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63" r:id="rId4"/>
  </p:sldMasterIdLst>
  <p:notesMasterIdLst>
    <p:notesMasterId r:id="rId9"/>
  </p:notesMasterIdLst>
  <p:sldIdLst>
    <p:sldId id="256" r:id="rId5"/>
    <p:sldId id="262" r:id="rId6"/>
    <p:sldId id="1775" r:id="rId7"/>
    <p:sldId id="334" r:id="rId8"/>
    <p:sldId id="308" r:id="rId10"/>
    <p:sldId id="410" r:id="rId11"/>
    <p:sldId id="411" r:id="rId12"/>
    <p:sldId id="1776" r:id="rId13"/>
    <p:sldId id="1779" r:id="rId14"/>
    <p:sldId id="415" r:id="rId15"/>
    <p:sldId id="374" r:id="rId16"/>
    <p:sldId id="1707" r:id="rId17"/>
    <p:sldId id="412" r:id="rId18"/>
    <p:sldId id="284" r:id="rId19"/>
    <p:sldId id="285" r:id="rId20"/>
    <p:sldId id="286" r:id="rId21"/>
    <p:sldId id="287" r:id="rId22"/>
    <p:sldId id="288" r:id="rId23"/>
    <p:sldId id="289" r:id="rId24"/>
    <p:sldId id="1777" r:id="rId25"/>
    <p:sldId id="1693" r:id="rId26"/>
    <p:sldId id="1730" r:id="rId27"/>
    <p:sldId id="1721" r:id="rId28"/>
    <p:sldId id="1734" r:id="rId29"/>
    <p:sldId id="1736" r:id="rId30"/>
    <p:sldId id="1774" r:id="rId31"/>
    <p:sldId id="522" r:id="rId32"/>
    <p:sldId id="524" r:id="rId33"/>
    <p:sldId id="1748" r:id="rId34"/>
    <p:sldId id="1778" r:id="rId35"/>
    <p:sldId id="385" r:id="rId36"/>
    <p:sldId id="340" r:id="rId37"/>
    <p:sldId id="386" r:id="rId38"/>
    <p:sldId id="368" r:id="rId39"/>
    <p:sldId id="369" r:id="rId40"/>
    <p:sldId id="392" r:id="rId41"/>
    <p:sldId id="261" r:id="rId42"/>
  </p:sldIdLst>
  <p:sldSz cx="12192000" cy="6858000"/>
  <p:notesSz cx="6858000" cy="9144000"/>
  <p:custDataLst>
    <p:tags r:id="rId4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4300"/>
    <a:srgbClr val="EDB159"/>
    <a:srgbClr val="235787"/>
    <a:srgbClr val="26A9E0"/>
    <a:srgbClr val="2A9CA2"/>
    <a:srgbClr val="258A8F"/>
    <a:srgbClr val="2283CD"/>
    <a:srgbClr val="66B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3" autoAdjust="0"/>
    <p:restoredTop sz="94404" autoAdjust="0"/>
  </p:normalViewPr>
  <p:slideViewPr>
    <p:cSldViewPr snapToGrid="0">
      <p:cViewPr varScale="1">
        <p:scale>
          <a:sx n="64" d="100"/>
          <a:sy n="64" d="100"/>
        </p:scale>
        <p:origin x="264" y="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 showFormatting="0">
    <p:cViewPr>
      <p:scale>
        <a:sx n="125" d="100"/>
        <a:sy n="125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6" Type="http://schemas.openxmlformats.org/officeDocument/2006/relationships/tags" Target="tags/tag31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338983050847"/>
          <c:y val="0.0769230769230769"/>
          <c:w val="0.764830508474576"/>
          <c:h val="0.435897435897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66CCFF"/>
            </a:solidFill>
            <a:ln w="14911">
              <a:solidFill>
                <a:srgbClr val="000000"/>
              </a:solidFill>
              <a:prstDash val="solid"/>
            </a:ln>
          </c:spPr>
          <c:invertIfNegative val="0"/>
          <c:dLbls>
            <c:delete val="1"/>
          </c:dLbls>
          <c:cat>
            <c:strRef>
              <c:f>Sheet1!$B$1:$F$1</c:f>
              <c:strCache>
                <c:ptCount val="5"/>
                <c:pt idx="0">
                  <c:v>家庭成员间漠不关心</c:v>
                </c:pt>
                <c:pt idx="1">
                  <c:v>行为过激</c:v>
                </c:pt>
                <c:pt idx="2">
                  <c:v>家庭暴力</c:v>
                </c:pt>
                <c:pt idx="3">
                  <c:v>食物匮乏</c:v>
                </c:pt>
                <c:pt idx="4">
                  <c:v>感情失控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43</c:v>
                </c:pt>
                <c:pt idx="1">
                  <c:v>37</c:v>
                </c:pt>
                <c:pt idx="2">
                  <c:v>36</c:v>
                </c:pt>
                <c:pt idx="3">
                  <c:v>33</c:v>
                </c:pt>
                <c:pt idx="4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8466192"/>
        <c:axId val="1"/>
      </c:barChart>
      <c:catAx>
        <c:axId val="167846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728" cap="flat" cmpd="sng" algn="ctr">
            <a:solidFill>
              <a:srgbClr val="000000"/>
            </a:solidFill>
            <a:prstDash val="solid"/>
            <a:round/>
          </a:ln>
        </c:spPr>
        <c:txPr>
          <a:bodyPr rot="-2700000" spcFirstLastPara="0" vertOverflow="ellipsis" vert="horz" wrap="square" anchor="ctr" anchorCtr="1"/>
          <a:lstStyle/>
          <a:p>
            <a:pPr>
              <a:defRPr lang="zh-CN" sz="2115" b="1" i="0" u="none" strike="noStrike" kern="1200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pPr>
          </a:p>
        </c:txPr>
        <c:crossAx val="1"/>
        <c:crosses val="autoZero"/>
        <c:auto val="1"/>
        <c:lblAlgn val="ctr"/>
        <c:lblOffset val="100"/>
        <c:tickLbl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728" cap="flat" cmpd="sng" algn="ctr">
              <a:solidFill>
                <a:srgbClr val="000000"/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3728" cap="flat" cmpd="sng" algn="ctr">
            <a:solidFill>
              <a:srgbClr val="000000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2115" b="1" i="0" u="none" strike="noStrike" kern="1200" baseline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pPr>
          </a:p>
        </c:txPr>
        <c:crossAx val="1678466192"/>
        <c:crosses val="autoZero"/>
        <c:crossBetween val="between"/>
      </c:valAx>
      <c:spPr>
        <a:noFill/>
        <a:ln w="2982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lang="zh-CN" sz="2115" b="1" i="0" u="none" strike="noStrik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86421013779528"/>
          <c:y val="0.0714786496383705"/>
          <c:w val="0.936357898622047"/>
          <c:h val="0.76185582173623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6172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Sheet1!$A$2:$A$13</c:f>
              <c:strCache>
                <c:ptCount val="12"/>
                <c:pt idx="0">
                  <c:v>五年级</c:v>
                </c:pt>
                <c:pt idx="1">
                  <c:v>六年级</c:v>
                </c:pt>
                <c:pt idx="2">
                  <c:v>七年级</c:v>
                </c:pt>
                <c:pt idx="3">
                  <c:v>八年级</c:v>
                </c:pt>
                <c:pt idx="4">
                  <c:v>九年级</c:v>
                </c:pt>
                <c:pt idx="5">
                  <c:v>高一</c:v>
                </c:pt>
                <c:pt idx="6">
                  <c:v>高二</c:v>
                </c:pt>
                <c:pt idx="7">
                  <c:v>高三</c:v>
                </c:pt>
                <c:pt idx="8">
                  <c:v>大一</c:v>
                </c:pt>
                <c:pt idx="9">
                  <c:v>大二</c:v>
                </c:pt>
                <c:pt idx="10">
                  <c:v>大三</c:v>
                </c:pt>
                <c:pt idx="11">
                  <c:v>大四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2.4</c:v>
                </c:pt>
                <c:pt idx="1">
                  <c:v>5.8</c:v>
                </c:pt>
                <c:pt idx="2">
                  <c:v>4.1</c:v>
                </c:pt>
                <c:pt idx="3">
                  <c:v>5.6</c:v>
                </c:pt>
                <c:pt idx="4">
                  <c:v>8.3</c:v>
                </c:pt>
                <c:pt idx="5">
                  <c:v>7</c:v>
                </c:pt>
                <c:pt idx="6">
                  <c:v>6.3</c:v>
                </c:pt>
                <c:pt idx="7">
                  <c:v>14.2</c:v>
                </c:pt>
                <c:pt idx="8">
                  <c:v>8.1</c:v>
                </c:pt>
                <c:pt idx="9">
                  <c:v>5</c:v>
                </c:pt>
                <c:pt idx="10">
                  <c:v>9.1</c:v>
                </c:pt>
                <c:pt idx="11">
                  <c:v>3.9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spPr>
            <a:ln w="26172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Sheet1!$A$2:$A$13</c:f>
              <c:strCache>
                <c:ptCount val="12"/>
                <c:pt idx="0">
                  <c:v>五年级</c:v>
                </c:pt>
                <c:pt idx="1">
                  <c:v>六年级</c:v>
                </c:pt>
                <c:pt idx="2">
                  <c:v>七年级</c:v>
                </c:pt>
                <c:pt idx="3">
                  <c:v>八年级</c:v>
                </c:pt>
                <c:pt idx="4">
                  <c:v>九年级</c:v>
                </c:pt>
                <c:pt idx="5">
                  <c:v>高一</c:v>
                </c:pt>
                <c:pt idx="6">
                  <c:v>高二</c:v>
                </c:pt>
                <c:pt idx="7">
                  <c:v>高三</c:v>
                </c:pt>
                <c:pt idx="8">
                  <c:v>大一</c:v>
                </c:pt>
                <c:pt idx="9">
                  <c:v>大二</c:v>
                </c:pt>
                <c:pt idx="10">
                  <c:v>大三</c:v>
                </c:pt>
                <c:pt idx="11">
                  <c:v>大四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列3</c:v>
                </c:pt>
              </c:strCache>
            </c:strRef>
          </c:tx>
          <c:spPr>
            <a:ln w="26172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Sheet1!$A$2:$A$13</c:f>
              <c:strCache>
                <c:ptCount val="12"/>
                <c:pt idx="0">
                  <c:v>五年级</c:v>
                </c:pt>
                <c:pt idx="1">
                  <c:v>六年级</c:v>
                </c:pt>
                <c:pt idx="2">
                  <c:v>七年级</c:v>
                </c:pt>
                <c:pt idx="3">
                  <c:v>八年级</c:v>
                </c:pt>
                <c:pt idx="4">
                  <c:v>九年级</c:v>
                </c:pt>
                <c:pt idx="5">
                  <c:v>高一</c:v>
                </c:pt>
                <c:pt idx="6">
                  <c:v>高二</c:v>
                </c:pt>
                <c:pt idx="7">
                  <c:v>高三</c:v>
                </c:pt>
                <c:pt idx="8">
                  <c:v>大一</c:v>
                </c:pt>
                <c:pt idx="9">
                  <c:v>大二</c:v>
                </c:pt>
                <c:pt idx="10">
                  <c:v>大三</c:v>
                </c:pt>
                <c:pt idx="11">
                  <c:v>大四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596210160"/>
        <c:axId val="1"/>
      </c:lineChart>
      <c:catAx>
        <c:axId val="59621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8724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077" cap="flat" cmpd="sng" algn="ctr">
            <a:noFill/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zh-CN" sz="10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59621016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实际自残</c:v>
                </c:pt>
              </c:strCache>
            </c:strRef>
          </c:tx>
          <c:spPr>
            <a:ln w="26199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Sheet1!$A$2:$A$9</c:f>
              <c:strCache>
                <c:ptCount val="8"/>
                <c:pt idx="0">
                  <c:v>五年级</c:v>
                </c:pt>
                <c:pt idx="1">
                  <c:v>六年级</c:v>
                </c:pt>
                <c:pt idx="2">
                  <c:v>七年级</c:v>
                </c:pt>
                <c:pt idx="3">
                  <c:v>八年级</c:v>
                </c:pt>
                <c:pt idx="4">
                  <c:v>九年级</c:v>
                </c:pt>
                <c:pt idx="5">
                  <c:v>高一</c:v>
                </c:pt>
                <c:pt idx="6">
                  <c:v>高二</c:v>
                </c:pt>
                <c:pt idx="7">
                  <c:v>高三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0.8</c:v>
                </c:pt>
                <c:pt idx="1">
                  <c:v>0.6</c:v>
                </c:pt>
                <c:pt idx="2">
                  <c:v>1.9</c:v>
                </c:pt>
                <c:pt idx="3">
                  <c:v>3</c:v>
                </c:pt>
                <c:pt idx="4">
                  <c:v>5.9</c:v>
                </c:pt>
                <c:pt idx="5">
                  <c:v>3.9</c:v>
                </c:pt>
                <c:pt idx="6">
                  <c:v>4.3</c:v>
                </c:pt>
                <c:pt idx="7">
                  <c:v>2.8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想过自残</c:v>
                </c:pt>
              </c:strCache>
            </c:strRef>
          </c:tx>
          <c:spPr>
            <a:ln w="26199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Sheet1!$A$2:$A$9</c:f>
              <c:strCache>
                <c:ptCount val="8"/>
                <c:pt idx="0">
                  <c:v>五年级</c:v>
                </c:pt>
                <c:pt idx="1">
                  <c:v>六年级</c:v>
                </c:pt>
                <c:pt idx="2">
                  <c:v>七年级</c:v>
                </c:pt>
                <c:pt idx="3">
                  <c:v>八年级</c:v>
                </c:pt>
                <c:pt idx="4">
                  <c:v>九年级</c:v>
                </c:pt>
                <c:pt idx="5">
                  <c:v>高一</c:v>
                </c:pt>
                <c:pt idx="6">
                  <c:v>高二</c:v>
                </c:pt>
                <c:pt idx="7">
                  <c:v>高三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11</c:v>
                </c:pt>
                <c:pt idx="1">
                  <c:v>9.5</c:v>
                </c:pt>
                <c:pt idx="2">
                  <c:v>10.5</c:v>
                </c:pt>
                <c:pt idx="3">
                  <c:v>13.5</c:v>
                </c:pt>
                <c:pt idx="4">
                  <c:v>19.1</c:v>
                </c:pt>
                <c:pt idx="5">
                  <c:v>17.9</c:v>
                </c:pt>
                <c:pt idx="6">
                  <c:v>19</c:v>
                </c:pt>
                <c:pt idx="7">
                  <c:v>16.9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596227600"/>
        <c:axId val="1"/>
      </c:lineChart>
      <c:catAx>
        <c:axId val="59622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8733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8733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084" cap="flat" cmpd="sng" algn="ctr">
            <a:noFill/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zh-CN" sz="10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596227600"/>
        <c:crosses val="autoZero"/>
        <c:crossBetween val="between"/>
      </c:valAx>
      <c:spPr>
        <a:noFill/>
        <a:ln w="24338">
          <a:noFill/>
        </a:ln>
      </c:spPr>
    </c:plotArea>
    <c:legend>
      <c:legendPos val="b"/>
      <c:layout/>
      <c:overlay val="0"/>
      <c:spPr>
        <a:noFill/>
        <a:ln w="24338">
          <a:noFill/>
        </a:ln>
      </c:spPr>
      <c:txPr>
        <a:bodyPr rot="0" spcFirstLastPara="1" vertOverflow="ellipsis" vert="horz" wrap="square" anchor="ctr" anchorCtr="1"/>
        <a:lstStyle/>
        <a:p>
          <a:pPr>
            <a:defRPr lang="zh-CN" sz="1095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E86D8963-CFCD-4740-AF60-049850373CDF}" type="datetimeFigureOut">
              <a:rPr lang="zh-CN" altLang="en-US"/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88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4AF73936-FF6F-41B1-B5DB-669EE3731843}" type="slidenum">
              <a:rPr lang="zh-CN" altLang="en-US"/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ECE3C-D14A-4C8F-8807-682E529A3AA2}" type="slidenum">
              <a:rPr lang="bg-BG" smtClean="0"/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ECE3C-D14A-4C8F-8807-682E529A3AA2}" type="slidenum">
              <a:rPr lang="bg-BG" smtClean="0"/>
            </a:fld>
            <a:endParaRPr lang="bg-B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ECE3C-D14A-4C8F-8807-682E529A3AA2}" type="slidenum">
              <a:rPr lang="bg-BG" smtClean="0"/>
            </a:fld>
            <a:endParaRPr 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>
                <a:latin typeface="Times New Roman" panose="02020603050405020304" pitchFamily="18" charset="0"/>
              </a:rPr>
              <a:t>What the kids report:  Over 1,000 students filled out questionnaire.  This is what they say are the </a:t>
            </a:r>
            <a:r>
              <a:rPr lang="en-US" altLang="zh-CN">
                <a:latin typeface="Arial" panose="020B0604020202020204" pitchFamily="34" charset="0"/>
              </a:rPr>
              <a:t>“</a:t>
            </a:r>
            <a:r>
              <a:rPr lang="en-US" altLang="zh-CN">
                <a:latin typeface="Times New Roman" panose="02020603050405020304" pitchFamily="18" charset="0"/>
              </a:rPr>
              <a:t>big problems</a:t>
            </a:r>
            <a:r>
              <a:rPr lang="en-US" altLang="zh-CN">
                <a:latin typeface="Arial" panose="020B0604020202020204" pitchFamily="34" charset="0"/>
              </a:rPr>
              <a:t>”</a:t>
            </a:r>
            <a:r>
              <a:rPr lang="en-US" altLang="zh-CN">
                <a:latin typeface="Times New Roman" panose="02020603050405020304" pitchFamily="18" charset="0"/>
              </a:rPr>
              <a:t> in their schools</a:t>
            </a:r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kumimoji="1" lang="zh-CN" altLang="en-US"/>
          </a:p>
        </p:txBody>
      </p:sp>
      <p:sp>
        <p:nvSpPr>
          <p:cNvPr id="5017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0964610-D92C-B84C-9779-E7138D1DE0B5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43C1F-5D5A-42F6-9871-76C72A90EB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7" name="组合 9793"/>
          <p:cNvGrpSpPr/>
          <p:nvPr userDrawn="1"/>
        </p:nvGrpSpPr>
        <p:grpSpPr bwMode="auto">
          <a:xfrm>
            <a:off x="4965700" y="995363"/>
            <a:ext cx="6442075" cy="5245100"/>
            <a:chOff x="4965701" y="995362"/>
            <a:chExt cx="6442074" cy="5245101"/>
          </a:xfrm>
        </p:grpSpPr>
        <p:sp>
          <p:nvSpPr>
            <p:cNvPr id="8" name="Freeform 5"/>
            <p:cNvSpPr>
              <a:spLocks noChangeArrowheads="1"/>
            </p:cNvSpPr>
            <p:nvPr userDrawn="1"/>
          </p:nvSpPr>
          <p:spPr bwMode="auto">
            <a:xfrm>
              <a:off x="8939213" y="1071563"/>
              <a:ext cx="293687" cy="187325"/>
            </a:xfrm>
            <a:custGeom>
              <a:avLst/>
              <a:gdLst>
                <a:gd name="T0" fmla="*/ 0 w 97"/>
                <a:gd name="T1" fmla="*/ 42 h 62"/>
                <a:gd name="T2" fmla="*/ 30 w 97"/>
                <a:gd name="T3" fmla="*/ 2 h 62"/>
                <a:gd name="T4" fmla="*/ 28 w 97"/>
                <a:gd name="T5" fmla="*/ 24 h 62"/>
                <a:gd name="T6" fmla="*/ 95 w 97"/>
                <a:gd name="T7" fmla="*/ 46 h 62"/>
                <a:gd name="T8" fmla="*/ 13 w 97"/>
                <a:gd name="T9" fmla="*/ 62 h 62"/>
                <a:gd name="T10" fmla="*/ 0 w 97"/>
                <a:gd name="T1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62">
                  <a:moveTo>
                    <a:pt x="0" y="42"/>
                  </a:moveTo>
                  <a:cubicBezTo>
                    <a:pt x="0" y="42"/>
                    <a:pt x="23" y="0"/>
                    <a:pt x="30" y="2"/>
                  </a:cubicBezTo>
                  <a:cubicBezTo>
                    <a:pt x="37" y="4"/>
                    <a:pt x="28" y="24"/>
                    <a:pt x="28" y="24"/>
                  </a:cubicBezTo>
                  <a:cubicBezTo>
                    <a:pt x="28" y="24"/>
                    <a:pt x="94" y="39"/>
                    <a:pt x="95" y="46"/>
                  </a:cubicBezTo>
                  <a:cubicBezTo>
                    <a:pt x="97" y="52"/>
                    <a:pt x="13" y="62"/>
                    <a:pt x="13" y="62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Freeform 6"/>
            <p:cNvSpPr>
              <a:spLocks noChangeArrowheads="1"/>
            </p:cNvSpPr>
            <p:nvPr userDrawn="1"/>
          </p:nvSpPr>
          <p:spPr bwMode="auto">
            <a:xfrm>
              <a:off x="8397875" y="1185863"/>
              <a:ext cx="608012" cy="571500"/>
            </a:xfrm>
            <a:custGeom>
              <a:avLst/>
              <a:gdLst>
                <a:gd name="T0" fmla="*/ 0 w 201"/>
                <a:gd name="T1" fmla="*/ 114 h 189"/>
                <a:gd name="T2" fmla="*/ 178 w 201"/>
                <a:gd name="T3" fmla="*/ 0 h 189"/>
                <a:gd name="T4" fmla="*/ 201 w 201"/>
                <a:gd name="T5" fmla="*/ 18 h 189"/>
                <a:gd name="T6" fmla="*/ 13 w 201"/>
                <a:gd name="T7" fmla="*/ 178 h 189"/>
                <a:gd name="T8" fmla="*/ 13 w 201"/>
                <a:gd name="T9" fmla="*/ 185 h 189"/>
                <a:gd name="T10" fmla="*/ 0 w 201"/>
                <a:gd name="T11" fmla="*/ 1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189">
                  <a:moveTo>
                    <a:pt x="0" y="114"/>
                  </a:moveTo>
                  <a:cubicBezTo>
                    <a:pt x="0" y="114"/>
                    <a:pt x="130" y="155"/>
                    <a:pt x="178" y="0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192" y="189"/>
                    <a:pt x="13" y="178"/>
                  </a:cubicBezTo>
                  <a:cubicBezTo>
                    <a:pt x="11" y="178"/>
                    <a:pt x="13" y="185"/>
                    <a:pt x="13" y="185"/>
                  </a:cubicBezTo>
                  <a:cubicBezTo>
                    <a:pt x="13" y="185"/>
                    <a:pt x="0" y="157"/>
                    <a:pt x="0" y="114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7"/>
            <p:cNvSpPr>
              <a:spLocks noChangeArrowheads="1"/>
            </p:cNvSpPr>
            <p:nvPr userDrawn="1"/>
          </p:nvSpPr>
          <p:spPr bwMode="auto">
            <a:xfrm>
              <a:off x="8204200" y="2230438"/>
              <a:ext cx="731837" cy="1260475"/>
            </a:xfrm>
            <a:custGeom>
              <a:avLst/>
              <a:gdLst>
                <a:gd name="T0" fmla="*/ 97 w 242"/>
                <a:gd name="T1" fmla="*/ 0 h 417"/>
                <a:gd name="T2" fmla="*/ 199 w 242"/>
                <a:gd name="T3" fmla="*/ 394 h 417"/>
                <a:gd name="T4" fmla="*/ 240 w 242"/>
                <a:gd name="T5" fmla="*/ 408 h 417"/>
                <a:gd name="T6" fmla="*/ 166 w 242"/>
                <a:gd name="T7" fmla="*/ 413 h 417"/>
                <a:gd name="T8" fmla="*/ 0 w 242"/>
                <a:gd name="T9" fmla="*/ 12 h 417"/>
                <a:gd name="T10" fmla="*/ 97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97" y="0"/>
                  </a:moveTo>
                  <a:cubicBezTo>
                    <a:pt x="97" y="0"/>
                    <a:pt x="183" y="330"/>
                    <a:pt x="199" y="394"/>
                  </a:cubicBezTo>
                  <a:cubicBezTo>
                    <a:pt x="199" y="394"/>
                    <a:pt x="237" y="401"/>
                    <a:pt x="240" y="408"/>
                  </a:cubicBezTo>
                  <a:cubicBezTo>
                    <a:pt x="242" y="415"/>
                    <a:pt x="173" y="417"/>
                    <a:pt x="166" y="413"/>
                  </a:cubicBezTo>
                  <a:cubicBezTo>
                    <a:pt x="159" y="408"/>
                    <a:pt x="33" y="128"/>
                    <a:pt x="0" y="1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8"/>
            <p:cNvSpPr>
              <a:spLocks noChangeArrowheads="1"/>
            </p:cNvSpPr>
            <p:nvPr userDrawn="1"/>
          </p:nvSpPr>
          <p:spPr bwMode="auto">
            <a:xfrm>
              <a:off x="7551738" y="2230438"/>
              <a:ext cx="731837" cy="1260475"/>
            </a:xfrm>
            <a:custGeom>
              <a:avLst/>
              <a:gdLst>
                <a:gd name="T0" fmla="*/ 145 w 242"/>
                <a:gd name="T1" fmla="*/ 0 h 417"/>
                <a:gd name="T2" fmla="*/ 43 w 242"/>
                <a:gd name="T3" fmla="*/ 394 h 417"/>
                <a:gd name="T4" fmla="*/ 3 w 242"/>
                <a:gd name="T5" fmla="*/ 408 h 417"/>
                <a:gd name="T6" fmla="*/ 76 w 242"/>
                <a:gd name="T7" fmla="*/ 413 h 417"/>
                <a:gd name="T8" fmla="*/ 242 w 242"/>
                <a:gd name="T9" fmla="*/ 12 h 417"/>
                <a:gd name="T10" fmla="*/ 145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145" y="0"/>
                  </a:moveTo>
                  <a:cubicBezTo>
                    <a:pt x="145" y="0"/>
                    <a:pt x="60" y="330"/>
                    <a:pt x="43" y="394"/>
                  </a:cubicBezTo>
                  <a:cubicBezTo>
                    <a:pt x="43" y="394"/>
                    <a:pt x="5" y="401"/>
                    <a:pt x="3" y="408"/>
                  </a:cubicBezTo>
                  <a:cubicBezTo>
                    <a:pt x="0" y="415"/>
                    <a:pt x="69" y="417"/>
                    <a:pt x="76" y="413"/>
                  </a:cubicBezTo>
                  <a:cubicBezTo>
                    <a:pt x="83" y="408"/>
                    <a:pt x="209" y="128"/>
                    <a:pt x="242" y="12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9"/>
            <p:cNvSpPr>
              <a:spLocks noChangeArrowheads="1"/>
            </p:cNvSpPr>
            <p:nvPr userDrawn="1"/>
          </p:nvSpPr>
          <p:spPr bwMode="auto">
            <a:xfrm>
              <a:off x="7932738" y="1457325"/>
              <a:ext cx="622300" cy="889000"/>
            </a:xfrm>
            <a:custGeom>
              <a:avLst/>
              <a:gdLst>
                <a:gd name="T0" fmla="*/ 38 w 206"/>
                <a:gd name="T1" fmla="*/ 22 h 294"/>
                <a:gd name="T2" fmla="*/ 7 w 206"/>
                <a:gd name="T3" fmla="*/ 268 h 294"/>
                <a:gd name="T4" fmla="*/ 206 w 206"/>
                <a:gd name="T5" fmla="*/ 263 h 294"/>
                <a:gd name="T6" fmla="*/ 164 w 206"/>
                <a:gd name="T7" fmla="*/ 26 h 294"/>
                <a:gd name="T8" fmla="*/ 38 w 206"/>
                <a:gd name="T9" fmla="*/ 2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94">
                  <a:moveTo>
                    <a:pt x="38" y="22"/>
                  </a:moveTo>
                  <a:cubicBezTo>
                    <a:pt x="38" y="22"/>
                    <a:pt x="0" y="209"/>
                    <a:pt x="7" y="268"/>
                  </a:cubicBezTo>
                  <a:cubicBezTo>
                    <a:pt x="7" y="268"/>
                    <a:pt x="138" y="294"/>
                    <a:pt x="206" y="263"/>
                  </a:cubicBezTo>
                  <a:cubicBezTo>
                    <a:pt x="206" y="263"/>
                    <a:pt x="194" y="95"/>
                    <a:pt x="164" y="26"/>
                  </a:cubicBezTo>
                  <a:cubicBezTo>
                    <a:pt x="164" y="26"/>
                    <a:pt x="142" y="0"/>
                    <a:pt x="38" y="22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Freeform 10"/>
            <p:cNvSpPr>
              <a:spLocks noChangeArrowheads="1"/>
            </p:cNvSpPr>
            <p:nvPr userDrawn="1"/>
          </p:nvSpPr>
          <p:spPr bwMode="auto">
            <a:xfrm>
              <a:off x="8169275" y="1400175"/>
              <a:ext cx="171450" cy="196850"/>
            </a:xfrm>
            <a:custGeom>
              <a:avLst/>
              <a:gdLst>
                <a:gd name="T0" fmla="*/ 3 w 57"/>
                <a:gd name="T1" fmla="*/ 6 h 65"/>
                <a:gd name="T2" fmla="*/ 0 w 57"/>
                <a:gd name="T3" fmla="*/ 38 h 65"/>
                <a:gd name="T4" fmla="*/ 57 w 57"/>
                <a:gd name="T5" fmla="*/ 39 h 65"/>
                <a:gd name="T6" fmla="*/ 48 w 57"/>
                <a:gd name="T7" fmla="*/ 0 h 65"/>
                <a:gd name="T8" fmla="*/ 3 w 57"/>
                <a:gd name="T9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3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57" y="65"/>
                    <a:pt x="57" y="39"/>
                  </a:cubicBezTo>
                  <a:cubicBezTo>
                    <a:pt x="57" y="34"/>
                    <a:pt x="48" y="0"/>
                    <a:pt x="48" y="0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11"/>
            <p:cNvSpPr>
              <a:spLocks noChangeArrowheads="1"/>
            </p:cNvSpPr>
            <p:nvPr userDrawn="1"/>
          </p:nvSpPr>
          <p:spPr bwMode="auto">
            <a:xfrm>
              <a:off x="8040688" y="1085850"/>
              <a:ext cx="363537" cy="393700"/>
            </a:xfrm>
            <a:custGeom>
              <a:avLst/>
              <a:gdLst>
                <a:gd name="T0" fmla="*/ 116 w 120"/>
                <a:gd name="T1" fmla="*/ 65 h 130"/>
                <a:gd name="T2" fmla="*/ 84 w 120"/>
                <a:gd name="T3" fmla="*/ 130 h 130"/>
                <a:gd name="T4" fmla="*/ 19 w 120"/>
                <a:gd name="T5" fmla="*/ 65 h 130"/>
                <a:gd name="T6" fmla="*/ 84 w 120"/>
                <a:gd name="T7" fmla="*/ 0 h 130"/>
                <a:gd name="T8" fmla="*/ 116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116" y="65"/>
                  </a:moveTo>
                  <a:cubicBezTo>
                    <a:pt x="116" y="101"/>
                    <a:pt x="120" y="130"/>
                    <a:pt x="84" y="130"/>
                  </a:cubicBezTo>
                  <a:cubicBezTo>
                    <a:pt x="48" y="130"/>
                    <a:pt x="19" y="101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12"/>
            <p:cNvSpPr>
              <a:spLocks noChangeArrowheads="1"/>
            </p:cNvSpPr>
            <p:nvPr userDrawn="1"/>
          </p:nvSpPr>
          <p:spPr bwMode="auto">
            <a:xfrm>
              <a:off x="8029575" y="995362"/>
              <a:ext cx="387350" cy="392113"/>
            </a:xfrm>
            <a:custGeom>
              <a:avLst/>
              <a:gdLst>
                <a:gd name="T0" fmla="*/ 52 w 128"/>
                <a:gd name="T1" fmla="*/ 53 h 130"/>
                <a:gd name="T2" fmla="*/ 128 w 128"/>
                <a:gd name="T3" fmla="*/ 44 h 130"/>
                <a:gd name="T4" fmla="*/ 50 w 128"/>
                <a:gd name="T5" fmla="*/ 19 h 130"/>
                <a:gd name="T6" fmla="*/ 18 w 128"/>
                <a:gd name="T7" fmla="*/ 57 h 130"/>
                <a:gd name="T8" fmla="*/ 5 w 128"/>
                <a:gd name="T9" fmla="*/ 89 h 130"/>
                <a:gd name="T10" fmla="*/ 34 w 128"/>
                <a:gd name="T11" fmla="*/ 130 h 130"/>
                <a:gd name="T12" fmla="*/ 44 w 128"/>
                <a:gd name="T13" fmla="*/ 62 h 130"/>
                <a:gd name="T14" fmla="*/ 52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2" y="53"/>
                  </a:moveTo>
                  <a:cubicBezTo>
                    <a:pt x="52" y="53"/>
                    <a:pt x="103" y="82"/>
                    <a:pt x="128" y="44"/>
                  </a:cubicBezTo>
                  <a:cubicBezTo>
                    <a:pt x="128" y="44"/>
                    <a:pt x="96" y="0"/>
                    <a:pt x="50" y="19"/>
                  </a:cubicBezTo>
                  <a:cubicBezTo>
                    <a:pt x="4" y="39"/>
                    <a:pt x="18" y="57"/>
                    <a:pt x="18" y="57"/>
                  </a:cubicBezTo>
                  <a:cubicBezTo>
                    <a:pt x="18" y="57"/>
                    <a:pt x="0" y="66"/>
                    <a:pt x="5" y="89"/>
                  </a:cubicBezTo>
                  <a:cubicBezTo>
                    <a:pt x="11" y="112"/>
                    <a:pt x="34" y="130"/>
                    <a:pt x="34" y="130"/>
                  </a:cubicBezTo>
                  <a:cubicBezTo>
                    <a:pt x="34" y="130"/>
                    <a:pt x="73" y="94"/>
                    <a:pt x="44" y="62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13"/>
            <p:cNvSpPr>
              <a:spLocks noChangeArrowheads="1"/>
            </p:cNvSpPr>
            <p:nvPr userDrawn="1"/>
          </p:nvSpPr>
          <p:spPr bwMode="auto">
            <a:xfrm>
              <a:off x="8343900" y="1262063"/>
              <a:ext cx="79375" cy="101600"/>
            </a:xfrm>
            <a:custGeom>
              <a:avLst/>
              <a:gdLst>
                <a:gd name="T0" fmla="*/ 6 w 26"/>
                <a:gd name="T1" fmla="*/ 0 h 34"/>
                <a:gd name="T2" fmla="*/ 25 w 26"/>
                <a:gd name="T3" fmla="*/ 32 h 34"/>
                <a:gd name="T4" fmla="*/ 7 w 26"/>
                <a:gd name="T5" fmla="*/ 34 h 34"/>
                <a:gd name="T6" fmla="*/ 6 w 26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4">
                  <a:moveTo>
                    <a:pt x="6" y="0"/>
                  </a:moveTo>
                  <a:cubicBezTo>
                    <a:pt x="6" y="0"/>
                    <a:pt x="23" y="21"/>
                    <a:pt x="25" y="32"/>
                  </a:cubicBezTo>
                  <a:cubicBezTo>
                    <a:pt x="26" y="34"/>
                    <a:pt x="7" y="34"/>
                    <a:pt x="7" y="34"/>
                  </a:cubicBezTo>
                  <a:cubicBezTo>
                    <a:pt x="7" y="34"/>
                    <a:pt x="0" y="15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Oval 14"/>
            <p:cNvSpPr>
              <a:spLocks noChangeArrowheads="1"/>
            </p:cNvSpPr>
            <p:nvPr userDrawn="1"/>
          </p:nvSpPr>
          <p:spPr bwMode="auto">
            <a:xfrm>
              <a:off x="4992688" y="6086475"/>
              <a:ext cx="1403350" cy="153988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Oval 15"/>
            <p:cNvSpPr>
              <a:spLocks noChangeArrowheads="1"/>
            </p:cNvSpPr>
            <p:nvPr userDrawn="1"/>
          </p:nvSpPr>
          <p:spPr bwMode="auto">
            <a:xfrm>
              <a:off x="10004425" y="6086475"/>
              <a:ext cx="1403350" cy="153988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Oval 16"/>
            <p:cNvSpPr>
              <a:spLocks noChangeArrowheads="1"/>
            </p:cNvSpPr>
            <p:nvPr userDrawn="1"/>
          </p:nvSpPr>
          <p:spPr bwMode="auto">
            <a:xfrm>
              <a:off x="6445250" y="6053138"/>
              <a:ext cx="3546475" cy="177800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17"/>
            <p:cNvSpPr>
              <a:spLocks noChangeArrowheads="1"/>
            </p:cNvSpPr>
            <p:nvPr userDrawn="1"/>
          </p:nvSpPr>
          <p:spPr bwMode="auto">
            <a:xfrm>
              <a:off x="8232775" y="3476625"/>
              <a:ext cx="1692275" cy="2147888"/>
            </a:xfrm>
            <a:custGeom>
              <a:avLst/>
              <a:gdLst>
                <a:gd name="T0" fmla="*/ 380 w 560"/>
                <a:gd name="T1" fmla="*/ 628 h 711"/>
                <a:gd name="T2" fmla="*/ 337 w 560"/>
                <a:gd name="T3" fmla="*/ 560 h 711"/>
                <a:gd name="T4" fmla="*/ 560 w 560"/>
                <a:gd name="T5" fmla="*/ 560 h 711"/>
                <a:gd name="T6" fmla="*/ 560 w 560"/>
                <a:gd name="T7" fmla="*/ 330 h 711"/>
                <a:gd name="T8" fmla="*/ 488 w 560"/>
                <a:gd name="T9" fmla="*/ 380 h 711"/>
                <a:gd name="T10" fmla="*/ 405 w 560"/>
                <a:gd name="T11" fmla="*/ 280 h 711"/>
                <a:gd name="T12" fmla="*/ 488 w 560"/>
                <a:gd name="T13" fmla="*/ 179 h 711"/>
                <a:gd name="T14" fmla="*/ 560 w 560"/>
                <a:gd name="T15" fmla="*/ 229 h 711"/>
                <a:gd name="T16" fmla="*/ 560 w 560"/>
                <a:gd name="T17" fmla="*/ 0 h 711"/>
                <a:gd name="T18" fmla="*/ 337 w 560"/>
                <a:gd name="T19" fmla="*/ 0 h 711"/>
                <a:gd name="T20" fmla="*/ 380 w 560"/>
                <a:gd name="T21" fmla="*/ 68 h 711"/>
                <a:gd name="T22" fmla="*/ 280 w 560"/>
                <a:gd name="T23" fmla="*/ 151 h 711"/>
                <a:gd name="T24" fmla="*/ 180 w 560"/>
                <a:gd name="T25" fmla="*/ 68 h 711"/>
                <a:gd name="T26" fmla="*/ 223 w 560"/>
                <a:gd name="T27" fmla="*/ 0 h 711"/>
                <a:gd name="T28" fmla="*/ 0 w 560"/>
                <a:gd name="T29" fmla="*/ 0 h 711"/>
                <a:gd name="T30" fmla="*/ 0 w 560"/>
                <a:gd name="T31" fmla="*/ 560 h 711"/>
                <a:gd name="T32" fmla="*/ 223 w 560"/>
                <a:gd name="T33" fmla="*/ 560 h 711"/>
                <a:gd name="T34" fmla="*/ 180 w 560"/>
                <a:gd name="T35" fmla="*/ 628 h 711"/>
                <a:gd name="T36" fmla="*/ 280 w 560"/>
                <a:gd name="T37" fmla="*/ 711 h 711"/>
                <a:gd name="T38" fmla="*/ 380 w 560"/>
                <a:gd name="T39" fmla="*/ 628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1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F7A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18"/>
            <p:cNvSpPr>
              <a:spLocks noChangeArrowheads="1"/>
            </p:cNvSpPr>
            <p:nvPr userDrawn="1"/>
          </p:nvSpPr>
          <p:spPr bwMode="auto">
            <a:xfrm>
              <a:off x="8264525" y="1025525"/>
              <a:ext cx="2632075" cy="2274888"/>
            </a:xfrm>
            <a:custGeom>
              <a:avLst/>
              <a:gdLst>
                <a:gd name="T0" fmla="*/ 482 w 870"/>
                <a:gd name="T1" fmla="*/ 678 h 753"/>
                <a:gd name="T2" fmla="*/ 449 w 870"/>
                <a:gd name="T3" fmla="*/ 603 h 753"/>
                <a:gd name="T4" fmla="*/ 670 w 870"/>
                <a:gd name="T5" fmla="*/ 637 h 753"/>
                <a:gd name="T6" fmla="*/ 703 w 870"/>
                <a:gd name="T7" fmla="*/ 416 h 753"/>
                <a:gd name="T8" fmla="*/ 765 w 870"/>
                <a:gd name="T9" fmla="*/ 469 h 753"/>
                <a:gd name="T10" fmla="*/ 862 w 870"/>
                <a:gd name="T11" fmla="*/ 382 h 753"/>
                <a:gd name="T12" fmla="*/ 794 w 870"/>
                <a:gd name="T13" fmla="*/ 271 h 753"/>
                <a:gd name="T14" fmla="*/ 720 w 870"/>
                <a:gd name="T15" fmla="*/ 304 h 753"/>
                <a:gd name="T16" fmla="*/ 753 w 870"/>
                <a:gd name="T17" fmla="*/ 83 h 753"/>
                <a:gd name="T18" fmla="*/ 200 w 870"/>
                <a:gd name="T19" fmla="*/ 0 h 753"/>
                <a:gd name="T20" fmla="*/ 166 w 870"/>
                <a:gd name="T21" fmla="*/ 220 h 753"/>
                <a:gd name="T22" fmla="*/ 105 w 870"/>
                <a:gd name="T23" fmla="*/ 167 h 753"/>
                <a:gd name="T24" fmla="*/ 8 w 870"/>
                <a:gd name="T25" fmla="*/ 254 h 753"/>
                <a:gd name="T26" fmla="*/ 75 w 870"/>
                <a:gd name="T27" fmla="*/ 366 h 753"/>
                <a:gd name="T28" fmla="*/ 150 w 870"/>
                <a:gd name="T29" fmla="*/ 333 h 753"/>
                <a:gd name="T30" fmla="*/ 116 w 870"/>
                <a:gd name="T31" fmla="*/ 553 h 753"/>
                <a:gd name="T32" fmla="*/ 337 w 870"/>
                <a:gd name="T33" fmla="*/ 587 h 753"/>
                <a:gd name="T34" fmla="*/ 284 w 870"/>
                <a:gd name="T35" fmla="*/ 648 h 753"/>
                <a:gd name="T36" fmla="*/ 371 w 870"/>
                <a:gd name="T37" fmla="*/ 745 h 753"/>
                <a:gd name="T38" fmla="*/ 482 w 870"/>
                <a:gd name="T39" fmla="*/ 67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0" h="753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19"/>
            <p:cNvSpPr>
              <a:spLocks noChangeArrowheads="1"/>
            </p:cNvSpPr>
            <p:nvPr userDrawn="1"/>
          </p:nvSpPr>
          <p:spPr bwMode="auto">
            <a:xfrm>
              <a:off x="6538913" y="1323975"/>
              <a:ext cx="1693862" cy="2152650"/>
            </a:xfrm>
            <a:custGeom>
              <a:avLst/>
              <a:gdLst>
                <a:gd name="T0" fmla="*/ 491 w 560"/>
                <a:gd name="T1" fmla="*/ 532 h 712"/>
                <a:gd name="T2" fmla="*/ 408 w 560"/>
                <a:gd name="T3" fmla="*/ 432 h 712"/>
                <a:gd name="T4" fmla="*/ 491 w 560"/>
                <a:gd name="T5" fmla="*/ 331 h 712"/>
                <a:gd name="T6" fmla="*/ 560 w 560"/>
                <a:gd name="T7" fmla="*/ 375 h 712"/>
                <a:gd name="T8" fmla="*/ 560 w 560"/>
                <a:gd name="T9" fmla="*/ 152 h 712"/>
                <a:gd name="T10" fmla="*/ 335 w 560"/>
                <a:gd name="T11" fmla="*/ 152 h 712"/>
                <a:gd name="T12" fmla="*/ 379 w 560"/>
                <a:gd name="T13" fmla="*/ 83 h 712"/>
                <a:gd name="T14" fmla="*/ 278 w 560"/>
                <a:gd name="T15" fmla="*/ 0 h 712"/>
                <a:gd name="T16" fmla="*/ 178 w 560"/>
                <a:gd name="T17" fmla="*/ 83 h 712"/>
                <a:gd name="T18" fmla="*/ 222 w 560"/>
                <a:gd name="T19" fmla="*/ 152 h 712"/>
                <a:gd name="T20" fmla="*/ 0 w 560"/>
                <a:gd name="T21" fmla="*/ 152 h 712"/>
                <a:gd name="T22" fmla="*/ 0 w 560"/>
                <a:gd name="T23" fmla="*/ 381 h 712"/>
                <a:gd name="T24" fmla="*/ 71 w 560"/>
                <a:gd name="T25" fmla="*/ 331 h 712"/>
                <a:gd name="T26" fmla="*/ 155 w 560"/>
                <a:gd name="T27" fmla="*/ 432 h 712"/>
                <a:gd name="T28" fmla="*/ 71 w 560"/>
                <a:gd name="T29" fmla="*/ 532 h 712"/>
                <a:gd name="T30" fmla="*/ 0 w 560"/>
                <a:gd name="T31" fmla="*/ 483 h 712"/>
                <a:gd name="T32" fmla="*/ 0 w 560"/>
                <a:gd name="T33" fmla="*/ 712 h 712"/>
                <a:gd name="T34" fmla="*/ 560 w 560"/>
                <a:gd name="T35" fmla="*/ 712 h 712"/>
                <a:gd name="T36" fmla="*/ 560 w 560"/>
                <a:gd name="T37" fmla="*/ 489 h 712"/>
                <a:gd name="T38" fmla="*/ 491 w 560"/>
                <a:gd name="T39" fmla="*/ 5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2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FF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20"/>
            <p:cNvSpPr>
              <a:spLocks noChangeArrowheads="1"/>
            </p:cNvSpPr>
            <p:nvPr userDrawn="1"/>
          </p:nvSpPr>
          <p:spPr bwMode="auto">
            <a:xfrm>
              <a:off x="6065838" y="3016250"/>
              <a:ext cx="2622550" cy="2151063"/>
            </a:xfrm>
            <a:custGeom>
              <a:avLst/>
              <a:gdLst>
                <a:gd name="T0" fmla="*/ 536 w 867"/>
                <a:gd name="T1" fmla="*/ 640 h 712"/>
                <a:gd name="T2" fmla="*/ 487 w 867"/>
                <a:gd name="T3" fmla="*/ 712 h 712"/>
                <a:gd name="T4" fmla="*/ 716 w 867"/>
                <a:gd name="T5" fmla="*/ 712 h 712"/>
                <a:gd name="T6" fmla="*/ 716 w 867"/>
                <a:gd name="T7" fmla="*/ 488 h 712"/>
                <a:gd name="T8" fmla="*/ 784 w 867"/>
                <a:gd name="T9" fmla="*/ 532 h 712"/>
                <a:gd name="T10" fmla="*/ 867 w 867"/>
                <a:gd name="T11" fmla="*/ 432 h 712"/>
                <a:gd name="T12" fmla="*/ 784 w 867"/>
                <a:gd name="T13" fmla="*/ 331 h 712"/>
                <a:gd name="T14" fmla="*/ 716 w 867"/>
                <a:gd name="T15" fmla="*/ 375 h 712"/>
                <a:gd name="T16" fmla="*/ 716 w 867"/>
                <a:gd name="T17" fmla="*/ 152 h 712"/>
                <a:gd name="T18" fmla="*/ 493 w 867"/>
                <a:gd name="T19" fmla="*/ 152 h 712"/>
                <a:gd name="T20" fmla="*/ 536 w 867"/>
                <a:gd name="T21" fmla="*/ 83 h 712"/>
                <a:gd name="T22" fmla="*/ 436 w 867"/>
                <a:gd name="T23" fmla="*/ 0 h 712"/>
                <a:gd name="T24" fmla="*/ 336 w 867"/>
                <a:gd name="T25" fmla="*/ 83 h 712"/>
                <a:gd name="T26" fmla="*/ 379 w 867"/>
                <a:gd name="T27" fmla="*/ 152 h 712"/>
                <a:gd name="T28" fmla="*/ 156 w 867"/>
                <a:gd name="T29" fmla="*/ 152 h 712"/>
                <a:gd name="T30" fmla="*/ 156 w 867"/>
                <a:gd name="T31" fmla="*/ 384 h 712"/>
                <a:gd name="T32" fmla="*/ 83 w 867"/>
                <a:gd name="T33" fmla="*/ 331 h 712"/>
                <a:gd name="T34" fmla="*/ 0 w 867"/>
                <a:gd name="T35" fmla="*/ 432 h 712"/>
                <a:gd name="T36" fmla="*/ 83 w 867"/>
                <a:gd name="T37" fmla="*/ 532 h 712"/>
                <a:gd name="T38" fmla="*/ 156 w 867"/>
                <a:gd name="T39" fmla="*/ 479 h 712"/>
                <a:gd name="T40" fmla="*/ 156 w 867"/>
                <a:gd name="T41" fmla="*/ 712 h 712"/>
                <a:gd name="T42" fmla="*/ 385 w 867"/>
                <a:gd name="T43" fmla="*/ 712 h 712"/>
                <a:gd name="T44" fmla="*/ 336 w 867"/>
                <a:gd name="T45" fmla="*/ 640 h 712"/>
                <a:gd name="T46" fmla="*/ 436 w 867"/>
                <a:gd name="T47" fmla="*/ 557 h 712"/>
                <a:gd name="T48" fmla="*/ 536 w 867"/>
                <a:gd name="T49" fmla="*/ 64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7" h="712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21"/>
            <p:cNvSpPr>
              <a:spLocks noChangeArrowheads="1"/>
            </p:cNvSpPr>
            <p:nvPr userDrawn="1"/>
          </p:nvSpPr>
          <p:spPr bwMode="auto">
            <a:xfrm>
              <a:off x="5607050" y="3883025"/>
              <a:ext cx="361950" cy="390525"/>
            </a:xfrm>
            <a:custGeom>
              <a:avLst/>
              <a:gdLst>
                <a:gd name="T0" fmla="*/ 116 w 120"/>
                <a:gd name="T1" fmla="*/ 65 h 129"/>
                <a:gd name="T2" fmla="*/ 84 w 120"/>
                <a:gd name="T3" fmla="*/ 129 h 129"/>
                <a:gd name="T4" fmla="*/ 19 w 120"/>
                <a:gd name="T5" fmla="*/ 65 h 129"/>
                <a:gd name="T6" fmla="*/ 84 w 120"/>
                <a:gd name="T7" fmla="*/ 0 h 129"/>
                <a:gd name="T8" fmla="*/ 116 w 120"/>
                <a:gd name="T9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9">
                  <a:moveTo>
                    <a:pt x="116" y="65"/>
                  </a:moveTo>
                  <a:cubicBezTo>
                    <a:pt x="116" y="100"/>
                    <a:pt x="120" y="129"/>
                    <a:pt x="84" y="129"/>
                  </a:cubicBezTo>
                  <a:cubicBezTo>
                    <a:pt x="48" y="129"/>
                    <a:pt x="19" y="100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2"/>
            <p:cNvSpPr>
              <a:spLocks noChangeArrowheads="1"/>
            </p:cNvSpPr>
            <p:nvPr userDrawn="1"/>
          </p:nvSpPr>
          <p:spPr bwMode="auto">
            <a:xfrm>
              <a:off x="5651500" y="4183063"/>
              <a:ext cx="200025" cy="157163"/>
            </a:xfrm>
            <a:custGeom>
              <a:avLst/>
              <a:gdLst>
                <a:gd name="T0" fmla="*/ 25 w 66"/>
                <a:gd name="T1" fmla="*/ 0 h 52"/>
                <a:gd name="T2" fmla="*/ 0 w 66"/>
                <a:gd name="T3" fmla="*/ 20 h 52"/>
                <a:gd name="T4" fmla="*/ 46 w 66"/>
                <a:gd name="T5" fmla="*/ 50 h 52"/>
                <a:gd name="T6" fmla="*/ 66 w 66"/>
                <a:gd name="T7" fmla="*/ 20 h 52"/>
                <a:gd name="T8" fmla="*/ 25 w 66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2">
                  <a:moveTo>
                    <a:pt x="25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4" y="52"/>
                    <a:pt x="46" y="50"/>
                  </a:cubicBezTo>
                  <a:cubicBezTo>
                    <a:pt x="53" y="48"/>
                    <a:pt x="66" y="20"/>
                    <a:pt x="66" y="2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3"/>
            <p:cNvSpPr>
              <a:spLocks noChangeArrowheads="1"/>
            </p:cNvSpPr>
            <p:nvPr userDrawn="1"/>
          </p:nvSpPr>
          <p:spPr bwMode="auto">
            <a:xfrm>
              <a:off x="6445250" y="4600575"/>
              <a:ext cx="98425" cy="234950"/>
            </a:xfrm>
            <a:custGeom>
              <a:avLst/>
              <a:gdLst>
                <a:gd name="T0" fmla="*/ 11 w 33"/>
                <a:gd name="T1" fmla="*/ 64 h 78"/>
                <a:gd name="T2" fmla="*/ 28 w 33"/>
                <a:gd name="T3" fmla="*/ 70 h 78"/>
                <a:gd name="T4" fmla="*/ 28 w 33"/>
                <a:gd name="T5" fmla="*/ 0 h 78"/>
                <a:gd name="T6" fmla="*/ 8 w 33"/>
                <a:gd name="T7" fmla="*/ 46 h 78"/>
                <a:gd name="T8" fmla="*/ 11 w 33"/>
                <a:gd name="T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8">
                  <a:moveTo>
                    <a:pt x="11" y="64"/>
                  </a:moveTo>
                  <a:cubicBezTo>
                    <a:pt x="11" y="64"/>
                    <a:pt x="22" y="78"/>
                    <a:pt x="28" y="70"/>
                  </a:cubicBezTo>
                  <a:cubicBezTo>
                    <a:pt x="33" y="61"/>
                    <a:pt x="32" y="0"/>
                    <a:pt x="28" y="0"/>
                  </a:cubicBezTo>
                  <a:cubicBezTo>
                    <a:pt x="23" y="0"/>
                    <a:pt x="17" y="42"/>
                    <a:pt x="8" y="46"/>
                  </a:cubicBezTo>
                  <a:cubicBezTo>
                    <a:pt x="0" y="51"/>
                    <a:pt x="11" y="64"/>
                    <a:pt x="11" y="64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4"/>
            <p:cNvSpPr>
              <a:spLocks noChangeArrowheads="1"/>
            </p:cNvSpPr>
            <p:nvPr userDrawn="1"/>
          </p:nvSpPr>
          <p:spPr bwMode="auto">
            <a:xfrm>
              <a:off x="5500688" y="4270375"/>
              <a:ext cx="968375" cy="715963"/>
            </a:xfrm>
            <a:custGeom>
              <a:avLst/>
              <a:gdLst>
                <a:gd name="T0" fmla="*/ 74 w 320"/>
                <a:gd name="T1" fmla="*/ 38 h 237"/>
                <a:gd name="T2" fmla="*/ 320 w 320"/>
                <a:gd name="T3" fmla="*/ 149 h 237"/>
                <a:gd name="T4" fmla="*/ 318 w 320"/>
                <a:gd name="T5" fmla="*/ 175 h 237"/>
                <a:gd name="T6" fmla="*/ 31 w 320"/>
                <a:gd name="T7" fmla="*/ 99 h 237"/>
                <a:gd name="T8" fmla="*/ 22 w 320"/>
                <a:gd name="T9" fmla="*/ 35 h 237"/>
                <a:gd name="T10" fmla="*/ 74 w 320"/>
                <a:gd name="T11" fmla="*/ 3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37">
                  <a:moveTo>
                    <a:pt x="74" y="38"/>
                  </a:moveTo>
                  <a:cubicBezTo>
                    <a:pt x="74" y="38"/>
                    <a:pt x="162" y="170"/>
                    <a:pt x="320" y="149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8" y="175"/>
                    <a:pt x="159" y="237"/>
                    <a:pt x="31" y="99"/>
                  </a:cubicBezTo>
                  <a:cubicBezTo>
                    <a:pt x="31" y="99"/>
                    <a:pt x="0" y="71"/>
                    <a:pt x="22" y="35"/>
                  </a:cubicBezTo>
                  <a:cubicBezTo>
                    <a:pt x="43" y="0"/>
                    <a:pt x="74" y="38"/>
                    <a:pt x="74" y="38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5"/>
            <p:cNvSpPr>
              <a:spLocks noChangeArrowheads="1"/>
            </p:cNvSpPr>
            <p:nvPr userDrawn="1"/>
          </p:nvSpPr>
          <p:spPr bwMode="auto">
            <a:xfrm>
              <a:off x="4965701" y="4645025"/>
              <a:ext cx="588962" cy="1450975"/>
            </a:xfrm>
            <a:custGeom>
              <a:avLst/>
              <a:gdLst>
                <a:gd name="T0" fmla="*/ 103 w 195"/>
                <a:gd name="T1" fmla="*/ 0 h 480"/>
                <a:gd name="T2" fmla="*/ 110 w 195"/>
                <a:gd name="T3" fmla="*/ 270 h 480"/>
                <a:gd name="T4" fmla="*/ 56 w 195"/>
                <a:gd name="T5" fmla="*/ 480 h 480"/>
                <a:gd name="T6" fmla="*/ 81 w 195"/>
                <a:gd name="T7" fmla="*/ 480 h 480"/>
                <a:gd name="T8" fmla="*/ 188 w 195"/>
                <a:gd name="T9" fmla="*/ 270 h 480"/>
                <a:gd name="T10" fmla="*/ 163 w 195"/>
                <a:gd name="T11" fmla="*/ 64 h 480"/>
                <a:gd name="T12" fmla="*/ 103 w 195"/>
                <a:gd name="T1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80">
                  <a:moveTo>
                    <a:pt x="103" y="0"/>
                  </a:moveTo>
                  <a:cubicBezTo>
                    <a:pt x="103" y="0"/>
                    <a:pt x="0" y="157"/>
                    <a:pt x="110" y="270"/>
                  </a:cubicBezTo>
                  <a:cubicBezTo>
                    <a:pt x="110" y="270"/>
                    <a:pt x="56" y="430"/>
                    <a:pt x="56" y="480"/>
                  </a:cubicBezTo>
                  <a:cubicBezTo>
                    <a:pt x="81" y="480"/>
                    <a:pt x="81" y="480"/>
                    <a:pt x="81" y="480"/>
                  </a:cubicBezTo>
                  <a:cubicBezTo>
                    <a:pt x="81" y="480"/>
                    <a:pt x="181" y="292"/>
                    <a:pt x="188" y="270"/>
                  </a:cubicBezTo>
                  <a:cubicBezTo>
                    <a:pt x="195" y="249"/>
                    <a:pt x="135" y="128"/>
                    <a:pt x="163" y="64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26"/>
            <p:cNvSpPr>
              <a:spLocks noChangeArrowheads="1"/>
            </p:cNvSpPr>
            <p:nvPr userDrawn="1"/>
          </p:nvSpPr>
          <p:spPr bwMode="auto">
            <a:xfrm>
              <a:off x="5249863" y="4881563"/>
              <a:ext cx="812800" cy="1131888"/>
            </a:xfrm>
            <a:custGeom>
              <a:avLst/>
              <a:gdLst>
                <a:gd name="T0" fmla="*/ 0 w 269"/>
                <a:gd name="T1" fmla="*/ 0 h 375"/>
                <a:gd name="T2" fmla="*/ 176 w 269"/>
                <a:gd name="T3" fmla="*/ 194 h 375"/>
                <a:gd name="T4" fmla="*/ 250 w 269"/>
                <a:gd name="T5" fmla="*/ 375 h 375"/>
                <a:gd name="T6" fmla="*/ 269 w 269"/>
                <a:gd name="T7" fmla="*/ 360 h 375"/>
                <a:gd name="T8" fmla="*/ 235 w 269"/>
                <a:gd name="T9" fmla="*/ 159 h 375"/>
                <a:gd name="T10" fmla="*/ 87 w 269"/>
                <a:gd name="T11" fmla="*/ 13 h 375"/>
                <a:gd name="T12" fmla="*/ 0 w 269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375">
                  <a:moveTo>
                    <a:pt x="0" y="0"/>
                  </a:moveTo>
                  <a:cubicBezTo>
                    <a:pt x="0" y="0"/>
                    <a:pt x="16" y="162"/>
                    <a:pt x="176" y="194"/>
                  </a:cubicBezTo>
                  <a:cubicBezTo>
                    <a:pt x="176" y="194"/>
                    <a:pt x="219" y="336"/>
                    <a:pt x="250" y="375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9" y="360"/>
                    <a:pt x="243" y="180"/>
                    <a:pt x="235" y="159"/>
                  </a:cubicBezTo>
                  <a:cubicBezTo>
                    <a:pt x="227" y="138"/>
                    <a:pt x="105" y="81"/>
                    <a:pt x="87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27"/>
            <p:cNvSpPr>
              <a:spLocks noChangeArrowheads="1"/>
            </p:cNvSpPr>
            <p:nvPr userDrawn="1"/>
          </p:nvSpPr>
          <p:spPr bwMode="auto">
            <a:xfrm>
              <a:off x="5113338" y="4216400"/>
              <a:ext cx="701675" cy="917575"/>
            </a:xfrm>
            <a:custGeom>
              <a:avLst/>
              <a:gdLst>
                <a:gd name="T0" fmla="*/ 182 w 232"/>
                <a:gd name="T1" fmla="*/ 0 h 304"/>
                <a:gd name="T2" fmla="*/ 0 w 232"/>
                <a:gd name="T3" fmla="*/ 221 h 304"/>
                <a:gd name="T4" fmla="*/ 172 w 232"/>
                <a:gd name="T5" fmla="*/ 291 h 304"/>
                <a:gd name="T6" fmla="*/ 232 w 232"/>
                <a:gd name="T7" fmla="*/ 34 h 304"/>
                <a:gd name="T8" fmla="*/ 182 w 232"/>
                <a:gd name="T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304">
                  <a:moveTo>
                    <a:pt x="182" y="0"/>
                  </a:moveTo>
                  <a:cubicBezTo>
                    <a:pt x="182" y="0"/>
                    <a:pt x="66" y="56"/>
                    <a:pt x="0" y="221"/>
                  </a:cubicBezTo>
                  <a:cubicBezTo>
                    <a:pt x="0" y="221"/>
                    <a:pt x="107" y="304"/>
                    <a:pt x="172" y="291"/>
                  </a:cubicBezTo>
                  <a:cubicBezTo>
                    <a:pt x="172" y="291"/>
                    <a:pt x="163" y="145"/>
                    <a:pt x="232" y="34"/>
                  </a:cubicBezTo>
                  <a:cubicBezTo>
                    <a:pt x="232" y="34"/>
                    <a:pt x="190" y="20"/>
                    <a:pt x="182" y="0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28"/>
            <p:cNvSpPr>
              <a:spLocks noChangeArrowheads="1"/>
            </p:cNvSpPr>
            <p:nvPr userDrawn="1"/>
          </p:nvSpPr>
          <p:spPr bwMode="auto">
            <a:xfrm>
              <a:off x="6242050" y="4494213"/>
              <a:ext cx="204787" cy="133350"/>
            </a:xfrm>
            <a:custGeom>
              <a:avLst/>
              <a:gdLst>
                <a:gd name="T0" fmla="*/ 0 w 68"/>
                <a:gd name="T1" fmla="*/ 30 h 44"/>
                <a:gd name="T2" fmla="*/ 21 w 68"/>
                <a:gd name="T3" fmla="*/ 2 h 44"/>
                <a:gd name="T4" fmla="*/ 20 w 68"/>
                <a:gd name="T5" fmla="*/ 17 h 44"/>
                <a:gd name="T6" fmla="*/ 67 w 68"/>
                <a:gd name="T7" fmla="*/ 32 h 44"/>
                <a:gd name="T8" fmla="*/ 9 w 68"/>
                <a:gd name="T9" fmla="*/ 44 h 44"/>
                <a:gd name="T10" fmla="*/ 0 w 68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44">
                  <a:moveTo>
                    <a:pt x="0" y="30"/>
                  </a:moveTo>
                  <a:cubicBezTo>
                    <a:pt x="0" y="30"/>
                    <a:pt x="16" y="0"/>
                    <a:pt x="21" y="2"/>
                  </a:cubicBezTo>
                  <a:cubicBezTo>
                    <a:pt x="26" y="3"/>
                    <a:pt x="20" y="17"/>
                    <a:pt x="20" y="17"/>
                  </a:cubicBezTo>
                  <a:cubicBezTo>
                    <a:pt x="20" y="17"/>
                    <a:pt x="66" y="28"/>
                    <a:pt x="67" y="32"/>
                  </a:cubicBezTo>
                  <a:cubicBezTo>
                    <a:pt x="68" y="37"/>
                    <a:pt x="9" y="44"/>
                    <a:pt x="9" y="44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29"/>
            <p:cNvSpPr>
              <a:spLocks noChangeArrowheads="1"/>
            </p:cNvSpPr>
            <p:nvPr userDrawn="1"/>
          </p:nvSpPr>
          <p:spPr bwMode="auto">
            <a:xfrm>
              <a:off x="5473700" y="422592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1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3" y="164"/>
                    <a:pt x="111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30"/>
            <p:cNvSpPr>
              <a:spLocks noChangeArrowheads="1"/>
            </p:cNvSpPr>
            <p:nvPr userDrawn="1"/>
          </p:nvSpPr>
          <p:spPr bwMode="auto">
            <a:xfrm>
              <a:off x="5110163" y="6096000"/>
              <a:ext cx="215900" cy="95250"/>
            </a:xfrm>
            <a:custGeom>
              <a:avLst/>
              <a:gdLst>
                <a:gd name="T0" fmla="*/ 33 w 71"/>
                <a:gd name="T1" fmla="*/ 0 h 32"/>
                <a:gd name="T2" fmla="*/ 64 w 71"/>
                <a:gd name="T3" fmla="*/ 25 h 32"/>
                <a:gd name="T4" fmla="*/ 7 w 71"/>
                <a:gd name="T5" fmla="*/ 20 h 32"/>
                <a:gd name="T6" fmla="*/ 8 w 71"/>
                <a:gd name="T7" fmla="*/ 0 h 32"/>
                <a:gd name="T8" fmla="*/ 33 w 7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2">
                  <a:moveTo>
                    <a:pt x="33" y="0"/>
                  </a:moveTo>
                  <a:cubicBezTo>
                    <a:pt x="33" y="0"/>
                    <a:pt x="48" y="22"/>
                    <a:pt x="64" y="25"/>
                  </a:cubicBezTo>
                  <a:cubicBezTo>
                    <a:pt x="71" y="32"/>
                    <a:pt x="19" y="29"/>
                    <a:pt x="7" y="20"/>
                  </a:cubicBezTo>
                  <a:cubicBezTo>
                    <a:pt x="0" y="14"/>
                    <a:pt x="8" y="0"/>
                    <a:pt x="8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31"/>
            <p:cNvSpPr>
              <a:spLocks noChangeArrowheads="1"/>
            </p:cNvSpPr>
            <p:nvPr userDrawn="1"/>
          </p:nvSpPr>
          <p:spPr bwMode="auto">
            <a:xfrm>
              <a:off x="6002338" y="5943600"/>
              <a:ext cx="200025" cy="115888"/>
            </a:xfrm>
            <a:custGeom>
              <a:avLst/>
              <a:gdLst>
                <a:gd name="T0" fmla="*/ 17 w 66"/>
                <a:gd name="T1" fmla="*/ 4 h 38"/>
                <a:gd name="T2" fmla="*/ 56 w 66"/>
                <a:gd name="T3" fmla="*/ 0 h 38"/>
                <a:gd name="T4" fmla="*/ 12 w 66"/>
                <a:gd name="T5" fmla="*/ 36 h 38"/>
                <a:gd name="T6" fmla="*/ 0 w 66"/>
                <a:gd name="T7" fmla="*/ 21 h 38"/>
                <a:gd name="T8" fmla="*/ 17 w 66"/>
                <a:gd name="T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8">
                  <a:moveTo>
                    <a:pt x="17" y="4"/>
                  </a:moveTo>
                  <a:cubicBezTo>
                    <a:pt x="17" y="4"/>
                    <a:pt x="42" y="9"/>
                    <a:pt x="56" y="0"/>
                  </a:cubicBezTo>
                  <a:cubicBezTo>
                    <a:pt x="66" y="0"/>
                    <a:pt x="27" y="34"/>
                    <a:pt x="12" y="36"/>
                  </a:cubicBezTo>
                  <a:cubicBezTo>
                    <a:pt x="3" y="38"/>
                    <a:pt x="0" y="21"/>
                    <a:pt x="0" y="21"/>
                  </a:cubicBezTo>
                  <a:lnTo>
                    <a:pt x="17" y="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32"/>
            <p:cNvSpPr>
              <a:spLocks noChangeArrowheads="1"/>
            </p:cNvSpPr>
            <p:nvPr userDrawn="1"/>
          </p:nvSpPr>
          <p:spPr bwMode="auto">
            <a:xfrm>
              <a:off x="5594350" y="3789363"/>
              <a:ext cx="387350" cy="393700"/>
            </a:xfrm>
            <a:custGeom>
              <a:avLst/>
              <a:gdLst>
                <a:gd name="T0" fmla="*/ 51 w 128"/>
                <a:gd name="T1" fmla="*/ 54 h 130"/>
                <a:gd name="T2" fmla="*/ 128 w 128"/>
                <a:gd name="T3" fmla="*/ 45 h 130"/>
                <a:gd name="T4" fmla="*/ 49 w 128"/>
                <a:gd name="T5" fmla="*/ 20 h 130"/>
                <a:gd name="T6" fmla="*/ 17 w 128"/>
                <a:gd name="T7" fmla="*/ 57 h 130"/>
                <a:gd name="T8" fmla="*/ 5 w 128"/>
                <a:gd name="T9" fmla="*/ 89 h 130"/>
                <a:gd name="T10" fmla="*/ 33 w 128"/>
                <a:gd name="T11" fmla="*/ 130 h 130"/>
                <a:gd name="T12" fmla="*/ 44 w 128"/>
                <a:gd name="T13" fmla="*/ 63 h 130"/>
                <a:gd name="T14" fmla="*/ 51 w 128"/>
                <a:gd name="T15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1" y="54"/>
                  </a:moveTo>
                  <a:cubicBezTo>
                    <a:pt x="51" y="54"/>
                    <a:pt x="103" y="82"/>
                    <a:pt x="128" y="45"/>
                  </a:cubicBezTo>
                  <a:cubicBezTo>
                    <a:pt x="128" y="45"/>
                    <a:pt x="96" y="0"/>
                    <a:pt x="49" y="20"/>
                  </a:cubicBezTo>
                  <a:cubicBezTo>
                    <a:pt x="3" y="40"/>
                    <a:pt x="17" y="57"/>
                    <a:pt x="17" y="57"/>
                  </a:cubicBezTo>
                  <a:cubicBezTo>
                    <a:pt x="17" y="57"/>
                    <a:pt x="0" y="66"/>
                    <a:pt x="5" y="89"/>
                  </a:cubicBezTo>
                  <a:cubicBezTo>
                    <a:pt x="10" y="112"/>
                    <a:pt x="33" y="130"/>
                    <a:pt x="33" y="130"/>
                  </a:cubicBezTo>
                  <a:cubicBezTo>
                    <a:pt x="33" y="130"/>
                    <a:pt x="72" y="95"/>
                    <a:pt x="44" y="63"/>
                  </a:cubicBezTo>
                  <a:lnTo>
                    <a:pt x="51" y="5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33"/>
            <p:cNvSpPr>
              <a:spLocks noChangeArrowheads="1"/>
            </p:cNvSpPr>
            <p:nvPr userDrawn="1"/>
          </p:nvSpPr>
          <p:spPr bwMode="auto">
            <a:xfrm>
              <a:off x="5908675" y="4056063"/>
              <a:ext cx="76200" cy="106363"/>
            </a:xfrm>
            <a:custGeom>
              <a:avLst/>
              <a:gdLst>
                <a:gd name="T0" fmla="*/ 6 w 25"/>
                <a:gd name="T1" fmla="*/ 0 h 35"/>
                <a:gd name="T2" fmla="*/ 24 w 25"/>
                <a:gd name="T3" fmla="*/ 32 h 35"/>
                <a:gd name="T4" fmla="*/ 7 w 25"/>
                <a:gd name="T5" fmla="*/ 35 h 35"/>
                <a:gd name="T6" fmla="*/ 6 w 2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5">
                  <a:moveTo>
                    <a:pt x="6" y="0"/>
                  </a:moveTo>
                  <a:cubicBezTo>
                    <a:pt x="6" y="0"/>
                    <a:pt x="23" y="22"/>
                    <a:pt x="24" y="32"/>
                  </a:cubicBezTo>
                  <a:cubicBezTo>
                    <a:pt x="25" y="35"/>
                    <a:pt x="7" y="35"/>
                    <a:pt x="7" y="35"/>
                  </a:cubicBezTo>
                  <a:cubicBezTo>
                    <a:pt x="7" y="35"/>
                    <a:pt x="0" y="16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34"/>
            <p:cNvSpPr>
              <a:spLocks noChangeArrowheads="1"/>
            </p:cNvSpPr>
            <p:nvPr userDrawn="1"/>
          </p:nvSpPr>
          <p:spPr bwMode="auto">
            <a:xfrm>
              <a:off x="9737725" y="3875088"/>
              <a:ext cx="157162" cy="193675"/>
            </a:xfrm>
            <a:custGeom>
              <a:avLst/>
              <a:gdLst>
                <a:gd name="T0" fmla="*/ 18 w 52"/>
                <a:gd name="T1" fmla="*/ 61 h 64"/>
                <a:gd name="T2" fmla="*/ 2 w 52"/>
                <a:gd name="T3" fmla="*/ 54 h 64"/>
                <a:gd name="T4" fmla="*/ 49 w 52"/>
                <a:gd name="T5" fmla="*/ 3 h 64"/>
                <a:gd name="T6" fmla="*/ 31 w 52"/>
                <a:gd name="T7" fmla="*/ 50 h 64"/>
                <a:gd name="T8" fmla="*/ 18 w 52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4">
                  <a:moveTo>
                    <a:pt x="18" y="61"/>
                  </a:moveTo>
                  <a:cubicBezTo>
                    <a:pt x="18" y="61"/>
                    <a:pt x="0" y="64"/>
                    <a:pt x="2" y="54"/>
                  </a:cubicBezTo>
                  <a:cubicBezTo>
                    <a:pt x="3" y="44"/>
                    <a:pt x="46" y="0"/>
                    <a:pt x="49" y="3"/>
                  </a:cubicBezTo>
                  <a:cubicBezTo>
                    <a:pt x="52" y="5"/>
                    <a:pt x="28" y="41"/>
                    <a:pt x="31" y="50"/>
                  </a:cubicBezTo>
                  <a:cubicBezTo>
                    <a:pt x="35" y="58"/>
                    <a:pt x="18" y="61"/>
                    <a:pt x="18" y="61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35"/>
            <p:cNvSpPr>
              <a:spLocks noChangeArrowheads="1"/>
            </p:cNvSpPr>
            <p:nvPr userDrawn="1"/>
          </p:nvSpPr>
          <p:spPr bwMode="auto">
            <a:xfrm>
              <a:off x="9810750" y="4006850"/>
              <a:ext cx="968375" cy="530225"/>
            </a:xfrm>
            <a:custGeom>
              <a:avLst/>
              <a:gdLst>
                <a:gd name="T0" fmla="*/ 271 w 320"/>
                <a:gd name="T1" fmla="*/ 89 h 175"/>
                <a:gd name="T2" fmla="*/ 16 w 320"/>
                <a:gd name="T3" fmla="*/ 0 h 175"/>
                <a:gd name="T4" fmla="*/ 0 w 320"/>
                <a:gd name="T5" fmla="*/ 21 h 175"/>
                <a:gd name="T6" fmla="*/ 260 w 320"/>
                <a:gd name="T7" fmla="*/ 163 h 175"/>
                <a:gd name="T8" fmla="*/ 311 w 320"/>
                <a:gd name="T9" fmla="*/ 124 h 175"/>
                <a:gd name="T10" fmla="*/ 271 w 320"/>
                <a:gd name="T11" fmla="*/ 8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75">
                  <a:moveTo>
                    <a:pt x="271" y="89"/>
                  </a:moveTo>
                  <a:cubicBezTo>
                    <a:pt x="271" y="89"/>
                    <a:pt x="116" y="125"/>
                    <a:pt x="16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72" y="175"/>
                    <a:pt x="260" y="163"/>
                  </a:cubicBezTo>
                  <a:cubicBezTo>
                    <a:pt x="260" y="163"/>
                    <a:pt x="302" y="164"/>
                    <a:pt x="311" y="124"/>
                  </a:cubicBezTo>
                  <a:cubicBezTo>
                    <a:pt x="320" y="83"/>
                    <a:pt x="271" y="89"/>
                    <a:pt x="271" y="89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36"/>
            <p:cNvSpPr>
              <a:spLocks noChangeArrowheads="1"/>
            </p:cNvSpPr>
            <p:nvPr userDrawn="1"/>
          </p:nvSpPr>
          <p:spPr bwMode="auto">
            <a:xfrm>
              <a:off x="10518775" y="4822825"/>
              <a:ext cx="423862" cy="1306513"/>
            </a:xfrm>
            <a:custGeom>
              <a:avLst/>
              <a:gdLst>
                <a:gd name="T0" fmla="*/ 0 w 140"/>
                <a:gd name="T1" fmla="*/ 38 h 432"/>
                <a:gd name="T2" fmla="*/ 45 w 140"/>
                <a:gd name="T3" fmla="*/ 268 h 432"/>
                <a:gd name="T4" fmla="*/ 99 w 140"/>
                <a:gd name="T5" fmla="*/ 411 h 432"/>
                <a:gd name="T6" fmla="*/ 73 w 140"/>
                <a:gd name="T7" fmla="*/ 430 h 432"/>
                <a:gd name="T8" fmla="*/ 132 w 140"/>
                <a:gd name="T9" fmla="*/ 422 h 432"/>
                <a:gd name="T10" fmla="*/ 116 w 140"/>
                <a:gd name="T11" fmla="*/ 131 h 432"/>
                <a:gd name="T12" fmla="*/ 113 w 140"/>
                <a:gd name="T13" fmla="*/ 17 h 432"/>
                <a:gd name="T14" fmla="*/ 0 w 140"/>
                <a:gd name="T15" fmla="*/ 3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432">
                  <a:moveTo>
                    <a:pt x="0" y="38"/>
                  </a:moveTo>
                  <a:cubicBezTo>
                    <a:pt x="0" y="38"/>
                    <a:pt x="14" y="200"/>
                    <a:pt x="45" y="268"/>
                  </a:cubicBezTo>
                  <a:cubicBezTo>
                    <a:pt x="76" y="337"/>
                    <a:pt x="99" y="411"/>
                    <a:pt x="99" y="411"/>
                  </a:cubicBezTo>
                  <a:cubicBezTo>
                    <a:pt x="73" y="430"/>
                    <a:pt x="73" y="430"/>
                    <a:pt x="73" y="430"/>
                  </a:cubicBezTo>
                  <a:cubicBezTo>
                    <a:pt x="73" y="430"/>
                    <a:pt x="118" y="432"/>
                    <a:pt x="132" y="422"/>
                  </a:cubicBezTo>
                  <a:cubicBezTo>
                    <a:pt x="140" y="408"/>
                    <a:pt x="113" y="178"/>
                    <a:pt x="116" y="131"/>
                  </a:cubicBezTo>
                  <a:cubicBezTo>
                    <a:pt x="118" y="83"/>
                    <a:pt x="113" y="17"/>
                    <a:pt x="113" y="17"/>
                  </a:cubicBezTo>
                  <a:cubicBezTo>
                    <a:pt x="113" y="17"/>
                    <a:pt x="40" y="0"/>
                    <a:pt x="0" y="38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37"/>
            <p:cNvSpPr>
              <a:spLocks noChangeArrowheads="1"/>
            </p:cNvSpPr>
            <p:nvPr userDrawn="1"/>
          </p:nvSpPr>
          <p:spPr bwMode="auto">
            <a:xfrm>
              <a:off x="10001250" y="4908550"/>
              <a:ext cx="731837" cy="1204913"/>
            </a:xfrm>
            <a:custGeom>
              <a:avLst/>
              <a:gdLst>
                <a:gd name="T0" fmla="*/ 9 w 242"/>
                <a:gd name="T1" fmla="*/ 373 h 399"/>
                <a:gd name="T2" fmla="*/ 43 w 242"/>
                <a:gd name="T3" fmla="*/ 370 h 399"/>
                <a:gd name="T4" fmla="*/ 41 w 242"/>
                <a:gd name="T5" fmla="*/ 184 h 399"/>
                <a:gd name="T6" fmla="*/ 151 w 242"/>
                <a:gd name="T7" fmla="*/ 26 h 399"/>
                <a:gd name="T8" fmla="*/ 229 w 242"/>
                <a:gd name="T9" fmla="*/ 0 h 399"/>
                <a:gd name="T10" fmla="*/ 101 w 242"/>
                <a:gd name="T11" fmla="*/ 207 h 399"/>
                <a:gd name="T12" fmla="*/ 64 w 242"/>
                <a:gd name="T13" fmla="*/ 382 h 399"/>
                <a:gd name="T14" fmla="*/ 64 w 242"/>
                <a:gd name="T15" fmla="*/ 382 h 399"/>
                <a:gd name="T16" fmla="*/ 56 w 242"/>
                <a:gd name="T17" fmla="*/ 398 h 399"/>
                <a:gd name="T18" fmla="*/ 9 w 242"/>
                <a:gd name="T19" fmla="*/ 373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399">
                  <a:moveTo>
                    <a:pt x="9" y="373"/>
                  </a:moveTo>
                  <a:cubicBezTo>
                    <a:pt x="20" y="377"/>
                    <a:pt x="37" y="372"/>
                    <a:pt x="43" y="370"/>
                  </a:cubicBezTo>
                  <a:cubicBezTo>
                    <a:pt x="42" y="347"/>
                    <a:pt x="38" y="203"/>
                    <a:pt x="41" y="184"/>
                  </a:cubicBezTo>
                  <a:cubicBezTo>
                    <a:pt x="45" y="164"/>
                    <a:pt x="147" y="91"/>
                    <a:pt x="151" y="26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9" y="0"/>
                    <a:pt x="242" y="150"/>
                    <a:pt x="101" y="207"/>
                  </a:cubicBezTo>
                  <a:cubicBezTo>
                    <a:pt x="101" y="207"/>
                    <a:pt x="86" y="339"/>
                    <a:pt x="64" y="382"/>
                  </a:cubicBezTo>
                  <a:cubicBezTo>
                    <a:pt x="64" y="382"/>
                    <a:pt x="64" y="382"/>
                    <a:pt x="64" y="382"/>
                  </a:cubicBezTo>
                  <a:cubicBezTo>
                    <a:pt x="64" y="382"/>
                    <a:pt x="64" y="398"/>
                    <a:pt x="56" y="398"/>
                  </a:cubicBezTo>
                  <a:cubicBezTo>
                    <a:pt x="41" y="399"/>
                    <a:pt x="0" y="375"/>
                    <a:pt x="9" y="373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38"/>
            <p:cNvSpPr>
              <a:spLocks noChangeArrowheads="1"/>
            </p:cNvSpPr>
            <p:nvPr userDrawn="1"/>
          </p:nvSpPr>
          <p:spPr bwMode="auto">
            <a:xfrm>
              <a:off x="10502900" y="3792538"/>
              <a:ext cx="363537" cy="393700"/>
            </a:xfrm>
            <a:custGeom>
              <a:avLst/>
              <a:gdLst>
                <a:gd name="T0" fmla="*/ 4 w 120"/>
                <a:gd name="T1" fmla="*/ 65 h 130"/>
                <a:gd name="T2" fmla="*/ 36 w 120"/>
                <a:gd name="T3" fmla="*/ 130 h 130"/>
                <a:gd name="T4" fmla="*/ 101 w 120"/>
                <a:gd name="T5" fmla="*/ 65 h 130"/>
                <a:gd name="T6" fmla="*/ 36 w 120"/>
                <a:gd name="T7" fmla="*/ 0 h 130"/>
                <a:gd name="T8" fmla="*/ 4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4" y="65"/>
                  </a:moveTo>
                  <a:cubicBezTo>
                    <a:pt x="4" y="101"/>
                    <a:pt x="0" y="130"/>
                    <a:pt x="36" y="130"/>
                  </a:cubicBezTo>
                  <a:cubicBezTo>
                    <a:pt x="72" y="130"/>
                    <a:pt x="101" y="101"/>
                    <a:pt x="101" y="65"/>
                  </a:cubicBezTo>
                  <a:cubicBezTo>
                    <a:pt x="101" y="29"/>
                    <a:pt x="120" y="0"/>
                    <a:pt x="36" y="0"/>
                  </a:cubicBezTo>
                  <a:cubicBezTo>
                    <a:pt x="0" y="0"/>
                    <a:pt x="4" y="29"/>
                    <a:pt x="4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39"/>
            <p:cNvSpPr>
              <a:spLocks noChangeArrowheads="1"/>
            </p:cNvSpPr>
            <p:nvPr userDrawn="1"/>
          </p:nvSpPr>
          <p:spPr bwMode="auto">
            <a:xfrm>
              <a:off x="10491788" y="3702050"/>
              <a:ext cx="387350" cy="393700"/>
            </a:xfrm>
            <a:custGeom>
              <a:avLst/>
              <a:gdLst>
                <a:gd name="T0" fmla="*/ 77 w 128"/>
                <a:gd name="T1" fmla="*/ 53 h 130"/>
                <a:gd name="T2" fmla="*/ 0 w 128"/>
                <a:gd name="T3" fmla="*/ 45 h 130"/>
                <a:gd name="T4" fmla="*/ 78 w 128"/>
                <a:gd name="T5" fmla="*/ 20 h 130"/>
                <a:gd name="T6" fmla="*/ 110 w 128"/>
                <a:gd name="T7" fmla="*/ 57 h 130"/>
                <a:gd name="T8" fmla="*/ 123 w 128"/>
                <a:gd name="T9" fmla="*/ 89 h 130"/>
                <a:gd name="T10" fmla="*/ 94 w 128"/>
                <a:gd name="T11" fmla="*/ 130 h 130"/>
                <a:gd name="T12" fmla="*/ 84 w 128"/>
                <a:gd name="T13" fmla="*/ 62 h 130"/>
                <a:gd name="T14" fmla="*/ 77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77" y="53"/>
                  </a:moveTo>
                  <a:cubicBezTo>
                    <a:pt x="77" y="53"/>
                    <a:pt x="25" y="82"/>
                    <a:pt x="0" y="45"/>
                  </a:cubicBezTo>
                  <a:cubicBezTo>
                    <a:pt x="0" y="45"/>
                    <a:pt x="32" y="0"/>
                    <a:pt x="78" y="20"/>
                  </a:cubicBezTo>
                  <a:cubicBezTo>
                    <a:pt x="125" y="39"/>
                    <a:pt x="110" y="57"/>
                    <a:pt x="110" y="57"/>
                  </a:cubicBezTo>
                  <a:cubicBezTo>
                    <a:pt x="110" y="57"/>
                    <a:pt x="128" y="66"/>
                    <a:pt x="123" y="89"/>
                  </a:cubicBezTo>
                  <a:cubicBezTo>
                    <a:pt x="118" y="112"/>
                    <a:pt x="94" y="130"/>
                    <a:pt x="94" y="130"/>
                  </a:cubicBezTo>
                  <a:cubicBezTo>
                    <a:pt x="94" y="130"/>
                    <a:pt x="55" y="94"/>
                    <a:pt x="84" y="62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40"/>
            <p:cNvSpPr>
              <a:spLocks noChangeArrowheads="1"/>
            </p:cNvSpPr>
            <p:nvPr userDrawn="1"/>
          </p:nvSpPr>
          <p:spPr bwMode="auto">
            <a:xfrm>
              <a:off x="10485438" y="3968750"/>
              <a:ext cx="77787" cy="104775"/>
            </a:xfrm>
            <a:custGeom>
              <a:avLst/>
              <a:gdLst>
                <a:gd name="T0" fmla="*/ 20 w 26"/>
                <a:gd name="T1" fmla="*/ 0 h 35"/>
                <a:gd name="T2" fmla="*/ 1 w 26"/>
                <a:gd name="T3" fmla="*/ 32 h 35"/>
                <a:gd name="T4" fmla="*/ 19 w 26"/>
                <a:gd name="T5" fmla="*/ 35 h 35"/>
                <a:gd name="T6" fmla="*/ 2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20" y="0"/>
                  </a:moveTo>
                  <a:cubicBezTo>
                    <a:pt x="20" y="0"/>
                    <a:pt x="3" y="21"/>
                    <a:pt x="1" y="32"/>
                  </a:cubicBezTo>
                  <a:cubicBezTo>
                    <a:pt x="0" y="35"/>
                    <a:pt x="19" y="35"/>
                    <a:pt x="19" y="35"/>
                  </a:cubicBezTo>
                  <a:cubicBezTo>
                    <a:pt x="19" y="35"/>
                    <a:pt x="26" y="15"/>
                    <a:pt x="20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41"/>
            <p:cNvSpPr>
              <a:spLocks noChangeArrowheads="1"/>
            </p:cNvSpPr>
            <p:nvPr userDrawn="1"/>
          </p:nvSpPr>
          <p:spPr bwMode="auto">
            <a:xfrm>
              <a:off x="10575925" y="4125913"/>
              <a:ext cx="127000" cy="117475"/>
            </a:xfrm>
            <a:custGeom>
              <a:avLst/>
              <a:gdLst>
                <a:gd name="T0" fmla="*/ 3 w 42"/>
                <a:gd name="T1" fmla="*/ 16 h 39"/>
                <a:gd name="T2" fmla="*/ 0 w 42"/>
                <a:gd name="T3" fmla="*/ 38 h 39"/>
                <a:gd name="T4" fmla="*/ 42 w 42"/>
                <a:gd name="T5" fmla="*/ 26 h 39"/>
                <a:gd name="T6" fmla="*/ 41 w 42"/>
                <a:gd name="T7" fmla="*/ 0 h 39"/>
                <a:gd name="T8" fmla="*/ 3 w 42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9">
                  <a:moveTo>
                    <a:pt x="3" y="1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33" y="39"/>
                    <a:pt x="42" y="26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3" y="1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42"/>
            <p:cNvSpPr>
              <a:spLocks noChangeArrowheads="1"/>
            </p:cNvSpPr>
            <p:nvPr userDrawn="1"/>
          </p:nvSpPr>
          <p:spPr bwMode="auto">
            <a:xfrm>
              <a:off x="10431463" y="4179888"/>
              <a:ext cx="477837" cy="973138"/>
            </a:xfrm>
            <a:custGeom>
              <a:avLst/>
              <a:gdLst>
                <a:gd name="T0" fmla="*/ 45 w 158"/>
                <a:gd name="T1" fmla="*/ 14 h 322"/>
                <a:gd name="T2" fmla="*/ 0 w 158"/>
                <a:gd name="T3" fmla="*/ 277 h 322"/>
                <a:gd name="T4" fmla="*/ 150 w 158"/>
                <a:gd name="T5" fmla="*/ 261 h 322"/>
                <a:gd name="T6" fmla="*/ 92 w 158"/>
                <a:gd name="T7" fmla="*/ 0 h 322"/>
                <a:gd name="T8" fmla="*/ 45 w 158"/>
                <a:gd name="T9" fmla="*/ 1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22">
                  <a:moveTo>
                    <a:pt x="45" y="14"/>
                  </a:moveTo>
                  <a:cubicBezTo>
                    <a:pt x="45" y="14"/>
                    <a:pt x="7" y="213"/>
                    <a:pt x="0" y="277"/>
                  </a:cubicBezTo>
                  <a:cubicBezTo>
                    <a:pt x="0" y="277"/>
                    <a:pt x="93" y="322"/>
                    <a:pt x="150" y="261"/>
                  </a:cubicBezTo>
                  <a:cubicBezTo>
                    <a:pt x="150" y="261"/>
                    <a:pt x="158" y="76"/>
                    <a:pt x="92" y="0"/>
                  </a:cubicBezTo>
                  <a:cubicBezTo>
                    <a:pt x="92" y="0"/>
                    <a:pt x="58" y="15"/>
                    <a:pt x="45" y="14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43"/>
            <p:cNvSpPr>
              <a:spLocks noChangeArrowheads="1"/>
            </p:cNvSpPr>
            <p:nvPr userDrawn="1"/>
          </p:nvSpPr>
          <p:spPr bwMode="auto">
            <a:xfrm>
              <a:off x="9804400" y="4497388"/>
              <a:ext cx="209550" cy="133350"/>
            </a:xfrm>
            <a:custGeom>
              <a:avLst/>
              <a:gdLst>
                <a:gd name="T0" fmla="*/ 69 w 69"/>
                <a:gd name="T1" fmla="*/ 30 h 44"/>
                <a:gd name="T2" fmla="*/ 48 w 69"/>
                <a:gd name="T3" fmla="*/ 2 h 44"/>
                <a:gd name="T4" fmla="*/ 49 w 69"/>
                <a:gd name="T5" fmla="*/ 17 h 44"/>
                <a:gd name="T6" fmla="*/ 1 w 69"/>
                <a:gd name="T7" fmla="*/ 32 h 44"/>
                <a:gd name="T8" fmla="*/ 59 w 69"/>
                <a:gd name="T9" fmla="*/ 44 h 44"/>
                <a:gd name="T10" fmla="*/ 69 w 6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44">
                  <a:moveTo>
                    <a:pt x="69" y="30"/>
                  </a:moveTo>
                  <a:cubicBezTo>
                    <a:pt x="69" y="30"/>
                    <a:pt x="53" y="0"/>
                    <a:pt x="48" y="2"/>
                  </a:cubicBezTo>
                  <a:cubicBezTo>
                    <a:pt x="43" y="3"/>
                    <a:pt x="49" y="17"/>
                    <a:pt x="49" y="17"/>
                  </a:cubicBezTo>
                  <a:cubicBezTo>
                    <a:pt x="49" y="17"/>
                    <a:pt x="2" y="27"/>
                    <a:pt x="1" y="32"/>
                  </a:cubicBezTo>
                  <a:cubicBezTo>
                    <a:pt x="0" y="36"/>
                    <a:pt x="59" y="44"/>
                    <a:pt x="59" y="44"/>
                  </a:cubicBezTo>
                  <a:lnTo>
                    <a:pt x="69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44"/>
            <p:cNvSpPr>
              <a:spLocks noChangeArrowheads="1"/>
            </p:cNvSpPr>
            <p:nvPr userDrawn="1"/>
          </p:nvSpPr>
          <p:spPr bwMode="auto">
            <a:xfrm>
              <a:off x="9983788" y="4240213"/>
              <a:ext cx="801687" cy="676275"/>
            </a:xfrm>
            <a:custGeom>
              <a:avLst/>
              <a:gdLst>
                <a:gd name="T0" fmla="*/ 250 w 265"/>
                <a:gd name="T1" fmla="*/ 57 h 224"/>
                <a:gd name="T2" fmla="*/ 151 w 265"/>
                <a:gd name="T3" fmla="*/ 193 h 224"/>
                <a:gd name="T4" fmla="*/ 0 w 265"/>
                <a:gd name="T5" fmla="*/ 129 h 224"/>
                <a:gd name="T6" fmla="*/ 10 w 265"/>
                <a:gd name="T7" fmla="*/ 111 h 224"/>
                <a:gd name="T8" fmla="*/ 111 w 265"/>
                <a:gd name="T9" fmla="*/ 141 h 224"/>
                <a:gd name="T10" fmla="*/ 187 w 265"/>
                <a:gd name="T11" fmla="*/ 28 h 224"/>
                <a:gd name="T12" fmla="*/ 239 w 265"/>
                <a:gd name="T13" fmla="*/ 14 h 224"/>
                <a:gd name="T14" fmla="*/ 250 w 265"/>
                <a:gd name="T15" fmla="*/ 5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224">
                  <a:moveTo>
                    <a:pt x="250" y="57"/>
                  </a:moveTo>
                  <a:cubicBezTo>
                    <a:pt x="250" y="57"/>
                    <a:pt x="189" y="163"/>
                    <a:pt x="151" y="193"/>
                  </a:cubicBezTo>
                  <a:cubicBezTo>
                    <a:pt x="112" y="224"/>
                    <a:pt x="0" y="129"/>
                    <a:pt x="0" y="12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213" y="0"/>
                    <a:pt x="239" y="14"/>
                  </a:cubicBezTo>
                  <a:cubicBezTo>
                    <a:pt x="265" y="29"/>
                    <a:pt x="250" y="57"/>
                    <a:pt x="250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45"/>
            <p:cNvSpPr>
              <a:spLocks noChangeArrowheads="1"/>
            </p:cNvSpPr>
            <p:nvPr userDrawn="1"/>
          </p:nvSpPr>
          <p:spPr bwMode="auto">
            <a:xfrm>
              <a:off x="8734425" y="1698625"/>
              <a:ext cx="147637" cy="166688"/>
            </a:xfrm>
            <a:custGeom>
              <a:avLst/>
              <a:gdLst>
                <a:gd name="T0" fmla="*/ 0 w 49"/>
                <a:gd name="T1" fmla="*/ 38 h 55"/>
                <a:gd name="T2" fmla="*/ 4 w 49"/>
                <a:gd name="T3" fmla="*/ 18 h 55"/>
                <a:gd name="T4" fmla="*/ 18 w 49"/>
                <a:gd name="T5" fmla="*/ 5 h 55"/>
                <a:gd name="T6" fmla="*/ 15 w 49"/>
                <a:gd name="T7" fmla="*/ 17 h 55"/>
                <a:gd name="T8" fmla="*/ 44 w 49"/>
                <a:gd name="T9" fmla="*/ 7 h 55"/>
                <a:gd name="T10" fmla="*/ 26 w 49"/>
                <a:gd name="T11" fmla="*/ 47 h 55"/>
                <a:gd name="T12" fmla="*/ 10 w 49"/>
                <a:gd name="T13" fmla="*/ 55 h 55"/>
                <a:gd name="T14" fmla="*/ 0 w 49"/>
                <a:gd name="T15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0" y="38"/>
                  </a:moveTo>
                  <a:cubicBezTo>
                    <a:pt x="0" y="38"/>
                    <a:pt x="1" y="21"/>
                    <a:pt x="4" y="18"/>
                  </a:cubicBezTo>
                  <a:cubicBezTo>
                    <a:pt x="7" y="14"/>
                    <a:pt x="17" y="0"/>
                    <a:pt x="18" y="5"/>
                  </a:cubicBezTo>
                  <a:cubicBezTo>
                    <a:pt x="18" y="10"/>
                    <a:pt x="15" y="17"/>
                    <a:pt x="15" y="17"/>
                  </a:cubicBezTo>
                  <a:cubicBezTo>
                    <a:pt x="15" y="17"/>
                    <a:pt x="38" y="3"/>
                    <a:pt x="44" y="7"/>
                  </a:cubicBezTo>
                  <a:cubicBezTo>
                    <a:pt x="49" y="11"/>
                    <a:pt x="31" y="41"/>
                    <a:pt x="26" y="47"/>
                  </a:cubicBezTo>
                  <a:cubicBezTo>
                    <a:pt x="21" y="53"/>
                    <a:pt x="10" y="55"/>
                    <a:pt x="10" y="55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46"/>
            <p:cNvSpPr>
              <a:spLocks noChangeArrowheads="1"/>
            </p:cNvSpPr>
            <p:nvPr userDrawn="1"/>
          </p:nvSpPr>
          <p:spPr bwMode="auto">
            <a:xfrm>
              <a:off x="7972425" y="146367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2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4" y="164"/>
                    <a:pt x="112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9925" y="3578227"/>
            <a:ext cx="5032375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noProof="1"/>
              <a:t>Click to edit Master subtitle style</a:t>
            </a:r>
            <a:endParaRPr lang="en-US" altLang="zh-CN" noProof="1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9925" y="2271714"/>
            <a:ext cx="5032375" cy="1271905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noProof="1"/>
              <a:t>Click to edit Master title style</a:t>
            </a:r>
            <a:endParaRPr lang="zh-CN" altLang="en-US" noProof="1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5" y="4729527"/>
            <a:ext cx="5032375" cy="296271"/>
          </a:xfrm>
        </p:spPr>
        <p:txBody>
          <a:bodyPr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noProof="1"/>
              <a:t>Signature</a:t>
            </a:r>
            <a:endParaRPr lang="zh-CN" altLang="en-US" noProof="1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5" y="5025798"/>
            <a:ext cx="5032375" cy="296271"/>
          </a:xfrm>
        </p:spPr>
        <p:txBody>
          <a:bodyPr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noProof="1"/>
              <a:t>Date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 userDrawn="1"/>
        </p:nvSpPr>
        <p:spPr bwMode="auto">
          <a:xfrm>
            <a:off x="441325" y="760413"/>
            <a:ext cx="1712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>
                <a:solidFill>
                  <a:srgbClr val="404040"/>
                </a:solidFill>
                <a:latin typeface="Segoe UI Light" panose="020B0502040204020203" pitchFamily="34" charset="0"/>
              </a:rPr>
              <a:t>模板使用技巧</a:t>
            </a:r>
            <a:r>
              <a:rPr lang="en-US" altLang="zh-CN">
                <a:solidFill>
                  <a:srgbClr val="404040"/>
                </a:solidFill>
                <a:latin typeface="Segoe UI Light" panose="020B0502040204020203" pitchFamily="34" charset="0"/>
              </a:rPr>
              <a:t> 1</a:t>
            </a:r>
            <a:endParaRPr lang="zh-CN" altLang="en-US">
              <a:solidFill>
                <a:srgbClr val="404040"/>
              </a:solidFill>
              <a:latin typeface="Segoe UI Light" panose="020B0502040204020203" pitchFamily="34" charset="0"/>
            </a:endParaRPr>
          </a:p>
        </p:txBody>
      </p:sp>
      <p:sp>
        <p:nvSpPr>
          <p:cNvPr id="3" name="矩形 4"/>
          <p:cNvSpPr>
            <a:spLocks noChangeArrowheads="1"/>
          </p:cNvSpPr>
          <p:nvPr userDrawn="1"/>
        </p:nvSpPr>
        <p:spPr bwMode="auto">
          <a:xfrm>
            <a:off x="441325" y="182563"/>
            <a:ext cx="7762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1000">
                <a:solidFill>
                  <a:srgbClr val="404040"/>
                </a:solidFill>
                <a:latin typeface="Segoe UI Light" panose="020B0502040204020203" pitchFamily="34" charset="0"/>
              </a:rPr>
              <a:t>OfficePLUS</a:t>
            </a:r>
            <a:endParaRPr lang="zh-CN" altLang="en-US" sz="1000">
              <a:solidFill>
                <a:srgbClr val="404040"/>
              </a:solidFill>
              <a:latin typeface="Segoe UI Light" panose="020B0502040204020203" pitchFamily="34" charset="0"/>
            </a:endParaRPr>
          </a:p>
        </p:txBody>
      </p:sp>
      <p:sp>
        <p:nvSpPr>
          <p:cNvPr id="4" name="文本框 8"/>
          <p:cNvSpPr txBox="1">
            <a:spLocks noChangeArrowheads="1"/>
          </p:cNvSpPr>
          <p:nvPr userDrawn="1"/>
        </p:nvSpPr>
        <p:spPr bwMode="auto">
          <a:xfrm>
            <a:off x="431800" y="1174750"/>
            <a:ext cx="346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>
                <a:solidFill>
                  <a:srgbClr val="262626"/>
                </a:solidFill>
                <a:latin typeface="微软雅黑" panose="020B0503020204020204" pitchFamily="34" charset="-122"/>
              </a:rPr>
              <a:t>一键调整模板颜色</a:t>
            </a:r>
            <a:endParaRPr lang="en-US" altLang="zh-CN" sz="3200" b="1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" name="图片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138363"/>
            <a:ext cx="5295900" cy="3848100"/>
          </a:xfrm>
          <a:prstGeom prst="rect">
            <a:avLst/>
          </a:prstGeom>
          <a:noFill/>
          <a:ln w="9525">
            <a:solidFill>
              <a:srgbClr val="A6A6A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1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2138363"/>
            <a:ext cx="5295900" cy="3848100"/>
          </a:xfrm>
          <a:prstGeom prst="rect">
            <a:avLst/>
          </a:prstGeom>
          <a:noFill/>
          <a:ln w="9525">
            <a:solidFill>
              <a:srgbClr val="A6A6A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 userDrawn="1"/>
        </p:nvSpPr>
        <p:spPr>
          <a:xfrm>
            <a:off x="333375" y="6061075"/>
            <a:ext cx="31845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6361113" y="6061075"/>
            <a:ext cx="45624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138" y="2609850"/>
            <a:ext cx="820737" cy="819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063" y="4257675"/>
            <a:ext cx="820737" cy="819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>
            <a:spLocks noChangeArrowheads="1"/>
          </p:cNvSpPr>
          <p:nvPr userDrawn="1"/>
        </p:nvSpPr>
        <p:spPr bwMode="auto">
          <a:xfrm>
            <a:off x="441325" y="760413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>
                <a:solidFill>
                  <a:srgbClr val="404040"/>
                </a:solidFill>
                <a:latin typeface="Segoe UI Light" panose="020B0502040204020203" pitchFamily="34" charset="0"/>
              </a:rPr>
              <a:t>模板使用技巧</a:t>
            </a:r>
            <a:r>
              <a:rPr lang="en-US" altLang="zh-CN">
                <a:solidFill>
                  <a:srgbClr val="404040"/>
                </a:solidFill>
                <a:latin typeface="Segoe UI Light" panose="020B0502040204020203" pitchFamily="34" charset="0"/>
              </a:rPr>
              <a:t> 2</a:t>
            </a:r>
            <a:endParaRPr lang="zh-CN" altLang="en-US">
              <a:solidFill>
                <a:srgbClr val="404040"/>
              </a:solidFill>
              <a:latin typeface="Segoe UI Light" panose="020B0502040204020203" pitchFamily="34" charset="0"/>
            </a:endParaRPr>
          </a:p>
        </p:txBody>
      </p:sp>
      <p:sp>
        <p:nvSpPr>
          <p:cNvPr id="3" name="矩形 3"/>
          <p:cNvSpPr>
            <a:spLocks noChangeArrowheads="1"/>
          </p:cNvSpPr>
          <p:nvPr userDrawn="1"/>
        </p:nvSpPr>
        <p:spPr bwMode="auto">
          <a:xfrm>
            <a:off x="441325" y="182563"/>
            <a:ext cx="7762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defTabSz="609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defTabSz="609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1000">
                <a:solidFill>
                  <a:srgbClr val="404040"/>
                </a:solidFill>
                <a:latin typeface="Segoe UI Light" panose="020B0502040204020203" pitchFamily="34" charset="0"/>
              </a:rPr>
              <a:t>OfficePLUS</a:t>
            </a:r>
            <a:endParaRPr lang="zh-CN" altLang="en-US" sz="1000">
              <a:solidFill>
                <a:srgbClr val="404040"/>
              </a:solidFill>
              <a:latin typeface="Segoe UI Light" panose="020B0502040204020203" pitchFamily="34" charset="0"/>
            </a:endParaRPr>
          </a:p>
        </p:txBody>
      </p:sp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138363"/>
            <a:ext cx="5295900" cy="3848100"/>
          </a:xfrm>
          <a:prstGeom prst="rect">
            <a:avLst/>
          </a:prstGeom>
          <a:noFill/>
          <a:ln w="9525">
            <a:solidFill>
              <a:srgbClr val="A6A6A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2138363"/>
            <a:ext cx="5295900" cy="3848100"/>
          </a:xfrm>
          <a:prstGeom prst="rect">
            <a:avLst/>
          </a:prstGeom>
          <a:noFill/>
          <a:ln w="9525">
            <a:solidFill>
              <a:srgbClr val="A6A6A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6"/>
          <p:cNvSpPr txBox="1">
            <a:spLocks noChangeArrowheads="1"/>
          </p:cNvSpPr>
          <p:nvPr userDrawn="1"/>
        </p:nvSpPr>
        <p:spPr bwMode="auto">
          <a:xfrm>
            <a:off x="431800" y="1174750"/>
            <a:ext cx="346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 b="1">
                <a:solidFill>
                  <a:srgbClr val="262626"/>
                </a:solidFill>
                <a:latin typeface="微软雅黑" panose="020B0503020204020204" pitchFamily="34" charset="-122"/>
              </a:rPr>
              <a:t>随时添加模板样式</a:t>
            </a:r>
            <a:endParaRPr lang="en-US" altLang="zh-CN" sz="3200" b="1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33375" y="6061075"/>
            <a:ext cx="301148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6361113" y="6061075"/>
            <a:ext cx="525621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/>
            <a:r>
              <a:rPr 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088" y="2428875"/>
            <a:ext cx="820737" cy="819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</a:pPr>
            <a:endParaRPr 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: 圆角 3"/>
          <p:cNvSpPr/>
          <p:nvPr userDrawn="1"/>
        </p:nvSpPr>
        <p:spPr>
          <a:xfrm>
            <a:off x="1079500" y="1527175"/>
            <a:ext cx="3802063" cy="380365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</a:pPr>
            <a:endParaRPr 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4" descr="图片包含 纵横字谜, 文字&#10;&#10;已生成极高可信度的说明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755775"/>
            <a:ext cx="33448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 userDrawn="1"/>
        </p:nvSpPr>
        <p:spPr>
          <a:xfrm>
            <a:off x="5240338" y="1566863"/>
            <a:ext cx="6011862" cy="3549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lang="en-US" altLang="zh-CN" sz="3600" b="1" kern="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lang="en-US" altLang="zh-CN" sz="3600" b="1" kern="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6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6345238"/>
            <a:ext cx="17113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0" y="657225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 userDrawn="1"/>
        </p:nvSpPr>
        <p:spPr>
          <a:xfrm>
            <a:off x="0" y="3090863"/>
            <a:ext cx="12192000" cy="3767137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</a:pPr>
            <a:endParaRPr 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7"/>
          <p:cNvSpPr/>
          <p:nvPr userDrawn="1"/>
        </p:nvSpPr>
        <p:spPr>
          <a:xfrm>
            <a:off x="620713" y="1362075"/>
            <a:ext cx="3462337" cy="3462338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</a:pPr>
            <a:endParaRPr 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: 圆角 8"/>
          <p:cNvSpPr/>
          <p:nvPr userDrawn="1"/>
        </p:nvSpPr>
        <p:spPr>
          <a:xfrm>
            <a:off x="4375150" y="1362075"/>
            <a:ext cx="3462338" cy="3462338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</a:pPr>
            <a:endParaRPr 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9"/>
          <p:cNvSpPr txBox="1">
            <a:spLocks noChangeArrowheads="1"/>
          </p:cNvSpPr>
          <p:nvPr userDrawn="1"/>
        </p:nvSpPr>
        <p:spPr bwMode="auto">
          <a:xfrm>
            <a:off x="1655763" y="285750"/>
            <a:ext cx="8880475" cy="669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>
                <a:latin typeface="微软雅黑" panose="020B0503020204020204" pitchFamily="34" charset="-122"/>
                <a:sym typeface="Century Gothic" panose="020B0502020202020204" pitchFamily="34" charset="0"/>
              </a:rPr>
              <a:t> 微信扫描小程序码，使用微软移动办公黑科技 </a:t>
            </a:r>
            <a:endParaRPr lang="en-US" altLang="zh-CN" sz="3200" b="1">
              <a:latin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H="1">
            <a:off x="1522413" y="369888"/>
            <a:ext cx="266700" cy="62230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10402888" y="369888"/>
            <a:ext cx="266700" cy="62230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12"/>
          <p:cNvSpPr/>
          <p:nvPr userDrawn="1"/>
        </p:nvSpPr>
        <p:spPr>
          <a:xfrm>
            <a:off x="8159750" y="1362075"/>
            <a:ext cx="3462338" cy="3462338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</a:pPr>
            <a:endParaRPr lang="en-US" sz="1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13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13924" r="13924" b="13924"/>
          <a:stretch>
            <a:fillRect/>
          </a:stretch>
        </p:blipFill>
        <p:spPr bwMode="auto">
          <a:xfrm>
            <a:off x="4705350" y="16732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r="14439"/>
          <a:stretch>
            <a:fillRect/>
          </a:stretch>
        </p:blipFill>
        <p:spPr bwMode="auto">
          <a:xfrm>
            <a:off x="8520113" y="16732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6732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987447" y="5138739"/>
            <a:ext cx="2730235" cy="9074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140000"/>
              </a:lnSpc>
            </a:pPr>
            <a:r>
              <a:rPr lang="zh-CN" altLang="en-US" sz="2000" kern="0" noProof="1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 noProof="1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  <a:endParaRPr lang="en-US" altLang="zh-CN" sz="2000" kern="0" noProof="1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 fontAlgn="auto">
              <a:lnSpc>
                <a:spcPct val="140000"/>
              </a:lnSpc>
            </a:pPr>
            <a:r>
              <a:rPr lang="zh-CN" altLang="en-US" sz="2000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62325" y="5138739"/>
            <a:ext cx="2467342" cy="9074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140000"/>
              </a:lnSpc>
            </a:pPr>
            <a:r>
              <a:rPr lang="zh-CN" altLang="en-US" sz="2000" kern="0" noProof="1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 noProof="1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 fontAlgn="auto">
              <a:lnSpc>
                <a:spcPct val="140000"/>
              </a:lnSpc>
            </a:pPr>
            <a:r>
              <a:rPr lang="zh-CN" altLang="en-US" sz="2000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  <a:endParaRPr lang="zh-CN" altLang="en-US" sz="2000" b="1" kern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44422" y="5138739"/>
            <a:ext cx="2492990" cy="9074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140000"/>
              </a:lnSpc>
            </a:pPr>
            <a:r>
              <a:rPr lang="zh-CN" altLang="en-US" sz="2000" kern="0" noProof="1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 noProof="1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 fontAlgn="auto">
              <a:lnSpc>
                <a:spcPct val="140000"/>
              </a:lnSpc>
            </a:pPr>
            <a:r>
              <a:rPr lang="zh-CN" altLang="en-US" sz="2000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  <a:endParaRPr lang="zh-CN" altLang="en-US" sz="2000" b="1" kern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4197350" y="5330825"/>
            <a:ext cx="0" cy="65246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>
            <a:off x="7975600" y="5330825"/>
            <a:ext cx="0" cy="65246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21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6345238"/>
            <a:ext cx="17113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grpSp>
        <p:nvGrpSpPr>
          <p:cNvPr id="7" name="组合 9793"/>
          <p:cNvGrpSpPr/>
          <p:nvPr userDrawn="1"/>
        </p:nvGrpSpPr>
        <p:grpSpPr bwMode="auto">
          <a:xfrm>
            <a:off x="4965700" y="995363"/>
            <a:ext cx="6442075" cy="5245100"/>
            <a:chOff x="4965701" y="995362"/>
            <a:chExt cx="6442074" cy="5245101"/>
          </a:xfrm>
        </p:grpSpPr>
        <p:sp>
          <p:nvSpPr>
            <p:cNvPr id="8" name="Freeform 5"/>
            <p:cNvSpPr>
              <a:spLocks noChangeArrowheads="1"/>
            </p:cNvSpPr>
            <p:nvPr userDrawn="1"/>
          </p:nvSpPr>
          <p:spPr bwMode="auto">
            <a:xfrm>
              <a:off x="8939213" y="1071563"/>
              <a:ext cx="293687" cy="187325"/>
            </a:xfrm>
            <a:custGeom>
              <a:avLst/>
              <a:gdLst>
                <a:gd name="T0" fmla="*/ 0 w 97"/>
                <a:gd name="T1" fmla="*/ 42 h 62"/>
                <a:gd name="T2" fmla="*/ 30 w 97"/>
                <a:gd name="T3" fmla="*/ 2 h 62"/>
                <a:gd name="T4" fmla="*/ 28 w 97"/>
                <a:gd name="T5" fmla="*/ 24 h 62"/>
                <a:gd name="T6" fmla="*/ 95 w 97"/>
                <a:gd name="T7" fmla="*/ 46 h 62"/>
                <a:gd name="T8" fmla="*/ 13 w 97"/>
                <a:gd name="T9" fmla="*/ 62 h 62"/>
                <a:gd name="T10" fmla="*/ 0 w 97"/>
                <a:gd name="T1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62">
                  <a:moveTo>
                    <a:pt x="0" y="42"/>
                  </a:moveTo>
                  <a:cubicBezTo>
                    <a:pt x="0" y="42"/>
                    <a:pt x="23" y="0"/>
                    <a:pt x="30" y="2"/>
                  </a:cubicBezTo>
                  <a:cubicBezTo>
                    <a:pt x="37" y="4"/>
                    <a:pt x="28" y="24"/>
                    <a:pt x="28" y="24"/>
                  </a:cubicBezTo>
                  <a:cubicBezTo>
                    <a:pt x="28" y="24"/>
                    <a:pt x="94" y="39"/>
                    <a:pt x="95" y="46"/>
                  </a:cubicBezTo>
                  <a:cubicBezTo>
                    <a:pt x="97" y="52"/>
                    <a:pt x="13" y="62"/>
                    <a:pt x="13" y="62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Freeform 6"/>
            <p:cNvSpPr>
              <a:spLocks noChangeArrowheads="1"/>
            </p:cNvSpPr>
            <p:nvPr userDrawn="1"/>
          </p:nvSpPr>
          <p:spPr bwMode="auto">
            <a:xfrm>
              <a:off x="8397875" y="1185863"/>
              <a:ext cx="608012" cy="571500"/>
            </a:xfrm>
            <a:custGeom>
              <a:avLst/>
              <a:gdLst>
                <a:gd name="T0" fmla="*/ 0 w 201"/>
                <a:gd name="T1" fmla="*/ 114 h 189"/>
                <a:gd name="T2" fmla="*/ 178 w 201"/>
                <a:gd name="T3" fmla="*/ 0 h 189"/>
                <a:gd name="T4" fmla="*/ 201 w 201"/>
                <a:gd name="T5" fmla="*/ 18 h 189"/>
                <a:gd name="T6" fmla="*/ 13 w 201"/>
                <a:gd name="T7" fmla="*/ 178 h 189"/>
                <a:gd name="T8" fmla="*/ 13 w 201"/>
                <a:gd name="T9" fmla="*/ 185 h 189"/>
                <a:gd name="T10" fmla="*/ 0 w 201"/>
                <a:gd name="T11" fmla="*/ 1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189">
                  <a:moveTo>
                    <a:pt x="0" y="114"/>
                  </a:moveTo>
                  <a:cubicBezTo>
                    <a:pt x="0" y="114"/>
                    <a:pt x="130" y="155"/>
                    <a:pt x="178" y="0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192" y="189"/>
                    <a:pt x="13" y="178"/>
                  </a:cubicBezTo>
                  <a:cubicBezTo>
                    <a:pt x="11" y="178"/>
                    <a:pt x="13" y="185"/>
                    <a:pt x="13" y="185"/>
                  </a:cubicBezTo>
                  <a:cubicBezTo>
                    <a:pt x="13" y="185"/>
                    <a:pt x="0" y="157"/>
                    <a:pt x="0" y="114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7"/>
            <p:cNvSpPr>
              <a:spLocks noChangeArrowheads="1"/>
            </p:cNvSpPr>
            <p:nvPr userDrawn="1"/>
          </p:nvSpPr>
          <p:spPr bwMode="auto">
            <a:xfrm>
              <a:off x="8204200" y="2230438"/>
              <a:ext cx="731837" cy="1260475"/>
            </a:xfrm>
            <a:custGeom>
              <a:avLst/>
              <a:gdLst>
                <a:gd name="T0" fmla="*/ 97 w 242"/>
                <a:gd name="T1" fmla="*/ 0 h 417"/>
                <a:gd name="T2" fmla="*/ 199 w 242"/>
                <a:gd name="T3" fmla="*/ 394 h 417"/>
                <a:gd name="T4" fmla="*/ 240 w 242"/>
                <a:gd name="T5" fmla="*/ 408 h 417"/>
                <a:gd name="T6" fmla="*/ 166 w 242"/>
                <a:gd name="T7" fmla="*/ 413 h 417"/>
                <a:gd name="T8" fmla="*/ 0 w 242"/>
                <a:gd name="T9" fmla="*/ 12 h 417"/>
                <a:gd name="T10" fmla="*/ 97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97" y="0"/>
                  </a:moveTo>
                  <a:cubicBezTo>
                    <a:pt x="97" y="0"/>
                    <a:pt x="183" y="330"/>
                    <a:pt x="199" y="394"/>
                  </a:cubicBezTo>
                  <a:cubicBezTo>
                    <a:pt x="199" y="394"/>
                    <a:pt x="237" y="401"/>
                    <a:pt x="240" y="408"/>
                  </a:cubicBezTo>
                  <a:cubicBezTo>
                    <a:pt x="242" y="415"/>
                    <a:pt x="173" y="417"/>
                    <a:pt x="166" y="413"/>
                  </a:cubicBezTo>
                  <a:cubicBezTo>
                    <a:pt x="159" y="408"/>
                    <a:pt x="33" y="128"/>
                    <a:pt x="0" y="1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8"/>
            <p:cNvSpPr>
              <a:spLocks noChangeArrowheads="1"/>
            </p:cNvSpPr>
            <p:nvPr userDrawn="1"/>
          </p:nvSpPr>
          <p:spPr bwMode="auto">
            <a:xfrm>
              <a:off x="7551738" y="2230438"/>
              <a:ext cx="731837" cy="1260475"/>
            </a:xfrm>
            <a:custGeom>
              <a:avLst/>
              <a:gdLst>
                <a:gd name="T0" fmla="*/ 145 w 242"/>
                <a:gd name="T1" fmla="*/ 0 h 417"/>
                <a:gd name="T2" fmla="*/ 43 w 242"/>
                <a:gd name="T3" fmla="*/ 394 h 417"/>
                <a:gd name="T4" fmla="*/ 3 w 242"/>
                <a:gd name="T5" fmla="*/ 408 h 417"/>
                <a:gd name="T6" fmla="*/ 76 w 242"/>
                <a:gd name="T7" fmla="*/ 413 h 417"/>
                <a:gd name="T8" fmla="*/ 242 w 242"/>
                <a:gd name="T9" fmla="*/ 12 h 417"/>
                <a:gd name="T10" fmla="*/ 145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145" y="0"/>
                  </a:moveTo>
                  <a:cubicBezTo>
                    <a:pt x="145" y="0"/>
                    <a:pt x="60" y="330"/>
                    <a:pt x="43" y="394"/>
                  </a:cubicBezTo>
                  <a:cubicBezTo>
                    <a:pt x="43" y="394"/>
                    <a:pt x="5" y="401"/>
                    <a:pt x="3" y="408"/>
                  </a:cubicBezTo>
                  <a:cubicBezTo>
                    <a:pt x="0" y="415"/>
                    <a:pt x="69" y="417"/>
                    <a:pt x="76" y="413"/>
                  </a:cubicBezTo>
                  <a:cubicBezTo>
                    <a:pt x="83" y="408"/>
                    <a:pt x="209" y="128"/>
                    <a:pt x="242" y="12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9"/>
            <p:cNvSpPr>
              <a:spLocks noChangeArrowheads="1"/>
            </p:cNvSpPr>
            <p:nvPr userDrawn="1"/>
          </p:nvSpPr>
          <p:spPr bwMode="auto">
            <a:xfrm>
              <a:off x="7932738" y="1457325"/>
              <a:ext cx="622300" cy="889000"/>
            </a:xfrm>
            <a:custGeom>
              <a:avLst/>
              <a:gdLst>
                <a:gd name="T0" fmla="*/ 38 w 206"/>
                <a:gd name="T1" fmla="*/ 22 h 294"/>
                <a:gd name="T2" fmla="*/ 7 w 206"/>
                <a:gd name="T3" fmla="*/ 268 h 294"/>
                <a:gd name="T4" fmla="*/ 206 w 206"/>
                <a:gd name="T5" fmla="*/ 263 h 294"/>
                <a:gd name="T6" fmla="*/ 164 w 206"/>
                <a:gd name="T7" fmla="*/ 26 h 294"/>
                <a:gd name="T8" fmla="*/ 38 w 206"/>
                <a:gd name="T9" fmla="*/ 2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94">
                  <a:moveTo>
                    <a:pt x="38" y="22"/>
                  </a:moveTo>
                  <a:cubicBezTo>
                    <a:pt x="38" y="22"/>
                    <a:pt x="0" y="209"/>
                    <a:pt x="7" y="268"/>
                  </a:cubicBezTo>
                  <a:cubicBezTo>
                    <a:pt x="7" y="268"/>
                    <a:pt x="138" y="294"/>
                    <a:pt x="206" y="263"/>
                  </a:cubicBezTo>
                  <a:cubicBezTo>
                    <a:pt x="206" y="263"/>
                    <a:pt x="194" y="95"/>
                    <a:pt x="164" y="26"/>
                  </a:cubicBezTo>
                  <a:cubicBezTo>
                    <a:pt x="164" y="26"/>
                    <a:pt x="142" y="0"/>
                    <a:pt x="38" y="22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Freeform 10"/>
            <p:cNvSpPr>
              <a:spLocks noChangeArrowheads="1"/>
            </p:cNvSpPr>
            <p:nvPr userDrawn="1"/>
          </p:nvSpPr>
          <p:spPr bwMode="auto">
            <a:xfrm>
              <a:off x="8169275" y="1400175"/>
              <a:ext cx="171450" cy="196850"/>
            </a:xfrm>
            <a:custGeom>
              <a:avLst/>
              <a:gdLst>
                <a:gd name="T0" fmla="*/ 3 w 57"/>
                <a:gd name="T1" fmla="*/ 6 h 65"/>
                <a:gd name="T2" fmla="*/ 0 w 57"/>
                <a:gd name="T3" fmla="*/ 38 h 65"/>
                <a:gd name="T4" fmla="*/ 57 w 57"/>
                <a:gd name="T5" fmla="*/ 39 h 65"/>
                <a:gd name="T6" fmla="*/ 48 w 57"/>
                <a:gd name="T7" fmla="*/ 0 h 65"/>
                <a:gd name="T8" fmla="*/ 3 w 57"/>
                <a:gd name="T9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3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57" y="65"/>
                    <a:pt x="57" y="39"/>
                  </a:cubicBezTo>
                  <a:cubicBezTo>
                    <a:pt x="57" y="34"/>
                    <a:pt x="48" y="0"/>
                    <a:pt x="48" y="0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11"/>
            <p:cNvSpPr>
              <a:spLocks noChangeArrowheads="1"/>
            </p:cNvSpPr>
            <p:nvPr userDrawn="1"/>
          </p:nvSpPr>
          <p:spPr bwMode="auto">
            <a:xfrm>
              <a:off x="8040688" y="1085850"/>
              <a:ext cx="363537" cy="393700"/>
            </a:xfrm>
            <a:custGeom>
              <a:avLst/>
              <a:gdLst>
                <a:gd name="T0" fmla="*/ 116 w 120"/>
                <a:gd name="T1" fmla="*/ 65 h 130"/>
                <a:gd name="T2" fmla="*/ 84 w 120"/>
                <a:gd name="T3" fmla="*/ 130 h 130"/>
                <a:gd name="T4" fmla="*/ 19 w 120"/>
                <a:gd name="T5" fmla="*/ 65 h 130"/>
                <a:gd name="T6" fmla="*/ 84 w 120"/>
                <a:gd name="T7" fmla="*/ 0 h 130"/>
                <a:gd name="T8" fmla="*/ 116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116" y="65"/>
                  </a:moveTo>
                  <a:cubicBezTo>
                    <a:pt x="116" y="101"/>
                    <a:pt x="120" y="130"/>
                    <a:pt x="84" y="130"/>
                  </a:cubicBezTo>
                  <a:cubicBezTo>
                    <a:pt x="48" y="130"/>
                    <a:pt x="19" y="101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12"/>
            <p:cNvSpPr>
              <a:spLocks noChangeArrowheads="1"/>
            </p:cNvSpPr>
            <p:nvPr userDrawn="1"/>
          </p:nvSpPr>
          <p:spPr bwMode="auto">
            <a:xfrm>
              <a:off x="8029575" y="995362"/>
              <a:ext cx="387350" cy="392113"/>
            </a:xfrm>
            <a:custGeom>
              <a:avLst/>
              <a:gdLst>
                <a:gd name="T0" fmla="*/ 52 w 128"/>
                <a:gd name="T1" fmla="*/ 53 h 130"/>
                <a:gd name="T2" fmla="*/ 128 w 128"/>
                <a:gd name="T3" fmla="*/ 44 h 130"/>
                <a:gd name="T4" fmla="*/ 50 w 128"/>
                <a:gd name="T5" fmla="*/ 19 h 130"/>
                <a:gd name="T6" fmla="*/ 18 w 128"/>
                <a:gd name="T7" fmla="*/ 57 h 130"/>
                <a:gd name="T8" fmla="*/ 5 w 128"/>
                <a:gd name="T9" fmla="*/ 89 h 130"/>
                <a:gd name="T10" fmla="*/ 34 w 128"/>
                <a:gd name="T11" fmla="*/ 130 h 130"/>
                <a:gd name="T12" fmla="*/ 44 w 128"/>
                <a:gd name="T13" fmla="*/ 62 h 130"/>
                <a:gd name="T14" fmla="*/ 52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2" y="53"/>
                  </a:moveTo>
                  <a:cubicBezTo>
                    <a:pt x="52" y="53"/>
                    <a:pt x="103" y="82"/>
                    <a:pt x="128" y="44"/>
                  </a:cubicBezTo>
                  <a:cubicBezTo>
                    <a:pt x="128" y="44"/>
                    <a:pt x="96" y="0"/>
                    <a:pt x="50" y="19"/>
                  </a:cubicBezTo>
                  <a:cubicBezTo>
                    <a:pt x="4" y="39"/>
                    <a:pt x="18" y="57"/>
                    <a:pt x="18" y="57"/>
                  </a:cubicBezTo>
                  <a:cubicBezTo>
                    <a:pt x="18" y="57"/>
                    <a:pt x="0" y="66"/>
                    <a:pt x="5" y="89"/>
                  </a:cubicBezTo>
                  <a:cubicBezTo>
                    <a:pt x="11" y="112"/>
                    <a:pt x="34" y="130"/>
                    <a:pt x="34" y="130"/>
                  </a:cubicBezTo>
                  <a:cubicBezTo>
                    <a:pt x="34" y="130"/>
                    <a:pt x="73" y="94"/>
                    <a:pt x="44" y="62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13"/>
            <p:cNvSpPr>
              <a:spLocks noChangeArrowheads="1"/>
            </p:cNvSpPr>
            <p:nvPr userDrawn="1"/>
          </p:nvSpPr>
          <p:spPr bwMode="auto">
            <a:xfrm>
              <a:off x="8343900" y="1262063"/>
              <a:ext cx="79375" cy="101600"/>
            </a:xfrm>
            <a:custGeom>
              <a:avLst/>
              <a:gdLst>
                <a:gd name="T0" fmla="*/ 6 w 26"/>
                <a:gd name="T1" fmla="*/ 0 h 34"/>
                <a:gd name="T2" fmla="*/ 25 w 26"/>
                <a:gd name="T3" fmla="*/ 32 h 34"/>
                <a:gd name="T4" fmla="*/ 7 w 26"/>
                <a:gd name="T5" fmla="*/ 34 h 34"/>
                <a:gd name="T6" fmla="*/ 6 w 26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4">
                  <a:moveTo>
                    <a:pt x="6" y="0"/>
                  </a:moveTo>
                  <a:cubicBezTo>
                    <a:pt x="6" y="0"/>
                    <a:pt x="23" y="21"/>
                    <a:pt x="25" y="32"/>
                  </a:cubicBezTo>
                  <a:cubicBezTo>
                    <a:pt x="26" y="34"/>
                    <a:pt x="7" y="34"/>
                    <a:pt x="7" y="34"/>
                  </a:cubicBezTo>
                  <a:cubicBezTo>
                    <a:pt x="7" y="34"/>
                    <a:pt x="0" y="15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Oval 14"/>
            <p:cNvSpPr>
              <a:spLocks noChangeArrowheads="1"/>
            </p:cNvSpPr>
            <p:nvPr userDrawn="1"/>
          </p:nvSpPr>
          <p:spPr bwMode="auto">
            <a:xfrm>
              <a:off x="4992688" y="6086475"/>
              <a:ext cx="1403350" cy="153988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Oval 15"/>
            <p:cNvSpPr>
              <a:spLocks noChangeArrowheads="1"/>
            </p:cNvSpPr>
            <p:nvPr userDrawn="1"/>
          </p:nvSpPr>
          <p:spPr bwMode="auto">
            <a:xfrm>
              <a:off x="10004425" y="6086475"/>
              <a:ext cx="1403350" cy="153988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Oval 16"/>
            <p:cNvSpPr>
              <a:spLocks noChangeArrowheads="1"/>
            </p:cNvSpPr>
            <p:nvPr userDrawn="1"/>
          </p:nvSpPr>
          <p:spPr bwMode="auto">
            <a:xfrm>
              <a:off x="6445250" y="6053138"/>
              <a:ext cx="3546475" cy="177800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17"/>
            <p:cNvSpPr>
              <a:spLocks noChangeArrowheads="1"/>
            </p:cNvSpPr>
            <p:nvPr userDrawn="1"/>
          </p:nvSpPr>
          <p:spPr bwMode="auto">
            <a:xfrm>
              <a:off x="8232775" y="3476625"/>
              <a:ext cx="1692275" cy="2147888"/>
            </a:xfrm>
            <a:custGeom>
              <a:avLst/>
              <a:gdLst>
                <a:gd name="T0" fmla="*/ 380 w 560"/>
                <a:gd name="T1" fmla="*/ 628 h 711"/>
                <a:gd name="T2" fmla="*/ 337 w 560"/>
                <a:gd name="T3" fmla="*/ 560 h 711"/>
                <a:gd name="T4" fmla="*/ 560 w 560"/>
                <a:gd name="T5" fmla="*/ 560 h 711"/>
                <a:gd name="T6" fmla="*/ 560 w 560"/>
                <a:gd name="T7" fmla="*/ 330 h 711"/>
                <a:gd name="T8" fmla="*/ 488 w 560"/>
                <a:gd name="T9" fmla="*/ 380 h 711"/>
                <a:gd name="T10" fmla="*/ 405 w 560"/>
                <a:gd name="T11" fmla="*/ 280 h 711"/>
                <a:gd name="T12" fmla="*/ 488 w 560"/>
                <a:gd name="T13" fmla="*/ 179 h 711"/>
                <a:gd name="T14" fmla="*/ 560 w 560"/>
                <a:gd name="T15" fmla="*/ 229 h 711"/>
                <a:gd name="T16" fmla="*/ 560 w 560"/>
                <a:gd name="T17" fmla="*/ 0 h 711"/>
                <a:gd name="T18" fmla="*/ 337 w 560"/>
                <a:gd name="T19" fmla="*/ 0 h 711"/>
                <a:gd name="T20" fmla="*/ 380 w 560"/>
                <a:gd name="T21" fmla="*/ 68 h 711"/>
                <a:gd name="T22" fmla="*/ 280 w 560"/>
                <a:gd name="T23" fmla="*/ 151 h 711"/>
                <a:gd name="T24" fmla="*/ 180 w 560"/>
                <a:gd name="T25" fmla="*/ 68 h 711"/>
                <a:gd name="T26" fmla="*/ 223 w 560"/>
                <a:gd name="T27" fmla="*/ 0 h 711"/>
                <a:gd name="T28" fmla="*/ 0 w 560"/>
                <a:gd name="T29" fmla="*/ 0 h 711"/>
                <a:gd name="T30" fmla="*/ 0 w 560"/>
                <a:gd name="T31" fmla="*/ 560 h 711"/>
                <a:gd name="T32" fmla="*/ 223 w 560"/>
                <a:gd name="T33" fmla="*/ 560 h 711"/>
                <a:gd name="T34" fmla="*/ 180 w 560"/>
                <a:gd name="T35" fmla="*/ 628 h 711"/>
                <a:gd name="T36" fmla="*/ 280 w 560"/>
                <a:gd name="T37" fmla="*/ 711 h 711"/>
                <a:gd name="T38" fmla="*/ 380 w 560"/>
                <a:gd name="T39" fmla="*/ 628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1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F7A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18"/>
            <p:cNvSpPr>
              <a:spLocks noChangeArrowheads="1"/>
            </p:cNvSpPr>
            <p:nvPr userDrawn="1"/>
          </p:nvSpPr>
          <p:spPr bwMode="auto">
            <a:xfrm>
              <a:off x="8264525" y="1025525"/>
              <a:ext cx="2632075" cy="2274888"/>
            </a:xfrm>
            <a:custGeom>
              <a:avLst/>
              <a:gdLst>
                <a:gd name="T0" fmla="*/ 482 w 870"/>
                <a:gd name="T1" fmla="*/ 678 h 753"/>
                <a:gd name="T2" fmla="*/ 449 w 870"/>
                <a:gd name="T3" fmla="*/ 603 h 753"/>
                <a:gd name="T4" fmla="*/ 670 w 870"/>
                <a:gd name="T5" fmla="*/ 637 h 753"/>
                <a:gd name="T6" fmla="*/ 703 w 870"/>
                <a:gd name="T7" fmla="*/ 416 h 753"/>
                <a:gd name="T8" fmla="*/ 765 w 870"/>
                <a:gd name="T9" fmla="*/ 469 h 753"/>
                <a:gd name="T10" fmla="*/ 862 w 870"/>
                <a:gd name="T11" fmla="*/ 382 h 753"/>
                <a:gd name="T12" fmla="*/ 794 w 870"/>
                <a:gd name="T13" fmla="*/ 271 h 753"/>
                <a:gd name="T14" fmla="*/ 720 w 870"/>
                <a:gd name="T15" fmla="*/ 304 h 753"/>
                <a:gd name="T16" fmla="*/ 753 w 870"/>
                <a:gd name="T17" fmla="*/ 83 h 753"/>
                <a:gd name="T18" fmla="*/ 200 w 870"/>
                <a:gd name="T19" fmla="*/ 0 h 753"/>
                <a:gd name="T20" fmla="*/ 166 w 870"/>
                <a:gd name="T21" fmla="*/ 220 h 753"/>
                <a:gd name="T22" fmla="*/ 105 w 870"/>
                <a:gd name="T23" fmla="*/ 167 h 753"/>
                <a:gd name="T24" fmla="*/ 8 w 870"/>
                <a:gd name="T25" fmla="*/ 254 h 753"/>
                <a:gd name="T26" fmla="*/ 75 w 870"/>
                <a:gd name="T27" fmla="*/ 366 h 753"/>
                <a:gd name="T28" fmla="*/ 150 w 870"/>
                <a:gd name="T29" fmla="*/ 333 h 753"/>
                <a:gd name="T30" fmla="*/ 116 w 870"/>
                <a:gd name="T31" fmla="*/ 553 h 753"/>
                <a:gd name="T32" fmla="*/ 337 w 870"/>
                <a:gd name="T33" fmla="*/ 587 h 753"/>
                <a:gd name="T34" fmla="*/ 284 w 870"/>
                <a:gd name="T35" fmla="*/ 648 h 753"/>
                <a:gd name="T36" fmla="*/ 371 w 870"/>
                <a:gd name="T37" fmla="*/ 745 h 753"/>
                <a:gd name="T38" fmla="*/ 482 w 870"/>
                <a:gd name="T39" fmla="*/ 67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0" h="753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19"/>
            <p:cNvSpPr>
              <a:spLocks noChangeArrowheads="1"/>
            </p:cNvSpPr>
            <p:nvPr userDrawn="1"/>
          </p:nvSpPr>
          <p:spPr bwMode="auto">
            <a:xfrm>
              <a:off x="6538913" y="1323975"/>
              <a:ext cx="1693862" cy="2152650"/>
            </a:xfrm>
            <a:custGeom>
              <a:avLst/>
              <a:gdLst>
                <a:gd name="T0" fmla="*/ 491 w 560"/>
                <a:gd name="T1" fmla="*/ 532 h 712"/>
                <a:gd name="T2" fmla="*/ 408 w 560"/>
                <a:gd name="T3" fmla="*/ 432 h 712"/>
                <a:gd name="T4" fmla="*/ 491 w 560"/>
                <a:gd name="T5" fmla="*/ 331 h 712"/>
                <a:gd name="T6" fmla="*/ 560 w 560"/>
                <a:gd name="T7" fmla="*/ 375 h 712"/>
                <a:gd name="T8" fmla="*/ 560 w 560"/>
                <a:gd name="T9" fmla="*/ 152 h 712"/>
                <a:gd name="T10" fmla="*/ 335 w 560"/>
                <a:gd name="T11" fmla="*/ 152 h 712"/>
                <a:gd name="T12" fmla="*/ 379 w 560"/>
                <a:gd name="T13" fmla="*/ 83 h 712"/>
                <a:gd name="T14" fmla="*/ 278 w 560"/>
                <a:gd name="T15" fmla="*/ 0 h 712"/>
                <a:gd name="T16" fmla="*/ 178 w 560"/>
                <a:gd name="T17" fmla="*/ 83 h 712"/>
                <a:gd name="T18" fmla="*/ 222 w 560"/>
                <a:gd name="T19" fmla="*/ 152 h 712"/>
                <a:gd name="T20" fmla="*/ 0 w 560"/>
                <a:gd name="T21" fmla="*/ 152 h 712"/>
                <a:gd name="T22" fmla="*/ 0 w 560"/>
                <a:gd name="T23" fmla="*/ 381 h 712"/>
                <a:gd name="T24" fmla="*/ 71 w 560"/>
                <a:gd name="T25" fmla="*/ 331 h 712"/>
                <a:gd name="T26" fmla="*/ 155 w 560"/>
                <a:gd name="T27" fmla="*/ 432 h 712"/>
                <a:gd name="T28" fmla="*/ 71 w 560"/>
                <a:gd name="T29" fmla="*/ 532 h 712"/>
                <a:gd name="T30" fmla="*/ 0 w 560"/>
                <a:gd name="T31" fmla="*/ 483 h 712"/>
                <a:gd name="T32" fmla="*/ 0 w 560"/>
                <a:gd name="T33" fmla="*/ 712 h 712"/>
                <a:gd name="T34" fmla="*/ 560 w 560"/>
                <a:gd name="T35" fmla="*/ 712 h 712"/>
                <a:gd name="T36" fmla="*/ 560 w 560"/>
                <a:gd name="T37" fmla="*/ 489 h 712"/>
                <a:gd name="T38" fmla="*/ 491 w 560"/>
                <a:gd name="T39" fmla="*/ 5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2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FF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20"/>
            <p:cNvSpPr>
              <a:spLocks noChangeArrowheads="1"/>
            </p:cNvSpPr>
            <p:nvPr userDrawn="1"/>
          </p:nvSpPr>
          <p:spPr bwMode="auto">
            <a:xfrm>
              <a:off x="6065838" y="3016250"/>
              <a:ext cx="2622550" cy="2151063"/>
            </a:xfrm>
            <a:custGeom>
              <a:avLst/>
              <a:gdLst>
                <a:gd name="T0" fmla="*/ 536 w 867"/>
                <a:gd name="T1" fmla="*/ 640 h 712"/>
                <a:gd name="T2" fmla="*/ 487 w 867"/>
                <a:gd name="T3" fmla="*/ 712 h 712"/>
                <a:gd name="T4" fmla="*/ 716 w 867"/>
                <a:gd name="T5" fmla="*/ 712 h 712"/>
                <a:gd name="T6" fmla="*/ 716 w 867"/>
                <a:gd name="T7" fmla="*/ 488 h 712"/>
                <a:gd name="T8" fmla="*/ 784 w 867"/>
                <a:gd name="T9" fmla="*/ 532 h 712"/>
                <a:gd name="T10" fmla="*/ 867 w 867"/>
                <a:gd name="T11" fmla="*/ 432 h 712"/>
                <a:gd name="T12" fmla="*/ 784 w 867"/>
                <a:gd name="T13" fmla="*/ 331 h 712"/>
                <a:gd name="T14" fmla="*/ 716 w 867"/>
                <a:gd name="T15" fmla="*/ 375 h 712"/>
                <a:gd name="T16" fmla="*/ 716 w 867"/>
                <a:gd name="T17" fmla="*/ 152 h 712"/>
                <a:gd name="T18" fmla="*/ 493 w 867"/>
                <a:gd name="T19" fmla="*/ 152 h 712"/>
                <a:gd name="T20" fmla="*/ 536 w 867"/>
                <a:gd name="T21" fmla="*/ 83 h 712"/>
                <a:gd name="T22" fmla="*/ 436 w 867"/>
                <a:gd name="T23" fmla="*/ 0 h 712"/>
                <a:gd name="T24" fmla="*/ 336 w 867"/>
                <a:gd name="T25" fmla="*/ 83 h 712"/>
                <a:gd name="T26" fmla="*/ 379 w 867"/>
                <a:gd name="T27" fmla="*/ 152 h 712"/>
                <a:gd name="T28" fmla="*/ 156 w 867"/>
                <a:gd name="T29" fmla="*/ 152 h 712"/>
                <a:gd name="T30" fmla="*/ 156 w 867"/>
                <a:gd name="T31" fmla="*/ 384 h 712"/>
                <a:gd name="T32" fmla="*/ 83 w 867"/>
                <a:gd name="T33" fmla="*/ 331 h 712"/>
                <a:gd name="T34" fmla="*/ 0 w 867"/>
                <a:gd name="T35" fmla="*/ 432 h 712"/>
                <a:gd name="T36" fmla="*/ 83 w 867"/>
                <a:gd name="T37" fmla="*/ 532 h 712"/>
                <a:gd name="T38" fmla="*/ 156 w 867"/>
                <a:gd name="T39" fmla="*/ 479 h 712"/>
                <a:gd name="T40" fmla="*/ 156 w 867"/>
                <a:gd name="T41" fmla="*/ 712 h 712"/>
                <a:gd name="T42" fmla="*/ 385 w 867"/>
                <a:gd name="T43" fmla="*/ 712 h 712"/>
                <a:gd name="T44" fmla="*/ 336 w 867"/>
                <a:gd name="T45" fmla="*/ 640 h 712"/>
                <a:gd name="T46" fmla="*/ 436 w 867"/>
                <a:gd name="T47" fmla="*/ 557 h 712"/>
                <a:gd name="T48" fmla="*/ 536 w 867"/>
                <a:gd name="T49" fmla="*/ 64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7" h="712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21"/>
            <p:cNvSpPr>
              <a:spLocks noChangeArrowheads="1"/>
            </p:cNvSpPr>
            <p:nvPr userDrawn="1"/>
          </p:nvSpPr>
          <p:spPr bwMode="auto">
            <a:xfrm>
              <a:off x="5607050" y="3883025"/>
              <a:ext cx="361950" cy="390525"/>
            </a:xfrm>
            <a:custGeom>
              <a:avLst/>
              <a:gdLst>
                <a:gd name="T0" fmla="*/ 116 w 120"/>
                <a:gd name="T1" fmla="*/ 65 h 129"/>
                <a:gd name="T2" fmla="*/ 84 w 120"/>
                <a:gd name="T3" fmla="*/ 129 h 129"/>
                <a:gd name="T4" fmla="*/ 19 w 120"/>
                <a:gd name="T5" fmla="*/ 65 h 129"/>
                <a:gd name="T6" fmla="*/ 84 w 120"/>
                <a:gd name="T7" fmla="*/ 0 h 129"/>
                <a:gd name="T8" fmla="*/ 116 w 120"/>
                <a:gd name="T9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9">
                  <a:moveTo>
                    <a:pt x="116" y="65"/>
                  </a:moveTo>
                  <a:cubicBezTo>
                    <a:pt x="116" y="100"/>
                    <a:pt x="120" y="129"/>
                    <a:pt x="84" y="129"/>
                  </a:cubicBezTo>
                  <a:cubicBezTo>
                    <a:pt x="48" y="129"/>
                    <a:pt x="19" y="100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2"/>
            <p:cNvSpPr>
              <a:spLocks noChangeArrowheads="1"/>
            </p:cNvSpPr>
            <p:nvPr userDrawn="1"/>
          </p:nvSpPr>
          <p:spPr bwMode="auto">
            <a:xfrm>
              <a:off x="5651500" y="4183063"/>
              <a:ext cx="200025" cy="157163"/>
            </a:xfrm>
            <a:custGeom>
              <a:avLst/>
              <a:gdLst>
                <a:gd name="T0" fmla="*/ 25 w 66"/>
                <a:gd name="T1" fmla="*/ 0 h 52"/>
                <a:gd name="T2" fmla="*/ 0 w 66"/>
                <a:gd name="T3" fmla="*/ 20 h 52"/>
                <a:gd name="T4" fmla="*/ 46 w 66"/>
                <a:gd name="T5" fmla="*/ 50 h 52"/>
                <a:gd name="T6" fmla="*/ 66 w 66"/>
                <a:gd name="T7" fmla="*/ 20 h 52"/>
                <a:gd name="T8" fmla="*/ 25 w 66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2">
                  <a:moveTo>
                    <a:pt x="25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4" y="52"/>
                    <a:pt x="46" y="50"/>
                  </a:cubicBezTo>
                  <a:cubicBezTo>
                    <a:pt x="53" y="48"/>
                    <a:pt x="66" y="20"/>
                    <a:pt x="66" y="2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3"/>
            <p:cNvSpPr>
              <a:spLocks noChangeArrowheads="1"/>
            </p:cNvSpPr>
            <p:nvPr userDrawn="1"/>
          </p:nvSpPr>
          <p:spPr bwMode="auto">
            <a:xfrm>
              <a:off x="6445250" y="4600575"/>
              <a:ext cx="98425" cy="234950"/>
            </a:xfrm>
            <a:custGeom>
              <a:avLst/>
              <a:gdLst>
                <a:gd name="T0" fmla="*/ 11 w 33"/>
                <a:gd name="T1" fmla="*/ 64 h 78"/>
                <a:gd name="T2" fmla="*/ 28 w 33"/>
                <a:gd name="T3" fmla="*/ 70 h 78"/>
                <a:gd name="T4" fmla="*/ 28 w 33"/>
                <a:gd name="T5" fmla="*/ 0 h 78"/>
                <a:gd name="T6" fmla="*/ 8 w 33"/>
                <a:gd name="T7" fmla="*/ 46 h 78"/>
                <a:gd name="T8" fmla="*/ 11 w 33"/>
                <a:gd name="T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8">
                  <a:moveTo>
                    <a:pt x="11" y="64"/>
                  </a:moveTo>
                  <a:cubicBezTo>
                    <a:pt x="11" y="64"/>
                    <a:pt x="22" y="78"/>
                    <a:pt x="28" y="70"/>
                  </a:cubicBezTo>
                  <a:cubicBezTo>
                    <a:pt x="33" y="61"/>
                    <a:pt x="32" y="0"/>
                    <a:pt x="28" y="0"/>
                  </a:cubicBezTo>
                  <a:cubicBezTo>
                    <a:pt x="23" y="0"/>
                    <a:pt x="17" y="42"/>
                    <a:pt x="8" y="46"/>
                  </a:cubicBezTo>
                  <a:cubicBezTo>
                    <a:pt x="0" y="51"/>
                    <a:pt x="11" y="64"/>
                    <a:pt x="11" y="64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4"/>
            <p:cNvSpPr>
              <a:spLocks noChangeArrowheads="1"/>
            </p:cNvSpPr>
            <p:nvPr userDrawn="1"/>
          </p:nvSpPr>
          <p:spPr bwMode="auto">
            <a:xfrm>
              <a:off x="5500688" y="4270375"/>
              <a:ext cx="968375" cy="715963"/>
            </a:xfrm>
            <a:custGeom>
              <a:avLst/>
              <a:gdLst>
                <a:gd name="T0" fmla="*/ 74 w 320"/>
                <a:gd name="T1" fmla="*/ 38 h 237"/>
                <a:gd name="T2" fmla="*/ 320 w 320"/>
                <a:gd name="T3" fmla="*/ 149 h 237"/>
                <a:gd name="T4" fmla="*/ 318 w 320"/>
                <a:gd name="T5" fmla="*/ 175 h 237"/>
                <a:gd name="T6" fmla="*/ 31 w 320"/>
                <a:gd name="T7" fmla="*/ 99 h 237"/>
                <a:gd name="T8" fmla="*/ 22 w 320"/>
                <a:gd name="T9" fmla="*/ 35 h 237"/>
                <a:gd name="T10" fmla="*/ 74 w 320"/>
                <a:gd name="T11" fmla="*/ 3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37">
                  <a:moveTo>
                    <a:pt x="74" y="38"/>
                  </a:moveTo>
                  <a:cubicBezTo>
                    <a:pt x="74" y="38"/>
                    <a:pt x="162" y="170"/>
                    <a:pt x="320" y="149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8" y="175"/>
                    <a:pt x="159" y="237"/>
                    <a:pt x="31" y="99"/>
                  </a:cubicBezTo>
                  <a:cubicBezTo>
                    <a:pt x="31" y="99"/>
                    <a:pt x="0" y="71"/>
                    <a:pt x="22" y="35"/>
                  </a:cubicBezTo>
                  <a:cubicBezTo>
                    <a:pt x="43" y="0"/>
                    <a:pt x="74" y="38"/>
                    <a:pt x="74" y="38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5"/>
            <p:cNvSpPr>
              <a:spLocks noChangeArrowheads="1"/>
            </p:cNvSpPr>
            <p:nvPr userDrawn="1"/>
          </p:nvSpPr>
          <p:spPr bwMode="auto">
            <a:xfrm>
              <a:off x="4965701" y="4645025"/>
              <a:ext cx="588962" cy="1450975"/>
            </a:xfrm>
            <a:custGeom>
              <a:avLst/>
              <a:gdLst>
                <a:gd name="T0" fmla="*/ 103 w 195"/>
                <a:gd name="T1" fmla="*/ 0 h 480"/>
                <a:gd name="T2" fmla="*/ 110 w 195"/>
                <a:gd name="T3" fmla="*/ 270 h 480"/>
                <a:gd name="T4" fmla="*/ 56 w 195"/>
                <a:gd name="T5" fmla="*/ 480 h 480"/>
                <a:gd name="T6" fmla="*/ 81 w 195"/>
                <a:gd name="T7" fmla="*/ 480 h 480"/>
                <a:gd name="T8" fmla="*/ 188 w 195"/>
                <a:gd name="T9" fmla="*/ 270 h 480"/>
                <a:gd name="T10" fmla="*/ 163 w 195"/>
                <a:gd name="T11" fmla="*/ 64 h 480"/>
                <a:gd name="T12" fmla="*/ 103 w 195"/>
                <a:gd name="T1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80">
                  <a:moveTo>
                    <a:pt x="103" y="0"/>
                  </a:moveTo>
                  <a:cubicBezTo>
                    <a:pt x="103" y="0"/>
                    <a:pt x="0" y="157"/>
                    <a:pt x="110" y="270"/>
                  </a:cubicBezTo>
                  <a:cubicBezTo>
                    <a:pt x="110" y="270"/>
                    <a:pt x="56" y="430"/>
                    <a:pt x="56" y="480"/>
                  </a:cubicBezTo>
                  <a:cubicBezTo>
                    <a:pt x="81" y="480"/>
                    <a:pt x="81" y="480"/>
                    <a:pt x="81" y="480"/>
                  </a:cubicBezTo>
                  <a:cubicBezTo>
                    <a:pt x="81" y="480"/>
                    <a:pt x="181" y="292"/>
                    <a:pt x="188" y="270"/>
                  </a:cubicBezTo>
                  <a:cubicBezTo>
                    <a:pt x="195" y="249"/>
                    <a:pt x="135" y="128"/>
                    <a:pt x="163" y="64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26"/>
            <p:cNvSpPr>
              <a:spLocks noChangeArrowheads="1"/>
            </p:cNvSpPr>
            <p:nvPr userDrawn="1"/>
          </p:nvSpPr>
          <p:spPr bwMode="auto">
            <a:xfrm>
              <a:off x="5249863" y="4881563"/>
              <a:ext cx="812800" cy="1131888"/>
            </a:xfrm>
            <a:custGeom>
              <a:avLst/>
              <a:gdLst>
                <a:gd name="T0" fmla="*/ 0 w 269"/>
                <a:gd name="T1" fmla="*/ 0 h 375"/>
                <a:gd name="T2" fmla="*/ 176 w 269"/>
                <a:gd name="T3" fmla="*/ 194 h 375"/>
                <a:gd name="T4" fmla="*/ 250 w 269"/>
                <a:gd name="T5" fmla="*/ 375 h 375"/>
                <a:gd name="T6" fmla="*/ 269 w 269"/>
                <a:gd name="T7" fmla="*/ 360 h 375"/>
                <a:gd name="T8" fmla="*/ 235 w 269"/>
                <a:gd name="T9" fmla="*/ 159 h 375"/>
                <a:gd name="T10" fmla="*/ 87 w 269"/>
                <a:gd name="T11" fmla="*/ 13 h 375"/>
                <a:gd name="T12" fmla="*/ 0 w 269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375">
                  <a:moveTo>
                    <a:pt x="0" y="0"/>
                  </a:moveTo>
                  <a:cubicBezTo>
                    <a:pt x="0" y="0"/>
                    <a:pt x="16" y="162"/>
                    <a:pt x="176" y="194"/>
                  </a:cubicBezTo>
                  <a:cubicBezTo>
                    <a:pt x="176" y="194"/>
                    <a:pt x="219" y="336"/>
                    <a:pt x="250" y="375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9" y="360"/>
                    <a:pt x="243" y="180"/>
                    <a:pt x="235" y="159"/>
                  </a:cubicBezTo>
                  <a:cubicBezTo>
                    <a:pt x="227" y="138"/>
                    <a:pt x="105" y="81"/>
                    <a:pt x="87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27"/>
            <p:cNvSpPr>
              <a:spLocks noChangeArrowheads="1"/>
            </p:cNvSpPr>
            <p:nvPr userDrawn="1"/>
          </p:nvSpPr>
          <p:spPr bwMode="auto">
            <a:xfrm>
              <a:off x="5113338" y="4216400"/>
              <a:ext cx="701675" cy="917575"/>
            </a:xfrm>
            <a:custGeom>
              <a:avLst/>
              <a:gdLst>
                <a:gd name="T0" fmla="*/ 182 w 232"/>
                <a:gd name="T1" fmla="*/ 0 h 304"/>
                <a:gd name="T2" fmla="*/ 0 w 232"/>
                <a:gd name="T3" fmla="*/ 221 h 304"/>
                <a:gd name="T4" fmla="*/ 172 w 232"/>
                <a:gd name="T5" fmla="*/ 291 h 304"/>
                <a:gd name="T6" fmla="*/ 232 w 232"/>
                <a:gd name="T7" fmla="*/ 34 h 304"/>
                <a:gd name="T8" fmla="*/ 182 w 232"/>
                <a:gd name="T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304">
                  <a:moveTo>
                    <a:pt x="182" y="0"/>
                  </a:moveTo>
                  <a:cubicBezTo>
                    <a:pt x="182" y="0"/>
                    <a:pt x="66" y="56"/>
                    <a:pt x="0" y="221"/>
                  </a:cubicBezTo>
                  <a:cubicBezTo>
                    <a:pt x="0" y="221"/>
                    <a:pt x="107" y="304"/>
                    <a:pt x="172" y="291"/>
                  </a:cubicBezTo>
                  <a:cubicBezTo>
                    <a:pt x="172" y="291"/>
                    <a:pt x="163" y="145"/>
                    <a:pt x="232" y="34"/>
                  </a:cubicBezTo>
                  <a:cubicBezTo>
                    <a:pt x="232" y="34"/>
                    <a:pt x="190" y="20"/>
                    <a:pt x="182" y="0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28"/>
            <p:cNvSpPr>
              <a:spLocks noChangeArrowheads="1"/>
            </p:cNvSpPr>
            <p:nvPr userDrawn="1"/>
          </p:nvSpPr>
          <p:spPr bwMode="auto">
            <a:xfrm>
              <a:off x="6242050" y="4494213"/>
              <a:ext cx="204787" cy="133350"/>
            </a:xfrm>
            <a:custGeom>
              <a:avLst/>
              <a:gdLst>
                <a:gd name="T0" fmla="*/ 0 w 68"/>
                <a:gd name="T1" fmla="*/ 30 h 44"/>
                <a:gd name="T2" fmla="*/ 21 w 68"/>
                <a:gd name="T3" fmla="*/ 2 h 44"/>
                <a:gd name="T4" fmla="*/ 20 w 68"/>
                <a:gd name="T5" fmla="*/ 17 h 44"/>
                <a:gd name="T6" fmla="*/ 67 w 68"/>
                <a:gd name="T7" fmla="*/ 32 h 44"/>
                <a:gd name="T8" fmla="*/ 9 w 68"/>
                <a:gd name="T9" fmla="*/ 44 h 44"/>
                <a:gd name="T10" fmla="*/ 0 w 68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44">
                  <a:moveTo>
                    <a:pt x="0" y="30"/>
                  </a:moveTo>
                  <a:cubicBezTo>
                    <a:pt x="0" y="30"/>
                    <a:pt x="16" y="0"/>
                    <a:pt x="21" y="2"/>
                  </a:cubicBezTo>
                  <a:cubicBezTo>
                    <a:pt x="26" y="3"/>
                    <a:pt x="20" y="17"/>
                    <a:pt x="20" y="17"/>
                  </a:cubicBezTo>
                  <a:cubicBezTo>
                    <a:pt x="20" y="17"/>
                    <a:pt x="66" y="28"/>
                    <a:pt x="67" y="32"/>
                  </a:cubicBezTo>
                  <a:cubicBezTo>
                    <a:pt x="68" y="37"/>
                    <a:pt x="9" y="44"/>
                    <a:pt x="9" y="44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29"/>
            <p:cNvSpPr>
              <a:spLocks noChangeArrowheads="1"/>
            </p:cNvSpPr>
            <p:nvPr userDrawn="1"/>
          </p:nvSpPr>
          <p:spPr bwMode="auto">
            <a:xfrm>
              <a:off x="5473700" y="422592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1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3" y="164"/>
                    <a:pt x="111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30"/>
            <p:cNvSpPr>
              <a:spLocks noChangeArrowheads="1"/>
            </p:cNvSpPr>
            <p:nvPr userDrawn="1"/>
          </p:nvSpPr>
          <p:spPr bwMode="auto">
            <a:xfrm>
              <a:off x="5110163" y="6096000"/>
              <a:ext cx="215900" cy="95250"/>
            </a:xfrm>
            <a:custGeom>
              <a:avLst/>
              <a:gdLst>
                <a:gd name="T0" fmla="*/ 33 w 71"/>
                <a:gd name="T1" fmla="*/ 0 h 32"/>
                <a:gd name="T2" fmla="*/ 64 w 71"/>
                <a:gd name="T3" fmla="*/ 25 h 32"/>
                <a:gd name="T4" fmla="*/ 7 w 71"/>
                <a:gd name="T5" fmla="*/ 20 h 32"/>
                <a:gd name="T6" fmla="*/ 8 w 71"/>
                <a:gd name="T7" fmla="*/ 0 h 32"/>
                <a:gd name="T8" fmla="*/ 33 w 7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2">
                  <a:moveTo>
                    <a:pt x="33" y="0"/>
                  </a:moveTo>
                  <a:cubicBezTo>
                    <a:pt x="33" y="0"/>
                    <a:pt x="48" y="22"/>
                    <a:pt x="64" y="25"/>
                  </a:cubicBezTo>
                  <a:cubicBezTo>
                    <a:pt x="71" y="32"/>
                    <a:pt x="19" y="29"/>
                    <a:pt x="7" y="20"/>
                  </a:cubicBezTo>
                  <a:cubicBezTo>
                    <a:pt x="0" y="14"/>
                    <a:pt x="8" y="0"/>
                    <a:pt x="8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31"/>
            <p:cNvSpPr>
              <a:spLocks noChangeArrowheads="1"/>
            </p:cNvSpPr>
            <p:nvPr userDrawn="1"/>
          </p:nvSpPr>
          <p:spPr bwMode="auto">
            <a:xfrm>
              <a:off x="6002338" y="5943600"/>
              <a:ext cx="200025" cy="115888"/>
            </a:xfrm>
            <a:custGeom>
              <a:avLst/>
              <a:gdLst>
                <a:gd name="T0" fmla="*/ 17 w 66"/>
                <a:gd name="T1" fmla="*/ 4 h 38"/>
                <a:gd name="T2" fmla="*/ 56 w 66"/>
                <a:gd name="T3" fmla="*/ 0 h 38"/>
                <a:gd name="T4" fmla="*/ 12 w 66"/>
                <a:gd name="T5" fmla="*/ 36 h 38"/>
                <a:gd name="T6" fmla="*/ 0 w 66"/>
                <a:gd name="T7" fmla="*/ 21 h 38"/>
                <a:gd name="T8" fmla="*/ 17 w 66"/>
                <a:gd name="T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8">
                  <a:moveTo>
                    <a:pt x="17" y="4"/>
                  </a:moveTo>
                  <a:cubicBezTo>
                    <a:pt x="17" y="4"/>
                    <a:pt x="42" y="9"/>
                    <a:pt x="56" y="0"/>
                  </a:cubicBezTo>
                  <a:cubicBezTo>
                    <a:pt x="66" y="0"/>
                    <a:pt x="27" y="34"/>
                    <a:pt x="12" y="36"/>
                  </a:cubicBezTo>
                  <a:cubicBezTo>
                    <a:pt x="3" y="38"/>
                    <a:pt x="0" y="21"/>
                    <a:pt x="0" y="21"/>
                  </a:cubicBezTo>
                  <a:lnTo>
                    <a:pt x="17" y="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32"/>
            <p:cNvSpPr>
              <a:spLocks noChangeArrowheads="1"/>
            </p:cNvSpPr>
            <p:nvPr userDrawn="1"/>
          </p:nvSpPr>
          <p:spPr bwMode="auto">
            <a:xfrm>
              <a:off x="5594350" y="3789363"/>
              <a:ext cx="387350" cy="393700"/>
            </a:xfrm>
            <a:custGeom>
              <a:avLst/>
              <a:gdLst>
                <a:gd name="T0" fmla="*/ 51 w 128"/>
                <a:gd name="T1" fmla="*/ 54 h 130"/>
                <a:gd name="T2" fmla="*/ 128 w 128"/>
                <a:gd name="T3" fmla="*/ 45 h 130"/>
                <a:gd name="T4" fmla="*/ 49 w 128"/>
                <a:gd name="T5" fmla="*/ 20 h 130"/>
                <a:gd name="T6" fmla="*/ 17 w 128"/>
                <a:gd name="T7" fmla="*/ 57 h 130"/>
                <a:gd name="T8" fmla="*/ 5 w 128"/>
                <a:gd name="T9" fmla="*/ 89 h 130"/>
                <a:gd name="T10" fmla="*/ 33 w 128"/>
                <a:gd name="T11" fmla="*/ 130 h 130"/>
                <a:gd name="T12" fmla="*/ 44 w 128"/>
                <a:gd name="T13" fmla="*/ 63 h 130"/>
                <a:gd name="T14" fmla="*/ 51 w 128"/>
                <a:gd name="T15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1" y="54"/>
                  </a:moveTo>
                  <a:cubicBezTo>
                    <a:pt x="51" y="54"/>
                    <a:pt x="103" y="82"/>
                    <a:pt x="128" y="45"/>
                  </a:cubicBezTo>
                  <a:cubicBezTo>
                    <a:pt x="128" y="45"/>
                    <a:pt x="96" y="0"/>
                    <a:pt x="49" y="20"/>
                  </a:cubicBezTo>
                  <a:cubicBezTo>
                    <a:pt x="3" y="40"/>
                    <a:pt x="17" y="57"/>
                    <a:pt x="17" y="57"/>
                  </a:cubicBezTo>
                  <a:cubicBezTo>
                    <a:pt x="17" y="57"/>
                    <a:pt x="0" y="66"/>
                    <a:pt x="5" y="89"/>
                  </a:cubicBezTo>
                  <a:cubicBezTo>
                    <a:pt x="10" y="112"/>
                    <a:pt x="33" y="130"/>
                    <a:pt x="33" y="130"/>
                  </a:cubicBezTo>
                  <a:cubicBezTo>
                    <a:pt x="33" y="130"/>
                    <a:pt x="72" y="95"/>
                    <a:pt x="44" y="63"/>
                  </a:cubicBezTo>
                  <a:lnTo>
                    <a:pt x="51" y="5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33"/>
            <p:cNvSpPr>
              <a:spLocks noChangeArrowheads="1"/>
            </p:cNvSpPr>
            <p:nvPr userDrawn="1"/>
          </p:nvSpPr>
          <p:spPr bwMode="auto">
            <a:xfrm>
              <a:off x="5908675" y="4056063"/>
              <a:ext cx="76200" cy="106363"/>
            </a:xfrm>
            <a:custGeom>
              <a:avLst/>
              <a:gdLst>
                <a:gd name="T0" fmla="*/ 6 w 25"/>
                <a:gd name="T1" fmla="*/ 0 h 35"/>
                <a:gd name="T2" fmla="*/ 24 w 25"/>
                <a:gd name="T3" fmla="*/ 32 h 35"/>
                <a:gd name="T4" fmla="*/ 7 w 25"/>
                <a:gd name="T5" fmla="*/ 35 h 35"/>
                <a:gd name="T6" fmla="*/ 6 w 2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5">
                  <a:moveTo>
                    <a:pt x="6" y="0"/>
                  </a:moveTo>
                  <a:cubicBezTo>
                    <a:pt x="6" y="0"/>
                    <a:pt x="23" y="22"/>
                    <a:pt x="24" y="32"/>
                  </a:cubicBezTo>
                  <a:cubicBezTo>
                    <a:pt x="25" y="35"/>
                    <a:pt x="7" y="35"/>
                    <a:pt x="7" y="35"/>
                  </a:cubicBezTo>
                  <a:cubicBezTo>
                    <a:pt x="7" y="35"/>
                    <a:pt x="0" y="16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34"/>
            <p:cNvSpPr>
              <a:spLocks noChangeArrowheads="1"/>
            </p:cNvSpPr>
            <p:nvPr userDrawn="1"/>
          </p:nvSpPr>
          <p:spPr bwMode="auto">
            <a:xfrm>
              <a:off x="9737725" y="3875088"/>
              <a:ext cx="157162" cy="193675"/>
            </a:xfrm>
            <a:custGeom>
              <a:avLst/>
              <a:gdLst>
                <a:gd name="T0" fmla="*/ 18 w 52"/>
                <a:gd name="T1" fmla="*/ 61 h 64"/>
                <a:gd name="T2" fmla="*/ 2 w 52"/>
                <a:gd name="T3" fmla="*/ 54 h 64"/>
                <a:gd name="T4" fmla="*/ 49 w 52"/>
                <a:gd name="T5" fmla="*/ 3 h 64"/>
                <a:gd name="T6" fmla="*/ 31 w 52"/>
                <a:gd name="T7" fmla="*/ 50 h 64"/>
                <a:gd name="T8" fmla="*/ 18 w 52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4">
                  <a:moveTo>
                    <a:pt x="18" y="61"/>
                  </a:moveTo>
                  <a:cubicBezTo>
                    <a:pt x="18" y="61"/>
                    <a:pt x="0" y="64"/>
                    <a:pt x="2" y="54"/>
                  </a:cubicBezTo>
                  <a:cubicBezTo>
                    <a:pt x="3" y="44"/>
                    <a:pt x="46" y="0"/>
                    <a:pt x="49" y="3"/>
                  </a:cubicBezTo>
                  <a:cubicBezTo>
                    <a:pt x="52" y="5"/>
                    <a:pt x="28" y="41"/>
                    <a:pt x="31" y="50"/>
                  </a:cubicBezTo>
                  <a:cubicBezTo>
                    <a:pt x="35" y="58"/>
                    <a:pt x="18" y="61"/>
                    <a:pt x="18" y="61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35"/>
            <p:cNvSpPr>
              <a:spLocks noChangeArrowheads="1"/>
            </p:cNvSpPr>
            <p:nvPr userDrawn="1"/>
          </p:nvSpPr>
          <p:spPr bwMode="auto">
            <a:xfrm>
              <a:off x="9810750" y="4006850"/>
              <a:ext cx="968375" cy="530225"/>
            </a:xfrm>
            <a:custGeom>
              <a:avLst/>
              <a:gdLst>
                <a:gd name="T0" fmla="*/ 271 w 320"/>
                <a:gd name="T1" fmla="*/ 89 h 175"/>
                <a:gd name="T2" fmla="*/ 16 w 320"/>
                <a:gd name="T3" fmla="*/ 0 h 175"/>
                <a:gd name="T4" fmla="*/ 0 w 320"/>
                <a:gd name="T5" fmla="*/ 21 h 175"/>
                <a:gd name="T6" fmla="*/ 260 w 320"/>
                <a:gd name="T7" fmla="*/ 163 h 175"/>
                <a:gd name="T8" fmla="*/ 311 w 320"/>
                <a:gd name="T9" fmla="*/ 124 h 175"/>
                <a:gd name="T10" fmla="*/ 271 w 320"/>
                <a:gd name="T11" fmla="*/ 8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75">
                  <a:moveTo>
                    <a:pt x="271" y="89"/>
                  </a:moveTo>
                  <a:cubicBezTo>
                    <a:pt x="271" y="89"/>
                    <a:pt x="116" y="125"/>
                    <a:pt x="16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72" y="175"/>
                    <a:pt x="260" y="163"/>
                  </a:cubicBezTo>
                  <a:cubicBezTo>
                    <a:pt x="260" y="163"/>
                    <a:pt x="302" y="164"/>
                    <a:pt x="311" y="124"/>
                  </a:cubicBezTo>
                  <a:cubicBezTo>
                    <a:pt x="320" y="83"/>
                    <a:pt x="271" y="89"/>
                    <a:pt x="271" y="89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36"/>
            <p:cNvSpPr>
              <a:spLocks noChangeArrowheads="1"/>
            </p:cNvSpPr>
            <p:nvPr userDrawn="1"/>
          </p:nvSpPr>
          <p:spPr bwMode="auto">
            <a:xfrm>
              <a:off x="10518775" y="4822825"/>
              <a:ext cx="423862" cy="1306513"/>
            </a:xfrm>
            <a:custGeom>
              <a:avLst/>
              <a:gdLst>
                <a:gd name="T0" fmla="*/ 0 w 140"/>
                <a:gd name="T1" fmla="*/ 38 h 432"/>
                <a:gd name="T2" fmla="*/ 45 w 140"/>
                <a:gd name="T3" fmla="*/ 268 h 432"/>
                <a:gd name="T4" fmla="*/ 99 w 140"/>
                <a:gd name="T5" fmla="*/ 411 h 432"/>
                <a:gd name="T6" fmla="*/ 73 w 140"/>
                <a:gd name="T7" fmla="*/ 430 h 432"/>
                <a:gd name="T8" fmla="*/ 132 w 140"/>
                <a:gd name="T9" fmla="*/ 422 h 432"/>
                <a:gd name="T10" fmla="*/ 116 w 140"/>
                <a:gd name="T11" fmla="*/ 131 h 432"/>
                <a:gd name="T12" fmla="*/ 113 w 140"/>
                <a:gd name="T13" fmla="*/ 17 h 432"/>
                <a:gd name="T14" fmla="*/ 0 w 140"/>
                <a:gd name="T15" fmla="*/ 3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432">
                  <a:moveTo>
                    <a:pt x="0" y="38"/>
                  </a:moveTo>
                  <a:cubicBezTo>
                    <a:pt x="0" y="38"/>
                    <a:pt x="14" y="200"/>
                    <a:pt x="45" y="268"/>
                  </a:cubicBezTo>
                  <a:cubicBezTo>
                    <a:pt x="76" y="337"/>
                    <a:pt x="99" y="411"/>
                    <a:pt x="99" y="411"/>
                  </a:cubicBezTo>
                  <a:cubicBezTo>
                    <a:pt x="73" y="430"/>
                    <a:pt x="73" y="430"/>
                    <a:pt x="73" y="430"/>
                  </a:cubicBezTo>
                  <a:cubicBezTo>
                    <a:pt x="73" y="430"/>
                    <a:pt x="118" y="432"/>
                    <a:pt x="132" y="422"/>
                  </a:cubicBezTo>
                  <a:cubicBezTo>
                    <a:pt x="140" y="408"/>
                    <a:pt x="113" y="178"/>
                    <a:pt x="116" y="131"/>
                  </a:cubicBezTo>
                  <a:cubicBezTo>
                    <a:pt x="118" y="83"/>
                    <a:pt x="113" y="17"/>
                    <a:pt x="113" y="17"/>
                  </a:cubicBezTo>
                  <a:cubicBezTo>
                    <a:pt x="113" y="17"/>
                    <a:pt x="40" y="0"/>
                    <a:pt x="0" y="38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37"/>
            <p:cNvSpPr>
              <a:spLocks noChangeArrowheads="1"/>
            </p:cNvSpPr>
            <p:nvPr userDrawn="1"/>
          </p:nvSpPr>
          <p:spPr bwMode="auto">
            <a:xfrm>
              <a:off x="10001250" y="4908550"/>
              <a:ext cx="731837" cy="1204913"/>
            </a:xfrm>
            <a:custGeom>
              <a:avLst/>
              <a:gdLst>
                <a:gd name="T0" fmla="*/ 9 w 242"/>
                <a:gd name="T1" fmla="*/ 373 h 399"/>
                <a:gd name="T2" fmla="*/ 43 w 242"/>
                <a:gd name="T3" fmla="*/ 370 h 399"/>
                <a:gd name="T4" fmla="*/ 41 w 242"/>
                <a:gd name="T5" fmla="*/ 184 h 399"/>
                <a:gd name="T6" fmla="*/ 151 w 242"/>
                <a:gd name="T7" fmla="*/ 26 h 399"/>
                <a:gd name="T8" fmla="*/ 229 w 242"/>
                <a:gd name="T9" fmla="*/ 0 h 399"/>
                <a:gd name="T10" fmla="*/ 101 w 242"/>
                <a:gd name="T11" fmla="*/ 207 h 399"/>
                <a:gd name="T12" fmla="*/ 64 w 242"/>
                <a:gd name="T13" fmla="*/ 382 h 399"/>
                <a:gd name="T14" fmla="*/ 64 w 242"/>
                <a:gd name="T15" fmla="*/ 382 h 399"/>
                <a:gd name="T16" fmla="*/ 56 w 242"/>
                <a:gd name="T17" fmla="*/ 398 h 399"/>
                <a:gd name="T18" fmla="*/ 9 w 242"/>
                <a:gd name="T19" fmla="*/ 373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399">
                  <a:moveTo>
                    <a:pt x="9" y="373"/>
                  </a:moveTo>
                  <a:cubicBezTo>
                    <a:pt x="20" y="377"/>
                    <a:pt x="37" y="372"/>
                    <a:pt x="43" y="370"/>
                  </a:cubicBezTo>
                  <a:cubicBezTo>
                    <a:pt x="42" y="347"/>
                    <a:pt x="38" y="203"/>
                    <a:pt x="41" y="184"/>
                  </a:cubicBezTo>
                  <a:cubicBezTo>
                    <a:pt x="45" y="164"/>
                    <a:pt x="147" y="91"/>
                    <a:pt x="151" y="26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9" y="0"/>
                    <a:pt x="242" y="150"/>
                    <a:pt x="101" y="207"/>
                  </a:cubicBezTo>
                  <a:cubicBezTo>
                    <a:pt x="101" y="207"/>
                    <a:pt x="86" y="339"/>
                    <a:pt x="64" y="382"/>
                  </a:cubicBezTo>
                  <a:cubicBezTo>
                    <a:pt x="64" y="382"/>
                    <a:pt x="64" y="382"/>
                    <a:pt x="64" y="382"/>
                  </a:cubicBezTo>
                  <a:cubicBezTo>
                    <a:pt x="64" y="382"/>
                    <a:pt x="64" y="398"/>
                    <a:pt x="56" y="398"/>
                  </a:cubicBezTo>
                  <a:cubicBezTo>
                    <a:pt x="41" y="399"/>
                    <a:pt x="0" y="375"/>
                    <a:pt x="9" y="373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38"/>
            <p:cNvSpPr>
              <a:spLocks noChangeArrowheads="1"/>
            </p:cNvSpPr>
            <p:nvPr userDrawn="1"/>
          </p:nvSpPr>
          <p:spPr bwMode="auto">
            <a:xfrm>
              <a:off x="10502900" y="3792538"/>
              <a:ext cx="363537" cy="393700"/>
            </a:xfrm>
            <a:custGeom>
              <a:avLst/>
              <a:gdLst>
                <a:gd name="T0" fmla="*/ 4 w 120"/>
                <a:gd name="T1" fmla="*/ 65 h 130"/>
                <a:gd name="T2" fmla="*/ 36 w 120"/>
                <a:gd name="T3" fmla="*/ 130 h 130"/>
                <a:gd name="T4" fmla="*/ 101 w 120"/>
                <a:gd name="T5" fmla="*/ 65 h 130"/>
                <a:gd name="T6" fmla="*/ 36 w 120"/>
                <a:gd name="T7" fmla="*/ 0 h 130"/>
                <a:gd name="T8" fmla="*/ 4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4" y="65"/>
                  </a:moveTo>
                  <a:cubicBezTo>
                    <a:pt x="4" y="101"/>
                    <a:pt x="0" y="130"/>
                    <a:pt x="36" y="130"/>
                  </a:cubicBezTo>
                  <a:cubicBezTo>
                    <a:pt x="72" y="130"/>
                    <a:pt x="101" y="101"/>
                    <a:pt x="101" y="65"/>
                  </a:cubicBezTo>
                  <a:cubicBezTo>
                    <a:pt x="101" y="29"/>
                    <a:pt x="120" y="0"/>
                    <a:pt x="36" y="0"/>
                  </a:cubicBezTo>
                  <a:cubicBezTo>
                    <a:pt x="0" y="0"/>
                    <a:pt x="4" y="29"/>
                    <a:pt x="4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39"/>
            <p:cNvSpPr>
              <a:spLocks noChangeArrowheads="1"/>
            </p:cNvSpPr>
            <p:nvPr userDrawn="1"/>
          </p:nvSpPr>
          <p:spPr bwMode="auto">
            <a:xfrm>
              <a:off x="10491788" y="3702050"/>
              <a:ext cx="387350" cy="393700"/>
            </a:xfrm>
            <a:custGeom>
              <a:avLst/>
              <a:gdLst>
                <a:gd name="T0" fmla="*/ 77 w 128"/>
                <a:gd name="T1" fmla="*/ 53 h 130"/>
                <a:gd name="T2" fmla="*/ 0 w 128"/>
                <a:gd name="T3" fmla="*/ 45 h 130"/>
                <a:gd name="T4" fmla="*/ 78 w 128"/>
                <a:gd name="T5" fmla="*/ 20 h 130"/>
                <a:gd name="T6" fmla="*/ 110 w 128"/>
                <a:gd name="T7" fmla="*/ 57 h 130"/>
                <a:gd name="T8" fmla="*/ 123 w 128"/>
                <a:gd name="T9" fmla="*/ 89 h 130"/>
                <a:gd name="T10" fmla="*/ 94 w 128"/>
                <a:gd name="T11" fmla="*/ 130 h 130"/>
                <a:gd name="T12" fmla="*/ 84 w 128"/>
                <a:gd name="T13" fmla="*/ 62 h 130"/>
                <a:gd name="T14" fmla="*/ 77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77" y="53"/>
                  </a:moveTo>
                  <a:cubicBezTo>
                    <a:pt x="77" y="53"/>
                    <a:pt x="25" y="82"/>
                    <a:pt x="0" y="45"/>
                  </a:cubicBezTo>
                  <a:cubicBezTo>
                    <a:pt x="0" y="45"/>
                    <a:pt x="32" y="0"/>
                    <a:pt x="78" y="20"/>
                  </a:cubicBezTo>
                  <a:cubicBezTo>
                    <a:pt x="125" y="39"/>
                    <a:pt x="110" y="57"/>
                    <a:pt x="110" y="57"/>
                  </a:cubicBezTo>
                  <a:cubicBezTo>
                    <a:pt x="110" y="57"/>
                    <a:pt x="128" y="66"/>
                    <a:pt x="123" y="89"/>
                  </a:cubicBezTo>
                  <a:cubicBezTo>
                    <a:pt x="118" y="112"/>
                    <a:pt x="94" y="130"/>
                    <a:pt x="94" y="130"/>
                  </a:cubicBezTo>
                  <a:cubicBezTo>
                    <a:pt x="94" y="130"/>
                    <a:pt x="55" y="94"/>
                    <a:pt x="84" y="62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40"/>
            <p:cNvSpPr>
              <a:spLocks noChangeArrowheads="1"/>
            </p:cNvSpPr>
            <p:nvPr userDrawn="1"/>
          </p:nvSpPr>
          <p:spPr bwMode="auto">
            <a:xfrm>
              <a:off x="10485438" y="3968750"/>
              <a:ext cx="77787" cy="104775"/>
            </a:xfrm>
            <a:custGeom>
              <a:avLst/>
              <a:gdLst>
                <a:gd name="T0" fmla="*/ 20 w 26"/>
                <a:gd name="T1" fmla="*/ 0 h 35"/>
                <a:gd name="T2" fmla="*/ 1 w 26"/>
                <a:gd name="T3" fmla="*/ 32 h 35"/>
                <a:gd name="T4" fmla="*/ 19 w 26"/>
                <a:gd name="T5" fmla="*/ 35 h 35"/>
                <a:gd name="T6" fmla="*/ 2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20" y="0"/>
                  </a:moveTo>
                  <a:cubicBezTo>
                    <a:pt x="20" y="0"/>
                    <a:pt x="3" y="21"/>
                    <a:pt x="1" y="32"/>
                  </a:cubicBezTo>
                  <a:cubicBezTo>
                    <a:pt x="0" y="35"/>
                    <a:pt x="19" y="35"/>
                    <a:pt x="19" y="35"/>
                  </a:cubicBezTo>
                  <a:cubicBezTo>
                    <a:pt x="19" y="35"/>
                    <a:pt x="26" y="15"/>
                    <a:pt x="20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41"/>
            <p:cNvSpPr>
              <a:spLocks noChangeArrowheads="1"/>
            </p:cNvSpPr>
            <p:nvPr userDrawn="1"/>
          </p:nvSpPr>
          <p:spPr bwMode="auto">
            <a:xfrm>
              <a:off x="10575925" y="4125913"/>
              <a:ext cx="127000" cy="117475"/>
            </a:xfrm>
            <a:custGeom>
              <a:avLst/>
              <a:gdLst>
                <a:gd name="T0" fmla="*/ 3 w 42"/>
                <a:gd name="T1" fmla="*/ 16 h 39"/>
                <a:gd name="T2" fmla="*/ 0 w 42"/>
                <a:gd name="T3" fmla="*/ 38 h 39"/>
                <a:gd name="T4" fmla="*/ 42 w 42"/>
                <a:gd name="T5" fmla="*/ 26 h 39"/>
                <a:gd name="T6" fmla="*/ 41 w 42"/>
                <a:gd name="T7" fmla="*/ 0 h 39"/>
                <a:gd name="T8" fmla="*/ 3 w 42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9">
                  <a:moveTo>
                    <a:pt x="3" y="1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33" y="39"/>
                    <a:pt x="42" y="26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3" y="1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42"/>
            <p:cNvSpPr>
              <a:spLocks noChangeArrowheads="1"/>
            </p:cNvSpPr>
            <p:nvPr userDrawn="1"/>
          </p:nvSpPr>
          <p:spPr bwMode="auto">
            <a:xfrm>
              <a:off x="10431463" y="4179888"/>
              <a:ext cx="477837" cy="973138"/>
            </a:xfrm>
            <a:custGeom>
              <a:avLst/>
              <a:gdLst>
                <a:gd name="T0" fmla="*/ 45 w 158"/>
                <a:gd name="T1" fmla="*/ 14 h 322"/>
                <a:gd name="T2" fmla="*/ 0 w 158"/>
                <a:gd name="T3" fmla="*/ 277 h 322"/>
                <a:gd name="T4" fmla="*/ 150 w 158"/>
                <a:gd name="T5" fmla="*/ 261 h 322"/>
                <a:gd name="T6" fmla="*/ 92 w 158"/>
                <a:gd name="T7" fmla="*/ 0 h 322"/>
                <a:gd name="T8" fmla="*/ 45 w 158"/>
                <a:gd name="T9" fmla="*/ 1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22">
                  <a:moveTo>
                    <a:pt x="45" y="14"/>
                  </a:moveTo>
                  <a:cubicBezTo>
                    <a:pt x="45" y="14"/>
                    <a:pt x="7" y="213"/>
                    <a:pt x="0" y="277"/>
                  </a:cubicBezTo>
                  <a:cubicBezTo>
                    <a:pt x="0" y="277"/>
                    <a:pt x="93" y="322"/>
                    <a:pt x="150" y="261"/>
                  </a:cubicBezTo>
                  <a:cubicBezTo>
                    <a:pt x="150" y="261"/>
                    <a:pt x="158" y="76"/>
                    <a:pt x="92" y="0"/>
                  </a:cubicBezTo>
                  <a:cubicBezTo>
                    <a:pt x="92" y="0"/>
                    <a:pt x="58" y="15"/>
                    <a:pt x="45" y="14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43"/>
            <p:cNvSpPr>
              <a:spLocks noChangeArrowheads="1"/>
            </p:cNvSpPr>
            <p:nvPr userDrawn="1"/>
          </p:nvSpPr>
          <p:spPr bwMode="auto">
            <a:xfrm>
              <a:off x="9804400" y="4497388"/>
              <a:ext cx="209550" cy="133350"/>
            </a:xfrm>
            <a:custGeom>
              <a:avLst/>
              <a:gdLst>
                <a:gd name="T0" fmla="*/ 69 w 69"/>
                <a:gd name="T1" fmla="*/ 30 h 44"/>
                <a:gd name="T2" fmla="*/ 48 w 69"/>
                <a:gd name="T3" fmla="*/ 2 h 44"/>
                <a:gd name="T4" fmla="*/ 49 w 69"/>
                <a:gd name="T5" fmla="*/ 17 h 44"/>
                <a:gd name="T6" fmla="*/ 1 w 69"/>
                <a:gd name="T7" fmla="*/ 32 h 44"/>
                <a:gd name="T8" fmla="*/ 59 w 69"/>
                <a:gd name="T9" fmla="*/ 44 h 44"/>
                <a:gd name="T10" fmla="*/ 69 w 6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44">
                  <a:moveTo>
                    <a:pt x="69" y="30"/>
                  </a:moveTo>
                  <a:cubicBezTo>
                    <a:pt x="69" y="30"/>
                    <a:pt x="53" y="0"/>
                    <a:pt x="48" y="2"/>
                  </a:cubicBezTo>
                  <a:cubicBezTo>
                    <a:pt x="43" y="3"/>
                    <a:pt x="49" y="17"/>
                    <a:pt x="49" y="17"/>
                  </a:cubicBezTo>
                  <a:cubicBezTo>
                    <a:pt x="49" y="17"/>
                    <a:pt x="2" y="27"/>
                    <a:pt x="1" y="32"/>
                  </a:cubicBezTo>
                  <a:cubicBezTo>
                    <a:pt x="0" y="36"/>
                    <a:pt x="59" y="44"/>
                    <a:pt x="59" y="44"/>
                  </a:cubicBezTo>
                  <a:lnTo>
                    <a:pt x="69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44"/>
            <p:cNvSpPr>
              <a:spLocks noChangeArrowheads="1"/>
            </p:cNvSpPr>
            <p:nvPr userDrawn="1"/>
          </p:nvSpPr>
          <p:spPr bwMode="auto">
            <a:xfrm>
              <a:off x="9983788" y="4240213"/>
              <a:ext cx="801687" cy="676275"/>
            </a:xfrm>
            <a:custGeom>
              <a:avLst/>
              <a:gdLst>
                <a:gd name="T0" fmla="*/ 250 w 265"/>
                <a:gd name="T1" fmla="*/ 57 h 224"/>
                <a:gd name="T2" fmla="*/ 151 w 265"/>
                <a:gd name="T3" fmla="*/ 193 h 224"/>
                <a:gd name="T4" fmla="*/ 0 w 265"/>
                <a:gd name="T5" fmla="*/ 129 h 224"/>
                <a:gd name="T6" fmla="*/ 10 w 265"/>
                <a:gd name="T7" fmla="*/ 111 h 224"/>
                <a:gd name="T8" fmla="*/ 111 w 265"/>
                <a:gd name="T9" fmla="*/ 141 h 224"/>
                <a:gd name="T10" fmla="*/ 187 w 265"/>
                <a:gd name="T11" fmla="*/ 28 h 224"/>
                <a:gd name="T12" fmla="*/ 239 w 265"/>
                <a:gd name="T13" fmla="*/ 14 h 224"/>
                <a:gd name="T14" fmla="*/ 250 w 265"/>
                <a:gd name="T15" fmla="*/ 5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224">
                  <a:moveTo>
                    <a:pt x="250" y="57"/>
                  </a:moveTo>
                  <a:cubicBezTo>
                    <a:pt x="250" y="57"/>
                    <a:pt x="189" y="163"/>
                    <a:pt x="151" y="193"/>
                  </a:cubicBezTo>
                  <a:cubicBezTo>
                    <a:pt x="112" y="224"/>
                    <a:pt x="0" y="129"/>
                    <a:pt x="0" y="12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213" y="0"/>
                    <a:pt x="239" y="14"/>
                  </a:cubicBezTo>
                  <a:cubicBezTo>
                    <a:pt x="265" y="29"/>
                    <a:pt x="250" y="57"/>
                    <a:pt x="250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45"/>
            <p:cNvSpPr>
              <a:spLocks noChangeArrowheads="1"/>
            </p:cNvSpPr>
            <p:nvPr userDrawn="1"/>
          </p:nvSpPr>
          <p:spPr bwMode="auto">
            <a:xfrm>
              <a:off x="8734425" y="1698625"/>
              <a:ext cx="147637" cy="166688"/>
            </a:xfrm>
            <a:custGeom>
              <a:avLst/>
              <a:gdLst>
                <a:gd name="T0" fmla="*/ 0 w 49"/>
                <a:gd name="T1" fmla="*/ 38 h 55"/>
                <a:gd name="T2" fmla="*/ 4 w 49"/>
                <a:gd name="T3" fmla="*/ 18 h 55"/>
                <a:gd name="T4" fmla="*/ 18 w 49"/>
                <a:gd name="T5" fmla="*/ 5 h 55"/>
                <a:gd name="T6" fmla="*/ 15 w 49"/>
                <a:gd name="T7" fmla="*/ 17 h 55"/>
                <a:gd name="T8" fmla="*/ 44 w 49"/>
                <a:gd name="T9" fmla="*/ 7 h 55"/>
                <a:gd name="T10" fmla="*/ 26 w 49"/>
                <a:gd name="T11" fmla="*/ 47 h 55"/>
                <a:gd name="T12" fmla="*/ 10 w 49"/>
                <a:gd name="T13" fmla="*/ 55 h 55"/>
                <a:gd name="T14" fmla="*/ 0 w 49"/>
                <a:gd name="T15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0" y="38"/>
                  </a:moveTo>
                  <a:cubicBezTo>
                    <a:pt x="0" y="38"/>
                    <a:pt x="1" y="21"/>
                    <a:pt x="4" y="18"/>
                  </a:cubicBezTo>
                  <a:cubicBezTo>
                    <a:pt x="7" y="14"/>
                    <a:pt x="17" y="0"/>
                    <a:pt x="18" y="5"/>
                  </a:cubicBezTo>
                  <a:cubicBezTo>
                    <a:pt x="18" y="10"/>
                    <a:pt x="15" y="17"/>
                    <a:pt x="15" y="17"/>
                  </a:cubicBezTo>
                  <a:cubicBezTo>
                    <a:pt x="15" y="17"/>
                    <a:pt x="38" y="3"/>
                    <a:pt x="44" y="7"/>
                  </a:cubicBezTo>
                  <a:cubicBezTo>
                    <a:pt x="49" y="11"/>
                    <a:pt x="31" y="41"/>
                    <a:pt x="26" y="47"/>
                  </a:cubicBezTo>
                  <a:cubicBezTo>
                    <a:pt x="21" y="53"/>
                    <a:pt x="10" y="55"/>
                    <a:pt x="10" y="55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46"/>
            <p:cNvSpPr>
              <a:spLocks noChangeArrowheads="1"/>
            </p:cNvSpPr>
            <p:nvPr userDrawn="1"/>
          </p:nvSpPr>
          <p:spPr bwMode="auto">
            <a:xfrm>
              <a:off x="7972425" y="146367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2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4" y="164"/>
                    <a:pt x="112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9925" y="3578227"/>
            <a:ext cx="5032375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noProof="1"/>
              <a:t>Click to edit Master subtitle style</a:t>
            </a:r>
            <a:endParaRPr lang="en-US" altLang="zh-CN" noProof="1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9925" y="2271714"/>
            <a:ext cx="5032375" cy="1271905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noProof="1"/>
              <a:t>Click to edit Master title style</a:t>
            </a:r>
            <a:endParaRPr lang="zh-CN" altLang="en-US" noProof="1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5" y="4729527"/>
            <a:ext cx="5032375" cy="296271"/>
          </a:xfrm>
        </p:spPr>
        <p:txBody>
          <a:bodyPr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noProof="1"/>
              <a:t>Signature</a:t>
            </a:r>
            <a:endParaRPr lang="zh-CN" altLang="en-US" noProof="1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5" y="5025798"/>
            <a:ext cx="5032375" cy="296271"/>
          </a:xfrm>
        </p:spPr>
        <p:txBody>
          <a:bodyPr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noProof="1"/>
              <a:t>Date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 userDrawn="1"/>
        </p:nvGrpSpPr>
        <p:grpSpPr bwMode="auto">
          <a:xfrm>
            <a:off x="4833938" y="3570288"/>
            <a:ext cx="2524125" cy="2670175"/>
            <a:chOff x="6065838" y="548592"/>
            <a:chExt cx="4799011" cy="5075921"/>
          </a:xfrm>
        </p:grpSpPr>
        <p:sp>
          <p:nvSpPr>
            <p:cNvPr id="5" name="Freeform 17"/>
            <p:cNvSpPr>
              <a:spLocks noChangeArrowheads="1"/>
            </p:cNvSpPr>
            <p:nvPr userDrawn="1"/>
          </p:nvSpPr>
          <p:spPr bwMode="auto">
            <a:xfrm>
              <a:off x="8232775" y="3476625"/>
              <a:ext cx="1692275" cy="2147888"/>
            </a:xfrm>
            <a:custGeom>
              <a:avLst/>
              <a:gdLst>
                <a:gd name="T0" fmla="*/ 380 w 560"/>
                <a:gd name="T1" fmla="*/ 628 h 711"/>
                <a:gd name="T2" fmla="*/ 337 w 560"/>
                <a:gd name="T3" fmla="*/ 560 h 711"/>
                <a:gd name="T4" fmla="*/ 560 w 560"/>
                <a:gd name="T5" fmla="*/ 560 h 711"/>
                <a:gd name="T6" fmla="*/ 560 w 560"/>
                <a:gd name="T7" fmla="*/ 330 h 711"/>
                <a:gd name="T8" fmla="*/ 488 w 560"/>
                <a:gd name="T9" fmla="*/ 380 h 711"/>
                <a:gd name="T10" fmla="*/ 405 w 560"/>
                <a:gd name="T11" fmla="*/ 280 h 711"/>
                <a:gd name="T12" fmla="*/ 488 w 560"/>
                <a:gd name="T13" fmla="*/ 179 h 711"/>
                <a:gd name="T14" fmla="*/ 560 w 560"/>
                <a:gd name="T15" fmla="*/ 229 h 711"/>
                <a:gd name="T16" fmla="*/ 560 w 560"/>
                <a:gd name="T17" fmla="*/ 0 h 711"/>
                <a:gd name="T18" fmla="*/ 337 w 560"/>
                <a:gd name="T19" fmla="*/ 0 h 711"/>
                <a:gd name="T20" fmla="*/ 380 w 560"/>
                <a:gd name="T21" fmla="*/ 68 h 711"/>
                <a:gd name="T22" fmla="*/ 280 w 560"/>
                <a:gd name="T23" fmla="*/ 151 h 711"/>
                <a:gd name="T24" fmla="*/ 180 w 560"/>
                <a:gd name="T25" fmla="*/ 68 h 711"/>
                <a:gd name="T26" fmla="*/ 223 w 560"/>
                <a:gd name="T27" fmla="*/ 0 h 711"/>
                <a:gd name="T28" fmla="*/ 0 w 560"/>
                <a:gd name="T29" fmla="*/ 0 h 711"/>
                <a:gd name="T30" fmla="*/ 0 w 560"/>
                <a:gd name="T31" fmla="*/ 560 h 711"/>
                <a:gd name="T32" fmla="*/ 223 w 560"/>
                <a:gd name="T33" fmla="*/ 560 h 711"/>
                <a:gd name="T34" fmla="*/ 180 w 560"/>
                <a:gd name="T35" fmla="*/ 628 h 711"/>
                <a:gd name="T36" fmla="*/ 280 w 560"/>
                <a:gd name="T37" fmla="*/ 711 h 711"/>
                <a:gd name="T38" fmla="*/ 380 w 560"/>
                <a:gd name="T39" fmla="*/ 628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1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F7A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" name="Freeform 18"/>
            <p:cNvSpPr>
              <a:spLocks noChangeArrowheads="1"/>
            </p:cNvSpPr>
            <p:nvPr userDrawn="1"/>
          </p:nvSpPr>
          <p:spPr bwMode="auto">
            <a:xfrm>
              <a:off x="8232775" y="548592"/>
              <a:ext cx="2632074" cy="2274888"/>
            </a:xfrm>
            <a:custGeom>
              <a:avLst/>
              <a:gdLst>
                <a:gd name="T0" fmla="*/ 482 w 870"/>
                <a:gd name="T1" fmla="*/ 678 h 753"/>
                <a:gd name="T2" fmla="*/ 449 w 870"/>
                <a:gd name="T3" fmla="*/ 603 h 753"/>
                <a:gd name="T4" fmla="*/ 670 w 870"/>
                <a:gd name="T5" fmla="*/ 637 h 753"/>
                <a:gd name="T6" fmla="*/ 703 w 870"/>
                <a:gd name="T7" fmla="*/ 416 h 753"/>
                <a:gd name="T8" fmla="*/ 765 w 870"/>
                <a:gd name="T9" fmla="*/ 469 h 753"/>
                <a:gd name="T10" fmla="*/ 862 w 870"/>
                <a:gd name="T11" fmla="*/ 382 h 753"/>
                <a:gd name="T12" fmla="*/ 794 w 870"/>
                <a:gd name="T13" fmla="*/ 271 h 753"/>
                <a:gd name="T14" fmla="*/ 720 w 870"/>
                <a:gd name="T15" fmla="*/ 304 h 753"/>
                <a:gd name="T16" fmla="*/ 753 w 870"/>
                <a:gd name="T17" fmla="*/ 83 h 753"/>
                <a:gd name="T18" fmla="*/ 200 w 870"/>
                <a:gd name="T19" fmla="*/ 0 h 753"/>
                <a:gd name="T20" fmla="*/ 166 w 870"/>
                <a:gd name="T21" fmla="*/ 220 h 753"/>
                <a:gd name="T22" fmla="*/ 105 w 870"/>
                <a:gd name="T23" fmla="*/ 167 h 753"/>
                <a:gd name="T24" fmla="*/ 8 w 870"/>
                <a:gd name="T25" fmla="*/ 254 h 753"/>
                <a:gd name="T26" fmla="*/ 75 w 870"/>
                <a:gd name="T27" fmla="*/ 366 h 753"/>
                <a:gd name="T28" fmla="*/ 150 w 870"/>
                <a:gd name="T29" fmla="*/ 333 h 753"/>
                <a:gd name="T30" fmla="*/ 116 w 870"/>
                <a:gd name="T31" fmla="*/ 553 h 753"/>
                <a:gd name="T32" fmla="*/ 337 w 870"/>
                <a:gd name="T33" fmla="*/ 587 h 753"/>
                <a:gd name="T34" fmla="*/ 284 w 870"/>
                <a:gd name="T35" fmla="*/ 648 h 753"/>
                <a:gd name="T36" fmla="*/ 371 w 870"/>
                <a:gd name="T37" fmla="*/ 745 h 753"/>
                <a:gd name="T38" fmla="*/ 482 w 870"/>
                <a:gd name="T39" fmla="*/ 67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0" h="753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" name="Freeform 19"/>
            <p:cNvSpPr>
              <a:spLocks noChangeArrowheads="1"/>
            </p:cNvSpPr>
            <p:nvPr userDrawn="1"/>
          </p:nvSpPr>
          <p:spPr bwMode="auto">
            <a:xfrm>
              <a:off x="6538913" y="1323975"/>
              <a:ext cx="1693862" cy="2152650"/>
            </a:xfrm>
            <a:custGeom>
              <a:avLst/>
              <a:gdLst>
                <a:gd name="T0" fmla="*/ 491 w 560"/>
                <a:gd name="T1" fmla="*/ 532 h 712"/>
                <a:gd name="T2" fmla="*/ 408 w 560"/>
                <a:gd name="T3" fmla="*/ 432 h 712"/>
                <a:gd name="T4" fmla="*/ 491 w 560"/>
                <a:gd name="T5" fmla="*/ 331 h 712"/>
                <a:gd name="T6" fmla="*/ 560 w 560"/>
                <a:gd name="T7" fmla="*/ 375 h 712"/>
                <a:gd name="T8" fmla="*/ 560 w 560"/>
                <a:gd name="T9" fmla="*/ 152 h 712"/>
                <a:gd name="T10" fmla="*/ 335 w 560"/>
                <a:gd name="T11" fmla="*/ 152 h 712"/>
                <a:gd name="T12" fmla="*/ 379 w 560"/>
                <a:gd name="T13" fmla="*/ 83 h 712"/>
                <a:gd name="T14" fmla="*/ 278 w 560"/>
                <a:gd name="T15" fmla="*/ 0 h 712"/>
                <a:gd name="T16" fmla="*/ 178 w 560"/>
                <a:gd name="T17" fmla="*/ 83 h 712"/>
                <a:gd name="T18" fmla="*/ 222 w 560"/>
                <a:gd name="T19" fmla="*/ 152 h 712"/>
                <a:gd name="T20" fmla="*/ 0 w 560"/>
                <a:gd name="T21" fmla="*/ 152 h 712"/>
                <a:gd name="T22" fmla="*/ 0 w 560"/>
                <a:gd name="T23" fmla="*/ 381 h 712"/>
                <a:gd name="T24" fmla="*/ 71 w 560"/>
                <a:gd name="T25" fmla="*/ 331 h 712"/>
                <a:gd name="T26" fmla="*/ 155 w 560"/>
                <a:gd name="T27" fmla="*/ 432 h 712"/>
                <a:gd name="T28" fmla="*/ 71 w 560"/>
                <a:gd name="T29" fmla="*/ 532 h 712"/>
                <a:gd name="T30" fmla="*/ 0 w 560"/>
                <a:gd name="T31" fmla="*/ 483 h 712"/>
                <a:gd name="T32" fmla="*/ 0 w 560"/>
                <a:gd name="T33" fmla="*/ 712 h 712"/>
                <a:gd name="T34" fmla="*/ 560 w 560"/>
                <a:gd name="T35" fmla="*/ 712 h 712"/>
                <a:gd name="T36" fmla="*/ 560 w 560"/>
                <a:gd name="T37" fmla="*/ 489 h 712"/>
                <a:gd name="T38" fmla="*/ 491 w 560"/>
                <a:gd name="T39" fmla="*/ 5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2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FF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Freeform 20"/>
            <p:cNvSpPr>
              <a:spLocks noChangeArrowheads="1"/>
            </p:cNvSpPr>
            <p:nvPr userDrawn="1"/>
          </p:nvSpPr>
          <p:spPr bwMode="auto">
            <a:xfrm>
              <a:off x="6065838" y="3016250"/>
              <a:ext cx="2622550" cy="2151063"/>
            </a:xfrm>
            <a:custGeom>
              <a:avLst/>
              <a:gdLst>
                <a:gd name="T0" fmla="*/ 536 w 867"/>
                <a:gd name="T1" fmla="*/ 640 h 712"/>
                <a:gd name="T2" fmla="*/ 487 w 867"/>
                <a:gd name="T3" fmla="*/ 712 h 712"/>
                <a:gd name="T4" fmla="*/ 716 w 867"/>
                <a:gd name="T5" fmla="*/ 712 h 712"/>
                <a:gd name="T6" fmla="*/ 716 w 867"/>
                <a:gd name="T7" fmla="*/ 488 h 712"/>
                <a:gd name="T8" fmla="*/ 784 w 867"/>
                <a:gd name="T9" fmla="*/ 532 h 712"/>
                <a:gd name="T10" fmla="*/ 867 w 867"/>
                <a:gd name="T11" fmla="*/ 432 h 712"/>
                <a:gd name="T12" fmla="*/ 784 w 867"/>
                <a:gd name="T13" fmla="*/ 331 h 712"/>
                <a:gd name="T14" fmla="*/ 716 w 867"/>
                <a:gd name="T15" fmla="*/ 375 h 712"/>
                <a:gd name="T16" fmla="*/ 716 w 867"/>
                <a:gd name="T17" fmla="*/ 152 h 712"/>
                <a:gd name="T18" fmla="*/ 493 w 867"/>
                <a:gd name="T19" fmla="*/ 152 h 712"/>
                <a:gd name="T20" fmla="*/ 536 w 867"/>
                <a:gd name="T21" fmla="*/ 83 h 712"/>
                <a:gd name="T22" fmla="*/ 436 w 867"/>
                <a:gd name="T23" fmla="*/ 0 h 712"/>
                <a:gd name="T24" fmla="*/ 336 w 867"/>
                <a:gd name="T25" fmla="*/ 83 h 712"/>
                <a:gd name="T26" fmla="*/ 379 w 867"/>
                <a:gd name="T27" fmla="*/ 152 h 712"/>
                <a:gd name="T28" fmla="*/ 156 w 867"/>
                <a:gd name="T29" fmla="*/ 152 h 712"/>
                <a:gd name="T30" fmla="*/ 156 w 867"/>
                <a:gd name="T31" fmla="*/ 384 h 712"/>
                <a:gd name="T32" fmla="*/ 83 w 867"/>
                <a:gd name="T33" fmla="*/ 331 h 712"/>
                <a:gd name="T34" fmla="*/ 0 w 867"/>
                <a:gd name="T35" fmla="*/ 432 h 712"/>
                <a:gd name="T36" fmla="*/ 83 w 867"/>
                <a:gd name="T37" fmla="*/ 532 h 712"/>
                <a:gd name="T38" fmla="*/ 156 w 867"/>
                <a:gd name="T39" fmla="*/ 479 h 712"/>
                <a:gd name="T40" fmla="*/ 156 w 867"/>
                <a:gd name="T41" fmla="*/ 712 h 712"/>
                <a:gd name="T42" fmla="*/ 385 w 867"/>
                <a:gd name="T43" fmla="*/ 712 h 712"/>
                <a:gd name="T44" fmla="*/ 336 w 867"/>
                <a:gd name="T45" fmla="*/ 640 h 712"/>
                <a:gd name="T46" fmla="*/ 436 w 867"/>
                <a:gd name="T47" fmla="*/ 557 h 712"/>
                <a:gd name="T48" fmla="*/ 536 w 867"/>
                <a:gd name="T49" fmla="*/ 64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7" h="712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3098042" y="2015987"/>
            <a:ext cx="6141492" cy="656792"/>
          </a:xfrm>
        </p:spPr>
        <p:txBody>
          <a:bodyPr>
            <a:noAutofit/>
          </a:bodyPr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altLang="zh-CN" noProof="1"/>
              <a:t>Click to edit Master title style</a:t>
            </a:r>
            <a:endParaRPr lang="zh-CN" altLang="en-US" noProof="1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3090409" y="2694140"/>
            <a:ext cx="6157126" cy="1015623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noProof="1"/>
              <a:t>Edit Master text styles</a:t>
            </a:r>
            <a:endParaRPr lang="en-US" altLang="zh-CN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1"/>
              <a:t>Click to edit Master title style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noProof="1"/>
              <a:t>Edit Master text styles</a:t>
            </a:r>
            <a:endParaRPr lang="en-US" altLang="zh-CN" noProof="1"/>
          </a:p>
          <a:p>
            <a:pPr lvl="1"/>
            <a:r>
              <a:rPr lang="en-US" altLang="zh-CN" noProof="1"/>
              <a:t>Second level</a:t>
            </a:r>
            <a:endParaRPr lang="en-US" altLang="zh-CN" noProof="1"/>
          </a:p>
          <a:p>
            <a:pPr lvl="2"/>
            <a:r>
              <a:rPr lang="en-US" altLang="zh-CN" noProof="1"/>
              <a:t>Third level</a:t>
            </a:r>
            <a:endParaRPr lang="en-US" altLang="zh-CN" noProof="1"/>
          </a:p>
          <a:p>
            <a:pPr lvl="3"/>
            <a:r>
              <a:rPr lang="en-US" altLang="zh-CN" noProof="1"/>
              <a:t>Fourth level</a:t>
            </a:r>
            <a:endParaRPr lang="en-US" altLang="zh-CN" noProof="1"/>
          </a:p>
          <a:p>
            <a:pPr lvl="4"/>
            <a:r>
              <a:rPr lang="en-US" altLang="zh-CN" noProof="1"/>
              <a:t>Fifth level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89D9C7-5DC6-4263-87FF-7C99F6FB63C3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B942E-F9C1-4E9F-9B7E-1B4B5AB498C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1"/>
              <a:t>Click to edit Master title style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89D9C7-5DC6-4263-87FF-7C99F6FB63C3}" type="datetime1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9785B-D6EF-4D9E-B69C-18414C0A74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grpSp>
        <p:nvGrpSpPr>
          <p:cNvPr id="6" name="组合 37"/>
          <p:cNvGrpSpPr/>
          <p:nvPr userDrawn="1"/>
        </p:nvGrpSpPr>
        <p:grpSpPr bwMode="auto">
          <a:xfrm flipH="1">
            <a:off x="784225" y="995363"/>
            <a:ext cx="6442075" cy="5245100"/>
            <a:chOff x="4965701" y="995362"/>
            <a:chExt cx="6442074" cy="5245101"/>
          </a:xfrm>
        </p:grpSpPr>
        <p:sp>
          <p:nvSpPr>
            <p:cNvPr id="7" name="Freeform 5"/>
            <p:cNvSpPr>
              <a:spLocks noChangeArrowheads="1"/>
            </p:cNvSpPr>
            <p:nvPr userDrawn="1"/>
          </p:nvSpPr>
          <p:spPr bwMode="auto">
            <a:xfrm>
              <a:off x="8939213" y="1071563"/>
              <a:ext cx="293687" cy="187325"/>
            </a:xfrm>
            <a:custGeom>
              <a:avLst/>
              <a:gdLst>
                <a:gd name="T0" fmla="*/ 0 w 97"/>
                <a:gd name="T1" fmla="*/ 42 h 62"/>
                <a:gd name="T2" fmla="*/ 30 w 97"/>
                <a:gd name="T3" fmla="*/ 2 h 62"/>
                <a:gd name="T4" fmla="*/ 28 w 97"/>
                <a:gd name="T5" fmla="*/ 24 h 62"/>
                <a:gd name="T6" fmla="*/ 95 w 97"/>
                <a:gd name="T7" fmla="*/ 46 h 62"/>
                <a:gd name="T8" fmla="*/ 13 w 97"/>
                <a:gd name="T9" fmla="*/ 62 h 62"/>
                <a:gd name="T10" fmla="*/ 0 w 97"/>
                <a:gd name="T1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62">
                  <a:moveTo>
                    <a:pt x="0" y="42"/>
                  </a:moveTo>
                  <a:cubicBezTo>
                    <a:pt x="0" y="42"/>
                    <a:pt x="23" y="0"/>
                    <a:pt x="30" y="2"/>
                  </a:cubicBezTo>
                  <a:cubicBezTo>
                    <a:pt x="37" y="4"/>
                    <a:pt x="28" y="24"/>
                    <a:pt x="28" y="24"/>
                  </a:cubicBezTo>
                  <a:cubicBezTo>
                    <a:pt x="28" y="24"/>
                    <a:pt x="94" y="39"/>
                    <a:pt x="95" y="46"/>
                  </a:cubicBezTo>
                  <a:cubicBezTo>
                    <a:pt x="97" y="52"/>
                    <a:pt x="13" y="62"/>
                    <a:pt x="13" y="62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Freeform 6"/>
            <p:cNvSpPr>
              <a:spLocks noChangeArrowheads="1"/>
            </p:cNvSpPr>
            <p:nvPr userDrawn="1"/>
          </p:nvSpPr>
          <p:spPr bwMode="auto">
            <a:xfrm>
              <a:off x="8397875" y="1185863"/>
              <a:ext cx="608012" cy="571500"/>
            </a:xfrm>
            <a:custGeom>
              <a:avLst/>
              <a:gdLst>
                <a:gd name="T0" fmla="*/ 0 w 201"/>
                <a:gd name="T1" fmla="*/ 114 h 189"/>
                <a:gd name="T2" fmla="*/ 178 w 201"/>
                <a:gd name="T3" fmla="*/ 0 h 189"/>
                <a:gd name="T4" fmla="*/ 201 w 201"/>
                <a:gd name="T5" fmla="*/ 18 h 189"/>
                <a:gd name="T6" fmla="*/ 13 w 201"/>
                <a:gd name="T7" fmla="*/ 178 h 189"/>
                <a:gd name="T8" fmla="*/ 13 w 201"/>
                <a:gd name="T9" fmla="*/ 185 h 189"/>
                <a:gd name="T10" fmla="*/ 0 w 201"/>
                <a:gd name="T11" fmla="*/ 1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189">
                  <a:moveTo>
                    <a:pt x="0" y="114"/>
                  </a:moveTo>
                  <a:cubicBezTo>
                    <a:pt x="0" y="114"/>
                    <a:pt x="130" y="155"/>
                    <a:pt x="178" y="0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192" y="189"/>
                    <a:pt x="13" y="178"/>
                  </a:cubicBezTo>
                  <a:cubicBezTo>
                    <a:pt x="11" y="178"/>
                    <a:pt x="13" y="185"/>
                    <a:pt x="13" y="185"/>
                  </a:cubicBezTo>
                  <a:cubicBezTo>
                    <a:pt x="13" y="185"/>
                    <a:pt x="0" y="157"/>
                    <a:pt x="0" y="114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Freeform 7"/>
            <p:cNvSpPr>
              <a:spLocks noChangeArrowheads="1"/>
            </p:cNvSpPr>
            <p:nvPr userDrawn="1"/>
          </p:nvSpPr>
          <p:spPr bwMode="auto">
            <a:xfrm>
              <a:off x="8204200" y="2230438"/>
              <a:ext cx="731837" cy="1260475"/>
            </a:xfrm>
            <a:custGeom>
              <a:avLst/>
              <a:gdLst>
                <a:gd name="T0" fmla="*/ 97 w 242"/>
                <a:gd name="T1" fmla="*/ 0 h 417"/>
                <a:gd name="T2" fmla="*/ 199 w 242"/>
                <a:gd name="T3" fmla="*/ 394 h 417"/>
                <a:gd name="T4" fmla="*/ 240 w 242"/>
                <a:gd name="T5" fmla="*/ 408 h 417"/>
                <a:gd name="T6" fmla="*/ 166 w 242"/>
                <a:gd name="T7" fmla="*/ 413 h 417"/>
                <a:gd name="T8" fmla="*/ 0 w 242"/>
                <a:gd name="T9" fmla="*/ 12 h 417"/>
                <a:gd name="T10" fmla="*/ 97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97" y="0"/>
                  </a:moveTo>
                  <a:cubicBezTo>
                    <a:pt x="97" y="0"/>
                    <a:pt x="183" y="330"/>
                    <a:pt x="199" y="394"/>
                  </a:cubicBezTo>
                  <a:cubicBezTo>
                    <a:pt x="199" y="394"/>
                    <a:pt x="237" y="401"/>
                    <a:pt x="240" y="408"/>
                  </a:cubicBezTo>
                  <a:cubicBezTo>
                    <a:pt x="242" y="415"/>
                    <a:pt x="173" y="417"/>
                    <a:pt x="166" y="413"/>
                  </a:cubicBezTo>
                  <a:cubicBezTo>
                    <a:pt x="159" y="408"/>
                    <a:pt x="33" y="128"/>
                    <a:pt x="0" y="1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8"/>
            <p:cNvSpPr>
              <a:spLocks noChangeArrowheads="1"/>
            </p:cNvSpPr>
            <p:nvPr userDrawn="1"/>
          </p:nvSpPr>
          <p:spPr bwMode="auto">
            <a:xfrm>
              <a:off x="7551738" y="2230438"/>
              <a:ext cx="731837" cy="1260475"/>
            </a:xfrm>
            <a:custGeom>
              <a:avLst/>
              <a:gdLst>
                <a:gd name="T0" fmla="*/ 145 w 242"/>
                <a:gd name="T1" fmla="*/ 0 h 417"/>
                <a:gd name="T2" fmla="*/ 43 w 242"/>
                <a:gd name="T3" fmla="*/ 394 h 417"/>
                <a:gd name="T4" fmla="*/ 3 w 242"/>
                <a:gd name="T5" fmla="*/ 408 h 417"/>
                <a:gd name="T6" fmla="*/ 76 w 242"/>
                <a:gd name="T7" fmla="*/ 413 h 417"/>
                <a:gd name="T8" fmla="*/ 242 w 242"/>
                <a:gd name="T9" fmla="*/ 12 h 417"/>
                <a:gd name="T10" fmla="*/ 145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145" y="0"/>
                  </a:moveTo>
                  <a:cubicBezTo>
                    <a:pt x="145" y="0"/>
                    <a:pt x="60" y="330"/>
                    <a:pt x="43" y="394"/>
                  </a:cubicBezTo>
                  <a:cubicBezTo>
                    <a:pt x="43" y="394"/>
                    <a:pt x="5" y="401"/>
                    <a:pt x="3" y="408"/>
                  </a:cubicBezTo>
                  <a:cubicBezTo>
                    <a:pt x="0" y="415"/>
                    <a:pt x="69" y="417"/>
                    <a:pt x="76" y="413"/>
                  </a:cubicBezTo>
                  <a:cubicBezTo>
                    <a:pt x="83" y="408"/>
                    <a:pt x="209" y="128"/>
                    <a:pt x="242" y="12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9"/>
            <p:cNvSpPr>
              <a:spLocks noChangeArrowheads="1"/>
            </p:cNvSpPr>
            <p:nvPr userDrawn="1"/>
          </p:nvSpPr>
          <p:spPr bwMode="auto">
            <a:xfrm>
              <a:off x="7932738" y="1457325"/>
              <a:ext cx="622300" cy="889000"/>
            </a:xfrm>
            <a:custGeom>
              <a:avLst/>
              <a:gdLst>
                <a:gd name="T0" fmla="*/ 38 w 206"/>
                <a:gd name="T1" fmla="*/ 22 h 294"/>
                <a:gd name="T2" fmla="*/ 7 w 206"/>
                <a:gd name="T3" fmla="*/ 268 h 294"/>
                <a:gd name="T4" fmla="*/ 206 w 206"/>
                <a:gd name="T5" fmla="*/ 263 h 294"/>
                <a:gd name="T6" fmla="*/ 164 w 206"/>
                <a:gd name="T7" fmla="*/ 26 h 294"/>
                <a:gd name="T8" fmla="*/ 38 w 206"/>
                <a:gd name="T9" fmla="*/ 2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94">
                  <a:moveTo>
                    <a:pt x="38" y="22"/>
                  </a:moveTo>
                  <a:cubicBezTo>
                    <a:pt x="38" y="22"/>
                    <a:pt x="0" y="209"/>
                    <a:pt x="7" y="268"/>
                  </a:cubicBezTo>
                  <a:cubicBezTo>
                    <a:pt x="7" y="268"/>
                    <a:pt x="138" y="294"/>
                    <a:pt x="206" y="263"/>
                  </a:cubicBezTo>
                  <a:cubicBezTo>
                    <a:pt x="206" y="263"/>
                    <a:pt x="194" y="95"/>
                    <a:pt x="164" y="26"/>
                  </a:cubicBezTo>
                  <a:cubicBezTo>
                    <a:pt x="164" y="26"/>
                    <a:pt x="142" y="0"/>
                    <a:pt x="38" y="22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10"/>
            <p:cNvSpPr>
              <a:spLocks noChangeArrowheads="1"/>
            </p:cNvSpPr>
            <p:nvPr userDrawn="1"/>
          </p:nvSpPr>
          <p:spPr bwMode="auto">
            <a:xfrm>
              <a:off x="8169275" y="1400175"/>
              <a:ext cx="171450" cy="196850"/>
            </a:xfrm>
            <a:custGeom>
              <a:avLst/>
              <a:gdLst>
                <a:gd name="T0" fmla="*/ 3 w 57"/>
                <a:gd name="T1" fmla="*/ 6 h 65"/>
                <a:gd name="T2" fmla="*/ 0 w 57"/>
                <a:gd name="T3" fmla="*/ 38 h 65"/>
                <a:gd name="T4" fmla="*/ 57 w 57"/>
                <a:gd name="T5" fmla="*/ 39 h 65"/>
                <a:gd name="T6" fmla="*/ 48 w 57"/>
                <a:gd name="T7" fmla="*/ 0 h 65"/>
                <a:gd name="T8" fmla="*/ 3 w 57"/>
                <a:gd name="T9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3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57" y="65"/>
                    <a:pt x="57" y="39"/>
                  </a:cubicBezTo>
                  <a:cubicBezTo>
                    <a:pt x="57" y="34"/>
                    <a:pt x="48" y="0"/>
                    <a:pt x="48" y="0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11"/>
            <p:cNvSpPr>
              <a:spLocks noChangeArrowheads="1"/>
            </p:cNvSpPr>
            <p:nvPr userDrawn="1"/>
          </p:nvSpPr>
          <p:spPr bwMode="auto">
            <a:xfrm>
              <a:off x="8040688" y="1085850"/>
              <a:ext cx="363537" cy="393700"/>
            </a:xfrm>
            <a:custGeom>
              <a:avLst/>
              <a:gdLst>
                <a:gd name="T0" fmla="*/ 116 w 120"/>
                <a:gd name="T1" fmla="*/ 65 h 130"/>
                <a:gd name="T2" fmla="*/ 84 w 120"/>
                <a:gd name="T3" fmla="*/ 130 h 130"/>
                <a:gd name="T4" fmla="*/ 19 w 120"/>
                <a:gd name="T5" fmla="*/ 65 h 130"/>
                <a:gd name="T6" fmla="*/ 84 w 120"/>
                <a:gd name="T7" fmla="*/ 0 h 130"/>
                <a:gd name="T8" fmla="*/ 116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116" y="65"/>
                  </a:moveTo>
                  <a:cubicBezTo>
                    <a:pt x="116" y="101"/>
                    <a:pt x="120" y="130"/>
                    <a:pt x="84" y="130"/>
                  </a:cubicBezTo>
                  <a:cubicBezTo>
                    <a:pt x="48" y="130"/>
                    <a:pt x="19" y="101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12"/>
            <p:cNvSpPr>
              <a:spLocks noChangeArrowheads="1"/>
            </p:cNvSpPr>
            <p:nvPr userDrawn="1"/>
          </p:nvSpPr>
          <p:spPr bwMode="auto">
            <a:xfrm>
              <a:off x="8029575" y="995362"/>
              <a:ext cx="387350" cy="392113"/>
            </a:xfrm>
            <a:custGeom>
              <a:avLst/>
              <a:gdLst>
                <a:gd name="T0" fmla="*/ 52 w 128"/>
                <a:gd name="T1" fmla="*/ 53 h 130"/>
                <a:gd name="T2" fmla="*/ 128 w 128"/>
                <a:gd name="T3" fmla="*/ 44 h 130"/>
                <a:gd name="T4" fmla="*/ 50 w 128"/>
                <a:gd name="T5" fmla="*/ 19 h 130"/>
                <a:gd name="T6" fmla="*/ 18 w 128"/>
                <a:gd name="T7" fmla="*/ 57 h 130"/>
                <a:gd name="T8" fmla="*/ 5 w 128"/>
                <a:gd name="T9" fmla="*/ 89 h 130"/>
                <a:gd name="T10" fmla="*/ 34 w 128"/>
                <a:gd name="T11" fmla="*/ 130 h 130"/>
                <a:gd name="T12" fmla="*/ 44 w 128"/>
                <a:gd name="T13" fmla="*/ 62 h 130"/>
                <a:gd name="T14" fmla="*/ 52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2" y="53"/>
                  </a:moveTo>
                  <a:cubicBezTo>
                    <a:pt x="52" y="53"/>
                    <a:pt x="103" y="82"/>
                    <a:pt x="128" y="44"/>
                  </a:cubicBezTo>
                  <a:cubicBezTo>
                    <a:pt x="128" y="44"/>
                    <a:pt x="96" y="0"/>
                    <a:pt x="50" y="19"/>
                  </a:cubicBezTo>
                  <a:cubicBezTo>
                    <a:pt x="4" y="39"/>
                    <a:pt x="18" y="57"/>
                    <a:pt x="18" y="57"/>
                  </a:cubicBezTo>
                  <a:cubicBezTo>
                    <a:pt x="18" y="57"/>
                    <a:pt x="0" y="66"/>
                    <a:pt x="5" y="89"/>
                  </a:cubicBezTo>
                  <a:cubicBezTo>
                    <a:pt x="11" y="112"/>
                    <a:pt x="34" y="130"/>
                    <a:pt x="34" y="130"/>
                  </a:cubicBezTo>
                  <a:cubicBezTo>
                    <a:pt x="34" y="130"/>
                    <a:pt x="73" y="94"/>
                    <a:pt x="44" y="62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13"/>
            <p:cNvSpPr>
              <a:spLocks noChangeArrowheads="1"/>
            </p:cNvSpPr>
            <p:nvPr userDrawn="1"/>
          </p:nvSpPr>
          <p:spPr bwMode="auto">
            <a:xfrm>
              <a:off x="8343900" y="1262063"/>
              <a:ext cx="79375" cy="101600"/>
            </a:xfrm>
            <a:custGeom>
              <a:avLst/>
              <a:gdLst>
                <a:gd name="T0" fmla="*/ 6 w 26"/>
                <a:gd name="T1" fmla="*/ 0 h 34"/>
                <a:gd name="T2" fmla="*/ 25 w 26"/>
                <a:gd name="T3" fmla="*/ 32 h 34"/>
                <a:gd name="T4" fmla="*/ 7 w 26"/>
                <a:gd name="T5" fmla="*/ 34 h 34"/>
                <a:gd name="T6" fmla="*/ 6 w 26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4">
                  <a:moveTo>
                    <a:pt x="6" y="0"/>
                  </a:moveTo>
                  <a:cubicBezTo>
                    <a:pt x="6" y="0"/>
                    <a:pt x="23" y="21"/>
                    <a:pt x="25" y="32"/>
                  </a:cubicBezTo>
                  <a:cubicBezTo>
                    <a:pt x="26" y="34"/>
                    <a:pt x="7" y="34"/>
                    <a:pt x="7" y="34"/>
                  </a:cubicBezTo>
                  <a:cubicBezTo>
                    <a:pt x="7" y="34"/>
                    <a:pt x="0" y="15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Oval 14"/>
            <p:cNvSpPr>
              <a:spLocks noChangeArrowheads="1"/>
            </p:cNvSpPr>
            <p:nvPr userDrawn="1"/>
          </p:nvSpPr>
          <p:spPr bwMode="auto">
            <a:xfrm>
              <a:off x="4992688" y="6086475"/>
              <a:ext cx="1403350" cy="153988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Oval 15"/>
            <p:cNvSpPr>
              <a:spLocks noChangeArrowheads="1"/>
            </p:cNvSpPr>
            <p:nvPr userDrawn="1"/>
          </p:nvSpPr>
          <p:spPr bwMode="auto">
            <a:xfrm>
              <a:off x="10004425" y="6086475"/>
              <a:ext cx="1403350" cy="153988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Oval 16"/>
            <p:cNvSpPr>
              <a:spLocks noChangeArrowheads="1"/>
            </p:cNvSpPr>
            <p:nvPr userDrawn="1"/>
          </p:nvSpPr>
          <p:spPr bwMode="auto">
            <a:xfrm>
              <a:off x="6445250" y="6053138"/>
              <a:ext cx="3546475" cy="177800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17"/>
            <p:cNvSpPr>
              <a:spLocks noChangeArrowheads="1"/>
            </p:cNvSpPr>
            <p:nvPr userDrawn="1"/>
          </p:nvSpPr>
          <p:spPr bwMode="auto">
            <a:xfrm>
              <a:off x="8232775" y="3476625"/>
              <a:ext cx="1692275" cy="2147888"/>
            </a:xfrm>
            <a:custGeom>
              <a:avLst/>
              <a:gdLst>
                <a:gd name="T0" fmla="*/ 380 w 560"/>
                <a:gd name="T1" fmla="*/ 628 h 711"/>
                <a:gd name="T2" fmla="*/ 337 w 560"/>
                <a:gd name="T3" fmla="*/ 560 h 711"/>
                <a:gd name="T4" fmla="*/ 560 w 560"/>
                <a:gd name="T5" fmla="*/ 560 h 711"/>
                <a:gd name="T6" fmla="*/ 560 w 560"/>
                <a:gd name="T7" fmla="*/ 330 h 711"/>
                <a:gd name="T8" fmla="*/ 488 w 560"/>
                <a:gd name="T9" fmla="*/ 380 h 711"/>
                <a:gd name="T10" fmla="*/ 405 w 560"/>
                <a:gd name="T11" fmla="*/ 280 h 711"/>
                <a:gd name="T12" fmla="*/ 488 w 560"/>
                <a:gd name="T13" fmla="*/ 179 h 711"/>
                <a:gd name="T14" fmla="*/ 560 w 560"/>
                <a:gd name="T15" fmla="*/ 229 h 711"/>
                <a:gd name="T16" fmla="*/ 560 w 560"/>
                <a:gd name="T17" fmla="*/ 0 h 711"/>
                <a:gd name="T18" fmla="*/ 337 w 560"/>
                <a:gd name="T19" fmla="*/ 0 h 711"/>
                <a:gd name="T20" fmla="*/ 380 w 560"/>
                <a:gd name="T21" fmla="*/ 68 h 711"/>
                <a:gd name="T22" fmla="*/ 280 w 560"/>
                <a:gd name="T23" fmla="*/ 151 h 711"/>
                <a:gd name="T24" fmla="*/ 180 w 560"/>
                <a:gd name="T25" fmla="*/ 68 h 711"/>
                <a:gd name="T26" fmla="*/ 223 w 560"/>
                <a:gd name="T27" fmla="*/ 0 h 711"/>
                <a:gd name="T28" fmla="*/ 0 w 560"/>
                <a:gd name="T29" fmla="*/ 0 h 711"/>
                <a:gd name="T30" fmla="*/ 0 w 560"/>
                <a:gd name="T31" fmla="*/ 560 h 711"/>
                <a:gd name="T32" fmla="*/ 223 w 560"/>
                <a:gd name="T33" fmla="*/ 560 h 711"/>
                <a:gd name="T34" fmla="*/ 180 w 560"/>
                <a:gd name="T35" fmla="*/ 628 h 711"/>
                <a:gd name="T36" fmla="*/ 280 w 560"/>
                <a:gd name="T37" fmla="*/ 711 h 711"/>
                <a:gd name="T38" fmla="*/ 380 w 560"/>
                <a:gd name="T39" fmla="*/ 628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1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F7A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18"/>
            <p:cNvSpPr>
              <a:spLocks noChangeArrowheads="1"/>
            </p:cNvSpPr>
            <p:nvPr userDrawn="1"/>
          </p:nvSpPr>
          <p:spPr bwMode="auto">
            <a:xfrm>
              <a:off x="8264525" y="1025525"/>
              <a:ext cx="2632075" cy="2274888"/>
            </a:xfrm>
            <a:custGeom>
              <a:avLst/>
              <a:gdLst>
                <a:gd name="T0" fmla="*/ 482 w 870"/>
                <a:gd name="T1" fmla="*/ 678 h 753"/>
                <a:gd name="T2" fmla="*/ 449 w 870"/>
                <a:gd name="T3" fmla="*/ 603 h 753"/>
                <a:gd name="T4" fmla="*/ 670 w 870"/>
                <a:gd name="T5" fmla="*/ 637 h 753"/>
                <a:gd name="T6" fmla="*/ 703 w 870"/>
                <a:gd name="T7" fmla="*/ 416 h 753"/>
                <a:gd name="T8" fmla="*/ 765 w 870"/>
                <a:gd name="T9" fmla="*/ 469 h 753"/>
                <a:gd name="T10" fmla="*/ 862 w 870"/>
                <a:gd name="T11" fmla="*/ 382 h 753"/>
                <a:gd name="T12" fmla="*/ 794 w 870"/>
                <a:gd name="T13" fmla="*/ 271 h 753"/>
                <a:gd name="T14" fmla="*/ 720 w 870"/>
                <a:gd name="T15" fmla="*/ 304 h 753"/>
                <a:gd name="T16" fmla="*/ 753 w 870"/>
                <a:gd name="T17" fmla="*/ 83 h 753"/>
                <a:gd name="T18" fmla="*/ 200 w 870"/>
                <a:gd name="T19" fmla="*/ 0 h 753"/>
                <a:gd name="T20" fmla="*/ 166 w 870"/>
                <a:gd name="T21" fmla="*/ 220 h 753"/>
                <a:gd name="T22" fmla="*/ 105 w 870"/>
                <a:gd name="T23" fmla="*/ 167 h 753"/>
                <a:gd name="T24" fmla="*/ 8 w 870"/>
                <a:gd name="T25" fmla="*/ 254 h 753"/>
                <a:gd name="T26" fmla="*/ 75 w 870"/>
                <a:gd name="T27" fmla="*/ 366 h 753"/>
                <a:gd name="T28" fmla="*/ 150 w 870"/>
                <a:gd name="T29" fmla="*/ 333 h 753"/>
                <a:gd name="T30" fmla="*/ 116 w 870"/>
                <a:gd name="T31" fmla="*/ 553 h 753"/>
                <a:gd name="T32" fmla="*/ 337 w 870"/>
                <a:gd name="T33" fmla="*/ 587 h 753"/>
                <a:gd name="T34" fmla="*/ 284 w 870"/>
                <a:gd name="T35" fmla="*/ 648 h 753"/>
                <a:gd name="T36" fmla="*/ 371 w 870"/>
                <a:gd name="T37" fmla="*/ 745 h 753"/>
                <a:gd name="T38" fmla="*/ 482 w 870"/>
                <a:gd name="T39" fmla="*/ 67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0" h="753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19"/>
            <p:cNvSpPr>
              <a:spLocks noChangeArrowheads="1"/>
            </p:cNvSpPr>
            <p:nvPr userDrawn="1"/>
          </p:nvSpPr>
          <p:spPr bwMode="auto">
            <a:xfrm>
              <a:off x="6538913" y="1323975"/>
              <a:ext cx="1693862" cy="2152650"/>
            </a:xfrm>
            <a:custGeom>
              <a:avLst/>
              <a:gdLst>
                <a:gd name="T0" fmla="*/ 491 w 560"/>
                <a:gd name="T1" fmla="*/ 532 h 712"/>
                <a:gd name="T2" fmla="*/ 408 w 560"/>
                <a:gd name="T3" fmla="*/ 432 h 712"/>
                <a:gd name="T4" fmla="*/ 491 w 560"/>
                <a:gd name="T5" fmla="*/ 331 h 712"/>
                <a:gd name="T6" fmla="*/ 560 w 560"/>
                <a:gd name="T7" fmla="*/ 375 h 712"/>
                <a:gd name="T8" fmla="*/ 560 w 560"/>
                <a:gd name="T9" fmla="*/ 152 h 712"/>
                <a:gd name="T10" fmla="*/ 335 w 560"/>
                <a:gd name="T11" fmla="*/ 152 h 712"/>
                <a:gd name="T12" fmla="*/ 379 w 560"/>
                <a:gd name="T13" fmla="*/ 83 h 712"/>
                <a:gd name="T14" fmla="*/ 278 w 560"/>
                <a:gd name="T15" fmla="*/ 0 h 712"/>
                <a:gd name="T16" fmla="*/ 178 w 560"/>
                <a:gd name="T17" fmla="*/ 83 h 712"/>
                <a:gd name="T18" fmla="*/ 222 w 560"/>
                <a:gd name="T19" fmla="*/ 152 h 712"/>
                <a:gd name="T20" fmla="*/ 0 w 560"/>
                <a:gd name="T21" fmla="*/ 152 h 712"/>
                <a:gd name="T22" fmla="*/ 0 w 560"/>
                <a:gd name="T23" fmla="*/ 381 h 712"/>
                <a:gd name="T24" fmla="*/ 71 w 560"/>
                <a:gd name="T25" fmla="*/ 331 h 712"/>
                <a:gd name="T26" fmla="*/ 155 w 560"/>
                <a:gd name="T27" fmla="*/ 432 h 712"/>
                <a:gd name="T28" fmla="*/ 71 w 560"/>
                <a:gd name="T29" fmla="*/ 532 h 712"/>
                <a:gd name="T30" fmla="*/ 0 w 560"/>
                <a:gd name="T31" fmla="*/ 483 h 712"/>
                <a:gd name="T32" fmla="*/ 0 w 560"/>
                <a:gd name="T33" fmla="*/ 712 h 712"/>
                <a:gd name="T34" fmla="*/ 560 w 560"/>
                <a:gd name="T35" fmla="*/ 712 h 712"/>
                <a:gd name="T36" fmla="*/ 560 w 560"/>
                <a:gd name="T37" fmla="*/ 489 h 712"/>
                <a:gd name="T38" fmla="*/ 491 w 560"/>
                <a:gd name="T39" fmla="*/ 5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2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FF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20"/>
            <p:cNvSpPr>
              <a:spLocks noChangeArrowheads="1"/>
            </p:cNvSpPr>
            <p:nvPr userDrawn="1"/>
          </p:nvSpPr>
          <p:spPr bwMode="auto">
            <a:xfrm>
              <a:off x="6065838" y="3016250"/>
              <a:ext cx="2622550" cy="2151063"/>
            </a:xfrm>
            <a:custGeom>
              <a:avLst/>
              <a:gdLst>
                <a:gd name="T0" fmla="*/ 536 w 867"/>
                <a:gd name="T1" fmla="*/ 640 h 712"/>
                <a:gd name="T2" fmla="*/ 487 w 867"/>
                <a:gd name="T3" fmla="*/ 712 h 712"/>
                <a:gd name="T4" fmla="*/ 716 w 867"/>
                <a:gd name="T5" fmla="*/ 712 h 712"/>
                <a:gd name="T6" fmla="*/ 716 w 867"/>
                <a:gd name="T7" fmla="*/ 488 h 712"/>
                <a:gd name="T8" fmla="*/ 784 w 867"/>
                <a:gd name="T9" fmla="*/ 532 h 712"/>
                <a:gd name="T10" fmla="*/ 867 w 867"/>
                <a:gd name="T11" fmla="*/ 432 h 712"/>
                <a:gd name="T12" fmla="*/ 784 w 867"/>
                <a:gd name="T13" fmla="*/ 331 h 712"/>
                <a:gd name="T14" fmla="*/ 716 w 867"/>
                <a:gd name="T15" fmla="*/ 375 h 712"/>
                <a:gd name="T16" fmla="*/ 716 w 867"/>
                <a:gd name="T17" fmla="*/ 152 h 712"/>
                <a:gd name="T18" fmla="*/ 493 w 867"/>
                <a:gd name="T19" fmla="*/ 152 h 712"/>
                <a:gd name="T20" fmla="*/ 536 w 867"/>
                <a:gd name="T21" fmla="*/ 83 h 712"/>
                <a:gd name="T22" fmla="*/ 436 w 867"/>
                <a:gd name="T23" fmla="*/ 0 h 712"/>
                <a:gd name="T24" fmla="*/ 336 w 867"/>
                <a:gd name="T25" fmla="*/ 83 h 712"/>
                <a:gd name="T26" fmla="*/ 379 w 867"/>
                <a:gd name="T27" fmla="*/ 152 h 712"/>
                <a:gd name="T28" fmla="*/ 156 w 867"/>
                <a:gd name="T29" fmla="*/ 152 h 712"/>
                <a:gd name="T30" fmla="*/ 156 w 867"/>
                <a:gd name="T31" fmla="*/ 384 h 712"/>
                <a:gd name="T32" fmla="*/ 83 w 867"/>
                <a:gd name="T33" fmla="*/ 331 h 712"/>
                <a:gd name="T34" fmla="*/ 0 w 867"/>
                <a:gd name="T35" fmla="*/ 432 h 712"/>
                <a:gd name="T36" fmla="*/ 83 w 867"/>
                <a:gd name="T37" fmla="*/ 532 h 712"/>
                <a:gd name="T38" fmla="*/ 156 w 867"/>
                <a:gd name="T39" fmla="*/ 479 h 712"/>
                <a:gd name="T40" fmla="*/ 156 w 867"/>
                <a:gd name="T41" fmla="*/ 712 h 712"/>
                <a:gd name="T42" fmla="*/ 385 w 867"/>
                <a:gd name="T43" fmla="*/ 712 h 712"/>
                <a:gd name="T44" fmla="*/ 336 w 867"/>
                <a:gd name="T45" fmla="*/ 640 h 712"/>
                <a:gd name="T46" fmla="*/ 436 w 867"/>
                <a:gd name="T47" fmla="*/ 557 h 712"/>
                <a:gd name="T48" fmla="*/ 536 w 867"/>
                <a:gd name="T49" fmla="*/ 64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7" h="712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21"/>
            <p:cNvSpPr>
              <a:spLocks noChangeArrowheads="1"/>
            </p:cNvSpPr>
            <p:nvPr userDrawn="1"/>
          </p:nvSpPr>
          <p:spPr bwMode="auto">
            <a:xfrm>
              <a:off x="5607050" y="3883025"/>
              <a:ext cx="361950" cy="390525"/>
            </a:xfrm>
            <a:custGeom>
              <a:avLst/>
              <a:gdLst>
                <a:gd name="T0" fmla="*/ 116 w 120"/>
                <a:gd name="T1" fmla="*/ 65 h 129"/>
                <a:gd name="T2" fmla="*/ 84 w 120"/>
                <a:gd name="T3" fmla="*/ 129 h 129"/>
                <a:gd name="T4" fmla="*/ 19 w 120"/>
                <a:gd name="T5" fmla="*/ 65 h 129"/>
                <a:gd name="T6" fmla="*/ 84 w 120"/>
                <a:gd name="T7" fmla="*/ 0 h 129"/>
                <a:gd name="T8" fmla="*/ 116 w 120"/>
                <a:gd name="T9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9">
                  <a:moveTo>
                    <a:pt x="116" y="65"/>
                  </a:moveTo>
                  <a:cubicBezTo>
                    <a:pt x="116" y="100"/>
                    <a:pt x="120" y="129"/>
                    <a:pt x="84" y="129"/>
                  </a:cubicBezTo>
                  <a:cubicBezTo>
                    <a:pt x="48" y="129"/>
                    <a:pt x="19" y="100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2"/>
            <p:cNvSpPr>
              <a:spLocks noChangeArrowheads="1"/>
            </p:cNvSpPr>
            <p:nvPr userDrawn="1"/>
          </p:nvSpPr>
          <p:spPr bwMode="auto">
            <a:xfrm>
              <a:off x="5651500" y="4183063"/>
              <a:ext cx="200025" cy="157163"/>
            </a:xfrm>
            <a:custGeom>
              <a:avLst/>
              <a:gdLst>
                <a:gd name="T0" fmla="*/ 25 w 66"/>
                <a:gd name="T1" fmla="*/ 0 h 52"/>
                <a:gd name="T2" fmla="*/ 0 w 66"/>
                <a:gd name="T3" fmla="*/ 20 h 52"/>
                <a:gd name="T4" fmla="*/ 46 w 66"/>
                <a:gd name="T5" fmla="*/ 50 h 52"/>
                <a:gd name="T6" fmla="*/ 66 w 66"/>
                <a:gd name="T7" fmla="*/ 20 h 52"/>
                <a:gd name="T8" fmla="*/ 25 w 66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2">
                  <a:moveTo>
                    <a:pt x="25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4" y="52"/>
                    <a:pt x="46" y="50"/>
                  </a:cubicBezTo>
                  <a:cubicBezTo>
                    <a:pt x="53" y="48"/>
                    <a:pt x="66" y="20"/>
                    <a:pt x="66" y="2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3"/>
            <p:cNvSpPr>
              <a:spLocks noChangeArrowheads="1"/>
            </p:cNvSpPr>
            <p:nvPr userDrawn="1"/>
          </p:nvSpPr>
          <p:spPr bwMode="auto">
            <a:xfrm>
              <a:off x="6445250" y="4600575"/>
              <a:ext cx="98425" cy="234950"/>
            </a:xfrm>
            <a:custGeom>
              <a:avLst/>
              <a:gdLst>
                <a:gd name="T0" fmla="*/ 11 w 33"/>
                <a:gd name="T1" fmla="*/ 64 h 78"/>
                <a:gd name="T2" fmla="*/ 28 w 33"/>
                <a:gd name="T3" fmla="*/ 70 h 78"/>
                <a:gd name="T4" fmla="*/ 28 w 33"/>
                <a:gd name="T5" fmla="*/ 0 h 78"/>
                <a:gd name="T6" fmla="*/ 8 w 33"/>
                <a:gd name="T7" fmla="*/ 46 h 78"/>
                <a:gd name="T8" fmla="*/ 11 w 33"/>
                <a:gd name="T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8">
                  <a:moveTo>
                    <a:pt x="11" y="64"/>
                  </a:moveTo>
                  <a:cubicBezTo>
                    <a:pt x="11" y="64"/>
                    <a:pt x="22" y="78"/>
                    <a:pt x="28" y="70"/>
                  </a:cubicBezTo>
                  <a:cubicBezTo>
                    <a:pt x="33" y="61"/>
                    <a:pt x="32" y="0"/>
                    <a:pt x="28" y="0"/>
                  </a:cubicBezTo>
                  <a:cubicBezTo>
                    <a:pt x="23" y="0"/>
                    <a:pt x="17" y="42"/>
                    <a:pt x="8" y="46"/>
                  </a:cubicBezTo>
                  <a:cubicBezTo>
                    <a:pt x="0" y="51"/>
                    <a:pt x="11" y="64"/>
                    <a:pt x="11" y="64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4"/>
            <p:cNvSpPr>
              <a:spLocks noChangeArrowheads="1"/>
            </p:cNvSpPr>
            <p:nvPr userDrawn="1"/>
          </p:nvSpPr>
          <p:spPr bwMode="auto">
            <a:xfrm>
              <a:off x="5500688" y="4270375"/>
              <a:ext cx="968375" cy="715963"/>
            </a:xfrm>
            <a:custGeom>
              <a:avLst/>
              <a:gdLst>
                <a:gd name="T0" fmla="*/ 74 w 320"/>
                <a:gd name="T1" fmla="*/ 38 h 237"/>
                <a:gd name="T2" fmla="*/ 320 w 320"/>
                <a:gd name="T3" fmla="*/ 149 h 237"/>
                <a:gd name="T4" fmla="*/ 318 w 320"/>
                <a:gd name="T5" fmla="*/ 175 h 237"/>
                <a:gd name="T6" fmla="*/ 31 w 320"/>
                <a:gd name="T7" fmla="*/ 99 h 237"/>
                <a:gd name="T8" fmla="*/ 22 w 320"/>
                <a:gd name="T9" fmla="*/ 35 h 237"/>
                <a:gd name="T10" fmla="*/ 74 w 320"/>
                <a:gd name="T11" fmla="*/ 3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37">
                  <a:moveTo>
                    <a:pt x="74" y="38"/>
                  </a:moveTo>
                  <a:cubicBezTo>
                    <a:pt x="74" y="38"/>
                    <a:pt x="162" y="170"/>
                    <a:pt x="320" y="149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8" y="175"/>
                    <a:pt x="159" y="237"/>
                    <a:pt x="31" y="99"/>
                  </a:cubicBezTo>
                  <a:cubicBezTo>
                    <a:pt x="31" y="99"/>
                    <a:pt x="0" y="71"/>
                    <a:pt x="22" y="35"/>
                  </a:cubicBezTo>
                  <a:cubicBezTo>
                    <a:pt x="43" y="0"/>
                    <a:pt x="74" y="38"/>
                    <a:pt x="74" y="38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5"/>
            <p:cNvSpPr>
              <a:spLocks noChangeArrowheads="1"/>
            </p:cNvSpPr>
            <p:nvPr userDrawn="1"/>
          </p:nvSpPr>
          <p:spPr bwMode="auto">
            <a:xfrm>
              <a:off x="4965701" y="4645025"/>
              <a:ext cx="588962" cy="1450975"/>
            </a:xfrm>
            <a:custGeom>
              <a:avLst/>
              <a:gdLst>
                <a:gd name="T0" fmla="*/ 103 w 195"/>
                <a:gd name="T1" fmla="*/ 0 h 480"/>
                <a:gd name="T2" fmla="*/ 110 w 195"/>
                <a:gd name="T3" fmla="*/ 270 h 480"/>
                <a:gd name="T4" fmla="*/ 56 w 195"/>
                <a:gd name="T5" fmla="*/ 480 h 480"/>
                <a:gd name="T6" fmla="*/ 81 w 195"/>
                <a:gd name="T7" fmla="*/ 480 h 480"/>
                <a:gd name="T8" fmla="*/ 188 w 195"/>
                <a:gd name="T9" fmla="*/ 270 h 480"/>
                <a:gd name="T10" fmla="*/ 163 w 195"/>
                <a:gd name="T11" fmla="*/ 64 h 480"/>
                <a:gd name="T12" fmla="*/ 103 w 195"/>
                <a:gd name="T1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80">
                  <a:moveTo>
                    <a:pt x="103" y="0"/>
                  </a:moveTo>
                  <a:cubicBezTo>
                    <a:pt x="103" y="0"/>
                    <a:pt x="0" y="157"/>
                    <a:pt x="110" y="270"/>
                  </a:cubicBezTo>
                  <a:cubicBezTo>
                    <a:pt x="110" y="270"/>
                    <a:pt x="56" y="430"/>
                    <a:pt x="56" y="480"/>
                  </a:cubicBezTo>
                  <a:cubicBezTo>
                    <a:pt x="81" y="480"/>
                    <a:pt x="81" y="480"/>
                    <a:pt x="81" y="480"/>
                  </a:cubicBezTo>
                  <a:cubicBezTo>
                    <a:pt x="81" y="480"/>
                    <a:pt x="181" y="292"/>
                    <a:pt x="188" y="270"/>
                  </a:cubicBezTo>
                  <a:cubicBezTo>
                    <a:pt x="195" y="249"/>
                    <a:pt x="135" y="128"/>
                    <a:pt x="163" y="64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26"/>
            <p:cNvSpPr>
              <a:spLocks noChangeArrowheads="1"/>
            </p:cNvSpPr>
            <p:nvPr userDrawn="1"/>
          </p:nvSpPr>
          <p:spPr bwMode="auto">
            <a:xfrm>
              <a:off x="5249863" y="4881563"/>
              <a:ext cx="812800" cy="1131888"/>
            </a:xfrm>
            <a:custGeom>
              <a:avLst/>
              <a:gdLst>
                <a:gd name="T0" fmla="*/ 0 w 269"/>
                <a:gd name="T1" fmla="*/ 0 h 375"/>
                <a:gd name="T2" fmla="*/ 176 w 269"/>
                <a:gd name="T3" fmla="*/ 194 h 375"/>
                <a:gd name="T4" fmla="*/ 250 w 269"/>
                <a:gd name="T5" fmla="*/ 375 h 375"/>
                <a:gd name="T6" fmla="*/ 269 w 269"/>
                <a:gd name="T7" fmla="*/ 360 h 375"/>
                <a:gd name="T8" fmla="*/ 235 w 269"/>
                <a:gd name="T9" fmla="*/ 159 h 375"/>
                <a:gd name="T10" fmla="*/ 87 w 269"/>
                <a:gd name="T11" fmla="*/ 13 h 375"/>
                <a:gd name="T12" fmla="*/ 0 w 269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375">
                  <a:moveTo>
                    <a:pt x="0" y="0"/>
                  </a:moveTo>
                  <a:cubicBezTo>
                    <a:pt x="0" y="0"/>
                    <a:pt x="16" y="162"/>
                    <a:pt x="176" y="194"/>
                  </a:cubicBezTo>
                  <a:cubicBezTo>
                    <a:pt x="176" y="194"/>
                    <a:pt x="219" y="336"/>
                    <a:pt x="250" y="375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9" y="360"/>
                    <a:pt x="243" y="180"/>
                    <a:pt x="235" y="159"/>
                  </a:cubicBezTo>
                  <a:cubicBezTo>
                    <a:pt x="227" y="138"/>
                    <a:pt x="105" y="81"/>
                    <a:pt x="87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27"/>
            <p:cNvSpPr>
              <a:spLocks noChangeArrowheads="1"/>
            </p:cNvSpPr>
            <p:nvPr userDrawn="1"/>
          </p:nvSpPr>
          <p:spPr bwMode="auto">
            <a:xfrm>
              <a:off x="5113338" y="4216400"/>
              <a:ext cx="701675" cy="917575"/>
            </a:xfrm>
            <a:custGeom>
              <a:avLst/>
              <a:gdLst>
                <a:gd name="T0" fmla="*/ 182 w 232"/>
                <a:gd name="T1" fmla="*/ 0 h 304"/>
                <a:gd name="T2" fmla="*/ 0 w 232"/>
                <a:gd name="T3" fmla="*/ 221 h 304"/>
                <a:gd name="T4" fmla="*/ 172 w 232"/>
                <a:gd name="T5" fmla="*/ 291 h 304"/>
                <a:gd name="T6" fmla="*/ 232 w 232"/>
                <a:gd name="T7" fmla="*/ 34 h 304"/>
                <a:gd name="T8" fmla="*/ 182 w 232"/>
                <a:gd name="T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304">
                  <a:moveTo>
                    <a:pt x="182" y="0"/>
                  </a:moveTo>
                  <a:cubicBezTo>
                    <a:pt x="182" y="0"/>
                    <a:pt x="66" y="56"/>
                    <a:pt x="0" y="221"/>
                  </a:cubicBezTo>
                  <a:cubicBezTo>
                    <a:pt x="0" y="221"/>
                    <a:pt x="107" y="304"/>
                    <a:pt x="172" y="291"/>
                  </a:cubicBezTo>
                  <a:cubicBezTo>
                    <a:pt x="172" y="291"/>
                    <a:pt x="163" y="145"/>
                    <a:pt x="232" y="34"/>
                  </a:cubicBezTo>
                  <a:cubicBezTo>
                    <a:pt x="232" y="34"/>
                    <a:pt x="190" y="20"/>
                    <a:pt x="182" y="0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28"/>
            <p:cNvSpPr>
              <a:spLocks noChangeArrowheads="1"/>
            </p:cNvSpPr>
            <p:nvPr userDrawn="1"/>
          </p:nvSpPr>
          <p:spPr bwMode="auto">
            <a:xfrm>
              <a:off x="6242050" y="4494213"/>
              <a:ext cx="204787" cy="133350"/>
            </a:xfrm>
            <a:custGeom>
              <a:avLst/>
              <a:gdLst>
                <a:gd name="T0" fmla="*/ 0 w 68"/>
                <a:gd name="T1" fmla="*/ 30 h 44"/>
                <a:gd name="T2" fmla="*/ 21 w 68"/>
                <a:gd name="T3" fmla="*/ 2 h 44"/>
                <a:gd name="T4" fmla="*/ 20 w 68"/>
                <a:gd name="T5" fmla="*/ 17 h 44"/>
                <a:gd name="T6" fmla="*/ 67 w 68"/>
                <a:gd name="T7" fmla="*/ 32 h 44"/>
                <a:gd name="T8" fmla="*/ 9 w 68"/>
                <a:gd name="T9" fmla="*/ 44 h 44"/>
                <a:gd name="T10" fmla="*/ 0 w 68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44">
                  <a:moveTo>
                    <a:pt x="0" y="30"/>
                  </a:moveTo>
                  <a:cubicBezTo>
                    <a:pt x="0" y="30"/>
                    <a:pt x="16" y="0"/>
                    <a:pt x="21" y="2"/>
                  </a:cubicBezTo>
                  <a:cubicBezTo>
                    <a:pt x="26" y="3"/>
                    <a:pt x="20" y="17"/>
                    <a:pt x="20" y="17"/>
                  </a:cubicBezTo>
                  <a:cubicBezTo>
                    <a:pt x="20" y="17"/>
                    <a:pt x="66" y="28"/>
                    <a:pt x="67" y="32"/>
                  </a:cubicBezTo>
                  <a:cubicBezTo>
                    <a:pt x="68" y="37"/>
                    <a:pt x="9" y="44"/>
                    <a:pt x="9" y="44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29"/>
            <p:cNvSpPr>
              <a:spLocks noChangeArrowheads="1"/>
            </p:cNvSpPr>
            <p:nvPr userDrawn="1"/>
          </p:nvSpPr>
          <p:spPr bwMode="auto">
            <a:xfrm>
              <a:off x="5473700" y="422592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1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3" y="164"/>
                    <a:pt x="111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30"/>
            <p:cNvSpPr>
              <a:spLocks noChangeArrowheads="1"/>
            </p:cNvSpPr>
            <p:nvPr userDrawn="1"/>
          </p:nvSpPr>
          <p:spPr bwMode="auto">
            <a:xfrm>
              <a:off x="5110163" y="6096000"/>
              <a:ext cx="215900" cy="95250"/>
            </a:xfrm>
            <a:custGeom>
              <a:avLst/>
              <a:gdLst>
                <a:gd name="T0" fmla="*/ 33 w 71"/>
                <a:gd name="T1" fmla="*/ 0 h 32"/>
                <a:gd name="T2" fmla="*/ 64 w 71"/>
                <a:gd name="T3" fmla="*/ 25 h 32"/>
                <a:gd name="T4" fmla="*/ 7 w 71"/>
                <a:gd name="T5" fmla="*/ 20 h 32"/>
                <a:gd name="T6" fmla="*/ 8 w 71"/>
                <a:gd name="T7" fmla="*/ 0 h 32"/>
                <a:gd name="T8" fmla="*/ 33 w 7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2">
                  <a:moveTo>
                    <a:pt x="33" y="0"/>
                  </a:moveTo>
                  <a:cubicBezTo>
                    <a:pt x="33" y="0"/>
                    <a:pt x="48" y="22"/>
                    <a:pt x="64" y="25"/>
                  </a:cubicBezTo>
                  <a:cubicBezTo>
                    <a:pt x="71" y="32"/>
                    <a:pt x="19" y="29"/>
                    <a:pt x="7" y="20"/>
                  </a:cubicBezTo>
                  <a:cubicBezTo>
                    <a:pt x="0" y="14"/>
                    <a:pt x="8" y="0"/>
                    <a:pt x="8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31"/>
            <p:cNvSpPr>
              <a:spLocks noChangeArrowheads="1"/>
            </p:cNvSpPr>
            <p:nvPr userDrawn="1"/>
          </p:nvSpPr>
          <p:spPr bwMode="auto">
            <a:xfrm>
              <a:off x="6002338" y="5943600"/>
              <a:ext cx="200025" cy="115888"/>
            </a:xfrm>
            <a:custGeom>
              <a:avLst/>
              <a:gdLst>
                <a:gd name="T0" fmla="*/ 17 w 66"/>
                <a:gd name="T1" fmla="*/ 4 h 38"/>
                <a:gd name="T2" fmla="*/ 56 w 66"/>
                <a:gd name="T3" fmla="*/ 0 h 38"/>
                <a:gd name="T4" fmla="*/ 12 w 66"/>
                <a:gd name="T5" fmla="*/ 36 h 38"/>
                <a:gd name="T6" fmla="*/ 0 w 66"/>
                <a:gd name="T7" fmla="*/ 21 h 38"/>
                <a:gd name="T8" fmla="*/ 17 w 66"/>
                <a:gd name="T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8">
                  <a:moveTo>
                    <a:pt x="17" y="4"/>
                  </a:moveTo>
                  <a:cubicBezTo>
                    <a:pt x="17" y="4"/>
                    <a:pt x="42" y="9"/>
                    <a:pt x="56" y="0"/>
                  </a:cubicBezTo>
                  <a:cubicBezTo>
                    <a:pt x="66" y="0"/>
                    <a:pt x="27" y="34"/>
                    <a:pt x="12" y="36"/>
                  </a:cubicBezTo>
                  <a:cubicBezTo>
                    <a:pt x="3" y="38"/>
                    <a:pt x="0" y="21"/>
                    <a:pt x="0" y="21"/>
                  </a:cubicBezTo>
                  <a:lnTo>
                    <a:pt x="17" y="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32"/>
            <p:cNvSpPr>
              <a:spLocks noChangeArrowheads="1"/>
            </p:cNvSpPr>
            <p:nvPr userDrawn="1"/>
          </p:nvSpPr>
          <p:spPr bwMode="auto">
            <a:xfrm>
              <a:off x="5594350" y="3789363"/>
              <a:ext cx="387350" cy="393700"/>
            </a:xfrm>
            <a:custGeom>
              <a:avLst/>
              <a:gdLst>
                <a:gd name="T0" fmla="*/ 51 w 128"/>
                <a:gd name="T1" fmla="*/ 54 h 130"/>
                <a:gd name="T2" fmla="*/ 128 w 128"/>
                <a:gd name="T3" fmla="*/ 45 h 130"/>
                <a:gd name="T4" fmla="*/ 49 w 128"/>
                <a:gd name="T5" fmla="*/ 20 h 130"/>
                <a:gd name="T6" fmla="*/ 17 w 128"/>
                <a:gd name="T7" fmla="*/ 57 h 130"/>
                <a:gd name="T8" fmla="*/ 5 w 128"/>
                <a:gd name="T9" fmla="*/ 89 h 130"/>
                <a:gd name="T10" fmla="*/ 33 w 128"/>
                <a:gd name="T11" fmla="*/ 130 h 130"/>
                <a:gd name="T12" fmla="*/ 44 w 128"/>
                <a:gd name="T13" fmla="*/ 63 h 130"/>
                <a:gd name="T14" fmla="*/ 51 w 128"/>
                <a:gd name="T15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1" y="54"/>
                  </a:moveTo>
                  <a:cubicBezTo>
                    <a:pt x="51" y="54"/>
                    <a:pt x="103" y="82"/>
                    <a:pt x="128" y="45"/>
                  </a:cubicBezTo>
                  <a:cubicBezTo>
                    <a:pt x="128" y="45"/>
                    <a:pt x="96" y="0"/>
                    <a:pt x="49" y="20"/>
                  </a:cubicBezTo>
                  <a:cubicBezTo>
                    <a:pt x="3" y="40"/>
                    <a:pt x="17" y="57"/>
                    <a:pt x="17" y="57"/>
                  </a:cubicBezTo>
                  <a:cubicBezTo>
                    <a:pt x="17" y="57"/>
                    <a:pt x="0" y="66"/>
                    <a:pt x="5" y="89"/>
                  </a:cubicBezTo>
                  <a:cubicBezTo>
                    <a:pt x="10" y="112"/>
                    <a:pt x="33" y="130"/>
                    <a:pt x="33" y="130"/>
                  </a:cubicBezTo>
                  <a:cubicBezTo>
                    <a:pt x="33" y="130"/>
                    <a:pt x="72" y="95"/>
                    <a:pt x="44" y="63"/>
                  </a:cubicBezTo>
                  <a:lnTo>
                    <a:pt x="51" y="5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33"/>
            <p:cNvSpPr>
              <a:spLocks noChangeArrowheads="1"/>
            </p:cNvSpPr>
            <p:nvPr userDrawn="1"/>
          </p:nvSpPr>
          <p:spPr bwMode="auto">
            <a:xfrm>
              <a:off x="5908675" y="4056063"/>
              <a:ext cx="76200" cy="106363"/>
            </a:xfrm>
            <a:custGeom>
              <a:avLst/>
              <a:gdLst>
                <a:gd name="T0" fmla="*/ 6 w 25"/>
                <a:gd name="T1" fmla="*/ 0 h 35"/>
                <a:gd name="T2" fmla="*/ 24 w 25"/>
                <a:gd name="T3" fmla="*/ 32 h 35"/>
                <a:gd name="T4" fmla="*/ 7 w 25"/>
                <a:gd name="T5" fmla="*/ 35 h 35"/>
                <a:gd name="T6" fmla="*/ 6 w 2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5">
                  <a:moveTo>
                    <a:pt x="6" y="0"/>
                  </a:moveTo>
                  <a:cubicBezTo>
                    <a:pt x="6" y="0"/>
                    <a:pt x="23" y="22"/>
                    <a:pt x="24" y="32"/>
                  </a:cubicBezTo>
                  <a:cubicBezTo>
                    <a:pt x="25" y="35"/>
                    <a:pt x="7" y="35"/>
                    <a:pt x="7" y="35"/>
                  </a:cubicBezTo>
                  <a:cubicBezTo>
                    <a:pt x="7" y="35"/>
                    <a:pt x="0" y="16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34"/>
            <p:cNvSpPr>
              <a:spLocks noChangeArrowheads="1"/>
            </p:cNvSpPr>
            <p:nvPr userDrawn="1"/>
          </p:nvSpPr>
          <p:spPr bwMode="auto">
            <a:xfrm>
              <a:off x="9737725" y="3875088"/>
              <a:ext cx="157162" cy="193675"/>
            </a:xfrm>
            <a:custGeom>
              <a:avLst/>
              <a:gdLst>
                <a:gd name="T0" fmla="*/ 18 w 52"/>
                <a:gd name="T1" fmla="*/ 61 h 64"/>
                <a:gd name="T2" fmla="*/ 2 w 52"/>
                <a:gd name="T3" fmla="*/ 54 h 64"/>
                <a:gd name="T4" fmla="*/ 49 w 52"/>
                <a:gd name="T5" fmla="*/ 3 h 64"/>
                <a:gd name="T6" fmla="*/ 31 w 52"/>
                <a:gd name="T7" fmla="*/ 50 h 64"/>
                <a:gd name="T8" fmla="*/ 18 w 52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4">
                  <a:moveTo>
                    <a:pt x="18" y="61"/>
                  </a:moveTo>
                  <a:cubicBezTo>
                    <a:pt x="18" y="61"/>
                    <a:pt x="0" y="64"/>
                    <a:pt x="2" y="54"/>
                  </a:cubicBezTo>
                  <a:cubicBezTo>
                    <a:pt x="3" y="44"/>
                    <a:pt x="46" y="0"/>
                    <a:pt x="49" y="3"/>
                  </a:cubicBezTo>
                  <a:cubicBezTo>
                    <a:pt x="52" y="5"/>
                    <a:pt x="28" y="41"/>
                    <a:pt x="31" y="50"/>
                  </a:cubicBezTo>
                  <a:cubicBezTo>
                    <a:pt x="35" y="58"/>
                    <a:pt x="18" y="61"/>
                    <a:pt x="18" y="61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35"/>
            <p:cNvSpPr>
              <a:spLocks noChangeArrowheads="1"/>
            </p:cNvSpPr>
            <p:nvPr userDrawn="1"/>
          </p:nvSpPr>
          <p:spPr bwMode="auto">
            <a:xfrm>
              <a:off x="9810750" y="4006850"/>
              <a:ext cx="968375" cy="530225"/>
            </a:xfrm>
            <a:custGeom>
              <a:avLst/>
              <a:gdLst>
                <a:gd name="T0" fmla="*/ 271 w 320"/>
                <a:gd name="T1" fmla="*/ 89 h 175"/>
                <a:gd name="T2" fmla="*/ 16 w 320"/>
                <a:gd name="T3" fmla="*/ 0 h 175"/>
                <a:gd name="T4" fmla="*/ 0 w 320"/>
                <a:gd name="T5" fmla="*/ 21 h 175"/>
                <a:gd name="T6" fmla="*/ 260 w 320"/>
                <a:gd name="T7" fmla="*/ 163 h 175"/>
                <a:gd name="T8" fmla="*/ 311 w 320"/>
                <a:gd name="T9" fmla="*/ 124 h 175"/>
                <a:gd name="T10" fmla="*/ 271 w 320"/>
                <a:gd name="T11" fmla="*/ 8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75">
                  <a:moveTo>
                    <a:pt x="271" y="89"/>
                  </a:moveTo>
                  <a:cubicBezTo>
                    <a:pt x="271" y="89"/>
                    <a:pt x="116" y="125"/>
                    <a:pt x="16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72" y="175"/>
                    <a:pt x="260" y="163"/>
                  </a:cubicBezTo>
                  <a:cubicBezTo>
                    <a:pt x="260" y="163"/>
                    <a:pt x="302" y="164"/>
                    <a:pt x="311" y="124"/>
                  </a:cubicBezTo>
                  <a:cubicBezTo>
                    <a:pt x="320" y="83"/>
                    <a:pt x="271" y="89"/>
                    <a:pt x="271" y="89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36"/>
            <p:cNvSpPr>
              <a:spLocks noChangeArrowheads="1"/>
            </p:cNvSpPr>
            <p:nvPr userDrawn="1"/>
          </p:nvSpPr>
          <p:spPr bwMode="auto">
            <a:xfrm>
              <a:off x="10518775" y="4822825"/>
              <a:ext cx="423862" cy="1306513"/>
            </a:xfrm>
            <a:custGeom>
              <a:avLst/>
              <a:gdLst>
                <a:gd name="T0" fmla="*/ 0 w 140"/>
                <a:gd name="T1" fmla="*/ 38 h 432"/>
                <a:gd name="T2" fmla="*/ 45 w 140"/>
                <a:gd name="T3" fmla="*/ 268 h 432"/>
                <a:gd name="T4" fmla="*/ 99 w 140"/>
                <a:gd name="T5" fmla="*/ 411 h 432"/>
                <a:gd name="T6" fmla="*/ 73 w 140"/>
                <a:gd name="T7" fmla="*/ 430 h 432"/>
                <a:gd name="T8" fmla="*/ 132 w 140"/>
                <a:gd name="T9" fmla="*/ 422 h 432"/>
                <a:gd name="T10" fmla="*/ 116 w 140"/>
                <a:gd name="T11" fmla="*/ 131 h 432"/>
                <a:gd name="T12" fmla="*/ 113 w 140"/>
                <a:gd name="T13" fmla="*/ 17 h 432"/>
                <a:gd name="T14" fmla="*/ 0 w 140"/>
                <a:gd name="T15" fmla="*/ 3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432">
                  <a:moveTo>
                    <a:pt x="0" y="38"/>
                  </a:moveTo>
                  <a:cubicBezTo>
                    <a:pt x="0" y="38"/>
                    <a:pt x="14" y="200"/>
                    <a:pt x="45" y="268"/>
                  </a:cubicBezTo>
                  <a:cubicBezTo>
                    <a:pt x="76" y="337"/>
                    <a:pt x="99" y="411"/>
                    <a:pt x="99" y="411"/>
                  </a:cubicBezTo>
                  <a:cubicBezTo>
                    <a:pt x="73" y="430"/>
                    <a:pt x="73" y="430"/>
                    <a:pt x="73" y="430"/>
                  </a:cubicBezTo>
                  <a:cubicBezTo>
                    <a:pt x="73" y="430"/>
                    <a:pt x="118" y="432"/>
                    <a:pt x="132" y="422"/>
                  </a:cubicBezTo>
                  <a:cubicBezTo>
                    <a:pt x="140" y="408"/>
                    <a:pt x="113" y="178"/>
                    <a:pt x="116" y="131"/>
                  </a:cubicBezTo>
                  <a:cubicBezTo>
                    <a:pt x="118" y="83"/>
                    <a:pt x="113" y="17"/>
                    <a:pt x="113" y="17"/>
                  </a:cubicBezTo>
                  <a:cubicBezTo>
                    <a:pt x="113" y="17"/>
                    <a:pt x="40" y="0"/>
                    <a:pt x="0" y="38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37"/>
            <p:cNvSpPr>
              <a:spLocks noChangeArrowheads="1"/>
            </p:cNvSpPr>
            <p:nvPr userDrawn="1"/>
          </p:nvSpPr>
          <p:spPr bwMode="auto">
            <a:xfrm>
              <a:off x="10001250" y="4908550"/>
              <a:ext cx="731837" cy="1204913"/>
            </a:xfrm>
            <a:custGeom>
              <a:avLst/>
              <a:gdLst>
                <a:gd name="T0" fmla="*/ 9 w 242"/>
                <a:gd name="T1" fmla="*/ 373 h 399"/>
                <a:gd name="T2" fmla="*/ 43 w 242"/>
                <a:gd name="T3" fmla="*/ 370 h 399"/>
                <a:gd name="T4" fmla="*/ 41 w 242"/>
                <a:gd name="T5" fmla="*/ 184 h 399"/>
                <a:gd name="T6" fmla="*/ 151 w 242"/>
                <a:gd name="T7" fmla="*/ 26 h 399"/>
                <a:gd name="T8" fmla="*/ 229 w 242"/>
                <a:gd name="T9" fmla="*/ 0 h 399"/>
                <a:gd name="T10" fmla="*/ 101 w 242"/>
                <a:gd name="T11" fmla="*/ 207 h 399"/>
                <a:gd name="T12" fmla="*/ 64 w 242"/>
                <a:gd name="T13" fmla="*/ 382 h 399"/>
                <a:gd name="T14" fmla="*/ 64 w 242"/>
                <a:gd name="T15" fmla="*/ 382 h 399"/>
                <a:gd name="T16" fmla="*/ 56 w 242"/>
                <a:gd name="T17" fmla="*/ 398 h 399"/>
                <a:gd name="T18" fmla="*/ 9 w 242"/>
                <a:gd name="T19" fmla="*/ 373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399">
                  <a:moveTo>
                    <a:pt x="9" y="373"/>
                  </a:moveTo>
                  <a:cubicBezTo>
                    <a:pt x="20" y="377"/>
                    <a:pt x="37" y="372"/>
                    <a:pt x="43" y="370"/>
                  </a:cubicBezTo>
                  <a:cubicBezTo>
                    <a:pt x="42" y="347"/>
                    <a:pt x="38" y="203"/>
                    <a:pt x="41" y="184"/>
                  </a:cubicBezTo>
                  <a:cubicBezTo>
                    <a:pt x="45" y="164"/>
                    <a:pt x="147" y="91"/>
                    <a:pt x="151" y="26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9" y="0"/>
                    <a:pt x="242" y="150"/>
                    <a:pt x="101" y="207"/>
                  </a:cubicBezTo>
                  <a:cubicBezTo>
                    <a:pt x="101" y="207"/>
                    <a:pt x="86" y="339"/>
                    <a:pt x="64" y="382"/>
                  </a:cubicBezTo>
                  <a:cubicBezTo>
                    <a:pt x="64" y="382"/>
                    <a:pt x="64" y="382"/>
                    <a:pt x="64" y="382"/>
                  </a:cubicBezTo>
                  <a:cubicBezTo>
                    <a:pt x="64" y="382"/>
                    <a:pt x="64" y="398"/>
                    <a:pt x="56" y="398"/>
                  </a:cubicBezTo>
                  <a:cubicBezTo>
                    <a:pt x="41" y="399"/>
                    <a:pt x="0" y="375"/>
                    <a:pt x="9" y="373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38"/>
            <p:cNvSpPr>
              <a:spLocks noChangeArrowheads="1"/>
            </p:cNvSpPr>
            <p:nvPr userDrawn="1"/>
          </p:nvSpPr>
          <p:spPr bwMode="auto">
            <a:xfrm>
              <a:off x="10502900" y="3792538"/>
              <a:ext cx="363537" cy="393700"/>
            </a:xfrm>
            <a:custGeom>
              <a:avLst/>
              <a:gdLst>
                <a:gd name="T0" fmla="*/ 4 w 120"/>
                <a:gd name="T1" fmla="*/ 65 h 130"/>
                <a:gd name="T2" fmla="*/ 36 w 120"/>
                <a:gd name="T3" fmla="*/ 130 h 130"/>
                <a:gd name="T4" fmla="*/ 101 w 120"/>
                <a:gd name="T5" fmla="*/ 65 h 130"/>
                <a:gd name="T6" fmla="*/ 36 w 120"/>
                <a:gd name="T7" fmla="*/ 0 h 130"/>
                <a:gd name="T8" fmla="*/ 4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4" y="65"/>
                  </a:moveTo>
                  <a:cubicBezTo>
                    <a:pt x="4" y="101"/>
                    <a:pt x="0" y="130"/>
                    <a:pt x="36" y="130"/>
                  </a:cubicBezTo>
                  <a:cubicBezTo>
                    <a:pt x="72" y="130"/>
                    <a:pt x="101" y="101"/>
                    <a:pt x="101" y="65"/>
                  </a:cubicBezTo>
                  <a:cubicBezTo>
                    <a:pt x="101" y="29"/>
                    <a:pt x="120" y="0"/>
                    <a:pt x="36" y="0"/>
                  </a:cubicBezTo>
                  <a:cubicBezTo>
                    <a:pt x="0" y="0"/>
                    <a:pt x="4" y="29"/>
                    <a:pt x="4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39"/>
            <p:cNvSpPr>
              <a:spLocks noChangeArrowheads="1"/>
            </p:cNvSpPr>
            <p:nvPr userDrawn="1"/>
          </p:nvSpPr>
          <p:spPr bwMode="auto">
            <a:xfrm>
              <a:off x="10491788" y="3702050"/>
              <a:ext cx="387350" cy="393700"/>
            </a:xfrm>
            <a:custGeom>
              <a:avLst/>
              <a:gdLst>
                <a:gd name="T0" fmla="*/ 77 w 128"/>
                <a:gd name="T1" fmla="*/ 53 h 130"/>
                <a:gd name="T2" fmla="*/ 0 w 128"/>
                <a:gd name="T3" fmla="*/ 45 h 130"/>
                <a:gd name="T4" fmla="*/ 78 w 128"/>
                <a:gd name="T5" fmla="*/ 20 h 130"/>
                <a:gd name="T6" fmla="*/ 110 w 128"/>
                <a:gd name="T7" fmla="*/ 57 h 130"/>
                <a:gd name="T8" fmla="*/ 123 w 128"/>
                <a:gd name="T9" fmla="*/ 89 h 130"/>
                <a:gd name="T10" fmla="*/ 94 w 128"/>
                <a:gd name="T11" fmla="*/ 130 h 130"/>
                <a:gd name="T12" fmla="*/ 84 w 128"/>
                <a:gd name="T13" fmla="*/ 62 h 130"/>
                <a:gd name="T14" fmla="*/ 77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77" y="53"/>
                  </a:moveTo>
                  <a:cubicBezTo>
                    <a:pt x="77" y="53"/>
                    <a:pt x="25" y="82"/>
                    <a:pt x="0" y="45"/>
                  </a:cubicBezTo>
                  <a:cubicBezTo>
                    <a:pt x="0" y="45"/>
                    <a:pt x="32" y="0"/>
                    <a:pt x="78" y="20"/>
                  </a:cubicBezTo>
                  <a:cubicBezTo>
                    <a:pt x="125" y="39"/>
                    <a:pt x="110" y="57"/>
                    <a:pt x="110" y="57"/>
                  </a:cubicBezTo>
                  <a:cubicBezTo>
                    <a:pt x="110" y="57"/>
                    <a:pt x="128" y="66"/>
                    <a:pt x="123" y="89"/>
                  </a:cubicBezTo>
                  <a:cubicBezTo>
                    <a:pt x="118" y="112"/>
                    <a:pt x="94" y="130"/>
                    <a:pt x="94" y="130"/>
                  </a:cubicBezTo>
                  <a:cubicBezTo>
                    <a:pt x="94" y="130"/>
                    <a:pt x="55" y="94"/>
                    <a:pt x="84" y="62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40"/>
            <p:cNvSpPr>
              <a:spLocks noChangeArrowheads="1"/>
            </p:cNvSpPr>
            <p:nvPr userDrawn="1"/>
          </p:nvSpPr>
          <p:spPr bwMode="auto">
            <a:xfrm>
              <a:off x="10485438" y="3968750"/>
              <a:ext cx="77787" cy="104775"/>
            </a:xfrm>
            <a:custGeom>
              <a:avLst/>
              <a:gdLst>
                <a:gd name="T0" fmla="*/ 20 w 26"/>
                <a:gd name="T1" fmla="*/ 0 h 35"/>
                <a:gd name="T2" fmla="*/ 1 w 26"/>
                <a:gd name="T3" fmla="*/ 32 h 35"/>
                <a:gd name="T4" fmla="*/ 19 w 26"/>
                <a:gd name="T5" fmla="*/ 35 h 35"/>
                <a:gd name="T6" fmla="*/ 2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20" y="0"/>
                  </a:moveTo>
                  <a:cubicBezTo>
                    <a:pt x="20" y="0"/>
                    <a:pt x="3" y="21"/>
                    <a:pt x="1" y="32"/>
                  </a:cubicBezTo>
                  <a:cubicBezTo>
                    <a:pt x="0" y="35"/>
                    <a:pt x="19" y="35"/>
                    <a:pt x="19" y="35"/>
                  </a:cubicBezTo>
                  <a:cubicBezTo>
                    <a:pt x="19" y="35"/>
                    <a:pt x="26" y="15"/>
                    <a:pt x="20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41"/>
            <p:cNvSpPr>
              <a:spLocks noChangeArrowheads="1"/>
            </p:cNvSpPr>
            <p:nvPr userDrawn="1"/>
          </p:nvSpPr>
          <p:spPr bwMode="auto">
            <a:xfrm>
              <a:off x="10575925" y="4125913"/>
              <a:ext cx="127000" cy="117475"/>
            </a:xfrm>
            <a:custGeom>
              <a:avLst/>
              <a:gdLst>
                <a:gd name="T0" fmla="*/ 3 w 42"/>
                <a:gd name="T1" fmla="*/ 16 h 39"/>
                <a:gd name="T2" fmla="*/ 0 w 42"/>
                <a:gd name="T3" fmla="*/ 38 h 39"/>
                <a:gd name="T4" fmla="*/ 42 w 42"/>
                <a:gd name="T5" fmla="*/ 26 h 39"/>
                <a:gd name="T6" fmla="*/ 41 w 42"/>
                <a:gd name="T7" fmla="*/ 0 h 39"/>
                <a:gd name="T8" fmla="*/ 3 w 42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9">
                  <a:moveTo>
                    <a:pt x="3" y="1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33" y="39"/>
                    <a:pt x="42" y="26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3" y="1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42"/>
            <p:cNvSpPr>
              <a:spLocks noChangeArrowheads="1"/>
            </p:cNvSpPr>
            <p:nvPr userDrawn="1"/>
          </p:nvSpPr>
          <p:spPr bwMode="auto">
            <a:xfrm>
              <a:off x="10431463" y="4179888"/>
              <a:ext cx="477837" cy="973138"/>
            </a:xfrm>
            <a:custGeom>
              <a:avLst/>
              <a:gdLst>
                <a:gd name="T0" fmla="*/ 45 w 158"/>
                <a:gd name="T1" fmla="*/ 14 h 322"/>
                <a:gd name="T2" fmla="*/ 0 w 158"/>
                <a:gd name="T3" fmla="*/ 277 h 322"/>
                <a:gd name="T4" fmla="*/ 150 w 158"/>
                <a:gd name="T5" fmla="*/ 261 h 322"/>
                <a:gd name="T6" fmla="*/ 92 w 158"/>
                <a:gd name="T7" fmla="*/ 0 h 322"/>
                <a:gd name="T8" fmla="*/ 45 w 158"/>
                <a:gd name="T9" fmla="*/ 1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22">
                  <a:moveTo>
                    <a:pt x="45" y="14"/>
                  </a:moveTo>
                  <a:cubicBezTo>
                    <a:pt x="45" y="14"/>
                    <a:pt x="7" y="213"/>
                    <a:pt x="0" y="277"/>
                  </a:cubicBezTo>
                  <a:cubicBezTo>
                    <a:pt x="0" y="277"/>
                    <a:pt x="93" y="322"/>
                    <a:pt x="150" y="261"/>
                  </a:cubicBezTo>
                  <a:cubicBezTo>
                    <a:pt x="150" y="261"/>
                    <a:pt x="158" y="76"/>
                    <a:pt x="92" y="0"/>
                  </a:cubicBezTo>
                  <a:cubicBezTo>
                    <a:pt x="92" y="0"/>
                    <a:pt x="58" y="15"/>
                    <a:pt x="45" y="14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43"/>
            <p:cNvSpPr>
              <a:spLocks noChangeArrowheads="1"/>
            </p:cNvSpPr>
            <p:nvPr userDrawn="1"/>
          </p:nvSpPr>
          <p:spPr bwMode="auto">
            <a:xfrm>
              <a:off x="9804400" y="4497388"/>
              <a:ext cx="209550" cy="133350"/>
            </a:xfrm>
            <a:custGeom>
              <a:avLst/>
              <a:gdLst>
                <a:gd name="T0" fmla="*/ 69 w 69"/>
                <a:gd name="T1" fmla="*/ 30 h 44"/>
                <a:gd name="T2" fmla="*/ 48 w 69"/>
                <a:gd name="T3" fmla="*/ 2 h 44"/>
                <a:gd name="T4" fmla="*/ 49 w 69"/>
                <a:gd name="T5" fmla="*/ 17 h 44"/>
                <a:gd name="T6" fmla="*/ 1 w 69"/>
                <a:gd name="T7" fmla="*/ 32 h 44"/>
                <a:gd name="T8" fmla="*/ 59 w 69"/>
                <a:gd name="T9" fmla="*/ 44 h 44"/>
                <a:gd name="T10" fmla="*/ 69 w 6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44">
                  <a:moveTo>
                    <a:pt x="69" y="30"/>
                  </a:moveTo>
                  <a:cubicBezTo>
                    <a:pt x="69" y="30"/>
                    <a:pt x="53" y="0"/>
                    <a:pt x="48" y="2"/>
                  </a:cubicBezTo>
                  <a:cubicBezTo>
                    <a:pt x="43" y="3"/>
                    <a:pt x="49" y="17"/>
                    <a:pt x="49" y="17"/>
                  </a:cubicBezTo>
                  <a:cubicBezTo>
                    <a:pt x="49" y="17"/>
                    <a:pt x="2" y="27"/>
                    <a:pt x="1" y="32"/>
                  </a:cubicBezTo>
                  <a:cubicBezTo>
                    <a:pt x="0" y="36"/>
                    <a:pt x="59" y="44"/>
                    <a:pt x="59" y="44"/>
                  </a:cubicBezTo>
                  <a:lnTo>
                    <a:pt x="69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44"/>
            <p:cNvSpPr>
              <a:spLocks noChangeArrowheads="1"/>
            </p:cNvSpPr>
            <p:nvPr userDrawn="1"/>
          </p:nvSpPr>
          <p:spPr bwMode="auto">
            <a:xfrm>
              <a:off x="9983788" y="4240213"/>
              <a:ext cx="801687" cy="676275"/>
            </a:xfrm>
            <a:custGeom>
              <a:avLst/>
              <a:gdLst>
                <a:gd name="T0" fmla="*/ 250 w 265"/>
                <a:gd name="T1" fmla="*/ 57 h 224"/>
                <a:gd name="T2" fmla="*/ 151 w 265"/>
                <a:gd name="T3" fmla="*/ 193 h 224"/>
                <a:gd name="T4" fmla="*/ 0 w 265"/>
                <a:gd name="T5" fmla="*/ 129 h 224"/>
                <a:gd name="T6" fmla="*/ 10 w 265"/>
                <a:gd name="T7" fmla="*/ 111 h 224"/>
                <a:gd name="T8" fmla="*/ 111 w 265"/>
                <a:gd name="T9" fmla="*/ 141 h 224"/>
                <a:gd name="T10" fmla="*/ 187 w 265"/>
                <a:gd name="T11" fmla="*/ 28 h 224"/>
                <a:gd name="T12" fmla="*/ 239 w 265"/>
                <a:gd name="T13" fmla="*/ 14 h 224"/>
                <a:gd name="T14" fmla="*/ 250 w 265"/>
                <a:gd name="T15" fmla="*/ 5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224">
                  <a:moveTo>
                    <a:pt x="250" y="57"/>
                  </a:moveTo>
                  <a:cubicBezTo>
                    <a:pt x="250" y="57"/>
                    <a:pt x="189" y="163"/>
                    <a:pt x="151" y="193"/>
                  </a:cubicBezTo>
                  <a:cubicBezTo>
                    <a:pt x="112" y="224"/>
                    <a:pt x="0" y="129"/>
                    <a:pt x="0" y="12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213" y="0"/>
                    <a:pt x="239" y="14"/>
                  </a:cubicBezTo>
                  <a:cubicBezTo>
                    <a:pt x="265" y="29"/>
                    <a:pt x="250" y="57"/>
                    <a:pt x="250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45"/>
            <p:cNvSpPr>
              <a:spLocks noChangeArrowheads="1"/>
            </p:cNvSpPr>
            <p:nvPr userDrawn="1"/>
          </p:nvSpPr>
          <p:spPr bwMode="auto">
            <a:xfrm>
              <a:off x="8734425" y="1698625"/>
              <a:ext cx="147637" cy="166688"/>
            </a:xfrm>
            <a:custGeom>
              <a:avLst/>
              <a:gdLst>
                <a:gd name="T0" fmla="*/ 0 w 49"/>
                <a:gd name="T1" fmla="*/ 38 h 55"/>
                <a:gd name="T2" fmla="*/ 4 w 49"/>
                <a:gd name="T3" fmla="*/ 18 h 55"/>
                <a:gd name="T4" fmla="*/ 18 w 49"/>
                <a:gd name="T5" fmla="*/ 5 h 55"/>
                <a:gd name="T6" fmla="*/ 15 w 49"/>
                <a:gd name="T7" fmla="*/ 17 h 55"/>
                <a:gd name="T8" fmla="*/ 44 w 49"/>
                <a:gd name="T9" fmla="*/ 7 h 55"/>
                <a:gd name="T10" fmla="*/ 26 w 49"/>
                <a:gd name="T11" fmla="*/ 47 h 55"/>
                <a:gd name="T12" fmla="*/ 10 w 49"/>
                <a:gd name="T13" fmla="*/ 55 h 55"/>
                <a:gd name="T14" fmla="*/ 0 w 49"/>
                <a:gd name="T15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0" y="38"/>
                  </a:moveTo>
                  <a:cubicBezTo>
                    <a:pt x="0" y="38"/>
                    <a:pt x="1" y="21"/>
                    <a:pt x="4" y="18"/>
                  </a:cubicBezTo>
                  <a:cubicBezTo>
                    <a:pt x="7" y="14"/>
                    <a:pt x="17" y="0"/>
                    <a:pt x="18" y="5"/>
                  </a:cubicBezTo>
                  <a:cubicBezTo>
                    <a:pt x="18" y="10"/>
                    <a:pt x="15" y="17"/>
                    <a:pt x="15" y="17"/>
                  </a:cubicBezTo>
                  <a:cubicBezTo>
                    <a:pt x="15" y="17"/>
                    <a:pt x="38" y="3"/>
                    <a:pt x="44" y="7"/>
                  </a:cubicBezTo>
                  <a:cubicBezTo>
                    <a:pt x="49" y="11"/>
                    <a:pt x="31" y="41"/>
                    <a:pt x="26" y="47"/>
                  </a:cubicBezTo>
                  <a:cubicBezTo>
                    <a:pt x="21" y="53"/>
                    <a:pt x="10" y="55"/>
                    <a:pt x="10" y="55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46"/>
            <p:cNvSpPr>
              <a:spLocks noChangeArrowheads="1"/>
            </p:cNvSpPr>
            <p:nvPr userDrawn="1"/>
          </p:nvSpPr>
          <p:spPr bwMode="auto">
            <a:xfrm>
              <a:off x="7972425" y="146367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2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4" y="164"/>
                    <a:pt x="112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7078662" y="2384425"/>
            <a:ext cx="4441826" cy="122396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noProof="1"/>
              <a:t>Conclusion</a:t>
            </a:r>
            <a:endParaRPr lang="zh-CN" altLang="en-US" noProof="1"/>
          </a:p>
        </p:txBody>
      </p:sp>
      <p:sp>
        <p:nvSpPr>
          <p:cNvPr id="14" name="文本占位符 6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078662" y="4109005"/>
            <a:ext cx="4441826" cy="310871"/>
          </a:xfrm>
        </p:spPr>
        <p:txBody>
          <a:bodyPr rtlCol="0">
            <a:normAutofit/>
          </a:bodyPr>
          <a:lstStyle>
            <a:lvl1pPr marL="0" indent="0" algn="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noProof="1"/>
              <a:t>Signature</a:t>
            </a:r>
            <a:endParaRPr lang="en-US" altLang="zh-CN" noProof="1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78662" y="4424639"/>
            <a:ext cx="4441826" cy="310871"/>
          </a:xfrm>
        </p:spPr>
        <p:txBody>
          <a:bodyPr rtlCol="0">
            <a:normAutofit/>
          </a:bodyPr>
          <a:lstStyle>
            <a:lvl1pPr marL="0" indent="0" algn="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noProof="1"/>
              <a:t>Data</a:t>
            </a:r>
            <a:endParaRPr lang="en-US" altLang="zh-CN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 userDrawn="1"/>
        </p:nvGrpSpPr>
        <p:grpSpPr bwMode="auto">
          <a:xfrm>
            <a:off x="4833938" y="3570288"/>
            <a:ext cx="2524125" cy="2670175"/>
            <a:chOff x="6065838" y="548592"/>
            <a:chExt cx="4799011" cy="5075921"/>
          </a:xfrm>
        </p:grpSpPr>
        <p:sp>
          <p:nvSpPr>
            <p:cNvPr id="5" name="Freeform 17"/>
            <p:cNvSpPr>
              <a:spLocks noChangeArrowheads="1"/>
            </p:cNvSpPr>
            <p:nvPr userDrawn="1"/>
          </p:nvSpPr>
          <p:spPr bwMode="auto">
            <a:xfrm>
              <a:off x="8232775" y="3476625"/>
              <a:ext cx="1692275" cy="2147888"/>
            </a:xfrm>
            <a:custGeom>
              <a:avLst/>
              <a:gdLst>
                <a:gd name="T0" fmla="*/ 380 w 560"/>
                <a:gd name="T1" fmla="*/ 628 h 711"/>
                <a:gd name="T2" fmla="*/ 337 w 560"/>
                <a:gd name="T3" fmla="*/ 560 h 711"/>
                <a:gd name="T4" fmla="*/ 560 w 560"/>
                <a:gd name="T5" fmla="*/ 560 h 711"/>
                <a:gd name="T6" fmla="*/ 560 w 560"/>
                <a:gd name="T7" fmla="*/ 330 h 711"/>
                <a:gd name="T8" fmla="*/ 488 w 560"/>
                <a:gd name="T9" fmla="*/ 380 h 711"/>
                <a:gd name="T10" fmla="*/ 405 w 560"/>
                <a:gd name="T11" fmla="*/ 280 h 711"/>
                <a:gd name="T12" fmla="*/ 488 w 560"/>
                <a:gd name="T13" fmla="*/ 179 h 711"/>
                <a:gd name="T14" fmla="*/ 560 w 560"/>
                <a:gd name="T15" fmla="*/ 229 h 711"/>
                <a:gd name="T16" fmla="*/ 560 w 560"/>
                <a:gd name="T17" fmla="*/ 0 h 711"/>
                <a:gd name="T18" fmla="*/ 337 w 560"/>
                <a:gd name="T19" fmla="*/ 0 h 711"/>
                <a:gd name="T20" fmla="*/ 380 w 560"/>
                <a:gd name="T21" fmla="*/ 68 h 711"/>
                <a:gd name="T22" fmla="*/ 280 w 560"/>
                <a:gd name="T23" fmla="*/ 151 h 711"/>
                <a:gd name="T24" fmla="*/ 180 w 560"/>
                <a:gd name="T25" fmla="*/ 68 h 711"/>
                <a:gd name="T26" fmla="*/ 223 w 560"/>
                <a:gd name="T27" fmla="*/ 0 h 711"/>
                <a:gd name="T28" fmla="*/ 0 w 560"/>
                <a:gd name="T29" fmla="*/ 0 h 711"/>
                <a:gd name="T30" fmla="*/ 0 w 560"/>
                <a:gd name="T31" fmla="*/ 560 h 711"/>
                <a:gd name="T32" fmla="*/ 223 w 560"/>
                <a:gd name="T33" fmla="*/ 560 h 711"/>
                <a:gd name="T34" fmla="*/ 180 w 560"/>
                <a:gd name="T35" fmla="*/ 628 h 711"/>
                <a:gd name="T36" fmla="*/ 280 w 560"/>
                <a:gd name="T37" fmla="*/ 711 h 711"/>
                <a:gd name="T38" fmla="*/ 380 w 560"/>
                <a:gd name="T39" fmla="*/ 628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1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F7A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" name="Freeform 18"/>
            <p:cNvSpPr>
              <a:spLocks noChangeArrowheads="1"/>
            </p:cNvSpPr>
            <p:nvPr userDrawn="1"/>
          </p:nvSpPr>
          <p:spPr bwMode="auto">
            <a:xfrm>
              <a:off x="8232775" y="548592"/>
              <a:ext cx="2632074" cy="2274888"/>
            </a:xfrm>
            <a:custGeom>
              <a:avLst/>
              <a:gdLst>
                <a:gd name="T0" fmla="*/ 482 w 870"/>
                <a:gd name="T1" fmla="*/ 678 h 753"/>
                <a:gd name="T2" fmla="*/ 449 w 870"/>
                <a:gd name="T3" fmla="*/ 603 h 753"/>
                <a:gd name="T4" fmla="*/ 670 w 870"/>
                <a:gd name="T5" fmla="*/ 637 h 753"/>
                <a:gd name="T6" fmla="*/ 703 w 870"/>
                <a:gd name="T7" fmla="*/ 416 h 753"/>
                <a:gd name="T8" fmla="*/ 765 w 870"/>
                <a:gd name="T9" fmla="*/ 469 h 753"/>
                <a:gd name="T10" fmla="*/ 862 w 870"/>
                <a:gd name="T11" fmla="*/ 382 h 753"/>
                <a:gd name="T12" fmla="*/ 794 w 870"/>
                <a:gd name="T13" fmla="*/ 271 h 753"/>
                <a:gd name="T14" fmla="*/ 720 w 870"/>
                <a:gd name="T15" fmla="*/ 304 h 753"/>
                <a:gd name="T16" fmla="*/ 753 w 870"/>
                <a:gd name="T17" fmla="*/ 83 h 753"/>
                <a:gd name="T18" fmla="*/ 200 w 870"/>
                <a:gd name="T19" fmla="*/ 0 h 753"/>
                <a:gd name="T20" fmla="*/ 166 w 870"/>
                <a:gd name="T21" fmla="*/ 220 h 753"/>
                <a:gd name="T22" fmla="*/ 105 w 870"/>
                <a:gd name="T23" fmla="*/ 167 h 753"/>
                <a:gd name="T24" fmla="*/ 8 w 870"/>
                <a:gd name="T25" fmla="*/ 254 h 753"/>
                <a:gd name="T26" fmla="*/ 75 w 870"/>
                <a:gd name="T27" fmla="*/ 366 h 753"/>
                <a:gd name="T28" fmla="*/ 150 w 870"/>
                <a:gd name="T29" fmla="*/ 333 h 753"/>
                <a:gd name="T30" fmla="*/ 116 w 870"/>
                <a:gd name="T31" fmla="*/ 553 h 753"/>
                <a:gd name="T32" fmla="*/ 337 w 870"/>
                <a:gd name="T33" fmla="*/ 587 h 753"/>
                <a:gd name="T34" fmla="*/ 284 w 870"/>
                <a:gd name="T35" fmla="*/ 648 h 753"/>
                <a:gd name="T36" fmla="*/ 371 w 870"/>
                <a:gd name="T37" fmla="*/ 745 h 753"/>
                <a:gd name="T38" fmla="*/ 482 w 870"/>
                <a:gd name="T39" fmla="*/ 67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0" h="753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" name="Freeform 19"/>
            <p:cNvSpPr>
              <a:spLocks noChangeArrowheads="1"/>
            </p:cNvSpPr>
            <p:nvPr userDrawn="1"/>
          </p:nvSpPr>
          <p:spPr bwMode="auto">
            <a:xfrm>
              <a:off x="6538913" y="1323975"/>
              <a:ext cx="1693862" cy="2152650"/>
            </a:xfrm>
            <a:custGeom>
              <a:avLst/>
              <a:gdLst>
                <a:gd name="T0" fmla="*/ 491 w 560"/>
                <a:gd name="T1" fmla="*/ 532 h 712"/>
                <a:gd name="T2" fmla="*/ 408 w 560"/>
                <a:gd name="T3" fmla="*/ 432 h 712"/>
                <a:gd name="T4" fmla="*/ 491 w 560"/>
                <a:gd name="T5" fmla="*/ 331 h 712"/>
                <a:gd name="T6" fmla="*/ 560 w 560"/>
                <a:gd name="T7" fmla="*/ 375 h 712"/>
                <a:gd name="T8" fmla="*/ 560 w 560"/>
                <a:gd name="T9" fmla="*/ 152 h 712"/>
                <a:gd name="T10" fmla="*/ 335 w 560"/>
                <a:gd name="T11" fmla="*/ 152 h 712"/>
                <a:gd name="T12" fmla="*/ 379 w 560"/>
                <a:gd name="T13" fmla="*/ 83 h 712"/>
                <a:gd name="T14" fmla="*/ 278 w 560"/>
                <a:gd name="T15" fmla="*/ 0 h 712"/>
                <a:gd name="T16" fmla="*/ 178 w 560"/>
                <a:gd name="T17" fmla="*/ 83 h 712"/>
                <a:gd name="T18" fmla="*/ 222 w 560"/>
                <a:gd name="T19" fmla="*/ 152 h 712"/>
                <a:gd name="T20" fmla="*/ 0 w 560"/>
                <a:gd name="T21" fmla="*/ 152 h 712"/>
                <a:gd name="T22" fmla="*/ 0 w 560"/>
                <a:gd name="T23" fmla="*/ 381 h 712"/>
                <a:gd name="T24" fmla="*/ 71 w 560"/>
                <a:gd name="T25" fmla="*/ 331 h 712"/>
                <a:gd name="T26" fmla="*/ 155 w 560"/>
                <a:gd name="T27" fmla="*/ 432 h 712"/>
                <a:gd name="T28" fmla="*/ 71 w 560"/>
                <a:gd name="T29" fmla="*/ 532 h 712"/>
                <a:gd name="T30" fmla="*/ 0 w 560"/>
                <a:gd name="T31" fmla="*/ 483 h 712"/>
                <a:gd name="T32" fmla="*/ 0 w 560"/>
                <a:gd name="T33" fmla="*/ 712 h 712"/>
                <a:gd name="T34" fmla="*/ 560 w 560"/>
                <a:gd name="T35" fmla="*/ 712 h 712"/>
                <a:gd name="T36" fmla="*/ 560 w 560"/>
                <a:gd name="T37" fmla="*/ 489 h 712"/>
                <a:gd name="T38" fmla="*/ 491 w 560"/>
                <a:gd name="T39" fmla="*/ 5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2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FF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Freeform 20"/>
            <p:cNvSpPr>
              <a:spLocks noChangeArrowheads="1"/>
            </p:cNvSpPr>
            <p:nvPr userDrawn="1"/>
          </p:nvSpPr>
          <p:spPr bwMode="auto">
            <a:xfrm>
              <a:off x="6065838" y="3016250"/>
              <a:ext cx="2622550" cy="2151063"/>
            </a:xfrm>
            <a:custGeom>
              <a:avLst/>
              <a:gdLst>
                <a:gd name="T0" fmla="*/ 536 w 867"/>
                <a:gd name="T1" fmla="*/ 640 h 712"/>
                <a:gd name="T2" fmla="*/ 487 w 867"/>
                <a:gd name="T3" fmla="*/ 712 h 712"/>
                <a:gd name="T4" fmla="*/ 716 w 867"/>
                <a:gd name="T5" fmla="*/ 712 h 712"/>
                <a:gd name="T6" fmla="*/ 716 w 867"/>
                <a:gd name="T7" fmla="*/ 488 h 712"/>
                <a:gd name="T8" fmla="*/ 784 w 867"/>
                <a:gd name="T9" fmla="*/ 532 h 712"/>
                <a:gd name="T10" fmla="*/ 867 w 867"/>
                <a:gd name="T11" fmla="*/ 432 h 712"/>
                <a:gd name="T12" fmla="*/ 784 w 867"/>
                <a:gd name="T13" fmla="*/ 331 h 712"/>
                <a:gd name="T14" fmla="*/ 716 w 867"/>
                <a:gd name="T15" fmla="*/ 375 h 712"/>
                <a:gd name="T16" fmla="*/ 716 w 867"/>
                <a:gd name="T17" fmla="*/ 152 h 712"/>
                <a:gd name="T18" fmla="*/ 493 w 867"/>
                <a:gd name="T19" fmla="*/ 152 h 712"/>
                <a:gd name="T20" fmla="*/ 536 w 867"/>
                <a:gd name="T21" fmla="*/ 83 h 712"/>
                <a:gd name="T22" fmla="*/ 436 w 867"/>
                <a:gd name="T23" fmla="*/ 0 h 712"/>
                <a:gd name="T24" fmla="*/ 336 w 867"/>
                <a:gd name="T25" fmla="*/ 83 h 712"/>
                <a:gd name="T26" fmla="*/ 379 w 867"/>
                <a:gd name="T27" fmla="*/ 152 h 712"/>
                <a:gd name="T28" fmla="*/ 156 w 867"/>
                <a:gd name="T29" fmla="*/ 152 h 712"/>
                <a:gd name="T30" fmla="*/ 156 w 867"/>
                <a:gd name="T31" fmla="*/ 384 h 712"/>
                <a:gd name="T32" fmla="*/ 83 w 867"/>
                <a:gd name="T33" fmla="*/ 331 h 712"/>
                <a:gd name="T34" fmla="*/ 0 w 867"/>
                <a:gd name="T35" fmla="*/ 432 h 712"/>
                <a:gd name="T36" fmla="*/ 83 w 867"/>
                <a:gd name="T37" fmla="*/ 532 h 712"/>
                <a:gd name="T38" fmla="*/ 156 w 867"/>
                <a:gd name="T39" fmla="*/ 479 h 712"/>
                <a:gd name="T40" fmla="*/ 156 w 867"/>
                <a:gd name="T41" fmla="*/ 712 h 712"/>
                <a:gd name="T42" fmla="*/ 385 w 867"/>
                <a:gd name="T43" fmla="*/ 712 h 712"/>
                <a:gd name="T44" fmla="*/ 336 w 867"/>
                <a:gd name="T45" fmla="*/ 640 h 712"/>
                <a:gd name="T46" fmla="*/ 436 w 867"/>
                <a:gd name="T47" fmla="*/ 557 h 712"/>
                <a:gd name="T48" fmla="*/ 536 w 867"/>
                <a:gd name="T49" fmla="*/ 64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7" h="712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3098042" y="2015987"/>
            <a:ext cx="6141492" cy="656792"/>
          </a:xfrm>
        </p:spPr>
        <p:txBody>
          <a:bodyPr>
            <a:noAutofit/>
          </a:bodyPr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altLang="zh-CN" noProof="1"/>
              <a:t>Click to edit Master title style</a:t>
            </a:r>
            <a:endParaRPr lang="zh-CN" altLang="en-US" noProof="1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3090409" y="2694140"/>
            <a:ext cx="6157126" cy="1015623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noProof="1"/>
              <a:t>Edit Master text styles</a:t>
            </a:r>
            <a:endParaRPr lang="en-US" altLang="zh-CN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1"/>
              <a:t>Click to edit Master title style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noProof="1"/>
              <a:t>Edit Master text styles</a:t>
            </a:r>
            <a:endParaRPr lang="en-US" altLang="zh-CN" noProof="1"/>
          </a:p>
          <a:p>
            <a:pPr lvl="1"/>
            <a:r>
              <a:rPr lang="en-US" altLang="zh-CN" noProof="1"/>
              <a:t>Second level</a:t>
            </a:r>
            <a:endParaRPr lang="en-US" altLang="zh-CN" noProof="1"/>
          </a:p>
          <a:p>
            <a:pPr lvl="2"/>
            <a:r>
              <a:rPr lang="en-US" altLang="zh-CN" noProof="1"/>
              <a:t>Third level</a:t>
            </a:r>
            <a:endParaRPr lang="en-US" altLang="zh-CN" noProof="1"/>
          </a:p>
          <a:p>
            <a:pPr lvl="3"/>
            <a:r>
              <a:rPr lang="en-US" altLang="zh-CN" noProof="1"/>
              <a:t>Fourth level</a:t>
            </a:r>
            <a:endParaRPr lang="en-US" altLang="zh-CN" noProof="1"/>
          </a:p>
          <a:p>
            <a:pPr lvl="4"/>
            <a:r>
              <a:rPr lang="en-US" altLang="zh-CN" noProof="1"/>
              <a:t>Fifth level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89D9C7-5DC6-4263-87FF-7C99F6FB63C3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D9BF0-4552-432C-8B95-E2AC861705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1"/>
              <a:t>Click to edit Master title style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89D9C7-5DC6-4263-87FF-7C99F6FB63C3}" type="datetime1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B9539-92C5-47E8-A2C0-22239D51AE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6" name="组合 37"/>
          <p:cNvGrpSpPr/>
          <p:nvPr userDrawn="1"/>
        </p:nvGrpSpPr>
        <p:grpSpPr bwMode="auto">
          <a:xfrm flipH="1">
            <a:off x="784225" y="995363"/>
            <a:ext cx="6442075" cy="5245100"/>
            <a:chOff x="4965701" y="995362"/>
            <a:chExt cx="6442074" cy="5245101"/>
          </a:xfrm>
        </p:grpSpPr>
        <p:sp>
          <p:nvSpPr>
            <p:cNvPr id="7" name="Freeform 5"/>
            <p:cNvSpPr>
              <a:spLocks noChangeArrowheads="1"/>
            </p:cNvSpPr>
            <p:nvPr userDrawn="1"/>
          </p:nvSpPr>
          <p:spPr bwMode="auto">
            <a:xfrm>
              <a:off x="8939213" y="1071563"/>
              <a:ext cx="293687" cy="187325"/>
            </a:xfrm>
            <a:custGeom>
              <a:avLst/>
              <a:gdLst>
                <a:gd name="T0" fmla="*/ 0 w 97"/>
                <a:gd name="T1" fmla="*/ 42 h 62"/>
                <a:gd name="T2" fmla="*/ 30 w 97"/>
                <a:gd name="T3" fmla="*/ 2 h 62"/>
                <a:gd name="T4" fmla="*/ 28 w 97"/>
                <a:gd name="T5" fmla="*/ 24 h 62"/>
                <a:gd name="T6" fmla="*/ 95 w 97"/>
                <a:gd name="T7" fmla="*/ 46 h 62"/>
                <a:gd name="T8" fmla="*/ 13 w 97"/>
                <a:gd name="T9" fmla="*/ 62 h 62"/>
                <a:gd name="T10" fmla="*/ 0 w 97"/>
                <a:gd name="T1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62">
                  <a:moveTo>
                    <a:pt x="0" y="42"/>
                  </a:moveTo>
                  <a:cubicBezTo>
                    <a:pt x="0" y="42"/>
                    <a:pt x="23" y="0"/>
                    <a:pt x="30" y="2"/>
                  </a:cubicBezTo>
                  <a:cubicBezTo>
                    <a:pt x="37" y="4"/>
                    <a:pt x="28" y="24"/>
                    <a:pt x="28" y="24"/>
                  </a:cubicBezTo>
                  <a:cubicBezTo>
                    <a:pt x="28" y="24"/>
                    <a:pt x="94" y="39"/>
                    <a:pt x="95" y="46"/>
                  </a:cubicBezTo>
                  <a:cubicBezTo>
                    <a:pt x="97" y="52"/>
                    <a:pt x="13" y="62"/>
                    <a:pt x="13" y="62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Freeform 6"/>
            <p:cNvSpPr>
              <a:spLocks noChangeArrowheads="1"/>
            </p:cNvSpPr>
            <p:nvPr userDrawn="1"/>
          </p:nvSpPr>
          <p:spPr bwMode="auto">
            <a:xfrm>
              <a:off x="8397875" y="1185863"/>
              <a:ext cx="608012" cy="571500"/>
            </a:xfrm>
            <a:custGeom>
              <a:avLst/>
              <a:gdLst>
                <a:gd name="T0" fmla="*/ 0 w 201"/>
                <a:gd name="T1" fmla="*/ 114 h 189"/>
                <a:gd name="T2" fmla="*/ 178 w 201"/>
                <a:gd name="T3" fmla="*/ 0 h 189"/>
                <a:gd name="T4" fmla="*/ 201 w 201"/>
                <a:gd name="T5" fmla="*/ 18 h 189"/>
                <a:gd name="T6" fmla="*/ 13 w 201"/>
                <a:gd name="T7" fmla="*/ 178 h 189"/>
                <a:gd name="T8" fmla="*/ 13 w 201"/>
                <a:gd name="T9" fmla="*/ 185 h 189"/>
                <a:gd name="T10" fmla="*/ 0 w 201"/>
                <a:gd name="T11" fmla="*/ 1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189">
                  <a:moveTo>
                    <a:pt x="0" y="114"/>
                  </a:moveTo>
                  <a:cubicBezTo>
                    <a:pt x="0" y="114"/>
                    <a:pt x="130" y="155"/>
                    <a:pt x="178" y="0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192" y="189"/>
                    <a:pt x="13" y="178"/>
                  </a:cubicBezTo>
                  <a:cubicBezTo>
                    <a:pt x="11" y="178"/>
                    <a:pt x="13" y="185"/>
                    <a:pt x="13" y="185"/>
                  </a:cubicBezTo>
                  <a:cubicBezTo>
                    <a:pt x="13" y="185"/>
                    <a:pt x="0" y="157"/>
                    <a:pt x="0" y="114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Freeform 7"/>
            <p:cNvSpPr>
              <a:spLocks noChangeArrowheads="1"/>
            </p:cNvSpPr>
            <p:nvPr userDrawn="1"/>
          </p:nvSpPr>
          <p:spPr bwMode="auto">
            <a:xfrm>
              <a:off x="8204200" y="2230438"/>
              <a:ext cx="731837" cy="1260475"/>
            </a:xfrm>
            <a:custGeom>
              <a:avLst/>
              <a:gdLst>
                <a:gd name="T0" fmla="*/ 97 w 242"/>
                <a:gd name="T1" fmla="*/ 0 h 417"/>
                <a:gd name="T2" fmla="*/ 199 w 242"/>
                <a:gd name="T3" fmla="*/ 394 h 417"/>
                <a:gd name="T4" fmla="*/ 240 w 242"/>
                <a:gd name="T5" fmla="*/ 408 h 417"/>
                <a:gd name="T6" fmla="*/ 166 w 242"/>
                <a:gd name="T7" fmla="*/ 413 h 417"/>
                <a:gd name="T8" fmla="*/ 0 w 242"/>
                <a:gd name="T9" fmla="*/ 12 h 417"/>
                <a:gd name="T10" fmla="*/ 97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97" y="0"/>
                  </a:moveTo>
                  <a:cubicBezTo>
                    <a:pt x="97" y="0"/>
                    <a:pt x="183" y="330"/>
                    <a:pt x="199" y="394"/>
                  </a:cubicBezTo>
                  <a:cubicBezTo>
                    <a:pt x="199" y="394"/>
                    <a:pt x="237" y="401"/>
                    <a:pt x="240" y="408"/>
                  </a:cubicBezTo>
                  <a:cubicBezTo>
                    <a:pt x="242" y="415"/>
                    <a:pt x="173" y="417"/>
                    <a:pt x="166" y="413"/>
                  </a:cubicBezTo>
                  <a:cubicBezTo>
                    <a:pt x="159" y="408"/>
                    <a:pt x="33" y="128"/>
                    <a:pt x="0" y="1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8"/>
            <p:cNvSpPr>
              <a:spLocks noChangeArrowheads="1"/>
            </p:cNvSpPr>
            <p:nvPr userDrawn="1"/>
          </p:nvSpPr>
          <p:spPr bwMode="auto">
            <a:xfrm>
              <a:off x="7551738" y="2230438"/>
              <a:ext cx="731837" cy="1260475"/>
            </a:xfrm>
            <a:custGeom>
              <a:avLst/>
              <a:gdLst>
                <a:gd name="T0" fmla="*/ 145 w 242"/>
                <a:gd name="T1" fmla="*/ 0 h 417"/>
                <a:gd name="T2" fmla="*/ 43 w 242"/>
                <a:gd name="T3" fmla="*/ 394 h 417"/>
                <a:gd name="T4" fmla="*/ 3 w 242"/>
                <a:gd name="T5" fmla="*/ 408 h 417"/>
                <a:gd name="T6" fmla="*/ 76 w 242"/>
                <a:gd name="T7" fmla="*/ 413 h 417"/>
                <a:gd name="T8" fmla="*/ 242 w 242"/>
                <a:gd name="T9" fmla="*/ 12 h 417"/>
                <a:gd name="T10" fmla="*/ 145 w 242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417">
                  <a:moveTo>
                    <a:pt x="145" y="0"/>
                  </a:moveTo>
                  <a:cubicBezTo>
                    <a:pt x="145" y="0"/>
                    <a:pt x="60" y="330"/>
                    <a:pt x="43" y="394"/>
                  </a:cubicBezTo>
                  <a:cubicBezTo>
                    <a:pt x="43" y="394"/>
                    <a:pt x="5" y="401"/>
                    <a:pt x="3" y="408"/>
                  </a:cubicBezTo>
                  <a:cubicBezTo>
                    <a:pt x="0" y="415"/>
                    <a:pt x="69" y="417"/>
                    <a:pt x="76" y="413"/>
                  </a:cubicBezTo>
                  <a:cubicBezTo>
                    <a:pt x="83" y="408"/>
                    <a:pt x="209" y="128"/>
                    <a:pt x="242" y="12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9"/>
            <p:cNvSpPr>
              <a:spLocks noChangeArrowheads="1"/>
            </p:cNvSpPr>
            <p:nvPr userDrawn="1"/>
          </p:nvSpPr>
          <p:spPr bwMode="auto">
            <a:xfrm>
              <a:off x="7932738" y="1457325"/>
              <a:ext cx="622300" cy="889000"/>
            </a:xfrm>
            <a:custGeom>
              <a:avLst/>
              <a:gdLst>
                <a:gd name="T0" fmla="*/ 38 w 206"/>
                <a:gd name="T1" fmla="*/ 22 h 294"/>
                <a:gd name="T2" fmla="*/ 7 w 206"/>
                <a:gd name="T3" fmla="*/ 268 h 294"/>
                <a:gd name="T4" fmla="*/ 206 w 206"/>
                <a:gd name="T5" fmla="*/ 263 h 294"/>
                <a:gd name="T6" fmla="*/ 164 w 206"/>
                <a:gd name="T7" fmla="*/ 26 h 294"/>
                <a:gd name="T8" fmla="*/ 38 w 206"/>
                <a:gd name="T9" fmla="*/ 2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94">
                  <a:moveTo>
                    <a:pt x="38" y="22"/>
                  </a:moveTo>
                  <a:cubicBezTo>
                    <a:pt x="38" y="22"/>
                    <a:pt x="0" y="209"/>
                    <a:pt x="7" y="268"/>
                  </a:cubicBezTo>
                  <a:cubicBezTo>
                    <a:pt x="7" y="268"/>
                    <a:pt x="138" y="294"/>
                    <a:pt x="206" y="263"/>
                  </a:cubicBezTo>
                  <a:cubicBezTo>
                    <a:pt x="206" y="263"/>
                    <a:pt x="194" y="95"/>
                    <a:pt x="164" y="26"/>
                  </a:cubicBezTo>
                  <a:cubicBezTo>
                    <a:pt x="164" y="26"/>
                    <a:pt x="142" y="0"/>
                    <a:pt x="38" y="22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10"/>
            <p:cNvSpPr>
              <a:spLocks noChangeArrowheads="1"/>
            </p:cNvSpPr>
            <p:nvPr userDrawn="1"/>
          </p:nvSpPr>
          <p:spPr bwMode="auto">
            <a:xfrm>
              <a:off x="8169275" y="1400175"/>
              <a:ext cx="171450" cy="196850"/>
            </a:xfrm>
            <a:custGeom>
              <a:avLst/>
              <a:gdLst>
                <a:gd name="T0" fmla="*/ 3 w 57"/>
                <a:gd name="T1" fmla="*/ 6 h 65"/>
                <a:gd name="T2" fmla="*/ 0 w 57"/>
                <a:gd name="T3" fmla="*/ 38 h 65"/>
                <a:gd name="T4" fmla="*/ 57 w 57"/>
                <a:gd name="T5" fmla="*/ 39 h 65"/>
                <a:gd name="T6" fmla="*/ 48 w 57"/>
                <a:gd name="T7" fmla="*/ 0 h 65"/>
                <a:gd name="T8" fmla="*/ 3 w 57"/>
                <a:gd name="T9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3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57" y="65"/>
                    <a:pt x="57" y="39"/>
                  </a:cubicBezTo>
                  <a:cubicBezTo>
                    <a:pt x="57" y="34"/>
                    <a:pt x="48" y="0"/>
                    <a:pt x="48" y="0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11"/>
            <p:cNvSpPr>
              <a:spLocks noChangeArrowheads="1"/>
            </p:cNvSpPr>
            <p:nvPr userDrawn="1"/>
          </p:nvSpPr>
          <p:spPr bwMode="auto">
            <a:xfrm>
              <a:off x="8040688" y="1085850"/>
              <a:ext cx="363537" cy="393700"/>
            </a:xfrm>
            <a:custGeom>
              <a:avLst/>
              <a:gdLst>
                <a:gd name="T0" fmla="*/ 116 w 120"/>
                <a:gd name="T1" fmla="*/ 65 h 130"/>
                <a:gd name="T2" fmla="*/ 84 w 120"/>
                <a:gd name="T3" fmla="*/ 130 h 130"/>
                <a:gd name="T4" fmla="*/ 19 w 120"/>
                <a:gd name="T5" fmla="*/ 65 h 130"/>
                <a:gd name="T6" fmla="*/ 84 w 120"/>
                <a:gd name="T7" fmla="*/ 0 h 130"/>
                <a:gd name="T8" fmla="*/ 116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116" y="65"/>
                  </a:moveTo>
                  <a:cubicBezTo>
                    <a:pt x="116" y="101"/>
                    <a:pt x="120" y="130"/>
                    <a:pt x="84" y="130"/>
                  </a:cubicBezTo>
                  <a:cubicBezTo>
                    <a:pt x="48" y="130"/>
                    <a:pt x="19" y="101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12"/>
            <p:cNvSpPr>
              <a:spLocks noChangeArrowheads="1"/>
            </p:cNvSpPr>
            <p:nvPr userDrawn="1"/>
          </p:nvSpPr>
          <p:spPr bwMode="auto">
            <a:xfrm>
              <a:off x="8029575" y="995362"/>
              <a:ext cx="387350" cy="392113"/>
            </a:xfrm>
            <a:custGeom>
              <a:avLst/>
              <a:gdLst>
                <a:gd name="T0" fmla="*/ 52 w 128"/>
                <a:gd name="T1" fmla="*/ 53 h 130"/>
                <a:gd name="T2" fmla="*/ 128 w 128"/>
                <a:gd name="T3" fmla="*/ 44 h 130"/>
                <a:gd name="T4" fmla="*/ 50 w 128"/>
                <a:gd name="T5" fmla="*/ 19 h 130"/>
                <a:gd name="T6" fmla="*/ 18 w 128"/>
                <a:gd name="T7" fmla="*/ 57 h 130"/>
                <a:gd name="T8" fmla="*/ 5 w 128"/>
                <a:gd name="T9" fmla="*/ 89 h 130"/>
                <a:gd name="T10" fmla="*/ 34 w 128"/>
                <a:gd name="T11" fmla="*/ 130 h 130"/>
                <a:gd name="T12" fmla="*/ 44 w 128"/>
                <a:gd name="T13" fmla="*/ 62 h 130"/>
                <a:gd name="T14" fmla="*/ 52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2" y="53"/>
                  </a:moveTo>
                  <a:cubicBezTo>
                    <a:pt x="52" y="53"/>
                    <a:pt x="103" y="82"/>
                    <a:pt x="128" y="44"/>
                  </a:cubicBezTo>
                  <a:cubicBezTo>
                    <a:pt x="128" y="44"/>
                    <a:pt x="96" y="0"/>
                    <a:pt x="50" y="19"/>
                  </a:cubicBezTo>
                  <a:cubicBezTo>
                    <a:pt x="4" y="39"/>
                    <a:pt x="18" y="57"/>
                    <a:pt x="18" y="57"/>
                  </a:cubicBezTo>
                  <a:cubicBezTo>
                    <a:pt x="18" y="57"/>
                    <a:pt x="0" y="66"/>
                    <a:pt x="5" y="89"/>
                  </a:cubicBezTo>
                  <a:cubicBezTo>
                    <a:pt x="11" y="112"/>
                    <a:pt x="34" y="130"/>
                    <a:pt x="34" y="130"/>
                  </a:cubicBezTo>
                  <a:cubicBezTo>
                    <a:pt x="34" y="130"/>
                    <a:pt x="73" y="94"/>
                    <a:pt x="44" y="62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13"/>
            <p:cNvSpPr>
              <a:spLocks noChangeArrowheads="1"/>
            </p:cNvSpPr>
            <p:nvPr userDrawn="1"/>
          </p:nvSpPr>
          <p:spPr bwMode="auto">
            <a:xfrm>
              <a:off x="8343900" y="1262063"/>
              <a:ext cx="79375" cy="101600"/>
            </a:xfrm>
            <a:custGeom>
              <a:avLst/>
              <a:gdLst>
                <a:gd name="T0" fmla="*/ 6 w 26"/>
                <a:gd name="T1" fmla="*/ 0 h 34"/>
                <a:gd name="T2" fmla="*/ 25 w 26"/>
                <a:gd name="T3" fmla="*/ 32 h 34"/>
                <a:gd name="T4" fmla="*/ 7 w 26"/>
                <a:gd name="T5" fmla="*/ 34 h 34"/>
                <a:gd name="T6" fmla="*/ 6 w 26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4">
                  <a:moveTo>
                    <a:pt x="6" y="0"/>
                  </a:moveTo>
                  <a:cubicBezTo>
                    <a:pt x="6" y="0"/>
                    <a:pt x="23" y="21"/>
                    <a:pt x="25" y="32"/>
                  </a:cubicBezTo>
                  <a:cubicBezTo>
                    <a:pt x="26" y="34"/>
                    <a:pt x="7" y="34"/>
                    <a:pt x="7" y="34"/>
                  </a:cubicBezTo>
                  <a:cubicBezTo>
                    <a:pt x="7" y="34"/>
                    <a:pt x="0" y="15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Oval 14"/>
            <p:cNvSpPr>
              <a:spLocks noChangeArrowheads="1"/>
            </p:cNvSpPr>
            <p:nvPr userDrawn="1"/>
          </p:nvSpPr>
          <p:spPr bwMode="auto">
            <a:xfrm>
              <a:off x="4992688" y="6086475"/>
              <a:ext cx="1403350" cy="153988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Oval 15"/>
            <p:cNvSpPr>
              <a:spLocks noChangeArrowheads="1"/>
            </p:cNvSpPr>
            <p:nvPr userDrawn="1"/>
          </p:nvSpPr>
          <p:spPr bwMode="auto">
            <a:xfrm>
              <a:off x="10004425" y="6086475"/>
              <a:ext cx="1403350" cy="153988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Oval 16"/>
            <p:cNvSpPr>
              <a:spLocks noChangeArrowheads="1"/>
            </p:cNvSpPr>
            <p:nvPr userDrawn="1"/>
          </p:nvSpPr>
          <p:spPr bwMode="auto">
            <a:xfrm>
              <a:off x="6445250" y="6053138"/>
              <a:ext cx="3546475" cy="177800"/>
            </a:xfrm>
            <a:prstGeom prst="ellipse">
              <a:avLst/>
            </a:prstGeom>
            <a:solidFill>
              <a:srgbClr val="FEC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17"/>
            <p:cNvSpPr>
              <a:spLocks noChangeArrowheads="1"/>
            </p:cNvSpPr>
            <p:nvPr userDrawn="1"/>
          </p:nvSpPr>
          <p:spPr bwMode="auto">
            <a:xfrm>
              <a:off x="8232775" y="3476625"/>
              <a:ext cx="1692275" cy="2147888"/>
            </a:xfrm>
            <a:custGeom>
              <a:avLst/>
              <a:gdLst>
                <a:gd name="T0" fmla="*/ 380 w 560"/>
                <a:gd name="T1" fmla="*/ 628 h 711"/>
                <a:gd name="T2" fmla="*/ 337 w 560"/>
                <a:gd name="T3" fmla="*/ 560 h 711"/>
                <a:gd name="T4" fmla="*/ 560 w 560"/>
                <a:gd name="T5" fmla="*/ 560 h 711"/>
                <a:gd name="T6" fmla="*/ 560 w 560"/>
                <a:gd name="T7" fmla="*/ 330 h 711"/>
                <a:gd name="T8" fmla="*/ 488 w 560"/>
                <a:gd name="T9" fmla="*/ 380 h 711"/>
                <a:gd name="T10" fmla="*/ 405 w 560"/>
                <a:gd name="T11" fmla="*/ 280 h 711"/>
                <a:gd name="T12" fmla="*/ 488 w 560"/>
                <a:gd name="T13" fmla="*/ 179 h 711"/>
                <a:gd name="T14" fmla="*/ 560 w 560"/>
                <a:gd name="T15" fmla="*/ 229 h 711"/>
                <a:gd name="T16" fmla="*/ 560 w 560"/>
                <a:gd name="T17" fmla="*/ 0 h 711"/>
                <a:gd name="T18" fmla="*/ 337 w 560"/>
                <a:gd name="T19" fmla="*/ 0 h 711"/>
                <a:gd name="T20" fmla="*/ 380 w 560"/>
                <a:gd name="T21" fmla="*/ 68 h 711"/>
                <a:gd name="T22" fmla="*/ 280 w 560"/>
                <a:gd name="T23" fmla="*/ 151 h 711"/>
                <a:gd name="T24" fmla="*/ 180 w 560"/>
                <a:gd name="T25" fmla="*/ 68 h 711"/>
                <a:gd name="T26" fmla="*/ 223 w 560"/>
                <a:gd name="T27" fmla="*/ 0 h 711"/>
                <a:gd name="T28" fmla="*/ 0 w 560"/>
                <a:gd name="T29" fmla="*/ 0 h 711"/>
                <a:gd name="T30" fmla="*/ 0 w 560"/>
                <a:gd name="T31" fmla="*/ 560 h 711"/>
                <a:gd name="T32" fmla="*/ 223 w 560"/>
                <a:gd name="T33" fmla="*/ 560 h 711"/>
                <a:gd name="T34" fmla="*/ 180 w 560"/>
                <a:gd name="T35" fmla="*/ 628 h 711"/>
                <a:gd name="T36" fmla="*/ 280 w 560"/>
                <a:gd name="T37" fmla="*/ 711 h 711"/>
                <a:gd name="T38" fmla="*/ 380 w 560"/>
                <a:gd name="T39" fmla="*/ 628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1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F7A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18"/>
            <p:cNvSpPr>
              <a:spLocks noChangeArrowheads="1"/>
            </p:cNvSpPr>
            <p:nvPr userDrawn="1"/>
          </p:nvSpPr>
          <p:spPr bwMode="auto">
            <a:xfrm>
              <a:off x="8264525" y="1025525"/>
              <a:ext cx="2632075" cy="2274888"/>
            </a:xfrm>
            <a:custGeom>
              <a:avLst/>
              <a:gdLst>
                <a:gd name="T0" fmla="*/ 482 w 870"/>
                <a:gd name="T1" fmla="*/ 678 h 753"/>
                <a:gd name="T2" fmla="*/ 449 w 870"/>
                <a:gd name="T3" fmla="*/ 603 h 753"/>
                <a:gd name="T4" fmla="*/ 670 w 870"/>
                <a:gd name="T5" fmla="*/ 637 h 753"/>
                <a:gd name="T6" fmla="*/ 703 w 870"/>
                <a:gd name="T7" fmla="*/ 416 h 753"/>
                <a:gd name="T8" fmla="*/ 765 w 870"/>
                <a:gd name="T9" fmla="*/ 469 h 753"/>
                <a:gd name="T10" fmla="*/ 862 w 870"/>
                <a:gd name="T11" fmla="*/ 382 h 753"/>
                <a:gd name="T12" fmla="*/ 794 w 870"/>
                <a:gd name="T13" fmla="*/ 271 h 753"/>
                <a:gd name="T14" fmla="*/ 720 w 870"/>
                <a:gd name="T15" fmla="*/ 304 h 753"/>
                <a:gd name="T16" fmla="*/ 753 w 870"/>
                <a:gd name="T17" fmla="*/ 83 h 753"/>
                <a:gd name="T18" fmla="*/ 200 w 870"/>
                <a:gd name="T19" fmla="*/ 0 h 753"/>
                <a:gd name="T20" fmla="*/ 166 w 870"/>
                <a:gd name="T21" fmla="*/ 220 h 753"/>
                <a:gd name="T22" fmla="*/ 105 w 870"/>
                <a:gd name="T23" fmla="*/ 167 h 753"/>
                <a:gd name="T24" fmla="*/ 8 w 870"/>
                <a:gd name="T25" fmla="*/ 254 h 753"/>
                <a:gd name="T26" fmla="*/ 75 w 870"/>
                <a:gd name="T27" fmla="*/ 366 h 753"/>
                <a:gd name="T28" fmla="*/ 150 w 870"/>
                <a:gd name="T29" fmla="*/ 333 h 753"/>
                <a:gd name="T30" fmla="*/ 116 w 870"/>
                <a:gd name="T31" fmla="*/ 553 h 753"/>
                <a:gd name="T32" fmla="*/ 337 w 870"/>
                <a:gd name="T33" fmla="*/ 587 h 753"/>
                <a:gd name="T34" fmla="*/ 284 w 870"/>
                <a:gd name="T35" fmla="*/ 648 h 753"/>
                <a:gd name="T36" fmla="*/ 371 w 870"/>
                <a:gd name="T37" fmla="*/ 745 h 753"/>
                <a:gd name="T38" fmla="*/ 482 w 870"/>
                <a:gd name="T39" fmla="*/ 678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0" h="753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19"/>
            <p:cNvSpPr>
              <a:spLocks noChangeArrowheads="1"/>
            </p:cNvSpPr>
            <p:nvPr userDrawn="1"/>
          </p:nvSpPr>
          <p:spPr bwMode="auto">
            <a:xfrm>
              <a:off x="6538913" y="1323975"/>
              <a:ext cx="1693862" cy="2152650"/>
            </a:xfrm>
            <a:custGeom>
              <a:avLst/>
              <a:gdLst>
                <a:gd name="T0" fmla="*/ 491 w 560"/>
                <a:gd name="T1" fmla="*/ 532 h 712"/>
                <a:gd name="T2" fmla="*/ 408 w 560"/>
                <a:gd name="T3" fmla="*/ 432 h 712"/>
                <a:gd name="T4" fmla="*/ 491 w 560"/>
                <a:gd name="T5" fmla="*/ 331 h 712"/>
                <a:gd name="T6" fmla="*/ 560 w 560"/>
                <a:gd name="T7" fmla="*/ 375 h 712"/>
                <a:gd name="T8" fmla="*/ 560 w 560"/>
                <a:gd name="T9" fmla="*/ 152 h 712"/>
                <a:gd name="T10" fmla="*/ 335 w 560"/>
                <a:gd name="T11" fmla="*/ 152 h 712"/>
                <a:gd name="T12" fmla="*/ 379 w 560"/>
                <a:gd name="T13" fmla="*/ 83 h 712"/>
                <a:gd name="T14" fmla="*/ 278 w 560"/>
                <a:gd name="T15" fmla="*/ 0 h 712"/>
                <a:gd name="T16" fmla="*/ 178 w 560"/>
                <a:gd name="T17" fmla="*/ 83 h 712"/>
                <a:gd name="T18" fmla="*/ 222 w 560"/>
                <a:gd name="T19" fmla="*/ 152 h 712"/>
                <a:gd name="T20" fmla="*/ 0 w 560"/>
                <a:gd name="T21" fmla="*/ 152 h 712"/>
                <a:gd name="T22" fmla="*/ 0 w 560"/>
                <a:gd name="T23" fmla="*/ 381 h 712"/>
                <a:gd name="T24" fmla="*/ 71 w 560"/>
                <a:gd name="T25" fmla="*/ 331 h 712"/>
                <a:gd name="T26" fmla="*/ 155 w 560"/>
                <a:gd name="T27" fmla="*/ 432 h 712"/>
                <a:gd name="T28" fmla="*/ 71 w 560"/>
                <a:gd name="T29" fmla="*/ 532 h 712"/>
                <a:gd name="T30" fmla="*/ 0 w 560"/>
                <a:gd name="T31" fmla="*/ 483 h 712"/>
                <a:gd name="T32" fmla="*/ 0 w 560"/>
                <a:gd name="T33" fmla="*/ 712 h 712"/>
                <a:gd name="T34" fmla="*/ 560 w 560"/>
                <a:gd name="T35" fmla="*/ 712 h 712"/>
                <a:gd name="T36" fmla="*/ 560 w 560"/>
                <a:gd name="T37" fmla="*/ 489 h 712"/>
                <a:gd name="T38" fmla="*/ 491 w 560"/>
                <a:gd name="T39" fmla="*/ 5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0" h="712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FF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20"/>
            <p:cNvSpPr>
              <a:spLocks noChangeArrowheads="1"/>
            </p:cNvSpPr>
            <p:nvPr userDrawn="1"/>
          </p:nvSpPr>
          <p:spPr bwMode="auto">
            <a:xfrm>
              <a:off x="6065838" y="3016250"/>
              <a:ext cx="2622550" cy="2151063"/>
            </a:xfrm>
            <a:custGeom>
              <a:avLst/>
              <a:gdLst>
                <a:gd name="T0" fmla="*/ 536 w 867"/>
                <a:gd name="T1" fmla="*/ 640 h 712"/>
                <a:gd name="T2" fmla="*/ 487 w 867"/>
                <a:gd name="T3" fmla="*/ 712 h 712"/>
                <a:gd name="T4" fmla="*/ 716 w 867"/>
                <a:gd name="T5" fmla="*/ 712 h 712"/>
                <a:gd name="T6" fmla="*/ 716 w 867"/>
                <a:gd name="T7" fmla="*/ 488 h 712"/>
                <a:gd name="T8" fmla="*/ 784 w 867"/>
                <a:gd name="T9" fmla="*/ 532 h 712"/>
                <a:gd name="T10" fmla="*/ 867 w 867"/>
                <a:gd name="T11" fmla="*/ 432 h 712"/>
                <a:gd name="T12" fmla="*/ 784 w 867"/>
                <a:gd name="T13" fmla="*/ 331 h 712"/>
                <a:gd name="T14" fmla="*/ 716 w 867"/>
                <a:gd name="T15" fmla="*/ 375 h 712"/>
                <a:gd name="T16" fmla="*/ 716 w 867"/>
                <a:gd name="T17" fmla="*/ 152 h 712"/>
                <a:gd name="T18" fmla="*/ 493 w 867"/>
                <a:gd name="T19" fmla="*/ 152 h 712"/>
                <a:gd name="T20" fmla="*/ 536 w 867"/>
                <a:gd name="T21" fmla="*/ 83 h 712"/>
                <a:gd name="T22" fmla="*/ 436 w 867"/>
                <a:gd name="T23" fmla="*/ 0 h 712"/>
                <a:gd name="T24" fmla="*/ 336 w 867"/>
                <a:gd name="T25" fmla="*/ 83 h 712"/>
                <a:gd name="T26" fmla="*/ 379 w 867"/>
                <a:gd name="T27" fmla="*/ 152 h 712"/>
                <a:gd name="T28" fmla="*/ 156 w 867"/>
                <a:gd name="T29" fmla="*/ 152 h 712"/>
                <a:gd name="T30" fmla="*/ 156 w 867"/>
                <a:gd name="T31" fmla="*/ 384 h 712"/>
                <a:gd name="T32" fmla="*/ 83 w 867"/>
                <a:gd name="T33" fmla="*/ 331 h 712"/>
                <a:gd name="T34" fmla="*/ 0 w 867"/>
                <a:gd name="T35" fmla="*/ 432 h 712"/>
                <a:gd name="T36" fmla="*/ 83 w 867"/>
                <a:gd name="T37" fmla="*/ 532 h 712"/>
                <a:gd name="T38" fmla="*/ 156 w 867"/>
                <a:gd name="T39" fmla="*/ 479 h 712"/>
                <a:gd name="T40" fmla="*/ 156 w 867"/>
                <a:gd name="T41" fmla="*/ 712 h 712"/>
                <a:gd name="T42" fmla="*/ 385 w 867"/>
                <a:gd name="T43" fmla="*/ 712 h 712"/>
                <a:gd name="T44" fmla="*/ 336 w 867"/>
                <a:gd name="T45" fmla="*/ 640 h 712"/>
                <a:gd name="T46" fmla="*/ 436 w 867"/>
                <a:gd name="T47" fmla="*/ 557 h 712"/>
                <a:gd name="T48" fmla="*/ 536 w 867"/>
                <a:gd name="T49" fmla="*/ 64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7" h="712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21"/>
            <p:cNvSpPr>
              <a:spLocks noChangeArrowheads="1"/>
            </p:cNvSpPr>
            <p:nvPr userDrawn="1"/>
          </p:nvSpPr>
          <p:spPr bwMode="auto">
            <a:xfrm>
              <a:off x="5607050" y="3883025"/>
              <a:ext cx="361950" cy="390525"/>
            </a:xfrm>
            <a:custGeom>
              <a:avLst/>
              <a:gdLst>
                <a:gd name="T0" fmla="*/ 116 w 120"/>
                <a:gd name="T1" fmla="*/ 65 h 129"/>
                <a:gd name="T2" fmla="*/ 84 w 120"/>
                <a:gd name="T3" fmla="*/ 129 h 129"/>
                <a:gd name="T4" fmla="*/ 19 w 120"/>
                <a:gd name="T5" fmla="*/ 65 h 129"/>
                <a:gd name="T6" fmla="*/ 84 w 120"/>
                <a:gd name="T7" fmla="*/ 0 h 129"/>
                <a:gd name="T8" fmla="*/ 116 w 120"/>
                <a:gd name="T9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9">
                  <a:moveTo>
                    <a:pt x="116" y="65"/>
                  </a:moveTo>
                  <a:cubicBezTo>
                    <a:pt x="116" y="100"/>
                    <a:pt x="120" y="129"/>
                    <a:pt x="84" y="129"/>
                  </a:cubicBezTo>
                  <a:cubicBezTo>
                    <a:pt x="48" y="129"/>
                    <a:pt x="19" y="100"/>
                    <a:pt x="19" y="65"/>
                  </a:cubicBezTo>
                  <a:cubicBezTo>
                    <a:pt x="19" y="29"/>
                    <a:pt x="0" y="0"/>
                    <a:pt x="84" y="0"/>
                  </a:cubicBezTo>
                  <a:cubicBezTo>
                    <a:pt x="120" y="0"/>
                    <a:pt x="116" y="29"/>
                    <a:pt x="116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2"/>
            <p:cNvSpPr>
              <a:spLocks noChangeArrowheads="1"/>
            </p:cNvSpPr>
            <p:nvPr userDrawn="1"/>
          </p:nvSpPr>
          <p:spPr bwMode="auto">
            <a:xfrm>
              <a:off x="5651500" y="4183063"/>
              <a:ext cx="200025" cy="157163"/>
            </a:xfrm>
            <a:custGeom>
              <a:avLst/>
              <a:gdLst>
                <a:gd name="T0" fmla="*/ 25 w 66"/>
                <a:gd name="T1" fmla="*/ 0 h 52"/>
                <a:gd name="T2" fmla="*/ 0 w 66"/>
                <a:gd name="T3" fmla="*/ 20 h 52"/>
                <a:gd name="T4" fmla="*/ 46 w 66"/>
                <a:gd name="T5" fmla="*/ 50 h 52"/>
                <a:gd name="T6" fmla="*/ 66 w 66"/>
                <a:gd name="T7" fmla="*/ 20 h 52"/>
                <a:gd name="T8" fmla="*/ 25 w 66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2">
                  <a:moveTo>
                    <a:pt x="25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4" y="52"/>
                    <a:pt x="46" y="50"/>
                  </a:cubicBezTo>
                  <a:cubicBezTo>
                    <a:pt x="53" y="48"/>
                    <a:pt x="66" y="20"/>
                    <a:pt x="66" y="2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3"/>
            <p:cNvSpPr>
              <a:spLocks noChangeArrowheads="1"/>
            </p:cNvSpPr>
            <p:nvPr userDrawn="1"/>
          </p:nvSpPr>
          <p:spPr bwMode="auto">
            <a:xfrm>
              <a:off x="6445250" y="4600575"/>
              <a:ext cx="98425" cy="234950"/>
            </a:xfrm>
            <a:custGeom>
              <a:avLst/>
              <a:gdLst>
                <a:gd name="T0" fmla="*/ 11 w 33"/>
                <a:gd name="T1" fmla="*/ 64 h 78"/>
                <a:gd name="T2" fmla="*/ 28 w 33"/>
                <a:gd name="T3" fmla="*/ 70 h 78"/>
                <a:gd name="T4" fmla="*/ 28 w 33"/>
                <a:gd name="T5" fmla="*/ 0 h 78"/>
                <a:gd name="T6" fmla="*/ 8 w 33"/>
                <a:gd name="T7" fmla="*/ 46 h 78"/>
                <a:gd name="T8" fmla="*/ 11 w 33"/>
                <a:gd name="T9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8">
                  <a:moveTo>
                    <a:pt x="11" y="64"/>
                  </a:moveTo>
                  <a:cubicBezTo>
                    <a:pt x="11" y="64"/>
                    <a:pt x="22" y="78"/>
                    <a:pt x="28" y="70"/>
                  </a:cubicBezTo>
                  <a:cubicBezTo>
                    <a:pt x="33" y="61"/>
                    <a:pt x="32" y="0"/>
                    <a:pt x="28" y="0"/>
                  </a:cubicBezTo>
                  <a:cubicBezTo>
                    <a:pt x="23" y="0"/>
                    <a:pt x="17" y="42"/>
                    <a:pt x="8" y="46"/>
                  </a:cubicBezTo>
                  <a:cubicBezTo>
                    <a:pt x="0" y="51"/>
                    <a:pt x="11" y="64"/>
                    <a:pt x="11" y="64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4"/>
            <p:cNvSpPr>
              <a:spLocks noChangeArrowheads="1"/>
            </p:cNvSpPr>
            <p:nvPr userDrawn="1"/>
          </p:nvSpPr>
          <p:spPr bwMode="auto">
            <a:xfrm>
              <a:off x="5500688" y="4270375"/>
              <a:ext cx="968375" cy="715963"/>
            </a:xfrm>
            <a:custGeom>
              <a:avLst/>
              <a:gdLst>
                <a:gd name="T0" fmla="*/ 74 w 320"/>
                <a:gd name="T1" fmla="*/ 38 h 237"/>
                <a:gd name="T2" fmla="*/ 320 w 320"/>
                <a:gd name="T3" fmla="*/ 149 h 237"/>
                <a:gd name="T4" fmla="*/ 318 w 320"/>
                <a:gd name="T5" fmla="*/ 175 h 237"/>
                <a:gd name="T6" fmla="*/ 31 w 320"/>
                <a:gd name="T7" fmla="*/ 99 h 237"/>
                <a:gd name="T8" fmla="*/ 22 w 320"/>
                <a:gd name="T9" fmla="*/ 35 h 237"/>
                <a:gd name="T10" fmla="*/ 74 w 320"/>
                <a:gd name="T11" fmla="*/ 3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37">
                  <a:moveTo>
                    <a:pt x="74" y="38"/>
                  </a:moveTo>
                  <a:cubicBezTo>
                    <a:pt x="74" y="38"/>
                    <a:pt x="162" y="170"/>
                    <a:pt x="320" y="149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8" y="175"/>
                    <a:pt x="159" y="237"/>
                    <a:pt x="31" y="99"/>
                  </a:cubicBezTo>
                  <a:cubicBezTo>
                    <a:pt x="31" y="99"/>
                    <a:pt x="0" y="71"/>
                    <a:pt x="22" y="35"/>
                  </a:cubicBezTo>
                  <a:cubicBezTo>
                    <a:pt x="43" y="0"/>
                    <a:pt x="74" y="38"/>
                    <a:pt x="74" y="38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5"/>
            <p:cNvSpPr>
              <a:spLocks noChangeArrowheads="1"/>
            </p:cNvSpPr>
            <p:nvPr userDrawn="1"/>
          </p:nvSpPr>
          <p:spPr bwMode="auto">
            <a:xfrm>
              <a:off x="4965701" y="4645025"/>
              <a:ext cx="588962" cy="1450975"/>
            </a:xfrm>
            <a:custGeom>
              <a:avLst/>
              <a:gdLst>
                <a:gd name="T0" fmla="*/ 103 w 195"/>
                <a:gd name="T1" fmla="*/ 0 h 480"/>
                <a:gd name="T2" fmla="*/ 110 w 195"/>
                <a:gd name="T3" fmla="*/ 270 h 480"/>
                <a:gd name="T4" fmla="*/ 56 w 195"/>
                <a:gd name="T5" fmla="*/ 480 h 480"/>
                <a:gd name="T6" fmla="*/ 81 w 195"/>
                <a:gd name="T7" fmla="*/ 480 h 480"/>
                <a:gd name="T8" fmla="*/ 188 w 195"/>
                <a:gd name="T9" fmla="*/ 270 h 480"/>
                <a:gd name="T10" fmla="*/ 163 w 195"/>
                <a:gd name="T11" fmla="*/ 64 h 480"/>
                <a:gd name="T12" fmla="*/ 103 w 195"/>
                <a:gd name="T1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80">
                  <a:moveTo>
                    <a:pt x="103" y="0"/>
                  </a:moveTo>
                  <a:cubicBezTo>
                    <a:pt x="103" y="0"/>
                    <a:pt x="0" y="157"/>
                    <a:pt x="110" y="270"/>
                  </a:cubicBezTo>
                  <a:cubicBezTo>
                    <a:pt x="110" y="270"/>
                    <a:pt x="56" y="430"/>
                    <a:pt x="56" y="480"/>
                  </a:cubicBezTo>
                  <a:cubicBezTo>
                    <a:pt x="81" y="480"/>
                    <a:pt x="81" y="480"/>
                    <a:pt x="81" y="480"/>
                  </a:cubicBezTo>
                  <a:cubicBezTo>
                    <a:pt x="81" y="480"/>
                    <a:pt x="181" y="292"/>
                    <a:pt x="188" y="270"/>
                  </a:cubicBezTo>
                  <a:cubicBezTo>
                    <a:pt x="195" y="249"/>
                    <a:pt x="135" y="128"/>
                    <a:pt x="163" y="64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26"/>
            <p:cNvSpPr>
              <a:spLocks noChangeArrowheads="1"/>
            </p:cNvSpPr>
            <p:nvPr userDrawn="1"/>
          </p:nvSpPr>
          <p:spPr bwMode="auto">
            <a:xfrm>
              <a:off x="5249863" y="4881563"/>
              <a:ext cx="812800" cy="1131888"/>
            </a:xfrm>
            <a:custGeom>
              <a:avLst/>
              <a:gdLst>
                <a:gd name="T0" fmla="*/ 0 w 269"/>
                <a:gd name="T1" fmla="*/ 0 h 375"/>
                <a:gd name="T2" fmla="*/ 176 w 269"/>
                <a:gd name="T3" fmla="*/ 194 h 375"/>
                <a:gd name="T4" fmla="*/ 250 w 269"/>
                <a:gd name="T5" fmla="*/ 375 h 375"/>
                <a:gd name="T6" fmla="*/ 269 w 269"/>
                <a:gd name="T7" fmla="*/ 360 h 375"/>
                <a:gd name="T8" fmla="*/ 235 w 269"/>
                <a:gd name="T9" fmla="*/ 159 h 375"/>
                <a:gd name="T10" fmla="*/ 87 w 269"/>
                <a:gd name="T11" fmla="*/ 13 h 375"/>
                <a:gd name="T12" fmla="*/ 0 w 269"/>
                <a:gd name="T13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375">
                  <a:moveTo>
                    <a:pt x="0" y="0"/>
                  </a:moveTo>
                  <a:cubicBezTo>
                    <a:pt x="0" y="0"/>
                    <a:pt x="16" y="162"/>
                    <a:pt x="176" y="194"/>
                  </a:cubicBezTo>
                  <a:cubicBezTo>
                    <a:pt x="176" y="194"/>
                    <a:pt x="219" y="336"/>
                    <a:pt x="250" y="375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9" y="360"/>
                    <a:pt x="243" y="180"/>
                    <a:pt x="235" y="159"/>
                  </a:cubicBezTo>
                  <a:cubicBezTo>
                    <a:pt x="227" y="138"/>
                    <a:pt x="105" y="81"/>
                    <a:pt x="87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27"/>
            <p:cNvSpPr>
              <a:spLocks noChangeArrowheads="1"/>
            </p:cNvSpPr>
            <p:nvPr userDrawn="1"/>
          </p:nvSpPr>
          <p:spPr bwMode="auto">
            <a:xfrm>
              <a:off x="5113338" y="4216400"/>
              <a:ext cx="701675" cy="917575"/>
            </a:xfrm>
            <a:custGeom>
              <a:avLst/>
              <a:gdLst>
                <a:gd name="T0" fmla="*/ 182 w 232"/>
                <a:gd name="T1" fmla="*/ 0 h 304"/>
                <a:gd name="T2" fmla="*/ 0 w 232"/>
                <a:gd name="T3" fmla="*/ 221 h 304"/>
                <a:gd name="T4" fmla="*/ 172 w 232"/>
                <a:gd name="T5" fmla="*/ 291 h 304"/>
                <a:gd name="T6" fmla="*/ 232 w 232"/>
                <a:gd name="T7" fmla="*/ 34 h 304"/>
                <a:gd name="T8" fmla="*/ 182 w 232"/>
                <a:gd name="T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304">
                  <a:moveTo>
                    <a:pt x="182" y="0"/>
                  </a:moveTo>
                  <a:cubicBezTo>
                    <a:pt x="182" y="0"/>
                    <a:pt x="66" y="56"/>
                    <a:pt x="0" y="221"/>
                  </a:cubicBezTo>
                  <a:cubicBezTo>
                    <a:pt x="0" y="221"/>
                    <a:pt x="107" y="304"/>
                    <a:pt x="172" y="291"/>
                  </a:cubicBezTo>
                  <a:cubicBezTo>
                    <a:pt x="172" y="291"/>
                    <a:pt x="163" y="145"/>
                    <a:pt x="232" y="34"/>
                  </a:cubicBezTo>
                  <a:cubicBezTo>
                    <a:pt x="232" y="34"/>
                    <a:pt x="190" y="20"/>
                    <a:pt x="182" y="0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28"/>
            <p:cNvSpPr>
              <a:spLocks noChangeArrowheads="1"/>
            </p:cNvSpPr>
            <p:nvPr userDrawn="1"/>
          </p:nvSpPr>
          <p:spPr bwMode="auto">
            <a:xfrm>
              <a:off x="6242050" y="4494213"/>
              <a:ext cx="204787" cy="133350"/>
            </a:xfrm>
            <a:custGeom>
              <a:avLst/>
              <a:gdLst>
                <a:gd name="T0" fmla="*/ 0 w 68"/>
                <a:gd name="T1" fmla="*/ 30 h 44"/>
                <a:gd name="T2" fmla="*/ 21 w 68"/>
                <a:gd name="T3" fmla="*/ 2 h 44"/>
                <a:gd name="T4" fmla="*/ 20 w 68"/>
                <a:gd name="T5" fmla="*/ 17 h 44"/>
                <a:gd name="T6" fmla="*/ 67 w 68"/>
                <a:gd name="T7" fmla="*/ 32 h 44"/>
                <a:gd name="T8" fmla="*/ 9 w 68"/>
                <a:gd name="T9" fmla="*/ 44 h 44"/>
                <a:gd name="T10" fmla="*/ 0 w 68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44">
                  <a:moveTo>
                    <a:pt x="0" y="30"/>
                  </a:moveTo>
                  <a:cubicBezTo>
                    <a:pt x="0" y="30"/>
                    <a:pt x="16" y="0"/>
                    <a:pt x="21" y="2"/>
                  </a:cubicBezTo>
                  <a:cubicBezTo>
                    <a:pt x="26" y="3"/>
                    <a:pt x="20" y="17"/>
                    <a:pt x="20" y="17"/>
                  </a:cubicBezTo>
                  <a:cubicBezTo>
                    <a:pt x="20" y="17"/>
                    <a:pt x="66" y="28"/>
                    <a:pt x="67" y="32"/>
                  </a:cubicBezTo>
                  <a:cubicBezTo>
                    <a:pt x="68" y="37"/>
                    <a:pt x="9" y="44"/>
                    <a:pt x="9" y="44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29"/>
            <p:cNvSpPr>
              <a:spLocks noChangeArrowheads="1"/>
            </p:cNvSpPr>
            <p:nvPr userDrawn="1"/>
          </p:nvSpPr>
          <p:spPr bwMode="auto">
            <a:xfrm>
              <a:off x="5473700" y="422592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1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3" y="164"/>
                    <a:pt x="111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30"/>
            <p:cNvSpPr>
              <a:spLocks noChangeArrowheads="1"/>
            </p:cNvSpPr>
            <p:nvPr userDrawn="1"/>
          </p:nvSpPr>
          <p:spPr bwMode="auto">
            <a:xfrm>
              <a:off x="5110163" y="6096000"/>
              <a:ext cx="215900" cy="95250"/>
            </a:xfrm>
            <a:custGeom>
              <a:avLst/>
              <a:gdLst>
                <a:gd name="T0" fmla="*/ 33 w 71"/>
                <a:gd name="T1" fmla="*/ 0 h 32"/>
                <a:gd name="T2" fmla="*/ 64 w 71"/>
                <a:gd name="T3" fmla="*/ 25 h 32"/>
                <a:gd name="T4" fmla="*/ 7 w 71"/>
                <a:gd name="T5" fmla="*/ 20 h 32"/>
                <a:gd name="T6" fmla="*/ 8 w 71"/>
                <a:gd name="T7" fmla="*/ 0 h 32"/>
                <a:gd name="T8" fmla="*/ 33 w 7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2">
                  <a:moveTo>
                    <a:pt x="33" y="0"/>
                  </a:moveTo>
                  <a:cubicBezTo>
                    <a:pt x="33" y="0"/>
                    <a:pt x="48" y="22"/>
                    <a:pt x="64" y="25"/>
                  </a:cubicBezTo>
                  <a:cubicBezTo>
                    <a:pt x="71" y="32"/>
                    <a:pt x="19" y="29"/>
                    <a:pt x="7" y="20"/>
                  </a:cubicBezTo>
                  <a:cubicBezTo>
                    <a:pt x="0" y="14"/>
                    <a:pt x="8" y="0"/>
                    <a:pt x="8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31"/>
            <p:cNvSpPr>
              <a:spLocks noChangeArrowheads="1"/>
            </p:cNvSpPr>
            <p:nvPr userDrawn="1"/>
          </p:nvSpPr>
          <p:spPr bwMode="auto">
            <a:xfrm>
              <a:off x="6002338" y="5943600"/>
              <a:ext cx="200025" cy="115888"/>
            </a:xfrm>
            <a:custGeom>
              <a:avLst/>
              <a:gdLst>
                <a:gd name="T0" fmla="*/ 17 w 66"/>
                <a:gd name="T1" fmla="*/ 4 h 38"/>
                <a:gd name="T2" fmla="*/ 56 w 66"/>
                <a:gd name="T3" fmla="*/ 0 h 38"/>
                <a:gd name="T4" fmla="*/ 12 w 66"/>
                <a:gd name="T5" fmla="*/ 36 h 38"/>
                <a:gd name="T6" fmla="*/ 0 w 66"/>
                <a:gd name="T7" fmla="*/ 21 h 38"/>
                <a:gd name="T8" fmla="*/ 17 w 66"/>
                <a:gd name="T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8">
                  <a:moveTo>
                    <a:pt x="17" y="4"/>
                  </a:moveTo>
                  <a:cubicBezTo>
                    <a:pt x="17" y="4"/>
                    <a:pt x="42" y="9"/>
                    <a:pt x="56" y="0"/>
                  </a:cubicBezTo>
                  <a:cubicBezTo>
                    <a:pt x="66" y="0"/>
                    <a:pt x="27" y="34"/>
                    <a:pt x="12" y="36"/>
                  </a:cubicBezTo>
                  <a:cubicBezTo>
                    <a:pt x="3" y="38"/>
                    <a:pt x="0" y="21"/>
                    <a:pt x="0" y="21"/>
                  </a:cubicBezTo>
                  <a:lnTo>
                    <a:pt x="17" y="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32"/>
            <p:cNvSpPr>
              <a:spLocks noChangeArrowheads="1"/>
            </p:cNvSpPr>
            <p:nvPr userDrawn="1"/>
          </p:nvSpPr>
          <p:spPr bwMode="auto">
            <a:xfrm>
              <a:off x="5594350" y="3789363"/>
              <a:ext cx="387350" cy="393700"/>
            </a:xfrm>
            <a:custGeom>
              <a:avLst/>
              <a:gdLst>
                <a:gd name="T0" fmla="*/ 51 w 128"/>
                <a:gd name="T1" fmla="*/ 54 h 130"/>
                <a:gd name="T2" fmla="*/ 128 w 128"/>
                <a:gd name="T3" fmla="*/ 45 h 130"/>
                <a:gd name="T4" fmla="*/ 49 w 128"/>
                <a:gd name="T5" fmla="*/ 20 h 130"/>
                <a:gd name="T6" fmla="*/ 17 w 128"/>
                <a:gd name="T7" fmla="*/ 57 h 130"/>
                <a:gd name="T8" fmla="*/ 5 w 128"/>
                <a:gd name="T9" fmla="*/ 89 h 130"/>
                <a:gd name="T10" fmla="*/ 33 w 128"/>
                <a:gd name="T11" fmla="*/ 130 h 130"/>
                <a:gd name="T12" fmla="*/ 44 w 128"/>
                <a:gd name="T13" fmla="*/ 63 h 130"/>
                <a:gd name="T14" fmla="*/ 51 w 128"/>
                <a:gd name="T15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51" y="54"/>
                  </a:moveTo>
                  <a:cubicBezTo>
                    <a:pt x="51" y="54"/>
                    <a:pt x="103" y="82"/>
                    <a:pt x="128" y="45"/>
                  </a:cubicBezTo>
                  <a:cubicBezTo>
                    <a:pt x="128" y="45"/>
                    <a:pt x="96" y="0"/>
                    <a:pt x="49" y="20"/>
                  </a:cubicBezTo>
                  <a:cubicBezTo>
                    <a:pt x="3" y="40"/>
                    <a:pt x="17" y="57"/>
                    <a:pt x="17" y="57"/>
                  </a:cubicBezTo>
                  <a:cubicBezTo>
                    <a:pt x="17" y="57"/>
                    <a:pt x="0" y="66"/>
                    <a:pt x="5" y="89"/>
                  </a:cubicBezTo>
                  <a:cubicBezTo>
                    <a:pt x="10" y="112"/>
                    <a:pt x="33" y="130"/>
                    <a:pt x="33" y="130"/>
                  </a:cubicBezTo>
                  <a:cubicBezTo>
                    <a:pt x="33" y="130"/>
                    <a:pt x="72" y="95"/>
                    <a:pt x="44" y="63"/>
                  </a:cubicBezTo>
                  <a:lnTo>
                    <a:pt x="51" y="54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33"/>
            <p:cNvSpPr>
              <a:spLocks noChangeArrowheads="1"/>
            </p:cNvSpPr>
            <p:nvPr userDrawn="1"/>
          </p:nvSpPr>
          <p:spPr bwMode="auto">
            <a:xfrm>
              <a:off x="5908675" y="4056063"/>
              <a:ext cx="76200" cy="106363"/>
            </a:xfrm>
            <a:custGeom>
              <a:avLst/>
              <a:gdLst>
                <a:gd name="T0" fmla="*/ 6 w 25"/>
                <a:gd name="T1" fmla="*/ 0 h 35"/>
                <a:gd name="T2" fmla="*/ 24 w 25"/>
                <a:gd name="T3" fmla="*/ 32 h 35"/>
                <a:gd name="T4" fmla="*/ 7 w 25"/>
                <a:gd name="T5" fmla="*/ 35 h 35"/>
                <a:gd name="T6" fmla="*/ 6 w 2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5">
                  <a:moveTo>
                    <a:pt x="6" y="0"/>
                  </a:moveTo>
                  <a:cubicBezTo>
                    <a:pt x="6" y="0"/>
                    <a:pt x="23" y="22"/>
                    <a:pt x="24" y="32"/>
                  </a:cubicBezTo>
                  <a:cubicBezTo>
                    <a:pt x="25" y="35"/>
                    <a:pt x="7" y="35"/>
                    <a:pt x="7" y="35"/>
                  </a:cubicBezTo>
                  <a:cubicBezTo>
                    <a:pt x="7" y="35"/>
                    <a:pt x="0" y="16"/>
                    <a:pt x="6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34"/>
            <p:cNvSpPr>
              <a:spLocks noChangeArrowheads="1"/>
            </p:cNvSpPr>
            <p:nvPr userDrawn="1"/>
          </p:nvSpPr>
          <p:spPr bwMode="auto">
            <a:xfrm>
              <a:off x="9737725" y="3875088"/>
              <a:ext cx="157162" cy="193675"/>
            </a:xfrm>
            <a:custGeom>
              <a:avLst/>
              <a:gdLst>
                <a:gd name="T0" fmla="*/ 18 w 52"/>
                <a:gd name="T1" fmla="*/ 61 h 64"/>
                <a:gd name="T2" fmla="*/ 2 w 52"/>
                <a:gd name="T3" fmla="*/ 54 h 64"/>
                <a:gd name="T4" fmla="*/ 49 w 52"/>
                <a:gd name="T5" fmla="*/ 3 h 64"/>
                <a:gd name="T6" fmla="*/ 31 w 52"/>
                <a:gd name="T7" fmla="*/ 50 h 64"/>
                <a:gd name="T8" fmla="*/ 18 w 52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4">
                  <a:moveTo>
                    <a:pt x="18" y="61"/>
                  </a:moveTo>
                  <a:cubicBezTo>
                    <a:pt x="18" y="61"/>
                    <a:pt x="0" y="64"/>
                    <a:pt x="2" y="54"/>
                  </a:cubicBezTo>
                  <a:cubicBezTo>
                    <a:pt x="3" y="44"/>
                    <a:pt x="46" y="0"/>
                    <a:pt x="49" y="3"/>
                  </a:cubicBezTo>
                  <a:cubicBezTo>
                    <a:pt x="52" y="5"/>
                    <a:pt x="28" y="41"/>
                    <a:pt x="31" y="50"/>
                  </a:cubicBezTo>
                  <a:cubicBezTo>
                    <a:pt x="35" y="58"/>
                    <a:pt x="18" y="61"/>
                    <a:pt x="18" y="61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35"/>
            <p:cNvSpPr>
              <a:spLocks noChangeArrowheads="1"/>
            </p:cNvSpPr>
            <p:nvPr userDrawn="1"/>
          </p:nvSpPr>
          <p:spPr bwMode="auto">
            <a:xfrm>
              <a:off x="9810750" y="4006850"/>
              <a:ext cx="968375" cy="530225"/>
            </a:xfrm>
            <a:custGeom>
              <a:avLst/>
              <a:gdLst>
                <a:gd name="T0" fmla="*/ 271 w 320"/>
                <a:gd name="T1" fmla="*/ 89 h 175"/>
                <a:gd name="T2" fmla="*/ 16 w 320"/>
                <a:gd name="T3" fmla="*/ 0 h 175"/>
                <a:gd name="T4" fmla="*/ 0 w 320"/>
                <a:gd name="T5" fmla="*/ 21 h 175"/>
                <a:gd name="T6" fmla="*/ 260 w 320"/>
                <a:gd name="T7" fmla="*/ 163 h 175"/>
                <a:gd name="T8" fmla="*/ 311 w 320"/>
                <a:gd name="T9" fmla="*/ 124 h 175"/>
                <a:gd name="T10" fmla="*/ 271 w 320"/>
                <a:gd name="T11" fmla="*/ 8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75">
                  <a:moveTo>
                    <a:pt x="271" y="89"/>
                  </a:moveTo>
                  <a:cubicBezTo>
                    <a:pt x="271" y="89"/>
                    <a:pt x="116" y="125"/>
                    <a:pt x="16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72" y="175"/>
                    <a:pt x="260" y="163"/>
                  </a:cubicBezTo>
                  <a:cubicBezTo>
                    <a:pt x="260" y="163"/>
                    <a:pt x="302" y="164"/>
                    <a:pt x="311" y="124"/>
                  </a:cubicBezTo>
                  <a:cubicBezTo>
                    <a:pt x="320" y="83"/>
                    <a:pt x="271" y="89"/>
                    <a:pt x="271" y="89"/>
                  </a:cubicBezTo>
                  <a:close/>
                </a:path>
              </a:pathLst>
            </a:custGeom>
            <a:solidFill>
              <a:srgbClr val="317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36"/>
            <p:cNvSpPr>
              <a:spLocks noChangeArrowheads="1"/>
            </p:cNvSpPr>
            <p:nvPr userDrawn="1"/>
          </p:nvSpPr>
          <p:spPr bwMode="auto">
            <a:xfrm>
              <a:off x="10518775" y="4822825"/>
              <a:ext cx="423862" cy="1306513"/>
            </a:xfrm>
            <a:custGeom>
              <a:avLst/>
              <a:gdLst>
                <a:gd name="T0" fmla="*/ 0 w 140"/>
                <a:gd name="T1" fmla="*/ 38 h 432"/>
                <a:gd name="T2" fmla="*/ 45 w 140"/>
                <a:gd name="T3" fmla="*/ 268 h 432"/>
                <a:gd name="T4" fmla="*/ 99 w 140"/>
                <a:gd name="T5" fmla="*/ 411 h 432"/>
                <a:gd name="T6" fmla="*/ 73 w 140"/>
                <a:gd name="T7" fmla="*/ 430 h 432"/>
                <a:gd name="T8" fmla="*/ 132 w 140"/>
                <a:gd name="T9" fmla="*/ 422 h 432"/>
                <a:gd name="T10" fmla="*/ 116 w 140"/>
                <a:gd name="T11" fmla="*/ 131 h 432"/>
                <a:gd name="T12" fmla="*/ 113 w 140"/>
                <a:gd name="T13" fmla="*/ 17 h 432"/>
                <a:gd name="T14" fmla="*/ 0 w 140"/>
                <a:gd name="T15" fmla="*/ 3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432">
                  <a:moveTo>
                    <a:pt x="0" y="38"/>
                  </a:moveTo>
                  <a:cubicBezTo>
                    <a:pt x="0" y="38"/>
                    <a:pt x="14" y="200"/>
                    <a:pt x="45" y="268"/>
                  </a:cubicBezTo>
                  <a:cubicBezTo>
                    <a:pt x="76" y="337"/>
                    <a:pt x="99" y="411"/>
                    <a:pt x="99" y="411"/>
                  </a:cubicBezTo>
                  <a:cubicBezTo>
                    <a:pt x="73" y="430"/>
                    <a:pt x="73" y="430"/>
                    <a:pt x="73" y="430"/>
                  </a:cubicBezTo>
                  <a:cubicBezTo>
                    <a:pt x="73" y="430"/>
                    <a:pt x="118" y="432"/>
                    <a:pt x="132" y="422"/>
                  </a:cubicBezTo>
                  <a:cubicBezTo>
                    <a:pt x="140" y="408"/>
                    <a:pt x="113" y="178"/>
                    <a:pt x="116" y="131"/>
                  </a:cubicBezTo>
                  <a:cubicBezTo>
                    <a:pt x="118" y="83"/>
                    <a:pt x="113" y="17"/>
                    <a:pt x="113" y="17"/>
                  </a:cubicBezTo>
                  <a:cubicBezTo>
                    <a:pt x="113" y="17"/>
                    <a:pt x="40" y="0"/>
                    <a:pt x="0" y="38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37"/>
            <p:cNvSpPr>
              <a:spLocks noChangeArrowheads="1"/>
            </p:cNvSpPr>
            <p:nvPr userDrawn="1"/>
          </p:nvSpPr>
          <p:spPr bwMode="auto">
            <a:xfrm>
              <a:off x="10001250" y="4908550"/>
              <a:ext cx="731837" cy="1204913"/>
            </a:xfrm>
            <a:custGeom>
              <a:avLst/>
              <a:gdLst>
                <a:gd name="T0" fmla="*/ 9 w 242"/>
                <a:gd name="T1" fmla="*/ 373 h 399"/>
                <a:gd name="T2" fmla="*/ 43 w 242"/>
                <a:gd name="T3" fmla="*/ 370 h 399"/>
                <a:gd name="T4" fmla="*/ 41 w 242"/>
                <a:gd name="T5" fmla="*/ 184 h 399"/>
                <a:gd name="T6" fmla="*/ 151 w 242"/>
                <a:gd name="T7" fmla="*/ 26 h 399"/>
                <a:gd name="T8" fmla="*/ 229 w 242"/>
                <a:gd name="T9" fmla="*/ 0 h 399"/>
                <a:gd name="T10" fmla="*/ 101 w 242"/>
                <a:gd name="T11" fmla="*/ 207 h 399"/>
                <a:gd name="T12" fmla="*/ 64 w 242"/>
                <a:gd name="T13" fmla="*/ 382 h 399"/>
                <a:gd name="T14" fmla="*/ 64 w 242"/>
                <a:gd name="T15" fmla="*/ 382 h 399"/>
                <a:gd name="T16" fmla="*/ 56 w 242"/>
                <a:gd name="T17" fmla="*/ 398 h 399"/>
                <a:gd name="T18" fmla="*/ 9 w 242"/>
                <a:gd name="T19" fmla="*/ 373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399">
                  <a:moveTo>
                    <a:pt x="9" y="373"/>
                  </a:moveTo>
                  <a:cubicBezTo>
                    <a:pt x="20" y="377"/>
                    <a:pt x="37" y="372"/>
                    <a:pt x="43" y="370"/>
                  </a:cubicBezTo>
                  <a:cubicBezTo>
                    <a:pt x="42" y="347"/>
                    <a:pt x="38" y="203"/>
                    <a:pt x="41" y="184"/>
                  </a:cubicBezTo>
                  <a:cubicBezTo>
                    <a:pt x="45" y="164"/>
                    <a:pt x="147" y="91"/>
                    <a:pt x="151" y="26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9" y="0"/>
                    <a:pt x="242" y="150"/>
                    <a:pt x="101" y="207"/>
                  </a:cubicBezTo>
                  <a:cubicBezTo>
                    <a:pt x="101" y="207"/>
                    <a:pt x="86" y="339"/>
                    <a:pt x="64" y="382"/>
                  </a:cubicBezTo>
                  <a:cubicBezTo>
                    <a:pt x="64" y="382"/>
                    <a:pt x="64" y="382"/>
                    <a:pt x="64" y="382"/>
                  </a:cubicBezTo>
                  <a:cubicBezTo>
                    <a:pt x="64" y="382"/>
                    <a:pt x="64" y="398"/>
                    <a:pt x="56" y="398"/>
                  </a:cubicBezTo>
                  <a:cubicBezTo>
                    <a:pt x="41" y="399"/>
                    <a:pt x="0" y="375"/>
                    <a:pt x="9" y="373"/>
                  </a:cubicBez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38"/>
            <p:cNvSpPr>
              <a:spLocks noChangeArrowheads="1"/>
            </p:cNvSpPr>
            <p:nvPr userDrawn="1"/>
          </p:nvSpPr>
          <p:spPr bwMode="auto">
            <a:xfrm>
              <a:off x="10502900" y="3792538"/>
              <a:ext cx="363537" cy="393700"/>
            </a:xfrm>
            <a:custGeom>
              <a:avLst/>
              <a:gdLst>
                <a:gd name="T0" fmla="*/ 4 w 120"/>
                <a:gd name="T1" fmla="*/ 65 h 130"/>
                <a:gd name="T2" fmla="*/ 36 w 120"/>
                <a:gd name="T3" fmla="*/ 130 h 130"/>
                <a:gd name="T4" fmla="*/ 101 w 120"/>
                <a:gd name="T5" fmla="*/ 65 h 130"/>
                <a:gd name="T6" fmla="*/ 36 w 120"/>
                <a:gd name="T7" fmla="*/ 0 h 130"/>
                <a:gd name="T8" fmla="*/ 4 w 120"/>
                <a:gd name="T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0">
                  <a:moveTo>
                    <a:pt x="4" y="65"/>
                  </a:moveTo>
                  <a:cubicBezTo>
                    <a:pt x="4" y="101"/>
                    <a:pt x="0" y="130"/>
                    <a:pt x="36" y="130"/>
                  </a:cubicBezTo>
                  <a:cubicBezTo>
                    <a:pt x="72" y="130"/>
                    <a:pt x="101" y="101"/>
                    <a:pt x="101" y="65"/>
                  </a:cubicBezTo>
                  <a:cubicBezTo>
                    <a:pt x="101" y="29"/>
                    <a:pt x="120" y="0"/>
                    <a:pt x="36" y="0"/>
                  </a:cubicBezTo>
                  <a:cubicBezTo>
                    <a:pt x="0" y="0"/>
                    <a:pt x="4" y="29"/>
                    <a:pt x="4" y="65"/>
                  </a:cubicBez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39"/>
            <p:cNvSpPr>
              <a:spLocks noChangeArrowheads="1"/>
            </p:cNvSpPr>
            <p:nvPr userDrawn="1"/>
          </p:nvSpPr>
          <p:spPr bwMode="auto">
            <a:xfrm>
              <a:off x="10491788" y="3702050"/>
              <a:ext cx="387350" cy="393700"/>
            </a:xfrm>
            <a:custGeom>
              <a:avLst/>
              <a:gdLst>
                <a:gd name="T0" fmla="*/ 77 w 128"/>
                <a:gd name="T1" fmla="*/ 53 h 130"/>
                <a:gd name="T2" fmla="*/ 0 w 128"/>
                <a:gd name="T3" fmla="*/ 45 h 130"/>
                <a:gd name="T4" fmla="*/ 78 w 128"/>
                <a:gd name="T5" fmla="*/ 20 h 130"/>
                <a:gd name="T6" fmla="*/ 110 w 128"/>
                <a:gd name="T7" fmla="*/ 57 h 130"/>
                <a:gd name="T8" fmla="*/ 123 w 128"/>
                <a:gd name="T9" fmla="*/ 89 h 130"/>
                <a:gd name="T10" fmla="*/ 94 w 128"/>
                <a:gd name="T11" fmla="*/ 130 h 130"/>
                <a:gd name="T12" fmla="*/ 84 w 128"/>
                <a:gd name="T13" fmla="*/ 62 h 130"/>
                <a:gd name="T14" fmla="*/ 77 w 128"/>
                <a:gd name="T15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30">
                  <a:moveTo>
                    <a:pt x="77" y="53"/>
                  </a:moveTo>
                  <a:cubicBezTo>
                    <a:pt x="77" y="53"/>
                    <a:pt x="25" y="82"/>
                    <a:pt x="0" y="45"/>
                  </a:cubicBezTo>
                  <a:cubicBezTo>
                    <a:pt x="0" y="45"/>
                    <a:pt x="32" y="0"/>
                    <a:pt x="78" y="20"/>
                  </a:cubicBezTo>
                  <a:cubicBezTo>
                    <a:pt x="125" y="39"/>
                    <a:pt x="110" y="57"/>
                    <a:pt x="110" y="57"/>
                  </a:cubicBezTo>
                  <a:cubicBezTo>
                    <a:pt x="110" y="57"/>
                    <a:pt x="128" y="66"/>
                    <a:pt x="123" y="89"/>
                  </a:cubicBezTo>
                  <a:cubicBezTo>
                    <a:pt x="118" y="112"/>
                    <a:pt x="94" y="130"/>
                    <a:pt x="94" y="130"/>
                  </a:cubicBezTo>
                  <a:cubicBezTo>
                    <a:pt x="94" y="130"/>
                    <a:pt x="55" y="94"/>
                    <a:pt x="84" y="62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3C1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40"/>
            <p:cNvSpPr>
              <a:spLocks noChangeArrowheads="1"/>
            </p:cNvSpPr>
            <p:nvPr userDrawn="1"/>
          </p:nvSpPr>
          <p:spPr bwMode="auto">
            <a:xfrm>
              <a:off x="10485438" y="3968750"/>
              <a:ext cx="77787" cy="104775"/>
            </a:xfrm>
            <a:custGeom>
              <a:avLst/>
              <a:gdLst>
                <a:gd name="T0" fmla="*/ 20 w 26"/>
                <a:gd name="T1" fmla="*/ 0 h 35"/>
                <a:gd name="T2" fmla="*/ 1 w 26"/>
                <a:gd name="T3" fmla="*/ 32 h 35"/>
                <a:gd name="T4" fmla="*/ 19 w 26"/>
                <a:gd name="T5" fmla="*/ 35 h 35"/>
                <a:gd name="T6" fmla="*/ 2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20" y="0"/>
                  </a:moveTo>
                  <a:cubicBezTo>
                    <a:pt x="20" y="0"/>
                    <a:pt x="3" y="21"/>
                    <a:pt x="1" y="32"/>
                  </a:cubicBezTo>
                  <a:cubicBezTo>
                    <a:pt x="0" y="35"/>
                    <a:pt x="19" y="35"/>
                    <a:pt x="19" y="35"/>
                  </a:cubicBezTo>
                  <a:cubicBezTo>
                    <a:pt x="19" y="35"/>
                    <a:pt x="26" y="15"/>
                    <a:pt x="20" y="0"/>
                  </a:cubicBezTo>
                  <a:close/>
                </a:path>
              </a:pathLst>
            </a:custGeom>
            <a:solidFill>
              <a:srgbClr val="E2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41"/>
            <p:cNvSpPr>
              <a:spLocks noChangeArrowheads="1"/>
            </p:cNvSpPr>
            <p:nvPr userDrawn="1"/>
          </p:nvSpPr>
          <p:spPr bwMode="auto">
            <a:xfrm>
              <a:off x="10575925" y="4125913"/>
              <a:ext cx="127000" cy="117475"/>
            </a:xfrm>
            <a:custGeom>
              <a:avLst/>
              <a:gdLst>
                <a:gd name="T0" fmla="*/ 3 w 42"/>
                <a:gd name="T1" fmla="*/ 16 h 39"/>
                <a:gd name="T2" fmla="*/ 0 w 42"/>
                <a:gd name="T3" fmla="*/ 38 h 39"/>
                <a:gd name="T4" fmla="*/ 42 w 42"/>
                <a:gd name="T5" fmla="*/ 26 h 39"/>
                <a:gd name="T6" fmla="*/ 41 w 42"/>
                <a:gd name="T7" fmla="*/ 0 h 39"/>
                <a:gd name="T8" fmla="*/ 3 w 42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9">
                  <a:moveTo>
                    <a:pt x="3" y="1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33" y="39"/>
                    <a:pt x="42" y="26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3" y="16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42"/>
            <p:cNvSpPr>
              <a:spLocks noChangeArrowheads="1"/>
            </p:cNvSpPr>
            <p:nvPr userDrawn="1"/>
          </p:nvSpPr>
          <p:spPr bwMode="auto">
            <a:xfrm>
              <a:off x="10431463" y="4179888"/>
              <a:ext cx="477837" cy="973138"/>
            </a:xfrm>
            <a:custGeom>
              <a:avLst/>
              <a:gdLst>
                <a:gd name="T0" fmla="*/ 45 w 158"/>
                <a:gd name="T1" fmla="*/ 14 h 322"/>
                <a:gd name="T2" fmla="*/ 0 w 158"/>
                <a:gd name="T3" fmla="*/ 277 h 322"/>
                <a:gd name="T4" fmla="*/ 150 w 158"/>
                <a:gd name="T5" fmla="*/ 261 h 322"/>
                <a:gd name="T6" fmla="*/ 92 w 158"/>
                <a:gd name="T7" fmla="*/ 0 h 322"/>
                <a:gd name="T8" fmla="*/ 45 w 158"/>
                <a:gd name="T9" fmla="*/ 1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22">
                  <a:moveTo>
                    <a:pt x="45" y="14"/>
                  </a:moveTo>
                  <a:cubicBezTo>
                    <a:pt x="45" y="14"/>
                    <a:pt x="7" y="213"/>
                    <a:pt x="0" y="277"/>
                  </a:cubicBezTo>
                  <a:cubicBezTo>
                    <a:pt x="0" y="277"/>
                    <a:pt x="93" y="322"/>
                    <a:pt x="150" y="261"/>
                  </a:cubicBezTo>
                  <a:cubicBezTo>
                    <a:pt x="150" y="261"/>
                    <a:pt x="158" y="76"/>
                    <a:pt x="92" y="0"/>
                  </a:cubicBezTo>
                  <a:cubicBezTo>
                    <a:pt x="92" y="0"/>
                    <a:pt x="58" y="15"/>
                    <a:pt x="45" y="14"/>
                  </a:cubicBezTo>
                  <a:close/>
                </a:path>
              </a:pathLst>
            </a:custGeom>
            <a:solidFill>
              <a:srgbClr val="4DA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43"/>
            <p:cNvSpPr>
              <a:spLocks noChangeArrowheads="1"/>
            </p:cNvSpPr>
            <p:nvPr userDrawn="1"/>
          </p:nvSpPr>
          <p:spPr bwMode="auto">
            <a:xfrm>
              <a:off x="9804400" y="4497388"/>
              <a:ext cx="209550" cy="133350"/>
            </a:xfrm>
            <a:custGeom>
              <a:avLst/>
              <a:gdLst>
                <a:gd name="T0" fmla="*/ 69 w 69"/>
                <a:gd name="T1" fmla="*/ 30 h 44"/>
                <a:gd name="T2" fmla="*/ 48 w 69"/>
                <a:gd name="T3" fmla="*/ 2 h 44"/>
                <a:gd name="T4" fmla="*/ 49 w 69"/>
                <a:gd name="T5" fmla="*/ 17 h 44"/>
                <a:gd name="T6" fmla="*/ 1 w 69"/>
                <a:gd name="T7" fmla="*/ 32 h 44"/>
                <a:gd name="T8" fmla="*/ 59 w 69"/>
                <a:gd name="T9" fmla="*/ 44 h 44"/>
                <a:gd name="T10" fmla="*/ 69 w 69"/>
                <a:gd name="T11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44">
                  <a:moveTo>
                    <a:pt x="69" y="30"/>
                  </a:moveTo>
                  <a:cubicBezTo>
                    <a:pt x="69" y="30"/>
                    <a:pt x="53" y="0"/>
                    <a:pt x="48" y="2"/>
                  </a:cubicBezTo>
                  <a:cubicBezTo>
                    <a:pt x="43" y="3"/>
                    <a:pt x="49" y="17"/>
                    <a:pt x="49" y="17"/>
                  </a:cubicBezTo>
                  <a:cubicBezTo>
                    <a:pt x="49" y="17"/>
                    <a:pt x="2" y="27"/>
                    <a:pt x="1" y="32"/>
                  </a:cubicBezTo>
                  <a:cubicBezTo>
                    <a:pt x="0" y="36"/>
                    <a:pt x="59" y="44"/>
                    <a:pt x="59" y="44"/>
                  </a:cubicBezTo>
                  <a:lnTo>
                    <a:pt x="69" y="30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44"/>
            <p:cNvSpPr>
              <a:spLocks noChangeArrowheads="1"/>
            </p:cNvSpPr>
            <p:nvPr userDrawn="1"/>
          </p:nvSpPr>
          <p:spPr bwMode="auto">
            <a:xfrm>
              <a:off x="9983788" y="4240213"/>
              <a:ext cx="801687" cy="676275"/>
            </a:xfrm>
            <a:custGeom>
              <a:avLst/>
              <a:gdLst>
                <a:gd name="T0" fmla="*/ 250 w 265"/>
                <a:gd name="T1" fmla="*/ 57 h 224"/>
                <a:gd name="T2" fmla="*/ 151 w 265"/>
                <a:gd name="T3" fmla="*/ 193 h 224"/>
                <a:gd name="T4" fmla="*/ 0 w 265"/>
                <a:gd name="T5" fmla="*/ 129 h 224"/>
                <a:gd name="T6" fmla="*/ 10 w 265"/>
                <a:gd name="T7" fmla="*/ 111 h 224"/>
                <a:gd name="T8" fmla="*/ 111 w 265"/>
                <a:gd name="T9" fmla="*/ 141 h 224"/>
                <a:gd name="T10" fmla="*/ 187 w 265"/>
                <a:gd name="T11" fmla="*/ 28 h 224"/>
                <a:gd name="T12" fmla="*/ 239 w 265"/>
                <a:gd name="T13" fmla="*/ 14 h 224"/>
                <a:gd name="T14" fmla="*/ 250 w 265"/>
                <a:gd name="T15" fmla="*/ 5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224">
                  <a:moveTo>
                    <a:pt x="250" y="57"/>
                  </a:moveTo>
                  <a:cubicBezTo>
                    <a:pt x="250" y="57"/>
                    <a:pt x="189" y="163"/>
                    <a:pt x="151" y="193"/>
                  </a:cubicBezTo>
                  <a:cubicBezTo>
                    <a:pt x="112" y="224"/>
                    <a:pt x="0" y="129"/>
                    <a:pt x="0" y="12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87" y="28"/>
                    <a:pt x="213" y="0"/>
                    <a:pt x="239" y="14"/>
                  </a:cubicBezTo>
                  <a:cubicBezTo>
                    <a:pt x="265" y="29"/>
                    <a:pt x="250" y="57"/>
                    <a:pt x="250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45"/>
            <p:cNvSpPr>
              <a:spLocks noChangeArrowheads="1"/>
            </p:cNvSpPr>
            <p:nvPr userDrawn="1"/>
          </p:nvSpPr>
          <p:spPr bwMode="auto">
            <a:xfrm>
              <a:off x="8734425" y="1698625"/>
              <a:ext cx="147637" cy="166688"/>
            </a:xfrm>
            <a:custGeom>
              <a:avLst/>
              <a:gdLst>
                <a:gd name="T0" fmla="*/ 0 w 49"/>
                <a:gd name="T1" fmla="*/ 38 h 55"/>
                <a:gd name="T2" fmla="*/ 4 w 49"/>
                <a:gd name="T3" fmla="*/ 18 h 55"/>
                <a:gd name="T4" fmla="*/ 18 w 49"/>
                <a:gd name="T5" fmla="*/ 5 h 55"/>
                <a:gd name="T6" fmla="*/ 15 w 49"/>
                <a:gd name="T7" fmla="*/ 17 h 55"/>
                <a:gd name="T8" fmla="*/ 44 w 49"/>
                <a:gd name="T9" fmla="*/ 7 h 55"/>
                <a:gd name="T10" fmla="*/ 26 w 49"/>
                <a:gd name="T11" fmla="*/ 47 h 55"/>
                <a:gd name="T12" fmla="*/ 10 w 49"/>
                <a:gd name="T13" fmla="*/ 55 h 55"/>
                <a:gd name="T14" fmla="*/ 0 w 49"/>
                <a:gd name="T15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0" y="38"/>
                  </a:moveTo>
                  <a:cubicBezTo>
                    <a:pt x="0" y="38"/>
                    <a:pt x="1" y="21"/>
                    <a:pt x="4" y="18"/>
                  </a:cubicBezTo>
                  <a:cubicBezTo>
                    <a:pt x="7" y="14"/>
                    <a:pt x="17" y="0"/>
                    <a:pt x="18" y="5"/>
                  </a:cubicBezTo>
                  <a:cubicBezTo>
                    <a:pt x="18" y="10"/>
                    <a:pt x="15" y="17"/>
                    <a:pt x="15" y="17"/>
                  </a:cubicBezTo>
                  <a:cubicBezTo>
                    <a:pt x="15" y="17"/>
                    <a:pt x="38" y="3"/>
                    <a:pt x="44" y="7"/>
                  </a:cubicBezTo>
                  <a:cubicBezTo>
                    <a:pt x="49" y="11"/>
                    <a:pt x="31" y="41"/>
                    <a:pt x="26" y="47"/>
                  </a:cubicBezTo>
                  <a:cubicBezTo>
                    <a:pt x="21" y="53"/>
                    <a:pt x="10" y="55"/>
                    <a:pt x="10" y="55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E29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46"/>
            <p:cNvSpPr>
              <a:spLocks noChangeArrowheads="1"/>
            </p:cNvSpPr>
            <p:nvPr userDrawn="1"/>
          </p:nvSpPr>
          <p:spPr bwMode="auto">
            <a:xfrm>
              <a:off x="7972425" y="1463675"/>
              <a:ext cx="795337" cy="682625"/>
            </a:xfrm>
            <a:custGeom>
              <a:avLst/>
              <a:gdLst>
                <a:gd name="T0" fmla="*/ 14 w 263"/>
                <a:gd name="T1" fmla="*/ 57 h 226"/>
                <a:gd name="T2" fmla="*/ 112 w 263"/>
                <a:gd name="T3" fmla="*/ 195 h 226"/>
                <a:gd name="T4" fmla="*/ 263 w 263"/>
                <a:gd name="T5" fmla="*/ 133 h 226"/>
                <a:gd name="T6" fmla="*/ 254 w 263"/>
                <a:gd name="T7" fmla="*/ 114 h 226"/>
                <a:gd name="T8" fmla="*/ 152 w 263"/>
                <a:gd name="T9" fmla="*/ 143 h 226"/>
                <a:gd name="T10" fmla="*/ 78 w 263"/>
                <a:gd name="T11" fmla="*/ 29 h 226"/>
                <a:gd name="T12" fmla="*/ 26 w 263"/>
                <a:gd name="T13" fmla="*/ 15 h 226"/>
                <a:gd name="T14" fmla="*/ 14 w 263"/>
                <a:gd name="T15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226">
                  <a:moveTo>
                    <a:pt x="14" y="57"/>
                  </a:moveTo>
                  <a:cubicBezTo>
                    <a:pt x="14" y="57"/>
                    <a:pt x="74" y="164"/>
                    <a:pt x="112" y="195"/>
                  </a:cubicBezTo>
                  <a:cubicBezTo>
                    <a:pt x="149" y="226"/>
                    <a:pt x="263" y="133"/>
                    <a:pt x="263" y="133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52" y="0"/>
                    <a:pt x="26" y="15"/>
                  </a:cubicBezTo>
                  <a:cubicBezTo>
                    <a:pt x="0" y="29"/>
                    <a:pt x="14" y="57"/>
                    <a:pt x="14" y="57"/>
                  </a:cubicBezTo>
                  <a:close/>
                </a:path>
              </a:pathLst>
            </a:custGeom>
            <a:solidFill>
              <a:srgbClr val="318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7078662" y="2384425"/>
            <a:ext cx="4441826" cy="1223962"/>
          </a:xfr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noProof="1"/>
              <a:t>Conclusion</a:t>
            </a:r>
            <a:endParaRPr lang="zh-CN" altLang="en-US" noProof="1"/>
          </a:p>
        </p:txBody>
      </p:sp>
      <p:sp>
        <p:nvSpPr>
          <p:cNvPr id="14" name="文本占位符 6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078662" y="4109005"/>
            <a:ext cx="4441826" cy="310871"/>
          </a:xfrm>
        </p:spPr>
        <p:txBody>
          <a:bodyPr rtlCol="0">
            <a:normAutofit/>
          </a:bodyPr>
          <a:lstStyle>
            <a:lvl1pPr marL="0" indent="0" algn="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noProof="1"/>
              <a:t>Signature</a:t>
            </a:r>
            <a:endParaRPr lang="en-US" altLang="zh-CN" noProof="1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78662" y="4424639"/>
            <a:ext cx="4441826" cy="310871"/>
          </a:xfrm>
        </p:spPr>
        <p:txBody>
          <a:bodyPr rtlCol="0">
            <a:normAutofit/>
          </a:bodyPr>
          <a:lstStyle>
            <a:lvl1pPr marL="0" indent="0" algn="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noProof="1"/>
              <a:t>Data</a:t>
            </a:r>
            <a:endParaRPr lang="en-US" altLang="zh-CN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-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" y="721200"/>
            <a:ext cx="12191619" cy="523453"/>
          </a:xfrm>
        </p:spPr>
        <p:txBody>
          <a:bodyPr>
            <a:noAutofit/>
          </a:bodyPr>
          <a:lstStyle>
            <a:lvl1pPr marL="0" indent="0" algn="ctr">
              <a:buNone/>
              <a:defRPr sz="3600" b="0">
                <a:solidFill>
                  <a:schemeClr val="tx2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庞门正道标题体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2"/>
                </a:solidFill>
                <a:latin typeface="+mj-lt"/>
              </a:defRPr>
            </a:lvl2pPr>
            <a:lvl3pPr marL="914400" indent="0" algn="ctr">
              <a:buNone/>
              <a:defRPr>
                <a:solidFill>
                  <a:schemeClr val="tx2"/>
                </a:solidFill>
                <a:latin typeface="+mj-lt"/>
              </a:defRPr>
            </a:lvl3pPr>
            <a:lvl4pPr marL="1371600" indent="0" algn="ctr">
              <a:buNone/>
              <a:defRPr>
                <a:solidFill>
                  <a:schemeClr val="tx2"/>
                </a:solidFill>
                <a:latin typeface="+mj-lt"/>
              </a:defRPr>
            </a:lvl4pPr>
            <a:lvl5pPr marL="1828800" indent="0" algn="ctr">
              <a:buNone/>
              <a:defRPr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516167" y="6440397"/>
            <a:ext cx="11160000" cy="0"/>
          </a:xfrm>
          <a:prstGeom prst="line">
            <a:avLst/>
          </a:prstGeom>
          <a:ln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1682B-6725-3842-A213-78CC0751EF8E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D869E-DEFA-904F-84F3-3D982417B18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EFFAD-16E7-AF44-93DA-870C17EF523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69925" y="0"/>
            <a:ext cx="108505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69925" y="1123950"/>
            <a:ext cx="10850563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2263" y="6240463"/>
            <a:ext cx="1387475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0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6489D9C7-5DC6-4263-87FF-7C99F6FB63C3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5" y="6240463"/>
            <a:ext cx="41402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000" noProof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en-US" altLang="zh-CN"/>
              <a:t>www.islide.cc 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240463"/>
            <a:ext cx="2909888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defRPr sz="10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9DB2FE75-1154-437E-BA6F-440567AEDB97}" type="slidenum">
              <a:rPr lang="zh-CN" altLang="en-US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5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69925" y="0"/>
            <a:ext cx="108505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075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69925" y="1123950"/>
            <a:ext cx="10850563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2263" y="6240463"/>
            <a:ext cx="1387475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noProof="1" smtClean="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6489D9C7-5DC6-4263-87FF-7C99F6FB63C3}" type="datetime1">
              <a:rPr lang="zh-CN" altLang="en-US"/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5" y="6240463"/>
            <a:ext cx="41402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noProof="1" dirty="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www.islide.cc </a:t>
            </a: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240463"/>
            <a:ext cx="2909888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noProof="1" smtClean="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F8036F39-F575-4EC8-8AF5-3B372E88C953}" type="slidenum">
              <a:rPr lang="zh-CN" altLang="en-US"/>
            </a:fld>
            <a:endParaRPr lang="zh-CN" altLang="en-US"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5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2.emf"/><Relationship Id="rId2" Type="http://schemas.openxmlformats.org/officeDocument/2006/relationships/slide" Target="slide18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tif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hyperlink" Target="https://baike.baidu.com/item/%E7%88%B1%E5%BC%A5%E5%84%BF/72845" TargetMode="External"/><Relationship Id="rId20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5.tiff"/><Relationship Id="rId17" Type="http://schemas.openxmlformats.org/officeDocument/2006/relationships/image" Target="../media/image4.tiff"/><Relationship Id="rId16" Type="http://schemas.openxmlformats.org/officeDocument/2006/relationships/image" Target="../media/image3.tiff"/><Relationship Id="rId15" Type="http://schemas.openxmlformats.org/officeDocument/2006/relationships/image" Target="../media/image2.tiff"/><Relationship Id="rId14" Type="http://schemas.openxmlformats.org/officeDocument/2006/relationships/image" Target="../media/image1.tiff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 noChangeArrowheads="1"/>
          </p:cNvSpPr>
          <p:nvPr>
            <p:ph type="ctrTitle"/>
          </p:nvPr>
        </p:nvSpPr>
        <p:spPr>
          <a:xfrm>
            <a:off x="669925" y="2278400"/>
            <a:ext cx="5120640" cy="1041596"/>
          </a:xfrm>
        </p:spPr>
        <p:txBody>
          <a:bodyPr/>
          <a:lstStyle/>
          <a:p>
            <a:r>
              <a:rPr lang="zh-CN" altLang="en-US" sz="3200" dirty="0"/>
              <a:t>以子女为中心的家长辅导</a:t>
            </a:r>
            <a:endParaRPr lang="zh-CN" altLang="en-US" sz="3200" dirty="0"/>
          </a:p>
        </p:txBody>
      </p:sp>
      <p:sp>
        <p:nvSpPr>
          <p:cNvPr id="6" name="文本占位符 5"/>
          <p:cNvSpPr>
            <a:spLocks noGrp="1" noChangeArrowheads="1"/>
          </p:cNvSpPr>
          <p:nvPr>
            <p:ph type="body" sz="quarter" idx="10"/>
          </p:nvPr>
        </p:nvSpPr>
        <p:spPr>
          <a:xfrm>
            <a:off x="669925" y="4239040"/>
            <a:ext cx="5032375" cy="590550"/>
          </a:xfrm>
        </p:spPr>
        <p:txBody>
          <a:bodyPr/>
          <a:lstStyle/>
          <a:p>
            <a:r>
              <a:rPr lang="zh-CN" altLang="en-US" sz="1600" dirty="0"/>
              <a:t>傅宏 南京师范大学心理学院</a:t>
            </a:r>
            <a:endParaRPr lang="zh-CN" altLang="en-US" sz="16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/>
              <a:t>2019.3.</a:t>
            </a:r>
            <a:endParaRPr kumimoji="1" lang="zh-CN" altLang="en-US" dirty="0"/>
          </a:p>
        </p:txBody>
      </p:sp>
      <p:pic>
        <p:nvPicPr>
          <p:cNvPr id="12" name="狗十三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69925" y="319047"/>
            <a:ext cx="10826338" cy="6099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-17129" y="427281"/>
            <a:ext cx="12191619" cy="523453"/>
          </a:xfrm>
        </p:spPr>
        <p:txBody>
          <a:bodyPr/>
          <a:lstStyle/>
          <a:p>
            <a:r>
              <a:rPr lang="zh-CN" altLang="en-US" dirty="0"/>
              <a:t>儿童发展生态理论矩形图</a:t>
            </a:r>
            <a:endParaRPr lang="zh-CN" altLang="en-US" dirty="0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" y="1077348"/>
            <a:ext cx="4724400" cy="5829300"/>
          </a:xfrm>
          <a:prstGeom prst="rect">
            <a:avLst/>
          </a:prstGeom>
          <a:effectLst>
            <a:softEdge rad="381000"/>
          </a:effectLst>
        </p:spPr>
      </p:pic>
      <p:cxnSp>
        <p:nvCxnSpPr>
          <p:cNvPr id="51" name="直线箭头连接符 50"/>
          <p:cNvCxnSpPr/>
          <p:nvPr/>
        </p:nvCxnSpPr>
        <p:spPr>
          <a:xfrm flipV="1">
            <a:off x="4850005" y="1712590"/>
            <a:ext cx="0" cy="4796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4886572" y="63142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/>
                </a:solidFill>
              </a:rPr>
              <a:t>出生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894223" y="562210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/>
                </a:solidFill>
              </a:rPr>
              <a:t>幼儿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888981" y="41825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/>
                </a:solidFill>
              </a:rPr>
              <a:t>初中生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863188" y="49216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/>
                </a:solidFill>
              </a:rPr>
              <a:t>小学儿童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894223" y="33827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/>
                </a:solidFill>
              </a:rPr>
              <a:t>高中生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919769" y="276549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/>
                </a:solidFill>
              </a:rPr>
              <a:t>大学生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4921698" y="201315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/>
                </a:solidFill>
              </a:rPr>
              <a:t>社会人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cxnSp>
        <p:nvCxnSpPr>
          <p:cNvPr id="62" name="直线箭头连接符 61"/>
          <p:cNvCxnSpPr/>
          <p:nvPr/>
        </p:nvCxnSpPr>
        <p:spPr>
          <a:xfrm flipV="1">
            <a:off x="5971184" y="3168044"/>
            <a:ext cx="0" cy="15961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6078681" y="385991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2"/>
                </a:solidFill>
              </a:rPr>
              <a:t>青春期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313157" y="1718731"/>
            <a:ext cx="4320000" cy="43200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0" dist="190500" dir="5400000" algn="ctr" rotWithShape="0">
              <a:schemeClr val="bg2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" dirty="0">
                <a:solidFill>
                  <a:srgbClr val="FF0000"/>
                </a:solidFill>
              </a:rPr>
              <a:t>宏系统</a:t>
            </a:r>
            <a:endParaRPr kumimoji="1" lang="en-US" altLang="zh-CN" sz="800" dirty="0">
              <a:solidFill>
                <a:srgbClr val="FF0000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意识形态、文化习俗</a:t>
            </a:r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法律、亚文化</a:t>
            </a:r>
            <a:endParaRPr kumimoji="1" lang="en-US" altLang="zh-CN" dirty="0">
              <a:solidFill>
                <a:schemeClr val="tx2"/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7873767" y="2353016"/>
            <a:ext cx="3240000" cy="313750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0" dist="190500" dir="5400000" algn="ctr" rotWithShape="0">
              <a:schemeClr val="bg2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" dirty="0">
                <a:solidFill>
                  <a:srgbClr val="FF0000"/>
                </a:solidFill>
              </a:rPr>
              <a:t>外系统</a:t>
            </a:r>
            <a:endParaRPr kumimoji="1" lang="en-US" altLang="zh-CN" sz="800" dirty="0">
              <a:solidFill>
                <a:srgbClr val="FF0000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大众传媒、法律服务</a:t>
            </a:r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更广泛的社交关系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8401093" y="2798731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0" dist="190500" dir="5400000" algn="ctr" rotWithShape="0">
              <a:schemeClr val="bg2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" dirty="0">
                <a:solidFill>
                  <a:srgbClr val="FF0000"/>
                </a:solidFill>
              </a:rPr>
              <a:t>中系统</a:t>
            </a:r>
            <a:endParaRPr kumimoji="1" lang="en-US" altLang="zh-CN" sz="800" dirty="0">
              <a:solidFill>
                <a:srgbClr val="FF0000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学校、家庭</a:t>
            </a:r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endParaRPr kumimoji="1" lang="en-US" altLang="zh-CN" dirty="0">
              <a:solidFill>
                <a:schemeClr val="tx2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2"/>
                </a:solidFill>
              </a:rPr>
              <a:t>社区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9051493" y="3447753"/>
            <a:ext cx="900000" cy="9000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0" dist="190500" dir="5400000" algn="ctr" rotWithShape="0">
              <a:schemeClr val="bg2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" dirty="0">
                <a:solidFill>
                  <a:srgbClr val="FF0000"/>
                </a:solidFill>
              </a:rPr>
              <a:t>微系统</a:t>
            </a:r>
            <a:r>
              <a:rPr kumimoji="1" lang="zh-CN" altLang="en-US" dirty="0">
                <a:solidFill>
                  <a:schemeClr val="tx2"/>
                </a:solidFill>
              </a:rPr>
              <a:t>儿童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/>
          </p:cNvSpPr>
          <p:nvPr>
            <p:ph idx="1"/>
          </p:nvPr>
        </p:nvSpPr>
        <p:spPr>
          <a:xfrm>
            <a:off x="2450728" y="1701319"/>
            <a:ext cx="7997825" cy="408463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/>
          </a:p>
          <a:p>
            <a:pPr eaLnBrk="1" hangingPunct="1"/>
            <a:endParaRPr lang="en-US" altLang="zh-CN"/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733053" y="1539050"/>
          <a:ext cx="9715500" cy="482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矩形 2"/>
          <p:cNvSpPr/>
          <p:nvPr/>
        </p:nvSpPr>
        <p:spPr>
          <a:xfrm>
            <a:off x="3401641" y="59230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Yuppy SC" panose="020F0603040207020204" pitchFamily="34" charset="-122"/>
              </a:rPr>
              <a:t>阻碍儿童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Yuppy SC" panose="020F0603040207020204" pitchFamily="34" charset="-122"/>
              </a:rPr>
              <a:t>青少年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Yuppy SC" panose="020F0603040207020204" pitchFamily="34" charset="-122"/>
              </a:rPr>
              <a:t>心理健康发展的因素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(Walsh &amp;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Montavon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2003)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2.1.</a:t>
            </a:r>
            <a:r>
              <a:rPr lang="zh-CN" altLang="en-US" dirty="0"/>
              <a:t>从儿童行为问题看儿童行为与家庭关系</a:t>
            </a:r>
            <a:endParaRPr lang="zh-CN" altLang="en-US" dirty="0"/>
          </a:p>
        </p:txBody>
      </p:sp>
      <p:sp>
        <p:nvSpPr>
          <p:cNvPr id="20485" name="Freeform 129"/>
          <p:cNvSpPr>
            <a:spLocks noEditPoints="1" noChangeArrowheads="1"/>
          </p:cNvSpPr>
          <p:nvPr/>
        </p:nvSpPr>
        <p:spPr bwMode="auto">
          <a:xfrm>
            <a:off x="5773738" y="3470275"/>
            <a:ext cx="477837" cy="479425"/>
          </a:xfrm>
          <a:custGeom>
            <a:avLst/>
            <a:gdLst>
              <a:gd name="T0" fmla="*/ 68 w 362"/>
              <a:gd name="T1" fmla="*/ 362 h 362"/>
              <a:gd name="T2" fmla="*/ 114 w 362"/>
              <a:gd name="T3" fmla="*/ 318 h 362"/>
              <a:gd name="T4" fmla="*/ 158 w 362"/>
              <a:gd name="T5" fmla="*/ 272 h 362"/>
              <a:gd name="T6" fmla="*/ 204 w 362"/>
              <a:gd name="T7" fmla="*/ 250 h 362"/>
              <a:gd name="T8" fmla="*/ 204 w 362"/>
              <a:gd name="T9" fmla="*/ 218 h 362"/>
              <a:gd name="T10" fmla="*/ 226 w 362"/>
              <a:gd name="T11" fmla="*/ 224 h 362"/>
              <a:gd name="T12" fmla="*/ 248 w 362"/>
              <a:gd name="T13" fmla="*/ 226 h 362"/>
              <a:gd name="T14" fmla="*/ 272 w 362"/>
              <a:gd name="T15" fmla="*/ 224 h 362"/>
              <a:gd name="T16" fmla="*/ 312 w 362"/>
              <a:gd name="T17" fmla="*/ 208 h 362"/>
              <a:gd name="T18" fmla="*/ 342 w 362"/>
              <a:gd name="T19" fmla="*/ 176 h 362"/>
              <a:gd name="T20" fmla="*/ 360 w 362"/>
              <a:gd name="T21" fmla="*/ 136 h 362"/>
              <a:gd name="T22" fmla="*/ 362 w 362"/>
              <a:gd name="T23" fmla="*/ 114 h 362"/>
              <a:gd name="T24" fmla="*/ 352 w 362"/>
              <a:gd name="T25" fmla="*/ 70 h 362"/>
              <a:gd name="T26" fmla="*/ 328 w 362"/>
              <a:gd name="T27" fmla="*/ 34 h 362"/>
              <a:gd name="T28" fmla="*/ 292 w 362"/>
              <a:gd name="T29" fmla="*/ 10 h 362"/>
              <a:gd name="T30" fmla="*/ 248 w 362"/>
              <a:gd name="T31" fmla="*/ 0 h 362"/>
              <a:gd name="T32" fmla="*/ 226 w 362"/>
              <a:gd name="T33" fmla="*/ 4 h 362"/>
              <a:gd name="T34" fmla="*/ 186 w 362"/>
              <a:gd name="T35" fmla="*/ 20 h 362"/>
              <a:gd name="T36" fmla="*/ 156 w 362"/>
              <a:gd name="T37" fmla="*/ 50 h 362"/>
              <a:gd name="T38" fmla="*/ 138 w 362"/>
              <a:gd name="T39" fmla="*/ 92 h 362"/>
              <a:gd name="T40" fmla="*/ 136 w 362"/>
              <a:gd name="T41" fmla="*/ 114 h 362"/>
              <a:gd name="T42" fmla="*/ 138 w 362"/>
              <a:gd name="T43" fmla="*/ 138 h 362"/>
              <a:gd name="T44" fmla="*/ 114 w 362"/>
              <a:gd name="T45" fmla="*/ 158 h 362"/>
              <a:gd name="T46" fmla="*/ 0 w 362"/>
              <a:gd name="T47" fmla="*/ 294 h 362"/>
              <a:gd name="T48" fmla="*/ 46 w 362"/>
              <a:gd name="T49" fmla="*/ 362 h 362"/>
              <a:gd name="T50" fmla="*/ 272 w 362"/>
              <a:gd name="T51" fmla="*/ 46 h 362"/>
              <a:gd name="T52" fmla="*/ 288 w 362"/>
              <a:gd name="T53" fmla="*/ 50 h 362"/>
              <a:gd name="T54" fmla="*/ 304 w 362"/>
              <a:gd name="T55" fmla="*/ 60 h 362"/>
              <a:gd name="T56" fmla="*/ 312 w 362"/>
              <a:gd name="T57" fmla="*/ 74 h 362"/>
              <a:gd name="T58" fmla="*/ 316 w 362"/>
              <a:gd name="T59" fmla="*/ 92 h 362"/>
              <a:gd name="T60" fmla="*/ 316 w 362"/>
              <a:gd name="T61" fmla="*/ 100 h 362"/>
              <a:gd name="T62" fmla="*/ 308 w 362"/>
              <a:gd name="T63" fmla="*/ 116 h 362"/>
              <a:gd name="T64" fmla="*/ 296 w 362"/>
              <a:gd name="T65" fmla="*/ 128 h 362"/>
              <a:gd name="T66" fmla="*/ 280 w 362"/>
              <a:gd name="T67" fmla="*/ 136 h 362"/>
              <a:gd name="T68" fmla="*/ 272 w 362"/>
              <a:gd name="T69" fmla="*/ 136 h 362"/>
              <a:gd name="T70" fmla="*/ 254 w 362"/>
              <a:gd name="T71" fmla="*/ 132 h 362"/>
              <a:gd name="T72" fmla="*/ 240 w 362"/>
              <a:gd name="T73" fmla="*/ 124 h 362"/>
              <a:gd name="T74" fmla="*/ 230 w 362"/>
              <a:gd name="T75" fmla="*/ 108 h 362"/>
              <a:gd name="T76" fmla="*/ 226 w 362"/>
              <a:gd name="T77" fmla="*/ 92 h 362"/>
              <a:gd name="T78" fmla="*/ 228 w 362"/>
              <a:gd name="T79" fmla="*/ 82 h 362"/>
              <a:gd name="T80" fmla="*/ 234 w 362"/>
              <a:gd name="T81" fmla="*/ 66 h 362"/>
              <a:gd name="T82" fmla="*/ 246 w 362"/>
              <a:gd name="T83" fmla="*/ 54 h 362"/>
              <a:gd name="T84" fmla="*/ 262 w 362"/>
              <a:gd name="T85" fmla="*/ 46 h 362"/>
              <a:gd name="T86" fmla="*/ 272 w 362"/>
              <a:gd name="T87" fmla="*/ 46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62" h="362">
                <a:moveTo>
                  <a:pt x="46" y="362"/>
                </a:moveTo>
                <a:lnTo>
                  <a:pt x="68" y="362"/>
                </a:lnTo>
                <a:lnTo>
                  <a:pt x="68" y="318"/>
                </a:lnTo>
                <a:lnTo>
                  <a:pt x="114" y="318"/>
                </a:lnTo>
                <a:lnTo>
                  <a:pt x="114" y="272"/>
                </a:lnTo>
                <a:lnTo>
                  <a:pt x="158" y="272"/>
                </a:lnTo>
                <a:lnTo>
                  <a:pt x="158" y="250"/>
                </a:lnTo>
                <a:lnTo>
                  <a:pt x="204" y="250"/>
                </a:lnTo>
                <a:lnTo>
                  <a:pt x="204" y="226"/>
                </a:lnTo>
                <a:lnTo>
                  <a:pt x="204" y="218"/>
                </a:lnTo>
                <a:lnTo>
                  <a:pt x="226" y="224"/>
                </a:lnTo>
                <a:lnTo>
                  <a:pt x="236" y="226"/>
                </a:lnTo>
                <a:lnTo>
                  <a:pt x="248" y="226"/>
                </a:lnTo>
                <a:lnTo>
                  <a:pt x="272" y="224"/>
                </a:lnTo>
                <a:lnTo>
                  <a:pt x="292" y="218"/>
                </a:lnTo>
                <a:lnTo>
                  <a:pt x="312" y="208"/>
                </a:lnTo>
                <a:lnTo>
                  <a:pt x="328" y="194"/>
                </a:lnTo>
                <a:lnTo>
                  <a:pt x="342" y="176"/>
                </a:lnTo>
                <a:lnTo>
                  <a:pt x="352" y="158"/>
                </a:lnTo>
                <a:lnTo>
                  <a:pt x="360" y="136"/>
                </a:lnTo>
                <a:lnTo>
                  <a:pt x="362" y="114"/>
                </a:lnTo>
                <a:lnTo>
                  <a:pt x="360" y="92"/>
                </a:lnTo>
                <a:lnTo>
                  <a:pt x="352" y="70"/>
                </a:lnTo>
                <a:lnTo>
                  <a:pt x="342" y="50"/>
                </a:lnTo>
                <a:lnTo>
                  <a:pt x="328" y="34"/>
                </a:lnTo>
                <a:lnTo>
                  <a:pt x="312" y="20"/>
                </a:lnTo>
                <a:lnTo>
                  <a:pt x="292" y="10"/>
                </a:lnTo>
                <a:lnTo>
                  <a:pt x="272" y="4"/>
                </a:lnTo>
                <a:lnTo>
                  <a:pt x="248" y="0"/>
                </a:lnTo>
                <a:lnTo>
                  <a:pt x="226" y="4"/>
                </a:lnTo>
                <a:lnTo>
                  <a:pt x="204" y="10"/>
                </a:lnTo>
                <a:lnTo>
                  <a:pt x="186" y="20"/>
                </a:lnTo>
                <a:lnTo>
                  <a:pt x="168" y="34"/>
                </a:lnTo>
                <a:lnTo>
                  <a:pt x="156" y="50"/>
                </a:lnTo>
                <a:lnTo>
                  <a:pt x="144" y="70"/>
                </a:lnTo>
                <a:lnTo>
                  <a:pt x="138" y="92"/>
                </a:lnTo>
                <a:lnTo>
                  <a:pt x="136" y="114"/>
                </a:lnTo>
                <a:lnTo>
                  <a:pt x="136" y="126"/>
                </a:lnTo>
                <a:lnTo>
                  <a:pt x="138" y="138"/>
                </a:lnTo>
                <a:lnTo>
                  <a:pt x="146" y="158"/>
                </a:lnTo>
                <a:lnTo>
                  <a:pt x="114" y="158"/>
                </a:lnTo>
                <a:lnTo>
                  <a:pt x="114" y="204"/>
                </a:lnTo>
                <a:lnTo>
                  <a:pt x="0" y="294"/>
                </a:lnTo>
                <a:lnTo>
                  <a:pt x="0" y="362"/>
                </a:lnTo>
                <a:lnTo>
                  <a:pt x="46" y="362"/>
                </a:lnTo>
                <a:close/>
                <a:moveTo>
                  <a:pt x="272" y="46"/>
                </a:moveTo>
                <a:lnTo>
                  <a:pt x="272" y="46"/>
                </a:lnTo>
                <a:lnTo>
                  <a:pt x="280" y="46"/>
                </a:lnTo>
                <a:lnTo>
                  <a:pt x="288" y="50"/>
                </a:lnTo>
                <a:lnTo>
                  <a:pt x="296" y="54"/>
                </a:lnTo>
                <a:lnTo>
                  <a:pt x="304" y="60"/>
                </a:lnTo>
                <a:lnTo>
                  <a:pt x="308" y="66"/>
                </a:lnTo>
                <a:lnTo>
                  <a:pt x="312" y="74"/>
                </a:lnTo>
                <a:lnTo>
                  <a:pt x="316" y="82"/>
                </a:lnTo>
                <a:lnTo>
                  <a:pt x="316" y="92"/>
                </a:lnTo>
                <a:lnTo>
                  <a:pt x="316" y="100"/>
                </a:lnTo>
                <a:lnTo>
                  <a:pt x="312" y="108"/>
                </a:lnTo>
                <a:lnTo>
                  <a:pt x="308" y="116"/>
                </a:lnTo>
                <a:lnTo>
                  <a:pt x="304" y="124"/>
                </a:lnTo>
                <a:lnTo>
                  <a:pt x="296" y="128"/>
                </a:lnTo>
                <a:lnTo>
                  <a:pt x="288" y="132"/>
                </a:lnTo>
                <a:lnTo>
                  <a:pt x="280" y="136"/>
                </a:lnTo>
                <a:lnTo>
                  <a:pt x="272" y="136"/>
                </a:lnTo>
                <a:lnTo>
                  <a:pt x="262" y="136"/>
                </a:lnTo>
                <a:lnTo>
                  <a:pt x="254" y="132"/>
                </a:lnTo>
                <a:lnTo>
                  <a:pt x="246" y="128"/>
                </a:lnTo>
                <a:lnTo>
                  <a:pt x="240" y="124"/>
                </a:lnTo>
                <a:lnTo>
                  <a:pt x="234" y="116"/>
                </a:lnTo>
                <a:lnTo>
                  <a:pt x="230" y="108"/>
                </a:lnTo>
                <a:lnTo>
                  <a:pt x="228" y="100"/>
                </a:lnTo>
                <a:lnTo>
                  <a:pt x="226" y="92"/>
                </a:lnTo>
                <a:lnTo>
                  <a:pt x="228" y="82"/>
                </a:lnTo>
                <a:lnTo>
                  <a:pt x="230" y="74"/>
                </a:lnTo>
                <a:lnTo>
                  <a:pt x="234" y="66"/>
                </a:lnTo>
                <a:lnTo>
                  <a:pt x="240" y="60"/>
                </a:lnTo>
                <a:lnTo>
                  <a:pt x="246" y="54"/>
                </a:lnTo>
                <a:lnTo>
                  <a:pt x="254" y="50"/>
                </a:lnTo>
                <a:lnTo>
                  <a:pt x="262" y="46"/>
                </a:lnTo>
                <a:lnTo>
                  <a:pt x="272" y="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/>
          </a:p>
        </p:txBody>
      </p:sp>
      <p:sp>
        <p:nvSpPr>
          <p:cNvPr id="40" name="文本框 39"/>
          <p:cNvSpPr txBox="1">
            <a:spLocks noChangeArrowheads="1"/>
          </p:cNvSpPr>
          <p:nvPr/>
        </p:nvSpPr>
        <p:spPr bwMode="auto">
          <a:xfrm>
            <a:off x="4089400" y="2286000"/>
            <a:ext cx="12207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</a:rPr>
              <a:t>一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1" name="文本框 40"/>
          <p:cNvSpPr txBox="1">
            <a:spLocks noChangeArrowheads="1"/>
          </p:cNvSpPr>
          <p:nvPr/>
        </p:nvSpPr>
        <p:spPr bwMode="auto">
          <a:xfrm>
            <a:off x="7023100" y="2286000"/>
            <a:ext cx="12207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</a:rPr>
              <a:t>二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3635375" y="3167063"/>
            <a:ext cx="1981200" cy="59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儿童中心观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6744493" y="3167063"/>
            <a:ext cx="1873251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以子女为中心的家长小组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Rectangle 4"/>
          <p:cNvSpPr>
            <a:spLocks noRot="1" noChangeArrowheads="1"/>
          </p:cNvSpPr>
          <p:nvPr/>
        </p:nvSpPr>
        <p:spPr bwMode="auto">
          <a:xfrm>
            <a:off x="2117726" y="2071688"/>
            <a:ext cx="41941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(</a:t>
            </a: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拔头发或吮吸手指；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咬指甲或磨牙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(3)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挖鼻孔；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(4)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口吃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(5)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遗尿；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(6)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动作笨拙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(7)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抽动症；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(8)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情绪易变；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(9)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过分哭闹；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(10)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不能与父母分离；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(11)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不愿意去上学；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(12)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怕陌生人；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(13)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多种恐惧；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(14)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暴怒；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8" name="Rectangle 5"/>
          <p:cNvSpPr>
            <a:spLocks noRot="1" noChangeArrowheads="1"/>
          </p:cNvSpPr>
          <p:nvPr/>
        </p:nvSpPr>
        <p:spPr bwMode="auto">
          <a:xfrm>
            <a:off x="5880101" y="2071688"/>
            <a:ext cx="4194175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</a:t>
            </a: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15)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任性；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(16)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在家呆不住；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(17)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大声喊叫；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(18)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爱吵架；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(19)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打人；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(20)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攻击行为；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(21)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破坏性行为；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(22)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说谎；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(23)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过分依赖；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(24)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懒散；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(25)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不爱与同伴玩耍；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(26)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畏缩和屈从；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(27)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白日梦；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(28) </a:t>
            </a:r>
            <a:r>
              <a:rPr lang="zh-CN" altLang="en-US" sz="20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屏气发作</a:t>
            </a:r>
            <a:endParaRPr lang="zh-CN" altLang="en-US" sz="20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008563" y="2389189"/>
            <a:ext cx="81280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257175" indent="-257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chemeClr val="tx2"/>
              </a:buClr>
              <a:buSzPct val="70000"/>
              <a:buNone/>
            </a:pPr>
            <a:r>
              <a:rPr lang="zh-CN" altLang="en-US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抚养人的焦虑</a:t>
            </a:r>
            <a:r>
              <a:rPr lang="en-US" altLang="zh-CN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/</a:t>
            </a:r>
            <a:r>
              <a:rPr lang="zh-CN" altLang="en-US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过度苛求</a:t>
            </a:r>
            <a:endParaRPr lang="zh-CN" altLang="en-US" sz="1500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  <a:cs typeface="Varela Round"/>
              <a:sym typeface="Varela Round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037138" y="4629150"/>
            <a:ext cx="8128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257175" indent="-257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chemeClr val="tx2"/>
              </a:buClr>
              <a:buSzPct val="70000"/>
              <a:buNone/>
            </a:pPr>
            <a:r>
              <a:rPr lang="zh-CN" altLang="en-US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抚养人的溺爱</a:t>
            </a:r>
            <a:r>
              <a:rPr lang="en-US" altLang="zh-CN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/</a:t>
            </a:r>
            <a:r>
              <a:rPr lang="zh-CN" altLang="en-US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过度庇护</a:t>
            </a:r>
            <a:endParaRPr lang="zh-CN" altLang="en-US" sz="1500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  <a:cs typeface="Varela Round"/>
              <a:sym typeface="Varela Round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761413" y="2317750"/>
            <a:ext cx="8128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257175" indent="-257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chemeClr val="tx2"/>
              </a:buClr>
              <a:buSzPct val="70000"/>
              <a:buNone/>
            </a:pPr>
            <a:r>
              <a:rPr lang="zh-CN" altLang="en-US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抚养人的溺爱</a:t>
            </a:r>
            <a:r>
              <a:rPr lang="en-US" altLang="zh-CN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/</a:t>
            </a:r>
            <a:r>
              <a:rPr lang="zh-CN" altLang="en-US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过度庇护</a:t>
            </a:r>
            <a:endParaRPr lang="zh-CN" altLang="en-US" sz="1500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  <a:cs typeface="Varela Round"/>
              <a:sym typeface="Varela Round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8761413" y="4470400"/>
            <a:ext cx="8128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257175" indent="-257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chemeClr val="tx2"/>
              </a:buClr>
              <a:buSzPct val="70000"/>
              <a:buNone/>
            </a:pPr>
            <a:r>
              <a:rPr lang="zh-CN" altLang="en-US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抚养人情绪失当</a:t>
            </a:r>
            <a:r>
              <a:rPr lang="en-US" altLang="zh-CN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or</a:t>
            </a:r>
            <a:r>
              <a:rPr lang="zh-CN" altLang="en-US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家庭缺失</a:t>
            </a:r>
            <a:r>
              <a:rPr lang="en-US" altLang="zh-CN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/</a:t>
            </a:r>
            <a:r>
              <a:rPr lang="zh-CN" altLang="en-US" sz="21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Varela Round"/>
                <a:sym typeface="Varela Round"/>
              </a:rPr>
              <a:t>暴力</a:t>
            </a:r>
            <a:endParaRPr lang="zh-CN" altLang="en-US" sz="1500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  <a:cs typeface="Varela Round"/>
              <a:sym typeface="Varela Round"/>
            </a:endParaRPr>
          </a:p>
        </p:txBody>
      </p:sp>
      <p:sp>
        <p:nvSpPr>
          <p:cNvPr id="23" name="右大括号 22"/>
          <p:cNvSpPr/>
          <p:nvPr/>
        </p:nvSpPr>
        <p:spPr>
          <a:xfrm>
            <a:off x="4007768" y="2071688"/>
            <a:ext cx="792088" cy="1944216"/>
          </a:xfrm>
          <a:prstGeom prst="rightBrac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4" name="右大括号 23"/>
          <p:cNvSpPr/>
          <p:nvPr/>
        </p:nvSpPr>
        <p:spPr>
          <a:xfrm>
            <a:off x="4039681" y="4312444"/>
            <a:ext cx="792088" cy="1944216"/>
          </a:xfrm>
          <a:prstGeom prst="rightBrac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5" name="右大括号 24"/>
          <p:cNvSpPr/>
          <p:nvPr/>
        </p:nvSpPr>
        <p:spPr>
          <a:xfrm>
            <a:off x="7805899" y="2158726"/>
            <a:ext cx="792088" cy="1944216"/>
          </a:xfrm>
          <a:prstGeom prst="rightBrac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6" name="右大括号 25"/>
          <p:cNvSpPr/>
          <p:nvPr/>
        </p:nvSpPr>
        <p:spPr>
          <a:xfrm>
            <a:off x="7797043" y="4312444"/>
            <a:ext cx="792088" cy="1944216"/>
          </a:xfrm>
          <a:prstGeom prst="rightBrac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1"/>
          <p:cNvSpPr txBox="1"/>
          <p:nvPr/>
        </p:nvSpPr>
        <p:spPr bwMode="auto">
          <a:xfrm>
            <a:off x="2349500" y="404813"/>
            <a:ext cx="6840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家庭：从美国家庭系统的变化看新型家庭构造特点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193641" y="1318578"/>
          <a:ext cx="9152255" cy="5326064"/>
        </p:xfrm>
        <a:graphic>
          <a:graphicData uri="http://schemas.openxmlformats.org/drawingml/2006/table">
            <a:tbl>
              <a:tblPr/>
              <a:tblGrid>
                <a:gridCol w="1553395"/>
                <a:gridCol w="7598860"/>
              </a:tblGrid>
              <a:tr h="439738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更多的单身，成年人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95%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最终会结婚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cPr/>
                </a:tc>
              </a:tr>
              <a:tr h="4397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推迟的婚姻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CDC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1955-2005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，女性的一次结婚年龄由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20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岁增长到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26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岁，男性则由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21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岁增长到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27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岁。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CDCD"/>
                    </a:solidFill>
                  </a:tcPr>
                </a:tc>
              </a:tr>
              <a:tr h="974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更少的孩子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生第一个孩子的年龄推迟；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每个家庭中儿童数量降至平均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1.8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个；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只有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85%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已婚女性曾经有过孩子。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8E8"/>
                    </a:solidFill>
                  </a:tcPr>
                </a:tc>
              </a:tr>
              <a:tr h="4397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工作的母亲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CDC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63%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的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6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岁以下孩子母亲参加工作（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1950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年这个比例为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12%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）。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CDCD"/>
                    </a:solidFill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更多的离婚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40%-50%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的夫妇可能会离婚；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每年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100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万的儿童经历父母离婚。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8E8"/>
                    </a:solidFill>
                  </a:tcPr>
                </a:tc>
              </a:tr>
              <a:tr h="974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更多的单亲家庭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CDC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1960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年，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9%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的儿童与单身父母生活，通常是寡居的一方；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1998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年，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27%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的儿童与单身父母生活，通常是离婚或从未结婚的一方；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单身父亲家庭更加普遍，约占单亲家庭的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17%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。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CDCD"/>
                    </a:solidFill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更多的再婚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66%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的离婚母亲和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75%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的离婚父亲会再婚；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25%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的儿童将会生活中继父母家庭中。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8E8"/>
                    </a:solidFill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更多的多代家庭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CDC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更多的儿童与祖父母或曾祖父母生活在一起；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charset="-122"/>
                          <a:ea typeface="华文楷体" charset="-122"/>
                        </a:rPr>
                        <a:t>老人被他们的中年儿女甚至孙子女照顾。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charset="-122"/>
                        <a:ea typeface="华文楷体" charset="-122"/>
                      </a:endParaRPr>
                    </a:p>
                  </a:txBody>
                  <a:tcPr marL="91455" marR="91455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CD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2"/>
          <p:cNvSpPr>
            <a:spLocks noChangeArrowheads="1"/>
          </p:cNvSpPr>
          <p:nvPr/>
        </p:nvSpPr>
        <p:spPr bwMode="auto">
          <a:xfrm>
            <a:off x="577849" y="278952"/>
            <a:ext cx="10991299" cy="1083158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从升学压力与青春期特点看儿童发展与学业影响：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来自调查研究的证据（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江苏省青少年心理健康蓝皮书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5" name="矩形 1"/>
          <p:cNvSpPr>
            <a:spLocks noChangeArrowheads="1"/>
          </p:cNvSpPr>
          <p:nvPr/>
        </p:nvSpPr>
        <p:spPr bwMode="auto">
          <a:xfrm>
            <a:off x="1275556" y="1531543"/>
            <a:ext cx="341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从</a:t>
            </a:r>
            <a:r>
              <a:rPr lang="zh-CN" altLang="en-US" sz="18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失眠</a:t>
            </a:r>
            <a:r>
              <a:rPr lang="zh-CN" altLang="en-US" sz="18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报告率看</a:t>
            </a:r>
            <a:r>
              <a:rPr lang="zh-CN" altLang="en-US" sz="18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升学</a:t>
            </a:r>
            <a:r>
              <a:rPr lang="zh-CN" altLang="en-US" sz="18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压力的影响</a:t>
            </a:r>
            <a:endParaRPr lang="en-US" altLang="zh-CN" sz="18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江苏省青少年心理健康蓝皮书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endParaRPr lang="zh-CN" altLang="en-US" sz="12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宋体" panose="02010600030101010101" pitchFamily="2" charset="-122"/>
            </a:endParaRPr>
          </a:p>
        </p:txBody>
      </p:sp>
      <p:sp>
        <p:nvSpPr>
          <p:cNvPr id="34827" name="矩形 15"/>
          <p:cNvSpPr>
            <a:spLocks noChangeArrowheads="1"/>
          </p:cNvSpPr>
          <p:nvPr/>
        </p:nvSpPr>
        <p:spPr bwMode="auto">
          <a:xfrm>
            <a:off x="6846887" y="1531563"/>
            <a:ext cx="36471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从</a:t>
            </a:r>
            <a:r>
              <a:rPr lang="zh-CN" altLang="en-US" sz="18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自残</a:t>
            </a:r>
            <a:r>
              <a:rPr lang="zh-CN" altLang="en-US" sz="18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报告率看</a:t>
            </a:r>
            <a:r>
              <a:rPr lang="zh-CN" altLang="en-US" sz="18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青春期</a:t>
            </a:r>
            <a:r>
              <a:rPr lang="zh-CN" altLang="en-US" sz="18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压力的影响</a:t>
            </a:r>
            <a:endParaRPr lang="en-US" altLang="zh-CN" sz="18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江苏省青少年心理健康蓝皮书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endParaRPr lang="zh-CN" altLang="en-US" sz="12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宋体" panose="02010600030101010101" pitchFamily="2" charset="-122"/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577849" y="2424427"/>
          <a:ext cx="4811713" cy="367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" name="图表 2"/>
          <p:cNvGraphicFramePr/>
          <p:nvPr/>
        </p:nvGraphicFramePr>
        <p:xfrm>
          <a:off x="6142369" y="2424427"/>
          <a:ext cx="5056187" cy="383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/>
      <p:bldP spid="34827" grpId="0"/>
      <p:bldGraphic spid="2" grpId="0">
        <p:bldAsOne/>
      </p:bldGraphic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文本框 4"/>
          <p:cNvSpPr>
            <a:spLocks noChangeArrowheads="1"/>
          </p:cNvSpPr>
          <p:nvPr/>
        </p:nvSpPr>
        <p:spPr bwMode="auto">
          <a:xfrm>
            <a:off x="933449" y="290029"/>
            <a:ext cx="10325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从大数据看学生青少年成长： 小学生最关心问题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数据来源：百度知道相关问答数排行榜（</a:t>
            </a:r>
            <a:r>
              <a:rPr lang="en-US" altLang="zh-CN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2015</a:t>
            </a:r>
            <a:r>
              <a:rPr lang="zh-CN" altLang="en-US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）</a:t>
            </a:r>
            <a:endParaRPr lang="en-US" altLang="zh-CN" sz="12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宋体" panose="02010600030101010101" pitchFamily="2" charset="-122"/>
            </a:endParaRPr>
          </a:p>
        </p:txBody>
      </p:sp>
      <p:pic>
        <p:nvPicPr>
          <p:cNvPr id="7" name="Picture 6" descr="C:\Users\l002\Desktop\bg20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68" y="1536700"/>
            <a:ext cx="8653463" cy="467995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0">
    <p:pull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文本框 4"/>
          <p:cNvSpPr>
            <a:spLocks noChangeArrowheads="1"/>
          </p:cNvSpPr>
          <p:nvPr/>
        </p:nvSpPr>
        <p:spPr bwMode="auto">
          <a:xfrm>
            <a:off x="838199" y="323215"/>
            <a:ext cx="10325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从大数据看学生青少年成长： 中学生最关心问题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数据来源：百度知道相关问答数排行榜（</a:t>
            </a:r>
            <a:r>
              <a:rPr lang="en-US" altLang="zh-CN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2015</a:t>
            </a:r>
            <a:r>
              <a:rPr lang="zh-CN" altLang="en-US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）</a:t>
            </a:r>
            <a:endParaRPr lang="en-US" altLang="zh-CN" sz="12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Picture 5" descr="C:\Users\l002\Desktop\bg31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6" y="1172666"/>
            <a:ext cx="9501187" cy="5153577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0">
    <p:pull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文本框 4"/>
          <p:cNvSpPr>
            <a:spLocks noChangeArrowheads="1"/>
          </p:cNvSpPr>
          <p:nvPr/>
        </p:nvSpPr>
        <p:spPr bwMode="auto">
          <a:xfrm>
            <a:off x="838200" y="268149"/>
            <a:ext cx="10325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从大数据看学生青少年成长： 大学生最关心问题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数据来源：百度知道相关问答数排行榜（</a:t>
            </a:r>
            <a:r>
              <a:rPr lang="en-US" altLang="zh-CN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2015</a:t>
            </a:r>
            <a:r>
              <a:rPr lang="zh-CN" altLang="en-US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）</a:t>
            </a:r>
            <a:endParaRPr lang="en-US" altLang="zh-CN" sz="12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宋体" panose="02010600030101010101" pitchFamily="2" charset="-122"/>
            </a:endParaRPr>
          </a:p>
        </p:txBody>
      </p:sp>
      <p:pic>
        <p:nvPicPr>
          <p:cNvPr id="47110" name="Picture 4" descr="C:\Users\l002\Desktop\bg41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17600"/>
            <a:ext cx="97567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5" descr="C:\Users\l002\Desktop\bg4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22563"/>
            <a:ext cx="975677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6" descr="C:\Users\l002\Desktop\bg4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14775"/>
            <a:ext cx="975677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7" descr="C:\Users\l002\Desktop\bg4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81588"/>
            <a:ext cx="97567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0">
    <p:pull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文本框 4"/>
          <p:cNvSpPr>
            <a:spLocks noChangeArrowheads="1"/>
          </p:cNvSpPr>
          <p:nvPr/>
        </p:nvSpPr>
        <p:spPr bwMode="auto">
          <a:xfrm>
            <a:off x="997226" y="271324"/>
            <a:ext cx="10325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从大数据看学生青少年成长： 毕业后最关心问题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数据来源：百度知道相关问答数排行榜（</a:t>
            </a:r>
            <a:r>
              <a:rPr lang="en-US" altLang="zh-CN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2015</a:t>
            </a:r>
            <a:r>
              <a:rPr lang="zh-CN" altLang="en-US" sz="1200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）</a:t>
            </a:r>
            <a:endParaRPr lang="en-US" altLang="zh-CN" sz="1200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宋体" panose="02010600030101010101" pitchFamily="2" charset="-122"/>
            </a:endParaRPr>
          </a:p>
        </p:txBody>
      </p:sp>
      <p:pic>
        <p:nvPicPr>
          <p:cNvPr id="48134" name="Picture 3" descr="C:\Users\l002\Desktop\bg59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49" y="1319558"/>
            <a:ext cx="8405813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2" descr="C:\Users\l002\Desktop\bg5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3359496"/>
            <a:ext cx="840581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0">
    <p:pull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文本框 6"/>
          <p:cNvSpPr>
            <a:spLocks noChangeArrowheads="1"/>
          </p:cNvSpPr>
          <p:nvPr/>
        </p:nvSpPr>
        <p:spPr bwMode="auto">
          <a:xfrm>
            <a:off x="3857625" y="2009775"/>
            <a:ext cx="4476750" cy="259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人是一个</a:t>
            </a:r>
            <a:r>
              <a:rPr lang="zh-CN" altLang="en-US" sz="2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有欲望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的</a:t>
            </a:r>
            <a:r>
              <a:rPr lang="zh-CN" altLang="en-US" sz="2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群体动物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楷体_GB2312"/>
            </a:endParaRPr>
          </a:p>
          <a:p>
            <a:pPr eaLnBrk="1" hangingPunct="1">
              <a:lnSpc>
                <a:spcPct val="120000"/>
              </a:lnSpc>
              <a:buFont typeface="Wingdings 2" pitchFamily="2" charset="2"/>
              <a:buNone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楷体_GB2312"/>
            </a:endParaRPr>
          </a:p>
          <a:p>
            <a:pPr eaLnBrk="1" hangingPunct="1">
              <a:lnSpc>
                <a:spcPct val="120000"/>
              </a:lnSpc>
              <a:buFont typeface="Wingdings 2" pitchFamily="2" charset="2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  欲望：个体发展驱动力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！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楷体_GB2312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     ——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向往性爱：成家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楷体_GB2312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     ——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追求成就：立业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楷体_GB2312"/>
            </a:endParaRPr>
          </a:p>
        </p:txBody>
      </p:sp>
      <p:sp>
        <p:nvSpPr>
          <p:cNvPr id="8" name="矩形 22"/>
          <p:cNvSpPr>
            <a:spLocks noChangeArrowheads="1"/>
          </p:cNvSpPr>
          <p:nvPr/>
        </p:nvSpPr>
        <p:spPr bwMode="auto">
          <a:xfrm>
            <a:off x="996722" y="109539"/>
            <a:ext cx="6166077" cy="1083158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欲望是造成所有困扰的泉源！</a:t>
            </a:r>
            <a:endParaRPr lang="zh-CN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9" name="Picture 7" descr="Freud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0" y="2021681"/>
            <a:ext cx="2071687" cy="2814638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F:\Lectures\资源\Data\人格\人格\5.em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32" y="3124200"/>
            <a:ext cx="4207467" cy="3606002"/>
          </a:xfrm>
          <a:prstGeom prst="rect">
            <a:avLst/>
          </a:prstGeom>
          <a:noFill/>
          <a:ln>
            <a:noFill/>
          </a:ln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0fb470e5-1029-42ce-833c-e9373f9ba9b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 bwMode="auto">
          <a:xfrm>
            <a:off x="-930275" y="1050925"/>
            <a:ext cx="12398375" cy="4778375"/>
            <a:chOff x="-930109" y="1051361"/>
            <a:chExt cx="12398480" cy="4778319"/>
          </a:xfrm>
        </p:grpSpPr>
        <p:grpSp>
          <p:nvGrpSpPr>
            <p:cNvPr id="18434" name="îṡ1îḋê"/>
            <p:cNvGrpSpPr/>
            <p:nvPr/>
          </p:nvGrpSpPr>
          <p:grpSpPr bwMode="auto">
            <a:xfrm>
              <a:off x="-930109" y="1051361"/>
              <a:ext cx="2490640" cy="4778319"/>
              <a:chOff x="-930109" y="1051361"/>
              <a:chExt cx="2490640" cy="4778319"/>
            </a:xfrm>
          </p:grpSpPr>
          <p:sp>
            <p:nvSpPr>
              <p:cNvPr id="18435" name="íşḻîḓe"/>
              <p:cNvSpPr>
                <a:spLocks noChangeArrowheads="1"/>
              </p:cNvSpPr>
              <p:nvPr/>
            </p:nvSpPr>
            <p:spPr bwMode="auto">
              <a:xfrm rot="-8100000">
                <a:off x="-930105" y="3969472"/>
                <a:ext cx="1860208" cy="1860208"/>
              </a:xfrm>
              <a:custGeom>
                <a:avLst/>
                <a:gdLst>
                  <a:gd name="T0" fmla="*/ 0 w 2304255"/>
                  <a:gd name="T1" fmla="*/ 0 h 2304255"/>
                  <a:gd name="T2" fmla="*/ 2304255 w 2304255"/>
                  <a:gd name="T3" fmla="*/ 2304255 h 2304255"/>
                  <a:gd name="T4" fmla="*/ 0 w 2304255"/>
                  <a:gd name="T5" fmla="*/ 2304255 h 2304255"/>
                  <a:gd name="T6" fmla="*/ 0 w 2304255"/>
                  <a:gd name="T7" fmla="*/ 0 h 2304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4255" h="2304255">
                    <a:moveTo>
                      <a:pt x="0" y="0"/>
                    </a:moveTo>
                    <a:lnTo>
                      <a:pt x="2304255" y="2304255"/>
                    </a:lnTo>
                    <a:lnTo>
                      <a:pt x="0" y="23042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6" name="iṣḷîḑê"/>
              <p:cNvSpPr>
                <a:spLocks noChangeArrowheads="1"/>
              </p:cNvSpPr>
              <p:nvPr/>
            </p:nvSpPr>
            <p:spPr bwMode="auto">
              <a:xfrm rot="2700000">
                <a:off x="-930109" y="1051361"/>
                <a:ext cx="1860208" cy="1860208"/>
              </a:xfrm>
              <a:custGeom>
                <a:avLst/>
                <a:gdLst>
                  <a:gd name="T0" fmla="*/ 0 w 1860208"/>
                  <a:gd name="T1" fmla="*/ 0 h 1860208"/>
                  <a:gd name="T2" fmla="*/ 1860208 w 1860208"/>
                  <a:gd name="T3" fmla="*/ 0 h 1860208"/>
                  <a:gd name="T4" fmla="*/ 1860208 w 1860208"/>
                  <a:gd name="T5" fmla="*/ 1860208 h 1860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0208" h="1860208">
                    <a:moveTo>
                      <a:pt x="0" y="0"/>
                    </a:moveTo>
                    <a:lnTo>
                      <a:pt x="1860208" y="0"/>
                    </a:lnTo>
                    <a:lnTo>
                      <a:pt x="1860208" y="1860208"/>
                    </a:lnTo>
                    <a:close/>
                  </a:path>
                </a:pathLst>
              </a:custGeom>
              <a:solidFill>
                <a:srgbClr val="EE7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7" name="í$ḻïḋè"/>
              <p:cNvSpPr>
                <a:spLocks noChangeArrowheads="1"/>
              </p:cNvSpPr>
              <p:nvPr/>
            </p:nvSpPr>
            <p:spPr bwMode="auto">
              <a:xfrm rot="5400000">
                <a:off x="-780266" y="2648731"/>
                <a:ext cx="3121063" cy="1560531"/>
              </a:xfrm>
              <a:custGeom>
                <a:avLst/>
                <a:gdLst>
                  <a:gd name="T0" fmla="*/ 2367656 w 4735313"/>
                  <a:gd name="T1" fmla="*/ 0 h 2367656"/>
                  <a:gd name="T2" fmla="*/ 4735313 w 4735313"/>
                  <a:gd name="T3" fmla="*/ 2367656 h 2367656"/>
                  <a:gd name="T4" fmla="*/ 3847062 w 4735313"/>
                  <a:gd name="T5" fmla="*/ 2367656 h 2367656"/>
                  <a:gd name="T6" fmla="*/ 2367656 w 4735313"/>
                  <a:gd name="T7" fmla="*/ 888250 h 2367656"/>
                  <a:gd name="T8" fmla="*/ 888250 w 4735313"/>
                  <a:gd name="T9" fmla="*/ 2367656 h 2367656"/>
                  <a:gd name="T10" fmla="*/ 0 w 4735313"/>
                  <a:gd name="T11" fmla="*/ 2367656 h 2367656"/>
                  <a:gd name="T12" fmla="*/ 2367656 w 4735313"/>
                  <a:gd name="T13" fmla="*/ 0 h 2367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35313" h="2367656">
                    <a:moveTo>
                      <a:pt x="2367656" y="0"/>
                    </a:moveTo>
                    <a:lnTo>
                      <a:pt x="4735313" y="2367656"/>
                    </a:lnTo>
                    <a:lnTo>
                      <a:pt x="3847062" y="2367656"/>
                    </a:lnTo>
                    <a:lnTo>
                      <a:pt x="2367656" y="888250"/>
                    </a:lnTo>
                    <a:lnTo>
                      <a:pt x="888250" y="2367656"/>
                    </a:lnTo>
                    <a:lnTo>
                      <a:pt x="0" y="2367656"/>
                    </a:lnTo>
                    <a:lnTo>
                      <a:pt x="2367656" y="0"/>
                    </a:lnTo>
                    <a:close/>
                  </a:path>
                </a:pathLst>
              </a:custGeom>
              <a:solidFill>
                <a:schemeClr val="tx2">
                  <a:alpha val="76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6" name="ïşḷïdé"/>
            <p:cNvSpPr/>
            <p:nvPr/>
          </p:nvSpPr>
          <p:spPr>
            <a:xfrm>
              <a:off x="1543237" y="2978563"/>
              <a:ext cx="3743357" cy="923914"/>
            </a:xfrm>
            <a:prstGeom prst="rect">
              <a:avLst/>
            </a:prstGeom>
          </p:spPr>
          <p:txBody>
            <a:bodyPr anchor="ctr" anchorCtr="1">
              <a:normAutofit fontScale="85000" lnSpcReduction="10000"/>
            </a:bodyPr>
            <a:lstStyle/>
            <a:p>
              <a:pPr algn="r" fontAlgn="auto"/>
              <a:r>
                <a:rPr lang="en-US" altLang="zh-CN" sz="5400" b="1" spc="300" noProof="1">
                  <a:solidFill>
                    <a:schemeClr val="tx2"/>
                  </a:solidFill>
                  <a:latin typeface="+mn-lt"/>
                  <a:ea typeface="+mn-ea"/>
                </a:rPr>
                <a:t>CONTENTS</a:t>
              </a:r>
              <a:endParaRPr lang="en-US" altLang="zh-CN" sz="5400" b="1" spc="300" noProof="1">
                <a:solidFill>
                  <a:schemeClr val="tx2"/>
                </a:solidFill>
              </a:endParaRPr>
            </a:p>
          </p:txBody>
        </p:sp>
        <p:sp>
          <p:nvSpPr>
            <p:cNvPr id="28" name="í$ļidè"/>
            <p:cNvSpPr/>
            <p:nvPr/>
          </p:nvSpPr>
          <p:spPr>
            <a:xfrm>
              <a:off x="6229577" y="4504134"/>
              <a:ext cx="623893" cy="62388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9" name="ïṣḻíḋe"/>
            <p:cNvSpPr/>
            <p:nvPr/>
          </p:nvSpPr>
          <p:spPr>
            <a:xfrm>
              <a:off x="6229577" y="3626256"/>
              <a:ext cx="623893" cy="62388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0" name="iSliḋé"/>
            <p:cNvSpPr/>
            <p:nvPr/>
          </p:nvSpPr>
          <p:spPr>
            <a:xfrm>
              <a:off x="6229577" y="2746791"/>
              <a:ext cx="623893" cy="62388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1" name="işḷîḑe"/>
            <p:cNvSpPr/>
            <p:nvPr/>
          </p:nvSpPr>
          <p:spPr>
            <a:xfrm>
              <a:off x="6229577" y="1868914"/>
              <a:ext cx="623893" cy="62388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443" name="íṩḷiḍe"/>
            <p:cNvSpPr txBox="1">
              <a:spLocks noChangeArrowheads="1"/>
            </p:cNvSpPr>
            <p:nvPr/>
          </p:nvSpPr>
          <p:spPr bwMode="auto">
            <a:xfrm>
              <a:off x="6898883" y="4664723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/>
                <a:t>帮助家长学会必要的家庭行为管理技巧</a:t>
              </a:r>
              <a:endParaRPr lang="zh-CN" altLang="en-US" sz="1600" b="1" dirty="0"/>
            </a:p>
          </p:txBody>
        </p:sp>
        <p:sp>
          <p:nvSpPr>
            <p:cNvPr id="18444" name="íś1ídé"/>
            <p:cNvSpPr txBox="1">
              <a:spLocks noChangeArrowheads="1"/>
            </p:cNvSpPr>
            <p:nvPr/>
          </p:nvSpPr>
          <p:spPr bwMode="auto">
            <a:xfrm>
              <a:off x="6853727" y="3783870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/>
                <a:t>通过小组交流帮助家长觉察和提升自我</a:t>
              </a:r>
              <a:endParaRPr lang="zh-CN" altLang="en-US" sz="1600" b="1" dirty="0"/>
            </a:p>
          </p:txBody>
        </p:sp>
        <p:sp>
          <p:nvSpPr>
            <p:cNvPr id="18445" name="îṣ1ïde"/>
            <p:cNvSpPr txBox="1">
              <a:spLocks noChangeArrowheads="1"/>
            </p:cNvSpPr>
            <p:nvPr/>
          </p:nvSpPr>
          <p:spPr bwMode="auto">
            <a:xfrm>
              <a:off x="6829012" y="2903017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/>
                <a:t>帮助家长理解儿童发展中出现的问题</a:t>
              </a:r>
              <a:endParaRPr lang="zh-CN" altLang="en-US" sz="1600" b="1" dirty="0"/>
            </a:p>
          </p:txBody>
        </p:sp>
        <p:sp>
          <p:nvSpPr>
            <p:cNvPr id="18446" name="îṥḻiḋè"/>
            <p:cNvSpPr txBox="1">
              <a:spLocks noChangeArrowheads="1"/>
            </p:cNvSpPr>
            <p:nvPr/>
          </p:nvSpPr>
          <p:spPr bwMode="auto">
            <a:xfrm>
              <a:off x="6853727" y="2037047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/>
                <a:t>帮助家长理解儿童发展</a:t>
              </a:r>
              <a:endParaRPr lang="zh-CN" altLang="en-US" sz="1600" b="1" dirty="0"/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899507" y="2567406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899507" y="3491320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6899507" y="441523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899507" y="527247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0fb470e5-1029-42ce-833c-e9373f9ba9b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 bwMode="auto">
          <a:xfrm>
            <a:off x="-930275" y="1050925"/>
            <a:ext cx="12398375" cy="4778375"/>
            <a:chOff x="-930109" y="1051361"/>
            <a:chExt cx="12398480" cy="4778319"/>
          </a:xfrm>
        </p:grpSpPr>
        <p:grpSp>
          <p:nvGrpSpPr>
            <p:cNvPr id="18434" name="îṡ1îḋê"/>
            <p:cNvGrpSpPr/>
            <p:nvPr/>
          </p:nvGrpSpPr>
          <p:grpSpPr bwMode="auto">
            <a:xfrm>
              <a:off x="-930109" y="1051361"/>
              <a:ext cx="2490640" cy="4778319"/>
              <a:chOff x="-930109" y="1051361"/>
              <a:chExt cx="2490640" cy="4778319"/>
            </a:xfrm>
          </p:grpSpPr>
          <p:sp>
            <p:nvSpPr>
              <p:cNvPr id="18435" name="íşḻîḓe"/>
              <p:cNvSpPr>
                <a:spLocks noChangeArrowheads="1"/>
              </p:cNvSpPr>
              <p:nvPr/>
            </p:nvSpPr>
            <p:spPr bwMode="auto">
              <a:xfrm rot="-8100000">
                <a:off x="-930105" y="3969472"/>
                <a:ext cx="1860208" cy="1860208"/>
              </a:xfrm>
              <a:custGeom>
                <a:avLst/>
                <a:gdLst>
                  <a:gd name="T0" fmla="*/ 0 w 2304255"/>
                  <a:gd name="T1" fmla="*/ 0 h 2304255"/>
                  <a:gd name="T2" fmla="*/ 2304255 w 2304255"/>
                  <a:gd name="T3" fmla="*/ 2304255 h 2304255"/>
                  <a:gd name="T4" fmla="*/ 0 w 2304255"/>
                  <a:gd name="T5" fmla="*/ 2304255 h 2304255"/>
                  <a:gd name="T6" fmla="*/ 0 w 2304255"/>
                  <a:gd name="T7" fmla="*/ 0 h 2304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4255" h="2304255">
                    <a:moveTo>
                      <a:pt x="0" y="0"/>
                    </a:moveTo>
                    <a:lnTo>
                      <a:pt x="2304255" y="2304255"/>
                    </a:lnTo>
                    <a:lnTo>
                      <a:pt x="0" y="23042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6" name="iṣḷîḑê"/>
              <p:cNvSpPr>
                <a:spLocks noChangeArrowheads="1"/>
              </p:cNvSpPr>
              <p:nvPr/>
            </p:nvSpPr>
            <p:spPr bwMode="auto">
              <a:xfrm rot="2700000">
                <a:off x="-930109" y="1051361"/>
                <a:ext cx="1860208" cy="1860208"/>
              </a:xfrm>
              <a:custGeom>
                <a:avLst/>
                <a:gdLst>
                  <a:gd name="T0" fmla="*/ 0 w 1860208"/>
                  <a:gd name="T1" fmla="*/ 0 h 1860208"/>
                  <a:gd name="T2" fmla="*/ 1860208 w 1860208"/>
                  <a:gd name="T3" fmla="*/ 0 h 1860208"/>
                  <a:gd name="T4" fmla="*/ 1860208 w 1860208"/>
                  <a:gd name="T5" fmla="*/ 1860208 h 1860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0208" h="1860208">
                    <a:moveTo>
                      <a:pt x="0" y="0"/>
                    </a:moveTo>
                    <a:lnTo>
                      <a:pt x="1860208" y="0"/>
                    </a:lnTo>
                    <a:lnTo>
                      <a:pt x="1860208" y="1860208"/>
                    </a:lnTo>
                    <a:close/>
                  </a:path>
                </a:pathLst>
              </a:custGeom>
              <a:solidFill>
                <a:srgbClr val="EE7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7" name="í$ḻïḋè"/>
              <p:cNvSpPr>
                <a:spLocks noChangeArrowheads="1"/>
              </p:cNvSpPr>
              <p:nvPr/>
            </p:nvSpPr>
            <p:spPr bwMode="auto">
              <a:xfrm rot="5400000">
                <a:off x="-780266" y="2648731"/>
                <a:ext cx="3121063" cy="1560531"/>
              </a:xfrm>
              <a:custGeom>
                <a:avLst/>
                <a:gdLst>
                  <a:gd name="T0" fmla="*/ 2367656 w 4735313"/>
                  <a:gd name="T1" fmla="*/ 0 h 2367656"/>
                  <a:gd name="T2" fmla="*/ 4735313 w 4735313"/>
                  <a:gd name="T3" fmla="*/ 2367656 h 2367656"/>
                  <a:gd name="T4" fmla="*/ 3847062 w 4735313"/>
                  <a:gd name="T5" fmla="*/ 2367656 h 2367656"/>
                  <a:gd name="T6" fmla="*/ 2367656 w 4735313"/>
                  <a:gd name="T7" fmla="*/ 888250 h 2367656"/>
                  <a:gd name="T8" fmla="*/ 888250 w 4735313"/>
                  <a:gd name="T9" fmla="*/ 2367656 h 2367656"/>
                  <a:gd name="T10" fmla="*/ 0 w 4735313"/>
                  <a:gd name="T11" fmla="*/ 2367656 h 2367656"/>
                  <a:gd name="T12" fmla="*/ 2367656 w 4735313"/>
                  <a:gd name="T13" fmla="*/ 0 h 2367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35313" h="2367656">
                    <a:moveTo>
                      <a:pt x="2367656" y="0"/>
                    </a:moveTo>
                    <a:lnTo>
                      <a:pt x="4735313" y="2367656"/>
                    </a:lnTo>
                    <a:lnTo>
                      <a:pt x="3847062" y="2367656"/>
                    </a:lnTo>
                    <a:lnTo>
                      <a:pt x="2367656" y="888250"/>
                    </a:lnTo>
                    <a:lnTo>
                      <a:pt x="888250" y="2367656"/>
                    </a:lnTo>
                    <a:lnTo>
                      <a:pt x="0" y="2367656"/>
                    </a:lnTo>
                    <a:lnTo>
                      <a:pt x="2367656" y="0"/>
                    </a:lnTo>
                    <a:close/>
                  </a:path>
                </a:pathLst>
              </a:custGeom>
              <a:solidFill>
                <a:schemeClr val="tx2">
                  <a:alpha val="76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6" name="ïşḷïdé"/>
            <p:cNvSpPr/>
            <p:nvPr/>
          </p:nvSpPr>
          <p:spPr>
            <a:xfrm>
              <a:off x="1543237" y="2978563"/>
              <a:ext cx="3743357" cy="923914"/>
            </a:xfrm>
            <a:prstGeom prst="rect">
              <a:avLst/>
            </a:prstGeom>
          </p:spPr>
          <p:txBody>
            <a:bodyPr anchor="ctr" anchorCtr="1">
              <a:normAutofit fontScale="85000" lnSpcReduction="10000"/>
            </a:bodyPr>
            <a:lstStyle/>
            <a:p>
              <a:pPr algn="r" fontAlgn="auto"/>
              <a:r>
                <a:rPr lang="en-US" altLang="zh-CN" sz="5400" b="1" spc="300" noProof="1">
                  <a:solidFill>
                    <a:schemeClr val="tx2"/>
                  </a:solidFill>
                  <a:latin typeface="+mn-lt"/>
                  <a:ea typeface="+mn-ea"/>
                </a:rPr>
                <a:t>CONTENTS</a:t>
              </a:r>
              <a:endParaRPr lang="en-US" altLang="zh-CN" sz="5400" b="1" spc="300" noProof="1">
                <a:solidFill>
                  <a:schemeClr val="tx2"/>
                </a:solidFill>
              </a:endParaRPr>
            </a:p>
          </p:txBody>
        </p:sp>
        <p:sp>
          <p:nvSpPr>
            <p:cNvPr id="28" name="í$ļidè"/>
            <p:cNvSpPr/>
            <p:nvPr/>
          </p:nvSpPr>
          <p:spPr>
            <a:xfrm>
              <a:off x="6229577" y="4504134"/>
              <a:ext cx="623893" cy="62388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9" name="ïṣḻíḋe"/>
            <p:cNvSpPr/>
            <p:nvPr/>
          </p:nvSpPr>
          <p:spPr>
            <a:xfrm>
              <a:off x="6229577" y="3626256"/>
              <a:ext cx="623893" cy="62388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0" name="iSliḋé"/>
            <p:cNvSpPr/>
            <p:nvPr/>
          </p:nvSpPr>
          <p:spPr>
            <a:xfrm>
              <a:off x="6229577" y="2746791"/>
              <a:ext cx="623893" cy="62388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1" name="işḷîḑe"/>
            <p:cNvSpPr/>
            <p:nvPr/>
          </p:nvSpPr>
          <p:spPr>
            <a:xfrm>
              <a:off x="6229577" y="1868914"/>
              <a:ext cx="623893" cy="62388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443" name="íṩḷiḍe"/>
            <p:cNvSpPr txBox="1">
              <a:spLocks noChangeArrowheads="1"/>
            </p:cNvSpPr>
            <p:nvPr/>
          </p:nvSpPr>
          <p:spPr bwMode="auto">
            <a:xfrm>
              <a:off x="6898883" y="4664723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帮助家长学会必要的家庭行为管理技巧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4" name="íś1ídé"/>
            <p:cNvSpPr txBox="1">
              <a:spLocks noChangeArrowheads="1"/>
            </p:cNvSpPr>
            <p:nvPr/>
          </p:nvSpPr>
          <p:spPr bwMode="auto">
            <a:xfrm>
              <a:off x="6853727" y="3783870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/>
                <a:t>通过小组交流帮助家长觉察和提升自我</a:t>
              </a:r>
              <a:endParaRPr lang="zh-CN" altLang="en-US" sz="1600" b="1" dirty="0"/>
            </a:p>
          </p:txBody>
        </p:sp>
        <p:sp>
          <p:nvSpPr>
            <p:cNvPr id="18445" name="îṣ1ïde"/>
            <p:cNvSpPr txBox="1">
              <a:spLocks noChangeArrowheads="1"/>
            </p:cNvSpPr>
            <p:nvPr/>
          </p:nvSpPr>
          <p:spPr bwMode="auto">
            <a:xfrm>
              <a:off x="6829012" y="2903017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帮助家长理解儿童发展中出现的问题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6" name="îṥḻiḋè"/>
            <p:cNvSpPr txBox="1">
              <a:spLocks noChangeArrowheads="1"/>
            </p:cNvSpPr>
            <p:nvPr/>
          </p:nvSpPr>
          <p:spPr bwMode="auto">
            <a:xfrm>
              <a:off x="6853727" y="2037047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帮助家长理解儿童发展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899507" y="2567406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899507" y="3491320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6899507" y="441523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899507" y="527247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3.1.</a:t>
            </a:r>
            <a:r>
              <a:rPr lang="zh-CN" altLang="en-US" dirty="0"/>
              <a:t>背景介绍</a:t>
            </a:r>
            <a:endParaRPr lang="zh-CN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669925" y="3416300"/>
            <a:ext cx="10850563" cy="331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kumimoji="1" lang="zh-CN" altLang="en-US" sz="3200" noProof="1"/>
          </a:p>
        </p:txBody>
      </p:sp>
      <p:grpSp>
        <p:nvGrpSpPr>
          <p:cNvPr id="21508" name="组合 41"/>
          <p:cNvGrpSpPr/>
          <p:nvPr/>
        </p:nvGrpSpPr>
        <p:grpSpPr bwMode="auto">
          <a:xfrm>
            <a:off x="1512888" y="1690688"/>
            <a:ext cx="222250" cy="2003425"/>
            <a:chOff x="643356" y="1151906"/>
            <a:chExt cx="166255" cy="1502228"/>
          </a:xfrm>
        </p:grpSpPr>
        <p:sp>
          <p:nvSpPr>
            <p:cNvPr id="43" name="椭圆 42"/>
            <p:cNvSpPr/>
            <p:nvPr/>
          </p:nvSpPr>
          <p:spPr>
            <a:xfrm>
              <a:off x="643356" y="2487484"/>
              <a:ext cx="166255" cy="1666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sz="3200" noProof="1"/>
            </a:p>
          </p:txBody>
        </p:sp>
        <p:cxnSp>
          <p:nvCxnSpPr>
            <p:cNvPr id="44" name="直线连接符 20"/>
            <p:cNvCxnSpPr>
              <a:stCxn id="43" idx="0"/>
            </p:cNvCxnSpPr>
            <p:nvPr/>
          </p:nvCxnSpPr>
          <p:spPr>
            <a:xfrm flipV="1">
              <a:off x="726484" y="1151906"/>
              <a:ext cx="0" cy="1335578"/>
            </a:xfrm>
            <a:prstGeom prst="line">
              <a:avLst/>
            </a:prstGeom>
            <a:ln w="19050">
              <a:solidFill>
                <a:schemeClr val="accent1">
                  <a:alpha val="99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8"/>
          <p:cNvSpPr txBox="1"/>
          <p:nvPr/>
        </p:nvSpPr>
        <p:spPr>
          <a:xfrm>
            <a:off x="1735138" y="2106613"/>
            <a:ext cx="2408237" cy="8921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8965" fontAlgn="auto">
              <a:lnSpc>
                <a:spcPct val="130000"/>
              </a:lnSpc>
            </a:pPr>
            <a:r>
              <a:rPr lang="zh-CN" altLang="en-US" sz="1335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阿德勒建立了第一个以子女为中心的指导诊所，开始他的研究。</a:t>
            </a:r>
            <a:endParaRPr lang="zh-CN" altLang="en-US" sz="1335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21512" name="矩形 46"/>
          <p:cNvSpPr>
            <a:spLocks noChangeArrowheads="1"/>
          </p:cNvSpPr>
          <p:nvPr/>
        </p:nvSpPr>
        <p:spPr bwMode="auto">
          <a:xfrm>
            <a:off x="1735138" y="1387475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 b="1">
                <a:solidFill>
                  <a:schemeClr val="accent1"/>
                </a:solidFill>
                <a:latin typeface="Century Gothic" panose="020B0502020202020204" pitchFamily="34" charset="0"/>
              </a:rPr>
              <a:t>1922</a:t>
            </a:r>
            <a:r>
              <a:rPr lang="zh-CN" altLang="en-US" sz="3200" b="1">
                <a:solidFill>
                  <a:schemeClr val="accent1"/>
                </a:solidFill>
                <a:latin typeface="Century Gothic" panose="020B0502020202020204" pitchFamily="34" charset="0"/>
              </a:rPr>
              <a:t>年</a:t>
            </a:r>
            <a:endParaRPr lang="zh-CN" altLang="en-US" sz="3200" b="1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513" name="组合 47"/>
          <p:cNvGrpSpPr/>
          <p:nvPr/>
        </p:nvGrpSpPr>
        <p:grpSpPr bwMode="auto">
          <a:xfrm>
            <a:off x="4022725" y="3471863"/>
            <a:ext cx="222250" cy="1990725"/>
            <a:chOff x="2525772" y="2487879"/>
            <a:chExt cx="166255" cy="1493074"/>
          </a:xfrm>
        </p:grpSpPr>
        <p:sp>
          <p:nvSpPr>
            <p:cNvPr id="49" name="椭圆 48"/>
            <p:cNvSpPr/>
            <p:nvPr/>
          </p:nvSpPr>
          <p:spPr>
            <a:xfrm>
              <a:off x="2525772" y="2487879"/>
              <a:ext cx="166255" cy="1666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sz="3200" noProof="1"/>
            </a:p>
          </p:txBody>
        </p:sp>
        <p:cxnSp>
          <p:nvCxnSpPr>
            <p:cNvPr id="50" name="直线连接符 54"/>
            <p:cNvCxnSpPr>
              <a:stCxn id="43" idx="0"/>
            </p:cNvCxnSpPr>
            <p:nvPr/>
          </p:nvCxnSpPr>
          <p:spPr>
            <a:xfrm>
              <a:off x="2608900" y="2645045"/>
              <a:ext cx="0" cy="1335908"/>
            </a:xfrm>
            <a:prstGeom prst="line">
              <a:avLst/>
            </a:prstGeom>
            <a:ln w="19050">
              <a:solidFill>
                <a:schemeClr val="accent2">
                  <a:alpha val="99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8"/>
          <p:cNvSpPr txBox="1"/>
          <p:nvPr/>
        </p:nvSpPr>
        <p:spPr>
          <a:xfrm>
            <a:off x="4214813" y="4386263"/>
            <a:ext cx="2408237" cy="8921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8965" fontAlgn="auto">
              <a:lnSpc>
                <a:spcPct val="130000"/>
              </a:lnSpc>
            </a:pPr>
            <a:r>
              <a:rPr lang="zh-CN" altLang="en-US" sz="1335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分布在欧洲的</a:t>
            </a:r>
            <a:r>
              <a:rPr lang="en-US" altLang="zh-CN" sz="1335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32</a:t>
            </a:r>
            <a:r>
              <a:rPr lang="zh-CN" altLang="en-US" sz="1335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个诊所开始使用这一教育成果作为预防和治疗的手段。</a:t>
            </a:r>
            <a:endParaRPr lang="zh-CN" altLang="en-US" sz="1335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21517" name="矩形 52"/>
          <p:cNvSpPr>
            <a:spLocks noChangeArrowheads="1"/>
          </p:cNvSpPr>
          <p:nvPr/>
        </p:nvSpPr>
        <p:spPr bwMode="auto">
          <a:xfrm>
            <a:off x="4244975" y="3802063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1930</a:t>
            </a:r>
            <a:r>
              <a:rPr lang="zh-CN" altLang="en-US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年</a:t>
            </a:r>
            <a:endParaRPr lang="zh-CN" altLang="en-US" sz="3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518" name="组合 53"/>
          <p:cNvGrpSpPr/>
          <p:nvPr/>
        </p:nvGrpSpPr>
        <p:grpSpPr bwMode="auto">
          <a:xfrm>
            <a:off x="6532563" y="1690688"/>
            <a:ext cx="222250" cy="2003425"/>
            <a:chOff x="4408188" y="1151906"/>
            <a:chExt cx="166255" cy="1502228"/>
          </a:xfrm>
        </p:grpSpPr>
        <p:sp>
          <p:nvSpPr>
            <p:cNvPr id="55" name="椭圆 54"/>
            <p:cNvSpPr/>
            <p:nvPr/>
          </p:nvSpPr>
          <p:spPr>
            <a:xfrm>
              <a:off x="4408188" y="2487484"/>
              <a:ext cx="166255" cy="1666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sz="3200" noProof="1"/>
            </a:p>
          </p:txBody>
        </p:sp>
        <p:cxnSp>
          <p:nvCxnSpPr>
            <p:cNvPr id="56" name="直线连接符 58"/>
            <p:cNvCxnSpPr>
              <a:stCxn id="43" idx="0"/>
            </p:cNvCxnSpPr>
            <p:nvPr/>
          </p:nvCxnSpPr>
          <p:spPr>
            <a:xfrm flipV="1">
              <a:off x="4491316" y="1151906"/>
              <a:ext cx="0" cy="1335578"/>
            </a:xfrm>
            <a:prstGeom prst="line">
              <a:avLst/>
            </a:prstGeom>
            <a:ln w="19050">
              <a:solidFill>
                <a:schemeClr val="accent3">
                  <a:alpha val="99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文本框 8"/>
          <p:cNvSpPr txBox="1"/>
          <p:nvPr/>
        </p:nvSpPr>
        <p:spPr>
          <a:xfrm>
            <a:off x="6735763" y="1971675"/>
            <a:ext cx="2408237" cy="8921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8965" fontAlgn="auto">
              <a:lnSpc>
                <a:spcPct val="130000"/>
              </a:lnSpc>
            </a:pPr>
            <a:r>
              <a:rPr lang="en-US" altLang="zh-CN" sz="1335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Dreikurs</a:t>
            </a:r>
            <a:r>
              <a:rPr lang="zh-CN" altLang="en-US" sz="1335" noProof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开始在家长讨论小组中推广使用一些相关的教育范例和书面材料。</a:t>
            </a:r>
            <a:endParaRPr lang="zh-CN" altLang="en-US" sz="1335" noProof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754813" y="1387475"/>
            <a:ext cx="19224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3200" b="1" noProof="1">
                <a:solidFill>
                  <a:schemeClr val="accent3"/>
                </a:solidFill>
                <a:latin typeface="Century Gothic" panose="020B0502020202020204"/>
                <a:ea typeface="微软雅黑" panose="020B0503020204020204" pitchFamily="34" charset="-122"/>
              </a:rPr>
              <a:t>1930</a:t>
            </a:r>
            <a:r>
              <a:rPr lang="zh-CN" altLang="en-US" sz="3200" b="1" noProof="1">
                <a:solidFill>
                  <a:schemeClr val="accent3"/>
                </a:solidFill>
                <a:latin typeface="Century Gothic" panose="020B0502020202020204"/>
                <a:ea typeface="微软雅黑" panose="020B0503020204020204" pitchFamily="34" charset="-122"/>
              </a:rPr>
              <a:t>年后</a:t>
            </a:r>
            <a:endParaRPr lang="zh-CN" altLang="en-US" sz="3200" b="1" noProof="1">
              <a:solidFill>
                <a:schemeClr val="accent3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pic>
        <p:nvPicPr>
          <p:cNvPr id="19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3802856"/>
            <a:ext cx="4687887" cy="2951163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1512" grpId="0"/>
      <p:bldP spid="51" grpId="0"/>
      <p:bldP spid="21517" grpId="0"/>
      <p:bldP spid="57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3.1.</a:t>
            </a:r>
            <a:r>
              <a:rPr lang="zh-CN" altLang="en-US" dirty="0"/>
              <a:t>背景介绍</a:t>
            </a:r>
            <a:endParaRPr lang="zh-CN" altLang="en-US" dirty="0"/>
          </a:p>
        </p:txBody>
      </p:sp>
      <p:sp>
        <p:nvSpPr>
          <p:cNvPr id="24579" name="文本框 6"/>
          <p:cNvSpPr txBox="1">
            <a:spLocks noChangeArrowheads="1"/>
          </p:cNvSpPr>
          <p:nvPr/>
        </p:nvSpPr>
        <p:spPr bwMode="auto">
          <a:xfrm>
            <a:off x="1004887" y="1390650"/>
            <a:ext cx="67078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b="1" dirty="0">
                <a:solidFill>
                  <a:srgbClr val="7F7F7F"/>
                </a:solidFill>
              </a:rPr>
              <a:t>阿德勒治疗</a:t>
            </a:r>
            <a:r>
              <a:rPr lang="en-US" altLang="zh-CN" sz="2000" b="1" dirty="0">
                <a:solidFill>
                  <a:srgbClr val="7F7F7F"/>
                </a:solidFill>
              </a:rPr>
              <a:t>——</a:t>
            </a:r>
            <a:r>
              <a:rPr lang="zh-CN" altLang="en-US" sz="2000" b="1" dirty="0">
                <a:solidFill>
                  <a:srgbClr val="7F7F7F"/>
                </a:solidFill>
              </a:rPr>
              <a:t>阿德勒家长教育计划</a:t>
            </a:r>
            <a:endParaRPr lang="zh-CN" altLang="en-US" sz="2000" b="1" dirty="0">
              <a:solidFill>
                <a:srgbClr val="7F7F7F"/>
              </a:solidFill>
            </a:endParaRPr>
          </a:p>
        </p:txBody>
      </p:sp>
      <p:cxnSp>
        <p:nvCxnSpPr>
          <p:cNvPr id="8" name="直接连接符 7"/>
          <p:cNvCxnSpPr>
            <a:endCxn id="16" idx="4"/>
          </p:cNvCxnSpPr>
          <p:nvPr/>
        </p:nvCxnSpPr>
        <p:spPr>
          <a:xfrm flipH="1">
            <a:off x="5649913" y="2935288"/>
            <a:ext cx="0" cy="29019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5242458" y="2460574"/>
            <a:ext cx="816090" cy="816091"/>
            <a:chOff x="3714631" y="870654"/>
            <a:chExt cx="612068" cy="61206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" name="椭圆 9"/>
            <p:cNvSpPr/>
            <p:nvPr/>
          </p:nvSpPr>
          <p:spPr>
            <a:xfrm>
              <a:off x="3714631" y="870654"/>
              <a:ext cx="612068" cy="6120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Box 32"/>
            <p:cNvSpPr txBox="1"/>
            <p:nvPr/>
          </p:nvSpPr>
          <p:spPr>
            <a:xfrm>
              <a:off x="3851628" y="1022799"/>
              <a:ext cx="338074" cy="28474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565" fontAlgn="auto"/>
              <a:r>
                <a:rPr lang="en-US" altLang="zh-CN" sz="1865" kern="0" noProof="1">
                  <a:solidFill>
                    <a:schemeClr val="bg1"/>
                  </a:solidFill>
                  <a:latin typeface="+mn-lt"/>
                  <a:ea typeface="+mn-ea"/>
                </a:rPr>
                <a:t>01</a:t>
              </a:r>
              <a:endParaRPr lang="zh-CN" altLang="en-US" sz="1865" kern="0" noProof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242458" y="3740717"/>
            <a:ext cx="816090" cy="816091"/>
            <a:chOff x="3707904" y="1851670"/>
            <a:chExt cx="612068" cy="612068"/>
          </a:xfrm>
          <a:solidFill>
            <a:schemeClr val="accent3"/>
          </a:solidFill>
        </p:grpSpPr>
        <p:sp>
          <p:nvSpPr>
            <p:cNvPr id="13" name="椭圆 12"/>
            <p:cNvSpPr/>
            <p:nvPr/>
          </p:nvSpPr>
          <p:spPr>
            <a:xfrm>
              <a:off x="3707904" y="1851670"/>
              <a:ext cx="612068" cy="6120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TextBox 35"/>
            <p:cNvSpPr txBox="1"/>
            <p:nvPr/>
          </p:nvSpPr>
          <p:spPr>
            <a:xfrm>
              <a:off x="3844900" y="2003815"/>
              <a:ext cx="338074" cy="28474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565" fontAlgn="auto"/>
              <a:r>
                <a:rPr lang="en-US" altLang="zh-CN" sz="1865" kern="0" noProof="1">
                  <a:solidFill>
                    <a:schemeClr val="bg1"/>
                  </a:solidFill>
                  <a:latin typeface="+mn-lt"/>
                  <a:ea typeface="+mn-ea"/>
                </a:rPr>
                <a:t>02</a:t>
              </a:r>
              <a:endParaRPr lang="zh-CN" altLang="en-US" sz="1865" kern="0" noProof="1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42458" y="5020860"/>
            <a:ext cx="816090" cy="816091"/>
            <a:chOff x="3701177" y="2832686"/>
            <a:chExt cx="612068" cy="61206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6" name="椭圆 15"/>
            <p:cNvSpPr/>
            <p:nvPr/>
          </p:nvSpPr>
          <p:spPr>
            <a:xfrm>
              <a:off x="3701177" y="2832686"/>
              <a:ext cx="612068" cy="6120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 fontAlgn="auto"/>
              <a:endParaRPr lang="zh-CN" altLang="en-US" sz="24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TextBox 38"/>
            <p:cNvSpPr txBox="1"/>
            <p:nvPr/>
          </p:nvSpPr>
          <p:spPr>
            <a:xfrm>
              <a:off x="3838173" y="2984831"/>
              <a:ext cx="338074" cy="28474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565" fontAlgn="auto"/>
              <a:r>
                <a:rPr lang="en-US" altLang="zh-CN" sz="1865" kern="0" noProof="1">
                  <a:solidFill>
                    <a:schemeClr val="bg1"/>
                  </a:solidFill>
                  <a:latin typeface="+mn-lt"/>
                  <a:ea typeface="+mn-ea"/>
                </a:rPr>
                <a:t>03</a:t>
              </a:r>
              <a:endParaRPr lang="zh-CN" altLang="en-US" sz="1865" kern="0" noProof="1">
                <a:solidFill>
                  <a:schemeClr val="bg1"/>
                </a:solidFill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240463" y="2638425"/>
            <a:ext cx="3889375" cy="3794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8565" fontAlgn="auto"/>
            <a:r>
              <a:rPr lang="zh-CN" altLang="en-US" sz="1865" b="1" kern="0" noProof="1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家长们分享新观点</a:t>
            </a:r>
            <a:endParaRPr lang="zh-CN" altLang="en-US" sz="1865" b="1" kern="0" noProof="1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49988" y="5224463"/>
            <a:ext cx="3889375" cy="3794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8565" fontAlgn="auto"/>
            <a:r>
              <a:rPr lang="zh-CN" altLang="en-US" sz="1865" b="1" kern="0" noProof="1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在家庭里使用</a:t>
            </a:r>
            <a:endParaRPr lang="zh-CN" altLang="en-US" sz="1865" b="1" kern="0" noProof="1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28713" y="3959225"/>
            <a:ext cx="3887787" cy="666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218565" fontAlgn="auto"/>
            <a:r>
              <a:rPr lang="zh-CN" altLang="en-US" sz="1865" b="1" kern="0" noProof="1">
                <a:solidFill>
                  <a:schemeClr val="accent3"/>
                </a:solidFill>
                <a:latin typeface="+mn-lt"/>
                <a:ea typeface="+mn-ea"/>
              </a:rPr>
              <a:t>在小组中实践这些想法以此锻炼具体的技巧</a:t>
            </a:r>
            <a:endParaRPr lang="zh-CN" altLang="en-US" sz="1865" b="1" kern="0" noProof="1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以子女为中心的家长小组的价值</a:t>
            </a:r>
            <a:endParaRPr lang="zh-CN" altLang="en-US" dirty="0"/>
          </a:p>
        </p:txBody>
      </p:sp>
      <p:grpSp>
        <p:nvGrpSpPr>
          <p:cNvPr id="31747" name="组 5"/>
          <p:cNvGrpSpPr/>
          <p:nvPr/>
        </p:nvGrpSpPr>
        <p:grpSpPr bwMode="auto">
          <a:xfrm>
            <a:off x="1100138" y="2386013"/>
            <a:ext cx="1571625" cy="1573212"/>
            <a:chOff x="886691" y="2401677"/>
            <a:chExt cx="1817784" cy="1817784"/>
          </a:xfrm>
        </p:grpSpPr>
        <p:sp>
          <p:nvSpPr>
            <p:cNvPr id="24" name="椭圆 23"/>
            <p:cNvSpPr/>
            <p:nvPr/>
          </p:nvSpPr>
          <p:spPr>
            <a:xfrm>
              <a:off x="886691" y="2401677"/>
              <a:ext cx="1817784" cy="18177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211688" y="2726346"/>
              <a:ext cx="1167789" cy="11684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grpSp>
          <p:nvGrpSpPr>
            <p:cNvPr id="26" name="组合 20"/>
            <p:cNvGrpSpPr/>
            <p:nvPr/>
          </p:nvGrpSpPr>
          <p:grpSpPr>
            <a:xfrm>
              <a:off x="1542029" y="2918544"/>
              <a:ext cx="507108" cy="784050"/>
              <a:chOff x="6257925" y="-9525"/>
              <a:chExt cx="1514475" cy="234156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7" name="Freeform 6"/>
              <p:cNvSpPr/>
              <p:nvPr/>
            </p:nvSpPr>
            <p:spPr bwMode="auto">
              <a:xfrm>
                <a:off x="6551613" y="-9525"/>
                <a:ext cx="484188" cy="327025"/>
              </a:xfrm>
              <a:custGeom>
                <a:avLst/>
                <a:gdLst>
                  <a:gd name="T0" fmla="*/ 25 w 652"/>
                  <a:gd name="T1" fmla="*/ 406 h 440"/>
                  <a:gd name="T2" fmla="*/ 25 w 652"/>
                  <a:gd name="T3" fmla="*/ 406 h 440"/>
                  <a:gd name="T4" fmla="*/ 98 w 652"/>
                  <a:gd name="T5" fmla="*/ 425 h 440"/>
                  <a:gd name="T6" fmla="*/ 618 w 652"/>
                  <a:gd name="T7" fmla="*/ 125 h 440"/>
                  <a:gd name="T8" fmla="*/ 637 w 652"/>
                  <a:gd name="T9" fmla="*/ 52 h 440"/>
                  <a:gd name="T10" fmla="*/ 626 w 652"/>
                  <a:gd name="T11" fmla="*/ 33 h 440"/>
                  <a:gd name="T12" fmla="*/ 554 w 652"/>
                  <a:gd name="T13" fmla="*/ 14 h 440"/>
                  <a:gd name="T14" fmla="*/ 34 w 652"/>
                  <a:gd name="T15" fmla="*/ 314 h 440"/>
                  <a:gd name="T16" fmla="*/ 14 w 652"/>
                  <a:gd name="T17" fmla="*/ 386 h 440"/>
                  <a:gd name="T18" fmla="*/ 25 w 652"/>
                  <a:gd name="T19" fmla="*/ 406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2" h="440">
                    <a:moveTo>
                      <a:pt x="25" y="406"/>
                    </a:moveTo>
                    <a:lnTo>
                      <a:pt x="25" y="406"/>
                    </a:lnTo>
                    <a:cubicBezTo>
                      <a:pt x="40" y="431"/>
                      <a:pt x="73" y="440"/>
                      <a:pt x="98" y="425"/>
                    </a:cubicBezTo>
                    <a:lnTo>
                      <a:pt x="618" y="125"/>
                    </a:lnTo>
                    <a:cubicBezTo>
                      <a:pt x="643" y="111"/>
                      <a:pt x="652" y="78"/>
                      <a:pt x="637" y="52"/>
                    </a:cubicBezTo>
                    <a:lnTo>
                      <a:pt x="626" y="33"/>
                    </a:lnTo>
                    <a:cubicBezTo>
                      <a:pt x="612" y="9"/>
                      <a:pt x="579" y="0"/>
                      <a:pt x="554" y="14"/>
                    </a:cubicBezTo>
                    <a:lnTo>
                      <a:pt x="34" y="314"/>
                    </a:lnTo>
                    <a:cubicBezTo>
                      <a:pt x="8" y="328"/>
                      <a:pt x="0" y="361"/>
                      <a:pt x="14" y="386"/>
                    </a:cubicBezTo>
                    <a:lnTo>
                      <a:pt x="25" y="40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28" name="Freeform 7"/>
              <p:cNvSpPr>
                <a:spLocks noEditPoints="1"/>
              </p:cNvSpPr>
              <p:nvPr/>
            </p:nvSpPr>
            <p:spPr bwMode="auto">
              <a:xfrm>
                <a:off x="6257925" y="53975"/>
                <a:ext cx="1339850" cy="2278063"/>
              </a:xfrm>
              <a:custGeom>
                <a:avLst/>
                <a:gdLst>
                  <a:gd name="T0" fmla="*/ 404 w 1804"/>
                  <a:gd name="T1" fmla="*/ 2367 h 3072"/>
                  <a:gd name="T2" fmla="*/ 404 w 1804"/>
                  <a:gd name="T3" fmla="*/ 2367 h 3072"/>
                  <a:gd name="T4" fmla="*/ 550 w 1804"/>
                  <a:gd name="T5" fmla="*/ 2513 h 3072"/>
                  <a:gd name="T6" fmla="*/ 404 w 1804"/>
                  <a:gd name="T7" fmla="*/ 2659 h 3072"/>
                  <a:gd name="T8" fmla="*/ 259 w 1804"/>
                  <a:gd name="T9" fmla="*/ 2513 h 3072"/>
                  <a:gd name="T10" fmla="*/ 404 w 1804"/>
                  <a:gd name="T11" fmla="*/ 2367 h 3072"/>
                  <a:gd name="T12" fmla="*/ 29 w 1804"/>
                  <a:gd name="T13" fmla="*/ 2058 h 3072"/>
                  <a:gd name="T14" fmla="*/ 29 w 1804"/>
                  <a:gd name="T15" fmla="*/ 2058 h 3072"/>
                  <a:gd name="T16" fmla="*/ 29 w 1804"/>
                  <a:gd name="T17" fmla="*/ 2801 h 3072"/>
                  <a:gd name="T18" fmla="*/ 29 w 1804"/>
                  <a:gd name="T19" fmla="*/ 2952 h 3072"/>
                  <a:gd name="T20" fmla="*/ 29 w 1804"/>
                  <a:gd name="T21" fmla="*/ 3018 h 3072"/>
                  <a:gd name="T22" fmla="*/ 82 w 1804"/>
                  <a:gd name="T23" fmla="*/ 3072 h 3072"/>
                  <a:gd name="T24" fmla="*/ 1679 w 1804"/>
                  <a:gd name="T25" fmla="*/ 3072 h 3072"/>
                  <a:gd name="T26" fmla="*/ 1732 w 1804"/>
                  <a:gd name="T27" fmla="*/ 3018 h 3072"/>
                  <a:gd name="T28" fmla="*/ 1732 w 1804"/>
                  <a:gd name="T29" fmla="*/ 2801 h 3072"/>
                  <a:gd name="T30" fmla="*/ 1679 w 1804"/>
                  <a:gd name="T31" fmla="*/ 2747 h 3072"/>
                  <a:gd name="T32" fmla="*/ 871 w 1804"/>
                  <a:gd name="T33" fmla="*/ 2747 h 3072"/>
                  <a:gd name="T34" fmla="*/ 762 w 1804"/>
                  <a:gd name="T35" fmla="*/ 2347 h 3072"/>
                  <a:gd name="T36" fmla="*/ 313 w 1804"/>
                  <a:gd name="T37" fmla="*/ 2058 h 3072"/>
                  <a:gd name="T38" fmla="*/ 819 w 1804"/>
                  <a:gd name="T39" fmla="*/ 905 h 3072"/>
                  <a:gd name="T40" fmla="*/ 1178 w 1804"/>
                  <a:gd name="T41" fmla="*/ 1526 h 3072"/>
                  <a:gd name="T42" fmla="*/ 1163 w 1804"/>
                  <a:gd name="T43" fmla="*/ 1535 h 3072"/>
                  <a:gd name="T44" fmla="*/ 1143 w 1804"/>
                  <a:gd name="T45" fmla="*/ 1608 h 3072"/>
                  <a:gd name="T46" fmla="*/ 1216 w 1804"/>
                  <a:gd name="T47" fmla="*/ 1627 h 3072"/>
                  <a:gd name="T48" fmla="*/ 1282 w 1804"/>
                  <a:gd name="T49" fmla="*/ 1589 h 3072"/>
                  <a:gd name="T50" fmla="*/ 1442 w 1804"/>
                  <a:gd name="T51" fmla="*/ 1646 h 3072"/>
                  <a:gd name="T52" fmla="*/ 1673 w 1804"/>
                  <a:gd name="T53" fmla="*/ 1513 h 3072"/>
                  <a:gd name="T54" fmla="*/ 1703 w 1804"/>
                  <a:gd name="T55" fmla="*/ 1346 h 3072"/>
                  <a:gd name="T56" fmla="*/ 1769 w 1804"/>
                  <a:gd name="T57" fmla="*/ 1308 h 3072"/>
                  <a:gd name="T58" fmla="*/ 1789 w 1804"/>
                  <a:gd name="T59" fmla="*/ 1235 h 3072"/>
                  <a:gd name="T60" fmla="*/ 1716 w 1804"/>
                  <a:gd name="T61" fmla="*/ 1215 h 3072"/>
                  <a:gd name="T62" fmla="*/ 1701 w 1804"/>
                  <a:gd name="T63" fmla="*/ 1224 h 3072"/>
                  <a:gd name="T64" fmla="*/ 1145 w 1804"/>
                  <a:gd name="T65" fmla="*/ 261 h 3072"/>
                  <a:gd name="T66" fmla="*/ 1260 w 1804"/>
                  <a:gd name="T67" fmla="*/ 195 h 3072"/>
                  <a:gd name="T68" fmla="*/ 1280 w 1804"/>
                  <a:gd name="T69" fmla="*/ 122 h 3072"/>
                  <a:gd name="T70" fmla="*/ 1229 w 1804"/>
                  <a:gd name="T71" fmla="*/ 34 h 3072"/>
                  <a:gd name="T72" fmla="*/ 1156 w 1804"/>
                  <a:gd name="T73" fmla="*/ 15 h 3072"/>
                  <a:gd name="T74" fmla="*/ 403 w 1804"/>
                  <a:gd name="T75" fmla="*/ 450 h 3072"/>
                  <a:gd name="T76" fmla="*/ 383 w 1804"/>
                  <a:gd name="T77" fmla="*/ 522 h 3072"/>
                  <a:gd name="T78" fmla="*/ 434 w 1804"/>
                  <a:gd name="T79" fmla="*/ 610 h 3072"/>
                  <a:gd name="T80" fmla="*/ 507 w 1804"/>
                  <a:gd name="T81" fmla="*/ 630 h 3072"/>
                  <a:gd name="T82" fmla="*/ 622 w 1804"/>
                  <a:gd name="T83" fmla="*/ 564 h 3072"/>
                  <a:gd name="T84" fmla="*/ 711 w 1804"/>
                  <a:gd name="T85" fmla="*/ 718 h 3072"/>
                  <a:gd name="T86" fmla="*/ 29 w 1804"/>
                  <a:gd name="T87" fmla="*/ 2058 h 3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04" h="3072">
                    <a:moveTo>
                      <a:pt x="404" y="2367"/>
                    </a:moveTo>
                    <a:lnTo>
                      <a:pt x="404" y="2367"/>
                    </a:lnTo>
                    <a:cubicBezTo>
                      <a:pt x="485" y="2367"/>
                      <a:pt x="550" y="2432"/>
                      <a:pt x="550" y="2513"/>
                    </a:cubicBezTo>
                    <a:cubicBezTo>
                      <a:pt x="550" y="2593"/>
                      <a:pt x="485" y="2659"/>
                      <a:pt x="404" y="2659"/>
                    </a:cubicBezTo>
                    <a:cubicBezTo>
                      <a:pt x="324" y="2659"/>
                      <a:pt x="259" y="2593"/>
                      <a:pt x="259" y="2513"/>
                    </a:cubicBezTo>
                    <a:cubicBezTo>
                      <a:pt x="259" y="2432"/>
                      <a:pt x="324" y="2367"/>
                      <a:pt x="404" y="2367"/>
                    </a:cubicBezTo>
                    <a:close/>
                    <a:moveTo>
                      <a:pt x="29" y="2058"/>
                    </a:moveTo>
                    <a:lnTo>
                      <a:pt x="29" y="2058"/>
                    </a:lnTo>
                    <a:lnTo>
                      <a:pt x="29" y="2801"/>
                    </a:lnTo>
                    <a:lnTo>
                      <a:pt x="29" y="2952"/>
                    </a:lnTo>
                    <a:lnTo>
                      <a:pt x="29" y="3018"/>
                    </a:lnTo>
                    <a:cubicBezTo>
                      <a:pt x="29" y="3048"/>
                      <a:pt x="53" y="3072"/>
                      <a:pt x="82" y="3072"/>
                    </a:cubicBezTo>
                    <a:lnTo>
                      <a:pt x="1679" y="3072"/>
                    </a:lnTo>
                    <a:cubicBezTo>
                      <a:pt x="1708" y="3072"/>
                      <a:pt x="1732" y="3048"/>
                      <a:pt x="1732" y="3018"/>
                    </a:cubicBezTo>
                    <a:lnTo>
                      <a:pt x="1732" y="2801"/>
                    </a:lnTo>
                    <a:cubicBezTo>
                      <a:pt x="1732" y="2771"/>
                      <a:pt x="1708" y="2747"/>
                      <a:pt x="1679" y="2747"/>
                    </a:cubicBezTo>
                    <a:lnTo>
                      <a:pt x="871" y="2747"/>
                    </a:lnTo>
                    <a:cubicBezTo>
                      <a:pt x="872" y="2652"/>
                      <a:pt x="854" y="2509"/>
                      <a:pt x="762" y="2347"/>
                    </a:cubicBezTo>
                    <a:cubicBezTo>
                      <a:pt x="598" y="2058"/>
                      <a:pt x="313" y="2058"/>
                      <a:pt x="313" y="2058"/>
                    </a:cubicBezTo>
                    <a:cubicBezTo>
                      <a:pt x="349" y="1207"/>
                      <a:pt x="743" y="947"/>
                      <a:pt x="819" y="905"/>
                    </a:cubicBezTo>
                    <a:lnTo>
                      <a:pt x="1178" y="1526"/>
                    </a:lnTo>
                    <a:lnTo>
                      <a:pt x="1163" y="1535"/>
                    </a:lnTo>
                    <a:cubicBezTo>
                      <a:pt x="1137" y="1550"/>
                      <a:pt x="1128" y="1582"/>
                      <a:pt x="1143" y="1608"/>
                    </a:cubicBezTo>
                    <a:cubicBezTo>
                      <a:pt x="1158" y="1633"/>
                      <a:pt x="1191" y="1642"/>
                      <a:pt x="1216" y="1627"/>
                    </a:cubicBezTo>
                    <a:lnTo>
                      <a:pt x="1282" y="1589"/>
                    </a:lnTo>
                    <a:lnTo>
                      <a:pt x="1442" y="1646"/>
                    </a:lnTo>
                    <a:lnTo>
                      <a:pt x="1673" y="1513"/>
                    </a:lnTo>
                    <a:lnTo>
                      <a:pt x="1703" y="1346"/>
                    </a:lnTo>
                    <a:lnTo>
                      <a:pt x="1769" y="1308"/>
                    </a:lnTo>
                    <a:cubicBezTo>
                      <a:pt x="1795" y="1293"/>
                      <a:pt x="1804" y="1260"/>
                      <a:pt x="1789" y="1235"/>
                    </a:cubicBezTo>
                    <a:cubicBezTo>
                      <a:pt x="1774" y="1210"/>
                      <a:pt x="1741" y="1201"/>
                      <a:pt x="1716" y="1215"/>
                    </a:cubicBezTo>
                    <a:lnTo>
                      <a:pt x="1701" y="1224"/>
                    </a:lnTo>
                    <a:lnTo>
                      <a:pt x="1145" y="261"/>
                    </a:lnTo>
                    <a:lnTo>
                      <a:pt x="1260" y="195"/>
                    </a:lnTo>
                    <a:cubicBezTo>
                      <a:pt x="1286" y="180"/>
                      <a:pt x="1294" y="148"/>
                      <a:pt x="1280" y="122"/>
                    </a:cubicBezTo>
                    <a:lnTo>
                      <a:pt x="1229" y="34"/>
                    </a:lnTo>
                    <a:cubicBezTo>
                      <a:pt x="1214" y="9"/>
                      <a:pt x="1181" y="0"/>
                      <a:pt x="1156" y="15"/>
                    </a:cubicBezTo>
                    <a:lnTo>
                      <a:pt x="403" y="450"/>
                    </a:lnTo>
                    <a:cubicBezTo>
                      <a:pt x="377" y="464"/>
                      <a:pt x="368" y="497"/>
                      <a:pt x="383" y="522"/>
                    </a:cubicBezTo>
                    <a:lnTo>
                      <a:pt x="434" y="610"/>
                    </a:lnTo>
                    <a:cubicBezTo>
                      <a:pt x="449" y="636"/>
                      <a:pt x="481" y="645"/>
                      <a:pt x="507" y="630"/>
                    </a:cubicBezTo>
                    <a:lnTo>
                      <a:pt x="622" y="564"/>
                    </a:lnTo>
                    <a:lnTo>
                      <a:pt x="711" y="718"/>
                    </a:lnTo>
                    <a:cubicBezTo>
                      <a:pt x="0" y="1092"/>
                      <a:pt x="29" y="2058"/>
                      <a:pt x="29" y="205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29" name="Freeform 8"/>
              <p:cNvSpPr/>
              <p:nvPr/>
            </p:nvSpPr>
            <p:spPr bwMode="auto">
              <a:xfrm>
                <a:off x="7080250" y="1238250"/>
                <a:ext cx="692150" cy="438150"/>
              </a:xfrm>
              <a:custGeom>
                <a:avLst/>
                <a:gdLst>
                  <a:gd name="T0" fmla="*/ 15 w 931"/>
                  <a:gd name="T1" fmla="*/ 555 h 589"/>
                  <a:gd name="T2" fmla="*/ 15 w 931"/>
                  <a:gd name="T3" fmla="*/ 555 h 589"/>
                  <a:gd name="T4" fmla="*/ 15 w 931"/>
                  <a:gd name="T5" fmla="*/ 555 h 589"/>
                  <a:gd name="T6" fmla="*/ 88 w 931"/>
                  <a:gd name="T7" fmla="*/ 574 h 589"/>
                  <a:gd name="T8" fmla="*/ 897 w 931"/>
                  <a:gd name="T9" fmla="*/ 107 h 589"/>
                  <a:gd name="T10" fmla="*/ 916 w 931"/>
                  <a:gd name="T11" fmla="*/ 35 h 589"/>
                  <a:gd name="T12" fmla="*/ 916 w 931"/>
                  <a:gd name="T13" fmla="*/ 35 h 589"/>
                  <a:gd name="T14" fmla="*/ 843 w 931"/>
                  <a:gd name="T15" fmla="*/ 15 h 589"/>
                  <a:gd name="T16" fmla="*/ 35 w 931"/>
                  <a:gd name="T17" fmla="*/ 482 h 589"/>
                  <a:gd name="T18" fmla="*/ 15 w 931"/>
                  <a:gd name="T19" fmla="*/ 55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1" h="589">
                    <a:moveTo>
                      <a:pt x="15" y="555"/>
                    </a:moveTo>
                    <a:lnTo>
                      <a:pt x="15" y="555"/>
                    </a:lnTo>
                    <a:lnTo>
                      <a:pt x="15" y="555"/>
                    </a:lnTo>
                    <a:cubicBezTo>
                      <a:pt x="30" y="580"/>
                      <a:pt x="62" y="589"/>
                      <a:pt x="88" y="574"/>
                    </a:cubicBezTo>
                    <a:lnTo>
                      <a:pt x="897" y="107"/>
                    </a:lnTo>
                    <a:cubicBezTo>
                      <a:pt x="922" y="93"/>
                      <a:pt x="931" y="60"/>
                      <a:pt x="916" y="35"/>
                    </a:cubicBezTo>
                    <a:lnTo>
                      <a:pt x="916" y="35"/>
                    </a:lnTo>
                    <a:cubicBezTo>
                      <a:pt x="902" y="9"/>
                      <a:pt x="869" y="0"/>
                      <a:pt x="843" y="15"/>
                    </a:cubicBezTo>
                    <a:lnTo>
                      <a:pt x="35" y="482"/>
                    </a:lnTo>
                    <a:cubicBezTo>
                      <a:pt x="9" y="497"/>
                      <a:pt x="0" y="529"/>
                      <a:pt x="15" y="55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</p:grpSp>
      </p:grpSp>
      <p:sp>
        <p:nvSpPr>
          <p:cNvPr id="30" name="矩形 29"/>
          <p:cNvSpPr/>
          <p:nvPr/>
        </p:nvSpPr>
        <p:spPr>
          <a:xfrm rot="1800000">
            <a:off x="2378075" y="3660775"/>
            <a:ext cx="938213" cy="1809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kumimoji="1" lang="zh-CN" altLang="en-US" noProof="1">
              <a:solidFill>
                <a:schemeClr val="tx1"/>
              </a:solidFill>
            </a:endParaRPr>
          </a:p>
        </p:txBody>
      </p:sp>
      <p:grpSp>
        <p:nvGrpSpPr>
          <p:cNvPr id="31752" name="组 15"/>
          <p:cNvGrpSpPr/>
          <p:nvPr/>
        </p:nvGrpSpPr>
        <p:grpSpPr bwMode="auto">
          <a:xfrm>
            <a:off x="3021013" y="3543300"/>
            <a:ext cx="1573212" cy="1573213"/>
            <a:chOff x="886691" y="2401677"/>
            <a:chExt cx="1817784" cy="1817784"/>
          </a:xfrm>
        </p:grpSpPr>
        <p:sp>
          <p:nvSpPr>
            <p:cNvPr id="32" name="椭圆 31"/>
            <p:cNvSpPr/>
            <p:nvPr/>
          </p:nvSpPr>
          <p:spPr>
            <a:xfrm>
              <a:off x="886691" y="2401677"/>
              <a:ext cx="1817784" cy="18177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11360" y="2726347"/>
              <a:ext cx="1168445" cy="11684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grpSp>
          <p:nvGrpSpPr>
            <p:cNvPr id="34" name="组合 20"/>
            <p:cNvGrpSpPr/>
            <p:nvPr/>
          </p:nvGrpSpPr>
          <p:grpSpPr>
            <a:xfrm>
              <a:off x="1542029" y="2918544"/>
              <a:ext cx="507108" cy="784050"/>
              <a:chOff x="6257925" y="-9525"/>
              <a:chExt cx="1514475" cy="234156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5" name="Freeform 6"/>
              <p:cNvSpPr/>
              <p:nvPr/>
            </p:nvSpPr>
            <p:spPr bwMode="auto">
              <a:xfrm>
                <a:off x="6551613" y="-9525"/>
                <a:ext cx="484188" cy="327025"/>
              </a:xfrm>
              <a:custGeom>
                <a:avLst/>
                <a:gdLst>
                  <a:gd name="T0" fmla="*/ 25 w 652"/>
                  <a:gd name="T1" fmla="*/ 406 h 440"/>
                  <a:gd name="T2" fmla="*/ 25 w 652"/>
                  <a:gd name="T3" fmla="*/ 406 h 440"/>
                  <a:gd name="T4" fmla="*/ 98 w 652"/>
                  <a:gd name="T5" fmla="*/ 425 h 440"/>
                  <a:gd name="T6" fmla="*/ 618 w 652"/>
                  <a:gd name="T7" fmla="*/ 125 h 440"/>
                  <a:gd name="T8" fmla="*/ 637 w 652"/>
                  <a:gd name="T9" fmla="*/ 52 h 440"/>
                  <a:gd name="T10" fmla="*/ 626 w 652"/>
                  <a:gd name="T11" fmla="*/ 33 h 440"/>
                  <a:gd name="T12" fmla="*/ 554 w 652"/>
                  <a:gd name="T13" fmla="*/ 14 h 440"/>
                  <a:gd name="T14" fmla="*/ 34 w 652"/>
                  <a:gd name="T15" fmla="*/ 314 h 440"/>
                  <a:gd name="T16" fmla="*/ 14 w 652"/>
                  <a:gd name="T17" fmla="*/ 386 h 440"/>
                  <a:gd name="T18" fmla="*/ 25 w 652"/>
                  <a:gd name="T19" fmla="*/ 406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2" h="440">
                    <a:moveTo>
                      <a:pt x="25" y="406"/>
                    </a:moveTo>
                    <a:lnTo>
                      <a:pt x="25" y="406"/>
                    </a:lnTo>
                    <a:cubicBezTo>
                      <a:pt x="40" y="431"/>
                      <a:pt x="73" y="440"/>
                      <a:pt x="98" y="425"/>
                    </a:cubicBezTo>
                    <a:lnTo>
                      <a:pt x="618" y="125"/>
                    </a:lnTo>
                    <a:cubicBezTo>
                      <a:pt x="643" y="111"/>
                      <a:pt x="652" y="78"/>
                      <a:pt x="637" y="52"/>
                    </a:cubicBezTo>
                    <a:lnTo>
                      <a:pt x="626" y="33"/>
                    </a:lnTo>
                    <a:cubicBezTo>
                      <a:pt x="612" y="9"/>
                      <a:pt x="579" y="0"/>
                      <a:pt x="554" y="14"/>
                    </a:cubicBezTo>
                    <a:lnTo>
                      <a:pt x="34" y="314"/>
                    </a:lnTo>
                    <a:cubicBezTo>
                      <a:pt x="8" y="328"/>
                      <a:pt x="0" y="361"/>
                      <a:pt x="14" y="386"/>
                    </a:cubicBezTo>
                    <a:lnTo>
                      <a:pt x="25" y="40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36" name="Freeform 7"/>
              <p:cNvSpPr>
                <a:spLocks noEditPoints="1"/>
              </p:cNvSpPr>
              <p:nvPr/>
            </p:nvSpPr>
            <p:spPr bwMode="auto">
              <a:xfrm>
                <a:off x="6257925" y="53975"/>
                <a:ext cx="1339850" cy="2278063"/>
              </a:xfrm>
              <a:custGeom>
                <a:avLst/>
                <a:gdLst>
                  <a:gd name="T0" fmla="*/ 404 w 1804"/>
                  <a:gd name="T1" fmla="*/ 2367 h 3072"/>
                  <a:gd name="T2" fmla="*/ 404 w 1804"/>
                  <a:gd name="T3" fmla="*/ 2367 h 3072"/>
                  <a:gd name="T4" fmla="*/ 550 w 1804"/>
                  <a:gd name="T5" fmla="*/ 2513 h 3072"/>
                  <a:gd name="T6" fmla="*/ 404 w 1804"/>
                  <a:gd name="T7" fmla="*/ 2659 h 3072"/>
                  <a:gd name="T8" fmla="*/ 259 w 1804"/>
                  <a:gd name="T9" fmla="*/ 2513 h 3072"/>
                  <a:gd name="T10" fmla="*/ 404 w 1804"/>
                  <a:gd name="T11" fmla="*/ 2367 h 3072"/>
                  <a:gd name="T12" fmla="*/ 29 w 1804"/>
                  <a:gd name="T13" fmla="*/ 2058 h 3072"/>
                  <a:gd name="T14" fmla="*/ 29 w 1804"/>
                  <a:gd name="T15" fmla="*/ 2058 h 3072"/>
                  <a:gd name="T16" fmla="*/ 29 w 1804"/>
                  <a:gd name="T17" fmla="*/ 2801 h 3072"/>
                  <a:gd name="T18" fmla="*/ 29 w 1804"/>
                  <a:gd name="T19" fmla="*/ 2952 h 3072"/>
                  <a:gd name="T20" fmla="*/ 29 w 1804"/>
                  <a:gd name="T21" fmla="*/ 3018 h 3072"/>
                  <a:gd name="T22" fmla="*/ 82 w 1804"/>
                  <a:gd name="T23" fmla="*/ 3072 h 3072"/>
                  <a:gd name="T24" fmla="*/ 1679 w 1804"/>
                  <a:gd name="T25" fmla="*/ 3072 h 3072"/>
                  <a:gd name="T26" fmla="*/ 1732 w 1804"/>
                  <a:gd name="T27" fmla="*/ 3018 h 3072"/>
                  <a:gd name="T28" fmla="*/ 1732 w 1804"/>
                  <a:gd name="T29" fmla="*/ 2801 h 3072"/>
                  <a:gd name="T30" fmla="*/ 1679 w 1804"/>
                  <a:gd name="T31" fmla="*/ 2747 h 3072"/>
                  <a:gd name="T32" fmla="*/ 871 w 1804"/>
                  <a:gd name="T33" fmla="*/ 2747 h 3072"/>
                  <a:gd name="T34" fmla="*/ 762 w 1804"/>
                  <a:gd name="T35" fmla="*/ 2347 h 3072"/>
                  <a:gd name="T36" fmla="*/ 313 w 1804"/>
                  <a:gd name="T37" fmla="*/ 2058 h 3072"/>
                  <a:gd name="T38" fmla="*/ 819 w 1804"/>
                  <a:gd name="T39" fmla="*/ 905 h 3072"/>
                  <a:gd name="T40" fmla="*/ 1178 w 1804"/>
                  <a:gd name="T41" fmla="*/ 1526 h 3072"/>
                  <a:gd name="T42" fmla="*/ 1163 w 1804"/>
                  <a:gd name="T43" fmla="*/ 1535 h 3072"/>
                  <a:gd name="T44" fmla="*/ 1143 w 1804"/>
                  <a:gd name="T45" fmla="*/ 1608 h 3072"/>
                  <a:gd name="T46" fmla="*/ 1216 w 1804"/>
                  <a:gd name="T47" fmla="*/ 1627 h 3072"/>
                  <a:gd name="T48" fmla="*/ 1282 w 1804"/>
                  <a:gd name="T49" fmla="*/ 1589 h 3072"/>
                  <a:gd name="T50" fmla="*/ 1442 w 1804"/>
                  <a:gd name="T51" fmla="*/ 1646 h 3072"/>
                  <a:gd name="T52" fmla="*/ 1673 w 1804"/>
                  <a:gd name="T53" fmla="*/ 1513 h 3072"/>
                  <a:gd name="T54" fmla="*/ 1703 w 1804"/>
                  <a:gd name="T55" fmla="*/ 1346 h 3072"/>
                  <a:gd name="T56" fmla="*/ 1769 w 1804"/>
                  <a:gd name="T57" fmla="*/ 1308 h 3072"/>
                  <a:gd name="T58" fmla="*/ 1789 w 1804"/>
                  <a:gd name="T59" fmla="*/ 1235 h 3072"/>
                  <a:gd name="T60" fmla="*/ 1716 w 1804"/>
                  <a:gd name="T61" fmla="*/ 1215 h 3072"/>
                  <a:gd name="T62" fmla="*/ 1701 w 1804"/>
                  <a:gd name="T63" fmla="*/ 1224 h 3072"/>
                  <a:gd name="T64" fmla="*/ 1145 w 1804"/>
                  <a:gd name="T65" fmla="*/ 261 h 3072"/>
                  <a:gd name="T66" fmla="*/ 1260 w 1804"/>
                  <a:gd name="T67" fmla="*/ 195 h 3072"/>
                  <a:gd name="T68" fmla="*/ 1280 w 1804"/>
                  <a:gd name="T69" fmla="*/ 122 h 3072"/>
                  <a:gd name="T70" fmla="*/ 1229 w 1804"/>
                  <a:gd name="T71" fmla="*/ 34 h 3072"/>
                  <a:gd name="T72" fmla="*/ 1156 w 1804"/>
                  <a:gd name="T73" fmla="*/ 15 h 3072"/>
                  <a:gd name="T74" fmla="*/ 403 w 1804"/>
                  <a:gd name="T75" fmla="*/ 450 h 3072"/>
                  <a:gd name="T76" fmla="*/ 383 w 1804"/>
                  <a:gd name="T77" fmla="*/ 522 h 3072"/>
                  <a:gd name="T78" fmla="*/ 434 w 1804"/>
                  <a:gd name="T79" fmla="*/ 610 h 3072"/>
                  <a:gd name="T80" fmla="*/ 507 w 1804"/>
                  <a:gd name="T81" fmla="*/ 630 h 3072"/>
                  <a:gd name="T82" fmla="*/ 622 w 1804"/>
                  <a:gd name="T83" fmla="*/ 564 h 3072"/>
                  <a:gd name="T84" fmla="*/ 711 w 1804"/>
                  <a:gd name="T85" fmla="*/ 718 h 3072"/>
                  <a:gd name="T86" fmla="*/ 29 w 1804"/>
                  <a:gd name="T87" fmla="*/ 2058 h 3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04" h="3072">
                    <a:moveTo>
                      <a:pt x="404" y="2367"/>
                    </a:moveTo>
                    <a:lnTo>
                      <a:pt x="404" y="2367"/>
                    </a:lnTo>
                    <a:cubicBezTo>
                      <a:pt x="485" y="2367"/>
                      <a:pt x="550" y="2432"/>
                      <a:pt x="550" y="2513"/>
                    </a:cubicBezTo>
                    <a:cubicBezTo>
                      <a:pt x="550" y="2593"/>
                      <a:pt x="485" y="2659"/>
                      <a:pt x="404" y="2659"/>
                    </a:cubicBezTo>
                    <a:cubicBezTo>
                      <a:pt x="324" y="2659"/>
                      <a:pt x="259" y="2593"/>
                      <a:pt x="259" y="2513"/>
                    </a:cubicBezTo>
                    <a:cubicBezTo>
                      <a:pt x="259" y="2432"/>
                      <a:pt x="324" y="2367"/>
                      <a:pt x="404" y="2367"/>
                    </a:cubicBezTo>
                    <a:close/>
                    <a:moveTo>
                      <a:pt x="29" y="2058"/>
                    </a:moveTo>
                    <a:lnTo>
                      <a:pt x="29" y="2058"/>
                    </a:lnTo>
                    <a:lnTo>
                      <a:pt x="29" y="2801"/>
                    </a:lnTo>
                    <a:lnTo>
                      <a:pt x="29" y="2952"/>
                    </a:lnTo>
                    <a:lnTo>
                      <a:pt x="29" y="3018"/>
                    </a:lnTo>
                    <a:cubicBezTo>
                      <a:pt x="29" y="3048"/>
                      <a:pt x="53" y="3072"/>
                      <a:pt x="82" y="3072"/>
                    </a:cubicBezTo>
                    <a:lnTo>
                      <a:pt x="1679" y="3072"/>
                    </a:lnTo>
                    <a:cubicBezTo>
                      <a:pt x="1708" y="3072"/>
                      <a:pt x="1732" y="3048"/>
                      <a:pt x="1732" y="3018"/>
                    </a:cubicBezTo>
                    <a:lnTo>
                      <a:pt x="1732" y="2801"/>
                    </a:lnTo>
                    <a:cubicBezTo>
                      <a:pt x="1732" y="2771"/>
                      <a:pt x="1708" y="2747"/>
                      <a:pt x="1679" y="2747"/>
                    </a:cubicBezTo>
                    <a:lnTo>
                      <a:pt x="871" y="2747"/>
                    </a:lnTo>
                    <a:cubicBezTo>
                      <a:pt x="872" y="2652"/>
                      <a:pt x="854" y="2509"/>
                      <a:pt x="762" y="2347"/>
                    </a:cubicBezTo>
                    <a:cubicBezTo>
                      <a:pt x="598" y="2058"/>
                      <a:pt x="313" y="2058"/>
                      <a:pt x="313" y="2058"/>
                    </a:cubicBezTo>
                    <a:cubicBezTo>
                      <a:pt x="349" y="1207"/>
                      <a:pt x="743" y="947"/>
                      <a:pt x="819" y="905"/>
                    </a:cubicBezTo>
                    <a:lnTo>
                      <a:pt x="1178" y="1526"/>
                    </a:lnTo>
                    <a:lnTo>
                      <a:pt x="1163" y="1535"/>
                    </a:lnTo>
                    <a:cubicBezTo>
                      <a:pt x="1137" y="1550"/>
                      <a:pt x="1128" y="1582"/>
                      <a:pt x="1143" y="1608"/>
                    </a:cubicBezTo>
                    <a:cubicBezTo>
                      <a:pt x="1158" y="1633"/>
                      <a:pt x="1191" y="1642"/>
                      <a:pt x="1216" y="1627"/>
                    </a:cubicBezTo>
                    <a:lnTo>
                      <a:pt x="1282" y="1589"/>
                    </a:lnTo>
                    <a:lnTo>
                      <a:pt x="1442" y="1646"/>
                    </a:lnTo>
                    <a:lnTo>
                      <a:pt x="1673" y="1513"/>
                    </a:lnTo>
                    <a:lnTo>
                      <a:pt x="1703" y="1346"/>
                    </a:lnTo>
                    <a:lnTo>
                      <a:pt x="1769" y="1308"/>
                    </a:lnTo>
                    <a:cubicBezTo>
                      <a:pt x="1795" y="1293"/>
                      <a:pt x="1804" y="1260"/>
                      <a:pt x="1789" y="1235"/>
                    </a:cubicBezTo>
                    <a:cubicBezTo>
                      <a:pt x="1774" y="1210"/>
                      <a:pt x="1741" y="1201"/>
                      <a:pt x="1716" y="1215"/>
                    </a:cubicBezTo>
                    <a:lnTo>
                      <a:pt x="1701" y="1224"/>
                    </a:lnTo>
                    <a:lnTo>
                      <a:pt x="1145" y="261"/>
                    </a:lnTo>
                    <a:lnTo>
                      <a:pt x="1260" y="195"/>
                    </a:lnTo>
                    <a:cubicBezTo>
                      <a:pt x="1286" y="180"/>
                      <a:pt x="1294" y="148"/>
                      <a:pt x="1280" y="122"/>
                    </a:cubicBezTo>
                    <a:lnTo>
                      <a:pt x="1229" y="34"/>
                    </a:lnTo>
                    <a:cubicBezTo>
                      <a:pt x="1214" y="9"/>
                      <a:pt x="1181" y="0"/>
                      <a:pt x="1156" y="15"/>
                    </a:cubicBezTo>
                    <a:lnTo>
                      <a:pt x="403" y="450"/>
                    </a:lnTo>
                    <a:cubicBezTo>
                      <a:pt x="377" y="464"/>
                      <a:pt x="368" y="497"/>
                      <a:pt x="383" y="522"/>
                    </a:cubicBezTo>
                    <a:lnTo>
                      <a:pt x="434" y="610"/>
                    </a:lnTo>
                    <a:cubicBezTo>
                      <a:pt x="449" y="636"/>
                      <a:pt x="481" y="645"/>
                      <a:pt x="507" y="630"/>
                    </a:cubicBezTo>
                    <a:lnTo>
                      <a:pt x="622" y="564"/>
                    </a:lnTo>
                    <a:lnTo>
                      <a:pt x="711" y="718"/>
                    </a:lnTo>
                    <a:cubicBezTo>
                      <a:pt x="0" y="1092"/>
                      <a:pt x="29" y="2058"/>
                      <a:pt x="29" y="205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37" name="Freeform 8"/>
              <p:cNvSpPr/>
              <p:nvPr/>
            </p:nvSpPr>
            <p:spPr bwMode="auto">
              <a:xfrm>
                <a:off x="7080250" y="1238250"/>
                <a:ext cx="692150" cy="438150"/>
              </a:xfrm>
              <a:custGeom>
                <a:avLst/>
                <a:gdLst>
                  <a:gd name="T0" fmla="*/ 15 w 931"/>
                  <a:gd name="T1" fmla="*/ 555 h 589"/>
                  <a:gd name="T2" fmla="*/ 15 w 931"/>
                  <a:gd name="T3" fmla="*/ 555 h 589"/>
                  <a:gd name="T4" fmla="*/ 15 w 931"/>
                  <a:gd name="T5" fmla="*/ 555 h 589"/>
                  <a:gd name="T6" fmla="*/ 88 w 931"/>
                  <a:gd name="T7" fmla="*/ 574 h 589"/>
                  <a:gd name="T8" fmla="*/ 897 w 931"/>
                  <a:gd name="T9" fmla="*/ 107 h 589"/>
                  <a:gd name="T10" fmla="*/ 916 w 931"/>
                  <a:gd name="T11" fmla="*/ 35 h 589"/>
                  <a:gd name="T12" fmla="*/ 916 w 931"/>
                  <a:gd name="T13" fmla="*/ 35 h 589"/>
                  <a:gd name="T14" fmla="*/ 843 w 931"/>
                  <a:gd name="T15" fmla="*/ 15 h 589"/>
                  <a:gd name="T16" fmla="*/ 35 w 931"/>
                  <a:gd name="T17" fmla="*/ 482 h 589"/>
                  <a:gd name="T18" fmla="*/ 15 w 931"/>
                  <a:gd name="T19" fmla="*/ 55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1" h="589">
                    <a:moveTo>
                      <a:pt x="15" y="555"/>
                    </a:moveTo>
                    <a:lnTo>
                      <a:pt x="15" y="555"/>
                    </a:lnTo>
                    <a:lnTo>
                      <a:pt x="15" y="555"/>
                    </a:lnTo>
                    <a:cubicBezTo>
                      <a:pt x="30" y="580"/>
                      <a:pt x="62" y="589"/>
                      <a:pt x="88" y="574"/>
                    </a:cubicBezTo>
                    <a:lnTo>
                      <a:pt x="897" y="107"/>
                    </a:lnTo>
                    <a:cubicBezTo>
                      <a:pt x="922" y="93"/>
                      <a:pt x="931" y="60"/>
                      <a:pt x="916" y="35"/>
                    </a:cubicBezTo>
                    <a:lnTo>
                      <a:pt x="916" y="35"/>
                    </a:lnTo>
                    <a:cubicBezTo>
                      <a:pt x="902" y="9"/>
                      <a:pt x="869" y="0"/>
                      <a:pt x="843" y="15"/>
                    </a:cubicBezTo>
                    <a:lnTo>
                      <a:pt x="35" y="482"/>
                    </a:lnTo>
                    <a:cubicBezTo>
                      <a:pt x="9" y="497"/>
                      <a:pt x="0" y="529"/>
                      <a:pt x="15" y="55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</p:grpSp>
      </p:grpSp>
      <p:sp>
        <p:nvSpPr>
          <p:cNvPr id="38" name="矩形 37"/>
          <p:cNvSpPr/>
          <p:nvPr/>
        </p:nvSpPr>
        <p:spPr>
          <a:xfrm rot="19800000" flipH="1">
            <a:off x="4394200" y="3660775"/>
            <a:ext cx="938213" cy="1809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kumimoji="1" lang="zh-CN" altLang="en-US" noProof="1">
              <a:solidFill>
                <a:schemeClr val="tx1"/>
              </a:solidFill>
            </a:endParaRPr>
          </a:p>
        </p:txBody>
      </p:sp>
      <p:grpSp>
        <p:nvGrpSpPr>
          <p:cNvPr id="31757" name="组 27"/>
          <p:cNvGrpSpPr/>
          <p:nvPr/>
        </p:nvGrpSpPr>
        <p:grpSpPr bwMode="auto">
          <a:xfrm>
            <a:off x="4997450" y="2386013"/>
            <a:ext cx="1573213" cy="1573212"/>
            <a:chOff x="886691" y="2401677"/>
            <a:chExt cx="1817784" cy="1817784"/>
          </a:xfrm>
        </p:grpSpPr>
        <p:sp>
          <p:nvSpPr>
            <p:cNvPr id="40" name="椭圆 39"/>
            <p:cNvSpPr/>
            <p:nvPr/>
          </p:nvSpPr>
          <p:spPr>
            <a:xfrm>
              <a:off x="886691" y="2401677"/>
              <a:ext cx="1817784" cy="18177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211361" y="2726346"/>
              <a:ext cx="1168443" cy="11684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grpSp>
          <p:nvGrpSpPr>
            <p:cNvPr id="42" name="组合 20"/>
            <p:cNvGrpSpPr/>
            <p:nvPr/>
          </p:nvGrpSpPr>
          <p:grpSpPr>
            <a:xfrm>
              <a:off x="1542029" y="2918544"/>
              <a:ext cx="507108" cy="784050"/>
              <a:chOff x="6257925" y="-9525"/>
              <a:chExt cx="1514475" cy="234156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43" name="Freeform 6"/>
              <p:cNvSpPr/>
              <p:nvPr/>
            </p:nvSpPr>
            <p:spPr bwMode="auto">
              <a:xfrm>
                <a:off x="6551613" y="-9525"/>
                <a:ext cx="484188" cy="327025"/>
              </a:xfrm>
              <a:custGeom>
                <a:avLst/>
                <a:gdLst>
                  <a:gd name="T0" fmla="*/ 25 w 652"/>
                  <a:gd name="T1" fmla="*/ 406 h 440"/>
                  <a:gd name="T2" fmla="*/ 25 w 652"/>
                  <a:gd name="T3" fmla="*/ 406 h 440"/>
                  <a:gd name="T4" fmla="*/ 98 w 652"/>
                  <a:gd name="T5" fmla="*/ 425 h 440"/>
                  <a:gd name="T6" fmla="*/ 618 w 652"/>
                  <a:gd name="T7" fmla="*/ 125 h 440"/>
                  <a:gd name="T8" fmla="*/ 637 w 652"/>
                  <a:gd name="T9" fmla="*/ 52 h 440"/>
                  <a:gd name="T10" fmla="*/ 626 w 652"/>
                  <a:gd name="T11" fmla="*/ 33 h 440"/>
                  <a:gd name="T12" fmla="*/ 554 w 652"/>
                  <a:gd name="T13" fmla="*/ 14 h 440"/>
                  <a:gd name="T14" fmla="*/ 34 w 652"/>
                  <a:gd name="T15" fmla="*/ 314 h 440"/>
                  <a:gd name="T16" fmla="*/ 14 w 652"/>
                  <a:gd name="T17" fmla="*/ 386 h 440"/>
                  <a:gd name="T18" fmla="*/ 25 w 652"/>
                  <a:gd name="T19" fmla="*/ 406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2" h="440">
                    <a:moveTo>
                      <a:pt x="25" y="406"/>
                    </a:moveTo>
                    <a:lnTo>
                      <a:pt x="25" y="406"/>
                    </a:lnTo>
                    <a:cubicBezTo>
                      <a:pt x="40" y="431"/>
                      <a:pt x="73" y="440"/>
                      <a:pt x="98" y="425"/>
                    </a:cubicBezTo>
                    <a:lnTo>
                      <a:pt x="618" y="125"/>
                    </a:lnTo>
                    <a:cubicBezTo>
                      <a:pt x="643" y="111"/>
                      <a:pt x="652" y="78"/>
                      <a:pt x="637" y="52"/>
                    </a:cubicBezTo>
                    <a:lnTo>
                      <a:pt x="626" y="33"/>
                    </a:lnTo>
                    <a:cubicBezTo>
                      <a:pt x="612" y="9"/>
                      <a:pt x="579" y="0"/>
                      <a:pt x="554" y="14"/>
                    </a:cubicBezTo>
                    <a:lnTo>
                      <a:pt x="34" y="314"/>
                    </a:lnTo>
                    <a:cubicBezTo>
                      <a:pt x="8" y="328"/>
                      <a:pt x="0" y="361"/>
                      <a:pt x="14" y="386"/>
                    </a:cubicBezTo>
                    <a:lnTo>
                      <a:pt x="25" y="40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44" name="Freeform 7"/>
              <p:cNvSpPr>
                <a:spLocks noEditPoints="1"/>
              </p:cNvSpPr>
              <p:nvPr/>
            </p:nvSpPr>
            <p:spPr bwMode="auto">
              <a:xfrm>
                <a:off x="6257925" y="53975"/>
                <a:ext cx="1339850" cy="2278063"/>
              </a:xfrm>
              <a:custGeom>
                <a:avLst/>
                <a:gdLst>
                  <a:gd name="T0" fmla="*/ 404 w 1804"/>
                  <a:gd name="T1" fmla="*/ 2367 h 3072"/>
                  <a:gd name="T2" fmla="*/ 404 w 1804"/>
                  <a:gd name="T3" fmla="*/ 2367 h 3072"/>
                  <a:gd name="T4" fmla="*/ 550 w 1804"/>
                  <a:gd name="T5" fmla="*/ 2513 h 3072"/>
                  <a:gd name="T6" fmla="*/ 404 w 1804"/>
                  <a:gd name="T7" fmla="*/ 2659 h 3072"/>
                  <a:gd name="T8" fmla="*/ 259 w 1804"/>
                  <a:gd name="T9" fmla="*/ 2513 h 3072"/>
                  <a:gd name="T10" fmla="*/ 404 w 1804"/>
                  <a:gd name="T11" fmla="*/ 2367 h 3072"/>
                  <a:gd name="T12" fmla="*/ 29 w 1804"/>
                  <a:gd name="T13" fmla="*/ 2058 h 3072"/>
                  <a:gd name="T14" fmla="*/ 29 w 1804"/>
                  <a:gd name="T15" fmla="*/ 2058 h 3072"/>
                  <a:gd name="T16" fmla="*/ 29 w 1804"/>
                  <a:gd name="T17" fmla="*/ 2801 h 3072"/>
                  <a:gd name="T18" fmla="*/ 29 w 1804"/>
                  <a:gd name="T19" fmla="*/ 2952 h 3072"/>
                  <a:gd name="T20" fmla="*/ 29 w 1804"/>
                  <a:gd name="T21" fmla="*/ 3018 h 3072"/>
                  <a:gd name="T22" fmla="*/ 82 w 1804"/>
                  <a:gd name="T23" fmla="*/ 3072 h 3072"/>
                  <a:gd name="T24" fmla="*/ 1679 w 1804"/>
                  <a:gd name="T25" fmla="*/ 3072 h 3072"/>
                  <a:gd name="T26" fmla="*/ 1732 w 1804"/>
                  <a:gd name="T27" fmla="*/ 3018 h 3072"/>
                  <a:gd name="T28" fmla="*/ 1732 w 1804"/>
                  <a:gd name="T29" fmla="*/ 2801 h 3072"/>
                  <a:gd name="T30" fmla="*/ 1679 w 1804"/>
                  <a:gd name="T31" fmla="*/ 2747 h 3072"/>
                  <a:gd name="T32" fmla="*/ 871 w 1804"/>
                  <a:gd name="T33" fmla="*/ 2747 h 3072"/>
                  <a:gd name="T34" fmla="*/ 762 w 1804"/>
                  <a:gd name="T35" fmla="*/ 2347 h 3072"/>
                  <a:gd name="T36" fmla="*/ 313 w 1804"/>
                  <a:gd name="T37" fmla="*/ 2058 h 3072"/>
                  <a:gd name="T38" fmla="*/ 819 w 1804"/>
                  <a:gd name="T39" fmla="*/ 905 h 3072"/>
                  <a:gd name="T40" fmla="*/ 1178 w 1804"/>
                  <a:gd name="T41" fmla="*/ 1526 h 3072"/>
                  <a:gd name="T42" fmla="*/ 1163 w 1804"/>
                  <a:gd name="T43" fmla="*/ 1535 h 3072"/>
                  <a:gd name="T44" fmla="*/ 1143 w 1804"/>
                  <a:gd name="T45" fmla="*/ 1608 h 3072"/>
                  <a:gd name="T46" fmla="*/ 1216 w 1804"/>
                  <a:gd name="T47" fmla="*/ 1627 h 3072"/>
                  <a:gd name="T48" fmla="*/ 1282 w 1804"/>
                  <a:gd name="T49" fmla="*/ 1589 h 3072"/>
                  <a:gd name="T50" fmla="*/ 1442 w 1804"/>
                  <a:gd name="T51" fmla="*/ 1646 h 3072"/>
                  <a:gd name="T52" fmla="*/ 1673 w 1804"/>
                  <a:gd name="T53" fmla="*/ 1513 h 3072"/>
                  <a:gd name="T54" fmla="*/ 1703 w 1804"/>
                  <a:gd name="T55" fmla="*/ 1346 h 3072"/>
                  <a:gd name="T56" fmla="*/ 1769 w 1804"/>
                  <a:gd name="T57" fmla="*/ 1308 h 3072"/>
                  <a:gd name="T58" fmla="*/ 1789 w 1804"/>
                  <a:gd name="T59" fmla="*/ 1235 h 3072"/>
                  <a:gd name="T60" fmla="*/ 1716 w 1804"/>
                  <a:gd name="T61" fmla="*/ 1215 h 3072"/>
                  <a:gd name="T62" fmla="*/ 1701 w 1804"/>
                  <a:gd name="T63" fmla="*/ 1224 h 3072"/>
                  <a:gd name="T64" fmla="*/ 1145 w 1804"/>
                  <a:gd name="T65" fmla="*/ 261 h 3072"/>
                  <a:gd name="T66" fmla="*/ 1260 w 1804"/>
                  <a:gd name="T67" fmla="*/ 195 h 3072"/>
                  <a:gd name="T68" fmla="*/ 1280 w 1804"/>
                  <a:gd name="T69" fmla="*/ 122 h 3072"/>
                  <a:gd name="T70" fmla="*/ 1229 w 1804"/>
                  <a:gd name="T71" fmla="*/ 34 h 3072"/>
                  <a:gd name="T72" fmla="*/ 1156 w 1804"/>
                  <a:gd name="T73" fmla="*/ 15 h 3072"/>
                  <a:gd name="T74" fmla="*/ 403 w 1804"/>
                  <a:gd name="T75" fmla="*/ 450 h 3072"/>
                  <a:gd name="T76" fmla="*/ 383 w 1804"/>
                  <a:gd name="T77" fmla="*/ 522 h 3072"/>
                  <a:gd name="T78" fmla="*/ 434 w 1804"/>
                  <a:gd name="T79" fmla="*/ 610 h 3072"/>
                  <a:gd name="T80" fmla="*/ 507 w 1804"/>
                  <a:gd name="T81" fmla="*/ 630 h 3072"/>
                  <a:gd name="T82" fmla="*/ 622 w 1804"/>
                  <a:gd name="T83" fmla="*/ 564 h 3072"/>
                  <a:gd name="T84" fmla="*/ 711 w 1804"/>
                  <a:gd name="T85" fmla="*/ 718 h 3072"/>
                  <a:gd name="T86" fmla="*/ 29 w 1804"/>
                  <a:gd name="T87" fmla="*/ 2058 h 3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04" h="3072">
                    <a:moveTo>
                      <a:pt x="404" y="2367"/>
                    </a:moveTo>
                    <a:lnTo>
                      <a:pt x="404" y="2367"/>
                    </a:lnTo>
                    <a:cubicBezTo>
                      <a:pt x="485" y="2367"/>
                      <a:pt x="550" y="2432"/>
                      <a:pt x="550" y="2513"/>
                    </a:cubicBezTo>
                    <a:cubicBezTo>
                      <a:pt x="550" y="2593"/>
                      <a:pt x="485" y="2659"/>
                      <a:pt x="404" y="2659"/>
                    </a:cubicBezTo>
                    <a:cubicBezTo>
                      <a:pt x="324" y="2659"/>
                      <a:pt x="259" y="2593"/>
                      <a:pt x="259" y="2513"/>
                    </a:cubicBezTo>
                    <a:cubicBezTo>
                      <a:pt x="259" y="2432"/>
                      <a:pt x="324" y="2367"/>
                      <a:pt x="404" y="2367"/>
                    </a:cubicBezTo>
                    <a:close/>
                    <a:moveTo>
                      <a:pt x="29" y="2058"/>
                    </a:moveTo>
                    <a:lnTo>
                      <a:pt x="29" y="2058"/>
                    </a:lnTo>
                    <a:lnTo>
                      <a:pt x="29" y="2801"/>
                    </a:lnTo>
                    <a:lnTo>
                      <a:pt x="29" y="2952"/>
                    </a:lnTo>
                    <a:lnTo>
                      <a:pt x="29" y="3018"/>
                    </a:lnTo>
                    <a:cubicBezTo>
                      <a:pt x="29" y="3048"/>
                      <a:pt x="53" y="3072"/>
                      <a:pt x="82" y="3072"/>
                    </a:cubicBezTo>
                    <a:lnTo>
                      <a:pt x="1679" y="3072"/>
                    </a:lnTo>
                    <a:cubicBezTo>
                      <a:pt x="1708" y="3072"/>
                      <a:pt x="1732" y="3048"/>
                      <a:pt x="1732" y="3018"/>
                    </a:cubicBezTo>
                    <a:lnTo>
                      <a:pt x="1732" y="2801"/>
                    </a:lnTo>
                    <a:cubicBezTo>
                      <a:pt x="1732" y="2771"/>
                      <a:pt x="1708" y="2747"/>
                      <a:pt x="1679" y="2747"/>
                    </a:cubicBezTo>
                    <a:lnTo>
                      <a:pt x="871" y="2747"/>
                    </a:lnTo>
                    <a:cubicBezTo>
                      <a:pt x="872" y="2652"/>
                      <a:pt x="854" y="2509"/>
                      <a:pt x="762" y="2347"/>
                    </a:cubicBezTo>
                    <a:cubicBezTo>
                      <a:pt x="598" y="2058"/>
                      <a:pt x="313" y="2058"/>
                      <a:pt x="313" y="2058"/>
                    </a:cubicBezTo>
                    <a:cubicBezTo>
                      <a:pt x="349" y="1207"/>
                      <a:pt x="743" y="947"/>
                      <a:pt x="819" y="905"/>
                    </a:cubicBezTo>
                    <a:lnTo>
                      <a:pt x="1178" y="1526"/>
                    </a:lnTo>
                    <a:lnTo>
                      <a:pt x="1163" y="1535"/>
                    </a:lnTo>
                    <a:cubicBezTo>
                      <a:pt x="1137" y="1550"/>
                      <a:pt x="1128" y="1582"/>
                      <a:pt x="1143" y="1608"/>
                    </a:cubicBezTo>
                    <a:cubicBezTo>
                      <a:pt x="1158" y="1633"/>
                      <a:pt x="1191" y="1642"/>
                      <a:pt x="1216" y="1627"/>
                    </a:cubicBezTo>
                    <a:lnTo>
                      <a:pt x="1282" y="1589"/>
                    </a:lnTo>
                    <a:lnTo>
                      <a:pt x="1442" y="1646"/>
                    </a:lnTo>
                    <a:lnTo>
                      <a:pt x="1673" y="1513"/>
                    </a:lnTo>
                    <a:lnTo>
                      <a:pt x="1703" y="1346"/>
                    </a:lnTo>
                    <a:lnTo>
                      <a:pt x="1769" y="1308"/>
                    </a:lnTo>
                    <a:cubicBezTo>
                      <a:pt x="1795" y="1293"/>
                      <a:pt x="1804" y="1260"/>
                      <a:pt x="1789" y="1235"/>
                    </a:cubicBezTo>
                    <a:cubicBezTo>
                      <a:pt x="1774" y="1210"/>
                      <a:pt x="1741" y="1201"/>
                      <a:pt x="1716" y="1215"/>
                    </a:cubicBezTo>
                    <a:lnTo>
                      <a:pt x="1701" y="1224"/>
                    </a:lnTo>
                    <a:lnTo>
                      <a:pt x="1145" y="261"/>
                    </a:lnTo>
                    <a:lnTo>
                      <a:pt x="1260" y="195"/>
                    </a:lnTo>
                    <a:cubicBezTo>
                      <a:pt x="1286" y="180"/>
                      <a:pt x="1294" y="148"/>
                      <a:pt x="1280" y="122"/>
                    </a:cubicBezTo>
                    <a:lnTo>
                      <a:pt x="1229" y="34"/>
                    </a:lnTo>
                    <a:cubicBezTo>
                      <a:pt x="1214" y="9"/>
                      <a:pt x="1181" y="0"/>
                      <a:pt x="1156" y="15"/>
                    </a:cubicBezTo>
                    <a:lnTo>
                      <a:pt x="403" y="450"/>
                    </a:lnTo>
                    <a:cubicBezTo>
                      <a:pt x="377" y="464"/>
                      <a:pt x="368" y="497"/>
                      <a:pt x="383" y="522"/>
                    </a:cubicBezTo>
                    <a:lnTo>
                      <a:pt x="434" y="610"/>
                    </a:lnTo>
                    <a:cubicBezTo>
                      <a:pt x="449" y="636"/>
                      <a:pt x="481" y="645"/>
                      <a:pt x="507" y="630"/>
                    </a:cubicBezTo>
                    <a:lnTo>
                      <a:pt x="622" y="564"/>
                    </a:lnTo>
                    <a:lnTo>
                      <a:pt x="711" y="718"/>
                    </a:lnTo>
                    <a:cubicBezTo>
                      <a:pt x="0" y="1092"/>
                      <a:pt x="29" y="2058"/>
                      <a:pt x="29" y="205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45" name="Freeform 8"/>
              <p:cNvSpPr/>
              <p:nvPr/>
            </p:nvSpPr>
            <p:spPr bwMode="auto">
              <a:xfrm>
                <a:off x="7080250" y="1238250"/>
                <a:ext cx="692150" cy="438150"/>
              </a:xfrm>
              <a:custGeom>
                <a:avLst/>
                <a:gdLst>
                  <a:gd name="T0" fmla="*/ 15 w 931"/>
                  <a:gd name="T1" fmla="*/ 555 h 589"/>
                  <a:gd name="T2" fmla="*/ 15 w 931"/>
                  <a:gd name="T3" fmla="*/ 555 h 589"/>
                  <a:gd name="T4" fmla="*/ 15 w 931"/>
                  <a:gd name="T5" fmla="*/ 555 h 589"/>
                  <a:gd name="T6" fmla="*/ 88 w 931"/>
                  <a:gd name="T7" fmla="*/ 574 h 589"/>
                  <a:gd name="T8" fmla="*/ 897 w 931"/>
                  <a:gd name="T9" fmla="*/ 107 h 589"/>
                  <a:gd name="T10" fmla="*/ 916 w 931"/>
                  <a:gd name="T11" fmla="*/ 35 h 589"/>
                  <a:gd name="T12" fmla="*/ 916 w 931"/>
                  <a:gd name="T13" fmla="*/ 35 h 589"/>
                  <a:gd name="T14" fmla="*/ 843 w 931"/>
                  <a:gd name="T15" fmla="*/ 15 h 589"/>
                  <a:gd name="T16" fmla="*/ 35 w 931"/>
                  <a:gd name="T17" fmla="*/ 482 h 589"/>
                  <a:gd name="T18" fmla="*/ 15 w 931"/>
                  <a:gd name="T19" fmla="*/ 55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1" h="589">
                    <a:moveTo>
                      <a:pt x="15" y="555"/>
                    </a:moveTo>
                    <a:lnTo>
                      <a:pt x="15" y="555"/>
                    </a:lnTo>
                    <a:lnTo>
                      <a:pt x="15" y="555"/>
                    </a:lnTo>
                    <a:cubicBezTo>
                      <a:pt x="30" y="580"/>
                      <a:pt x="62" y="589"/>
                      <a:pt x="88" y="574"/>
                    </a:cubicBezTo>
                    <a:lnTo>
                      <a:pt x="897" y="107"/>
                    </a:lnTo>
                    <a:cubicBezTo>
                      <a:pt x="922" y="93"/>
                      <a:pt x="931" y="60"/>
                      <a:pt x="916" y="35"/>
                    </a:cubicBezTo>
                    <a:lnTo>
                      <a:pt x="916" y="35"/>
                    </a:lnTo>
                    <a:cubicBezTo>
                      <a:pt x="902" y="9"/>
                      <a:pt x="869" y="0"/>
                      <a:pt x="843" y="15"/>
                    </a:cubicBezTo>
                    <a:lnTo>
                      <a:pt x="35" y="482"/>
                    </a:lnTo>
                    <a:cubicBezTo>
                      <a:pt x="9" y="497"/>
                      <a:pt x="0" y="529"/>
                      <a:pt x="15" y="55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</p:grpSp>
      </p:grpSp>
      <p:sp>
        <p:nvSpPr>
          <p:cNvPr id="46" name="矩形 45"/>
          <p:cNvSpPr/>
          <p:nvPr/>
        </p:nvSpPr>
        <p:spPr>
          <a:xfrm rot="1800000">
            <a:off x="6275388" y="3660775"/>
            <a:ext cx="938212" cy="1809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kumimoji="1" lang="zh-CN" altLang="en-US" noProof="1">
              <a:solidFill>
                <a:schemeClr val="tx1"/>
              </a:solidFill>
            </a:endParaRPr>
          </a:p>
        </p:txBody>
      </p:sp>
      <p:grpSp>
        <p:nvGrpSpPr>
          <p:cNvPr id="31762" name="组 29"/>
          <p:cNvGrpSpPr/>
          <p:nvPr/>
        </p:nvGrpSpPr>
        <p:grpSpPr bwMode="auto">
          <a:xfrm>
            <a:off x="6919913" y="3543300"/>
            <a:ext cx="1571625" cy="1573213"/>
            <a:chOff x="886691" y="2401677"/>
            <a:chExt cx="1817784" cy="1817784"/>
          </a:xfrm>
        </p:grpSpPr>
        <p:sp>
          <p:nvSpPr>
            <p:cNvPr id="48" name="椭圆 47"/>
            <p:cNvSpPr/>
            <p:nvPr/>
          </p:nvSpPr>
          <p:spPr>
            <a:xfrm>
              <a:off x="886691" y="2401677"/>
              <a:ext cx="1817784" cy="18177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211688" y="2726347"/>
              <a:ext cx="1167789" cy="11684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grpSp>
          <p:nvGrpSpPr>
            <p:cNvPr id="50" name="组合 20"/>
            <p:cNvGrpSpPr/>
            <p:nvPr/>
          </p:nvGrpSpPr>
          <p:grpSpPr>
            <a:xfrm>
              <a:off x="1542029" y="2918544"/>
              <a:ext cx="507108" cy="784050"/>
              <a:chOff x="6257925" y="-9525"/>
              <a:chExt cx="1514475" cy="234156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51" name="Freeform 6"/>
              <p:cNvSpPr/>
              <p:nvPr/>
            </p:nvSpPr>
            <p:spPr bwMode="auto">
              <a:xfrm>
                <a:off x="6551613" y="-9525"/>
                <a:ext cx="484188" cy="327025"/>
              </a:xfrm>
              <a:custGeom>
                <a:avLst/>
                <a:gdLst>
                  <a:gd name="T0" fmla="*/ 25 w 652"/>
                  <a:gd name="T1" fmla="*/ 406 h 440"/>
                  <a:gd name="T2" fmla="*/ 25 w 652"/>
                  <a:gd name="T3" fmla="*/ 406 h 440"/>
                  <a:gd name="T4" fmla="*/ 98 w 652"/>
                  <a:gd name="T5" fmla="*/ 425 h 440"/>
                  <a:gd name="T6" fmla="*/ 618 w 652"/>
                  <a:gd name="T7" fmla="*/ 125 h 440"/>
                  <a:gd name="T8" fmla="*/ 637 w 652"/>
                  <a:gd name="T9" fmla="*/ 52 h 440"/>
                  <a:gd name="T10" fmla="*/ 626 w 652"/>
                  <a:gd name="T11" fmla="*/ 33 h 440"/>
                  <a:gd name="T12" fmla="*/ 554 w 652"/>
                  <a:gd name="T13" fmla="*/ 14 h 440"/>
                  <a:gd name="T14" fmla="*/ 34 w 652"/>
                  <a:gd name="T15" fmla="*/ 314 h 440"/>
                  <a:gd name="T16" fmla="*/ 14 w 652"/>
                  <a:gd name="T17" fmla="*/ 386 h 440"/>
                  <a:gd name="T18" fmla="*/ 25 w 652"/>
                  <a:gd name="T19" fmla="*/ 406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2" h="440">
                    <a:moveTo>
                      <a:pt x="25" y="406"/>
                    </a:moveTo>
                    <a:lnTo>
                      <a:pt x="25" y="406"/>
                    </a:lnTo>
                    <a:cubicBezTo>
                      <a:pt x="40" y="431"/>
                      <a:pt x="73" y="440"/>
                      <a:pt x="98" y="425"/>
                    </a:cubicBezTo>
                    <a:lnTo>
                      <a:pt x="618" y="125"/>
                    </a:lnTo>
                    <a:cubicBezTo>
                      <a:pt x="643" y="111"/>
                      <a:pt x="652" y="78"/>
                      <a:pt x="637" y="52"/>
                    </a:cubicBezTo>
                    <a:lnTo>
                      <a:pt x="626" y="33"/>
                    </a:lnTo>
                    <a:cubicBezTo>
                      <a:pt x="612" y="9"/>
                      <a:pt x="579" y="0"/>
                      <a:pt x="554" y="14"/>
                    </a:cubicBezTo>
                    <a:lnTo>
                      <a:pt x="34" y="314"/>
                    </a:lnTo>
                    <a:cubicBezTo>
                      <a:pt x="8" y="328"/>
                      <a:pt x="0" y="361"/>
                      <a:pt x="14" y="386"/>
                    </a:cubicBezTo>
                    <a:lnTo>
                      <a:pt x="25" y="40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2" name="Freeform 7"/>
              <p:cNvSpPr>
                <a:spLocks noEditPoints="1"/>
              </p:cNvSpPr>
              <p:nvPr/>
            </p:nvSpPr>
            <p:spPr bwMode="auto">
              <a:xfrm>
                <a:off x="6257925" y="53975"/>
                <a:ext cx="1339850" cy="2278063"/>
              </a:xfrm>
              <a:custGeom>
                <a:avLst/>
                <a:gdLst>
                  <a:gd name="T0" fmla="*/ 404 w 1804"/>
                  <a:gd name="T1" fmla="*/ 2367 h 3072"/>
                  <a:gd name="T2" fmla="*/ 404 w 1804"/>
                  <a:gd name="T3" fmla="*/ 2367 h 3072"/>
                  <a:gd name="T4" fmla="*/ 550 w 1804"/>
                  <a:gd name="T5" fmla="*/ 2513 h 3072"/>
                  <a:gd name="T6" fmla="*/ 404 w 1804"/>
                  <a:gd name="T7" fmla="*/ 2659 h 3072"/>
                  <a:gd name="T8" fmla="*/ 259 w 1804"/>
                  <a:gd name="T9" fmla="*/ 2513 h 3072"/>
                  <a:gd name="T10" fmla="*/ 404 w 1804"/>
                  <a:gd name="T11" fmla="*/ 2367 h 3072"/>
                  <a:gd name="T12" fmla="*/ 29 w 1804"/>
                  <a:gd name="T13" fmla="*/ 2058 h 3072"/>
                  <a:gd name="T14" fmla="*/ 29 w 1804"/>
                  <a:gd name="T15" fmla="*/ 2058 h 3072"/>
                  <a:gd name="T16" fmla="*/ 29 w 1804"/>
                  <a:gd name="T17" fmla="*/ 2801 h 3072"/>
                  <a:gd name="T18" fmla="*/ 29 w 1804"/>
                  <a:gd name="T19" fmla="*/ 2952 h 3072"/>
                  <a:gd name="T20" fmla="*/ 29 w 1804"/>
                  <a:gd name="T21" fmla="*/ 3018 h 3072"/>
                  <a:gd name="T22" fmla="*/ 82 w 1804"/>
                  <a:gd name="T23" fmla="*/ 3072 h 3072"/>
                  <a:gd name="T24" fmla="*/ 1679 w 1804"/>
                  <a:gd name="T25" fmla="*/ 3072 h 3072"/>
                  <a:gd name="T26" fmla="*/ 1732 w 1804"/>
                  <a:gd name="T27" fmla="*/ 3018 h 3072"/>
                  <a:gd name="T28" fmla="*/ 1732 w 1804"/>
                  <a:gd name="T29" fmla="*/ 2801 h 3072"/>
                  <a:gd name="T30" fmla="*/ 1679 w 1804"/>
                  <a:gd name="T31" fmla="*/ 2747 h 3072"/>
                  <a:gd name="T32" fmla="*/ 871 w 1804"/>
                  <a:gd name="T33" fmla="*/ 2747 h 3072"/>
                  <a:gd name="T34" fmla="*/ 762 w 1804"/>
                  <a:gd name="T35" fmla="*/ 2347 h 3072"/>
                  <a:gd name="T36" fmla="*/ 313 w 1804"/>
                  <a:gd name="T37" fmla="*/ 2058 h 3072"/>
                  <a:gd name="T38" fmla="*/ 819 w 1804"/>
                  <a:gd name="T39" fmla="*/ 905 h 3072"/>
                  <a:gd name="T40" fmla="*/ 1178 w 1804"/>
                  <a:gd name="T41" fmla="*/ 1526 h 3072"/>
                  <a:gd name="T42" fmla="*/ 1163 w 1804"/>
                  <a:gd name="T43" fmla="*/ 1535 h 3072"/>
                  <a:gd name="T44" fmla="*/ 1143 w 1804"/>
                  <a:gd name="T45" fmla="*/ 1608 h 3072"/>
                  <a:gd name="T46" fmla="*/ 1216 w 1804"/>
                  <a:gd name="T47" fmla="*/ 1627 h 3072"/>
                  <a:gd name="T48" fmla="*/ 1282 w 1804"/>
                  <a:gd name="T49" fmla="*/ 1589 h 3072"/>
                  <a:gd name="T50" fmla="*/ 1442 w 1804"/>
                  <a:gd name="T51" fmla="*/ 1646 h 3072"/>
                  <a:gd name="T52" fmla="*/ 1673 w 1804"/>
                  <a:gd name="T53" fmla="*/ 1513 h 3072"/>
                  <a:gd name="T54" fmla="*/ 1703 w 1804"/>
                  <a:gd name="T55" fmla="*/ 1346 h 3072"/>
                  <a:gd name="T56" fmla="*/ 1769 w 1804"/>
                  <a:gd name="T57" fmla="*/ 1308 h 3072"/>
                  <a:gd name="T58" fmla="*/ 1789 w 1804"/>
                  <a:gd name="T59" fmla="*/ 1235 h 3072"/>
                  <a:gd name="T60" fmla="*/ 1716 w 1804"/>
                  <a:gd name="T61" fmla="*/ 1215 h 3072"/>
                  <a:gd name="T62" fmla="*/ 1701 w 1804"/>
                  <a:gd name="T63" fmla="*/ 1224 h 3072"/>
                  <a:gd name="T64" fmla="*/ 1145 w 1804"/>
                  <a:gd name="T65" fmla="*/ 261 h 3072"/>
                  <a:gd name="T66" fmla="*/ 1260 w 1804"/>
                  <a:gd name="T67" fmla="*/ 195 h 3072"/>
                  <a:gd name="T68" fmla="*/ 1280 w 1804"/>
                  <a:gd name="T69" fmla="*/ 122 h 3072"/>
                  <a:gd name="T70" fmla="*/ 1229 w 1804"/>
                  <a:gd name="T71" fmla="*/ 34 h 3072"/>
                  <a:gd name="T72" fmla="*/ 1156 w 1804"/>
                  <a:gd name="T73" fmla="*/ 15 h 3072"/>
                  <a:gd name="T74" fmla="*/ 403 w 1804"/>
                  <a:gd name="T75" fmla="*/ 450 h 3072"/>
                  <a:gd name="T76" fmla="*/ 383 w 1804"/>
                  <a:gd name="T77" fmla="*/ 522 h 3072"/>
                  <a:gd name="T78" fmla="*/ 434 w 1804"/>
                  <a:gd name="T79" fmla="*/ 610 h 3072"/>
                  <a:gd name="T80" fmla="*/ 507 w 1804"/>
                  <a:gd name="T81" fmla="*/ 630 h 3072"/>
                  <a:gd name="T82" fmla="*/ 622 w 1804"/>
                  <a:gd name="T83" fmla="*/ 564 h 3072"/>
                  <a:gd name="T84" fmla="*/ 711 w 1804"/>
                  <a:gd name="T85" fmla="*/ 718 h 3072"/>
                  <a:gd name="T86" fmla="*/ 29 w 1804"/>
                  <a:gd name="T87" fmla="*/ 2058 h 3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04" h="3072">
                    <a:moveTo>
                      <a:pt x="404" y="2367"/>
                    </a:moveTo>
                    <a:lnTo>
                      <a:pt x="404" y="2367"/>
                    </a:lnTo>
                    <a:cubicBezTo>
                      <a:pt x="485" y="2367"/>
                      <a:pt x="550" y="2432"/>
                      <a:pt x="550" y="2513"/>
                    </a:cubicBezTo>
                    <a:cubicBezTo>
                      <a:pt x="550" y="2593"/>
                      <a:pt x="485" y="2659"/>
                      <a:pt x="404" y="2659"/>
                    </a:cubicBezTo>
                    <a:cubicBezTo>
                      <a:pt x="324" y="2659"/>
                      <a:pt x="259" y="2593"/>
                      <a:pt x="259" y="2513"/>
                    </a:cubicBezTo>
                    <a:cubicBezTo>
                      <a:pt x="259" y="2432"/>
                      <a:pt x="324" y="2367"/>
                      <a:pt x="404" y="2367"/>
                    </a:cubicBezTo>
                    <a:close/>
                    <a:moveTo>
                      <a:pt x="29" y="2058"/>
                    </a:moveTo>
                    <a:lnTo>
                      <a:pt x="29" y="2058"/>
                    </a:lnTo>
                    <a:lnTo>
                      <a:pt x="29" y="2801"/>
                    </a:lnTo>
                    <a:lnTo>
                      <a:pt x="29" y="2952"/>
                    </a:lnTo>
                    <a:lnTo>
                      <a:pt x="29" y="3018"/>
                    </a:lnTo>
                    <a:cubicBezTo>
                      <a:pt x="29" y="3048"/>
                      <a:pt x="53" y="3072"/>
                      <a:pt x="82" y="3072"/>
                    </a:cubicBezTo>
                    <a:lnTo>
                      <a:pt x="1679" y="3072"/>
                    </a:lnTo>
                    <a:cubicBezTo>
                      <a:pt x="1708" y="3072"/>
                      <a:pt x="1732" y="3048"/>
                      <a:pt x="1732" y="3018"/>
                    </a:cubicBezTo>
                    <a:lnTo>
                      <a:pt x="1732" y="2801"/>
                    </a:lnTo>
                    <a:cubicBezTo>
                      <a:pt x="1732" y="2771"/>
                      <a:pt x="1708" y="2747"/>
                      <a:pt x="1679" y="2747"/>
                    </a:cubicBezTo>
                    <a:lnTo>
                      <a:pt x="871" y="2747"/>
                    </a:lnTo>
                    <a:cubicBezTo>
                      <a:pt x="872" y="2652"/>
                      <a:pt x="854" y="2509"/>
                      <a:pt x="762" y="2347"/>
                    </a:cubicBezTo>
                    <a:cubicBezTo>
                      <a:pt x="598" y="2058"/>
                      <a:pt x="313" y="2058"/>
                      <a:pt x="313" y="2058"/>
                    </a:cubicBezTo>
                    <a:cubicBezTo>
                      <a:pt x="349" y="1207"/>
                      <a:pt x="743" y="947"/>
                      <a:pt x="819" y="905"/>
                    </a:cubicBezTo>
                    <a:lnTo>
                      <a:pt x="1178" y="1526"/>
                    </a:lnTo>
                    <a:lnTo>
                      <a:pt x="1163" y="1535"/>
                    </a:lnTo>
                    <a:cubicBezTo>
                      <a:pt x="1137" y="1550"/>
                      <a:pt x="1128" y="1582"/>
                      <a:pt x="1143" y="1608"/>
                    </a:cubicBezTo>
                    <a:cubicBezTo>
                      <a:pt x="1158" y="1633"/>
                      <a:pt x="1191" y="1642"/>
                      <a:pt x="1216" y="1627"/>
                    </a:cubicBezTo>
                    <a:lnTo>
                      <a:pt x="1282" y="1589"/>
                    </a:lnTo>
                    <a:lnTo>
                      <a:pt x="1442" y="1646"/>
                    </a:lnTo>
                    <a:lnTo>
                      <a:pt x="1673" y="1513"/>
                    </a:lnTo>
                    <a:lnTo>
                      <a:pt x="1703" y="1346"/>
                    </a:lnTo>
                    <a:lnTo>
                      <a:pt x="1769" y="1308"/>
                    </a:lnTo>
                    <a:cubicBezTo>
                      <a:pt x="1795" y="1293"/>
                      <a:pt x="1804" y="1260"/>
                      <a:pt x="1789" y="1235"/>
                    </a:cubicBezTo>
                    <a:cubicBezTo>
                      <a:pt x="1774" y="1210"/>
                      <a:pt x="1741" y="1201"/>
                      <a:pt x="1716" y="1215"/>
                    </a:cubicBezTo>
                    <a:lnTo>
                      <a:pt x="1701" y="1224"/>
                    </a:lnTo>
                    <a:lnTo>
                      <a:pt x="1145" y="261"/>
                    </a:lnTo>
                    <a:lnTo>
                      <a:pt x="1260" y="195"/>
                    </a:lnTo>
                    <a:cubicBezTo>
                      <a:pt x="1286" y="180"/>
                      <a:pt x="1294" y="148"/>
                      <a:pt x="1280" y="122"/>
                    </a:cubicBezTo>
                    <a:lnTo>
                      <a:pt x="1229" y="34"/>
                    </a:lnTo>
                    <a:cubicBezTo>
                      <a:pt x="1214" y="9"/>
                      <a:pt x="1181" y="0"/>
                      <a:pt x="1156" y="15"/>
                    </a:cubicBezTo>
                    <a:lnTo>
                      <a:pt x="403" y="450"/>
                    </a:lnTo>
                    <a:cubicBezTo>
                      <a:pt x="377" y="464"/>
                      <a:pt x="368" y="497"/>
                      <a:pt x="383" y="522"/>
                    </a:cubicBezTo>
                    <a:lnTo>
                      <a:pt x="434" y="610"/>
                    </a:lnTo>
                    <a:cubicBezTo>
                      <a:pt x="449" y="636"/>
                      <a:pt x="481" y="645"/>
                      <a:pt x="507" y="630"/>
                    </a:cubicBezTo>
                    <a:lnTo>
                      <a:pt x="622" y="564"/>
                    </a:lnTo>
                    <a:lnTo>
                      <a:pt x="711" y="718"/>
                    </a:lnTo>
                    <a:cubicBezTo>
                      <a:pt x="0" y="1092"/>
                      <a:pt x="29" y="2058"/>
                      <a:pt x="29" y="205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3" name="Freeform 8"/>
              <p:cNvSpPr/>
              <p:nvPr/>
            </p:nvSpPr>
            <p:spPr bwMode="auto">
              <a:xfrm>
                <a:off x="7080250" y="1238250"/>
                <a:ext cx="692150" cy="438150"/>
              </a:xfrm>
              <a:custGeom>
                <a:avLst/>
                <a:gdLst>
                  <a:gd name="T0" fmla="*/ 15 w 931"/>
                  <a:gd name="T1" fmla="*/ 555 h 589"/>
                  <a:gd name="T2" fmla="*/ 15 w 931"/>
                  <a:gd name="T3" fmla="*/ 555 h 589"/>
                  <a:gd name="T4" fmla="*/ 15 w 931"/>
                  <a:gd name="T5" fmla="*/ 555 h 589"/>
                  <a:gd name="T6" fmla="*/ 88 w 931"/>
                  <a:gd name="T7" fmla="*/ 574 h 589"/>
                  <a:gd name="T8" fmla="*/ 897 w 931"/>
                  <a:gd name="T9" fmla="*/ 107 h 589"/>
                  <a:gd name="T10" fmla="*/ 916 w 931"/>
                  <a:gd name="T11" fmla="*/ 35 h 589"/>
                  <a:gd name="T12" fmla="*/ 916 w 931"/>
                  <a:gd name="T13" fmla="*/ 35 h 589"/>
                  <a:gd name="T14" fmla="*/ 843 w 931"/>
                  <a:gd name="T15" fmla="*/ 15 h 589"/>
                  <a:gd name="T16" fmla="*/ 35 w 931"/>
                  <a:gd name="T17" fmla="*/ 482 h 589"/>
                  <a:gd name="T18" fmla="*/ 15 w 931"/>
                  <a:gd name="T19" fmla="*/ 55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1" h="589">
                    <a:moveTo>
                      <a:pt x="15" y="555"/>
                    </a:moveTo>
                    <a:lnTo>
                      <a:pt x="15" y="555"/>
                    </a:lnTo>
                    <a:lnTo>
                      <a:pt x="15" y="555"/>
                    </a:lnTo>
                    <a:cubicBezTo>
                      <a:pt x="30" y="580"/>
                      <a:pt x="62" y="589"/>
                      <a:pt x="88" y="574"/>
                    </a:cubicBezTo>
                    <a:lnTo>
                      <a:pt x="897" y="107"/>
                    </a:lnTo>
                    <a:cubicBezTo>
                      <a:pt x="922" y="93"/>
                      <a:pt x="931" y="60"/>
                      <a:pt x="916" y="35"/>
                    </a:cubicBezTo>
                    <a:lnTo>
                      <a:pt x="916" y="35"/>
                    </a:lnTo>
                    <a:cubicBezTo>
                      <a:pt x="902" y="9"/>
                      <a:pt x="869" y="0"/>
                      <a:pt x="843" y="15"/>
                    </a:cubicBezTo>
                    <a:lnTo>
                      <a:pt x="35" y="482"/>
                    </a:lnTo>
                    <a:cubicBezTo>
                      <a:pt x="9" y="497"/>
                      <a:pt x="0" y="529"/>
                      <a:pt x="15" y="55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</p:grpSp>
      </p:grpSp>
      <p:sp>
        <p:nvSpPr>
          <p:cNvPr id="54" name="矩形 53"/>
          <p:cNvSpPr/>
          <p:nvPr/>
        </p:nvSpPr>
        <p:spPr>
          <a:xfrm rot="19800000" flipH="1">
            <a:off x="8293100" y="3660775"/>
            <a:ext cx="936625" cy="1809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kumimoji="1" lang="zh-CN" altLang="en-US" noProof="1">
              <a:solidFill>
                <a:schemeClr val="tx1"/>
              </a:solidFill>
            </a:endParaRPr>
          </a:p>
        </p:txBody>
      </p:sp>
      <p:grpSp>
        <p:nvGrpSpPr>
          <p:cNvPr id="31767" name="组 43"/>
          <p:cNvGrpSpPr/>
          <p:nvPr/>
        </p:nvGrpSpPr>
        <p:grpSpPr bwMode="auto">
          <a:xfrm>
            <a:off x="8970963" y="2386013"/>
            <a:ext cx="1571625" cy="1573212"/>
            <a:chOff x="886691" y="2401677"/>
            <a:chExt cx="1817784" cy="1817784"/>
          </a:xfrm>
        </p:grpSpPr>
        <p:sp>
          <p:nvSpPr>
            <p:cNvPr id="56" name="椭圆 55"/>
            <p:cNvSpPr/>
            <p:nvPr/>
          </p:nvSpPr>
          <p:spPr>
            <a:xfrm>
              <a:off x="886691" y="2401677"/>
              <a:ext cx="1817784" cy="18177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1211688" y="2726346"/>
              <a:ext cx="1167789" cy="11684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kumimoji="1" lang="zh-CN" altLang="en-US" noProof="1">
                <a:solidFill>
                  <a:schemeClr val="tx1"/>
                </a:solidFill>
              </a:endParaRPr>
            </a:p>
          </p:txBody>
        </p:sp>
        <p:grpSp>
          <p:nvGrpSpPr>
            <p:cNvPr id="58" name="组合 20"/>
            <p:cNvGrpSpPr/>
            <p:nvPr/>
          </p:nvGrpSpPr>
          <p:grpSpPr>
            <a:xfrm>
              <a:off x="1542029" y="2918544"/>
              <a:ext cx="507108" cy="784050"/>
              <a:chOff x="6257925" y="-9525"/>
              <a:chExt cx="1514475" cy="234156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59" name="Freeform 6"/>
              <p:cNvSpPr/>
              <p:nvPr/>
            </p:nvSpPr>
            <p:spPr bwMode="auto">
              <a:xfrm>
                <a:off x="6551613" y="-9525"/>
                <a:ext cx="484188" cy="327025"/>
              </a:xfrm>
              <a:custGeom>
                <a:avLst/>
                <a:gdLst>
                  <a:gd name="T0" fmla="*/ 25 w 652"/>
                  <a:gd name="T1" fmla="*/ 406 h 440"/>
                  <a:gd name="T2" fmla="*/ 25 w 652"/>
                  <a:gd name="T3" fmla="*/ 406 h 440"/>
                  <a:gd name="T4" fmla="*/ 98 w 652"/>
                  <a:gd name="T5" fmla="*/ 425 h 440"/>
                  <a:gd name="T6" fmla="*/ 618 w 652"/>
                  <a:gd name="T7" fmla="*/ 125 h 440"/>
                  <a:gd name="T8" fmla="*/ 637 w 652"/>
                  <a:gd name="T9" fmla="*/ 52 h 440"/>
                  <a:gd name="T10" fmla="*/ 626 w 652"/>
                  <a:gd name="T11" fmla="*/ 33 h 440"/>
                  <a:gd name="T12" fmla="*/ 554 w 652"/>
                  <a:gd name="T13" fmla="*/ 14 h 440"/>
                  <a:gd name="T14" fmla="*/ 34 w 652"/>
                  <a:gd name="T15" fmla="*/ 314 h 440"/>
                  <a:gd name="T16" fmla="*/ 14 w 652"/>
                  <a:gd name="T17" fmla="*/ 386 h 440"/>
                  <a:gd name="T18" fmla="*/ 25 w 652"/>
                  <a:gd name="T19" fmla="*/ 406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2" h="440">
                    <a:moveTo>
                      <a:pt x="25" y="406"/>
                    </a:moveTo>
                    <a:lnTo>
                      <a:pt x="25" y="406"/>
                    </a:lnTo>
                    <a:cubicBezTo>
                      <a:pt x="40" y="431"/>
                      <a:pt x="73" y="440"/>
                      <a:pt x="98" y="425"/>
                    </a:cubicBezTo>
                    <a:lnTo>
                      <a:pt x="618" y="125"/>
                    </a:lnTo>
                    <a:cubicBezTo>
                      <a:pt x="643" y="111"/>
                      <a:pt x="652" y="78"/>
                      <a:pt x="637" y="52"/>
                    </a:cubicBezTo>
                    <a:lnTo>
                      <a:pt x="626" y="33"/>
                    </a:lnTo>
                    <a:cubicBezTo>
                      <a:pt x="612" y="9"/>
                      <a:pt x="579" y="0"/>
                      <a:pt x="554" y="14"/>
                    </a:cubicBezTo>
                    <a:lnTo>
                      <a:pt x="34" y="314"/>
                    </a:lnTo>
                    <a:cubicBezTo>
                      <a:pt x="8" y="328"/>
                      <a:pt x="0" y="361"/>
                      <a:pt x="14" y="386"/>
                    </a:cubicBezTo>
                    <a:lnTo>
                      <a:pt x="25" y="40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77" name="Freeform 7"/>
              <p:cNvSpPr>
                <a:spLocks noEditPoints="1"/>
              </p:cNvSpPr>
              <p:nvPr/>
            </p:nvSpPr>
            <p:spPr bwMode="auto">
              <a:xfrm>
                <a:off x="6257925" y="53975"/>
                <a:ext cx="1339850" cy="2278063"/>
              </a:xfrm>
              <a:custGeom>
                <a:avLst/>
                <a:gdLst>
                  <a:gd name="T0" fmla="*/ 404 w 1804"/>
                  <a:gd name="T1" fmla="*/ 2367 h 3072"/>
                  <a:gd name="T2" fmla="*/ 404 w 1804"/>
                  <a:gd name="T3" fmla="*/ 2367 h 3072"/>
                  <a:gd name="T4" fmla="*/ 550 w 1804"/>
                  <a:gd name="T5" fmla="*/ 2513 h 3072"/>
                  <a:gd name="T6" fmla="*/ 404 w 1804"/>
                  <a:gd name="T7" fmla="*/ 2659 h 3072"/>
                  <a:gd name="T8" fmla="*/ 259 w 1804"/>
                  <a:gd name="T9" fmla="*/ 2513 h 3072"/>
                  <a:gd name="T10" fmla="*/ 404 w 1804"/>
                  <a:gd name="T11" fmla="*/ 2367 h 3072"/>
                  <a:gd name="T12" fmla="*/ 29 w 1804"/>
                  <a:gd name="T13" fmla="*/ 2058 h 3072"/>
                  <a:gd name="T14" fmla="*/ 29 w 1804"/>
                  <a:gd name="T15" fmla="*/ 2058 h 3072"/>
                  <a:gd name="T16" fmla="*/ 29 w 1804"/>
                  <a:gd name="T17" fmla="*/ 2801 h 3072"/>
                  <a:gd name="T18" fmla="*/ 29 w 1804"/>
                  <a:gd name="T19" fmla="*/ 2952 h 3072"/>
                  <a:gd name="T20" fmla="*/ 29 w 1804"/>
                  <a:gd name="T21" fmla="*/ 3018 h 3072"/>
                  <a:gd name="T22" fmla="*/ 82 w 1804"/>
                  <a:gd name="T23" fmla="*/ 3072 h 3072"/>
                  <a:gd name="T24" fmla="*/ 1679 w 1804"/>
                  <a:gd name="T25" fmla="*/ 3072 h 3072"/>
                  <a:gd name="T26" fmla="*/ 1732 w 1804"/>
                  <a:gd name="T27" fmla="*/ 3018 h 3072"/>
                  <a:gd name="T28" fmla="*/ 1732 w 1804"/>
                  <a:gd name="T29" fmla="*/ 2801 h 3072"/>
                  <a:gd name="T30" fmla="*/ 1679 w 1804"/>
                  <a:gd name="T31" fmla="*/ 2747 h 3072"/>
                  <a:gd name="T32" fmla="*/ 871 w 1804"/>
                  <a:gd name="T33" fmla="*/ 2747 h 3072"/>
                  <a:gd name="T34" fmla="*/ 762 w 1804"/>
                  <a:gd name="T35" fmla="*/ 2347 h 3072"/>
                  <a:gd name="T36" fmla="*/ 313 w 1804"/>
                  <a:gd name="T37" fmla="*/ 2058 h 3072"/>
                  <a:gd name="T38" fmla="*/ 819 w 1804"/>
                  <a:gd name="T39" fmla="*/ 905 h 3072"/>
                  <a:gd name="T40" fmla="*/ 1178 w 1804"/>
                  <a:gd name="T41" fmla="*/ 1526 h 3072"/>
                  <a:gd name="T42" fmla="*/ 1163 w 1804"/>
                  <a:gd name="T43" fmla="*/ 1535 h 3072"/>
                  <a:gd name="T44" fmla="*/ 1143 w 1804"/>
                  <a:gd name="T45" fmla="*/ 1608 h 3072"/>
                  <a:gd name="T46" fmla="*/ 1216 w 1804"/>
                  <a:gd name="T47" fmla="*/ 1627 h 3072"/>
                  <a:gd name="T48" fmla="*/ 1282 w 1804"/>
                  <a:gd name="T49" fmla="*/ 1589 h 3072"/>
                  <a:gd name="T50" fmla="*/ 1442 w 1804"/>
                  <a:gd name="T51" fmla="*/ 1646 h 3072"/>
                  <a:gd name="T52" fmla="*/ 1673 w 1804"/>
                  <a:gd name="T53" fmla="*/ 1513 h 3072"/>
                  <a:gd name="T54" fmla="*/ 1703 w 1804"/>
                  <a:gd name="T55" fmla="*/ 1346 h 3072"/>
                  <a:gd name="T56" fmla="*/ 1769 w 1804"/>
                  <a:gd name="T57" fmla="*/ 1308 h 3072"/>
                  <a:gd name="T58" fmla="*/ 1789 w 1804"/>
                  <a:gd name="T59" fmla="*/ 1235 h 3072"/>
                  <a:gd name="T60" fmla="*/ 1716 w 1804"/>
                  <a:gd name="T61" fmla="*/ 1215 h 3072"/>
                  <a:gd name="T62" fmla="*/ 1701 w 1804"/>
                  <a:gd name="T63" fmla="*/ 1224 h 3072"/>
                  <a:gd name="T64" fmla="*/ 1145 w 1804"/>
                  <a:gd name="T65" fmla="*/ 261 h 3072"/>
                  <a:gd name="T66" fmla="*/ 1260 w 1804"/>
                  <a:gd name="T67" fmla="*/ 195 h 3072"/>
                  <a:gd name="T68" fmla="*/ 1280 w 1804"/>
                  <a:gd name="T69" fmla="*/ 122 h 3072"/>
                  <a:gd name="T70" fmla="*/ 1229 w 1804"/>
                  <a:gd name="T71" fmla="*/ 34 h 3072"/>
                  <a:gd name="T72" fmla="*/ 1156 w 1804"/>
                  <a:gd name="T73" fmla="*/ 15 h 3072"/>
                  <a:gd name="T74" fmla="*/ 403 w 1804"/>
                  <a:gd name="T75" fmla="*/ 450 h 3072"/>
                  <a:gd name="T76" fmla="*/ 383 w 1804"/>
                  <a:gd name="T77" fmla="*/ 522 h 3072"/>
                  <a:gd name="T78" fmla="*/ 434 w 1804"/>
                  <a:gd name="T79" fmla="*/ 610 h 3072"/>
                  <a:gd name="T80" fmla="*/ 507 w 1804"/>
                  <a:gd name="T81" fmla="*/ 630 h 3072"/>
                  <a:gd name="T82" fmla="*/ 622 w 1804"/>
                  <a:gd name="T83" fmla="*/ 564 h 3072"/>
                  <a:gd name="T84" fmla="*/ 711 w 1804"/>
                  <a:gd name="T85" fmla="*/ 718 h 3072"/>
                  <a:gd name="T86" fmla="*/ 29 w 1804"/>
                  <a:gd name="T87" fmla="*/ 2058 h 3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04" h="3072">
                    <a:moveTo>
                      <a:pt x="404" y="2367"/>
                    </a:moveTo>
                    <a:lnTo>
                      <a:pt x="404" y="2367"/>
                    </a:lnTo>
                    <a:cubicBezTo>
                      <a:pt x="485" y="2367"/>
                      <a:pt x="550" y="2432"/>
                      <a:pt x="550" y="2513"/>
                    </a:cubicBezTo>
                    <a:cubicBezTo>
                      <a:pt x="550" y="2593"/>
                      <a:pt x="485" y="2659"/>
                      <a:pt x="404" y="2659"/>
                    </a:cubicBezTo>
                    <a:cubicBezTo>
                      <a:pt x="324" y="2659"/>
                      <a:pt x="259" y="2593"/>
                      <a:pt x="259" y="2513"/>
                    </a:cubicBezTo>
                    <a:cubicBezTo>
                      <a:pt x="259" y="2432"/>
                      <a:pt x="324" y="2367"/>
                      <a:pt x="404" y="2367"/>
                    </a:cubicBezTo>
                    <a:close/>
                    <a:moveTo>
                      <a:pt x="29" y="2058"/>
                    </a:moveTo>
                    <a:lnTo>
                      <a:pt x="29" y="2058"/>
                    </a:lnTo>
                    <a:lnTo>
                      <a:pt x="29" y="2801"/>
                    </a:lnTo>
                    <a:lnTo>
                      <a:pt x="29" y="2952"/>
                    </a:lnTo>
                    <a:lnTo>
                      <a:pt x="29" y="3018"/>
                    </a:lnTo>
                    <a:cubicBezTo>
                      <a:pt x="29" y="3048"/>
                      <a:pt x="53" y="3072"/>
                      <a:pt x="82" y="3072"/>
                    </a:cubicBezTo>
                    <a:lnTo>
                      <a:pt x="1679" y="3072"/>
                    </a:lnTo>
                    <a:cubicBezTo>
                      <a:pt x="1708" y="3072"/>
                      <a:pt x="1732" y="3048"/>
                      <a:pt x="1732" y="3018"/>
                    </a:cubicBezTo>
                    <a:lnTo>
                      <a:pt x="1732" y="2801"/>
                    </a:lnTo>
                    <a:cubicBezTo>
                      <a:pt x="1732" y="2771"/>
                      <a:pt x="1708" y="2747"/>
                      <a:pt x="1679" y="2747"/>
                    </a:cubicBezTo>
                    <a:lnTo>
                      <a:pt x="871" y="2747"/>
                    </a:lnTo>
                    <a:cubicBezTo>
                      <a:pt x="872" y="2652"/>
                      <a:pt x="854" y="2509"/>
                      <a:pt x="762" y="2347"/>
                    </a:cubicBezTo>
                    <a:cubicBezTo>
                      <a:pt x="598" y="2058"/>
                      <a:pt x="313" y="2058"/>
                      <a:pt x="313" y="2058"/>
                    </a:cubicBezTo>
                    <a:cubicBezTo>
                      <a:pt x="349" y="1207"/>
                      <a:pt x="743" y="947"/>
                      <a:pt x="819" y="905"/>
                    </a:cubicBezTo>
                    <a:lnTo>
                      <a:pt x="1178" y="1526"/>
                    </a:lnTo>
                    <a:lnTo>
                      <a:pt x="1163" y="1535"/>
                    </a:lnTo>
                    <a:cubicBezTo>
                      <a:pt x="1137" y="1550"/>
                      <a:pt x="1128" y="1582"/>
                      <a:pt x="1143" y="1608"/>
                    </a:cubicBezTo>
                    <a:cubicBezTo>
                      <a:pt x="1158" y="1633"/>
                      <a:pt x="1191" y="1642"/>
                      <a:pt x="1216" y="1627"/>
                    </a:cubicBezTo>
                    <a:lnTo>
                      <a:pt x="1282" y="1589"/>
                    </a:lnTo>
                    <a:lnTo>
                      <a:pt x="1442" y="1646"/>
                    </a:lnTo>
                    <a:lnTo>
                      <a:pt x="1673" y="1513"/>
                    </a:lnTo>
                    <a:lnTo>
                      <a:pt x="1703" y="1346"/>
                    </a:lnTo>
                    <a:lnTo>
                      <a:pt x="1769" y="1308"/>
                    </a:lnTo>
                    <a:cubicBezTo>
                      <a:pt x="1795" y="1293"/>
                      <a:pt x="1804" y="1260"/>
                      <a:pt x="1789" y="1235"/>
                    </a:cubicBezTo>
                    <a:cubicBezTo>
                      <a:pt x="1774" y="1210"/>
                      <a:pt x="1741" y="1201"/>
                      <a:pt x="1716" y="1215"/>
                    </a:cubicBezTo>
                    <a:lnTo>
                      <a:pt x="1701" y="1224"/>
                    </a:lnTo>
                    <a:lnTo>
                      <a:pt x="1145" y="261"/>
                    </a:lnTo>
                    <a:lnTo>
                      <a:pt x="1260" y="195"/>
                    </a:lnTo>
                    <a:cubicBezTo>
                      <a:pt x="1286" y="180"/>
                      <a:pt x="1294" y="148"/>
                      <a:pt x="1280" y="122"/>
                    </a:cubicBezTo>
                    <a:lnTo>
                      <a:pt x="1229" y="34"/>
                    </a:lnTo>
                    <a:cubicBezTo>
                      <a:pt x="1214" y="9"/>
                      <a:pt x="1181" y="0"/>
                      <a:pt x="1156" y="15"/>
                    </a:cubicBezTo>
                    <a:lnTo>
                      <a:pt x="403" y="450"/>
                    </a:lnTo>
                    <a:cubicBezTo>
                      <a:pt x="377" y="464"/>
                      <a:pt x="368" y="497"/>
                      <a:pt x="383" y="522"/>
                    </a:cubicBezTo>
                    <a:lnTo>
                      <a:pt x="434" y="610"/>
                    </a:lnTo>
                    <a:cubicBezTo>
                      <a:pt x="449" y="636"/>
                      <a:pt x="481" y="645"/>
                      <a:pt x="507" y="630"/>
                    </a:cubicBezTo>
                    <a:lnTo>
                      <a:pt x="622" y="564"/>
                    </a:lnTo>
                    <a:lnTo>
                      <a:pt x="711" y="718"/>
                    </a:lnTo>
                    <a:cubicBezTo>
                      <a:pt x="0" y="1092"/>
                      <a:pt x="29" y="2058"/>
                      <a:pt x="29" y="205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78" name="Freeform 8"/>
              <p:cNvSpPr/>
              <p:nvPr/>
            </p:nvSpPr>
            <p:spPr bwMode="auto">
              <a:xfrm>
                <a:off x="7080250" y="1238250"/>
                <a:ext cx="692150" cy="438150"/>
              </a:xfrm>
              <a:custGeom>
                <a:avLst/>
                <a:gdLst>
                  <a:gd name="T0" fmla="*/ 15 w 931"/>
                  <a:gd name="T1" fmla="*/ 555 h 589"/>
                  <a:gd name="T2" fmla="*/ 15 w 931"/>
                  <a:gd name="T3" fmla="*/ 555 h 589"/>
                  <a:gd name="T4" fmla="*/ 15 w 931"/>
                  <a:gd name="T5" fmla="*/ 555 h 589"/>
                  <a:gd name="T6" fmla="*/ 88 w 931"/>
                  <a:gd name="T7" fmla="*/ 574 h 589"/>
                  <a:gd name="T8" fmla="*/ 897 w 931"/>
                  <a:gd name="T9" fmla="*/ 107 h 589"/>
                  <a:gd name="T10" fmla="*/ 916 w 931"/>
                  <a:gd name="T11" fmla="*/ 35 h 589"/>
                  <a:gd name="T12" fmla="*/ 916 w 931"/>
                  <a:gd name="T13" fmla="*/ 35 h 589"/>
                  <a:gd name="T14" fmla="*/ 843 w 931"/>
                  <a:gd name="T15" fmla="*/ 15 h 589"/>
                  <a:gd name="T16" fmla="*/ 35 w 931"/>
                  <a:gd name="T17" fmla="*/ 482 h 589"/>
                  <a:gd name="T18" fmla="*/ 15 w 931"/>
                  <a:gd name="T19" fmla="*/ 55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1" h="589">
                    <a:moveTo>
                      <a:pt x="15" y="555"/>
                    </a:moveTo>
                    <a:lnTo>
                      <a:pt x="15" y="555"/>
                    </a:lnTo>
                    <a:lnTo>
                      <a:pt x="15" y="555"/>
                    </a:lnTo>
                    <a:cubicBezTo>
                      <a:pt x="30" y="580"/>
                      <a:pt x="62" y="589"/>
                      <a:pt x="88" y="574"/>
                    </a:cubicBezTo>
                    <a:lnTo>
                      <a:pt x="897" y="107"/>
                    </a:lnTo>
                    <a:cubicBezTo>
                      <a:pt x="922" y="93"/>
                      <a:pt x="931" y="60"/>
                      <a:pt x="916" y="35"/>
                    </a:cubicBezTo>
                    <a:lnTo>
                      <a:pt x="916" y="35"/>
                    </a:lnTo>
                    <a:cubicBezTo>
                      <a:pt x="902" y="9"/>
                      <a:pt x="869" y="0"/>
                      <a:pt x="843" y="15"/>
                    </a:cubicBezTo>
                    <a:lnTo>
                      <a:pt x="35" y="482"/>
                    </a:lnTo>
                    <a:cubicBezTo>
                      <a:pt x="9" y="497"/>
                      <a:pt x="0" y="529"/>
                      <a:pt x="15" y="55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fontAlgn="auto"/>
                <a:endParaRPr lang="zh-CN" altLang="en-US" noProof="1"/>
              </a:p>
            </p:txBody>
          </p:sp>
        </p:grpSp>
      </p:grpSp>
      <p:grpSp>
        <p:nvGrpSpPr>
          <p:cNvPr id="79" name="组 52"/>
          <p:cNvGrpSpPr/>
          <p:nvPr/>
        </p:nvGrpSpPr>
        <p:grpSpPr bwMode="auto">
          <a:xfrm>
            <a:off x="1095375" y="1306513"/>
            <a:ext cx="2535238" cy="1009650"/>
            <a:chOff x="1089462" y="1294982"/>
            <a:chExt cx="2535087" cy="1009544"/>
          </a:xfrm>
        </p:grpSpPr>
        <p:sp>
          <p:nvSpPr>
            <p:cNvPr id="31772" name="文本框 8"/>
            <p:cNvSpPr txBox="1">
              <a:spLocks noChangeArrowheads="1"/>
            </p:cNvSpPr>
            <p:nvPr/>
          </p:nvSpPr>
          <p:spPr bwMode="auto">
            <a:xfrm>
              <a:off x="1089462" y="1679740"/>
              <a:ext cx="2535087" cy="62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>
                  <a:solidFill>
                    <a:srgbClr val="404040"/>
                  </a:solidFill>
                </a:rPr>
                <a:t>家长们有了一个场所讨论他们的自己关心的问题。</a:t>
              </a:r>
              <a:endParaRPr lang="en-US" altLang="zh-CN" sz="1400">
                <a:solidFill>
                  <a:srgbClr val="404040"/>
                </a:solidFill>
              </a:endParaRPr>
            </a:p>
          </p:txBody>
        </p:sp>
        <p:sp>
          <p:nvSpPr>
            <p:cNvPr id="31773" name="矩形 80"/>
            <p:cNvSpPr>
              <a:spLocks noChangeArrowheads="1"/>
            </p:cNvSpPr>
            <p:nvPr/>
          </p:nvSpPr>
          <p:spPr bwMode="auto">
            <a:xfrm>
              <a:off x="1089462" y="1294982"/>
              <a:ext cx="4411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rgbClr val="B35605"/>
                  </a:solidFill>
                </a:rPr>
                <a:t>01</a:t>
              </a:r>
              <a:endParaRPr lang="zh-CN" altLang="en-US" b="1">
                <a:solidFill>
                  <a:srgbClr val="B35605"/>
                </a:solidFill>
              </a:endParaRPr>
            </a:p>
          </p:txBody>
        </p:sp>
      </p:grpSp>
      <p:grpSp>
        <p:nvGrpSpPr>
          <p:cNvPr id="82" name="组 53"/>
          <p:cNvGrpSpPr/>
          <p:nvPr/>
        </p:nvGrpSpPr>
        <p:grpSpPr bwMode="auto">
          <a:xfrm>
            <a:off x="3021013" y="5267325"/>
            <a:ext cx="2535237" cy="1009650"/>
            <a:chOff x="1089462" y="1294982"/>
            <a:chExt cx="2535087" cy="1009544"/>
          </a:xfrm>
        </p:grpSpPr>
        <p:sp>
          <p:nvSpPr>
            <p:cNvPr id="31775" name="文本框 8"/>
            <p:cNvSpPr txBox="1">
              <a:spLocks noChangeArrowheads="1"/>
            </p:cNvSpPr>
            <p:nvPr/>
          </p:nvSpPr>
          <p:spPr bwMode="auto">
            <a:xfrm>
              <a:off x="1089462" y="1679740"/>
              <a:ext cx="2535087" cy="62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>
                  <a:solidFill>
                    <a:srgbClr val="404040"/>
                  </a:solidFill>
                </a:rPr>
                <a:t>通过参加小组，家长们彼此分享快乐。</a:t>
              </a:r>
              <a:endParaRPr lang="en-US" altLang="zh-CN" sz="1400">
                <a:solidFill>
                  <a:srgbClr val="404040"/>
                </a:solidFill>
              </a:endParaRPr>
            </a:p>
          </p:txBody>
        </p:sp>
        <p:sp>
          <p:nvSpPr>
            <p:cNvPr id="31776" name="矩形 83"/>
            <p:cNvSpPr>
              <a:spLocks noChangeArrowheads="1"/>
            </p:cNvSpPr>
            <p:nvPr/>
          </p:nvSpPr>
          <p:spPr bwMode="auto">
            <a:xfrm>
              <a:off x="1089462" y="1294982"/>
              <a:ext cx="4411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rgbClr val="B35605"/>
                  </a:solidFill>
                </a:rPr>
                <a:t>04</a:t>
              </a:r>
              <a:endParaRPr lang="zh-CN" altLang="en-US" b="1">
                <a:solidFill>
                  <a:srgbClr val="B35605"/>
                </a:solidFill>
              </a:endParaRPr>
            </a:p>
          </p:txBody>
        </p:sp>
      </p:grpSp>
      <p:grpSp>
        <p:nvGrpSpPr>
          <p:cNvPr id="85" name="组 56"/>
          <p:cNvGrpSpPr/>
          <p:nvPr/>
        </p:nvGrpSpPr>
        <p:grpSpPr bwMode="auto">
          <a:xfrm>
            <a:off x="4997450" y="1292225"/>
            <a:ext cx="2535238" cy="1009650"/>
            <a:chOff x="1089462" y="1294982"/>
            <a:chExt cx="2535087" cy="1009544"/>
          </a:xfrm>
        </p:grpSpPr>
        <p:sp>
          <p:nvSpPr>
            <p:cNvPr id="31778" name="文本框 8"/>
            <p:cNvSpPr txBox="1">
              <a:spLocks noChangeArrowheads="1"/>
            </p:cNvSpPr>
            <p:nvPr/>
          </p:nvSpPr>
          <p:spPr bwMode="auto">
            <a:xfrm>
              <a:off x="1089462" y="1679740"/>
              <a:ext cx="2535087" cy="62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>
                  <a:solidFill>
                    <a:srgbClr val="404040"/>
                  </a:solidFill>
                </a:rPr>
                <a:t>小组聚会提供了家长们分享经验的机会。</a:t>
              </a:r>
              <a:endParaRPr lang="en-US" altLang="zh-CN" sz="1400">
                <a:solidFill>
                  <a:srgbClr val="404040"/>
                </a:solidFill>
              </a:endParaRPr>
            </a:p>
          </p:txBody>
        </p:sp>
        <p:sp>
          <p:nvSpPr>
            <p:cNvPr id="31779" name="矩形 86"/>
            <p:cNvSpPr>
              <a:spLocks noChangeArrowheads="1"/>
            </p:cNvSpPr>
            <p:nvPr/>
          </p:nvSpPr>
          <p:spPr bwMode="auto">
            <a:xfrm>
              <a:off x="1089462" y="1294982"/>
              <a:ext cx="4411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rgbClr val="B35605"/>
                  </a:solidFill>
                </a:rPr>
                <a:t>02</a:t>
              </a:r>
              <a:endParaRPr lang="zh-CN" altLang="en-US" b="1">
                <a:solidFill>
                  <a:srgbClr val="B35605"/>
                </a:solidFill>
              </a:endParaRPr>
            </a:p>
          </p:txBody>
        </p:sp>
      </p:grpSp>
      <p:grpSp>
        <p:nvGrpSpPr>
          <p:cNvPr id="88" name="组 59"/>
          <p:cNvGrpSpPr/>
          <p:nvPr/>
        </p:nvGrpSpPr>
        <p:grpSpPr bwMode="auto">
          <a:xfrm>
            <a:off x="8970963" y="1292225"/>
            <a:ext cx="2535237" cy="1009650"/>
            <a:chOff x="1089462" y="1294982"/>
            <a:chExt cx="2535087" cy="1009544"/>
          </a:xfrm>
        </p:grpSpPr>
        <p:sp>
          <p:nvSpPr>
            <p:cNvPr id="31781" name="文本框 8"/>
            <p:cNvSpPr txBox="1">
              <a:spLocks noChangeArrowheads="1"/>
            </p:cNvSpPr>
            <p:nvPr/>
          </p:nvSpPr>
          <p:spPr bwMode="auto">
            <a:xfrm>
              <a:off x="1089462" y="1679740"/>
              <a:ext cx="2535087" cy="62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>
                  <a:solidFill>
                    <a:srgbClr val="404040"/>
                  </a:solidFill>
                </a:rPr>
                <a:t>通过这样一个形式，小组成员可以集体解决问题。</a:t>
              </a:r>
              <a:endParaRPr lang="en-US" altLang="zh-CN" sz="1400">
                <a:solidFill>
                  <a:srgbClr val="404040"/>
                </a:solidFill>
              </a:endParaRPr>
            </a:p>
          </p:txBody>
        </p:sp>
        <p:sp>
          <p:nvSpPr>
            <p:cNvPr id="31782" name="矩形 89"/>
            <p:cNvSpPr>
              <a:spLocks noChangeArrowheads="1"/>
            </p:cNvSpPr>
            <p:nvPr/>
          </p:nvSpPr>
          <p:spPr bwMode="auto">
            <a:xfrm>
              <a:off x="1089462" y="1294982"/>
              <a:ext cx="4411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rgbClr val="B35605"/>
                  </a:solidFill>
                </a:rPr>
                <a:t>03</a:t>
              </a:r>
              <a:endParaRPr lang="zh-CN" altLang="en-US" b="1">
                <a:solidFill>
                  <a:srgbClr val="B35605"/>
                </a:solidFill>
              </a:endParaRPr>
            </a:p>
          </p:txBody>
        </p:sp>
      </p:grpSp>
      <p:grpSp>
        <p:nvGrpSpPr>
          <p:cNvPr id="91" name="组 62"/>
          <p:cNvGrpSpPr/>
          <p:nvPr/>
        </p:nvGrpSpPr>
        <p:grpSpPr bwMode="auto">
          <a:xfrm>
            <a:off x="6919913" y="5267325"/>
            <a:ext cx="2535237" cy="728663"/>
            <a:chOff x="1089462" y="1294982"/>
            <a:chExt cx="2535087" cy="729468"/>
          </a:xfrm>
        </p:grpSpPr>
        <p:sp>
          <p:nvSpPr>
            <p:cNvPr id="31784" name="文本框 8"/>
            <p:cNvSpPr txBox="1">
              <a:spLocks noChangeArrowheads="1"/>
            </p:cNvSpPr>
            <p:nvPr/>
          </p:nvSpPr>
          <p:spPr bwMode="auto">
            <a:xfrm>
              <a:off x="1089462" y="1679740"/>
              <a:ext cx="2535087" cy="34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>
                  <a:solidFill>
                    <a:srgbClr val="404040"/>
                  </a:solidFill>
                </a:rPr>
                <a:t>小组有助于成员成长。</a:t>
              </a:r>
              <a:endParaRPr lang="en-US" altLang="zh-CN" sz="1400">
                <a:solidFill>
                  <a:srgbClr val="404040"/>
                </a:solidFill>
              </a:endParaRPr>
            </a:p>
          </p:txBody>
        </p:sp>
        <p:sp>
          <p:nvSpPr>
            <p:cNvPr id="31785" name="矩形 92"/>
            <p:cNvSpPr>
              <a:spLocks noChangeArrowheads="1"/>
            </p:cNvSpPr>
            <p:nvPr/>
          </p:nvSpPr>
          <p:spPr bwMode="auto">
            <a:xfrm>
              <a:off x="1089462" y="1294982"/>
              <a:ext cx="4411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rgbClr val="B35605"/>
                  </a:solidFill>
                </a:rPr>
                <a:t>05</a:t>
              </a:r>
              <a:endParaRPr lang="zh-CN" altLang="en-US" b="1">
                <a:solidFill>
                  <a:srgbClr val="B35605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3.2.</a:t>
            </a:r>
            <a:r>
              <a:rPr lang="zh-CN" altLang="en-US" dirty="0"/>
              <a:t>小组的构建过程</a:t>
            </a:r>
            <a:endParaRPr lang="zh-CN" altLang="en-US" dirty="0"/>
          </a:p>
        </p:txBody>
      </p:sp>
      <p:sp>
        <p:nvSpPr>
          <p:cNvPr id="33795" name="文本框 37"/>
          <p:cNvSpPr txBox="1">
            <a:spLocks noChangeArrowheads="1"/>
          </p:cNvSpPr>
          <p:nvPr/>
        </p:nvSpPr>
        <p:spPr bwMode="auto">
          <a:xfrm>
            <a:off x="351874" y="1023316"/>
            <a:ext cx="4816475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dirty="0"/>
              <a:t>1</a:t>
            </a:r>
            <a:r>
              <a:rPr lang="zh-CN" altLang="en-US" b="1" dirty="0"/>
              <a:t>、确定小组成员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      </a:t>
            </a:r>
            <a:r>
              <a:rPr lang="zh-CN" altLang="en-US" dirty="0"/>
              <a:t>自愿参加</a:t>
            </a:r>
            <a:r>
              <a:rPr lang="en-US" altLang="zh-CN" dirty="0"/>
              <a:t>+</a:t>
            </a:r>
            <a:r>
              <a:rPr lang="zh-CN" altLang="en-US" dirty="0"/>
              <a:t>私人邀请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      合理规划小组成员组成，尽可能地包括来自不同家庭类型的家长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      三次会议后，小组成员必须相对稳定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2</a:t>
            </a:r>
            <a:r>
              <a:rPr lang="zh-CN" altLang="en-US" b="1" dirty="0"/>
              <a:t>、设定小组目标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3</a:t>
            </a:r>
            <a:r>
              <a:rPr lang="zh-CN" altLang="en-US" b="1" dirty="0"/>
              <a:t>、确定小组的规模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      大约</a:t>
            </a:r>
            <a:r>
              <a:rPr lang="en-US" altLang="zh-CN" dirty="0"/>
              <a:t>10-20 </a:t>
            </a:r>
            <a:r>
              <a:rPr lang="zh-CN" altLang="en-US" dirty="0"/>
              <a:t>对家长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4</a:t>
            </a:r>
            <a:r>
              <a:rPr lang="zh-CN" altLang="en-US" b="1" dirty="0"/>
              <a:t>、明确小组开始和结束的时间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     通常需要 </a:t>
            </a:r>
            <a:r>
              <a:rPr lang="en-US" altLang="zh-CN" dirty="0"/>
              <a:t>8~10 </a:t>
            </a:r>
            <a:r>
              <a:rPr lang="zh-CN" altLang="en-US" dirty="0"/>
              <a:t>周，每周至少两个小时的沟通时间，每次小组会议至少应该持续两个小时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文本框 37"/>
          <p:cNvSpPr txBox="1">
            <a:spLocks noChangeArrowheads="1"/>
          </p:cNvSpPr>
          <p:nvPr/>
        </p:nvSpPr>
        <p:spPr bwMode="auto">
          <a:xfrm>
            <a:off x="5764696" y="1023316"/>
            <a:ext cx="6427304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dirty="0"/>
              <a:t>5</a:t>
            </a:r>
            <a:r>
              <a:rPr lang="zh-CN" altLang="en-US" b="1" dirty="0"/>
              <a:t>、选择活动场地及设施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活动场地的选择：最好选择安全、安静、舒适的活动场地和环境；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活动所需的座位安排：座位安排最好是圆形，或者是面对面的非威胁的平等的形式；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准备活动所需的其他设施和辅助材料，譬如张贴画、奖品等。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6</a:t>
            </a:r>
            <a:r>
              <a:rPr lang="zh-CN" altLang="en-US" b="1" dirty="0"/>
              <a:t>、设计活动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一个大的讨论组通常会被分成 </a:t>
            </a:r>
            <a:r>
              <a:rPr lang="en-US" altLang="zh-CN" dirty="0"/>
              <a:t>4~5 </a:t>
            </a:r>
            <a:r>
              <a:rPr lang="zh-CN" altLang="en-US" dirty="0"/>
              <a:t>对家长的小组，给每一组一个假想的家庭情况，上面注明了大多数家长关心的问题，这是深入讨论的起点。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小组讨论结束后，进行总结，然后聚集在一起进行大组讨论。如果有条件的话，结束时不妨提供些茶点，在回家之前，家长们可以进行一会儿社交活动。整个过程大约可以持续 </a:t>
            </a:r>
            <a:r>
              <a:rPr lang="en-US" altLang="zh-CN" dirty="0"/>
              <a:t>2 </a:t>
            </a:r>
            <a:r>
              <a:rPr lang="zh-CN" altLang="en-US" dirty="0"/>
              <a:t>个小时。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3.4.</a:t>
            </a:r>
            <a:r>
              <a:rPr lang="zh-CN" altLang="en-US" dirty="0"/>
              <a:t>注意事项</a:t>
            </a:r>
            <a:endParaRPr lang="zh-CN" altLang="en-US" dirty="0"/>
          </a:p>
        </p:txBody>
      </p:sp>
      <p:sp>
        <p:nvSpPr>
          <p:cNvPr id="35843" name="文本框 37"/>
          <p:cNvSpPr txBox="1">
            <a:spLocks noChangeArrowheads="1"/>
          </p:cNvSpPr>
          <p:nvPr/>
        </p:nvSpPr>
        <p:spPr bwMode="auto">
          <a:xfrm>
            <a:off x="669925" y="998062"/>
            <a:ext cx="11157640" cy="585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/>
              <a:t>1</a:t>
            </a:r>
            <a:r>
              <a:rPr lang="zh-CN" altLang="en-US" dirty="0"/>
              <a:t>、家长小组成功的关键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     </a:t>
            </a:r>
            <a:r>
              <a:rPr lang="zh-CN" altLang="en-US" dirty="0"/>
              <a:t>获得家长的支持，仔细倾听家长对子女的谈论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2</a:t>
            </a:r>
            <a:r>
              <a:rPr lang="zh-CN" altLang="en-US" dirty="0"/>
              <a:t>、创造有利于成长的氛围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     协助小组组员彼此认识以消除陌生感，建立信任感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3</a:t>
            </a:r>
            <a:r>
              <a:rPr lang="zh-CN" altLang="en-US" dirty="0"/>
              <a:t>、确立小组行为的基本准则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）孩子的行为具有目的性；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）当孩子必须通过努力才能获得家人的关注时</a:t>
            </a:r>
            <a:r>
              <a:rPr lang="en-US" altLang="zh-CN" dirty="0"/>
              <a:t>,</a:t>
            </a:r>
            <a:r>
              <a:rPr lang="zh-CN" altLang="en-US" dirty="0"/>
              <a:t>他们经常用一些不礼貌的行为来达到目的；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）大人行为很大程度上影响着孩子；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）行为是可以改变的。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en-US" altLang="zh-CN" dirty="0"/>
              <a:t>4</a:t>
            </a:r>
            <a:r>
              <a:rPr lang="zh-CN" altLang="en-US" dirty="0"/>
              <a:t>、设定小组的规则，建立契约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）小组成员必须明确不得向组外成员泄露有关信息，即使是小组讨论中成为知己的人也不例外。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）小组是用来改善亲子关系的，而不是讨论如何改善教师的，因此，如果家长有这方面的需求，请告知其应该在另外的场合与教师沟通。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）小组目标中不包括对学习、社会等问题的讨论。</a:t>
            </a:r>
            <a:endParaRPr lang="zh-CN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90abcdb1-6421-4f9a-9115-f2597890bc3a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460375" y="1197735"/>
            <a:ext cx="10953750" cy="5437187"/>
            <a:chOff x="610986" y="1128155"/>
            <a:chExt cx="10952836" cy="5018469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6095341" y="1128155"/>
              <a:ext cx="0" cy="5015539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56" name="íṣḷîḋê"/>
            <p:cNvSpPr>
              <a:spLocks noChangeArrowheads="1"/>
            </p:cNvSpPr>
            <p:nvPr/>
          </p:nvSpPr>
          <p:spPr bwMode="auto">
            <a:xfrm>
              <a:off x="6322666" y="1131085"/>
              <a:ext cx="5241156" cy="501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latin typeface="宋体" panose="02010600030101010101" pitchFamily="2" charset="-122"/>
                  <a:ea typeface="宋体" panose="02010600030101010101" pitchFamily="2" charset="-122"/>
                </a:rPr>
                <a:t>  </a:t>
              </a:r>
              <a:r>
                <a:rPr lang="en-US" altLang="zh-CN"/>
                <a:t> </a:t>
              </a:r>
              <a:endParaRPr lang="en-US" altLang="zh-CN"/>
            </a:p>
          </p:txBody>
        </p:sp>
        <p:sp>
          <p:nvSpPr>
            <p:cNvPr id="49157" name="îŝlíḓê"/>
            <p:cNvSpPr>
              <a:spLocks noChangeArrowheads="1"/>
            </p:cNvSpPr>
            <p:nvPr/>
          </p:nvSpPr>
          <p:spPr bwMode="auto">
            <a:xfrm>
              <a:off x="610986" y="1156872"/>
              <a:ext cx="5241156" cy="498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zh-CN">
                <a:ea typeface="宋体" panose="02010600030101010101" pitchFamily="2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630034" y="6146624"/>
              <a:ext cx="5058941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504882" y="6146624"/>
              <a:ext cx="505894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60" name="文本框 5"/>
          <p:cNvSpPr txBox="1">
            <a:spLocks noChangeArrowheads="1"/>
          </p:cNvSpPr>
          <p:nvPr/>
        </p:nvSpPr>
        <p:spPr bwMode="auto">
          <a:xfrm>
            <a:off x="982663" y="1520825"/>
            <a:ext cx="4392612" cy="76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2283CD"/>
                </a:solidFill>
                <a:latin typeface="微软雅黑" panose="020B0503020204020204" pitchFamily="34" charset="-122"/>
              </a:rPr>
              <a:t>追踪调查</a:t>
            </a:r>
            <a:endParaRPr lang="zh-CN" altLang="en-US" sz="2000" b="1" dirty="0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</a:rPr>
              <a:t>对脱离小组的个体进行追踪调查是非常必要的，主要有以下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</a:rPr>
              <a:t>两个原因</a:t>
            </a:r>
            <a:r>
              <a:rPr lang="zh-CN" altLang="en-US" sz="2000" dirty="0">
                <a:latin typeface="微软雅黑" panose="020B0503020204020204" pitchFamily="34" charset="-122"/>
              </a:rPr>
              <a:t>：首先是能显示咨询师对他们的关心和想念；其次是能提供一些帮助咨询师更好的满足家长需要的线索。</a:t>
            </a:r>
            <a:endParaRPr lang="zh-CN" altLang="en-US" sz="2000" dirty="0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</a:rPr>
              <a:t>咨询师要了解一些阻碍人们参加小组活动的因素，例如恐惧、感觉遭受了不公平对待以及缺乏安全感等，以便发生成员流失时能及时处理。</a:t>
            </a:r>
            <a:endParaRPr lang="zh-CN" altLang="en-US" dirty="0">
              <a:latin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</a:endParaRPr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9161" name="文本框 6"/>
          <p:cNvSpPr txBox="1">
            <a:spLocks noChangeArrowheads="1"/>
          </p:cNvSpPr>
          <p:nvPr/>
        </p:nvSpPr>
        <p:spPr bwMode="auto">
          <a:xfrm>
            <a:off x="7158038" y="1520825"/>
            <a:ext cx="35179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2283CD"/>
                </a:solidFill>
                <a:latin typeface="微软雅黑" panose="020B0503020204020204" pitchFamily="34" charset="-122"/>
              </a:rPr>
              <a:t>评估</a:t>
            </a:r>
            <a:endParaRPr lang="zh-CN" altLang="en-US" sz="2000" b="1" dirty="0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</a:rPr>
              <a:t>咨询师必须想出一些办法来评估家长小组的效果，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</a:rPr>
              <a:t>常用的评估方式有量表以及家长关于孩子成长变化的报告</a:t>
            </a:r>
            <a:r>
              <a:rPr lang="zh-CN" altLang="en-US" sz="2000" dirty="0">
                <a:latin typeface="微软雅黑" panose="020B0503020204020204" pitchFamily="34" charset="-122"/>
              </a:rPr>
              <a:t>。</a:t>
            </a:r>
            <a:endParaRPr lang="zh-CN" altLang="en-US" sz="2000" dirty="0">
              <a:latin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3463" y="442394"/>
            <a:ext cx="2268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sym typeface="微软雅黑" panose="020B0503020204020204" pitchFamily="34" charset="-122"/>
              </a:rPr>
              <a:t>3.5.</a:t>
            </a:r>
            <a:r>
              <a:rPr lang="zh-CN" altLang="en-US" sz="2800" b="1" dirty="0">
                <a:latin typeface="微软雅黑" panose="020B0503020204020204" pitchFamily="34" charset="-122"/>
                <a:sym typeface="微软雅黑" panose="020B0503020204020204" pitchFamily="34" charset="-122"/>
              </a:rPr>
              <a:t>脱离小组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1164" y="3969179"/>
            <a:ext cx="3857548" cy="2510342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文本框 4"/>
          <p:cNvSpPr txBox="1"/>
          <p:nvPr/>
        </p:nvSpPr>
        <p:spPr>
          <a:xfrm>
            <a:off x="0" y="43081"/>
            <a:ext cx="428835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Font typeface="Wingdings" panose="05000000000000000000" charset="0"/>
            </a:pPr>
            <a:r>
              <a:rPr lang="zh-CN" altLang="en-US" sz="3200" b="1" dirty="0">
                <a:solidFill>
                  <a:srgbClr val="979CB8"/>
                </a:solidFill>
                <a:latin typeface="微软雅黑 Light" panose="020B0502040204020203" charset="-122"/>
                <a:ea typeface="微软雅黑 Light" panose="020B0502040204020203" charset="-122"/>
                <a:cs typeface="Varela Round"/>
                <a:sym typeface="+mn-ea"/>
              </a:rPr>
              <a:t>聚焦：心理戏剧法原理</a:t>
            </a:r>
            <a:endParaRPr lang="zh-CN" altLang="en-GB" sz="3200" b="1" dirty="0">
              <a:solidFill>
                <a:srgbClr val="979CB8"/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Varela Round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95211" y="1316870"/>
            <a:ext cx="9883254" cy="390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rgbClr val="333333"/>
                </a:solidFill>
                <a:latin typeface="Arial" panose="020B0604020202020204" pitchFamily="34" charset="0"/>
                <a:ea typeface="Microsoft YaHei Light" panose="020B0502040204020203" pitchFamily="34" charset="-122"/>
              </a:rPr>
              <a:t>“</a:t>
            </a:r>
            <a:r>
              <a:rPr lang="zh-CN" altLang="en-US" sz="2400" b="1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心理戏剧法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”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（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Psychodrama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）又可称之为角色扮演（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role play)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，是一种通过扮演再现生活事件并处理内心冲突的团体治疗技术。</a:t>
            </a:r>
            <a:endParaRPr lang="en-US" altLang="zh-CN" sz="2400" dirty="0">
              <a:solidFill>
                <a:srgbClr val="333333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产生背景：</a:t>
            </a:r>
            <a:br>
              <a:rPr lang="en-US" altLang="zh-CN" sz="2400" b="1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1.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斯坦尼拉夫斯基（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K. Stanislavsky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，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1863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～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1938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年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)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的角色理论：内部角色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vs. 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外部角色；</a:t>
            </a:r>
            <a:b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2.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莫雷诺（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. Moreno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，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1889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－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1974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），心理剧疗法</a:t>
            </a: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;</a:t>
            </a:r>
            <a:b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altLang="zh-CN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3.</a:t>
            </a:r>
            <a:r>
              <a:rPr lang="zh-CN" altLang="en-US" sz="2400" dirty="0">
                <a:solidFill>
                  <a:srgbClr val="333333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班杜拉模仿与反模仿思想。</a:t>
            </a:r>
            <a:endParaRPr lang="zh-CN" altLang="en-US" sz="2400" dirty="0">
              <a:solidFill>
                <a:srgbClr val="333333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>
            <p:custDataLst>
              <p:tags r:id="rId1"/>
            </p:custDataLst>
          </p:nvPr>
        </p:nvGrpSpPr>
        <p:grpSpPr>
          <a:xfrm>
            <a:off x="5759047" y="985154"/>
            <a:ext cx="5374061" cy="1805243"/>
            <a:chOff x="4185561" y="1507868"/>
            <a:chExt cx="4806933" cy="1614735"/>
          </a:xfrm>
        </p:grpSpPr>
        <p:sp>
          <p:nvSpPr>
            <p:cNvPr id="13" name="任意多边形 12"/>
            <p:cNvSpPr/>
            <p:nvPr>
              <p:custDataLst>
                <p:tags r:id="rId2"/>
              </p:custDataLst>
            </p:nvPr>
          </p:nvSpPr>
          <p:spPr>
            <a:xfrm>
              <a:off x="4185561" y="1507868"/>
              <a:ext cx="1095376" cy="1614735"/>
            </a:xfrm>
            <a:custGeom>
              <a:avLst/>
              <a:gdLst>
                <a:gd name="connsiteX0" fmla="*/ 552450 w 1104900"/>
                <a:gd name="connsiteY0" fmla="*/ 0 h 1628775"/>
                <a:gd name="connsiteX1" fmla="*/ 1104900 w 1104900"/>
                <a:gd name="connsiteY1" fmla="*/ 552450 h 1628775"/>
                <a:gd name="connsiteX2" fmla="*/ 861330 w 1104900"/>
                <a:gd name="connsiteY2" fmla="*/ 1010551 h 1628775"/>
                <a:gd name="connsiteX3" fmla="*/ 854868 w 1104900"/>
                <a:gd name="connsiteY3" fmla="*/ 1014058 h 1628775"/>
                <a:gd name="connsiteX4" fmla="*/ 1057275 w 1104900"/>
                <a:gd name="connsiteY4" fmla="*/ 1628775 h 1628775"/>
                <a:gd name="connsiteX5" fmla="*/ 95250 w 1104900"/>
                <a:gd name="connsiteY5" fmla="*/ 1628775 h 1628775"/>
                <a:gd name="connsiteX6" fmla="*/ 275516 w 1104900"/>
                <a:gd name="connsiteY6" fmla="*/ 1027890 h 1628775"/>
                <a:gd name="connsiteX7" fmla="*/ 243570 w 1104900"/>
                <a:gd name="connsiteY7" fmla="*/ 1010551 h 1628775"/>
                <a:gd name="connsiteX8" fmla="*/ 0 w 1104900"/>
                <a:gd name="connsiteY8" fmla="*/ 552450 h 1628775"/>
                <a:gd name="connsiteX9" fmla="*/ 552450 w 1104900"/>
                <a:gd name="connsiteY9" fmla="*/ 0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628775">
                  <a:moveTo>
                    <a:pt x="552450" y="0"/>
                  </a:moveTo>
                  <a:cubicBezTo>
                    <a:pt x="857560" y="0"/>
                    <a:pt x="1104900" y="247340"/>
                    <a:pt x="1104900" y="552450"/>
                  </a:cubicBezTo>
                  <a:cubicBezTo>
                    <a:pt x="1104900" y="743144"/>
                    <a:pt x="1008283" y="911271"/>
                    <a:pt x="861330" y="1010551"/>
                  </a:cubicBezTo>
                  <a:lnTo>
                    <a:pt x="854868" y="1014058"/>
                  </a:lnTo>
                  <a:lnTo>
                    <a:pt x="1057275" y="1628775"/>
                  </a:lnTo>
                  <a:lnTo>
                    <a:pt x="95250" y="1628775"/>
                  </a:lnTo>
                  <a:lnTo>
                    <a:pt x="275516" y="1027890"/>
                  </a:lnTo>
                  <a:lnTo>
                    <a:pt x="243570" y="1010551"/>
                  </a:lnTo>
                  <a:cubicBezTo>
                    <a:pt x="96617" y="911271"/>
                    <a:pt x="0" y="743144"/>
                    <a:pt x="0" y="552450"/>
                  </a:cubicBezTo>
                  <a:cubicBezTo>
                    <a:pt x="0" y="247340"/>
                    <a:pt x="247340" y="0"/>
                    <a:pt x="552450" y="0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3"/>
              </p:custDataLst>
            </p:nvPr>
          </p:nvSpPr>
          <p:spPr>
            <a:xfrm>
              <a:off x="5130692" y="2597500"/>
              <a:ext cx="3861802" cy="31687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角色扮演：</a:t>
              </a:r>
              <a:r>
                <a:rPr lang="zh-CN" altLang="en-US" sz="2400" dirty="0"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分享</a:t>
              </a:r>
              <a:r>
                <a:rPr lang="en-US" altLang="zh-CN" sz="2400" dirty="0"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/</a:t>
              </a:r>
              <a:r>
                <a:rPr lang="zh-CN" altLang="en-US" sz="2400" dirty="0"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扮演近期个人遭遇的生活事件</a:t>
              </a:r>
              <a:endParaRPr lang="zh-CN" altLang="da-DK" sz="2400" dirty="0">
                <a:latin typeface="华文行楷" panose="02010800040101010101" charset="-122"/>
                <a:ea typeface="华文行楷" panose="0201080004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4"/>
            </p:custDataLst>
          </p:nvPr>
        </p:nvGrpSpPr>
        <p:grpSpPr>
          <a:xfrm>
            <a:off x="4863442" y="1726637"/>
            <a:ext cx="6501244" cy="1805243"/>
            <a:chOff x="2911751" y="2570054"/>
            <a:chExt cx="5815165" cy="1614735"/>
          </a:xfrm>
        </p:grpSpPr>
        <p:sp>
          <p:nvSpPr>
            <p:cNvPr id="11" name="任意多边形 10"/>
            <p:cNvSpPr/>
            <p:nvPr>
              <p:custDataLst>
                <p:tags r:id="rId5"/>
              </p:custDataLst>
            </p:nvPr>
          </p:nvSpPr>
          <p:spPr>
            <a:xfrm>
              <a:off x="2911751" y="2570054"/>
              <a:ext cx="1095376" cy="1614735"/>
            </a:xfrm>
            <a:custGeom>
              <a:avLst/>
              <a:gdLst>
                <a:gd name="connsiteX0" fmla="*/ 552450 w 1104900"/>
                <a:gd name="connsiteY0" fmla="*/ 0 h 1628775"/>
                <a:gd name="connsiteX1" fmla="*/ 1104900 w 1104900"/>
                <a:gd name="connsiteY1" fmla="*/ 552450 h 1628775"/>
                <a:gd name="connsiteX2" fmla="*/ 861330 w 1104900"/>
                <a:gd name="connsiteY2" fmla="*/ 1010551 h 1628775"/>
                <a:gd name="connsiteX3" fmla="*/ 854868 w 1104900"/>
                <a:gd name="connsiteY3" fmla="*/ 1014058 h 1628775"/>
                <a:gd name="connsiteX4" fmla="*/ 1057275 w 1104900"/>
                <a:gd name="connsiteY4" fmla="*/ 1628775 h 1628775"/>
                <a:gd name="connsiteX5" fmla="*/ 95250 w 1104900"/>
                <a:gd name="connsiteY5" fmla="*/ 1628775 h 1628775"/>
                <a:gd name="connsiteX6" fmla="*/ 275516 w 1104900"/>
                <a:gd name="connsiteY6" fmla="*/ 1027890 h 1628775"/>
                <a:gd name="connsiteX7" fmla="*/ 243570 w 1104900"/>
                <a:gd name="connsiteY7" fmla="*/ 1010551 h 1628775"/>
                <a:gd name="connsiteX8" fmla="*/ 0 w 1104900"/>
                <a:gd name="connsiteY8" fmla="*/ 552450 h 1628775"/>
                <a:gd name="connsiteX9" fmla="*/ 552450 w 1104900"/>
                <a:gd name="connsiteY9" fmla="*/ 0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628775">
                  <a:moveTo>
                    <a:pt x="552450" y="0"/>
                  </a:moveTo>
                  <a:cubicBezTo>
                    <a:pt x="857560" y="0"/>
                    <a:pt x="1104900" y="247340"/>
                    <a:pt x="1104900" y="552450"/>
                  </a:cubicBezTo>
                  <a:cubicBezTo>
                    <a:pt x="1104900" y="743144"/>
                    <a:pt x="1008283" y="911271"/>
                    <a:pt x="861330" y="1010551"/>
                  </a:cubicBezTo>
                  <a:lnTo>
                    <a:pt x="854868" y="1014058"/>
                  </a:lnTo>
                  <a:lnTo>
                    <a:pt x="1057275" y="1628775"/>
                  </a:lnTo>
                  <a:lnTo>
                    <a:pt x="95250" y="1628775"/>
                  </a:lnTo>
                  <a:lnTo>
                    <a:pt x="275516" y="1027890"/>
                  </a:lnTo>
                  <a:lnTo>
                    <a:pt x="243570" y="1010551"/>
                  </a:lnTo>
                  <a:cubicBezTo>
                    <a:pt x="96617" y="911271"/>
                    <a:pt x="0" y="743144"/>
                    <a:pt x="0" y="552450"/>
                  </a:cubicBezTo>
                  <a:cubicBezTo>
                    <a:pt x="0" y="247340"/>
                    <a:pt x="247340" y="0"/>
                    <a:pt x="552450" y="0"/>
                  </a:cubicBezTo>
                  <a:close/>
                </a:path>
              </a:pathLst>
            </a:custGeom>
            <a:solidFill>
              <a:schemeClr val="accent4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3901614" y="3683899"/>
              <a:ext cx="4825302" cy="500890"/>
            </a:xfrm>
            <a:prstGeom prst="rect">
              <a:avLst/>
            </a:prstGeom>
            <a:noFill/>
          </p:spPr>
          <p:txBody>
            <a:bodyPr wrap="square" rtlCol="0" anchor="ctr" anchorCtr="0"/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小组讨论：</a:t>
              </a:r>
              <a:r>
                <a:rPr lang="zh-CN" altLang="en-US" sz="2400" dirty="0"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扮演者分享感受并与团体成员讨论相应的对策并形成一致意见</a:t>
              </a:r>
              <a:endParaRPr lang="zh-CN" altLang="da-DK" sz="2400" dirty="0">
                <a:latin typeface="华文行楷" panose="02010800040101010101" charset="-122"/>
                <a:ea typeface="华文行楷" panose="0201080004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7"/>
            </p:custDataLst>
          </p:nvPr>
        </p:nvGrpSpPr>
        <p:grpSpPr>
          <a:xfrm>
            <a:off x="3971532" y="2468747"/>
            <a:ext cx="6761782" cy="1805243"/>
            <a:chOff x="2274845" y="3101147"/>
            <a:chExt cx="6048207" cy="1614735"/>
          </a:xfrm>
        </p:grpSpPr>
        <p:sp>
          <p:nvSpPr>
            <p:cNvPr id="10" name="任意多边形 9"/>
            <p:cNvSpPr/>
            <p:nvPr>
              <p:custDataLst>
                <p:tags r:id="rId8"/>
              </p:custDataLst>
            </p:nvPr>
          </p:nvSpPr>
          <p:spPr>
            <a:xfrm>
              <a:off x="2274845" y="3101147"/>
              <a:ext cx="1095376" cy="1614735"/>
            </a:xfrm>
            <a:custGeom>
              <a:avLst/>
              <a:gdLst>
                <a:gd name="connsiteX0" fmla="*/ 552450 w 1104900"/>
                <a:gd name="connsiteY0" fmla="*/ 0 h 1628775"/>
                <a:gd name="connsiteX1" fmla="*/ 1104900 w 1104900"/>
                <a:gd name="connsiteY1" fmla="*/ 552450 h 1628775"/>
                <a:gd name="connsiteX2" fmla="*/ 861330 w 1104900"/>
                <a:gd name="connsiteY2" fmla="*/ 1010551 h 1628775"/>
                <a:gd name="connsiteX3" fmla="*/ 854868 w 1104900"/>
                <a:gd name="connsiteY3" fmla="*/ 1014058 h 1628775"/>
                <a:gd name="connsiteX4" fmla="*/ 1057275 w 1104900"/>
                <a:gd name="connsiteY4" fmla="*/ 1628775 h 1628775"/>
                <a:gd name="connsiteX5" fmla="*/ 95250 w 1104900"/>
                <a:gd name="connsiteY5" fmla="*/ 1628775 h 1628775"/>
                <a:gd name="connsiteX6" fmla="*/ 275516 w 1104900"/>
                <a:gd name="connsiteY6" fmla="*/ 1027890 h 1628775"/>
                <a:gd name="connsiteX7" fmla="*/ 243570 w 1104900"/>
                <a:gd name="connsiteY7" fmla="*/ 1010551 h 1628775"/>
                <a:gd name="connsiteX8" fmla="*/ 0 w 1104900"/>
                <a:gd name="connsiteY8" fmla="*/ 552450 h 1628775"/>
                <a:gd name="connsiteX9" fmla="*/ 552450 w 1104900"/>
                <a:gd name="connsiteY9" fmla="*/ 0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628775">
                  <a:moveTo>
                    <a:pt x="552450" y="0"/>
                  </a:moveTo>
                  <a:cubicBezTo>
                    <a:pt x="857560" y="0"/>
                    <a:pt x="1104900" y="247340"/>
                    <a:pt x="1104900" y="552450"/>
                  </a:cubicBezTo>
                  <a:cubicBezTo>
                    <a:pt x="1104900" y="743144"/>
                    <a:pt x="1008283" y="911271"/>
                    <a:pt x="861330" y="1010551"/>
                  </a:cubicBezTo>
                  <a:lnTo>
                    <a:pt x="854868" y="1014058"/>
                  </a:lnTo>
                  <a:lnTo>
                    <a:pt x="1057275" y="1628775"/>
                  </a:lnTo>
                  <a:lnTo>
                    <a:pt x="95250" y="1628775"/>
                  </a:lnTo>
                  <a:lnTo>
                    <a:pt x="275516" y="1027890"/>
                  </a:lnTo>
                  <a:lnTo>
                    <a:pt x="243570" y="1010551"/>
                  </a:lnTo>
                  <a:cubicBezTo>
                    <a:pt x="96617" y="911271"/>
                    <a:pt x="0" y="743144"/>
                    <a:pt x="0" y="552450"/>
                  </a:cubicBezTo>
                  <a:cubicBezTo>
                    <a:pt x="0" y="247340"/>
                    <a:pt x="247340" y="0"/>
                    <a:pt x="552450" y="0"/>
                  </a:cubicBezTo>
                  <a:close/>
                </a:path>
              </a:pathLst>
            </a:custGeom>
            <a:solidFill>
              <a:schemeClr val="accent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9"/>
              </p:custDataLst>
            </p:nvPr>
          </p:nvSpPr>
          <p:spPr>
            <a:xfrm>
              <a:off x="3261400" y="4451828"/>
              <a:ext cx="5061652" cy="234884"/>
            </a:xfrm>
            <a:prstGeom prst="rect">
              <a:avLst/>
            </a:prstGeom>
            <a:noFill/>
          </p:spPr>
          <p:txBody>
            <a:bodyPr wrap="square" rtlCol="0" anchor="ctr" anchorCtr="0"/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再次扮演：</a:t>
              </a:r>
              <a:r>
                <a:rPr lang="zh-CN" altLang="en-US" sz="2400" dirty="0"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重新扮演收期许的角色行为</a:t>
              </a:r>
              <a:endParaRPr lang="zh-CN" altLang="da-DK" sz="2400" dirty="0">
                <a:latin typeface="华文行楷" panose="02010800040101010101" charset="-122"/>
                <a:ea typeface="华文行楷" panose="0201080004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0"/>
            </p:custDataLst>
          </p:nvPr>
        </p:nvGrpSpPr>
        <p:grpSpPr>
          <a:xfrm>
            <a:off x="3083320" y="3211173"/>
            <a:ext cx="6365479" cy="1805243"/>
            <a:chOff x="1637939" y="3632240"/>
            <a:chExt cx="5693727" cy="1614735"/>
          </a:xfrm>
        </p:grpSpPr>
        <p:sp>
          <p:nvSpPr>
            <p:cNvPr id="9" name="任意多边形 8"/>
            <p:cNvSpPr/>
            <p:nvPr>
              <p:custDataLst>
                <p:tags r:id="rId11"/>
              </p:custDataLst>
            </p:nvPr>
          </p:nvSpPr>
          <p:spPr>
            <a:xfrm>
              <a:off x="1637939" y="3632240"/>
              <a:ext cx="1095376" cy="1614735"/>
            </a:xfrm>
            <a:custGeom>
              <a:avLst/>
              <a:gdLst>
                <a:gd name="connsiteX0" fmla="*/ 552450 w 1104900"/>
                <a:gd name="connsiteY0" fmla="*/ 0 h 1628775"/>
                <a:gd name="connsiteX1" fmla="*/ 1104900 w 1104900"/>
                <a:gd name="connsiteY1" fmla="*/ 552450 h 1628775"/>
                <a:gd name="connsiteX2" fmla="*/ 861330 w 1104900"/>
                <a:gd name="connsiteY2" fmla="*/ 1010551 h 1628775"/>
                <a:gd name="connsiteX3" fmla="*/ 854868 w 1104900"/>
                <a:gd name="connsiteY3" fmla="*/ 1014058 h 1628775"/>
                <a:gd name="connsiteX4" fmla="*/ 1057275 w 1104900"/>
                <a:gd name="connsiteY4" fmla="*/ 1628775 h 1628775"/>
                <a:gd name="connsiteX5" fmla="*/ 95250 w 1104900"/>
                <a:gd name="connsiteY5" fmla="*/ 1628775 h 1628775"/>
                <a:gd name="connsiteX6" fmla="*/ 275516 w 1104900"/>
                <a:gd name="connsiteY6" fmla="*/ 1027890 h 1628775"/>
                <a:gd name="connsiteX7" fmla="*/ 243570 w 1104900"/>
                <a:gd name="connsiteY7" fmla="*/ 1010551 h 1628775"/>
                <a:gd name="connsiteX8" fmla="*/ 0 w 1104900"/>
                <a:gd name="connsiteY8" fmla="*/ 552450 h 1628775"/>
                <a:gd name="connsiteX9" fmla="*/ 552450 w 1104900"/>
                <a:gd name="connsiteY9" fmla="*/ 0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628775">
                  <a:moveTo>
                    <a:pt x="552450" y="0"/>
                  </a:moveTo>
                  <a:cubicBezTo>
                    <a:pt x="857560" y="0"/>
                    <a:pt x="1104900" y="247340"/>
                    <a:pt x="1104900" y="552450"/>
                  </a:cubicBezTo>
                  <a:cubicBezTo>
                    <a:pt x="1104900" y="743144"/>
                    <a:pt x="1008283" y="911271"/>
                    <a:pt x="861330" y="1010551"/>
                  </a:cubicBezTo>
                  <a:lnTo>
                    <a:pt x="854868" y="1014058"/>
                  </a:lnTo>
                  <a:lnTo>
                    <a:pt x="1057275" y="1628775"/>
                  </a:lnTo>
                  <a:lnTo>
                    <a:pt x="95250" y="1628775"/>
                  </a:lnTo>
                  <a:lnTo>
                    <a:pt x="275516" y="1027890"/>
                  </a:lnTo>
                  <a:lnTo>
                    <a:pt x="243570" y="1010551"/>
                  </a:lnTo>
                  <a:cubicBezTo>
                    <a:pt x="96617" y="911271"/>
                    <a:pt x="0" y="743144"/>
                    <a:pt x="0" y="552450"/>
                  </a:cubicBezTo>
                  <a:cubicBezTo>
                    <a:pt x="0" y="247340"/>
                    <a:pt x="247340" y="0"/>
                    <a:pt x="552450" y="0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2621188" y="4953469"/>
              <a:ext cx="4710478" cy="293223"/>
            </a:xfrm>
            <a:prstGeom prst="rect">
              <a:avLst/>
            </a:prstGeom>
            <a:noFill/>
          </p:spPr>
          <p:txBody>
            <a:bodyPr wrap="square" rtlCol="0" anchor="ctr" anchorCtr="0"/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小组分享：</a:t>
              </a:r>
              <a:r>
                <a:rPr lang="zh-CN" altLang="en-US" sz="2400" dirty="0"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扮演者分享感受</a:t>
              </a:r>
              <a:endParaRPr lang="zh-CN" altLang="da-DK" sz="2400" dirty="0">
                <a:latin typeface="华文行楷" panose="02010800040101010101" charset="-122"/>
                <a:ea typeface="华文行楷" panose="0201080004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3"/>
            </p:custDataLst>
          </p:nvPr>
        </p:nvGrpSpPr>
        <p:grpSpPr>
          <a:xfrm>
            <a:off x="2198804" y="3953912"/>
            <a:ext cx="5791309" cy="1805243"/>
            <a:chOff x="1001033" y="4163333"/>
            <a:chExt cx="5180149" cy="1614735"/>
          </a:xfrm>
        </p:grpSpPr>
        <p:sp>
          <p:nvSpPr>
            <p:cNvPr id="7" name="任意多边形 6"/>
            <p:cNvSpPr/>
            <p:nvPr>
              <p:custDataLst>
                <p:tags r:id="rId14"/>
              </p:custDataLst>
            </p:nvPr>
          </p:nvSpPr>
          <p:spPr>
            <a:xfrm>
              <a:off x="1001033" y="4163333"/>
              <a:ext cx="1095376" cy="1614735"/>
            </a:xfrm>
            <a:custGeom>
              <a:avLst/>
              <a:gdLst>
                <a:gd name="connsiteX0" fmla="*/ 552450 w 1104900"/>
                <a:gd name="connsiteY0" fmla="*/ 0 h 1628775"/>
                <a:gd name="connsiteX1" fmla="*/ 1104900 w 1104900"/>
                <a:gd name="connsiteY1" fmla="*/ 552450 h 1628775"/>
                <a:gd name="connsiteX2" fmla="*/ 861330 w 1104900"/>
                <a:gd name="connsiteY2" fmla="*/ 1010551 h 1628775"/>
                <a:gd name="connsiteX3" fmla="*/ 854868 w 1104900"/>
                <a:gd name="connsiteY3" fmla="*/ 1014058 h 1628775"/>
                <a:gd name="connsiteX4" fmla="*/ 1057275 w 1104900"/>
                <a:gd name="connsiteY4" fmla="*/ 1628775 h 1628775"/>
                <a:gd name="connsiteX5" fmla="*/ 95250 w 1104900"/>
                <a:gd name="connsiteY5" fmla="*/ 1628775 h 1628775"/>
                <a:gd name="connsiteX6" fmla="*/ 275516 w 1104900"/>
                <a:gd name="connsiteY6" fmla="*/ 1027890 h 1628775"/>
                <a:gd name="connsiteX7" fmla="*/ 243570 w 1104900"/>
                <a:gd name="connsiteY7" fmla="*/ 1010551 h 1628775"/>
                <a:gd name="connsiteX8" fmla="*/ 0 w 1104900"/>
                <a:gd name="connsiteY8" fmla="*/ 552450 h 1628775"/>
                <a:gd name="connsiteX9" fmla="*/ 552450 w 1104900"/>
                <a:gd name="connsiteY9" fmla="*/ 0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900" h="1628775">
                  <a:moveTo>
                    <a:pt x="552450" y="0"/>
                  </a:moveTo>
                  <a:cubicBezTo>
                    <a:pt x="857560" y="0"/>
                    <a:pt x="1104900" y="247340"/>
                    <a:pt x="1104900" y="552450"/>
                  </a:cubicBezTo>
                  <a:cubicBezTo>
                    <a:pt x="1104900" y="743144"/>
                    <a:pt x="1008283" y="911271"/>
                    <a:pt x="861330" y="1010551"/>
                  </a:cubicBezTo>
                  <a:lnTo>
                    <a:pt x="854868" y="1014058"/>
                  </a:lnTo>
                  <a:lnTo>
                    <a:pt x="1057275" y="1628775"/>
                  </a:lnTo>
                  <a:lnTo>
                    <a:pt x="95250" y="1628775"/>
                  </a:lnTo>
                  <a:lnTo>
                    <a:pt x="275516" y="1027890"/>
                  </a:lnTo>
                  <a:lnTo>
                    <a:pt x="243570" y="1010551"/>
                  </a:lnTo>
                  <a:cubicBezTo>
                    <a:pt x="96617" y="911271"/>
                    <a:pt x="0" y="743144"/>
                    <a:pt x="0" y="552450"/>
                  </a:cubicBezTo>
                  <a:cubicBezTo>
                    <a:pt x="0" y="247340"/>
                    <a:pt x="247340" y="0"/>
                    <a:pt x="552450" y="0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980974" y="5462595"/>
              <a:ext cx="4200208" cy="315191"/>
            </a:xfrm>
            <a:prstGeom prst="rect">
              <a:avLst/>
            </a:prstGeom>
            <a:noFill/>
          </p:spPr>
          <p:txBody>
            <a:bodyPr wrap="square" rtlCol="0" anchor="ctr" anchorCtr="0"/>
            <a:lstStyle/>
            <a:p>
              <a:r>
                <a:rPr lang="zh-CN" altLang="en-US" sz="2800" dirty="0">
                  <a:solidFill>
                    <a:srgbClr val="FF0000"/>
                  </a:solidFill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反模仿：</a:t>
              </a:r>
              <a:r>
                <a:rPr lang="zh-CN" altLang="en-US" sz="2400" dirty="0">
                  <a:latin typeface="华文行楷" panose="02010800040101010101" charset="-122"/>
                  <a:ea typeface="华文行楷" panose="02010800040101010101" charset="-122"/>
                  <a:sym typeface="Arial" panose="020B0604020202020204" pitchFamily="34" charset="0"/>
                </a:rPr>
                <a:t>体会冒犯者心情</a:t>
              </a:r>
              <a:endParaRPr lang="en-US" altLang="zh-CN" sz="2400" dirty="0">
                <a:latin typeface="华文行楷" panose="02010800040101010101" charset="-122"/>
                <a:ea typeface="华文行楷" panose="0201080004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6"/>
            </p:custDataLst>
          </p:nvPr>
        </p:nvSpPr>
        <p:spPr>
          <a:xfrm>
            <a:off x="1081307" y="693310"/>
            <a:ext cx="3226624" cy="186429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2800" b="1" dirty="0">
                <a:latin typeface="+mj-lt"/>
                <a:ea typeface="+mj-ea"/>
                <a:cs typeface="+mj-cs"/>
                <a:sym typeface="Arial" panose="020B0604020202020204" pitchFamily="34" charset="0"/>
              </a:rPr>
              <a:t>正确实施心理剧的主要步骤</a:t>
            </a:r>
            <a:endParaRPr lang="zh-CN" altLang="en-US" sz="2800" b="1" dirty="0"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8eed1609-198b-422b-98e9-881731a9276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 bwMode="auto">
          <a:xfrm>
            <a:off x="2147888" y="2498725"/>
            <a:ext cx="8397875" cy="3127375"/>
            <a:chOff x="731508" y="2182867"/>
            <a:chExt cx="10854011" cy="3098501"/>
          </a:xfrm>
        </p:grpSpPr>
        <p:grpSp>
          <p:nvGrpSpPr>
            <p:cNvPr id="50178" name="iŝ1iḑe"/>
            <p:cNvGrpSpPr/>
            <p:nvPr/>
          </p:nvGrpSpPr>
          <p:grpSpPr bwMode="auto">
            <a:xfrm>
              <a:off x="731508" y="2467086"/>
              <a:ext cx="4418385" cy="2814282"/>
              <a:chOff x="3215253" y="1610580"/>
              <a:chExt cx="5761494" cy="3669772"/>
            </a:xfrm>
          </p:grpSpPr>
          <p:sp>
            <p:nvSpPr>
              <p:cNvPr id="48" name="išlîḓé"/>
              <p:cNvSpPr/>
              <p:nvPr/>
            </p:nvSpPr>
            <p:spPr>
              <a:xfrm>
                <a:off x="3215253" y="1629645"/>
                <a:ext cx="5760366" cy="3650707"/>
              </a:xfrm>
              <a:custGeom>
                <a:avLst/>
                <a:gdLst>
                  <a:gd name="connsiteX0" fmla="*/ 224028 w 7415784"/>
                  <a:gd name="connsiteY0" fmla="*/ 269748 h 4700016"/>
                  <a:gd name="connsiteX1" fmla="*/ 224028 w 7415784"/>
                  <a:gd name="connsiteY1" fmla="*/ 4430268 h 4700016"/>
                  <a:gd name="connsiteX2" fmla="*/ 7191756 w 7415784"/>
                  <a:gd name="connsiteY2" fmla="*/ 4430268 h 4700016"/>
                  <a:gd name="connsiteX3" fmla="*/ 7191756 w 7415784"/>
                  <a:gd name="connsiteY3" fmla="*/ 269748 h 4700016"/>
                  <a:gd name="connsiteX4" fmla="*/ 266867 w 7415784"/>
                  <a:gd name="connsiteY4" fmla="*/ 0 h 4700016"/>
                  <a:gd name="connsiteX5" fmla="*/ 7148917 w 7415784"/>
                  <a:gd name="connsiteY5" fmla="*/ 0 h 4700016"/>
                  <a:gd name="connsiteX6" fmla="*/ 7415784 w 7415784"/>
                  <a:gd name="connsiteY6" fmla="*/ 266867 h 4700016"/>
                  <a:gd name="connsiteX7" fmla="*/ 7415784 w 7415784"/>
                  <a:gd name="connsiteY7" fmla="*/ 4433149 h 4700016"/>
                  <a:gd name="connsiteX8" fmla="*/ 7148917 w 7415784"/>
                  <a:gd name="connsiteY8" fmla="*/ 4700016 h 4700016"/>
                  <a:gd name="connsiteX9" fmla="*/ 266867 w 7415784"/>
                  <a:gd name="connsiteY9" fmla="*/ 4700016 h 4700016"/>
                  <a:gd name="connsiteX10" fmla="*/ 0 w 7415784"/>
                  <a:gd name="connsiteY10" fmla="*/ 4433149 h 4700016"/>
                  <a:gd name="connsiteX11" fmla="*/ 0 w 7415784"/>
                  <a:gd name="connsiteY11" fmla="*/ 266867 h 4700016"/>
                  <a:gd name="connsiteX12" fmla="*/ 266867 w 7415784"/>
                  <a:gd name="connsiteY12" fmla="*/ 0 h 470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15784" h="4700016">
                    <a:moveTo>
                      <a:pt x="224028" y="269748"/>
                    </a:moveTo>
                    <a:lnTo>
                      <a:pt x="224028" y="4430268"/>
                    </a:lnTo>
                    <a:lnTo>
                      <a:pt x="7191756" y="4430268"/>
                    </a:lnTo>
                    <a:lnTo>
                      <a:pt x="7191756" y="269748"/>
                    </a:lnTo>
                    <a:close/>
                    <a:moveTo>
                      <a:pt x="266867" y="0"/>
                    </a:moveTo>
                    <a:lnTo>
                      <a:pt x="7148917" y="0"/>
                    </a:lnTo>
                    <a:cubicBezTo>
                      <a:pt x="7296304" y="0"/>
                      <a:pt x="7415784" y="119480"/>
                      <a:pt x="7415784" y="266867"/>
                    </a:cubicBezTo>
                    <a:lnTo>
                      <a:pt x="7415784" y="4433149"/>
                    </a:lnTo>
                    <a:cubicBezTo>
                      <a:pt x="7415784" y="4580536"/>
                      <a:pt x="7296304" y="4700016"/>
                      <a:pt x="7148917" y="4700016"/>
                    </a:cubicBezTo>
                    <a:lnTo>
                      <a:pt x="266867" y="4700016"/>
                    </a:lnTo>
                    <a:cubicBezTo>
                      <a:pt x="119480" y="4700016"/>
                      <a:pt x="0" y="4580536"/>
                      <a:pt x="0" y="4433149"/>
                    </a:cubicBezTo>
                    <a:lnTo>
                      <a:pt x="0" y="266867"/>
                    </a:lnTo>
                    <a:cubicBezTo>
                      <a:pt x="0" y="119480"/>
                      <a:pt x="119480" y="0"/>
                      <a:pt x="26686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>
                <a:normAutofit/>
              </a:bodyPr>
              <a:lstStyle/>
              <a:p>
                <a:pPr algn="ctr"/>
                <a:endParaRPr lang="en-US" sz="820" noProof="1"/>
              </a:p>
            </p:txBody>
          </p:sp>
          <p:sp>
            <p:nvSpPr>
              <p:cNvPr id="50" name="íṧḻîḍè"/>
              <p:cNvSpPr/>
              <p:nvPr/>
            </p:nvSpPr>
            <p:spPr>
              <a:xfrm>
                <a:off x="6040055" y="1707676"/>
                <a:ext cx="111889" cy="111889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>
                <a:normAutofit fontScale="25000" lnSpcReduction="20000"/>
              </a:bodyPr>
              <a:lstStyle/>
              <a:p>
                <a:pPr algn="ctr"/>
                <a:endParaRPr lang="en-US" sz="820" noProof="1"/>
              </a:p>
            </p:txBody>
          </p:sp>
          <p:sp>
            <p:nvSpPr>
              <p:cNvPr id="53" name="iśļïḍè"/>
              <p:cNvSpPr/>
              <p:nvPr/>
            </p:nvSpPr>
            <p:spPr>
              <a:xfrm>
                <a:off x="7009122" y="1611187"/>
                <a:ext cx="1966497" cy="3650707"/>
              </a:xfrm>
              <a:custGeom>
                <a:avLst/>
                <a:gdLst>
                  <a:gd name="connsiteX0" fmla="*/ 0 w 2530610"/>
                  <a:gd name="connsiteY0" fmla="*/ 0 h 4700016"/>
                  <a:gd name="connsiteX1" fmla="*/ 2263743 w 2530610"/>
                  <a:gd name="connsiteY1" fmla="*/ 0 h 4700016"/>
                  <a:gd name="connsiteX2" fmla="*/ 2530610 w 2530610"/>
                  <a:gd name="connsiteY2" fmla="*/ 266867 h 4700016"/>
                  <a:gd name="connsiteX3" fmla="*/ 2530610 w 2530610"/>
                  <a:gd name="connsiteY3" fmla="*/ 4433149 h 4700016"/>
                  <a:gd name="connsiteX4" fmla="*/ 2263743 w 2530610"/>
                  <a:gd name="connsiteY4" fmla="*/ 4700016 h 4700016"/>
                  <a:gd name="connsiteX5" fmla="*/ 1961175 w 2530610"/>
                  <a:gd name="connsiteY5" fmla="*/ 4700016 h 470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30610" h="4700016">
                    <a:moveTo>
                      <a:pt x="0" y="0"/>
                    </a:moveTo>
                    <a:lnTo>
                      <a:pt x="2263743" y="0"/>
                    </a:lnTo>
                    <a:cubicBezTo>
                      <a:pt x="2411130" y="0"/>
                      <a:pt x="2530610" y="119480"/>
                      <a:pt x="2530610" y="266867"/>
                    </a:cubicBezTo>
                    <a:lnTo>
                      <a:pt x="2530610" y="4433149"/>
                    </a:lnTo>
                    <a:cubicBezTo>
                      <a:pt x="2530610" y="4580536"/>
                      <a:pt x="2411130" y="4700016"/>
                      <a:pt x="2263743" y="4700016"/>
                    </a:cubicBezTo>
                    <a:lnTo>
                      <a:pt x="1961175" y="4700016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>
                <a:normAutofit/>
              </a:bodyPr>
              <a:lstStyle/>
              <a:p>
                <a:pPr algn="ctr"/>
                <a:endParaRPr lang="en-US" sz="820" noProof="1"/>
              </a:p>
            </p:txBody>
          </p:sp>
        </p:grpSp>
        <p:grpSp>
          <p:nvGrpSpPr>
            <p:cNvPr id="50182" name="îṣ1ïḋe"/>
            <p:cNvGrpSpPr/>
            <p:nvPr/>
          </p:nvGrpSpPr>
          <p:grpSpPr bwMode="auto">
            <a:xfrm>
              <a:off x="5729107" y="2714341"/>
              <a:ext cx="5856412" cy="542350"/>
              <a:chOff x="6489926" y="2550369"/>
              <a:chExt cx="5856412" cy="542350"/>
            </a:xfrm>
          </p:grpSpPr>
          <p:sp>
            <p:nvSpPr>
              <p:cNvPr id="44" name="ïṣlïḋê"/>
              <p:cNvSpPr/>
              <p:nvPr/>
            </p:nvSpPr>
            <p:spPr>
              <a:xfrm>
                <a:off x="6490506" y="2550516"/>
                <a:ext cx="590918" cy="50960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en-US" altLang="zh-CN" sz="1350" noProof="1">
                    <a:latin typeface="Impact" panose="020B0806030902050204" pitchFamily="34" charset="0"/>
                  </a:rPr>
                  <a:t>01</a:t>
                </a:r>
                <a:endParaRPr lang="zh-CN" altLang="en-US" sz="1350" noProof="1">
                  <a:latin typeface="Impact" panose="020B0806030902050204" pitchFamily="34" charset="0"/>
                </a:endParaRPr>
              </a:p>
            </p:txBody>
          </p:sp>
          <p:sp>
            <p:nvSpPr>
              <p:cNvPr id="50184" name="íšliďe"/>
              <p:cNvSpPr txBox="1">
                <a:spLocks noChangeArrowheads="1"/>
              </p:cNvSpPr>
              <p:nvPr/>
            </p:nvSpPr>
            <p:spPr bwMode="auto">
              <a:xfrm>
                <a:off x="7241785" y="2561349"/>
                <a:ext cx="5104553" cy="531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zh-CN" altLang="zh-CN" sz="2800">
                    <a:solidFill>
                      <a:schemeClr val="tx2"/>
                    </a:solidFill>
                    <a:latin typeface="微软雅黑" panose="020B0503020204020204" pitchFamily="34" charset="-122"/>
                  </a:rPr>
                  <a:t>性教育</a:t>
                </a:r>
                <a:endParaRPr lang="zh-CN" altLang="zh-CN" sz="2800" b="1">
                  <a:solidFill>
                    <a:schemeClr val="tx2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0185" name="íṣľîḋé"/>
            <p:cNvGrpSpPr/>
            <p:nvPr/>
          </p:nvGrpSpPr>
          <p:grpSpPr bwMode="auto">
            <a:xfrm>
              <a:off x="5728287" y="4154036"/>
              <a:ext cx="5857232" cy="608405"/>
              <a:chOff x="6489106" y="3896760"/>
              <a:chExt cx="5857232" cy="608405"/>
            </a:xfrm>
          </p:grpSpPr>
          <p:sp>
            <p:nvSpPr>
              <p:cNvPr id="40" name="ï$1íḍé"/>
              <p:cNvSpPr/>
              <p:nvPr/>
            </p:nvSpPr>
            <p:spPr>
              <a:xfrm>
                <a:off x="6488455" y="3930966"/>
                <a:ext cx="590918" cy="539484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r>
                  <a:rPr lang="en-US" altLang="zh-CN" sz="1350" noProof="1">
                    <a:latin typeface="Impact" panose="020B0806030902050204" pitchFamily="34" charset="0"/>
                  </a:rPr>
                  <a:t>02</a:t>
                </a:r>
                <a:endParaRPr lang="zh-CN" altLang="en-US" sz="1350" noProof="1">
                  <a:latin typeface="Impact" panose="020B0806030902050204" pitchFamily="34" charset="0"/>
                </a:endParaRPr>
              </a:p>
            </p:txBody>
          </p:sp>
          <p:sp>
            <p:nvSpPr>
              <p:cNvPr id="50187" name="îṣḻïde"/>
              <p:cNvSpPr txBox="1">
                <a:spLocks noChangeArrowheads="1"/>
              </p:cNvSpPr>
              <p:nvPr/>
            </p:nvSpPr>
            <p:spPr bwMode="auto">
              <a:xfrm>
                <a:off x="7241785" y="3896760"/>
                <a:ext cx="5104553" cy="608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zh-CN" altLang="zh-CN" sz="2800">
                    <a:solidFill>
                      <a:schemeClr val="tx2"/>
                    </a:solidFill>
                    <a:latin typeface="微软雅黑" panose="020B0503020204020204" pitchFamily="34" charset="-122"/>
                    <a:sym typeface="宋体" panose="02010600030101010101" pitchFamily="2" charset="-122"/>
                  </a:rPr>
                  <a:t>偷窃</a:t>
                </a:r>
                <a:endParaRPr lang="zh-CN" altLang="zh-CN" sz="2800" b="1">
                  <a:solidFill>
                    <a:schemeClr val="tx2"/>
                  </a:solidFill>
                  <a:latin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6546303" y="3563823"/>
              <a:ext cx="4973558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6546303" y="4913323"/>
              <a:ext cx="4973558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5729688" y="2182867"/>
              <a:ext cx="5800432" cy="0"/>
            </a:xfrm>
            <a:prstGeom prst="line">
              <a:avLst/>
            </a:prstGeom>
            <a:ln w="952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191" name="íṩḷiď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  <p:cNvGrpSpPr/>
            <p:nvPr/>
          </p:nvGrpSpPr>
          <p:grpSpPr bwMode="auto">
            <a:xfrm>
              <a:off x="1744874" y="2845672"/>
              <a:ext cx="2721413" cy="2147828"/>
              <a:chOff x="3683001" y="1298575"/>
              <a:chExt cx="5491162" cy="4333875"/>
            </a:xfrm>
          </p:grpSpPr>
          <p:sp>
            <p:nvSpPr>
              <p:cNvPr id="50192" name="iṥḻïḍé"/>
              <p:cNvSpPr>
                <a:spLocks noChangeArrowheads="1"/>
              </p:cNvSpPr>
              <p:nvPr/>
            </p:nvSpPr>
            <p:spPr bwMode="auto">
              <a:xfrm>
                <a:off x="3683001" y="1298575"/>
                <a:ext cx="60325" cy="43338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endParaRPr lang="zh-CN" altLang="zh-CN" sz="100">
                  <a:ea typeface="宋体" panose="02010600030101010101" pitchFamily="2" charset="-122"/>
                </a:endParaRPr>
              </a:p>
            </p:txBody>
          </p:sp>
          <p:sp>
            <p:nvSpPr>
              <p:cNvPr id="50193" name="ïśľiḑe"/>
              <p:cNvSpPr>
                <a:spLocks noChangeArrowheads="1"/>
              </p:cNvSpPr>
              <p:nvPr/>
            </p:nvSpPr>
            <p:spPr bwMode="auto">
              <a:xfrm>
                <a:off x="5037138" y="1298575"/>
                <a:ext cx="60325" cy="43338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endParaRPr lang="zh-CN" altLang="zh-CN" sz="100">
                  <a:ea typeface="宋体" panose="02010600030101010101" pitchFamily="2" charset="-122"/>
                </a:endParaRPr>
              </a:p>
            </p:txBody>
          </p:sp>
          <p:sp>
            <p:nvSpPr>
              <p:cNvPr id="50194" name="íśľîḓé"/>
              <p:cNvSpPr>
                <a:spLocks noChangeArrowheads="1"/>
              </p:cNvSpPr>
              <p:nvPr/>
            </p:nvSpPr>
            <p:spPr bwMode="auto">
              <a:xfrm>
                <a:off x="5715001" y="1298575"/>
                <a:ext cx="60325" cy="43338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endParaRPr lang="zh-CN" altLang="zh-CN" sz="100">
                  <a:ea typeface="宋体" panose="02010600030101010101" pitchFamily="2" charset="-122"/>
                </a:endParaRPr>
              </a:p>
            </p:txBody>
          </p:sp>
          <p:sp>
            <p:nvSpPr>
              <p:cNvPr id="50195" name="ïṡḷïḓé"/>
              <p:cNvSpPr>
                <a:spLocks noChangeArrowheads="1"/>
              </p:cNvSpPr>
              <p:nvPr/>
            </p:nvSpPr>
            <p:spPr bwMode="auto">
              <a:xfrm>
                <a:off x="6392863" y="1298575"/>
                <a:ext cx="71438" cy="43338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endParaRPr lang="zh-CN" altLang="zh-CN" sz="100">
                  <a:ea typeface="宋体" panose="02010600030101010101" pitchFamily="2" charset="-122"/>
                </a:endParaRPr>
              </a:p>
            </p:txBody>
          </p:sp>
          <p:sp>
            <p:nvSpPr>
              <p:cNvPr id="50196" name="ï$liḍè"/>
              <p:cNvSpPr>
                <a:spLocks noChangeArrowheads="1"/>
              </p:cNvSpPr>
              <p:nvPr/>
            </p:nvSpPr>
            <p:spPr bwMode="auto">
              <a:xfrm>
                <a:off x="7069138" y="1298575"/>
                <a:ext cx="73025" cy="43338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endParaRPr lang="zh-CN" altLang="zh-CN" sz="100">
                  <a:ea typeface="宋体" panose="02010600030101010101" pitchFamily="2" charset="-122"/>
                </a:endParaRPr>
              </a:p>
            </p:txBody>
          </p:sp>
          <p:sp>
            <p:nvSpPr>
              <p:cNvPr id="50197" name="iSḷîďe"/>
              <p:cNvSpPr>
                <a:spLocks noChangeArrowheads="1"/>
              </p:cNvSpPr>
              <p:nvPr/>
            </p:nvSpPr>
            <p:spPr bwMode="auto">
              <a:xfrm>
                <a:off x="7758113" y="1298575"/>
                <a:ext cx="61913" cy="43338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endParaRPr lang="zh-CN" altLang="zh-CN" sz="100">
                  <a:ea typeface="宋体" panose="02010600030101010101" pitchFamily="2" charset="-122"/>
                </a:endParaRPr>
              </a:p>
            </p:txBody>
          </p:sp>
          <p:sp>
            <p:nvSpPr>
              <p:cNvPr id="50198" name="íṧļiḑé"/>
              <p:cNvSpPr>
                <a:spLocks noChangeArrowheads="1"/>
              </p:cNvSpPr>
              <p:nvPr/>
            </p:nvSpPr>
            <p:spPr bwMode="auto">
              <a:xfrm>
                <a:off x="8435976" y="1298575"/>
                <a:ext cx="60325" cy="43338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endParaRPr lang="zh-CN" altLang="zh-CN" sz="100">
                  <a:ea typeface="宋体" panose="02010600030101010101" pitchFamily="2" charset="-122"/>
                </a:endParaRPr>
              </a:p>
            </p:txBody>
          </p:sp>
          <p:sp>
            <p:nvSpPr>
              <p:cNvPr id="50199" name="ïS1ide"/>
              <p:cNvSpPr>
                <a:spLocks noChangeArrowheads="1"/>
              </p:cNvSpPr>
              <p:nvPr/>
            </p:nvSpPr>
            <p:spPr bwMode="auto">
              <a:xfrm>
                <a:off x="9113838" y="1298575"/>
                <a:ext cx="60325" cy="43338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endParaRPr lang="zh-CN" altLang="zh-CN" sz="100"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50202" name="图片 55" descr="如何来？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208088"/>
            <a:ext cx="3768725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3" name="图片 57" descr="t01283582b592c6bf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3854450"/>
            <a:ext cx="26066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/>
          <p:nvPr/>
        </p:nvSpPr>
        <p:spPr>
          <a:xfrm>
            <a:off x="723463" y="442394"/>
            <a:ext cx="4423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sym typeface="微软雅黑" panose="020B0503020204020204" pitchFamily="34" charset="-122"/>
              </a:rPr>
              <a:t>3.6.</a:t>
            </a:r>
            <a:r>
              <a:rPr lang="zh-CN" altLang="en-US" sz="2800" b="1" dirty="0">
                <a:latin typeface="微软雅黑" panose="020B0503020204020204" pitchFamily="34" charset="-122"/>
                <a:sym typeface="微软雅黑" panose="020B0503020204020204" pitchFamily="34" charset="-122"/>
              </a:rPr>
              <a:t>家长小组特殊议题举例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0fb470e5-1029-42ce-833c-e9373f9ba9b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 bwMode="auto">
          <a:xfrm>
            <a:off x="-930275" y="1050925"/>
            <a:ext cx="12398375" cy="4778375"/>
            <a:chOff x="-930109" y="1051361"/>
            <a:chExt cx="12398480" cy="4778319"/>
          </a:xfrm>
        </p:grpSpPr>
        <p:grpSp>
          <p:nvGrpSpPr>
            <p:cNvPr id="18434" name="îṡ1îḋê"/>
            <p:cNvGrpSpPr/>
            <p:nvPr/>
          </p:nvGrpSpPr>
          <p:grpSpPr bwMode="auto">
            <a:xfrm>
              <a:off x="-930109" y="1051361"/>
              <a:ext cx="2490640" cy="4778319"/>
              <a:chOff x="-930109" y="1051361"/>
              <a:chExt cx="2490640" cy="4778319"/>
            </a:xfrm>
          </p:grpSpPr>
          <p:sp>
            <p:nvSpPr>
              <p:cNvPr id="18435" name="íşḻîḓe"/>
              <p:cNvSpPr>
                <a:spLocks noChangeArrowheads="1"/>
              </p:cNvSpPr>
              <p:nvPr/>
            </p:nvSpPr>
            <p:spPr bwMode="auto">
              <a:xfrm rot="-8100000">
                <a:off x="-930105" y="3969472"/>
                <a:ext cx="1860208" cy="1860208"/>
              </a:xfrm>
              <a:custGeom>
                <a:avLst/>
                <a:gdLst>
                  <a:gd name="T0" fmla="*/ 0 w 2304255"/>
                  <a:gd name="T1" fmla="*/ 0 h 2304255"/>
                  <a:gd name="T2" fmla="*/ 2304255 w 2304255"/>
                  <a:gd name="T3" fmla="*/ 2304255 h 2304255"/>
                  <a:gd name="T4" fmla="*/ 0 w 2304255"/>
                  <a:gd name="T5" fmla="*/ 2304255 h 2304255"/>
                  <a:gd name="T6" fmla="*/ 0 w 2304255"/>
                  <a:gd name="T7" fmla="*/ 0 h 2304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4255" h="2304255">
                    <a:moveTo>
                      <a:pt x="0" y="0"/>
                    </a:moveTo>
                    <a:lnTo>
                      <a:pt x="2304255" y="2304255"/>
                    </a:lnTo>
                    <a:lnTo>
                      <a:pt x="0" y="23042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6" name="iṣḷîḑê"/>
              <p:cNvSpPr>
                <a:spLocks noChangeArrowheads="1"/>
              </p:cNvSpPr>
              <p:nvPr/>
            </p:nvSpPr>
            <p:spPr bwMode="auto">
              <a:xfrm rot="2700000">
                <a:off x="-930109" y="1051361"/>
                <a:ext cx="1860208" cy="1860208"/>
              </a:xfrm>
              <a:custGeom>
                <a:avLst/>
                <a:gdLst>
                  <a:gd name="T0" fmla="*/ 0 w 1860208"/>
                  <a:gd name="T1" fmla="*/ 0 h 1860208"/>
                  <a:gd name="T2" fmla="*/ 1860208 w 1860208"/>
                  <a:gd name="T3" fmla="*/ 0 h 1860208"/>
                  <a:gd name="T4" fmla="*/ 1860208 w 1860208"/>
                  <a:gd name="T5" fmla="*/ 1860208 h 1860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0208" h="1860208">
                    <a:moveTo>
                      <a:pt x="0" y="0"/>
                    </a:moveTo>
                    <a:lnTo>
                      <a:pt x="1860208" y="0"/>
                    </a:lnTo>
                    <a:lnTo>
                      <a:pt x="1860208" y="1860208"/>
                    </a:lnTo>
                    <a:close/>
                  </a:path>
                </a:pathLst>
              </a:custGeom>
              <a:solidFill>
                <a:srgbClr val="EE7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7" name="í$ḻïḋè"/>
              <p:cNvSpPr>
                <a:spLocks noChangeArrowheads="1"/>
              </p:cNvSpPr>
              <p:nvPr/>
            </p:nvSpPr>
            <p:spPr bwMode="auto">
              <a:xfrm rot="5400000">
                <a:off x="-780266" y="2648731"/>
                <a:ext cx="3121063" cy="1560531"/>
              </a:xfrm>
              <a:custGeom>
                <a:avLst/>
                <a:gdLst>
                  <a:gd name="T0" fmla="*/ 2367656 w 4735313"/>
                  <a:gd name="T1" fmla="*/ 0 h 2367656"/>
                  <a:gd name="T2" fmla="*/ 4735313 w 4735313"/>
                  <a:gd name="T3" fmla="*/ 2367656 h 2367656"/>
                  <a:gd name="T4" fmla="*/ 3847062 w 4735313"/>
                  <a:gd name="T5" fmla="*/ 2367656 h 2367656"/>
                  <a:gd name="T6" fmla="*/ 2367656 w 4735313"/>
                  <a:gd name="T7" fmla="*/ 888250 h 2367656"/>
                  <a:gd name="T8" fmla="*/ 888250 w 4735313"/>
                  <a:gd name="T9" fmla="*/ 2367656 h 2367656"/>
                  <a:gd name="T10" fmla="*/ 0 w 4735313"/>
                  <a:gd name="T11" fmla="*/ 2367656 h 2367656"/>
                  <a:gd name="T12" fmla="*/ 2367656 w 4735313"/>
                  <a:gd name="T13" fmla="*/ 0 h 2367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35313" h="2367656">
                    <a:moveTo>
                      <a:pt x="2367656" y="0"/>
                    </a:moveTo>
                    <a:lnTo>
                      <a:pt x="4735313" y="2367656"/>
                    </a:lnTo>
                    <a:lnTo>
                      <a:pt x="3847062" y="2367656"/>
                    </a:lnTo>
                    <a:lnTo>
                      <a:pt x="2367656" y="888250"/>
                    </a:lnTo>
                    <a:lnTo>
                      <a:pt x="888250" y="2367656"/>
                    </a:lnTo>
                    <a:lnTo>
                      <a:pt x="0" y="2367656"/>
                    </a:lnTo>
                    <a:lnTo>
                      <a:pt x="2367656" y="0"/>
                    </a:lnTo>
                    <a:close/>
                  </a:path>
                </a:pathLst>
              </a:custGeom>
              <a:solidFill>
                <a:schemeClr val="tx2">
                  <a:alpha val="76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6" name="ïşḷïdé"/>
            <p:cNvSpPr/>
            <p:nvPr/>
          </p:nvSpPr>
          <p:spPr>
            <a:xfrm>
              <a:off x="1543237" y="2978563"/>
              <a:ext cx="3743357" cy="923914"/>
            </a:xfrm>
            <a:prstGeom prst="rect">
              <a:avLst/>
            </a:prstGeom>
          </p:spPr>
          <p:txBody>
            <a:bodyPr anchor="ctr" anchorCtr="1">
              <a:normAutofit fontScale="85000" lnSpcReduction="10000"/>
            </a:bodyPr>
            <a:lstStyle/>
            <a:p>
              <a:pPr algn="r" fontAlgn="auto"/>
              <a:r>
                <a:rPr lang="en-US" altLang="zh-CN" sz="5400" b="1" spc="300" noProof="1">
                  <a:solidFill>
                    <a:schemeClr val="tx2"/>
                  </a:solidFill>
                  <a:latin typeface="+mn-lt"/>
                  <a:ea typeface="+mn-ea"/>
                </a:rPr>
                <a:t>CONTENTS</a:t>
              </a:r>
              <a:endParaRPr lang="en-US" altLang="zh-CN" sz="5400" b="1" spc="300" noProof="1">
                <a:solidFill>
                  <a:schemeClr val="tx2"/>
                </a:solidFill>
              </a:endParaRPr>
            </a:p>
          </p:txBody>
        </p:sp>
        <p:sp>
          <p:nvSpPr>
            <p:cNvPr id="28" name="í$ļidè"/>
            <p:cNvSpPr/>
            <p:nvPr/>
          </p:nvSpPr>
          <p:spPr>
            <a:xfrm>
              <a:off x="6229577" y="4504134"/>
              <a:ext cx="623893" cy="62388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9" name="ïṣḻíḋe"/>
            <p:cNvSpPr/>
            <p:nvPr/>
          </p:nvSpPr>
          <p:spPr>
            <a:xfrm>
              <a:off x="6229577" y="3626256"/>
              <a:ext cx="623893" cy="62388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0" name="iSliḋé"/>
            <p:cNvSpPr/>
            <p:nvPr/>
          </p:nvSpPr>
          <p:spPr>
            <a:xfrm>
              <a:off x="6229577" y="2746791"/>
              <a:ext cx="623893" cy="62388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1" name="işḷîḑe"/>
            <p:cNvSpPr/>
            <p:nvPr/>
          </p:nvSpPr>
          <p:spPr>
            <a:xfrm>
              <a:off x="6229577" y="1868914"/>
              <a:ext cx="623893" cy="62388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443" name="íṩḷiḍe"/>
            <p:cNvSpPr txBox="1">
              <a:spLocks noChangeArrowheads="1"/>
            </p:cNvSpPr>
            <p:nvPr/>
          </p:nvSpPr>
          <p:spPr bwMode="auto">
            <a:xfrm>
              <a:off x="6898883" y="4664723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帮助家长学会必要的家庭行为管理技巧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4" name="íś1ídé"/>
            <p:cNvSpPr txBox="1">
              <a:spLocks noChangeArrowheads="1"/>
            </p:cNvSpPr>
            <p:nvPr/>
          </p:nvSpPr>
          <p:spPr bwMode="auto">
            <a:xfrm>
              <a:off x="6853727" y="3783870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通过小组交流帮助家长觉察和提升自我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5" name="îṣ1ïde"/>
            <p:cNvSpPr txBox="1">
              <a:spLocks noChangeArrowheads="1"/>
            </p:cNvSpPr>
            <p:nvPr/>
          </p:nvSpPr>
          <p:spPr bwMode="auto">
            <a:xfrm>
              <a:off x="6829012" y="2903017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帮助家长理解儿童发展中出现的问题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6" name="îṥḻiḋè"/>
            <p:cNvSpPr txBox="1">
              <a:spLocks noChangeArrowheads="1"/>
            </p:cNvSpPr>
            <p:nvPr/>
          </p:nvSpPr>
          <p:spPr bwMode="auto">
            <a:xfrm>
              <a:off x="6853727" y="2037047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/>
                <a:t>帮助家长理解儿童发展</a:t>
              </a:r>
              <a:endParaRPr lang="zh-CN" altLang="en-US" sz="1600" b="1" dirty="0"/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899507" y="2567406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899507" y="3491320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6899507" y="441523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899507" y="527247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0fb470e5-1029-42ce-833c-e9373f9ba9b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 bwMode="auto">
          <a:xfrm>
            <a:off x="-930275" y="1050925"/>
            <a:ext cx="12398375" cy="4778375"/>
            <a:chOff x="-930109" y="1051361"/>
            <a:chExt cx="12398480" cy="4778319"/>
          </a:xfrm>
        </p:grpSpPr>
        <p:grpSp>
          <p:nvGrpSpPr>
            <p:cNvPr id="18434" name="îṡ1îḋê"/>
            <p:cNvGrpSpPr/>
            <p:nvPr/>
          </p:nvGrpSpPr>
          <p:grpSpPr bwMode="auto">
            <a:xfrm>
              <a:off x="-930109" y="1051361"/>
              <a:ext cx="2490640" cy="4778319"/>
              <a:chOff x="-930109" y="1051361"/>
              <a:chExt cx="2490640" cy="4778319"/>
            </a:xfrm>
          </p:grpSpPr>
          <p:sp>
            <p:nvSpPr>
              <p:cNvPr id="18435" name="íşḻîḓe"/>
              <p:cNvSpPr>
                <a:spLocks noChangeArrowheads="1"/>
              </p:cNvSpPr>
              <p:nvPr/>
            </p:nvSpPr>
            <p:spPr bwMode="auto">
              <a:xfrm rot="-8100000">
                <a:off x="-930105" y="3969472"/>
                <a:ext cx="1860208" cy="1860208"/>
              </a:xfrm>
              <a:custGeom>
                <a:avLst/>
                <a:gdLst>
                  <a:gd name="T0" fmla="*/ 0 w 2304255"/>
                  <a:gd name="T1" fmla="*/ 0 h 2304255"/>
                  <a:gd name="T2" fmla="*/ 2304255 w 2304255"/>
                  <a:gd name="T3" fmla="*/ 2304255 h 2304255"/>
                  <a:gd name="T4" fmla="*/ 0 w 2304255"/>
                  <a:gd name="T5" fmla="*/ 2304255 h 2304255"/>
                  <a:gd name="T6" fmla="*/ 0 w 2304255"/>
                  <a:gd name="T7" fmla="*/ 0 h 2304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4255" h="2304255">
                    <a:moveTo>
                      <a:pt x="0" y="0"/>
                    </a:moveTo>
                    <a:lnTo>
                      <a:pt x="2304255" y="2304255"/>
                    </a:lnTo>
                    <a:lnTo>
                      <a:pt x="0" y="23042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6" name="iṣḷîḑê"/>
              <p:cNvSpPr>
                <a:spLocks noChangeArrowheads="1"/>
              </p:cNvSpPr>
              <p:nvPr/>
            </p:nvSpPr>
            <p:spPr bwMode="auto">
              <a:xfrm rot="2700000">
                <a:off x="-930109" y="1051361"/>
                <a:ext cx="1860208" cy="1860208"/>
              </a:xfrm>
              <a:custGeom>
                <a:avLst/>
                <a:gdLst>
                  <a:gd name="T0" fmla="*/ 0 w 1860208"/>
                  <a:gd name="T1" fmla="*/ 0 h 1860208"/>
                  <a:gd name="T2" fmla="*/ 1860208 w 1860208"/>
                  <a:gd name="T3" fmla="*/ 0 h 1860208"/>
                  <a:gd name="T4" fmla="*/ 1860208 w 1860208"/>
                  <a:gd name="T5" fmla="*/ 1860208 h 1860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0208" h="1860208">
                    <a:moveTo>
                      <a:pt x="0" y="0"/>
                    </a:moveTo>
                    <a:lnTo>
                      <a:pt x="1860208" y="0"/>
                    </a:lnTo>
                    <a:lnTo>
                      <a:pt x="1860208" y="1860208"/>
                    </a:lnTo>
                    <a:close/>
                  </a:path>
                </a:pathLst>
              </a:custGeom>
              <a:solidFill>
                <a:srgbClr val="EE7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7" name="í$ḻïḋè"/>
              <p:cNvSpPr>
                <a:spLocks noChangeArrowheads="1"/>
              </p:cNvSpPr>
              <p:nvPr/>
            </p:nvSpPr>
            <p:spPr bwMode="auto">
              <a:xfrm rot="5400000">
                <a:off x="-780266" y="2648731"/>
                <a:ext cx="3121063" cy="1560531"/>
              </a:xfrm>
              <a:custGeom>
                <a:avLst/>
                <a:gdLst>
                  <a:gd name="T0" fmla="*/ 2367656 w 4735313"/>
                  <a:gd name="T1" fmla="*/ 0 h 2367656"/>
                  <a:gd name="T2" fmla="*/ 4735313 w 4735313"/>
                  <a:gd name="T3" fmla="*/ 2367656 h 2367656"/>
                  <a:gd name="T4" fmla="*/ 3847062 w 4735313"/>
                  <a:gd name="T5" fmla="*/ 2367656 h 2367656"/>
                  <a:gd name="T6" fmla="*/ 2367656 w 4735313"/>
                  <a:gd name="T7" fmla="*/ 888250 h 2367656"/>
                  <a:gd name="T8" fmla="*/ 888250 w 4735313"/>
                  <a:gd name="T9" fmla="*/ 2367656 h 2367656"/>
                  <a:gd name="T10" fmla="*/ 0 w 4735313"/>
                  <a:gd name="T11" fmla="*/ 2367656 h 2367656"/>
                  <a:gd name="T12" fmla="*/ 2367656 w 4735313"/>
                  <a:gd name="T13" fmla="*/ 0 h 2367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35313" h="2367656">
                    <a:moveTo>
                      <a:pt x="2367656" y="0"/>
                    </a:moveTo>
                    <a:lnTo>
                      <a:pt x="4735313" y="2367656"/>
                    </a:lnTo>
                    <a:lnTo>
                      <a:pt x="3847062" y="2367656"/>
                    </a:lnTo>
                    <a:lnTo>
                      <a:pt x="2367656" y="888250"/>
                    </a:lnTo>
                    <a:lnTo>
                      <a:pt x="888250" y="2367656"/>
                    </a:lnTo>
                    <a:lnTo>
                      <a:pt x="0" y="2367656"/>
                    </a:lnTo>
                    <a:lnTo>
                      <a:pt x="2367656" y="0"/>
                    </a:lnTo>
                    <a:close/>
                  </a:path>
                </a:pathLst>
              </a:custGeom>
              <a:solidFill>
                <a:schemeClr val="tx2">
                  <a:alpha val="76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6" name="ïşḷïdé"/>
            <p:cNvSpPr/>
            <p:nvPr/>
          </p:nvSpPr>
          <p:spPr>
            <a:xfrm>
              <a:off x="1543237" y="2978563"/>
              <a:ext cx="3743357" cy="923914"/>
            </a:xfrm>
            <a:prstGeom prst="rect">
              <a:avLst/>
            </a:prstGeom>
          </p:spPr>
          <p:txBody>
            <a:bodyPr anchor="ctr" anchorCtr="1">
              <a:normAutofit fontScale="85000" lnSpcReduction="10000"/>
            </a:bodyPr>
            <a:lstStyle/>
            <a:p>
              <a:pPr algn="r" fontAlgn="auto"/>
              <a:r>
                <a:rPr lang="en-US" altLang="zh-CN" sz="5400" b="1" spc="300" noProof="1">
                  <a:solidFill>
                    <a:schemeClr val="tx2"/>
                  </a:solidFill>
                  <a:latin typeface="+mn-lt"/>
                  <a:ea typeface="+mn-ea"/>
                </a:rPr>
                <a:t>CONTENTS</a:t>
              </a:r>
              <a:endParaRPr lang="en-US" altLang="zh-CN" sz="5400" b="1" spc="300" noProof="1">
                <a:solidFill>
                  <a:schemeClr val="tx2"/>
                </a:solidFill>
              </a:endParaRPr>
            </a:p>
          </p:txBody>
        </p:sp>
        <p:sp>
          <p:nvSpPr>
            <p:cNvPr id="28" name="í$ļidè"/>
            <p:cNvSpPr/>
            <p:nvPr/>
          </p:nvSpPr>
          <p:spPr>
            <a:xfrm>
              <a:off x="6229577" y="4504134"/>
              <a:ext cx="623893" cy="62388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9" name="ïṣḻíḋe"/>
            <p:cNvSpPr/>
            <p:nvPr/>
          </p:nvSpPr>
          <p:spPr>
            <a:xfrm>
              <a:off x="6229577" y="3626256"/>
              <a:ext cx="623893" cy="62388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0" name="iSliḋé"/>
            <p:cNvSpPr/>
            <p:nvPr/>
          </p:nvSpPr>
          <p:spPr>
            <a:xfrm>
              <a:off x="6229577" y="2746791"/>
              <a:ext cx="623893" cy="62388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1" name="işḷîḑe"/>
            <p:cNvSpPr/>
            <p:nvPr/>
          </p:nvSpPr>
          <p:spPr>
            <a:xfrm>
              <a:off x="6229577" y="1868914"/>
              <a:ext cx="623893" cy="62388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443" name="íṩḷiḍe"/>
            <p:cNvSpPr txBox="1">
              <a:spLocks noChangeArrowheads="1"/>
            </p:cNvSpPr>
            <p:nvPr/>
          </p:nvSpPr>
          <p:spPr bwMode="auto">
            <a:xfrm>
              <a:off x="6898883" y="4664723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/>
                <a:t>帮助家长学会必要的家庭行为管理技巧</a:t>
              </a:r>
              <a:endParaRPr lang="zh-CN" altLang="en-US" sz="1600" b="1" dirty="0"/>
            </a:p>
          </p:txBody>
        </p:sp>
        <p:sp>
          <p:nvSpPr>
            <p:cNvPr id="18444" name="íś1ídé"/>
            <p:cNvSpPr txBox="1">
              <a:spLocks noChangeArrowheads="1"/>
            </p:cNvSpPr>
            <p:nvPr/>
          </p:nvSpPr>
          <p:spPr bwMode="auto">
            <a:xfrm>
              <a:off x="6853727" y="3783870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通过小组交流帮助家长觉察和提升自我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5" name="îṣ1ïde"/>
            <p:cNvSpPr txBox="1">
              <a:spLocks noChangeArrowheads="1"/>
            </p:cNvSpPr>
            <p:nvPr/>
          </p:nvSpPr>
          <p:spPr bwMode="auto">
            <a:xfrm>
              <a:off x="6898882" y="2978563"/>
              <a:ext cx="3892702" cy="228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帮助家长理解儿童发展中出现的问题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6" name="îṥḻiḋè"/>
            <p:cNvSpPr txBox="1">
              <a:spLocks noChangeArrowheads="1"/>
            </p:cNvSpPr>
            <p:nvPr/>
          </p:nvSpPr>
          <p:spPr bwMode="auto">
            <a:xfrm>
              <a:off x="6853727" y="2037047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帮助家长理解儿童发展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899507" y="2567406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899507" y="3491320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6899507" y="441523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899507" y="527247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" name="表格占位符 46080"/>
          <p:cNvGraphicFramePr>
            <a:graphicFrameLocks noGrp="1"/>
          </p:cNvGraphicFramePr>
          <p:nvPr>
            <p:ph type="tbl" idx="1"/>
          </p:nvPr>
        </p:nvGraphicFramePr>
        <p:xfrm>
          <a:off x="2056605" y="2823611"/>
          <a:ext cx="8077200" cy="3124200"/>
        </p:xfrm>
        <a:graphic>
          <a:graphicData uri="http://schemas.openxmlformats.org/drawingml/2006/table">
            <a:tbl>
              <a:tblPr/>
              <a:tblGrid>
                <a:gridCol w="1514475"/>
                <a:gridCol w="3438525"/>
                <a:gridCol w="3124200"/>
              </a:tblGrid>
              <a:tr h="74930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endParaRPr lang="zh-CN" altLang="en-US" sz="2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>
                          <a:latin typeface="仿宋" panose="02010609060101010101" charset="-122"/>
                          <a:ea typeface="仿宋" panose="02010609060101010101" charset="-122"/>
                        </a:rPr>
                        <a:t>行为后果</a:t>
                      </a:r>
                      <a:endParaRPr lang="zh-CN" altLang="en-US" sz="2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92163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>
                          <a:latin typeface="仿宋" panose="02010609060101010101" charset="-122"/>
                          <a:ea typeface="仿宋" panose="02010609060101010101" charset="-122"/>
                        </a:rPr>
                        <a:t>个体喜欢的事物</a:t>
                      </a:r>
                      <a:endParaRPr lang="zh-CN" altLang="en-US" sz="2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>
                          <a:latin typeface="仿宋" panose="02010609060101010101" charset="-122"/>
                          <a:ea typeface="仿宋" panose="02010609060101010101" charset="-122"/>
                        </a:rPr>
                        <a:t>个体不喜欢的事物</a:t>
                      </a:r>
                      <a:endParaRPr lang="zh-CN" altLang="en-US" sz="2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给予</a:t>
                      </a:r>
                      <a:endParaRPr lang="zh-CN" altLang="en-US" sz="2800">
                        <a:solidFill>
                          <a:srgbClr val="FF0000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>
                          <a:latin typeface="仿宋" panose="02010609060101010101" charset="-122"/>
                          <a:ea typeface="仿宋" panose="02010609060101010101" charset="-122"/>
                        </a:rPr>
                        <a:t>奖励</a:t>
                      </a:r>
                      <a:endParaRPr lang="zh-CN" altLang="en-US" sz="2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>
                          <a:latin typeface="仿宋" panose="02010609060101010101" charset="-122"/>
                          <a:ea typeface="仿宋" panose="02010609060101010101" charset="-122"/>
                        </a:rPr>
                        <a:t>惩罚</a:t>
                      </a:r>
                      <a:endParaRPr lang="zh-CN" altLang="en-US" sz="2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撤除</a:t>
                      </a:r>
                      <a:endParaRPr lang="zh-CN" altLang="en-US" sz="2800">
                        <a:solidFill>
                          <a:srgbClr val="FF0000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dirty="0">
                          <a:latin typeface="仿宋" panose="02010609060101010101" charset="-122"/>
                          <a:ea typeface="仿宋" panose="02010609060101010101" charset="-122"/>
                        </a:rPr>
                        <a:t>奖励（</a:t>
                      </a:r>
                      <a:r>
                        <a:rPr lang="zh-CN" altLang="en-US" sz="2800" dirty="0">
                          <a:solidFill>
                            <a:srgbClr val="00B05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惩罚</a:t>
                      </a:r>
                      <a:r>
                        <a:rPr lang="zh-CN" altLang="en-US" sz="2800" dirty="0">
                          <a:latin typeface="仿宋" panose="02010609060101010101" charset="-122"/>
                          <a:ea typeface="仿宋" panose="02010609060101010101" charset="-122"/>
                        </a:rPr>
                        <a:t>）</a:t>
                      </a:r>
                      <a:endParaRPr lang="zh-CN" altLang="en-US" sz="2800" dirty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dirty="0">
                          <a:latin typeface="仿宋" panose="02010609060101010101" charset="-122"/>
                          <a:ea typeface="仿宋" panose="02010609060101010101" charset="-122"/>
                        </a:rPr>
                        <a:t>惩罚（</a:t>
                      </a:r>
                      <a:r>
                        <a:rPr lang="zh-CN" altLang="en-US" sz="2800" dirty="0">
                          <a:solidFill>
                            <a:srgbClr val="00B05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奖励</a:t>
                      </a:r>
                      <a:r>
                        <a:rPr lang="zh-CN" altLang="en-US" sz="2800" dirty="0">
                          <a:latin typeface="仿宋" panose="02010609060101010101" charset="-122"/>
                          <a:ea typeface="仿宋" panose="02010609060101010101" charset="-122"/>
                        </a:rPr>
                        <a:t>）</a:t>
                      </a:r>
                      <a:endParaRPr lang="zh-CN" altLang="en-US" sz="2800" dirty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006724" y="1237974"/>
            <a:ext cx="6176963" cy="1016000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effectLst>
                  <a:outerShdw blurRad="38100" dist="38100" dir="2700000" algn="tl">
                    <a:srgbClr val="45454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行为管理的基本要素不外乎是奖赏或惩罚！</a:t>
            </a:r>
            <a:endParaRPr lang="en-US" altLang="zh-CN" sz="2400" dirty="0">
              <a:effectLst>
                <a:outerShdw blurRad="38100" dist="38100" dir="2700000" algn="tl">
                  <a:srgbClr val="454545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effectLst>
                  <a:outerShdw blurRad="38100" dist="38100" dir="2700000" algn="tl">
                    <a:srgbClr val="45454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行为管理必须</a:t>
            </a:r>
            <a:r>
              <a:rPr lang="en-US" altLang="zh-CN" sz="2400" dirty="0">
                <a:effectLst>
                  <a:outerShdw blurRad="38100" dist="38100" dir="2700000" algn="tl">
                    <a:srgbClr val="45454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effectLst>
                  <a:outerShdw blurRad="38100" dist="38100" dir="2700000" algn="tl">
                    <a:srgbClr val="45454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只能是聚焦行为的管理策略！</a:t>
            </a:r>
            <a:endParaRPr lang="zh-CN" altLang="en-US" sz="2400" dirty="0">
              <a:effectLst>
                <a:outerShdw blurRad="38100" dist="38100" dir="2700000" algn="tl">
                  <a:srgbClr val="454545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>
            <a:spLocks noGrp="1" noChangeArrowheads="1"/>
          </p:cNvSpPr>
          <p:nvPr>
            <p:ph type="title"/>
          </p:nvPr>
        </p:nvSpPr>
        <p:spPr>
          <a:xfrm>
            <a:off x="669925" y="0"/>
            <a:ext cx="10850563" cy="865188"/>
          </a:xfrm>
        </p:spPr>
        <p:txBody>
          <a:bodyPr/>
          <a:lstStyle/>
          <a:p>
            <a:r>
              <a:rPr lang="en-US" altLang="zh-CN" dirty="0">
                <a:solidFill>
                  <a:srgbClr val="2283CD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4.1.</a:t>
            </a:r>
            <a:r>
              <a:rPr lang="zh-CN" altLang="en-US" dirty="0">
                <a:solidFill>
                  <a:srgbClr val="2283CD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行为管理的要素</a:t>
            </a:r>
            <a:endParaRPr lang="zh-CN" altLang="en-US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55490" y="2643602"/>
            <a:ext cx="6300097" cy="253841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zh-CN" altLang="en-US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具体、对应、及时</a:t>
            </a:r>
            <a:endParaRPr lang="zh-CN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457200" indent="-457200">
              <a:buFontTx/>
              <a:buAutoNum type="arabicPeriod"/>
            </a:pPr>
            <a:r>
              <a:rPr lang="zh-CN" altLang="en-US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伴随口头描述</a:t>
            </a:r>
            <a:endParaRPr lang="zh-CN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457200" indent="-457200">
              <a:buFontTx/>
              <a:buAutoNum type="arabicPeriod"/>
            </a:pPr>
            <a:r>
              <a:rPr lang="zh-CN" altLang="en-US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奖赏优于</a:t>
            </a:r>
            <a:r>
              <a:rPr lang="zh-CN" altLang="en-US" sz="28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" action="ppaction://hlinksldjump"/>
              </a:rPr>
              <a:t>惩罚</a:t>
            </a:r>
            <a:r>
              <a:rPr lang="zh-CN" altLang="en-US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，避免单独惩罚</a:t>
            </a:r>
            <a:endParaRPr lang="zh-CN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457200" indent="-457200">
              <a:buFontTx/>
              <a:buAutoNum type="arabicPeriod"/>
            </a:pPr>
            <a:r>
              <a:rPr lang="zh-CN" altLang="en-US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注意持久影响：养成行为习惯</a:t>
            </a:r>
            <a:endParaRPr lang="en-US" altLang="zh-CN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457200" indent="-457200">
              <a:buFontTx/>
              <a:buAutoNum type="arabicPeriod"/>
            </a:pPr>
            <a:r>
              <a:rPr lang="zh-CN" altLang="en-US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注意对行为长期效果的监控</a:t>
            </a:r>
            <a:endParaRPr lang="zh-CN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44034" name="文本框 7"/>
          <p:cNvSpPr txBox="1">
            <a:spLocks noChangeArrowheads="1"/>
          </p:cNvSpPr>
          <p:nvPr/>
        </p:nvSpPr>
        <p:spPr bwMode="auto">
          <a:xfrm>
            <a:off x="2327276" y="1401763"/>
            <a:ext cx="3878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979CB8"/>
                </a:solidFill>
                <a:latin typeface="微软雅黑 Light" panose="020B0502040204020203" charset="-122"/>
                <a:ea typeface="微软雅黑 Light" panose="020B0502040204020203" charset="-122"/>
                <a:cs typeface="Varela Round"/>
                <a:sym typeface="+mn-ea"/>
              </a:rPr>
              <a:t>聚焦：有效运用奖惩的原则</a:t>
            </a:r>
            <a:endParaRPr lang="zh-CN" altLang="en-GB" sz="2400" b="1">
              <a:solidFill>
                <a:srgbClr val="979CB8"/>
              </a:solidFill>
              <a:latin typeface="微软雅黑 Light" panose="020B0502040204020203" charset="-122"/>
              <a:ea typeface="微软雅黑 Light" panose="020B0502040204020203" charset="-122"/>
              <a:cs typeface="Varela Round"/>
              <a:sym typeface="+mn-ea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0131"/>
            <a:ext cx="8927686" cy="865188"/>
          </a:xfrm>
        </p:spPr>
        <p:txBody>
          <a:bodyPr/>
          <a:lstStyle/>
          <a:p>
            <a:pPr algn="ctr" eaLnBrk="1" hangingPunct="1"/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认知行为训练策略举例：代币制</a:t>
            </a:r>
            <a:r>
              <a:rPr lang="zh-CN" altLang="en-US" sz="2000" b="0" dirty="0">
                <a:latin typeface="+mn-ea"/>
                <a:ea typeface="+mn-ea"/>
              </a:rPr>
              <a:t>（某精神病医院的代币管制案例） </a:t>
            </a:r>
            <a:endParaRPr lang="zh-CN" altLang="en-US" sz="2000" b="0" dirty="0">
              <a:latin typeface="+mn-ea"/>
              <a:ea typeface="+mn-ea"/>
            </a:endParaRPr>
          </a:p>
        </p:txBody>
      </p:sp>
      <p:graphicFrame>
        <p:nvGraphicFramePr>
          <p:cNvPr id="3" name="内容占位符 50178"/>
          <p:cNvGraphicFramePr/>
          <p:nvPr/>
        </p:nvGraphicFramePr>
        <p:xfrm>
          <a:off x="1847850" y="1125538"/>
          <a:ext cx="8567738" cy="5580063"/>
        </p:xfrm>
        <a:graphic>
          <a:graphicData uri="http://schemas.openxmlformats.org/drawingml/2006/table">
            <a:tbl>
              <a:tblPr/>
              <a:tblGrid>
                <a:gridCol w="574675"/>
                <a:gridCol w="1508125"/>
                <a:gridCol w="744538"/>
                <a:gridCol w="5740400"/>
              </a:tblGrid>
              <a:tr h="357188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目标行为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代币数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行  为  定  义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 row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一</a:t>
                      </a:r>
                      <a:endParaRPr lang="zh-CN" altLang="en-US" sz="1200" b="1">
                        <a:latin typeface="Times New Roman" panose="02020603050405020304" pitchFamily="18" charset="0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个人</a:t>
                      </a:r>
                      <a:endParaRPr lang="zh-CN" altLang="en-US" sz="1200" b="1">
                        <a:latin typeface="宋体" panose="02010600030101010101" pitchFamily="2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卫生</a:t>
                      </a:r>
                      <a:endParaRPr lang="zh-CN" altLang="en-US" sz="1200" b="1">
                        <a:latin typeface="Arial" panose="020B0604020202020204" pitchFamily="34" charset="0"/>
                        <a:ea typeface="MingLiU" panose="02020509000000000000" charset="-120"/>
                      </a:endParaRPr>
                    </a:p>
                  </a:txBody>
                  <a:tcPr marL="91435" marR="91435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洗  脸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梳头发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用水洗脸（至少脸部的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1/3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），并用毛巾擦干，用梳子或刷子梳头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次以上，使头发整齐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2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刮胡子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用刮胡刀或电动胡刀刮脸上或颈部胡子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次以上，把多余肥皂用毛巾擦干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刷  牙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用牙刷刷牙，漱口，并用毛巾擦干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 row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二</a:t>
                      </a:r>
                      <a:endParaRPr lang="zh-CN" altLang="en-US" sz="1200" b="1">
                        <a:latin typeface="Times New Roman" panose="02020603050405020304" pitchFamily="18" charset="0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个人</a:t>
                      </a:r>
                      <a:endParaRPr lang="zh-CN" altLang="en-US" sz="1200" b="1">
                        <a:latin typeface="宋体" panose="02010600030101010101" pitchFamily="2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管理</a:t>
                      </a:r>
                      <a:endParaRPr lang="zh-CN" altLang="en-US" sz="1200" b="1">
                        <a:latin typeface="Arial" panose="020B0604020202020204" pitchFamily="34" charset="0"/>
                        <a:ea typeface="MingLiU" panose="02020509000000000000" charset="-120"/>
                      </a:endParaRPr>
                    </a:p>
                  </a:txBody>
                  <a:tcPr marL="91435" marR="91435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穿着整齐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上衣钮扣扣好（领扣除外），并塞入外裤，外拉链拉上，皮带扣好，穿袜子，绑好鞋子（不必塞入外裤或不必用皮带的衣服除外）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7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整理床铺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或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床罩完全盖住床单，床罩塞入枕头前下方后叠到床头挡板，假如床罩不着地，但离地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10cm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以内并在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7m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远的地方看不到皱褶，则多给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个代币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衣橱整洁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所有东西放置整洁，衣服叠好，看不出脏或灰尘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运  动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或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每天有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10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分钟的团体运动时间，如做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5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分钟以上，给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个代币；做完全部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10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分钟的运动，给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个代币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96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三</a:t>
                      </a:r>
                      <a:endParaRPr lang="zh-CN" altLang="en-US" sz="1200" b="1">
                        <a:latin typeface="Times New Roman" panose="02020603050405020304" pitchFamily="18" charset="0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院内</a:t>
                      </a:r>
                      <a:endParaRPr lang="zh-CN" altLang="en-US" sz="1200" b="1">
                        <a:latin typeface="宋体" panose="02010600030101010101" pitchFamily="2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杂项</a:t>
                      </a:r>
                      <a:endParaRPr lang="zh-CN" altLang="en-US" sz="1200" b="1">
                        <a:latin typeface="Arial" panose="020B0604020202020204" pitchFamily="34" charset="0"/>
                        <a:ea typeface="MingLiU" panose="02020509000000000000" charset="-120"/>
                      </a:endParaRPr>
                    </a:p>
                  </a:txBody>
                  <a:tcPr marL="91435" marR="91435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工作共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25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项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, 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如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: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清洁烟灰缸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卷香烟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叠衣服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擦房舍灰尘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4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每项工作所需时间、地点、材料、作业及监督检查程序都有规定，每项所给代币数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～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4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个不等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 row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四</a:t>
                      </a:r>
                      <a:endParaRPr lang="zh-CN" altLang="en-US" sz="1200" b="1">
                        <a:latin typeface="Times New Roman" panose="02020603050405020304" pitchFamily="18" charset="0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社会</a:t>
                      </a:r>
                      <a:endParaRPr lang="zh-CN" altLang="en-US" sz="1200" b="1">
                        <a:latin typeface="宋体" panose="02010600030101010101" pitchFamily="2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200" b="1">
                          <a:latin typeface="宋体" panose="02010600030101010101" pitchFamily="2" charset="-122"/>
                        </a:rPr>
                        <a:t>技巧</a:t>
                      </a:r>
                      <a:endParaRPr lang="zh-CN" altLang="en-US" sz="1200" b="1">
                        <a:latin typeface="Arial" panose="020B0604020202020204" pitchFamily="34" charset="0"/>
                        <a:ea typeface="MingLiU" panose="02020509000000000000" charset="-120"/>
                      </a:endParaRPr>
                    </a:p>
                  </a:txBody>
                  <a:tcPr marL="91435" marR="91435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向管理人员打招呼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在矫正者或研究助手来到病房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30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分钟以内，发出适当的招呼，如“早安”、“你好”等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正确地回答知觉性问题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3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对于当地的医院环境及时事（如转到开放病房有何好处等）能正确回答（问题是事先选定好的）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在团体讨论中发言</a:t>
                      </a:r>
                      <a:endParaRPr lang="zh-CN" altLang="en-US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或</a:t>
                      </a:r>
                      <a:r>
                        <a:rPr lang="en-US" altLang="zh-CN" sz="12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endParaRPr lang="en-US" altLang="zh-CN" sz="12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200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在每周的病人集会时间里，发言</a:t>
                      </a:r>
                      <a:r>
                        <a:rPr lang="en-US" altLang="zh-CN" sz="1200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次者给</a:t>
                      </a:r>
                      <a:r>
                        <a:rPr lang="en-US" altLang="zh-CN" sz="1200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r>
                        <a:rPr lang="zh-CN" altLang="en-US" sz="1200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个代币，发言</a:t>
                      </a:r>
                      <a:r>
                        <a:rPr lang="en-US" altLang="zh-CN" sz="1200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r>
                        <a:rPr lang="zh-CN" altLang="en-US" sz="1200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次以上者给</a:t>
                      </a:r>
                      <a:r>
                        <a:rPr lang="en-US" altLang="zh-CN" sz="1200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r>
                        <a:rPr lang="zh-CN" altLang="en-US" sz="1200" dirty="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个代币</a:t>
                      </a:r>
                      <a:endParaRPr lang="zh-CN" altLang="en-US" sz="1200" dirty="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marL="91435" marR="9143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灯片编号占位符 3"/>
          <p:cNvSpPr txBox="1">
            <a:spLocks noGrp="1" noChangeArrowheads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6A1D5254-C8C5-C643-A128-A3F80A265AA6}" type="slidenum">
              <a:rPr lang="en-US" altLang="zh-CN" sz="1400">
                <a:latin typeface="Arial" panose="020B0604020202020204" pitchFamily="34" charset="0"/>
              </a:rPr>
            </a:fld>
            <a:endParaRPr lang="en-US" altLang="zh-CN" sz="1400">
              <a:latin typeface="Arial" panose="020B0604020202020204" pitchFamily="34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00375" y="625476"/>
            <a:ext cx="63373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儿童行为管理代币制案例 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7851" y="1597025"/>
            <a:ext cx="8424863" cy="43815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>
                <a:latin typeface="华文楷体" charset="-122"/>
                <a:ea typeface="华文楷体" charset="-122"/>
              </a:rPr>
              <a:t>            </a:t>
            </a:r>
            <a:r>
              <a:rPr lang="zh-CN" altLang="en-US" sz="18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王先生的儿子小强不爱做家务事。他为儿子设计了一个代币制。王先生告诉小强，每当他完成一件家务活，就可以获得一定的点数。他们商定了一份代币制说明表，王先生把它贴在冰箱门上，说明表列出了所有期待的行为、这些行为的价值和每天可以购买的逆向强化物。小强每完成一项工作就在说明表上面画上记号，并告诉父亲他想要拿多少点数交换何种逆向强化物。王先生每天回来检查工作表和已完成的工作。</a:t>
            </a:r>
            <a:endParaRPr lang="zh-CN" altLang="en-US" sz="18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8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           小强可以每天用点数交换相应强化物，也可以累积起来交换更大的强化物。</a:t>
            </a:r>
            <a:endParaRPr lang="zh-CN" altLang="en-US" sz="18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8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           通常，小强喜欢每天用三点交换晚上有趣的电视节目，也会累积很多点换一次整晚上在家里和小朋友玩耍。一段时间后，小强和爸爸增加强化物的价值，如用</a:t>
            </a:r>
            <a:r>
              <a:rPr lang="en-US" altLang="zh-CN" sz="18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160</a:t>
            </a:r>
            <a:r>
              <a:rPr lang="zh-CN" altLang="en-US" sz="18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点换一次长途旅行。不久，小强不再烦做家务活，并知道该做什么了。</a:t>
            </a:r>
            <a:endParaRPr lang="zh-CN" altLang="en-US" sz="18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灯片编号占位符 3"/>
          <p:cNvSpPr txBox="1">
            <a:spLocks noGrp="1" noChangeArrowheads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962F96D3-10E3-8C4A-AF10-13ACC3544355}" type="slidenum">
              <a:rPr lang="en-US" altLang="zh-CN" sz="1400">
                <a:latin typeface="Arial" panose="020B0604020202020204" pitchFamily="34" charset="0"/>
              </a:rPr>
            </a:fld>
            <a:endParaRPr lang="en-US" altLang="zh-CN" sz="1400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711450" y="509589"/>
            <a:ext cx="6661150" cy="725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小强的代币制内容表 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2228" name="内容占位符 52227"/>
          <p:cNvGraphicFramePr>
            <a:graphicFrameLocks noGrp="1"/>
          </p:cNvGraphicFramePr>
          <p:nvPr>
            <p:ph idx="4294967295"/>
          </p:nvPr>
        </p:nvGraphicFramePr>
        <p:xfrm>
          <a:off x="2855913" y="1449388"/>
          <a:ext cx="6985000" cy="5040312"/>
        </p:xfrm>
        <a:graphic>
          <a:graphicData uri="http://schemas.openxmlformats.org/drawingml/2006/table">
            <a:tbl>
              <a:tblPr/>
              <a:tblGrid>
                <a:gridCol w="5645150"/>
                <a:gridCol w="1339850"/>
              </a:tblGrid>
              <a:tr h="4683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内        容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点 数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一、我的日常工作表：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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整理我的床铺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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把玩具放在架子上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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清除垃圾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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晚餐后确立桌子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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饲养小动物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399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二、我的报酬表（我赚的点数可以交换以下东西）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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选择所有最喜欢的电视节目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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我可以迟一个小时上床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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骑自行车去商店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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选择我最喜欢的食物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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整个一晚上和朋友在一起</a:t>
                      </a:r>
                      <a:r>
                        <a:rPr lang="en-US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玩耍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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去最喜欢的快餐厅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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买新的运动手套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 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</a:t>
                      </a:r>
                      <a:r>
                        <a:rPr lang="zh-CN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整个晚上在客房</a:t>
                      </a:r>
                      <a:r>
                        <a:rPr lang="en-US" altLang="en-US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  <a:sym typeface="Wingdings" panose="05000000000000000000" pitchFamily="2" charset="2"/>
                        </a:rPr>
                        <a:t>玩耍</a:t>
                      </a:r>
                      <a:endParaRPr lang="zh-CN" altLang="en-US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  <a:sym typeface="Wingdings" panose="05000000000000000000" pitchFamily="2" charset="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3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3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3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25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40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120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1600">
                          <a:latin typeface="Microsoft YaHei Light" panose="020B0502040204020203" pitchFamily="34" charset="-122"/>
                          <a:ea typeface="Microsoft YaHei Light" panose="020B0502040204020203" pitchFamily="34" charset="-122"/>
                        </a:rPr>
                        <a:t> 11</a:t>
                      </a:r>
                      <a:endParaRPr lang="en-US" altLang="zh-CN" sz="1600">
                        <a:latin typeface="Microsoft YaHei Light" panose="020B0502040204020203" pitchFamily="34" charset="-122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1" y="147363"/>
            <a:ext cx="7415213" cy="865187"/>
          </a:xfrm>
        </p:spPr>
        <p:txBody>
          <a:bodyPr/>
          <a:lstStyle/>
          <a:p>
            <a:pPr algn="ctr" eaLnBrk="1" hangingPunct="1"/>
            <a:r>
              <a:rPr lang="zh-CN" altLang="en-US" sz="3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代币制训练注意事项</a:t>
            </a:r>
            <a:endParaRPr lang="zh-CN" altLang="en-US" sz="3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2209801" y="1785938"/>
            <a:ext cx="8101013" cy="43100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三个组成部分：</a:t>
            </a:r>
            <a:endPara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一张</a:t>
            </a:r>
            <a:r>
              <a:rPr lang="zh-CN" altLang="en-US" sz="2400" b="1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目标行为</a:t>
            </a: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的详细清单</a:t>
            </a:r>
            <a:endPara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</a:t>
            </a: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与目标行为有关的</a:t>
            </a:r>
            <a:r>
              <a:rPr lang="zh-CN" altLang="en-US" sz="2400" b="1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代币</a:t>
            </a: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数</a:t>
            </a:r>
            <a:endPara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代币可以交换的支持性</a:t>
            </a:r>
            <a:r>
              <a:rPr lang="zh-CN" altLang="en-US" sz="2400" b="1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强化物</a:t>
            </a: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清单，如喜欢的东西，活动或者其他奖励。</a:t>
            </a:r>
            <a:endParaRPr lang="en-US" altLang="zh-CN" sz="24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endPara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代币交换系统：</a:t>
            </a:r>
            <a:endPara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确定行为与代币之间的交换关系。</a:t>
            </a:r>
            <a:endPara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</a:t>
            </a:r>
            <a:r>
              <a:rPr lang="zh-CN" altLang="en-US" sz="240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确定代币与支持性强化物之间的交换关系</a:t>
            </a:r>
            <a:endParaRPr lang="zh-CN" altLang="en-US" sz="240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pPr fontAlgn="auto"/>
            <a:r>
              <a:rPr lang="zh-CN" alt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谢谢倾听！</a:t>
            </a:r>
            <a:endParaRPr lang="zh-CN" altLang="en-US" sz="5400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库_矩形 7"/>
          <p:cNvSpPr/>
          <p:nvPr>
            <p:custDataLst>
              <p:tags r:id="rId1"/>
            </p:custDataLst>
          </p:nvPr>
        </p:nvSpPr>
        <p:spPr>
          <a:xfrm>
            <a:off x="2918625" y="2592315"/>
            <a:ext cx="2789973" cy="997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rgbClr val="A8ACB9"/>
                </a:solidFill>
              </a:rPr>
              <a:t>自</a:t>
            </a:r>
            <a:r>
              <a:rPr lang="en-US" altLang="zh-CN" sz="1200" dirty="0">
                <a:solidFill>
                  <a:srgbClr val="A8ACB9"/>
                </a:solidFill>
              </a:rPr>
              <a:t>17</a:t>
            </a:r>
            <a:r>
              <a:rPr lang="zh-CN" altLang="en-US" sz="1200" dirty="0">
                <a:solidFill>
                  <a:srgbClr val="A8ACB9"/>
                </a:solidFill>
              </a:rPr>
              <a:t>世纪， 人们相信儿童只是小一号的大人，可以给予与大人同等的要求。</a:t>
            </a:r>
            <a:br>
              <a:rPr lang="en-US" altLang="zh-CN" sz="1200" dirty="0">
                <a:solidFill>
                  <a:srgbClr val="A8ACB9"/>
                </a:solidFill>
              </a:rPr>
            </a:br>
            <a:r>
              <a:rPr lang="en-US" altLang="zh-CN" sz="1200" dirty="0">
                <a:solidFill>
                  <a:srgbClr val="A8ACB9"/>
                </a:solidFill>
              </a:rPr>
              <a:t>1693</a:t>
            </a:r>
            <a:r>
              <a:rPr lang="zh-CN" altLang="en-US" sz="1200" dirty="0">
                <a:solidFill>
                  <a:srgbClr val="A8ACB9"/>
                </a:solidFill>
              </a:rPr>
              <a:t>年，约翰</a:t>
            </a:r>
            <a:r>
              <a:rPr lang="en-US" altLang="zh-CN" sz="1200" dirty="0">
                <a:solidFill>
                  <a:srgbClr val="A8ACB9"/>
                </a:solidFill>
              </a:rPr>
              <a:t>.</a:t>
            </a:r>
            <a:r>
              <a:rPr lang="zh-CN" altLang="en-US" sz="1200" dirty="0">
                <a:solidFill>
                  <a:srgbClr val="A8ACB9"/>
                </a:solidFill>
              </a:rPr>
              <a:t>洛克（英）提出儿童是一块白板（</a:t>
            </a:r>
            <a:r>
              <a:rPr lang="en-US" altLang="zh-CN" sz="1200" dirty="0">
                <a:solidFill>
                  <a:srgbClr val="A8ACB9"/>
                </a:solidFill>
              </a:rPr>
              <a:t> 《</a:t>
            </a:r>
            <a:r>
              <a:rPr lang="zh-CN" altLang="en-US" sz="1200" dirty="0">
                <a:solidFill>
                  <a:srgbClr val="A8ACB9"/>
                </a:solidFill>
              </a:rPr>
              <a:t>教育漫话</a:t>
            </a:r>
            <a:r>
              <a:rPr lang="en-US" altLang="zh-CN" sz="1200" dirty="0">
                <a:solidFill>
                  <a:srgbClr val="A8ACB9"/>
                </a:solidFill>
              </a:rPr>
              <a:t>》 </a:t>
            </a:r>
            <a:r>
              <a:rPr lang="zh-CN" altLang="en-US" sz="1200" dirty="0">
                <a:solidFill>
                  <a:srgbClr val="A8ACB9"/>
                </a:solidFill>
              </a:rPr>
              <a:t>）。</a:t>
            </a:r>
            <a:endParaRPr lang="en-US" sz="1200" dirty="0">
              <a:solidFill>
                <a:srgbClr val="A8ACB9"/>
              </a:solidFill>
            </a:endParaRPr>
          </a:p>
        </p:txBody>
      </p:sp>
      <p:sp>
        <p:nvSpPr>
          <p:cNvPr id="12" name="PA_库_矩形 11"/>
          <p:cNvSpPr/>
          <p:nvPr>
            <p:custDataLst>
              <p:tags r:id="rId2"/>
            </p:custDataLst>
          </p:nvPr>
        </p:nvSpPr>
        <p:spPr>
          <a:xfrm>
            <a:off x="2968703" y="4604474"/>
            <a:ext cx="2790956" cy="536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spcAft>
                <a:spcPts val="600"/>
              </a:spcAft>
            </a:pPr>
            <a:r>
              <a:rPr lang="en-US" altLang="zh-CN" sz="1200" dirty="0">
                <a:solidFill>
                  <a:srgbClr val="A8ACB9"/>
                </a:solidFill>
              </a:rPr>
              <a:t>1762</a:t>
            </a:r>
            <a:r>
              <a:rPr lang="zh-CN" altLang="en-US" sz="1200" dirty="0">
                <a:solidFill>
                  <a:srgbClr val="A8ACB9"/>
                </a:solidFill>
              </a:rPr>
              <a:t>，卢梭论著</a:t>
            </a:r>
            <a:r>
              <a:rPr lang="en-US" altLang="zh-CN" sz="1200" dirty="0">
                <a:solidFill>
                  <a:srgbClr val="A8ACB9"/>
                </a:solidFill>
              </a:rPr>
              <a:t>《</a:t>
            </a:r>
            <a:r>
              <a:rPr lang="zh-CN" altLang="en-US" sz="1200" dirty="0">
                <a:solidFill>
                  <a:srgbClr val="A8ACB9"/>
                </a:solidFill>
                <a:hlinkClick r:id="rId3"/>
              </a:rPr>
              <a:t>爱弥儿</a:t>
            </a:r>
            <a:r>
              <a:rPr lang="en-US" altLang="zh-CN" sz="1200" dirty="0">
                <a:solidFill>
                  <a:srgbClr val="A8ACB9"/>
                </a:solidFill>
              </a:rPr>
              <a:t>》</a:t>
            </a:r>
            <a:r>
              <a:rPr lang="zh-CN" altLang="en-US" sz="1200" dirty="0">
                <a:solidFill>
                  <a:srgbClr val="A8ACB9"/>
                </a:solidFill>
              </a:rPr>
              <a:t>，简述了他那独特而自由的教育思想。</a:t>
            </a:r>
            <a:endParaRPr lang="en-US" sz="1200" dirty="0">
              <a:solidFill>
                <a:srgbClr val="A8ACB9"/>
              </a:solidFill>
            </a:endParaRPr>
          </a:p>
        </p:txBody>
      </p:sp>
      <p:sp>
        <p:nvSpPr>
          <p:cNvPr id="16" name="PA_库_矩形 15"/>
          <p:cNvSpPr/>
          <p:nvPr>
            <p:custDataLst>
              <p:tags r:id="rId4"/>
            </p:custDataLst>
          </p:nvPr>
        </p:nvSpPr>
        <p:spPr>
          <a:xfrm>
            <a:off x="7905899" y="2624264"/>
            <a:ext cx="2795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A8ACB9"/>
                </a:solidFill>
              </a:rPr>
              <a:t>1780s, </a:t>
            </a:r>
            <a:r>
              <a:rPr lang="zh-CN" altLang="en-US" sz="1200" dirty="0">
                <a:solidFill>
                  <a:srgbClr val="A8ACB9"/>
                </a:solidFill>
              </a:rPr>
              <a:t>康德提出图式概念，并提出个体道德发展是经由个体与同伴互动形成的，与权威人物无关。</a:t>
            </a:r>
            <a:br>
              <a:rPr lang="en-US" altLang="zh-CN" sz="1200" dirty="0">
                <a:solidFill>
                  <a:srgbClr val="A8ACB9"/>
                </a:solidFill>
              </a:rPr>
            </a:br>
            <a:r>
              <a:rPr lang="en-US" altLang="zh-CN" sz="1200" dirty="0">
                <a:solidFill>
                  <a:srgbClr val="A8ACB9"/>
                </a:solidFill>
              </a:rPr>
              <a:t>1907</a:t>
            </a:r>
            <a:r>
              <a:rPr lang="zh-CN" altLang="en-US" sz="1200" dirty="0">
                <a:solidFill>
                  <a:srgbClr val="A8ACB9"/>
                </a:solidFill>
              </a:rPr>
              <a:t>年，蒙特梭利建立了第一所蒙特梭利学校，该学校尊重儿童天性，鼓励儿童通过动手操作和同伴讨论等途径自主学习。</a:t>
            </a:r>
            <a:endParaRPr lang="en-US" altLang="zh-CN" sz="1200" dirty="0">
              <a:solidFill>
                <a:srgbClr val="A8ACB9"/>
              </a:solidFill>
            </a:endParaRPr>
          </a:p>
        </p:txBody>
      </p:sp>
      <p:sp>
        <p:nvSpPr>
          <p:cNvPr id="20" name="PA_库_矩形 19"/>
          <p:cNvSpPr/>
          <p:nvPr>
            <p:custDataLst>
              <p:tags r:id="rId5"/>
            </p:custDataLst>
          </p:nvPr>
        </p:nvSpPr>
        <p:spPr>
          <a:xfrm>
            <a:off x="7956884" y="4604474"/>
            <a:ext cx="3193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A8ACB9"/>
                </a:solidFill>
              </a:rPr>
              <a:t>皮亚杰认为儿童的心智和成人有着根本的区别，不同发展阶段儿童有着不同的学习任务。</a:t>
            </a:r>
            <a:br>
              <a:rPr lang="en-US" altLang="zh-CN" sz="1200" dirty="0">
                <a:solidFill>
                  <a:srgbClr val="A8ACB9"/>
                </a:solidFill>
              </a:rPr>
            </a:br>
            <a:r>
              <a:rPr lang="zh-CN" altLang="en-US" sz="1200" dirty="0">
                <a:solidFill>
                  <a:srgbClr val="A8ACB9"/>
                </a:solidFill>
              </a:rPr>
              <a:t>皮亚杰认为儿童学习是一个主动探索过程，应该以儿童为中心。在这种课题中，教师的角色是顾问和推动者，而不是一般意义上的指导者。</a:t>
            </a:r>
            <a:br>
              <a:rPr lang="en-US" altLang="zh-CN" sz="1200" dirty="0">
                <a:solidFill>
                  <a:srgbClr val="A8ACB9"/>
                </a:solidFill>
              </a:rPr>
            </a:br>
            <a:r>
              <a:rPr lang="zh-CN" altLang="en-US" sz="1200" dirty="0">
                <a:solidFill>
                  <a:srgbClr val="A8ACB9"/>
                </a:solidFill>
              </a:rPr>
              <a:t>教师应该把焦点放在学习过程上，而不是最终结果或成果上。</a:t>
            </a:r>
            <a:endParaRPr lang="en-US" altLang="zh-CN" sz="1200" dirty="0">
              <a:solidFill>
                <a:srgbClr val="A8ACB9"/>
              </a:solidFill>
            </a:endParaRPr>
          </a:p>
          <a:p>
            <a:r>
              <a:rPr lang="en-US" altLang="zh-CN" sz="1200" dirty="0"/>
              <a:t>1980s,</a:t>
            </a:r>
            <a:r>
              <a:rPr lang="zh-CN" altLang="en-US" sz="1200" dirty="0"/>
              <a:t> 很多西方教育体系都采纳了以儿童为中心的学习方法。</a:t>
            </a:r>
            <a:endParaRPr lang="en-US" altLang="zh-CN" sz="1200" dirty="0"/>
          </a:p>
        </p:txBody>
      </p:sp>
      <p:sp>
        <p:nvSpPr>
          <p:cNvPr id="21" name="PA_库_矩形 20"/>
          <p:cNvSpPr/>
          <p:nvPr>
            <p:custDataLst>
              <p:tags r:id="rId6"/>
            </p:custDataLst>
          </p:nvPr>
        </p:nvSpPr>
        <p:spPr>
          <a:xfrm>
            <a:off x="3010382" y="197031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600" dirty="0">
                <a:solidFill>
                  <a:schemeClr val="tx2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此前</a:t>
            </a:r>
            <a:endParaRPr lang="bg-BG" sz="3600" dirty="0">
              <a:solidFill>
                <a:schemeClr val="tx2"/>
              </a:solidFill>
              <a:ea typeface="庞门正道标题体" panose="02010600030101010101" pitchFamily="2" charset="-122"/>
            </a:endParaRPr>
          </a:p>
        </p:txBody>
      </p:sp>
      <p:sp>
        <p:nvSpPr>
          <p:cNvPr id="22" name="PA_库_矩形 21"/>
          <p:cNvSpPr/>
          <p:nvPr>
            <p:custDataLst>
              <p:tags r:id="rId7"/>
            </p:custDataLst>
          </p:nvPr>
        </p:nvSpPr>
        <p:spPr>
          <a:xfrm>
            <a:off x="4064394" y="2141154"/>
            <a:ext cx="1818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>
                <a:solidFill>
                  <a:schemeClr val="accent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“小大人”观</a:t>
            </a:r>
            <a:endParaRPr lang="en-US" sz="2000" dirty="0">
              <a:solidFill>
                <a:schemeClr val="accent1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  <p:sp>
        <p:nvSpPr>
          <p:cNvPr id="23" name="PA_库_矩形 22"/>
          <p:cNvSpPr/>
          <p:nvPr>
            <p:custDataLst>
              <p:tags r:id="rId8"/>
            </p:custDataLst>
          </p:nvPr>
        </p:nvSpPr>
        <p:spPr>
          <a:xfrm>
            <a:off x="3010382" y="392609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bg-BG" sz="3600" dirty="0">
                <a:solidFill>
                  <a:schemeClr val="tx2"/>
                </a:solidFill>
                <a:ea typeface="庞门正道标题体" panose="02010600030101010101" pitchFamily="2" charset="-122"/>
              </a:rPr>
              <a:t>反思</a:t>
            </a:r>
            <a:endParaRPr lang="bg-BG" sz="3600" dirty="0">
              <a:solidFill>
                <a:schemeClr val="tx2"/>
              </a:solidFill>
              <a:ea typeface="庞门正道标题体" panose="02010600030101010101" pitchFamily="2" charset="-122"/>
            </a:endParaRPr>
          </a:p>
        </p:txBody>
      </p:sp>
      <p:sp>
        <p:nvSpPr>
          <p:cNvPr id="24" name="PA_库_矩形 23"/>
          <p:cNvSpPr/>
          <p:nvPr>
            <p:custDataLst>
              <p:tags r:id="rId9"/>
            </p:custDataLst>
          </p:nvPr>
        </p:nvSpPr>
        <p:spPr>
          <a:xfrm>
            <a:off x="4064394" y="4096934"/>
            <a:ext cx="1818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>
                <a:solidFill>
                  <a:schemeClr val="accent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爱弥儿的启迪</a:t>
            </a:r>
            <a:endParaRPr lang="en-US" sz="2000" dirty="0">
              <a:solidFill>
                <a:schemeClr val="accent1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  <p:sp>
        <p:nvSpPr>
          <p:cNvPr id="25" name="PA_库_矩形 24"/>
          <p:cNvSpPr/>
          <p:nvPr>
            <p:custDataLst>
              <p:tags r:id="rId10"/>
            </p:custDataLst>
          </p:nvPr>
        </p:nvSpPr>
        <p:spPr>
          <a:xfrm>
            <a:off x="7949846" y="197031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600" dirty="0">
                <a:solidFill>
                  <a:schemeClr val="tx2"/>
                </a:solidFill>
                <a:ea typeface="庞门正道标题体" panose="02010600030101010101" pitchFamily="2" charset="-122"/>
              </a:rPr>
              <a:t>挑战</a:t>
            </a:r>
            <a:endParaRPr lang="bg-BG" sz="3600" dirty="0">
              <a:solidFill>
                <a:schemeClr val="tx2"/>
              </a:solidFill>
              <a:ea typeface="庞门正道标题体" panose="02010600030101010101" pitchFamily="2" charset="-122"/>
            </a:endParaRPr>
          </a:p>
        </p:txBody>
      </p:sp>
      <p:sp>
        <p:nvSpPr>
          <p:cNvPr id="26" name="PA_库_矩形 25"/>
          <p:cNvSpPr/>
          <p:nvPr>
            <p:custDataLst>
              <p:tags r:id="rId11"/>
            </p:custDataLst>
          </p:nvPr>
        </p:nvSpPr>
        <p:spPr>
          <a:xfrm>
            <a:off x="9003857" y="2141154"/>
            <a:ext cx="1818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>
                <a:solidFill>
                  <a:schemeClr val="accent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自主学习</a:t>
            </a:r>
            <a:endParaRPr lang="en-US" sz="2000" dirty="0">
              <a:solidFill>
                <a:schemeClr val="accent1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  <p:sp>
        <p:nvSpPr>
          <p:cNvPr id="27" name="PA_库_矩形 26"/>
          <p:cNvSpPr/>
          <p:nvPr>
            <p:custDataLst>
              <p:tags r:id="rId12"/>
            </p:custDataLst>
          </p:nvPr>
        </p:nvSpPr>
        <p:spPr>
          <a:xfrm>
            <a:off x="7949844" y="3923239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600" dirty="0">
                <a:solidFill>
                  <a:schemeClr val="tx2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聚焦</a:t>
            </a:r>
            <a:endParaRPr lang="bg-BG" sz="3600" dirty="0">
              <a:solidFill>
                <a:schemeClr val="tx2"/>
              </a:solidFill>
              <a:ea typeface="庞门正道标题体" panose="02010600030101010101" pitchFamily="2" charset="-122"/>
            </a:endParaRPr>
          </a:p>
        </p:txBody>
      </p:sp>
      <p:sp>
        <p:nvSpPr>
          <p:cNvPr id="28" name="PA_库_矩形 27"/>
          <p:cNvSpPr/>
          <p:nvPr>
            <p:custDataLst>
              <p:tags r:id="rId13"/>
            </p:custDataLst>
          </p:nvPr>
        </p:nvSpPr>
        <p:spPr>
          <a:xfrm>
            <a:off x="9003857" y="4094079"/>
            <a:ext cx="1818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>
                <a:solidFill>
                  <a:schemeClr val="accent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以儿童为中心</a:t>
            </a:r>
            <a:endParaRPr lang="en-US" sz="2000" dirty="0">
              <a:solidFill>
                <a:schemeClr val="accent1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738" y="1978708"/>
            <a:ext cx="2054585" cy="1388616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5487" y="1853840"/>
            <a:ext cx="1099798" cy="151348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73064" y="2141154"/>
            <a:ext cx="1106495" cy="145825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15603" y="3853383"/>
            <a:ext cx="1298335" cy="157748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0019" y="4094079"/>
            <a:ext cx="1829206" cy="1205196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9" name="标题 1"/>
          <p:cNvSpPr txBox="1">
            <a:spLocks noChangeArrowheads="1"/>
          </p:cNvSpPr>
          <p:nvPr/>
        </p:nvSpPr>
        <p:spPr>
          <a:xfrm>
            <a:off x="729560" y="539735"/>
            <a:ext cx="10850563" cy="423038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buFontTx/>
            </a:pPr>
            <a:r>
              <a:rPr lang="en-US" altLang="zh-CN" dirty="0"/>
              <a:t>1.1.</a:t>
            </a:r>
            <a:r>
              <a:rPr lang="zh-CN" altLang="en-US" dirty="0"/>
              <a:t>从儿童发展观及其演变看儿童发展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/>
          </p:cNvSpPr>
          <p:nvPr>
            <p:ph idx="1"/>
          </p:nvPr>
        </p:nvSpPr>
        <p:spPr>
          <a:xfrm>
            <a:off x="1463571" y="1785042"/>
            <a:ext cx="9382539" cy="402431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感觉运动阶段（</a:t>
            </a:r>
            <a:r>
              <a:rPr lang="en-US" altLang="zh-CN" sz="24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0-1/2</a:t>
            </a:r>
            <a:r>
              <a:rPr lang="zh-CN" altLang="en-US" sz="24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岁）</a:t>
            </a:r>
            <a:r>
              <a:rPr lang="zh-CN" altLang="en-US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与照料者、玩具和物体一起进行的感官练习性游戏；</a:t>
            </a:r>
            <a:endParaRPr lang="zh-CN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前运算阶段（</a:t>
            </a:r>
            <a:r>
              <a:rPr lang="en-US" altLang="zh-CN" sz="24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2-7</a:t>
            </a:r>
            <a:r>
              <a:rPr lang="zh-CN" altLang="en-US" sz="24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岁）</a:t>
            </a:r>
            <a:r>
              <a:rPr lang="zh-CN" altLang="en-US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以假装为特征的象征性游戏（受自我中心思维影响，儿童往往从自己的观点出发来说话）；</a:t>
            </a:r>
            <a:endParaRPr lang="zh-CN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具体运算阶段（</a:t>
            </a:r>
            <a:r>
              <a:rPr lang="en-US" altLang="zh-CN" sz="24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7-11/12</a:t>
            </a:r>
            <a:r>
              <a:rPr lang="zh-CN" altLang="en-US" sz="2400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岁）</a:t>
            </a:r>
            <a:r>
              <a:rPr lang="zh-CN" altLang="en-US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受规则制约的、以小组活动为主要形式的规则型游戏（儿童已经形成了量和数的守恒，并且能够对实物加以排序和分类）。</a:t>
            </a:r>
            <a:endParaRPr lang="zh-CN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标题 1"/>
          <p:cNvSpPr txBox="1">
            <a:spLocks noChangeArrowheads="1"/>
          </p:cNvSpPr>
          <p:nvPr/>
        </p:nvSpPr>
        <p:spPr>
          <a:xfrm>
            <a:off x="729560" y="539735"/>
            <a:ext cx="10850563" cy="423038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buFontTx/>
            </a:pPr>
            <a:r>
              <a:rPr lang="en-US" altLang="zh-CN" dirty="0"/>
              <a:t>1.2.</a:t>
            </a:r>
            <a:r>
              <a:rPr lang="zh-CN" altLang="en-US" dirty="0"/>
              <a:t>从相关研究看儿童发展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8829" y="442944"/>
            <a:ext cx="11708249" cy="523453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儿童应该多学习还是要多玩耍？</a:t>
            </a:r>
            <a:endParaRPr lang="bg-B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9413" y="1486578"/>
            <a:ext cx="109270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D. Elkind(2001)</a:t>
            </a:r>
            <a:r>
              <a:rPr kumimoji="1" lang="zh-CN" altLang="en-US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：</a:t>
            </a:r>
            <a:r>
              <a:rPr kumimoji="1" lang="en-US" altLang="zh-CN" sz="2400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《</a:t>
            </a:r>
            <a:r>
              <a:rPr kumimoji="1" lang="zh-CN" altLang="en-US" sz="2400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不再错爱孩子</a:t>
            </a:r>
            <a:r>
              <a:rPr kumimoji="1" lang="en-US" altLang="zh-CN" sz="2400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》</a:t>
            </a:r>
            <a:r>
              <a:rPr kumimoji="1" lang="zh-CN" altLang="en-US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（</a:t>
            </a:r>
            <a:r>
              <a:rPr kumimoji="1" lang="en-US" altLang="zh-CN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Miseducation: Preschoolers at Risk)</a:t>
            </a:r>
            <a:endParaRPr kumimoji="1" lang="en-US" altLang="zh-CN" sz="24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kumimoji="1" lang="zh-CN" altLang="en-US" sz="2400" b="1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提出</a:t>
            </a:r>
            <a:r>
              <a:rPr kumimoji="1" lang="zh-CN" altLang="en-US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大众媒体宣扬的“不能输在起跑线上”观点是一种误导，现代教育时间越来越早是一种过于激进的做法。帮学前儿童阅读、识字、及音乐等等是得不偿失。</a:t>
            </a:r>
            <a:endParaRPr kumimoji="1" lang="en-US" altLang="zh-CN" sz="24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kumimoji="1" lang="zh-CN" altLang="en-US" sz="2400" b="1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后果</a:t>
            </a:r>
            <a:r>
              <a:rPr kumimoji="1" lang="zh-CN" altLang="en-US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：许多儿童没有足够时间去做一个简单孩子</a:t>
            </a:r>
            <a:r>
              <a:rPr kumimoji="1" lang="en-US" altLang="zh-CN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——</a:t>
            </a:r>
            <a:r>
              <a:rPr kumimoji="1" lang="zh-CN" altLang="en-US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按自己意愿玩耍和社会化。而且，如果儿童的生活由望子成龙的父母来策划安排，那么他们可能因此而丧失自我能动性和学习兴趣。</a:t>
            </a:r>
            <a:endParaRPr kumimoji="1" lang="en-US" altLang="zh-CN" sz="24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endParaRPr kumimoji="1" lang="en-US" altLang="zh-CN" sz="24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kumimoji="1" lang="zh-CN" altLang="en-US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近期研究证据，长期追踪对比研究（</a:t>
            </a:r>
            <a:r>
              <a:rPr kumimoji="1" lang="en-US" altLang="zh-CN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4-22</a:t>
            </a:r>
            <a:r>
              <a:rPr kumimoji="1" lang="zh-CN" altLang="en-US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岁）：</a:t>
            </a:r>
            <a:endParaRPr kumimoji="1" lang="en-US" altLang="zh-CN" sz="24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kumimoji="1" lang="en-US" altLang="zh-CN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</a:t>
            </a:r>
            <a:r>
              <a:rPr kumimoji="1" lang="en-US" altLang="zh-CN" sz="2400" b="1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</a:t>
            </a:r>
            <a:r>
              <a:rPr kumimoji="1" lang="zh-CN" altLang="en-US" sz="2400" b="1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组（学习导向的学前儿童组）</a:t>
            </a:r>
            <a:r>
              <a:rPr kumimoji="1" lang="zh-CN" altLang="en-US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：更低创造性，更少自信，对考试紧张程度更高，对学校缺乏热情；</a:t>
            </a:r>
            <a:br>
              <a:rPr kumimoji="1" lang="en-US" altLang="zh-CN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kumimoji="1" lang="zh-CN" altLang="en-US" sz="2400" b="1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</a:t>
            </a:r>
            <a:r>
              <a:rPr kumimoji="1" lang="en-US" altLang="zh-CN" sz="2400" b="1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B</a:t>
            </a:r>
            <a:r>
              <a:rPr kumimoji="1" lang="zh-CN" altLang="en-US" sz="2400" b="1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组（游戏和儿童自发学习组）</a:t>
            </a:r>
            <a:r>
              <a:rPr kumimoji="1" lang="zh-CN" altLang="en-US" sz="2400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：更好的社交能力和沟通技能，更好理解规则和惯例，更好过渡到小学班集体的学习生活。</a:t>
            </a:r>
            <a:endParaRPr kumimoji="1" lang="zh-CN" altLang="en-US" sz="2400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2904684" y="2278021"/>
            <a:ext cx="5148065" cy="47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ea typeface="楷体_GB2312" charset="0"/>
              </a:rPr>
              <a:t>关于毕生发展观：</a:t>
            </a:r>
            <a:r>
              <a:rPr lang="zh-CN" altLang="en-US" sz="2400" dirty="0">
                <a:ea typeface="楷体_GB2312" charset="0"/>
              </a:rPr>
              <a:t>儿童－成人－老人</a:t>
            </a:r>
            <a:endParaRPr lang="zh-CN" altLang="en-US" sz="2400" dirty="0"/>
          </a:p>
        </p:txBody>
      </p:sp>
      <p:sp>
        <p:nvSpPr>
          <p:cNvPr id="57345" name="Rectangle 3"/>
          <p:cNvSpPr>
            <a:spLocks noGrp="1" noChangeArrowheads="1"/>
          </p:cNvSpPr>
          <p:nvPr>
            <p:ph idx="1"/>
          </p:nvPr>
        </p:nvSpPr>
        <p:spPr>
          <a:xfrm>
            <a:off x="2135188" y="548680"/>
            <a:ext cx="7931150" cy="5904656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br>
              <a:rPr lang="en-US" altLang="zh-CN" b="1" dirty="0">
                <a:ea typeface="楷体_GB2312" charset="0"/>
              </a:rPr>
            </a:br>
            <a:endParaRPr lang="en-US" altLang="zh-CN" b="1" dirty="0">
              <a:ea typeface="楷体_GB231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zh-CN" altLang="en-US" b="1" dirty="0">
                <a:ea typeface="楷体_GB2312" charset="0"/>
              </a:rPr>
              <a:t>从毕生发展观看儿童青少年特点</a:t>
            </a:r>
            <a:br>
              <a:rPr lang="zh-CN" altLang="en-US" b="1" dirty="0">
                <a:ea typeface="楷体_GB2312" charset="0"/>
              </a:rPr>
            </a:br>
            <a:endParaRPr lang="zh-CN" altLang="en-US" sz="2400" b="1" dirty="0">
              <a:latin typeface="楷体_GB2312" charset="0"/>
              <a:ea typeface="楷体_GB2312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3000376" y="5908678"/>
            <a:ext cx="6552264" cy="41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流程图: 联系 3"/>
          <p:cNvSpPr/>
          <p:nvPr/>
        </p:nvSpPr>
        <p:spPr>
          <a:xfrm>
            <a:off x="2747964" y="5732464"/>
            <a:ext cx="503237" cy="434975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流程图: 联系 9"/>
          <p:cNvSpPr/>
          <p:nvPr/>
        </p:nvSpPr>
        <p:spPr>
          <a:xfrm>
            <a:off x="2909889" y="5868989"/>
            <a:ext cx="179387" cy="160337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3000375" y="2911475"/>
            <a:ext cx="6696075" cy="30337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连接符 16"/>
          <p:cNvCxnSpPr/>
          <p:nvPr/>
        </p:nvCxnSpPr>
        <p:spPr>
          <a:xfrm rot="5400000" flipH="1" flipV="1">
            <a:off x="2963069" y="4704557"/>
            <a:ext cx="1220788" cy="1101725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rot="5400000" flipH="1" flipV="1">
            <a:off x="4390232" y="4060159"/>
            <a:ext cx="1219200" cy="1101725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/>
          <p:nvPr/>
        </p:nvCxnSpPr>
        <p:spPr>
          <a:xfrm rot="5400000" flipH="1" flipV="1">
            <a:off x="5861051" y="3242109"/>
            <a:ext cx="1220787" cy="1101725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195638" y="4721225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出生</a:t>
            </a:r>
            <a:endParaRPr kumimoji="1" lang="zh-CN" altLang="en-US" sz="18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5850336" y="3237039"/>
            <a:ext cx="93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青春期</a:t>
            </a:r>
            <a:endParaRPr kumimoji="1" lang="zh-CN" altLang="en-US" sz="18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4596344" y="4168130"/>
            <a:ext cx="755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入园</a:t>
            </a:r>
            <a:endParaRPr kumimoji="1" lang="zh-CN" altLang="en-US" sz="18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5" name="肘形连接符 14"/>
          <p:cNvCxnSpPr/>
          <p:nvPr/>
        </p:nvCxnSpPr>
        <p:spPr>
          <a:xfrm rot="5400000" flipH="1" flipV="1">
            <a:off x="7558881" y="2421528"/>
            <a:ext cx="1220788" cy="1101725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7827059" y="2260384"/>
            <a:ext cx="755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步入社会</a:t>
            </a:r>
            <a:endParaRPr kumimoji="1" lang="zh-CN" altLang="en-US" sz="18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椭圆形标注 4"/>
          <p:cNvSpPr/>
          <p:nvPr/>
        </p:nvSpPr>
        <p:spPr>
          <a:xfrm rot="932295">
            <a:off x="4427766" y="1483726"/>
            <a:ext cx="3672408" cy="247294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“入学”是儿童成长中的一个重要转折点：儿童从此开始以同伴为主要人际关系的成长阶段。</a:t>
            </a:r>
            <a:endParaRPr kumimoji="1" lang="zh-CN" altLang="en-US" dirty="0">
              <a:latin typeface="Yuppy SC" panose="020F0603040207020204" pitchFamily="34" charset="-122"/>
              <a:ea typeface="Yuppy SC" panose="020F0603040207020204" pitchFamily="34" charset="-122"/>
              <a:cs typeface="Yuppy SC" panose="020F0603040207020204" pitchFamily="34" charset="-122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9873457" y="5739345"/>
            <a:ext cx="755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母亲</a:t>
            </a:r>
            <a:endParaRPr kumimoji="1" lang="zh-CN" altLang="en-US" sz="18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9873457" y="2997912"/>
            <a:ext cx="755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孩子</a:t>
            </a:r>
            <a:endParaRPr kumimoji="1" lang="zh-CN" altLang="en-US" sz="18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47964" y="276792"/>
            <a:ext cx="6096000" cy="596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3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从毕生发展观看儿童</a:t>
            </a:r>
            <a:endParaRPr lang="zh-CN" altLang="en-US" sz="3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2" grpId="0"/>
      <p:bldP spid="13" grpId="0"/>
      <p:bldP spid="14" grpId="0"/>
      <p:bldP spid="16" grpId="0"/>
      <p:bldP spid="5" grpId="0" animBg="1"/>
      <p:bldP spid="5" grpId="1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0fb470e5-1029-42ce-833c-e9373f9ba9b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 bwMode="auto">
          <a:xfrm>
            <a:off x="-930275" y="1050925"/>
            <a:ext cx="12398375" cy="4778375"/>
            <a:chOff x="-930109" y="1051361"/>
            <a:chExt cx="12398480" cy="4778319"/>
          </a:xfrm>
        </p:grpSpPr>
        <p:grpSp>
          <p:nvGrpSpPr>
            <p:cNvPr id="18434" name="îṡ1îḋê"/>
            <p:cNvGrpSpPr/>
            <p:nvPr/>
          </p:nvGrpSpPr>
          <p:grpSpPr bwMode="auto">
            <a:xfrm>
              <a:off x="-930109" y="1051361"/>
              <a:ext cx="2490640" cy="4778319"/>
              <a:chOff x="-930109" y="1051361"/>
              <a:chExt cx="2490640" cy="4778319"/>
            </a:xfrm>
          </p:grpSpPr>
          <p:sp>
            <p:nvSpPr>
              <p:cNvPr id="18435" name="íşḻîḓe"/>
              <p:cNvSpPr>
                <a:spLocks noChangeArrowheads="1"/>
              </p:cNvSpPr>
              <p:nvPr/>
            </p:nvSpPr>
            <p:spPr bwMode="auto">
              <a:xfrm rot="-8100000">
                <a:off x="-930105" y="3969472"/>
                <a:ext cx="1860208" cy="1860208"/>
              </a:xfrm>
              <a:custGeom>
                <a:avLst/>
                <a:gdLst>
                  <a:gd name="T0" fmla="*/ 0 w 2304255"/>
                  <a:gd name="T1" fmla="*/ 0 h 2304255"/>
                  <a:gd name="T2" fmla="*/ 2304255 w 2304255"/>
                  <a:gd name="T3" fmla="*/ 2304255 h 2304255"/>
                  <a:gd name="T4" fmla="*/ 0 w 2304255"/>
                  <a:gd name="T5" fmla="*/ 2304255 h 2304255"/>
                  <a:gd name="T6" fmla="*/ 0 w 2304255"/>
                  <a:gd name="T7" fmla="*/ 0 h 2304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4255" h="2304255">
                    <a:moveTo>
                      <a:pt x="0" y="0"/>
                    </a:moveTo>
                    <a:lnTo>
                      <a:pt x="2304255" y="2304255"/>
                    </a:lnTo>
                    <a:lnTo>
                      <a:pt x="0" y="23042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6" name="iṣḷîḑê"/>
              <p:cNvSpPr>
                <a:spLocks noChangeArrowheads="1"/>
              </p:cNvSpPr>
              <p:nvPr/>
            </p:nvSpPr>
            <p:spPr bwMode="auto">
              <a:xfrm rot="2700000">
                <a:off x="-930109" y="1051361"/>
                <a:ext cx="1860208" cy="1860208"/>
              </a:xfrm>
              <a:custGeom>
                <a:avLst/>
                <a:gdLst>
                  <a:gd name="T0" fmla="*/ 0 w 1860208"/>
                  <a:gd name="T1" fmla="*/ 0 h 1860208"/>
                  <a:gd name="T2" fmla="*/ 1860208 w 1860208"/>
                  <a:gd name="T3" fmla="*/ 0 h 1860208"/>
                  <a:gd name="T4" fmla="*/ 1860208 w 1860208"/>
                  <a:gd name="T5" fmla="*/ 1860208 h 1860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0208" h="1860208">
                    <a:moveTo>
                      <a:pt x="0" y="0"/>
                    </a:moveTo>
                    <a:lnTo>
                      <a:pt x="1860208" y="0"/>
                    </a:lnTo>
                    <a:lnTo>
                      <a:pt x="1860208" y="1860208"/>
                    </a:lnTo>
                    <a:close/>
                  </a:path>
                </a:pathLst>
              </a:custGeom>
              <a:solidFill>
                <a:srgbClr val="EE7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37" name="í$ḻïḋè"/>
              <p:cNvSpPr>
                <a:spLocks noChangeArrowheads="1"/>
              </p:cNvSpPr>
              <p:nvPr/>
            </p:nvSpPr>
            <p:spPr bwMode="auto">
              <a:xfrm rot="5400000">
                <a:off x="-780266" y="2648731"/>
                <a:ext cx="3121063" cy="1560531"/>
              </a:xfrm>
              <a:custGeom>
                <a:avLst/>
                <a:gdLst>
                  <a:gd name="T0" fmla="*/ 2367656 w 4735313"/>
                  <a:gd name="T1" fmla="*/ 0 h 2367656"/>
                  <a:gd name="T2" fmla="*/ 4735313 w 4735313"/>
                  <a:gd name="T3" fmla="*/ 2367656 h 2367656"/>
                  <a:gd name="T4" fmla="*/ 3847062 w 4735313"/>
                  <a:gd name="T5" fmla="*/ 2367656 h 2367656"/>
                  <a:gd name="T6" fmla="*/ 2367656 w 4735313"/>
                  <a:gd name="T7" fmla="*/ 888250 h 2367656"/>
                  <a:gd name="T8" fmla="*/ 888250 w 4735313"/>
                  <a:gd name="T9" fmla="*/ 2367656 h 2367656"/>
                  <a:gd name="T10" fmla="*/ 0 w 4735313"/>
                  <a:gd name="T11" fmla="*/ 2367656 h 2367656"/>
                  <a:gd name="T12" fmla="*/ 2367656 w 4735313"/>
                  <a:gd name="T13" fmla="*/ 0 h 2367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35313" h="2367656">
                    <a:moveTo>
                      <a:pt x="2367656" y="0"/>
                    </a:moveTo>
                    <a:lnTo>
                      <a:pt x="4735313" y="2367656"/>
                    </a:lnTo>
                    <a:lnTo>
                      <a:pt x="3847062" y="2367656"/>
                    </a:lnTo>
                    <a:lnTo>
                      <a:pt x="2367656" y="888250"/>
                    </a:lnTo>
                    <a:lnTo>
                      <a:pt x="888250" y="2367656"/>
                    </a:lnTo>
                    <a:lnTo>
                      <a:pt x="0" y="2367656"/>
                    </a:lnTo>
                    <a:lnTo>
                      <a:pt x="2367656" y="0"/>
                    </a:lnTo>
                    <a:close/>
                  </a:path>
                </a:pathLst>
              </a:custGeom>
              <a:solidFill>
                <a:schemeClr val="tx2">
                  <a:alpha val="76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6" name="ïşḷïdé"/>
            <p:cNvSpPr/>
            <p:nvPr/>
          </p:nvSpPr>
          <p:spPr>
            <a:xfrm>
              <a:off x="1543237" y="2978563"/>
              <a:ext cx="3743357" cy="923914"/>
            </a:xfrm>
            <a:prstGeom prst="rect">
              <a:avLst/>
            </a:prstGeom>
          </p:spPr>
          <p:txBody>
            <a:bodyPr anchor="ctr" anchorCtr="1">
              <a:normAutofit fontScale="85000" lnSpcReduction="10000"/>
            </a:bodyPr>
            <a:lstStyle/>
            <a:p>
              <a:pPr algn="r" fontAlgn="auto"/>
              <a:r>
                <a:rPr lang="en-US" altLang="zh-CN" sz="5400" b="1" spc="300" noProof="1">
                  <a:solidFill>
                    <a:schemeClr val="tx2"/>
                  </a:solidFill>
                  <a:latin typeface="+mn-lt"/>
                  <a:ea typeface="+mn-ea"/>
                </a:rPr>
                <a:t>CONTENTS</a:t>
              </a:r>
              <a:endParaRPr lang="en-US" altLang="zh-CN" sz="5400" b="1" spc="300" noProof="1">
                <a:solidFill>
                  <a:schemeClr val="tx2"/>
                </a:solidFill>
              </a:endParaRPr>
            </a:p>
          </p:txBody>
        </p:sp>
        <p:sp>
          <p:nvSpPr>
            <p:cNvPr id="28" name="í$ļidè"/>
            <p:cNvSpPr/>
            <p:nvPr/>
          </p:nvSpPr>
          <p:spPr>
            <a:xfrm>
              <a:off x="6229577" y="4504134"/>
              <a:ext cx="623893" cy="62388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9" name="ïṣḻíḋe"/>
            <p:cNvSpPr/>
            <p:nvPr/>
          </p:nvSpPr>
          <p:spPr>
            <a:xfrm>
              <a:off x="6229577" y="3626256"/>
              <a:ext cx="623893" cy="62388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0" name="iSliḋé"/>
            <p:cNvSpPr/>
            <p:nvPr/>
          </p:nvSpPr>
          <p:spPr>
            <a:xfrm>
              <a:off x="6229577" y="2746791"/>
              <a:ext cx="623893" cy="623881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1" name="işḷîḑe"/>
            <p:cNvSpPr/>
            <p:nvPr/>
          </p:nvSpPr>
          <p:spPr>
            <a:xfrm>
              <a:off x="6229577" y="1868914"/>
              <a:ext cx="623893" cy="623880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0000" tIns="46800" rIns="90000" bIns="46800" anchor="ctr">
              <a:normAutofit fontScale="92500" lnSpcReduction="20000"/>
            </a:bodyPr>
            <a:lstStyle/>
            <a:p>
              <a:pPr algn="ctr" fontAlgn="auto"/>
              <a:r>
                <a:rPr lang="en-US" altLang="zh-CN" noProof="1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en-US" altLang="zh-CN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8443" name="íṩḷiḍe"/>
            <p:cNvSpPr txBox="1">
              <a:spLocks noChangeArrowheads="1"/>
            </p:cNvSpPr>
            <p:nvPr/>
          </p:nvSpPr>
          <p:spPr bwMode="auto">
            <a:xfrm>
              <a:off x="6898883" y="4664723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帮助家长学会必要的家庭行为管理技巧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4" name="íś1ídé"/>
            <p:cNvSpPr txBox="1">
              <a:spLocks noChangeArrowheads="1"/>
            </p:cNvSpPr>
            <p:nvPr/>
          </p:nvSpPr>
          <p:spPr bwMode="auto">
            <a:xfrm>
              <a:off x="6853727" y="3783870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通过小组交流帮助家长觉察和提升自我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5" name="îṣ1ïde"/>
            <p:cNvSpPr txBox="1">
              <a:spLocks noChangeArrowheads="1"/>
            </p:cNvSpPr>
            <p:nvPr/>
          </p:nvSpPr>
          <p:spPr bwMode="auto">
            <a:xfrm>
              <a:off x="6829012" y="2903017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/>
                <a:t>帮助家长理解儿童发展中出现的问题</a:t>
              </a:r>
              <a:endParaRPr lang="zh-CN" altLang="en-US" sz="1600" b="1" dirty="0"/>
            </a:p>
          </p:txBody>
        </p:sp>
        <p:sp>
          <p:nvSpPr>
            <p:cNvPr id="18446" name="îṥḻiḋè"/>
            <p:cNvSpPr txBox="1">
              <a:spLocks noChangeArrowheads="1"/>
            </p:cNvSpPr>
            <p:nvPr/>
          </p:nvSpPr>
          <p:spPr bwMode="auto">
            <a:xfrm>
              <a:off x="6853727" y="2037047"/>
              <a:ext cx="3962574" cy="30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 b="1" dirty="0">
                  <a:solidFill>
                    <a:schemeClr val="bg2"/>
                  </a:solidFill>
                </a:rPr>
                <a:t>帮助家长理解儿童发展</a:t>
              </a:r>
              <a:endParaRPr lang="zh-CN" altLang="en-US" sz="1600" b="1" dirty="0">
                <a:solidFill>
                  <a:schemeClr val="bg2"/>
                </a:solidFill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899507" y="2567406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899507" y="3491320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6899507" y="441523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899507" y="5272475"/>
              <a:ext cx="456886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儿童发展生态理论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123951"/>
            <a:ext cx="10850563" cy="408415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2"/>
                </a:solidFill>
                <a:latin typeface="+mn-ea"/>
                <a:cs typeface="微软雅黑" panose="020B0503020204020204" pitchFamily="34" charset="-122"/>
              </a:rPr>
              <a:t>儿童发展的生态系统理论由</a:t>
            </a:r>
            <a:r>
              <a:rPr lang="en-US" altLang="zh-CN" sz="3200" dirty="0">
                <a:solidFill>
                  <a:schemeClr val="tx2"/>
                </a:solidFill>
                <a:latin typeface="+mn-ea"/>
                <a:cs typeface="微软雅黑" panose="020B0503020204020204" pitchFamily="34" charset="-122"/>
              </a:rPr>
              <a:t>Bronfenbrenner &amp; Morris</a:t>
            </a:r>
            <a:r>
              <a:rPr lang="zh-CN" altLang="en-US" sz="3200" dirty="0">
                <a:solidFill>
                  <a:schemeClr val="tx2"/>
                </a:solidFill>
                <a:latin typeface="+mn-ea"/>
                <a:cs typeface="微软雅黑" panose="020B0503020204020204" pitchFamily="34" charset="-122"/>
              </a:rPr>
              <a:t>提出（</a:t>
            </a:r>
            <a:r>
              <a:rPr lang="en-US" altLang="zh-CN" sz="3200" dirty="0">
                <a:solidFill>
                  <a:schemeClr val="tx2"/>
                </a:solidFill>
                <a:latin typeface="+mn-ea"/>
                <a:cs typeface="微软雅黑" panose="020B0503020204020204" pitchFamily="34" charset="-122"/>
              </a:rPr>
              <a:t>2006)</a:t>
            </a:r>
            <a:r>
              <a:rPr lang="zh-CN" altLang="en-US" sz="3200" dirty="0">
                <a:solidFill>
                  <a:schemeClr val="tx2"/>
                </a:solidFill>
                <a:latin typeface="+mn-ea"/>
                <a:cs typeface="微软雅黑" panose="020B0503020204020204" pitchFamily="34" charset="-122"/>
              </a:rPr>
              <a:t>，这个理论的基本假设是，</a:t>
            </a:r>
            <a:r>
              <a:rPr lang="zh-CN" altLang="en-US" sz="3200" dirty="0">
                <a:solidFill>
                  <a:schemeClr val="tx2"/>
                </a:solidFill>
                <a:latin typeface="+mn-ea"/>
              </a:rPr>
              <a:t>“</a:t>
            </a:r>
            <a:r>
              <a:rPr lang="zh-CN" altLang="en-US" sz="3200" dirty="0">
                <a:solidFill>
                  <a:schemeClr val="tx2"/>
                </a:solidFill>
                <a:latin typeface="+mn-ea"/>
                <a:cs typeface="微软雅黑" panose="020B0503020204020204" pitchFamily="34" charset="-122"/>
              </a:rPr>
              <a:t>儿童发展存在于一组嵌套结构中，每一个嵌套在下一个中，就像俄罗斯的套娃一样</a:t>
            </a:r>
            <a:r>
              <a:rPr lang="zh-CN" altLang="en-US" sz="3200" dirty="0">
                <a:solidFill>
                  <a:schemeClr val="tx2"/>
                </a:solidFill>
                <a:latin typeface="+mn-ea"/>
              </a:rPr>
              <a:t>”（</a:t>
            </a:r>
            <a:r>
              <a:rPr lang="en-US" altLang="zh-CN" sz="3200" dirty="0">
                <a:solidFill>
                  <a:schemeClr val="tx2"/>
                </a:solidFill>
                <a:latin typeface="+mn-ea"/>
              </a:rPr>
              <a:t>p.22</a:t>
            </a:r>
            <a:r>
              <a:rPr lang="zh-CN" altLang="en-US" sz="3200" dirty="0">
                <a:solidFill>
                  <a:schemeClr val="tx2"/>
                </a:solidFill>
                <a:latin typeface="+mn-ea"/>
              </a:rPr>
              <a:t>）。这个嵌套系统把儿童、家庭、学校、社区，乃至社会文化系统融合成为一个整体，构成了儿童成长的系统生态。</a:t>
            </a:r>
            <a:endParaRPr lang="en-US" altLang="zh-CN" sz="3200" dirty="0">
              <a:solidFill>
                <a:schemeClr val="tx2"/>
              </a:solidFill>
              <a:latin typeface="+mn-ea"/>
            </a:endParaRPr>
          </a:p>
          <a:p>
            <a:pPr marL="0" indent="0">
              <a:buNone/>
            </a:pPr>
            <a:endParaRPr kumimoji="1"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ISLIDE.DIAGRAM" val="90abcdb1-6421-4f9a-9115-f2597890bc3a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24_5*i*0"/>
  <p:tag name="KSO_WM_TEMPLATE_CATEGORY" val="diagram"/>
  <p:tag name="KSO_WM_TEMPLATE_INDEX" val="160324"/>
  <p:tag name="KSO_WM_UNIT_INDEX" val="0"/>
</p:tagLst>
</file>

<file path=ppt/tags/tag15.xml><?xml version="1.0" encoding="utf-8"?>
<p:tagLst xmlns:p="http://schemas.openxmlformats.org/presentationml/2006/main">
  <p:tag name="KSO_WM_TEMPLATE_CATEGORY" val="diagram"/>
  <p:tag name="KSO_WM_TEMPLATE_INDEX" val="160324"/>
  <p:tag name="KSO_WM_UNIT_TYPE" val="l_i"/>
  <p:tag name="KSO_WM_UNIT_INDEX" val="1_1"/>
  <p:tag name="KSO_WM_UNIT_ID" val="diagram160324_5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TEMPLATE_CATEGORY" val="diagram"/>
  <p:tag name="KSO_WM_TEMPLATE_INDEX" val="160324"/>
  <p:tag name="KSO_WM_UNIT_TYPE" val="l_h_f"/>
  <p:tag name="KSO_WM_UNIT_INDEX" val="1_5_1"/>
  <p:tag name="KSO_WM_UNIT_ID" val="diagram160324_5*l_h_f*1_5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TAG_VERSION" val="1.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24_5*i*5"/>
  <p:tag name="KSO_WM_TEMPLATE_CATEGORY" val="diagram"/>
  <p:tag name="KSO_WM_TEMPLATE_INDEX" val="160324"/>
  <p:tag name="KSO_WM_UNIT_INDEX" val="5"/>
</p:tagLst>
</file>

<file path=ppt/tags/tag18.xml><?xml version="1.0" encoding="utf-8"?>
<p:tagLst xmlns:p="http://schemas.openxmlformats.org/presentationml/2006/main">
  <p:tag name="KSO_WM_TEMPLATE_CATEGORY" val="diagram"/>
  <p:tag name="KSO_WM_TEMPLATE_INDEX" val="160324"/>
  <p:tag name="KSO_WM_UNIT_TYPE" val="l_i"/>
  <p:tag name="KSO_WM_UNIT_INDEX" val="1_2"/>
  <p:tag name="KSO_WM_UNIT_ID" val="diagram160324_5*l_i*1_2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TEMPLATE_CATEGORY" val="diagram"/>
  <p:tag name="KSO_WM_TEMPLATE_INDEX" val="160324"/>
  <p:tag name="KSO_WM_UNIT_TYPE" val="l_h_f"/>
  <p:tag name="KSO_WM_UNIT_INDEX" val="1_4_1"/>
  <p:tag name="KSO_WM_UNIT_ID" val="diagram160324_5*l_h_f*1_4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TAG_VERSION" val="1.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24_5*i*10"/>
  <p:tag name="KSO_WM_TEMPLATE_CATEGORY" val="diagram"/>
  <p:tag name="KSO_WM_TEMPLATE_INDEX" val="160324"/>
  <p:tag name="KSO_WM_UNIT_INDEX" val="10"/>
</p:tagLst>
</file>

<file path=ppt/tags/tag21.xml><?xml version="1.0" encoding="utf-8"?>
<p:tagLst xmlns:p="http://schemas.openxmlformats.org/presentationml/2006/main">
  <p:tag name="KSO_WM_TEMPLATE_CATEGORY" val="diagram"/>
  <p:tag name="KSO_WM_TEMPLATE_INDEX" val="160324"/>
  <p:tag name="KSO_WM_UNIT_TYPE" val="l_i"/>
  <p:tag name="KSO_WM_UNIT_INDEX" val="1_3"/>
  <p:tag name="KSO_WM_UNIT_ID" val="diagram160324_5*l_i*1_3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TEMPLATE_CATEGORY" val="diagram"/>
  <p:tag name="KSO_WM_TEMPLATE_INDEX" val="160324"/>
  <p:tag name="KSO_WM_UNIT_TYPE" val="l_h_f"/>
  <p:tag name="KSO_WM_UNIT_INDEX" val="1_3_1"/>
  <p:tag name="KSO_WM_UNIT_ID" val="diagram160324_5*l_h_f*1_3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TAG_VERSION" val="1.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24_5*i*15"/>
  <p:tag name="KSO_WM_TEMPLATE_CATEGORY" val="diagram"/>
  <p:tag name="KSO_WM_TEMPLATE_INDEX" val="160324"/>
  <p:tag name="KSO_WM_UNIT_INDEX" val="15"/>
</p:tagLst>
</file>

<file path=ppt/tags/tag24.xml><?xml version="1.0" encoding="utf-8"?>
<p:tagLst xmlns:p="http://schemas.openxmlformats.org/presentationml/2006/main">
  <p:tag name="KSO_WM_TEMPLATE_CATEGORY" val="diagram"/>
  <p:tag name="KSO_WM_TEMPLATE_INDEX" val="160324"/>
  <p:tag name="KSO_WM_UNIT_TYPE" val="l_i"/>
  <p:tag name="KSO_WM_UNIT_INDEX" val="1_4"/>
  <p:tag name="KSO_WM_UNIT_ID" val="diagram160324_5*l_i*1_4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EMPLATE_CATEGORY" val="diagram"/>
  <p:tag name="KSO_WM_TEMPLATE_INDEX" val="160324"/>
  <p:tag name="KSO_WM_UNIT_TYPE" val="l_h_f"/>
  <p:tag name="KSO_WM_UNIT_INDEX" val="1_2_1"/>
  <p:tag name="KSO_WM_UNIT_ID" val="diagram160324_5*l_h_f*1_2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TAG_VERSION" val="1.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24_5*i*20"/>
  <p:tag name="KSO_WM_TEMPLATE_CATEGORY" val="diagram"/>
  <p:tag name="KSO_WM_TEMPLATE_INDEX" val="160324"/>
  <p:tag name="KSO_WM_UNIT_INDEX" val="20"/>
</p:tagLst>
</file>

<file path=ppt/tags/tag27.xml><?xml version="1.0" encoding="utf-8"?>
<p:tagLst xmlns:p="http://schemas.openxmlformats.org/presentationml/2006/main">
  <p:tag name="KSO_WM_TEMPLATE_CATEGORY" val="diagram"/>
  <p:tag name="KSO_WM_TEMPLATE_INDEX" val="160324"/>
  <p:tag name="KSO_WM_UNIT_TYPE" val="l_i"/>
  <p:tag name="KSO_WM_UNIT_INDEX" val="1_5"/>
  <p:tag name="KSO_WM_UNIT_ID" val="diagram160324_5*l_i*1_5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TEMPLATE_CATEGORY" val="diagram"/>
  <p:tag name="KSO_WM_TEMPLATE_INDEX" val="160324"/>
  <p:tag name="KSO_WM_UNIT_TYPE" val="l_h_f"/>
  <p:tag name="KSO_WM_UNIT_INDEX" val="1_1_1"/>
  <p:tag name="KSO_WM_UNIT_ID" val="diagram160324_5*l_h_f*1_1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TAG_VERSION" val="1.0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TEMPLATE_CATEGORY" val="diagram"/>
  <p:tag name="KSO_WM_TEMPLATE_INDEX" val="160324"/>
  <p:tag name="KSO_WM_UNIT_TYPE" val="a"/>
  <p:tag name="KSO_WM_UNIT_INDEX" val="1"/>
  <p:tag name="KSO_WM_UNIT_ID" val="diagram160324_5*a*1"/>
  <p:tag name="KSO_WM_UNIT_CLEAR" val="1"/>
  <p:tag name="KSO_WM_UNIT_LAYERLEVEL" val="1"/>
  <p:tag name="KSO_WM_UNIT_ISCONTENTSTITLE" val="1"/>
  <p:tag name="KSO_WM_UNIT_VALUE" val="40"/>
  <p:tag name="KSO_WM_UNIT_HIGHLIGHT" val="0"/>
  <p:tag name="KSO_WM_UNIT_COMPATIBLE" val="0"/>
  <p:tag name="KSO_WM_BEAUTIFY_FLAG" val="#wm#"/>
  <p:tag name="KSO_WM_UNIT_PRESET_TEXT_INDEX" val="3"/>
  <p:tag name="KSO_WM_UNIT_PRESET_TEXT_LEN" val="18"/>
  <p:tag name="KSO_WM_TAG_VERSION" val="1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KSO_WM_SLIDE_ID" val="diagram160324_5"/>
  <p:tag name="KSO_WM_SLIDE_INDEX" val="5"/>
  <p:tag name="KSO_WM_SLIDE_ITEM_CNT" val="5"/>
  <p:tag name="KSO_WM_SLIDE_LAYOUT" val="a_l"/>
  <p:tag name="KSO_WM_SLIDE_LAYOUT_CNT" val="1_1"/>
  <p:tag name="KSO_WM_SLIDE_TYPE" val="contents"/>
  <p:tag name="KSO_WM_BEAUTIFY_FLAG" val="#wm#"/>
  <p:tag name="KSO_WM_TEMPLATE_CATEGORY" val="diagram"/>
  <p:tag name="KSO_WM_TEMPLATE_INDEX" val="160324"/>
  <p:tag name="KSO_WM_TAG_VERSION" val="1.0"/>
  <p:tag name="KSO_WM_DIAGRAM_GROUP_CODE" val="l1-1"/>
</p:tagLst>
</file>

<file path=ppt/tags/tag31.xml><?xml version="1.0" encoding="utf-8"?>
<p:tagLst xmlns:p="http://schemas.openxmlformats.org/presentationml/2006/main">
  <p:tag name="KSO_WM_DOC_GUID" val="{98f61428-c6f5-412c-b29e-f39251baa8dd}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E7206"/>
      </a:accent1>
      <a:accent2>
        <a:srgbClr val="9B3E1B"/>
      </a:accent2>
      <a:accent3>
        <a:srgbClr val="F7A521"/>
      </a:accent3>
      <a:accent4>
        <a:srgbClr val="FF4300"/>
      </a:accent4>
      <a:accent5>
        <a:srgbClr val="CD5428"/>
      </a:accent5>
      <a:accent6>
        <a:srgbClr val="B46F00"/>
      </a:accent6>
      <a:hlink>
        <a:srgbClr val="0D4B90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主题5">
  <a:themeElements>
    <a:clrScheme name="房利美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E7206"/>
      </a:accent1>
      <a:accent2>
        <a:srgbClr val="9B3E1B"/>
      </a:accent2>
      <a:accent3>
        <a:srgbClr val="F7A521"/>
      </a:accent3>
      <a:accent4>
        <a:srgbClr val="FF4300"/>
      </a:accent4>
      <a:accent5>
        <a:srgbClr val="CD5428"/>
      </a:accent5>
      <a:accent6>
        <a:srgbClr val="B46F00"/>
      </a:accent6>
      <a:hlink>
        <a:srgbClr val="0D4B90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EE7206"/>
    </a:accent1>
    <a:accent2>
      <a:srgbClr val="9B3E1B"/>
    </a:accent2>
    <a:accent3>
      <a:srgbClr val="F7A521"/>
    </a:accent3>
    <a:accent4>
      <a:srgbClr val="FF4300"/>
    </a:accent4>
    <a:accent5>
      <a:srgbClr val="CD5428"/>
    </a:accent5>
    <a:accent6>
      <a:srgbClr val="B46F00"/>
    </a:accent6>
    <a:hlink>
      <a:srgbClr val="0D4B9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EE7206"/>
    </a:accent1>
    <a:accent2>
      <a:srgbClr val="9B3E1B"/>
    </a:accent2>
    <a:accent3>
      <a:srgbClr val="F7A521"/>
    </a:accent3>
    <a:accent4>
      <a:srgbClr val="FF4300"/>
    </a:accent4>
    <a:accent5>
      <a:srgbClr val="CD5428"/>
    </a:accent5>
    <a:accent6>
      <a:srgbClr val="B46F00"/>
    </a:accent6>
    <a:hlink>
      <a:srgbClr val="0D4B9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0</TotalTime>
  <Words>5951</Words>
  <Application>WPS 演示</Application>
  <PresentationFormat>宽屏</PresentationFormat>
  <Paragraphs>718</Paragraphs>
  <Slides>37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71" baseType="lpstr">
      <vt:lpstr>Arial</vt:lpstr>
      <vt:lpstr>宋体</vt:lpstr>
      <vt:lpstr>Wingdings</vt:lpstr>
      <vt:lpstr>微软雅黑</vt:lpstr>
      <vt:lpstr>庞门正道标题体</vt:lpstr>
      <vt:lpstr>Century Gothic</vt:lpstr>
      <vt:lpstr>Segoe UI Light</vt:lpstr>
      <vt:lpstr>NumberOnly</vt:lpstr>
      <vt:lpstr>Impact</vt:lpstr>
      <vt:lpstr>Microsoft YaHei Light</vt:lpstr>
      <vt:lpstr>楷体_GB2312</vt:lpstr>
      <vt:lpstr>新宋体</vt:lpstr>
      <vt:lpstr>Yuppy SC</vt:lpstr>
      <vt:lpstr>Arial Unicode MS</vt:lpstr>
      <vt:lpstr>Calibri</vt:lpstr>
      <vt:lpstr>Arial</vt:lpstr>
      <vt:lpstr>Times New Roman</vt:lpstr>
      <vt:lpstr>楷体_GB2312</vt:lpstr>
      <vt:lpstr>Varela Round</vt:lpstr>
      <vt:lpstr>华文楷体</vt:lpstr>
      <vt:lpstr>楷体_GB2312</vt:lpstr>
      <vt:lpstr>Wingdings 2</vt:lpstr>
      <vt:lpstr>等线</vt:lpstr>
      <vt:lpstr>Century Gothic</vt:lpstr>
      <vt:lpstr>Wingdings</vt:lpstr>
      <vt:lpstr>微软雅黑 Light</vt:lpstr>
      <vt:lpstr>黑体</vt:lpstr>
      <vt:lpstr>华文行楷</vt:lpstr>
      <vt:lpstr>仿宋</vt:lpstr>
      <vt:lpstr>MingLiU</vt:lpstr>
      <vt:lpstr>Segoe Print</vt:lpstr>
      <vt:lpstr>主题5</vt:lpstr>
      <vt:lpstr>OfficePLUS</vt:lpstr>
      <vt:lpstr>1_主题5</vt:lpstr>
      <vt:lpstr>以子女为中心的家长辅导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儿童发展生态理论</vt:lpstr>
      <vt:lpstr>PowerPoint 演示文稿</vt:lpstr>
      <vt:lpstr>PowerPoint 演示文稿</vt:lpstr>
      <vt:lpstr>2.1.从儿童行为问题看儿童行为与家庭关系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3.1.背景介绍</vt:lpstr>
      <vt:lpstr>3.1.背景介绍</vt:lpstr>
      <vt:lpstr>以子女为中心的家长小组的价值</vt:lpstr>
      <vt:lpstr>3.2.小组的构建过程</vt:lpstr>
      <vt:lpstr>3.4.注意事项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4.1.行为管理的要素</vt:lpstr>
      <vt:lpstr>PowerPoint 演示文稿</vt:lpstr>
      <vt:lpstr>认知行为训练策略举例：代币制（某精神病医院的代币管制案例） </vt:lpstr>
      <vt:lpstr>儿童行为管理代币制案例 </vt:lpstr>
      <vt:lpstr>小强的代币制内容表 </vt:lpstr>
      <vt:lpstr>代币制训练注意事项</vt:lpstr>
      <vt:lpstr>谢谢倾听！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徐晔</cp:lastModifiedBy>
  <cp:revision>152</cp:revision>
  <cp:lastPrinted>2018-04-24T16:00:00Z</cp:lastPrinted>
  <dcterms:created xsi:type="dcterms:W3CDTF">2018-04-24T16:00:00Z</dcterms:created>
  <dcterms:modified xsi:type="dcterms:W3CDTF">2019-06-11T07:41:22Z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2018-10-31T09:10:29.8312115Z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KSOProductBuildVer">
    <vt:lpwstr>2052-11.1.0.8597</vt:lpwstr>
  </property>
</Properties>
</file>