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27.fntdata" ContentType="application/x-fontdata"/>
  <Override PartName="/ppt/fonts/font28.fntdata" ContentType="application/x-fontdata"/>
  <Override PartName="/ppt/fonts/font29.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 id="2147483673" r:id="rId4"/>
    <p:sldMasterId id="2147483687" r:id="rId5"/>
    <p:sldMasterId id="2147483698" r:id="rId6"/>
    <p:sldMasterId id="2147483709" r:id="rId7"/>
    <p:sldMasterId id="2147483722" r:id="rId8"/>
    <p:sldMasterId id="2147483739" r:id="rId9"/>
    <p:sldMasterId id="2147483752" r:id="rId10"/>
    <p:sldMasterId id="2147483766" r:id="rId11"/>
    <p:sldMasterId id="2147483769" r:id="rId12"/>
    <p:sldMasterId id="2147483783" r:id="rId13"/>
    <p:sldMasterId id="2147483795" r:id="rId14"/>
    <p:sldMasterId id="2147483808" r:id="rId15"/>
  </p:sldMasterIdLst>
  <p:notesMasterIdLst>
    <p:notesMasterId r:id="rId17"/>
  </p:notesMasterIdLst>
  <p:handoutMasterIdLst>
    <p:handoutMasterId r:id="rId39"/>
  </p:handoutMasterIdLst>
  <p:sldIdLst>
    <p:sldId id="4006" r:id="rId16"/>
    <p:sldId id="4070" r:id="rId18"/>
    <p:sldId id="4071" r:id="rId19"/>
    <p:sldId id="4010" r:id="rId20"/>
    <p:sldId id="4072" r:id="rId21"/>
    <p:sldId id="4073" r:id="rId22"/>
    <p:sldId id="272" r:id="rId23"/>
    <p:sldId id="269" r:id="rId24"/>
    <p:sldId id="4077" r:id="rId25"/>
    <p:sldId id="4078" r:id="rId26"/>
    <p:sldId id="4080" r:id="rId27"/>
    <p:sldId id="4083" r:id="rId28"/>
    <p:sldId id="4084" r:id="rId29"/>
    <p:sldId id="4085" r:id="rId30"/>
    <p:sldId id="4086" r:id="rId31"/>
    <p:sldId id="4087" r:id="rId32"/>
    <p:sldId id="4088" r:id="rId33"/>
    <p:sldId id="4089" r:id="rId34"/>
    <p:sldId id="4092" r:id="rId35"/>
    <p:sldId id="4094" r:id="rId36"/>
    <p:sldId id="4093" r:id="rId37"/>
    <p:sldId id="4095" r:id="rId38"/>
  </p:sldIdLst>
  <p:sldSz cx="12192000" cy="6858000"/>
  <p:notesSz cx="9144000" cy="6858000"/>
  <p:embeddedFontLst>
    <p:embeddedFont>
      <p:font typeface="黑体" panose="02010609060101010101" charset="-122"/>
      <p:regular r:id="rId44"/>
    </p:embeddedFont>
    <p:embeddedFont>
      <p:font typeface="华文隶书" panose="02010800040101010101" charset="-122"/>
      <p:regular r:id="rId45"/>
    </p:embeddedFont>
    <p:embeddedFont>
      <p:font typeface="华文仿宋" panose="02010600040101010101" pitchFamily="2" charset="-122"/>
      <p:regular r:id="rId46"/>
    </p:embeddedFont>
    <p:embeddedFont>
      <p:font typeface="Calibri" panose="020F0502020204030204" charset="0"/>
      <p:regular r:id="rId47"/>
      <p:bold r:id="rId48"/>
      <p:italic r:id="rId49"/>
      <p:boldItalic r:id="rId50"/>
    </p:embeddedFont>
    <p:embeddedFont>
      <p:font typeface="Calibri Light" panose="020F0302020204030204" charset="0"/>
      <p:regular r:id="rId51"/>
      <p:italic r:id="rId52"/>
    </p:embeddedFont>
    <p:embeddedFont>
      <p:font typeface="Wingdings 2" panose="05020102010507070707" pitchFamily="18" charset="2"/>
      <p:regular r:id="rId53"/>
    </p:embeddedFont>
    <p:embeddedFont>
      <p:font typeface="微软雅黑" panose="020B0503020204020204" charset="-122"/>
      <p:regular r:id="rId54"/>
    </p:embeddedFont>
    <p:embeddedFont>
      <p:font typeface="楷体_GB2312" panose="02010600030101010101" pitchFamily="49" charset="-122"/>
      <p:regular r:id="rId55"/>
    </p:embeddedFont>
    <p:embeddedFont>
      <p:font typeface="Verdana" panose="020B0604030504040204" pitchFamily="34" charset="0"/>
      <p:regular r:id="rId56"/>
      <p:bold r:id="rId57"/>
      <p:italic r:id="rId58"/>
      <p:boldItalic r:id="rId59"/>
    </p:embeddedFont>
    <p:embeddedFont>
      <p:font typeface="楷体" panose="02010609060101010101" pitchFamily="49" charset="-122"/>
      <p:regular r:id="rId60"/>
    </p:embeddedFont>
    <p:embeddedFont>
      <p:font typeface="幼圆" panose="02010509060101010101" charset="-122"/>
      <p:regular r:id="rId61"/>
    </p:embeddedFont>
    <p:embeddedFont>
      <p:font typeface="方正粗黑宋简体" panose="02000000000000000000" charset="-122"/>
      <p:regular r:id="rId62"/>
    </p:embeddedFont>
    <p:embeddedFont>
      <p:font typeface="华文细黑" panose="02010600040101010101" charset="-122"/>
      <p:regular r:id="rId63"/>
    </p:embeddedFont>
    <p:embeddedFont>
      <p:font typeface="华文中宋" panose="02010600040101010101" pitchFamily="2" charset="-122"/>
      <p:regular r:id="rId64"/>
    </p:embeddedFont>
    <p:embeddedFont>
      <p:font typeface="方正大黑简体" panose="02010600030101010101" pitchFamily="65" charset="-122"/>
      <p:regular r:id="rId65"/>
    </p:embeddedFont>
    <p:embeddedFont>
      <p:font typeface="方正苏新诗柳楷简体" panose="02010600030101010101" pitchFamily="2" charset="-122"/>
      <p:regular r:id="rId66"/>
    </p:embeddedFont>
    <p:embeddedFont>
      <p:font typeface="方正清刻本悦宋简体" panose="02010600030101010101" pitchFamily="2" charset="-122"/>
      <p:regular r:id="rId67"/>
    </p:embeddedFont>
    <p:embeddedFont>
      <p:font typeface="方正宋刻本秀楷简体" panose="02010600030101010101" pitchFamily="2" charset="-122"/>
      <p:regular r:id="rId68"/>
    </p:embeddedFont>
    <p:embeddedFont>
      <p:font typeface="等线" panose="02010600030101010101" charset="-122"/>
      <p:regular r:id="rId69"/>
    </p:embeddedFont>
    <p:embeddedFont>
      <p:font typeface="等线 Light" panose="02010600030101010101" charset="-122"/>
      <p:regular r:id="rId70"/>
    </p:embeddedFont>
    <p:embeddedFont>
      <p:font typeface="华文楷体" panose="02010600040101010101" charset="-122"/>
      <p:regular r:id="rId71"/>
    </p:embeddedFont>
    <p:embeddedFont>
      <p:font typeface="Microsoft Sans Serif" panose="020B0604020202020204" charset="0"/>
      <p:regular r:id="rId72"/>
    </p:embeddedFont>
  </p:embeddedFontLst>
  <p:custDataLst>
    <p:tags r:id="rId7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849" userDrawn="1">
          <p15:clr>
            <a:srgbClr val="A4A3A4"/>
          </p15:clr>
        </p15:guide>
        <p15:guide id="2" pos="7598" userDrawn="1">
          <p15:clr>
            <a:srgbClr val="A4A3A4"/>
          </p15:clr>
        </p15:guide>
        <p15:guide id="3" orient="horz" pos="1447" userDrawn="1">
          <p15:clr>
            <a:srgbClr val="A4A3A4"/>
          </p15:clr>
        </p15:guide>
        <p15:guide id="4" orient="horz" pos="5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wenping" initials="" lastIdx="0" clrIdx="0"/>
  <p:cmAuthor id="1" name="作者" initials="作" lastIdx="0" clrIdx="1"/>
  <p:cmAuthor id="44" name="ZhuanZ(无密码)" initials="Z" lastIdx="0" clrIdx="43"/>
  <p:cmAuthor id="2" name="shen zj" initials="s" lastIdx="0" clrIdx="2"/>
  <p:cmAuthor id="45" name="zhangjun" initials="z" lastIdx="1" clrIdx="44"/>
  <p:cmAuthor id="3" name="pc" initials="p" lastIdx="1" clrIdx="0"/>
  <p:cmAuthor id="4" name="林细尘" initials="林" lastIdx="0" clrIdx="3"/>
  <p:cmAuthor id="5" name="宋洁然" initials="宋" lastIdx="0" clrIdx="1"/>
  <p:cmAuthor id="6" name="ming qiu" initials="m" lastIdx="0" clrIdx="1"/>
  <p:cmAuthor id="7" name="1206988966@qq.com" initials="1" lastIdx="0" clrIdx="2"/>
  <p:cmAuthor id="8" name="姜伟光" initials="姜" lastIdx="0" clrIdx="0"/>
  <p:cmAuthor id="9" name="倩文 黄" initials="倩文" lastIdx="1" clrIdx="3"/>
  <p:cmAuthor id="10" name="86136" initials="8" lastIdx="1" clrIdx="9"/>
  <p:cmAuthor id="11" name="善良 的路辉" initials="A" lastIdx="1" clrIdx="10"/>
  <p:cmAuthor id="12" name="12279" initials="1" lastIdx="1" clrIdx="11"/>
  <p:cmAuthor id="13" name="马琳" initials="马" lastIdx="1" clrIdx="12"/>
  <p:cmAuthor id="14" name="文璇璇" initials="文" lastIdx="0" clrIdx="13"/>
  <p:cmAuthor id="15" name="李丽" initials="李" lastIdx="0" clrIdx="14"/>
  <p:cmAuthor id="16" name="Nicole Li  李倩" initials="N" lastIdx="0" clrIdx="0"/>
  <p:cmAuthor id="17" name="admin" initials="a" lastIdx="0" clrIdx="0"/>
  <p:cmAuthor id="18" name="222" initials="2" lastIdx="0" clrIdx="0"/>
  <p:cmAuthor id="19" name="Mia Vida Villanueva" initials="MVV" lastIdx="0" clrIdx="0"/>
  <p:cmAuthor id="21" name="xtzj" initials="x" lastIdx="0" clrIdx="0"/>
  <p:cmAuthor id="22" name="未知用户1" initials="未知用户1" lastIdx="0" clrIdx="0"/>
  <p:cmAuthor id="2000" name="张佳慧_n2mqyaQf" initials="authorId_420853332" lastIdx="0" clrIdx="0"/>
  <p:cmAuthor id="2001" name="骆倩怡_Znauj26B" initials="authorId_382814100" lastIdx="0" clrIdx="0"/>
  <p:cmAuthor id="23" name="administrator-pc" initials="" lastIdx="0" clrIdx="0"/>
  <p:cmAuthor id="24" name="easonyoun" initials="e" lastIdx="0" clrIdx="0"/>
  <p:cmAuthor id="49837067" name="刘浩" initials="刘" lastIdx="0" clrIdx="0"/>
  <p:cmAuthor id="25" name="zhouyangfan" initials="z" lastIdx="0" clrIdx="0"/>
  <p:cmAuthor id="49837068" name="Vivian Liu" initials="VL" lastIdx="0" clrIdx="1"/>
  <p:cmAuthor id="26" name="tplife" initials="t" lastIdx="0" clrIdx="0"/>
  <p:cmAuthor id="27" name="??" initials="?" lastIdx="0" clrIdx="0"/>
  <p:cmAuthor id="28" name="何 龙" initials="何" lastIdx="0" clrIdx="25"/>
  <p:cmAuthor id="29" name="韩琳晶" initials="韩" lastIdx="0" clrIdx="28"/>
  <p:cmAuthor id="30" name="liqian bao" initials="lb" lastIdx="0" clrIdx="29"/>
  <p:cmAuthor id="31" name="叶子" initials="" lastIdx="0" clrIdx="27"/>
  <p:cmAuthor id="32" name="Dino._6ZFrB7nA" initials="" lastIdx="0" clrIdx="1"/>
  <p:cmAuthor id="33" name="陈庆" initials="" lastIdx="0" clrIdx="31"/>
  <p:cmAuthor id="34" name="陈芳" initials="" lastIdx="0" clrIdx="35"/>
  <p:cmAuthor id="37" name="DELL" initials="" lastIdx="0" clrIdx="25"/>
  <p:cmAuthor id="38" name="NFB" initials="N" lastIdx="0" clrIdx="14"/>
  <p:cmAuthor id="460692450" name="石榴与二十" initials="石" lastIdx="0" clrIdx="27"/>
  <p:cmAuthor id="40" name="乐胜中学微机室" initials="乐" lastIdx="0" clrIdx="39"/>
  <p:cmAuthor id="42" name="hanying" initials="h"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00"/>
    <a:srgbClr val="1A0AF4"/>
    <a:srgbClr val="960004"/>
    <a:srgbClr val="813C85"/>
    <a:srgbClr val="322F3B"/>
    <a:srgbClr val="2E317C"/>
    <a:srgbClr val="E6E6E6"/>
    <a:srgbClr val="2B2925"/>
    <a:srgbClr val="F1E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1345" autoAdjust="0"/>
  </p:normalViewPr>
  <p:slideViewPr>
    <p:cSldViewPr snapToGrid="0" showGuides="1">
      <p:cViewPr varScale="1">
        <p:scale>
          <a:sx n="60" d="100"/>
          <a:sy n="60" d="100"/>
        </p:scale>
        <p:origin x="96" y="44"/>
      </p:cViewPr>
      <p:guideLst>
        <p:guide pos="849"/>
        <p:guide pos="7598"/>
        <p:guide orient="horz" pos="1447"/>
        <p:guide orient="horz" pos="5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3" Type="http://schemas.openxmlformats.org/officeDocument/2006/relationships/tags" Target="tags/tag213.xml"/><Relationship Id="rId72" Type="http://schemas.openxmlformats.org/officeDocument/2006/relationships/font" Target="fonts/font29.fntdata"/><Relationship Id="rId71" Type="http://schemas.openxmlformats.org/officeDocument/2006/relationships/font" Target="fonts/font28.fntdata"/><Relationship Id="rId70" Type="http://schemas.openxmlformats.org/officeDocument/2006/relationships/font" Target="fonts/font27.fntdata"/><Relationship Id="rId7" Type="http://schemas.openxmlformats.org/officeDocument/2006/relationships/slideMaster" Target="slideMasters/slideMaster6.xml"/><Relationship Id="rId69" Type="http://schemas.openxmlformats.org/officeDocument/2006/relationships/font" Target="fonts/font26.fntdata"/><Relationship Id="rId68" Type="http://schemas.openxmlformats.org/officeDocument/2006/relationships/font" Target="fonts/font25.fntdata"/><Relationship Id="rId67" Type="http://schemas.openxmlformats.org/officeDocument/2006/relationships/font" Target="fonts/font24.fntdata"/><Relationship Id="rId66" Type="http://schemas.openxmlformats.org/officeDocument/2006/relationships/font" Target="fonts/font23.fntdata"/><Relationship Id="rId65" Type="http://schemas.openxmlformats.org/officeDocument/2006/relationships/font" Target="fonts/font22.fntdata"/><Relationship Id="rId64" Type="http://schemas.openxmlformats.org/officeDocument/2006/relationships/font" Target="fonts/font21.fntdata"/><Relationship Id="rId63" Type="http://schemas.openxmlformats.org/officeDocument/2006/relationships/font" Target="fonts/font20.fntdata"/><Relationship Id="rId62" Type="http://schemas.openxmlformats.org/officeDocument/2006/relationships/font" Target="fonts/font19.fntdata"/><Relationship Id="rId61" Type="http://schemas.openxmlformats.org/officeDocument/2006/relationships/font" Target="fonts/font18.fntdata"/><Relationship Id="rId60" Type="http://schemas.openxmlformats.org/officeDocument/2006/relationships/font" Target="fonts/font17.fntdata"/><Relationship Id="rId6" Type="http://schemas.openxmlformats.org/officeDocument/2006/relationships/slideMaster" Target="slideMasters/slideMaster5.xml"/><Relationship Id="rId59" Type="http://schemas.openxmlformats.org/officeDocument/2006/relationships/font" Target="fonts/font16.fntdata"/><Relationship Id="rId58" Type="http://schemas.openxmlformats.org/officeDocument/2006/relationships/font" Target="fonts/font15.fntdata"/><Relationship Id="rId57" Type="http://schemas.openxmlformats.org/officeDocument/2006/relationships/font" Target="fonts/font14.fntdata"/><Relationship Id="rId56" Type="http://schemas.openxmlformats.org/officeDocument/2006/relationships/font" Target="fonts/font13.fntdata"/><Relationship Id="rId55" Type="http://schemas.openxmlformats.org/officeDocument/2006/relationships/font" Target="fonts/font12.fntdata"/><Relationship Id="rId54" Type="http://schemas.openxmlformats.org/officeDocument/2006/relationships/font" Target="fonts/font11.fntdata"/><Relationship Id="rId53" Type="http://schemas.openxmlformats.org/officeDocument/2006/relationships/font" Target="fonts/font10.fntdata"/><Relationship Id="rId52" Type="http://schemas.openxmlformats.org/officeDocument/2006/relationships/font" Target="fonts/font9.fntdata"/><Relationship Id="rId51" Type="http://schemas.openxmlformats.org/officeDocument/2006/relationships/font" Target="fonts/font8.fntdata"/><Relationship Id="rId50" Type="http://schemas.openxmlformats.org/officeDocument/2006/relationships/font" Target="fonts/font7.fntdata"/><Relationship Id="rId5" Type="http://schemas.openxmlformats.org/officeDocument/2006/relationships/slideMaster" Target="slideMasters/slideMaster4.xml"/><Relationship Id="rId49" Type="http://schemas.openxmlformats.org/officeDocument/2006/relationships/font" Target="fonts/font6.fntdata"/><Relationship Id="rId48" Type="http://schemas.openxmlformats.org/officeDocument/2006/relationships/font" Target="fonts/font5.fntdata"/><Relationship Id="rId47" Type="http://schemas.openxmlformats.org/officeDocument/2006/relationships/font" Target="fonts/font4.fntdata"/><Relationship Id="rId46" Type="http://schemas.openxmlformats.org/officeDocument/2006/relationships/font" Target="fonts/font3.fntdata"/><Relationship Id="rId45" Type="http://schemas.openxmlformats.org/officeDocument/2006/relationships/font" Target="fonts/font2.fntdata"/><Relationship Id="rId44" Type="http://schemas.openxmlformats.org/officeDocument/2006/relationships/font" Target="fonts/font1.fntdata"/><Relationship Id="rId43" Type="http://schemas.openxmlformats.org/officeDocument/2006/relationships/commentAuthors" Target="commentAuthors.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Master" Target="slideMasters/slideMaster3.xml"/><Relationship Id="rId39" Type="http://schemas.openxmlformats.org/officeDocument/2006/relationships/handoutMaster" Target="handoutMasters/handoutMaster1.xml"/><Relationship Id="rId38" Type="http://schemas.openxmlformats.org/officeDocument/2006/relationships/slide" Target="slides/slide22.xml"/><Relationship Id="rId37" Type="http://schemas.openxmlformats.org/officeDocument/2006/relationships/slide" Target="slides/slide21.xml"/><Relationship Id="rId36" Type="http://schemas.openxmlformats.org/officeDocument/2006/relationships/slide" Target="slides/slide20.xml"/><Relationship Id="rId35" Type="http://schemas.openxmlformats.org/officeDocument/2006/relationships/slide" Target="slides/slide19.xml"/><Relationship Id="rId34" Type="http://schemas.openxmlformats.org/officeDocument/2006/relationships/slide" Target="slides/slide18.xml"/><Relationship Id="rId33" Type="http://schemas.openxmlformats.org/officeDocument/2006/relationships/slide" Target="slides/slide17.xml"/><Relationship Id="rId32" Type="http://schemas.openxmlformats.org/officeDocument/2006/relationships/slide" Target="slides/slide16.xml"/><Relationship Id="rId31" Type="http://schemas.openxmlformats.org/officeDocument/2006/relationships/slide" Target="slides/slide15.xml"/><Relationship Id="rId30" Type="http://schemas.openxmlformats.org/officeDocument/2006/relationships/slide" Target="slides/slide14.xml"/><Relationship Id="rId3" Type="http://schemas.openxmlformats.org/officeDocument/2006/relationships/slideMaster" Target="slideMasters/slideMaster2.xml"/><Relationship Id="rId29" Type="http://schemas.openxmlformats.org/officeDocument/2006/relationships/slide" Target="slides/slide13.xml"/><Relationship Id="rId28" Type="http://schemas.openxmlformats.org/officeDocument/2006/relationships/slide" Target="slides/slide12.xml"/><Relationship Id="rId27" Type="http://schemas.openxmlformats.org/officeDocument/2006/relationships/slide" Target="slides/slide11.xml"/><Relationship Id="rId26" Type="http://schemas.openxmlformats.org/officeDocument/2006/relationships/slide" Target="slides/slide10.xml"/><Relationship Id="rId25" Type="http://schemas.openxmlformats.org/officeDocument/2006/relationships/slide" Target="slides/slide9.xml"/><Relationship Id="rId24" Type="http://schemas.openxmlformats.org/officeDocument/2006/relationships/slide" Target="slides/slide8.xml"/><Relationship Id="rId23" Type="http://schemas.openxmlformats.org/officeDocument/2006/relationships/slide" Target="slides/slide7.xml"/><Relationship Id="rId22" Type="http://schemas.openxmlformats.org/officeDocument/2006/relationships/slide" Target="slides/slide6.xml"/><Relationship Id="rId21" Type="http://schemas.openxmlformats.org/officeDocument/2006/relationships/slide" Target="slides/slide5.xml"/><Relationship Id="rId20" Type="http://schemas.openxmlformats.org/officeDocument/2006/relationships/slide" Target="slides/slide4.xml"/><Relationship Id="rId2" Type="http://schemas.openxmlformats.org/officeDocument/2006/relationships/theme" Target="theme/theme1.xml"/><Relationship Id="rId19" Type="http://schemas.openxmlformats.org/officeDocument/2006/relationships/slide" Target="slides/slide3.xml"/><Relationship Id="rId18" Type="http://schemas.openxmlformats.org/officeDocument/2006/relationships/slide" Target="slides/slide2.xml"/><Relationship Id="rId17" Type="http://schemas.openxmlformats.org/officeDocument/2006/relationships/notesMaster" Target="notesMasters/notesMaster1.xml"/><Relationship Id="rId16" Type="http://schemas.openxmlformats.org/officeDocument/2006/relationships/slide" Target="slides/slide1.xml"/><Relationship Id="rId15" Type="http://schemas.openxmlformats.org/officeDocument/2006/relationships/slideMaster" Target="slideMasters/slideMaster14.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45" dt="2025-01-22T22:30:35.275" idx="1">
    <p:pos x="7044" y="3427"/>
    <p:text/>
  </p:cm>
</p:cmLst>
</file>

<file path=ppt/diagrams/colors1.xml><?xml version="1.0" encoding="utf-8"?>
<dgm:colorsDef xmlns:dgm="http://schemas.openxmlformats.org/drawingml/2006/diagram" xmlns:a="http://schemas.openxmlformats.org/drawingml/2006/main" uniqueId="urn:microsoft.com/office/officeart/2005/8/colors/accent0_1#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DB9527F-0AD0-4CEF-A152-396857F4C559}" type="doc">
      <dgm:prSet loTypeId="urn:microsoft.com/office/officeart/2005/8/layout/hList6" loCatId="list" qsTypeId="urn:microsoft.com/office/officeart/2005/8/quickstyle/simple1#1" qsCatId="simple" csTypeId="urn:microsoft.com/office/officeart/2005/8/colors/accent0_1#1" csCatId="mainScheme"/>
      <dgm:spPr/>
      <dgm:t>
        <a:bodyPr/>
        <a:lstStyle/>
        <a:p>
          <a:endParaRPr lang="zh-CN" altLang="en-US"/>
        </a:p>
      </dgm:t>
    </dgm:pt>
    <dgm:pt modelId="{6CDCB31D-A612-4C17-9826-5C56AEB93C60}">
      <dgm:prSet phldr="0" custT="1"/>
      <dgm:spPr/>
      <dgm:t>
        <a:bodyPr vert="horz" wrap="square"/>
        <a:lstStyle/>
        <a:p>
          <a:pPr algn="just">
            <a:lnSpc>
              <a:spcPct val="100000"/>
            </a:lnSpc>
            <a:spcBef>
              <a:spcPct val="0"/>
            </a:spcBef>
            <a:spcAft>
              <a:spcPct val="35000"/>
            </a:spcAft>
          </a:pPr>
          <a:r>
            <a:rPr lang="en-US" altLang="zh-CN" sz="2600" b="0">
              <a:latin typeface="华文中宋" panose="02010600040101010101" pitchFamily="2" charset="-122"/>
              <a:ea typeface="华文中宋" panose="02010600040101010101" pitchFamily="2" charset="-122"/>
              <a:cs typeface="华文中宋" panose="02010600040101010101" pitchFamily="2" charset="-122"/>
            </a:rPr>
            <a:t>1.</a:t>
          </a:r>
          <a:r>
            <a:rPr lang="zh-CN" altLang="en-US" sz="2600" b="0">
              <a:latin typeface="华文中宋" panose="02010600040101010101" pitchFamily="2" charset="-122"/>
              <a:ea typeface="华文中宋" panose="02010600040101010101" pitchFamily="2" charset="-122"/>
              <a:cs typeface="华文中宋" panose="02010600040101010101" pitchFamily="2" charset="-122"/>
            </a:rPr>
            <a:t>遵循本国国情，走出自己特色的发展道路；</a:t>
          </a:r>
          <a:endParaRPr sz="6500">
            <a:latin typeface="华文中宋" panose="02010600040101010101" pitchFamily="2" charset="-122"/>
            <a:ea typeface="华文中宋" panose="02010600040101010101" pitchFamily="2" charset="-122"/>
            <a:cs typeface="华文中宋" panose="02010600040101010101" pitchFamily="2" charset="-122"/>
          </a:endParaRPr>
        </a:p>
      </dgm:t>
    </dgm:pt>
    <dgm:pt modelId="{D227EF61-F3B7-41E1-980B-CEE5B5B19065}" cxnId="{2A7BB791-C98E-41AF-B809-024B97E9438B}" type="parTrans">
      <dgm:prSet/>
      <dgm:spPr/>
      <dgm:t>
        <a:bodyPr/>
        <a:lstStyle/>
        <a:p>
          <a:pPr algn="just"/>
          <a:endParaRPr lang="zh-CN" altLang="en-US" sz="2600" b="0">
            <a:latin typeface="方正苏新诗柳楷简体" panose="02010600030101010101" pitchFamily="2" charset="-122"/>
            <a:ea typeface="方正苏新诗柳楷简体" panose="02010600030101010101" pitchFamily="2" charset="-122"/>
          </a:endParaRPr>
        </a:p>
      </dgm:t>
    </dgm:pt>
    <dgm:pt modelId="{E17896CA-26A1-46DA-B7C7-253E3F5B751D}" cxnId="{2A7BB791-C98E-41AF-B809-024B97E9438B}" type="sibTrans">
      <dgm:prSet/>
      <dgm:spPr/>
      <dgm:t>
        <a:bodyPr/>
        <a:lstStyle/>
        <a:p>
          <a:pPr algn="just"/>
          <a:endParaRPr lang="zh-CN" altLang="en-US" sz="2600" b="0">
            <a:latin typeface="方正苏新诗柳楷简体" panose="02010600030101010101" pitchFamily="2" charset="-122"/>
            <a:ea typeface="方正苏新诗柳楷简体" panose="02010600030101010101" pitchFamily="2" charset="-122"/>
          </a:endParaRPr>
        </a:p>
      </dgm:t>
    </dgm:pt>
    <dgm:pt modelId="{CC1E9945-091F-45C3-B54A-717BB5A0CA25}">
      <dgm:prSet phldr="0" custT="1"/>
      <dgm:spPr/>
      <dgm:t>
        <a:bodyPr vert="horz" wrap="square"/>
        <a:lstStyle/>
        <a:p>
          <a:pPr algn="just">
            <a:lnSpc>
              <a:spcPct val="100000"/>
            </a:lnSpc>
            <a:spcBef>
              <a:spcPct val="0"/>
            </a:spcBef>
            <a:spcAft>
              <a:spcPct val="35000"/>
            </a:spcAft>
          </a:pPr>
          <a:r>
            <a:rPr lang="en-US" altLang="zh-CN" sz="2600" b="0">
              <a:latin typeface="华文中宋" panose="02010600040101010101" pitchFamily="2" charset="-122"/>
              <a:ea typeface="华文中宋" panose="02010600040101010101" pitchFamily="2" charset="-122"/>
              <a:cs typeface="华文中宋" panose="02010600040101010101" pitchFamily="2" charset="-122"/>
            </a:rPr>
            <a:t>2.</a:t>
          </a:r>
          <a:r>
            <a:rPr lang="zh-CN" altLang="en-US" sz="2600" b="0">
              <a:latin typeface="华文中宋" panose="02010600040101010101" pitchFamily="2" charset="-122"/>
              <a:ea typeface="华文中宋" panose="02010600040101010101" pitchFamily="2" charset="-122"/>
              <a:cs typeface="华文中宋" panose="02010600040101010101" pitchFamily="2" charset="-122"/>
            </a:rPr>
            <a:t>经济政策的制定要适应生产力的发展水平；</a:t>
          </a:r>
          <a:endParaRPr sz="6500">
            <a:latin typeface="华文中宋" panose="02010600040101010101" pitchFamily="2" charset="-122"/>
            <a:ea typeface="华文中宋" panose="02010600040101010101" pitchFamily="2" charset="-122"/>
            <a:cs typeface="华文中宋" panose="02010600040101010101" pitchFamily="2" charset="-122"/>
          </a:endParaRPr>
        </a:p>
      </dgm:t>
    </dgm:pt>
    <dgm:pt modelId="{EF8237AB-4580-4BF3-BEEF-BB7D17853715}" cxnId="{C775A9D5-CA1A-47DF-8427-F40BE6D64A16}" type="parTrans">
      <dgm:prSet/>
      <dgm:spPr/>
      <dgm:t>
        <a:bodyPr/>
        <a:lstStyle/>
        <a:p>
          <a:pPr algn="just"/>
          <a:endParaRPr lang="zh-CN" altLang="en-US" sz="2600" b="0">
            <a:latin typeface="方正苏新诗柳楷简体" panose="02010600030101010101" pitchFamily="2" charset="-122"/>
            <a:ea typeface="方正苏新诗柳楷简体" panose="02010600030101010101" pitchFamily="2" charset="-122"/>
          </a:endParaRPr>
        </a:p>
      </dgm:t>
    </dgm:pt>
    <dgm:pt modelId="{C6226971-781F-4AD6-A341-B03600F493AC}" cxnId="{C775A9D5-CA1A-47DF-8427-F40BE6D64A16}" type="sibTrans">
      <dgm:prSet/>
      <dgm:spPr/>
      <dgm:t>
        <a:bodyPr/>
        <a:lstStyle/>
        <a:p>
          <a:pPr algn="just"/>
          <a:endParaRPr lang="zh-CN" altLang="en-US" sz="2600" b="0">
            <a:latin typeface="方正苏新诗柳楷简体" panose="02010600030101010101" pitchFamily="2" charset="-122"/>
            <a:ea typeface="方正苏新诗柳楷简体" panose="02010600030101010101" pitchFamily="2" charset="-122"/>
          </a:endParaRPr>
        </a:p>
      </dgm:t>
    </dgm:pt>
    <dgm:pt modelId="{67A93F48-1E73-4C5F-A680-C15D72F1EC1B}">
      <dgm:prSet phldr="0" custT="1"/>
      <dgm:spPr/>
      <dgm:t>
        <a:bodyPr vert="horz" wrap="square"/>
        <a:lstStyle/>
        <a:p>
          <a:pPr algn="just">
            <a:lnSpc>
              <a:spcPct val="100000"/>
            </a:lnSpc>
            <a:spcBef>
              <a:spcPct val="0"/>
            </a:spcBef>
            <a:spcAft>
              <a:spcPct val="35000"/>
            </a:spcAft>
          </a:pPr>
          <a:r>
            <a:rPr lang="en-US" altLang="zh-CN" sz="2600" b="0">
              <a:latin typeface="华文中宋" panose="02010600040101010101" pitchFamily="2" charset="-122"/>
              <a:ea typeface="华文中宋" panose="02010600040101010101" pitchFamily="2" charset="-122"/>
              <a:cs typeface="华文中宋" panose="02010600040101010101" pitchFamily="2" charset="-122"/>
            </a:rPr>
            <a:t>3.</a:t>
          </a:r>
          <a:r>
            <a:rPr lang="zh-CN" altLang="en-US" sz="2600" b="0">
              <a:latin typeface="华文中宋" panose="02010600040101010101" pitchFamily="2" charset="-122"/>
              <a:ea typeface="华文中宋" panose="02010600040101010101" pitchFamily="2" charset="-122"/>
              <a:cs typeface="华文中宋" panose="02010600040101010101" pitchFamily="2" charset="-122"/>
            </a:rPr>
            <a:t>建设社会主义要保证经济的协调稳定发展；</a:t>
          </a:r>
          <a:endParaRPr sz="6500">
            <a:latin typeface="华文中宋" panose="02010600040101010101" pitchFamily="2" charset="-122"/>
            <a:ea typeface="华文中宋" panose="02010600040101010101" pitchFamily="2" charset="-122"/>
            <a:cs typeface="华文中宋" panose="02010600040101010101" pitchFamily="2" charset="-122"/>
          </a:endParaRPr>
        </a:p>
      </dgm:t>
    </dgm:pt>
    <dgm:pt modelId="{46F9CA90-362C-464C-917E-3D528DA9FD4B}" cxnId="{A0FBCB7B-6CE5-4AFE-88FB-00303999BEE9}" type="parTrans">
      <dgm:prSet/>
      <dgm:spPr/>
      <dgm:t>
        <a:bodyPr/>
        <a:lstStyle/>
        <a:p>
          <a:pPr algn="just"/>
          <a:endParaRPr lang="zh-CN" altLang="en-US" sz="2600" b="0">
            <a:latin typeface="方正苏新诗柳楷简体" panose="02010600030101010101" pitchFamily="2" charset="-122"/>
            <a:ea typeface="方正苏新诗柳楷简体" panose="02010600030101010101" pitchFamily="2" charset="-122"/>
          </a:endParaRPr>
        </a:p>
      </dgm:t>
    </dgm:pt>
    <dgm:pt modelId="{5615B034-A1A1-40FF-ADEC-D827AD0852E0}" cxnId="{A0FBCB7B-6CE5-4AFE-88FB-00303999BEE9}" type="sibTrans">
      <dgm:prSet/>
      <dgm:spPr/>
      <dgm:t>
        <a:bodyPr/>
        <a:lstStyle/>
        <a:p>
          <a:pPr algn="just"/>
          <a:endParaRPr lang="zh-CN" altLang="en-US" sz="2600" b="0">
            <a:latin typeface="方正苏新诗柳楷简体" panose="02010600030101010101" pitchFamily="2" charset="-122"/>
            <a:ea typeface="方正苏新诗柳楷简体" panose="02010600030101010101" pitchFamily="2" charset="-122"/>
          </a:endParaRPr>
        </a:p>
      </dgm:t>
    </dgm:pt>
    <dgm:pt modelId="{C627720C-830D-4125-83E5-4F9CA08E24D9}">
      <dgm:prSet phldr="0" custT="1"/>
      <dgm:spPr/>
      <dgm:t>
        <a:bodyPr vert="horz" wrap="square"/>
        <a:lstStyle/>
        <a:p>
          <a:pPr algn="just">
            <a:lnSpc>
              <a:spcPct val="100000"/>
            </a:lnSpc>
            <a:spcBef>
              <a:spcPct val="0"/>
            </a:spcBef>
            <a:spcAft>
              <a:spcPct val="35000"/>
            </a:spcAft>
          </a:pPr>
          <a:r>
            <a:rPr lang="en-US" altLang="zh-CN" sz="2600" b="0">
              <a:latin typeface="华文中宋" panose="02010600040101010101" pitchFamily="2" charset="-122"/>
              <a:ea typeface="华文中宋" panose="02010600040101010101" pitchFamily="2" charset="-122"/>
              <a:cs typeface="华文中宋" panose="02010600040101010101" pitchFamily="2" charset="-122"/>
            </a:rPr>
            <a:t>4.</a:t>
          </a:r>
          <a:r>
            <a:rPr lang="zh-CN" altLang="en-US" sz="2600" b="0">
              <a:latin typeface="华文中宋" panose="02010600040101010101" pitchFamily="2" charset="-122"/>
              <a:ea typeface="华文中宋" panose="02010600040101010101" pitchFamily="2" charset="-122"/>
              <a:cs typeface="华文中宋" panose="02010600040101010101" pitchFamily="2" charset="-122"/>
            </a:rPr>
            <a:t>要注重改善民生，不断提高人民生活水平；</a:t>
          </a:r>
          <a:endParaRPr sz="6500">
            <a:latin typeface="华文中宋" panose="02010600040101010101" pitchFamily="2" charset="-122"/>
            <a:ea typeface="华文中宋" panose="02010600040101010101" pitchFamily="2" charset="-122"/>
            <a:cs typeface="华文中宋" panose="02010600040101010101" pitchFamily="2" charset="-122"/>
          </a:endParaRPr>
        </a:p>
      </dgm:t>
    </dgm:pt>
    <dgm:pt modelId="{DFB4487A-A999-4FD2-8750-95D24B9B9C6B}" cxnId="{F9982F67-D706-495E-AFA3-99FB8F3CD4F3}" type="parTrans">
      <dgm:prSet/>
      <dgm:spPr/>
      <dgm:t>
        <a:bodyPr/>
        <a:lstStyle/>
        <a:p>
          <a:pPr algn="just"/>
          <a:endParaRPr lang="zh-CN" altLang="en-US" sz="2600" b="0">
            <a:latin typeface="方正苏新诗柳楷简体" panose="02010600030101010101" pitchFamily="2" charset="-122"/>
            <a:ea typeface="方正苏新诗柳楷简体" panose="02010600030101010101" pitchFamily="2" charset="-122"/>
          </a:endParaRPr>
        </a:p>
      </dgm:t>
    </dgm:pt>
    <dgm:pt modelId="{15F9834A-5777-407B-BC89-B79DEB37F027}" cxnId="{F9982F67-D706-495E-AFA3-99FB8F3CD4F3}" type="sibTrans">
      <dgm:prSet/>
      <dgm:spPr/>
      <dgm:t>
        <a:bodyPr/>
        <a:lstStyle/>
        <a:p>
          <a:pPr algn="just"/>
          <a:endParaRPr lang="zh-CN" altLang="en-US" sz="2600" b="0">
            <a:latin typeface="方正苏新诗柳楷简体" panose="02010600030101010101" pitchFamily="2" charset="-122"/>
            <a:ea typeface="方正苏新诗柳楷简体" panose="02010600030101010101" pitchFamily="2" charset="-122"/>
          </a:endParaRPr>
        </a:p>
      </dgm:t>
    </dgm:pt>
    <dgm:pt modelId="{94EB1C22-5A7A-4E48-B983-7C9D027230AC}">
      <dgm:prSet phldr="0" custT="1"/>
      <dgm:spPr/>
      <dgm:t>
        <a:bodyPr vert="horz" wrap="square"/>
        <a:lstStyle/>
        <a:p>
          <a:pPr algn="just">
            <a:lnSpc>
              <a:spcPct val="100000"/>
            </a:lnSpc>
            <a:spcBef>
              <a:spcPct val="0"/>
            </a:spcBef>
            <a:spcAft>
              <a:spcPct val="35000"/>
            </a:spcAft>
          </a:pPr>
          <a:r>
            <a:rPr lang="en-US" altLang="zh-CN" sz="2600" b="0">
              <a:latin typeface="华文中宋" panose="02010600040101010101" pitchFamily="2" charset="-122"/>
              <a:ea typeface="华文中宋" panose="02010600040101010101" pitchFamily="2" charset="-122"/>
              <a:cs typeface="华文中宋" panose="02010600040101010101" pitchFamily="2" charset="-122"/>
            </a:rPr>
            <a:t>5.</a:t>
          </a:r>
          <a:r>
            <a:rPr lang="zh-CN" altLang="en-US" sz="2600" b="0">
              <a:latin typeface="华文中宋" panose="02010600040101010101" pitchFamily="2" charset="-122"/>
              <a:ea typeface="华文中宋" panose="02010600040101010101" pitchFamily="2" charset="-122"/>
              <a:cs typeface="华文中宋" panose="02010600040101010101" pitchFamily="2" charset="-122"/>
            </a:rPr>
            <a:t>坚持解放思想，与时俱进，不断深化改革。</a:t>
          </a:r>
          <a:endParaRPr sz="6500">
            <a:latin typeface="华文中宋" panose="02010600040101010101" pitchFamily="2" charset="-122"/>
            <a:ea typeface="华文中宋" panose="02010600040101010101" pitchFamily="2" charset="-122"/>
            <a:cs typeface="华文中宋" panose="02010600040101010101" pitchFamily="2" charset="-122"/>
          </a:endParaRPr>
        </a:p>
      </dgm:t>
    </dgm:pt>
    <dgm:pt modelId="{18157770-CFBE-466E-A31F-80414F3B855A}" cxnId="{2FD47B27-A449-4AFB-8E26-6236A633DBD9}" type="parTrans">
      <dgm:prSet/>
      <dgm:spPr/>
      <dgm:t>
        <a:bodyPr/>
        <a:lstStyle/>
        <a:p>
          <a:pPr algn="just"/>
          <a:endParaRPr lang="zh-CN" altLang="en-US" sz="2600" b="0">
            <a:latin typeface="方正苏新诗柳楷简体" panose="02010600030101010101" pitchFamily="2" charset="-122"/>
            <a:ea typeface="方正苏新诗柳楷简体" panose="02010600030101010101" pitchFamily="2" charset="-122"/>
          </a:endParaRPr>
        </a:p>
      </dgm:t>
    </dgm:pt>
    <dgm:pt modelId="{85944F1D-C358-4449-AA25-AE10CCAB08C1}" cxnId="{2FD47B27-A449-4AFB-8E26-6236A633DBD9}" type="sibTrans">
      <dgm:prSet/>
      <dgm:spPr/>
      <dgm:t>
        <a:bodyPr/>
        <a:lstStyle/>
        <a:p>
          <a:pPr algn="just"/>
          <a:endParaRPr lang="zh-CN" altLang="en-US" sz="2600" b="0">
            <a:latin typeface="方正苏新诗柳楷简体" panose="02010600030101010101" pitchFamily="2" charset="-122"/>
            <a:ea typeface="方正苏新诗柳楷简体" panose="02010600030101010101" pitchFamily="2" charset="-122"/>
          </a:endParaRPr>
        </a:p>
      </dgm:t>
    </dgm:pt>
    <dgm:pt modelId="{0B00DE1E-2C82-480B-BAE2-8D92F5D0091B}" type="pres">
      <dgm:prSet presAssocID="{7DB9527F-0AD0-4CEF-A152-396857F4C559}" presName="Name0" presStyleCnt="0">
        <dgm:presLayoutVars>
          <dgm:dir/>
          <dgm:resizeHandles val="exact"/>
        </dgm:presLayoutVars>
      </dgm:prSet>
      <dgm:spPr/>
    </dgm:pt>
    <dgm:pt modelId="{F2984BE3-11E9-425B-9C5F-D60B03C83D72}" type="pres">
      <dgm:prSet presAssocID="{6CDCB31D-A612-4C17-9826-5C56AEB93C60}" presName="node" presStyleLbl="node1" presStyleIdx="0" presStyleCnt="5">
        <dgm:presLayoutVars>
          <dgm:bulletEnabled val="1"/>
        </dgm:presLayoutVars>
      </dgm:prSet>
      <dgm:spPr/>
    </dgm:pt>
    <dgm:pt modelId="{8D1F63EA-EB7F-4BC6-B0D5-CED4ABFDBE44}" type="pres">
      <dgm:prSet presAssocID="{E17896CA-26A1-46DA-B7C7-253E3F5B751D}" presName="sibTrans" presStyleCnt="0"/>
      <dgm:spPr/>
    </dgm:pt>
    <dgm:pt modelId="{64714C4F-8B21-44CC-8FC9-BF1A701AF3E5}" type="pres">
      <dgm:prSet presAssocID="{CC1E9945-091F-45C3-B54A-717BB5A0CA25}" presName="node" presStyleLbl="node1" presStyleIdx="1" presStyleCnt="5">
        <dgm:presLayoutVars>
          <dgm:bulletEnabled val="1"/>
        </dgm:presLayoutVars>
      </dgm:prSet>
      <dgm:spPr/>
    </dgm:pt>
    <dgm:pt modelId="{188F4C58-BB58-4581-B675-E37C6D7D90D6}" type="pres">
      <dgm:prSet presAssocID="{C6226971-781F-4AD6-A341-B03600F493AC}" presName="sibTrans" presStyleCnt="0"/>
      <dgm:spPr/>
    </dgm:pt>
    <dgm:pt modelId="{14B47CE0-B0F7-42AD-8443-461AC20CDFE0}" type="pres">
      <dgm:prSet presAssocID="{67A93F48-1E73-4C5F-A680-C15D72F1EC1B}" presName="node" presStyleLbl="node1" presStyleIdx="2" presStyleCnt="5">
        <dgm:presLayoutVars>
          <dgm:bulletEnabled val="1"/>
        </dgm:presLayoutVars>
      </dgm:prSet>
      <dgm:spPr/>
    </dgm:pt>
    <dgm:pt modelId="{FCABDD0B-9DDD-428E-B453-67CF7F0A2AE0}" type="pres">
      <dgm:prSet presAssocID="{5615B034-A1A1-40FF-ADEC-D827AD0852E0}" presName="sibTrans" presStyleCnt="0"/>
      <dgm:spPr/>
    </dgm:pt>
    <dgm:pt modelId="{F9C4D44B-611C-42BE-AF20-C5A8E60734A3}" type="pres">
      <dgm:prSet presAssocID="{C627720C-830D-4125-83E5-4F9CA08E24D9}" presName="node" presStyleLbl="node1" presStyleIdx="3" presStyleCnt="5">
        <dgm:presLayoutVars>
          <dgm:bulletEnabled val="1"/>
        </dgm:presLayoutVars>
      </dgm:prSet>
      <dgm:spPr/>
    </dgm:pt>
    <dgm:pt modelId="{398E4CAC-1593-4FEB-853C-70F20E287285}" type="pres">
      <dgm:prSet presAssocID="{15F9834A-5777-407B-BC89-B79DEB37F027}" presName="sibTrans" presStyleCnt="0"/>
      <dgm:spPr/>
    </dgm:pt>
    <dgm:pt modelId="{C34CDDE2-F09E-402E-9EB4-2EF6BB6DC596}" type="pres">
      <dgm:prSet presAssocID="{94EB1C22-5A7A-4E48-B983-7C9D027230AC}" presName="node" presStyleLbl="node1" presStyleIdx="4" presStyleCnt="5">
        <dgm:presLayoutVars>
          <dgm:bulletEnabled val="1"/>
        </dgm:presLayoutVars>
      </dgm:prSet>
      <dgm:spPr/>
    </dgm:pt>
  </dgm:ptLst>
  <dgm:cxnLst>
    <dgm:cxn modelId="{3D8A671B-775A-4707-A634-907ECF1B3173}" type="presOf" srcId="{7DB9527F-0AD0-4CEF-A152-396857F4C559}" destId="{0B00DE1E-2C82-480B-BAE2-8D92F5D0091B}" srcOrd="0" destOrd="0" presId="urn:microsoft.com/office/officeart/2005/8/layout/hList6"/>
    <dgm:cxn modelId="{2FD47B27-A449-4AFB-8E26-6236A633DBD9}" srcId="{7DB9527F-0AD0-4CEF-A152-396857F4C559}" destId="{94EB1C22-5A7A-4E48-B983-7C9D027230AC}" srcOrd="4" destOrd="0" parTransId="{18157770-CFBE-466E-A31F-80414F3B855A}" sibTransId="{85944F1D-C358-4449-AA25-AE10CCAB08C1}"/>
    <dgm:cxn modelId="{BA86222D-DF83-4FA7-BE92-7BE59793240D}" type="presOf" srcId="{94EB1C22-5A7A-4E48-B983-7C9D027230AC}" destId="{C34CDDE2-F09E-402E-9EB4-2EF6BB6DC596}" srcOrd="0" destOrd="0" presId="urn:microsoft.com/office/officeart/2005/8/layout/hList6"/>
    <dgm:cxn modelId="{74ECF865-7FDF-4632-9468-D079FA60776C}" type="presOf" srcId="{67A93F48-1E73-4C5F-A680-C15D72F1EC1B}" destId="{14B47CE0-B0F7-42AD-8443-461AC20CDFE0}" srcOrd="0" destOrd="0" presId="urn:microsoft.com/office/officeart/2005/8/layout/hList6"/>
    <dgm:cxn modelId="{F9982F67-D706-495E-AFA3-99FB8F3CD4F3}" srcId="{7DB9527F-0AD0-4CEF-A152-396857F4C559}" destId="{C627720C-830D-4125-83E5-4F9CA08E24D9}" srcOrd="3" destOrd="0" parTransId="{DFB4487A-A999-4FD2-8750-95D24B9B9C6B}" sibTransId="{15F9834A-5777-407B-BC89-B79DEB37F027}"/>
    <dgm:cxn modelId="{A0FBCB7B-6CE5-4AFE-88FB-00303999BEE9}" srcId="{7DB9527F-0AD0-4CEF-A152-396857F4C559}" destId="{67A93F48-1E73-4C5F-A680-C15D72F1EC1B}" srcOrd="2" destOrd="0" parTransId="{46F9CA90-362C-464C-917E-3D528DA9FD4B}" sibTransId="{5615B034-A1A1-40FF-ADEC-D827AD0852E0}"/>
    <dgm:cxn modelId="{2A7BB791-C98E-41AF-B809-024B97E9438B}" srcId="{7DB9527F-0AD0-4CEF-A152-396857F4C559}" destId="{6CDCB31D-A612-4C17-9826-5C56AEB93C60}" srcOrd="0" destOrd="0" parTransId="{D227EF61-F3B7-41E1-980B-CEE5B5B19065}" sibTransId="{E17896CA-26A1-46DA-B7C7-253E3F5B751D}"/>
    <dgm:cxn modelId="{2AD59B9B-83E0-45EC-A50E-D23DE6F14A4E}" type="presOf" srcId="{C627720C-830D-4125-83E5-4F9CA08E24D9}" destId="{F9C4D44B-611C-42BE-AF20-C5A8E60734A3}" srcOrd="0" destOrd="0" presId="urn:microsoft.com/office/officeart/2005/8/layout/hList6"/>
    <dgm:cxn modelId="{C775A9D5-CA1A-47DF-8427-F40BE6D64A16}" srcId="{7DB9527F-0AD0-4CEF-A152-396857F4C559}" destId="{CC1E9945-091F-45C3-B54A-717BB5A0CA25}" srcOrd="1" destOrd="0" parTransId="{EF8237AB-4580-4BF3-BEEF-BB7D17853715}" sibTransId="{C6226971-781F-4AD6-A341-B03600F493AC}"/>
    <dgm:cxn modelId="{6DBE6EF8-01FB-43D1-984B-F8E68F2DF9F8}" type="presOf" srcId="{CC1E9945-091F-45C3-B54A-717BB5A0CA25}" destId="{64714C4F-8B21-44CC-8FC9-BF1A701AF3E5}" srcOrd="0" destOrd="0" presId="urn:microsoft.com/office/officeart/2005/8/layout/hList6"/>
    <dgm:cxn modelId="{E2A91CF9-8DD2-4D9E-AA38-453086E8DD39}" type="presOf" srcId="{6CDCB31D-A612-4C17-9826-5C56AEB93C60}" destId="{F2984BE3-11E9-425B-9C5F-D60B03C83D72}" srcOrd="0" destOrd="0" presId="urn:microsoft.com/office/officeart/2005/8/layout/hList6"/>
    <dgm:cxn modelId="{2C765F99-EDF9-48BA-B288-ECA2FABFBDA2}" type="presParOf" srcId="{0B00DE1E-2C82-480B-BAE2-8D92F5D0091B}" destId="{F2984BE3-11E9-425B-9C5F-D60B03C83D72}" srcOrd="0" destOrd="0" presId="urn:microsoft.com/office/officeart/2005/8/layout/hList6"/>
    <dgm:cxn modelId="{3A7B1643-2780-4CE9-9113-B64BB859038C}" type="presParOf" srcId="{0B00DE1E-2C82-480B-BAE2-8D92F5D0091B}" destId="{8D1F63EA-EB7F-4BC6-B0D5-CED4ABFDBE44}" srcOrd="1" destOrd="0" presId="urn:microsoft.com/office/officeart/2005/8/layout/hList6"/>
    <dgm:cxn modelId="{EF417ADC-F373-4CCB-A7B1-EABC324CC1D5}" type="presParOf" srcId="{0B00DE1E-2C82-480B-BAE2-8D92F5D0091B}" destId="{64714C4F-8B21-44CC-8FC9-BF1A701AF3E5}" srcOrd="2" destOrd="0" presId="urn:microsoft.com/office/officeart/2005/8/layout/hList6"/>
    <dgm:cxn modelId="{BD4337E4-DDA1-4448-A61E-AC6A5D01EA80}" type="presParOf" srcId="{0B00DE1E-2C82-480B-BAE2-8D92F5D0091B}" destId="{188F4C58-BB58-4581-B675-E37C6D7D90D6}" srcOrd="3" destOrd="0" presId="urn:microsoft.com/office/officeart/2005/8/layout/hList6"/>
    <dgm:cxn modelId="{80E05651-83C3-4DAB-9CCB-01B549245E7D}" type="presParOf" srcId="{0B00DE1E-2C82-480B-BAE2-8D92F5D0091B}" destId="{14B47CE0-B0F7-42AD-8443-461AC20CDFE0}" srcOrd="4" destOrd="0" presId="urn:microsoft.com/office/officeart/2005/8/layout/hList6"/>
    <dgm:cxn modelId="{B1E1B6FB-105D-43EE-9BCA-2128258E4365}" type="presParOf" srcId="{0B00DE1E-2C82-480B-BAE2-8D92F5D0091B}" destId="{FCABDD0B-9DDD-428E-B453-67CF7F0A2AE0}" srcOrd="5" destOrd="0" presId="urn:microsoft.com/office/officeart/2005/8/layout/hList6"/>
    <dgm:cxn modelId="{FA34EA45-5616-4E3D-9383-733BF0F6A018}" type="presParOf" srcId="{0B00DE1E-2C82-480B-BAE2-8D92F5D0091B}" destId="{F9C4D44B-611C-42BE-AF20-C5A8E60734A3}" srcOrd="6" destOrd="0" presId="urn:microsoft.com/office/officeart/2005/8/layout/hList6"/>
    <dgm:cxn modelId="{65D90508-EFB1-412C-B4A6-D1FFCF1FB9F8}" type="presParOf" srcId="{0B00DE1E-2C82-480B-BAE2-8D92F5D0091B}" destId="{398E4CAC-1593-4FEB-853C-70F20E287285}" srcOrd="7" destOrd="0" presId="urn:microsoft.com/office/officeart/2005/8/layout/hList6"/>
    <dgm:cxn modelId="{657AF653-6CAC-42A1-BE25-65FA58DF22C0}" type="presParOf" srcId="{0B00DE1E-2C82-480B-BAE2-8D92F5D0091B}" destId="{C34CDDE2-F09E-402E-9EB4-2EF6BB6DC596}" srcOrd="8"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559415" cy="3596640"/>
        <a:chOff x="0" y="0"/>
        <a:chExt cx="10559415" cy="3596640"/>
      </a:xfrm>
    </dsp:grpSpPr>
    <dsp:sp modelId="{F2984BE3-11E9-425B-9C5F-D60B03C83D72}">
      <dsp:nvSpPr>
        <dsp:cNvPr id="3" name="流程图: 手动操作 2"/>
        <dsp:cNvSpPr/>
      </dsp:nvSpPr>
      <dsp:spPr bwMode="white">
        <a:xfrm rot="-5400000">
          <a:off x="-802149" y="802149"/>
          <a:ext cx="3596640" cy="1992342"/>
        </a:xfrm>
        <a:prstGeom prst="flowChartManualOperation">
          <a:avLst/>
        </a:prstGeom>
      </dsp:spPr>
      <dsp:style>
        <a:lnRef idx="2">
          <a:schemeClr val="dk1">
            <a:shade val="80000"/>
          </a:schemeClr>
        </a:lnRef>
        <a:fillRef idx="1">
          <a:schemeClr val="lt1"/>
        </a:fillRef>
        <a:effectRef idx="0">
          <a:scrgbClr r="0" g="0" b="0"/>
        </a:effectRef>
        <a:fontRef idx="minor">
          <a:schemeClr val="lt1"/>
        </a:fontRef>
      </dsp:style>
      <dsp:txBody>
        <a:bodyPr rot="5400000" vert="horz" wrap="square" lIns="165100" tIns="0" rIns="3302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altLang="zh-CN" sz="2600" b="0">
              <a:solidFill>
                <a:schemeClr val="dk1"/>
              </a:solidFill>
              <a:latin typeface="华文中宋" panose="02010600040101010101" pitchFamily="2" charset="-122"/>
              <a:ea typeface="华文中宋" panose="02010600040101010101" pitchFamily="2" charset="-122"/>
              <a:cs typeface="华文中宋" panose="02010600040101010101" pitchFamily="2" charset="-122"/>
            </a:rPr>
            <a:t>1.</a:t>
          </a:r>
          <a:r>
            <a:rPr lang="zh-CN" altLang="en-US" sz="2600" b="0">
              <a:solidFill>
                <a:schemeClr val="dk1"/>
              </a:solidFill>
              <a:latin typeface="华文中宋" panose="02010600040101010101" pitchFamily="2" charset="-122"/>
              <a:ea typeface="华文中宋" panose="02010600040101010101" pitchFamily="2" charset="-122"/>
              <a:cs typeface="华文中宋" panose="02010600040101010101" pitchFamily="2" charset="-122"/>
            </a:rPr>
            <a:t>遵循本国国情，走出自己特色的发展道路；</a:t>
          </a:r>
          <a:endParaRPr sz="6500">
            <a:solidFill>
              <a:schemeClr val="dk1"/>
            </a:solidFill>
            <a:latin typeface="华文中宋" panose="02010600040101010101" pitchFamily="2" charset="-122"/>
            <a:ea typeface="华文中宋" panose="02010600040101010101" pitchFamily="2" charset="-122"/>
            <a:cs typeface="华文中宋" panose="02010600040101010101" pitchFamily="2" charset="-122"/>
          </a:endParaRPr>
        </a:p>
      </dsp:txBody>
      <dsp:txXfrm rot="-5400000">
        <a:off x="-802149" y="802149"/>
        <a:ext cx="3596640" cy="1992342"/>
      </dsp:txXfrm>
    </dsp:sp>
    <dsp:sp modelId="{64714C4F-8B21-44CC-8FC9-BF1A701AF3E5}">
      <dsp:nvSpPr>
        <dsp:cNvPr id="4" name="流程图: 手动操作 3"/>
        <dsp:cNvSpPr/>
      </dsp:nvSpPr>
      <dsp:spPr bwMode="white">
        <a:xfrm rot="-5400000">
          <a:off x="1339619" y="802149"/>
          <a:ext cx="3596640" cy="1992342"/>
        </a:xfrm>
        <a:prstGeom prst="flowChartManualOperation">
          <a:avLst/>
        </a:prstGeom>
      </dsp:spPr>
      <dsp:style>
        <a:lnRef idx="2">
          <a:schemeClr val="dk1">
            <a:shade val="80000"/>
          </a:schemeClr>
        </a:lnRef>
        <a:fillRef idx="1">
          <a:schemeClr val="lt1"/>
        </a:fillRef>
        <a:effectRef idx="0">
          <a:scrgbClr r="0" g="0" b="0"/>
        </a:effectRef>
        <a:fontRef idx="minor">
          <a:schemeClr val="lt1"/>
        </a:fontRef>
      </dsp:style>
      <dsp:txBody>
        <a:bodyPr rot="5400000" vert="horz" wrap="square" lIns="165100" tIns="0" rIns="3302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altLang="zh-CN" sz="2600" b="0">
              <a:solidFill>
                <a:schemeClr val="dk1"/>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en-US" sz="2600" b="0">
              <a:solidFill>
                <a:schemeClr val="dk1"/>
              </a:solidFill>
              <a:latin typeface="华文中宋" panose="02010600040101010101" pitchFamily="2" charset="-122"/>
              <a:ea typeface="华文中宋" panose="02010600040101010101" pitchFamily="2" charset="-122"/>
              <a:cs typeface="华文中宋" panose="02010600040101010101" pitchFamily="2" charset="-122"/>
            </a:rPr>
            <a:t>经济政策的制定要适应生产力的发展水平；</a:t>
          </a:r>
          <a:endParaRPr sz="6500">
            <a:solidFill>
              <a:schemeClr val="dk1"/>
            </a:solidFill>
            <a:latin typeface="华文中宋" panose="02010600040101010101" pitchFamily="2" charset="-122"/>
            <a:ea typeface="华文中宋" panose="02010600040101010101" pitchFamily="2" charset="-122"/>
            <a:cs typeface="华文中宋" panose="02010600040101010101" pitchFamily="2" charset="-122"/>
          </a:endParaRPr>
        </a:p>
      </dsp:txBody>
      <dsp:txXfrm rot="-5400000">
        <a:off x="1339619" y="802149"/>
        <a:ext cx="3596640" cy="1992342"/>
      </dsp:txXfrm>
    </dsp:sp>
    <dsp:sp modelId="{14B47CE0-B0F7-42AD-8443-461AC20CDFE0}">
      <dsp:nvSpPr>
        <dsp:cNvPr id="5" name="流程图: 手动操作 4"/>
        <dsp:cNvSpPr/>
      </dsp:nvSpPr>
      <dsp:spPr bwMode="white">
        <a:xfrm rot="-5400000">
          <a:off x="3481388" y="802149"/>
          <a:ext cx="3596640" cy="1992342"/>
        </a:xfrm>
        <a:prstGeom prst="flowChartManualOperation">
          <a:avLst/>
        </a:prstGeom>
      </dsp:spPr>
      <dsp:style>
        <a:lnRef idx="2">
          <a:schemeClr val="dk1">
            <a:shade val="80000"/>
          </a:schemeClr>
        </a:lnRef>
        <a:fillRef idx="1">
          <a:schemeClr val="lt1"/>
        </a:fillRef>
        <a:effectRef idx="0">
          <a:scrgbClr r="0" g="0" b="0"/>
        </a:effectRef>
        <a:fontRef idx="minor">
          <a:schemeClr val="lt1"/>
        </a:fontRef>
      </dsp:style>
      <dsp:txBody>
        <a:bodyPr rot="5400000" vert="horz" wrap="square" lIns="165100" tIns="0" rIns="3302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altLang="zh-CN" sz="2600" b="0">
              <a:solidFill>
                <a:schemeClr val="dk1"/>
              </a:solidFill>
              <a:latin typeface="华文中宋" panose="02010600040101010101" pitchFamily="2" charset="-122"/>
              <a:ea typeface="华文中宋" panose="02010600040101010101" pitchFamily="2" charset="-122"/>
              <a:cs typeface="华文中宋" panose="02010600040101010101" pitchFamily="2" charset="-122"/>
            </a:rPr>
            <a:t>3.</a:t>
          </a:r>
          <a:r>
            <a:rPr lang="zh-CN" altLang="en-US" sz="2600" b="0">
              <a:solidFill>
                <a:schemeClr val="dk1"/>
              </a:solidFill>
              <a:latin typeface="华文中宋" panose="02010600040101010101" pitchFamily="2" charset="-122"/>
              <a:ea typeface="华文中宋" panose="02010600040101010101" pitchFamily="2" charset="-122"/>
              <a:cs typeface="华文中宋" panose="02010600040101010101" pitchFamily="2" charset="-122"/>
            </a:rPr>
            <a:t>建设社会主义要保证经济的协调稳定发展；</a:t>
          </a:r>
          <a:endParaRPr sz="6500">
            <a:solidFill>
              <a:schemeClr val="dk1"/>
            </a:solidFill>
            <a:latin typeface="华文中宋" panose="02010600040101010101" pitchFamily="2" charset="-122"/>
            <a:ea typeface="华文中宋" panose="02010600040101010101" pitchFamily="2" charset="-122"/>
            <a:cs typeface="华文中宋" panose="02010600040101010101" pitchFamily="2" charset="-122"/>
          </a:endParaRPr>
        </a:p>
      </dsp:txBody>
      <dsp:txXfrm rot="-5400000">
        <a:off x="3481388" y="802149"/>
        <a:ext cx="3596640" cy="1992342"/>
      </dsp:txXfrm>
    </dsp:sp>
    <dsp:sp modelId="{F9C4D44B-611C-42BE-AF20-C5A8E60734A3}">
      <dsp:nvSpPr>
        <dsp:cNvPr id="6" name="流程图: 手动操作 5"/>
        <dsp:cNvSpPr/>
      </dsp:nvSpPr>
      <dsp:spPr bwMode="white">
        <a:xfrm rot="-5400000">
          <a:off x="5623156" y="802149"/>
          <a:ext cx="3596640" cy="1992342"/>
        </a:xfrm>
        <a:prstGeom prst="flowChartManualOperation">
          <a:avLst/>
        </a:prstGeom>
      </dsp:spPr>
      <dsp:style>
        <a:lnRef idx="2">
          <a:schemeClr val="dk1">
            <a:shade val="80000"/>
          </a:schemeClr>
        </a:lnRef>
        <a:fillRef idx="1">
          <a:schemeClr val="lt1"/>
        </a:fillRef>
        <a:effectRef idx="0">
          <a:scrgbClr r="0" g="0" b="0"/>
        </a:effectRef>
        <a:fontRef idx="minor">
          <a:schemeClr val="lt1"/>
        </a:fontRef>
      </dsp:style>
      <dsp:txBody>
        <a:bodyPr rot="5400000" vert="horz" wrap="square" lIns="165100" tIns="0" rIns="3302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altLang="zh-CN" sz="2600" b="0">
              <a:solidFill>
                <a:schemeClr val="dk1"/>
              </a:solidFill>
              <a:latin typeface="华文中宋" panose="02010600040101010101" pitchFamily="2" charset="-122"/>
              <a:ea typeface="华文中宋" panose="02010600040101010101" pitchFamily="2" charset="-122"/>
              <a:cs typeface="华文中宋" panose="02010600040101010101" pitchFamily="2" charset="-122"/>
            </a:rPr>
            <a:t>4.</a:t>
          </a:r>
          <a:r>
            <a:rPr lang="zh-CN" altLang="en-US" sz="2600" b="0">
              <a:solidFill>
                <a:schemeClr val="dk1"/>
              </a:solidFill>
              <a:latin typeface="华文中宋" panose="02010600040101010101" pitchFamily="2" charset="-122"/>
              <a:ea typeface="华文中宋" panose="02010600040101010101" pitchFamily="2" charset="-122"/>
              <a:cs typeface="华文中宋" panose="02010600040101010101" pitchFamily="2" charset="-122"/>
            </a:rPr>
            <a:t>要注重改善民生，不断提高人民生活水平；</a:t>
          </a:r>
          <a:endParaRPr sz="6500">
            <a:solidFill>
              <a:schemeClr val="dk1"/>
            </a:solidFill>
            <a:latin typeface="华文中宋" panose="02010600040101010101" pitchFamily="2" charset="-122"/>
            <a:ea typeface="华文中宋" panose="02010600040101010101" pitchFamily="2" charset="-122"/>
            <a:cs typeface="华文中宋" panose="02010600040101010101" pitchFamily="2" charset="-122"/>
          </a:endParaRPr>
        </a:p>
      </dsp:txBody>
      <dsp:txXfrm rot="-5400000">
        <a:off x="5623156" y="802149"/>
        <a:ext cx="3596640" cy="1992342"/>
      </dsp:txXfrm>
    </dsp:sp>
    <dsp:sp modelId="{C34CDDE2-F09E-402E-9EB4-2EF6BB6DC596}">
      <dsp:nvSpPr>
        <dsp:cNvPr id="7" name="流程图: 手动操作 6"/>
        <dsp:cNvSpPr/>
      </dsp:nvSpPr>
      <dsp:spPr bwMode="white">
        <a:xfrm rot="-5400000">
          <a:off x="7764924" y="802149"/>
          <a:ext cx="3596640" cy="1992342"/>
        </a:xfrm>
        <a:prstGeom prst="flowChartManualOperation">
          <a:avLst/>
        </a:prstGeom>
      </dsp:spPr>
      <dsp:style>
        <a:lnRef idx="2">
          <a:schemeClr val="dk1">
            <a:shade val="80000"/>
          </a:schemeClr>
        </a:lnRef>
        <a:fillRef idx="1">
          <a:schemeClr val="lt1"/>
        </a:fillRef>
        <a:effectRef idx="0">
          <a:scrgbClr r="0" g="0" b="0"/>
        </a:effectRef>
        <a:fontRef idx="minor">
          <a:schemeClr val="lt1"/>
        </a:fontRef>
      </dsp:style>
      <dsp:txBody>
        <a:bodyPr rot="5400000" vert="horz" wrap="square" lIns="165100" tIns="0" rIns="330200" bIns="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just">
            <a:lnSpc>
              <a:spcPct val="100000"/>
            </a:lnSpc>
            <a:spcBef>
              <a:spcPct val="0"/>
            </a:spcBef>
            <a:spcAft>
              <a:spcPct val="35000"/>
            </a:spcAft>
          </a:pPr>
          <a:r>
            <a:rPr lang="en-US" altLang="zh-CN" sz="2600" b="0">
              <a:solidFill>
                <a:schemeClr val="dk1"/>
              </a:solidFill>
              <a:latin typeface="华文中宋" panose="02010600040101010101" pitchFamily="2" charset="-122"/>
              <a:ea typeface="华文中宋" panose="02010600040101010101" pitchFamily="2" charset="-122"/>
              <a:cs typeface="华文中宋" panose="02010600040101010101" pitchFamily="2" charset="-122"/>
            </a:rPr>
            <a:t>5.</a:t>
          </a:r>
          <a:r>
            <a:rPr lang="zh-CN" altLang="en-US" sz="2600" b="0">
              <a:solidFill>
                <a:schemeClr val="dk1"/>
              </a:solidFill>
              <a:latin typeface="华文中宋" panose="02010600040101010101" pitchFamily="2" charset="-122"/>
              <a:ea typeface="华文中宋" panose="02010600040101010101" pitchFamily="2" charset="-122"/>
              <a:cs typeface="华文中宋" panose="02010600040101010101" pitchFamily="2" charset="-122"/>
            </a:rPr>
            <a:t>坚持解放思想，与时俱进，不断深化改革。</a:t>
          </a:r>
          <a:endParaRPr sz="6500">
            <a:solidFill>
              <a:schemeClr val="dk1"/>
            </a:solidFill>
            <a:latin typeface="华文中宋" panose="02010600040101010101" pitchFamily="2" charset="-122"/>
            <a:ea typeface="华文中宋" panose="02010600040101010101" pitchFamily="2" charset="-122"/>
            <a:cs typeface="华文中宋" panose="02010600040101010101" pitchFamily="2" charset="-122"/>
          </a:endParaRPr>
        </a:p>
      </dsp:txBody>
      <dsp:txXfrm rot="-5400000">
        <a:off x="7764924" y="802149"/>
        <a:ext cx="3596640" cy="199234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type="flowChartManualOperation" r:blip="" rot="-90">
              <dgm:adjLst/>
            </dgm:shape>
          </dgm:if>
          <dgm:else name="Name6">
            <dgm:shape xmlns:r="http://schemas.openxmlformats.org/officeDocument/2006/relationships" type="flowChartManualOperation" r:blip="" rot="90">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600"/>
            </a:lvl1pPr>
          </a:lstStyle>
          <a:p>
            <a:endParaRPr lang="zh-CN" altLang="en-US"/>
          </a:p>
        </p:txBody>
      </p:sp>
      <p:sp>
        <p:nvSpPr>
          <p:cNvPr id="3" name="日期占位符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6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600"/>
            </a:lvl1pPr>
          </a:lstStyle>
          <a:p>
            <a:endParaRPr lang="zh-CN" altLang="en-US"/>
          </a:p>
        </p:txBody>
      </p:sp>
      <p:sp>
        <p:nvSpPr>
          <p:cNvPr id="5" name="灯片编号占位符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6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18741FC-DA7E-42D4-84A2-D236AADD56A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3"/>
            <a:ext cx="7315200" cy="2700338"/>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CF1E676-1758-444B-934D-8163BEB8B70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273EF8A-617F-4018-8755-9BBBC0CF45C5}"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image" Target="../media/image11.png"/><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image" Target="../media/image10.jpeg"/><Relationship Id="rId2" Type="http://schemas.openxmlformats.org/officeDocument/2006/relationships/tags" Target="../tags/tag78.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image" Target="../media/image9.png"/><Relationship Id="rId4" Type="http://schemas.openxmlformats.org/officeDocument/2006/relationships/tags" Target="../tags/tag5.xml"/><Relationship Id="rId3" Type="http://schemas.openxmlformats.org/officeDocument/2006/relationships/image" Target="../media/image8.png"/><Relationship Id="rId2" Type="http://schemas.openxmlformats.org/officeDocument/2006/relationships/tags" Target="../tags/tag4.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image" Target="../media/image9.png"/><Relationship Id="rId4" Type="http://schemas.openxmlformats.org/officeDocument/2006/relationships/tags" Target="../tags/tag17.xml"/><Relationship Id="rId3" Type="http://schemas.openxmlformats.org/officeDocument/2006/relationships/image" Target="../media/image8.png"/><Relationship Id="rId2" Type="http://schemas.openxmlformats.org/officeDocument/2006/relationships/tags" Target="../tags/tag16.xml"/><Relationship Id="rId15" Type="http://schemas.openxmlformats.org/officeDocument/2006/relationships/tags" Target="../tags/tag27.xml"/><Relationship Id="rId14" Type="http://schemas.openxmlformats.org/officeDocument/2006/relationships/tags" Target="../tags/tag26.xml"/><Relationship Id="rId13" Type="http://schemas.openxmlformats.org/officeDocument/2006/relationships/tags" Target="../tags/tag25.xml"/><Relationship Id="rId12" Type="http://schemas.openxmlformats.org/officeDocument/2006/relationships/tags" Target="../tags/tag24.xml"/><Relationship Id="rId11" Type="http://schemas.openxmlformats.org/officeDocument/2006/relationships/tags" Target="../tags/tag23.xml"/><Relationship Id="rId10" Type="http://schemas.openxmlformats.org/officeDocument/2006/relationships/tags" Target="../tags/tag22.xml"/><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transition spd="slow"/>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transition spd="slow"/>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1_4.内容">
    <p:spTree>
      <p:nvGrpSpPr>
        <p:cNvPr id="1" name=""/>
        <p:cNvGrpSpPr/>
        <p:nvPr/>
      </p:nvGrpSpPr>
      <p:grpSpPr>
        <a:xfrm>
          <a:off x="0" y="0"/>
          <a:ext cx="0" cy="0"/>
          <a:chOff x="0" y="0"/>
          <a:chExt cx="0" cy="0"/>
        </a:xfrm>
      </p:grpSpPr>
      <p:cxnSp>
        <p:nvCxnSpPr>
          <p:cNvPr id="6" name="直接连接符 5"/>
          <p:cNvCxnSpPr/>
          <p:nvPr userDrawn="1">
            <p:custDataLst>
              <p:tags r:id="rId2"/>
            </p:custDataLst>
          </p:nvPr>
        </p:nvCxnSpPr>
        <p:spPr>
          <a:xfrm>
            <a:off x="195532" y="719912"/>
            <a:ext cx="11996468" cy="0"/>
          </a:xfrm>
          <a:prstGeom prst="line">
            <a:avLst/>
          </a:prstGeom>
          <a:solidFill>
            <a:schemeClr val="accent3"/>
          </a:solidFill>
          <a:ln w="38100">
            <a:solidFill>
              <a:srgbClr val="D44C4C"/>
            </a:solidFill>
          </a:ln>
        </p:spPr>
        <p:style>
          <a:lnRef idx="1">
            <a:schemeClr val="accent1"/>
          </a:lnRef>
          <a:fillRef idx="0">
            <a:schemeClr val="accent1"/>
          </a:fillRef>
          <a:effectRef idx="0">
            <a:schemeClr val="accent1"/>
          </a:effectRef>
          <a:fontRef idx="minor">
            <a:schemeClr val="tx1"/>
          </a:fontRef>
        </p:style>
      </p:cxnSp>
      <p:sp>
        <p:nvSpPr>
          <p:cNvPr id="7" name="矩形: 圆角 6"/>
          <p:cNvSpPr/>
          <p:nvPr userDrawn="1">
            <p:custDataLst>
              <p:tags r:id="rId3"/>
            </p:custDataLst>
          </p:nvPr>
        </p:nvSpPr>
        <p:spPr>
          <a:xfrm>
            <a:off x="-237" y="151421"/>
            <a:ext cx="706992" cy="568895"/>
          </a:xfrm>
          <a:prstGeom prst="roundRect">
            <a:avLst>
              <a:gd name="adj" fmla="val 12649"/>
            </a:avLst>
          </a:prstGeom>
          <a:solidFill>
            <a:srgbClr val="D4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楷体_GB2312" panose="02010600030101010101" pitchFamily="49" charset="-122"/>
              <a:cs typeface="楷体_GB2312" panose="02010600030101010101" pitchFamily="49" charset="-122"/>
            </a:endParaRPr>
          </a:p>
        </p:txBody>
      </p:sp>
      <p:sp>
        <p:nvSpPr>
          <p:cNvPr id="9" name="矩形: 圆角 8"/>
          <p:cNvSpPr/>
          <p:nvPr userDrawn="1">
            <p:custDataLst>
              <p:tags r:id="rId4"/>
            </p:custDataLst>
          </p:nvPr>
        </p:nvSpPr>
        <p:spPr>
          <a:xfrm>
            <a:off x="399143" y="86619"/>
            <a:ext cx="45719" cy="7162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
              <a:latin typeface="楷体_GB2312" panose="02010600030101010101" pitchFamily="49" charset="-122"/>
              <a:cs typeface="楷体_GB2312" panose="02010600030101010101" pitchFamily="49" charset="-122"/>
            </a:endParaRPr>
          </a:p>
        </p:txBody>
      </p:sp>
      <p:sp>
        <p:nvSpPr>
          <p:cNvPr id="2" name="文本框 1"/>
          <p:cNvSpPr txBox="1"/>
          <p:nvPr userDrawn="1">
            <p:custDataLst>
              <p:tags r:id="rId5"/>
            </p:custDataLst>
          </p:nvPr>
        </p:nvSpPr>
        <p:spPr>
          <a:xfrm>
            <a:off x="824230" y="86360"/>
            <a:ext cx="5428615" cy="583565"/>
          </a:xfrm>
          <a:prstGeom prst="rect">
            <a:avLst/>
          </a:prstGeom>
          <a:noFill/>
        </p:spPr>
        <p:txBody>
          <a:bodyPr wrap="square" rtlCol="0" anchor="t">
            <a:spAutoFit/>
          </a:bodyPr>
          <a:lstStyle/>
          <a:p>
            <a:r>
              <a:rPr lang="zh-CN" altLang="en-US" sz="3200" b="1" spc="300" noProof="0">
                <a:ln>
                  <a:noFill/>
                </a:ln>
                <a:solidFill>
                  <a:srgbClr val="E3677C"/>
                </a:solidFill>
                <a:effectLst/>
                <a:uLnTx/>
                <a:uFillTx/>
                <a:latin typeface="微软雅黑" panose="020B0503020204020204" charset="-122"/>
                <a:ea typeface="微软雅黑" panose="020B0503020204020204" charset="-122"/>
                <a:cs typeface="楷体_GB2312" panose="02010600030101010101" pitchFamily="49" charset="-122"/>
                <a:sym typeface="Arial" panose="020B0604020202020204"/>
              </a:rPr>
              <a:t>三、国际工人运动的发展</a:t>
            </a:r>
            <a:endParaRPr lang="zh-CN" altLang="en-US" sz="3200" b="1" spc="300" noProof="0">
              <a:ln>
                <a:noFill/>
              </a:ln>
              <a:solidFill>
                <a:srgbClr val="E3677C"/>
              </a:solidFill>
              <a:effectLst/>
              <a:uLnTx/>
              <a:uFillTx/>
              <a:latin typeface="微软雅黑" panose="020B0503020204020204" charset="-122"/>
              <a:ea typeface="微软雅黑" panose="020B0503020204020204" charset="-122"/>
              <a:cs typeface="楷体_GB2312" panose="02010600030101010101" pitchFamily="49" charset="-122"/>
            </a:endParaRPr>
          </a:p>
        </p:txBody>
      </p:sp>
    </p:spTree>
  </p:cSld>
  <p:clrMapOvr>
    <a:masterClrMapping/>
  </p:clrMapOvr>
  <p:transition spd="slow"/>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6146" name="图片 11"/>
          <p:cNvPicPr>
            <a:picLocks noChangeAspect="1"/>
          </p:cNvPicPr>
          <p:nvPr userDrawn="1">
            <p:custDataLst>
              <p:tags r:id="rId2"/>
            </p:custDataLst>
          </p:nvPr>
        </p:nvPicPr>
        <p:blipFill>
          <a:blip r:embed="rId3"/>
          <a:stretch>
            <a:fillRect/>
          </a:stretch>
        </p:blipFill>
        <p:spPr>
          <a:xfrm>
            <a:off x="0" y="1588"/>
            <a:ext cx="12192000" cy="6854825"/>
          </a:xfrm>
          <a:prstGeom prst="rect">
            <a:avLst/>
          </a:prstGeom>
          <a:noFill/>
          <a:ln w="9525">
            <a:noFill/>
          </a:ln>
        </p:spPr>
      </p:pic>
      <p:grpSp>
        <p:nvGrpSpPr>
          <p:cNvPr id="6147" name="组合 7"/>
          <p:cNvGrpSpPr/>
          <p:nvPr userDrawn="1">
            <p:custDataLst>
              <p:tags r:id="rId4"/>
            </p:custDataLst>
          </p:nvPr>
        </p:nvGrpSpPr>
        <p:grpSpPr>
          <a:xfrm>
            <a:off x="303213" y="80963"/>
            <a:ext cx="11888787" cy="777875"/>
            <a:chOff x="303213" y="80963"/>
            <a:chExt cx="11888596" cy="777875"/>
          </a:xfrm>
        </p:grpSpPr>
        <p:sp>
          <p:nvSpPr>
            <p:cNvPr id="6151" name="任意多边形 13"/>
            <p:cNvSpPr/>
            <p:nvPr userDrawn="1">
              <p:custDataLst>
                <p:tags r:id="rId5"/>
              </p:custDataLst>
            </p:nvPr>
          </p:nvSpPr>
          <p:spPr>
            <a:xfrm>
              <a:off x="1285287" y="674688"/>
              <a:ext cx="10906522" cy="0"/>
            </a:xfrm>
            <a:custGeom>
              <a:avLst/>
              <a:gdLst/>
              <a:ahLst/>
              <a:cxnLst>
                <a:cxn ang="0">
                  <a:pos x="0" y="0"/>
                </a:cxn>
                <a:cxn ang="0">
                  <a:pos x="12607215" y="0"/>
                </a:cxn>
              </a:cxnLst>
              <a:rect l="l" t="t" r="r" b="b"/>
              <a:pathLst>
                <a:path w="10392228">
                  <a:moveTo>
                    <a:pt x="0" y="0"/>
                  </a:moveTo>
                  <a:lnTo>
                    <a:pt x="10392228" y="0"/>
                  </a:lnTo>
                </a:path>
              </a:pathLst>
            </a:custGeom>
            <a:noFill/>
            <a:ln w="12700" cap="flat" cmpd="sng">
              <a:solidFill>
                <a:srgbClr val="C00000">
                  <a:alpha val="100000"/>
                </a:srgbClr>
              </a:solidFill>
              <a:prstDash val="solid"/>
              <a:miter lim="800000"/>
              <a:headEnd type="oval" w="med" len="med"/>
              <a:tailEnd type="none" w="med" len="med"/>
            </a:ln>
          </p:spPr>
          <p:txBody>
            <a:bodyPr/>
            <a:lstStyle/>
            <a:p>
              <a:endParaRPr lang="zh-CN" altLang="en-US"/>
            </a:p>
          </p:txBody>
        </p:sp>
        <p:sp>
          <p:nvSpPr>
            <p:cNvPr id="6152" name="PA_任意多边形 5"/>
            <p:cNvSpPr/>
            <p:nvPr userDrawn="1">
              <p:custDataLst>
                <p:tags r:id="rId6"/>
              </p:custDataLst>
            </p:nvPr>
          </p:nvSpPr>
          <p:spPr>
            <a:xfrm>
              <a:off x="303213" y="80963"/>
              <a:ext cx="888946" cy="777875"/>
            </a:xfrm>
            <a:custGeom>
              <a:avLst/>
              <a:gdLst/>
              <a:ahLst/>
              <a:cxnLst>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l" t="t" r="r" b="b"/>
              <a:pathLst>
                <a:path w="7797" h="6808">
                  <a:moveTo>
                    <a:pt x="778" y="2674"/>
                  </a:moveTo>
                  <a:lnTo>
                    <a:pt x="2420" y="1093"/>
                  </a:lnTo>
                  <a:cubicBezTo>
                    <a:pt x="2790" y="1302"/>
                    <a:pt x="3156" y="1199"/>
                    <a:pt x="3519" y="922"/>
                  </a:cubicBezTo>
                  <a:lnTo>
                    <a:pt x="4020" y="1416"/>
                  </a:lnTo>
                  <a:lnTo>
                    <a:pt x="3165" y="2191"/>
                  </a:lnTo>
                  <a:lnTo>
                    <a:pt x="5509" y="4407"/>
                  </a:lnTo>
                  <a:cubicBezTo>
                    <a:pt x="6394" y="2408"/>
                    <a:pt x="5407" y="884"/>
                    <a:pt x="3550" y="153"/>
                  </a:cubicBezTo>
                  <a:cubicBezTo>
                    <a:pt x="6161" y="0"/>
                    <a:pt x="7797" y="3094"/>
                    <a:pt x="6272" y="5152"/>
                  </a:cubicBezTo>
                  <a:lnTo>
                    <a:pt x="6872" y="5727"/>
                  </a:lnTo>
                  <a:lnTo>
                    <a:pt x="6034" y="6575"/>
                  </a:lnTo>
                  <a:lnTo>
                    <a:pt x="5461" y="6025"/>
                  </a:lnTo>
                  <a:cubicBezTo>
                    <a:pt x="4004" y="6810"/>
                    <a:pt x="2676" y="6755"/>
                    <a:pt x="1462" y="5940"/>
                  </a:cubicBezTo>
                  <a:cubicBezTo>
                    <a:pt x="1304" y="5839"/>
                    <a:pt x="1213" y="5827"/>
                    <a:pt x="1187" y="5903"/>
                  </a:cubicBezTo>
                  <a:cubicBezTo>
                    <a:pt x="1286" y="6472"/>
                    <a:pt x="749" y="6704"/>
                    <a:pt x="412" y="6465"/>
                  </a:cubicBezTo>
                  <a:cubicBezTo>
                    <a:pt x="0" y="6132"/>
                    <a:pt x="250" y="5504"/>
                    <a:pt x="753" y="5561"/>
                  </a:cubicBezTo>
                  <a:cubicBezTo>
                    <a:pt x="831" y="5565"/>
                    <a:pt x="884" y="5530"/>
                    <a:pt x="815" y="5409"/>
                  </a:cubicBezTo>
                  <a:cubicBezTo>
                    <a:pt x="712" y="5245"/>
                    <a:pt x="569" y="5076"/>
                    <a:pt x="430" y="4908"/>
                  </a:cubicBezTo>
                  <a:lnTo>
                    <a:pt x="888" y="4481"/>
                  </a:lnTo>
                  <a:cubicBezTo>
                    <a:pt x="2054" y="5440"/>
                    <a:pt x="3296" y="5758"/>
                    <a:pt x="4636" y="5225"/>
                  </a:cubicBezTo>
                  <a:lnTo>
                    <a:pt x="2311" y="3016"/>
                  </a:lnTo>
                  <a:lnTo>
                    <a:pt x="1712" y="3620"/>
                  </a:lnTo>
                  <a:lnTo>
                    <a:pt x="778" y="2674"/>
                  </a:lnTo>
                  <a:close/>
                </a:path>
              </a:pathLst>
            </a:custGeom>
            <a:solidFill>
              <a:srgbClr val="C00000">
                <a:alpha val="100000"/>
              </a:srgbClr>
            </a:solidFill>
            <a:ln w="9525">
              <a:noFill/>
            </a:ln>
          </p:spPr>
          <p:txBody>
            <a:bodyPr/>
            <a:lstStyle/>
            <a:p>
              <a:endParaRPr lang="zh-CN" altLang="en-US"/>
            </a:p>
          </p:txBody>
        </p:sp>
      </p:grpSp>
      <p:pic>
        <p:nvPicPr>
          <p:cNvPr id="6148" name="图片 16"/>
          <p:cNvPicPr>
            <a:picLocks noChangeAspect="1"/>
          </p:cNvPicPr>
          <p:nvPr userDrawn="1">
            <p:custDataLst>
              <p:tags r:id="rId7"/>
            </p:custDataLst>
          </p:nvPr>
        </p:nvPicPr>
        <p:blipFill>
          <a:blip r:embed="rId8"/>
          <a:stretch>
            <a:fillRect/>
          </a:stretch>
        </p:blipFill>
        <p:spPr>
          <a:xfrm>
            <a:off x="0" y="5753100"/>
            <a:ext cx="12192000" cy="1104900"/>
          </a:xfrm>
          <a:prstGeom prst="rect">
            <a:avLst/>
          </a:prstGeom>
          <a:noFill/>
          <a:ln w="9525">
            <a:noFill/>
          </a:ln>
        </p:spPr>
      </p:pic>
      <p:sp>
        <p:nvSpPr>
          <p:cNvPr id="2" name="日期占位符 1"/>
          <p:cNvSpPr>
            <a:spLocks noGrp="1"/>
          </p:cNvSpPr>
          <p:nvPr>
            <p:ph type="dt" sz="half" idx="10"/>
            <p:custDataLst>
              <p:tags r:id="rId9"/>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fld id="{B58A06C8-C3BE-4A25-993C-107D7F4FD59D}" type="datetime1">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custDataLst>
              <p:tags r:id="rId10"/>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custDataLst>
              <p:tags r:id="rId11"/>
            </p:custDataLst>
          </p:nvPr>
        </p:nvSpPr>
        <p:spPr/>
        <p:txBody>
          <a:bodyPr/>
          <a:lstStyle/>
          <a:p>
            <a:pPr lvl="0" eaLnBrk="1" hangingPunct="1">
              <a:buNone/>
            </a:pPr>
            <a:fld id="{9A0DB2DC-4C9A-4742-B13C-FB6460FD3503}" type="slidenum">
              <a:rPr lang="zh-CN" altLang="en-US">
                <a:latin typeface="Verdana" panose="020B0604030504040204" pitchFamily="34" charset="0"/>
              </a:rPr>
            </a:fld>
            <a:endParaRPr lang="zh-CN" altLang="en-US">
              <a:latin typeface="Verdana" panose="020B0604030504040204" pitchFamily="34" charset="0"/>
            </a:endParaRP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
        <p:nvSpPr>
          <p:cNvPr id="2" name="矩形 1"/>
          <p:cNvSpPr/>
          <p:nvPr userDrawn="1"/>
        </p:nvSpPr>
        <p:spPr>
          <a:xfrm>
            <a:off x="0" y="6242050"/>
            <a:ext cx="12192000" cy="615950"/>
          </a:xfrm>
          <a:prstGeom prst="rect">
            <a:avLst/>
          </a:prstGeom>
          <a:pattFill prst="wdUpDiag">
            <a:fgClr>
              <a:srgbClr val="081F49"/>
            </a:fgClr>
            <a:bgClr>
              <a:srgbClr val="03153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 name="矩形 3"/>
          <p:cNvSpPr/>
          <p:nvPr userDrawn="1"/>
        </p:nvSpPr>
        <p:spPr>
          <a:xfrm>
            <a:off x="0" y="361590"/>
            <a:ext cx="180000" cy="432000"/>
          </a:xfrm>
          <a:prstGeom prst="rect">
            <a:avLst/>
          </a:prstGeom>
          <a:pattFill prst="wdUpDiag">
            <a:fgClr>
              <a:srgbClr val="081F49"/>
            </a:fgClr>
            <a:bgClr>
              <a:srgbClr val="03153A"/>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5" name="矩形 4"/>
          <p:cNvSpPr/>
          <p:nvPr userDrawn="1"/>
        </p:nvSpPr>
        <p:spPr>
          <a:xfrm>
            <a:off x="174522" y="361590"/>
            <a:ext cx="36000" cy="432000"/>
          </a:xfrm>
          <a:prstGeom prst="rect">
            <a:avLst/>
          </a:prstGeom>
          <a:gradFill flip="none" rotWithShape="1">
            <a:gsLst>
              <a:gs pos="0">
                <a:srgbClr val="208CA4"/>
              </a:gs>
              <a:gs pos="100000">
                <a:srgbClr val="195F8B"/>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7" name="文本占位符 104"/>
          <p:cNvSpPr>
            <a:spLocks noGrp="1"/>
          </p:cNvSpPr>
          <p:nvPr>
            <p:ph type="body" sz="quarter" idx="11" hasCustomPrompt="1"/>
          </p:nvPr>
        </p:nvSpPr>
        <p:spPr>
          <a:xfrm>
            <a:off x="307396" y="319579"/>
            <a:ext cx="6433669" cy="516023"/>
          </a:xfrm>
          <a:prstGeom prst="rect">
            <a:avLst/>
          </a:prstGeom>
        </p:spPr>
        <p:txBody>
          <a:bodyPr anchor="ctr"/>
          <a:lstStyle>
            <a:lvl1pPr marL="0" indent="0" algn="l">
              <a:buNone/>
              <a:defRPr sz="3200">
                <a:solidFill>
                  <a:srgbClr val="3D5070"/>
                </a:solidFill>
                <a:latin typeface="+mj-ea"/>
                <a:ea typeface="+mj-ea"/>
              </a:defRPr>
            </a:lvl1pPr>
          </a:lstStyle>
          <a:p>
            <a:pPr lvl="0"/>
            <a:r>
              <a:rPr lang="zh-CN" altLang="en-US" dirty="0"/>
              <a:t>请在此处添加标题</a:t>
            </a:r>
            <a:endParaRPr lang="zh-CN" altLang="en-US" dirty="0"/>
          </a:p>
        </p:txBody>
      </p:sp>
      <p:pic>
        <p:nvPicPr>
          <p:cNvPr id="6" name="图片 5" descr="史辰工作室1(1)"/>
          <p:cNvPicPr>
            <a:picLocks noChangeAspect="1"/>
          </p:cNvPicPr>
          <p:nvPr userDrawn="1"/>
        </p:nvPicPr>
        <p:blipFill>
          <a:blip r:embed="rId2">
            <a:lum bright="90000"/>
          </a:blip>
          <a:srcRect t="30848" b="29260"/>
          <a:stretch>
            <a:fillRect/>
          </a:stretch>
        </p:blipFill>
        <p:spPr>
          <a:xfrm>
            <a:off x="10121265" y="6129655"/>
            <a:ext cx="1932305" cy="770890"/>
          </a:xfrm>
          <a:prstGeom prst="rect">
            <a:avLst/>
          </a:prstGeom>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137CA-D131-4EF6-9B14-D9F7E276C745}" type="datetimeFigureOut">
              <a:rPr kumimoji="0" lang="zh-CN" altLang="en-US" sz="1200" b="0" i="0" u="none" strike="noStrike" kern="1200" cap="none" spc="0" normalizeH="0" baseline="0" noProof="0" smtClean="0">
                <a:ln>
                  <a:noFill/>
                </a:ln>
                <a:solidFill>
                  <a:srgbClr val="3A3838">
                    <a:tint val="75000"/>
                  </a:srgbClr>
                </a:solidFill>
                <a:effectLst/>
                <a:uLnTx/>
                <a:uFillTx/>
                <a:latin typeface="思源黑体 CN Normal"/>
                <a:cs typeface="+mn-cs"/>
              </a:rPr>
            </a:fld>
            <a:endParaRPr kumimoji="0" lang="zh-CN" altLang="en-US" sz="1200" b="0" i="0" u="none" strike="noStrike" kern="1200" cap="none" spc="0" normalizeH="0" baseline="0" noProof="0">
              <a:ln>
                <a:noFill/>
              </a:ln>
              <a:solidFill>
                <a:srgbClr val="3A3838">
                  <a:tint val="75000"/>
                </a:srgbClr>
              </a:solidFill>
              <a:effectLst/>
              <a:uLnTx/>
              <a:uFillTx/>
              <a:latin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A3838"/>
              </a:solidFill>
              <a:effectLst/>
              <a:uLnTx/>
              <a:uFillTx/>
              <a:latin typeface="思源黑体 CN Normal"/>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2611808" y="808056"/>
            <a:ext cx="7958331" cy="1077229"/>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C617BB2-2836-485D-B3FE-167A30C8578B}" type="datetimeFigureOut">
              <a:rPr lang="zh-CN" altLang="en-US" smtClean="0"/>
            </a:fld>
            <a:endParaRPr lang="zh-CN" altLang="en-US"/>
          </a:p>
        </p:txBody>
      </p:sp>
      <p:sp>
        <p:nvSpPr>
          <p:cNvPr id="4" name="页脚占位符 3"/>
          <p:cNvSpPr>
            <a:spLocks noGrp="1"/>
          </p:cNvSpPr>
          <p:nvPr>
            <p:ph type="ftr" sz="quarter" idx="11"/>
          </p:nvPr>
        </p:nvSpPr>
        <p:spPr>
          <a:xfrm rot="5400000">
            <a:off x="-2237130" y="3661144"/>
            <a:ext cx="5885352" cy="179176"/>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383747A4-672A-4D13-80AC-64CBCDA49625}" type="slidenum">
              <a:rPr lang="zh-CN" altLang="en-US" smtClean="0"/>
            </a:fld>
            <a:endParaRPr lang="zh-CN"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0"/>
    </mc:Choice>
    <mc:Fallback>
      <p:transition advTm="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2629846-E726-4898-B6EA-45483AC66EA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0C7840C-FAB1-40E2-80C4-06244C6E9959}" type="slidenum">
              <a:rPr lang="zh-CN" altLang="en-US" smtClean="0"/>
            </a:fld>
            <a:endParaRPr lang="zh-CN"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fld id="{54B14F9A-08E2-4FFD-A8CF-8D13EC3E184B}" type="slidenum">
              <a:rPr lang="en-US" altLang="zh-CN"/>
            </a:fld>
            <a:endParaRPr lang="en-US" altLang="zh-CN"/>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5823862" y="809"/>
            <a:ext cx="6368377" cy="6857433"/>
          </a:xfrm>
          <a:prstGeom prst="rect">
            <a:avLst/>
          </a:prstGeom>
        </p:spPr>
      </p:pic>
    </p:spTree>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pPr fontAlgn="auto"/>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669882" y="443230"/>
            <a:ext cx="10852237" cy="441964"/>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79742" y="6349833"/>
            <a:ext cx="2700000" cy="316800"/>
          </a:xfrm>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a:xfrm>
            <a:off x="4116000" y="6349833"/>
            <a:ext cx="3960000" cy="316800"/>
          </a:xfrm>
        </p:spPr>
        <p:txBody>
          <a:bodyPr/>
          <a:lstStyle/>
          <a:p>
            <a:endParaRPr lang="zh-CN" altLang="en-US"/>
          </a:p>
        </p:txBody>
      </p:sp>
      <p:sp>
        <p:nvSpPr>
          <p:cNvPr id="5" name="灯片编号占位符 4"/>
          <p:cNvSpPr>
            <a:spLocks noGrp="1"/>
          </p:cNvSpPr>
          <p:nvPr>
            <p:ph type="sldNum" sz="quarter" idx="12"/>
          </p:nvPr>
        </p:nvSpPr>
        <p:spPr>
          <a:xfrm>
            <a:off x="8610600" y="6349833"/>
            <a:ext cx="2700000" cy="316800"/>
          </a:xfrm>
        </p:spPr>
        <p:txBody>
          <a:bodyPr/>
          <a:lstStyle/>
          <a:p>
            <a:fld id="{565CE74E-AB26-4998-AD42-012C4C1AD076}" type="slidenum">
              <a:rPr lang="zh-CN" altLang="en-US" smtClean="0"/>
            </a:fld>
            <a:endParaRPr lang="zh-CN" altLang="en-US"/>
          </a:p>
        </p:txBody>
      </p:sp>
    </p:spTree>
  </p:cSld>
  <p:clrMapOvr>
    <a:masterClrMapping/>
  </p:clrMapOvr>
  <p:transition spd="med">
    <p:pull/>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205728" y="1600200"/>
            <a:ext cx="5376672" cy="4525963"/>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a:xfrm>
            <a:off x="609600" y="6245225"/>
            <a:ext cx="2844800" cy="476250"/>
          </a:xfrm>
        </p:spPr>
        <p:txBody>
          <a:bodyPr/>
          <a:lstStyle/>
          <a:p>
            <a:pPr lvl="0" fontAlgn="base"/>
            <a:endParaRPr lang="zh-CN" altLang="en-US" strike="noStrike" noProof="1"/>
          </a:p>
        </p:txBody>
      </p:sp>
      <p:sp>
        <p:nvSpPr>
          <p:cNvPr id="6" name="页脚占位符 5"/>
          <p:cNvSpPr>
            <a:spLocks noGrp="1"/>
          </p:cNvSpPr>
          <p:nvPr>
            <p:ph type="ftr" sz="quarter" idx="11"/>
          </p:nvPr>
        </p:nvSpPr>
        <p:spPr>
          <a:xfrm>
            <a:off x="4165600" y="6245225"/>
            <a:ext cx="3860800" cy="476250"/>
          </a:xfrm>
        </p:spPr>
        <p:txBody>
          <a:bodyPr/>
          <a:lstStyle/>
          <a:p>
            <a:pPr lvl="0" fontAlgn="base"/>
            <a:endParaRPr lang="zh-CN" altLang="en-US" strike="noStrike" noProof="1"/>
          </a:p>
        </p:txBody>
      </p:sp>
      <p:sp>
        <p:nvSpPr>
          <p:cNvPr id="7" name="灯片编号占位符 6"/>
          <p:cNvSpPr>
            <a:spLocks noGrp="1"/>
          </p:cNvSpPr>
          <p:nvPr>
            <p:ph type="sldNum" sz="quarter" idx="12"/>
          </p:nvPr>
        </p:nvSpPr>
        <p:spPr>
          <a:xfrm>
            <a:off x="8737600" y="6245225"/>
            <a:ext cx="2844800" cy="476250"/>
          </a:xfrm>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ea"/>
              </a:rPr>
            </a:fld>
            <a:endParaRPr lang="zh-CN" altLang="en-US" strike="noStrike" noProof="1"/>
          </a:p>
        </p:txBody>
      </p:sp>
    </p:spTree>
  </p:cSld>
  <p:clrMapOvr>
    <a:masterClrMapping/>
  </p:clrMapOvr>
  <p:transition spd="med">
    <p:pull/>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3" name="日期占位符 2"/>
          <p:cNvSpPr>
            <a:spLocks noGrp="1"/>
          </p:cNvSpPr>
          <p:nvPr>
            <p:ph type="dt" sz="half" idx="10"/>
          </p:nvPr>
        </p:nvSpPr>
        <p:spPr>
          <a:xfrm>
            <a:off x="609600" y="6245225"/>
            <a:ext cx="2844800" cy="476250"/>
          </a:xfrm>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a:xfrm>
            <a:off x="4165600" y="6245225"/>
            <a:ext cx="3860800" cy="476250"/>
          </a:xfrm>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a:xfrm>
            <a:off x="8737600" y="6245225"/>
            <a:ext cx="2844800" cy="476250"/>
          </a:xfrm>
        </p:spPr>
        <p:txBody>
          <a:bodyPr/>
          <a:lstStyle/>
          <a:p>
            <a:pPr lvl="0" fontAlgn="base"/>
            <a:fld id="{9A0DB2DC-4C9A-4742-B13C-FB6460FD3503}" type="slidenum">
              <a:rPr lang="zh-CN" altLang="en-US" strike="noStrike" noProof="1" dirty="0">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transition spd="med">
    <p:pull/>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C5202DB-BFB1-4665-BABC-C785700B92C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0D7FB7D-DC57-4FCE-BB0D-60CC7B18DD5E}" type="slidenum">
              <a:rPr lang="zh-CN" altLang="en-US" smtClean="0"/>
            </a:fld>
            <a:endParaRPr lang="zh-CN" altLang="en-US"/>
          </a:p>
        </p:txBody>
      </p:sp>
    </p:spTree>
  </p:cSld>
  <p:clrMapOvr>
    <a:masterClrMapping/>
  </p:clrMapOvr>
  <p:transition spd="med">
    <p:pull/>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lumMod val="75000"/>
                    <a:lumOff val="25000"/>
                  </a:schemeClr>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4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4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4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4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400" b="0" i="0" u="none" strike="noStrike" kern="1200" cap="none" spc="150" normalizeH="0" baseline="0" noProof="1">
                <a:solidFill>
                  <a:schemeClr val="tx1">
                    <a:lumMod val="75000"/>
                    <a:lumOff val="25000"/>
                  </a:schemeClr>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normAutofit/>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normAutofit/>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normAutofit/>
          </a:bodyPr>
          <a:lstStyle>
            <a:lvl1pPr>
              <a:defRPr baseline="0">
                <a:solidFill>
                  <a:schemeClr val="tx1">
                    <a:lumMod val="75000"/>
                    <a:lumOff val="2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3"/>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6565" indent="0" algn="ctr">
              <a:buNone/>
              <a:defRPr>
                <a:solidFill>
                  <a:schemeClr val="tx1">
                    <a:tint val="75000"/>
                  </a:schemeClr>
                </a:solidFill>
              </a:defRPr>
            </a:lvl8pPr>
            <a:lvl9pPr marL="48761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9C4DF54-C0CD-4951-97D7-ABCD0F21C213}"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B201C6-914F-4451-A145-3163ACB9BAD3}"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69CD68D-D6E2-4BBD-A72B-6DA6943C90F3}" type="datetimeFigureOut">
              <a:rPr lang="zh-CN" altLang="en-US">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0542E44-A3D2-46DE-AD3F-91EB26AA4018}"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内页">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7" y="1"/>
            <a:ext cx="12191999" cy="2516203"/>
          </a:xfrm>
          <a:custGeom>
            <a:avLst/>
            <a:gdLst>
              <a:gd name="connsiteX0" fmla="*/ 0 w 12191999"/>
              <a:gd name="connsiteY0" fmla="*/ 0 h 2516203"/>
              <a:gd name="connsiteX1" fmla="*/ 12191999 w 12191999"/>
              <a:gd name="connsiteY1" fmla="*/ 0 h 2516203"/>
              <a:gd name="connsiteX2" fmla="*/ 12191999 w 12191999"/>
              <a:gd name="connsiteY2" fmla="*/ 2141775 h 2516203"/>
              <a:gd name="connsiteX3" fmla="*/ 12044135 w 12191999"/>
              <a:gd name="connsiteY3" fmla="*/ 2237536 h 2516203"/>
              <a:gd name="connsiteX4" fmla="*/ 10145486 w 12191999"/>
              <a:gd name="connsiteY4" fmla="*/ 2487771 h 2516203"/>
              <a:gd name="connsiteX5" fmla="*/ 5834744 w 12191999"/>
              <a:gd name="connsiteY5" fmla="*/ 1559793 h 2516203"/>
              <a:gd name="connsiteX6" fmla="*/ 1756229 w 12191999"/>
              <a:gd name="connsiteY6" fmla="*/ 2448282 h 2516203"/>
              <a:gd name="connsiteX7" fmla="*/ 0 w 12191999"/>
              <a:gd name="connsiteY7" fmla="*/ 2290329 h 251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2516203">
                <a:moveTo>
                  <a:pt x="0" y="0"/>
                </a:moveTo>
                <a:lnTo>
                  <a:pt x="12191999" y="0"/>
                </a:lnTo>
                <a:lnTo>
                  <a:pt x="12191999" y="2141775"/>
                </a:lnTo>
                <a:lnTo>
                  <a:pt x="12044135" y="2237536"/>
                </a:lnTo>
                <a:cubicBezTo>
                  <a:pt x="11642763" y="2465815"/>
                  <a:pt x="11074703" y="2571272"/>
                  <a:pt x="10145486" y="2487771"/>
                </a:cubicBezTo>
                <a:cubicBezTo>
                  <a:pt x="9083524" y="2392341"/>
                  <a:pt x="7232952" y="1566375"/>
                  <a:pt x="5834744" y="1559793"/>
                </a:cubicBezTo>
                <a:cubicBezTo>
                  <a:pt x="4436536" y="1553212"/>
                  <a:pt x="2728686" y="2326526"/>
                  <a:pt x="1756229" y="2448282"/>
                </a:cubicBezTo>
                <a:cubicBezTo>
                  <a:pt x="783772" y="2570038"/>
                  <a:pt x="379790" y="2323235"/>
                  <a:pt x="0" y="2290329"/>
                </a:cubicBezTo>
                <a:close/>
              </a:path>
            </a:pathLst>
          </a:custGeom>
        </p:spPr>
        <p:txBody>
          <a:bodyPr wrap="square" lIns="68576" tIns="34289" rIns="68576" bIns="34289">
            <a:noAutofit/>
          </a:bodyPr>
          <a:lstStyle/>
          <a:p>
            <a:endParaRPr lang="zh-CN" alt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85800">
              <a:spcBef>
                <a:spcPct val="0"/>
              </a:spcBef>
              <a:spcAft>
                <a:spcPct val="0"/>
              </a:spcAft>
              <a:defRPr/>
            </a:pPr>
            <a:endParaRPr lang="zh-CN" altLang="en-US" sz="700" noProof="1">
              <a:solidFill>
                <a:prstClr val="black">
                  <a:tint val="75000"/>
                </a:prstClr>
              </a:solidFill>
            </a:endParaRPr>
          </a:p>
        </p:txBody>
      </p:sp>
      <p:sp>
        <p:nvSpPr>
          <p:cNvPr id="3" name="页脚占位符 2"/>
          <p:cNvSpPr>
            <a:spLocks noGrp="1"/>
          </p:cNvSpPr>
          <p:nvPr>
            <p:ph type="ftr" sz="quarter" idx="11"/>
          </p:nvPr>
        </p:nvSpPr>
        <p:spPr/>
        <p:txBody>
          <a:bodyPr/>
          <a:lstStyle/>
          <a:p>
            <a:pPr defTabSz="685800">
              <a:spcBef>
                <a:spcPct val="0"/>
              </a:spcBef>
              <a:spcAft>
                <a:spcPct val="0"/>
              </a:spcAft>
              <a:defRPr/>
            </a:pPr>
            <a:endParaRPr lang="zh-CN" altLang="en-US" sz="700" noProof="1">
              <a:solidFill>
                <a:prstClr val="black">
                  <a:tint val="75000"/>
                </a:prstClr>
              </a:solidFill>
            </a:endParaRPr>
          </a:p>
        </p:txBody>
      </p:sp>
      <p:sp>
        <p:nvSpPr>
          <p:cNvPr id="4" name="灯片编号占位符 3"/>
          <p:cNvSpPr>
            <a:spLocks noGrp="1"/>
          </p:cNvSpPr>
          <p:nvPr>
            <p:ph type="sldNum" sz="quarter" idx="12"/>
          </p:nvPr>
        </p:nvSpPr>
        <p:spPr/>
        <p:txBody>
          <a:bodyPr/>
          <a:lstStyle/>
          <a:p>
            <a:pPr defTabSz="685800" fontAlgn="base">
              <a:defRPr/>
            </a:pPr>
            <a:fld id="{9A0DB2DC-4C9A-4742-B13C-FB6460FD3503}" type="slidenum">
              <a:rPr lang="zh-CN" altLang="en-US" sz="700" noProof="1">
                <a:solidFill>
                  <a:srgbClr val="898989"/>
                </a:solidFill>
              </a:rPr>
            </a:fld>
            <a:endParaRPr lang="zh-CN" altLang="en-US" sz="700" noProof="1">
              <a:solidFill>
                <a:srgbClr val="898989"/>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1027"/>
          <p:cNvSpPr>
            <a:spLocks noGrp="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3" name="页脚占位符 1028"/>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1029"/>
          <p:cNvSpPr>
            <a:spLocks noGrp="1"/>
          </p:cNvSpPr>
          <p:nvPr>
            <p:ph type="sldNum" sz="quarter" idx="12"/>
          </p:nvPr>
        </p:nvSpPr>
        <p:spPr/>
        <p:txBody>
          <a:bodyPr/>
          <a:lstStyle>
            <a:lvl1pPr>
              <a:defRPr smtClean="0"/>
            </a:lvl1pPr>
          </a:lstStyle>
          <a:p>
            <a:pPr>
              <a:defRPr/>
            </a:pPr>
            <a:fld id="{F9E6659A-53C3-4515-A140-9701EDEB0D62}"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397933" y="228600"/>
            <a:ext cx="11387667"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812800" y="1600200"/>
            <a:ext cx="10871200" cy="4498975"/>
          </a:xfrm>
        </p:spPr>
        <p:txBody>
          <a:bodyPr/>
          <a:lstStyle/>
          <a:p>
            <a:endParaRPr lang="zh-CN" altLang="en-US"/>
          </a:p>
        </p:txBody>
      </p:sp>
      <p:sp>
        <p:nvSpPr>
          <p:cNvPr id="4" name="日期占位符 3"/>
          <p:cNvSpPr>
            <a:spLocks noGrp="1"/>
          </p:cNvSpPr>
          <p:nvPr>
            <p:ph type="dt" sz="half" idx="10"/>
          </p:nvPr>
        </p:nvSpPr>
        <p:spPr>
          <a:xfrm>
            <a:off x="397933" y="6245225"/>
            <a:ext cx="3052233" cy="476250"/>
          </a:xfrm>
        </p:spPr>
        <p:txBody>
          <a:bodyPr/>
          <a:lstStyle>
            <a:lvl1pPr>
              <a:defRPr/>
            </a:lvl1pPr>
          </a:lstStyle>
          <a:p>
            <a:endParaRPr lang="en-US" altLang="zh-CN"/>
          </a:p>
        </p:txBody>
      </p:sp>
      <p:sp>
        <p:nvSpPr>
          <p:cNvPr id="5" name="页脚占位符 4"/>
          <p:cNvSpPr>
            <a:spLocks noGrp="1"/>
          </p:cNvSpPr>
          <p:nvPr>
            <p:ph type="ftr" sz="quarter" idx="11"/>
          </p:nvPr>
        </p:nvSpPr>
        <p:spPr>
          <a:xfrm>
            <a:off x="4161367" y="6245225"/>
            <a:ext cx="3860800" cy="476250"/>
          </a:xfrm>
        </p:spPr>
        <p:txBody>
          <a:bodyPr/>
          <a:lstStyle>
            <a:lvl1pPr>
              <a:defRPr/>
            </a:lvl1pPr>
          </a:lstStyle>
          <a:p>
            <a:endParaRPr lang="en-US" altLang="zh-CN"/>
          </a:p>
        </p:txBody>
      </p:sp>
      <p:sp>
        <p:nvSpPr>
          <p:cNvPr id="6" name="灯片编号占位符 5"/>
          <p:cNvSpPr>
            <a:spLocks noGrp="1"/>
          </p:cNvSpPr>
          <p:nvPr>
            <p:ph type="sldNum" sz="quarter" idx="12"/>
          </p:nvPr>
        </p:nvSpPr>
        <p:spPr>
          <a:xfrm>
            <a:off x="8733367" y="6245225"/>
            <a:ext cx="3052233" cy="476250"/>
          </a:xfrm>
        </p:spPr>
        <p:txBody>
          <a:bodyPr/>
          <a:lstStyle>
            <a:lvl1pPr>
              <a:defRPr/>
            </a:lvl1pPr>
          </a:lstStyle>
          <a:p>
            <a:fld id="{6F9DDA6A-5797-4203-B8C3-426E4A075433}" type="slidenum">
              <a:rPr lang="en-US" altLang="zh-CN"/>
            </a:fld>
            <a:endParaRPr lang="en-US" altLang="zh-CN"/>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418" y="6357140"/>
            <a:ext cx="2742543" cy="364297"/>
          </a:xfrm>
          <a:prstGeom prst="rect">
            <a:avLst/>
          </a:prstGeom>
        </p:spPr>
        <p:txBody>
          <a:bodyPr/>
          <a:lstStyle/>
          <a:p>
            <a:fld id="{32BF82D2-7A68-459D-A996-9BDDA2518FA4}" type="datetimeFigureOut">
              <a:rPr lang="zh-CN" altLang="en-US" smtClean="0"/>
            </a:fld>
            <a:endParaRPr lang="zh-CN" altLang="en-US"/>
          </a:p>
        </p:txBody>
      </p:sp>
      <p:sp>
        <p:nvSpPr>
          <p:cNvPr id="3" name="页脚占位符 2"/>
          <p:cNvSpPr>
            <a:spLocks noGrp="1"/>
          </p:cNvSpPr>
          <p:nvPr>
            <p:ph type="ftr" sz="quarter" idx="11"/>
          </p:nvPr>
        </p:nvSpPr>
        <p:spPr>
          <a:xfrm>
            <a:off x="4038554" y="6357140"/>
            <a:ext cx="4115319" cy="364297"/>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1465" y="6357140"/>
            <a:ext cx="2742543" cy="364297"/>
          </a:xfrm>
          <a:prstGeom prst="rect">
            <a:avLst/>
          </a:prstGeom>
        </p:spPr>
        <p:txBody>
          <a:bodyPr/>
          <a:lstStyle/>
          <a:p>
            <a:fld id="{3E01EE5D-26FB-46D5-A381-ECFB35BF1D3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838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内容占位符 3"/>
          <p:cNvSpPr>
            <a:spLocks noGrp="1"/>
          </p:cNvSpPr>
          <p:nvPr>
            <p:ph sz="half" idx="2"/>
          </p:nvPr>
        </p:nvSpPr>
        <p:spPr>
          <a:xfrm>
            <a:off x="6172200" y="1825625"/>
            <a:ext cx="5181600" cy="435133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8" y="2505075"/>
            <a:ext cx="5157787" cy="368458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72200" y="2505075"/>
            <a:ext cx="5183188" cy="3684588"/>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pPr fontAlgn="auto"/>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pPr fontAlgn="auto"/>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0" y="365125"/>
            <a:ext cx="7734300" cy="5811838"/>
          </a:xfrm>
        </p:spPr>
        <p:txBody>
          <a:bodyPr vert="eaVert"/>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2F22FEDC-5F2F-4238-83F3-12E1BBF76F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0B09CD-7533-47A0-AD7B-32FA96947CC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F22FEDC-5F2F-4238-83F3-12E1BBF76F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0B09CD-7533-47A0-AD7B-32FA96947CC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2F22FEDC-5F2F-4238-83F3-12E1BBF76F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0B09CD-7533-47A0-AD7B-32FA96947CC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2F22FEDC-5F2F-4238-83F3-12E1BBF76F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0B09CD-7533-47A0-AD7B-32FA96947CC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2F22FEDC-5F2F-4238-83F3-12E1BBF76F3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A0B09CD-7533-47A0-AD7B-32FA96947CC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F22FEDC-5F2F-4238-83F3-12E1BBF76F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A0B09CD-7533-47A0-AD7B-32FA96947CC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F22FEDC-5F2F-4238-83F3-12E1BBF76F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0B09CD-7533-47A0-AD7B-32FA96947CC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2F22FEDC-5F2F-4238-83F3-12E1BBF76F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0B09CD-7533-47A0-AD7B-32FA96947CC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F22FEDC-5F2F-4238-83F3-12E1BBF76F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0B09CD-7533-47A0-AD7B-32FA96947CC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2F22FEDC-5F2F-4238-83F3-12E1BBF76F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0B09CD-7533-47A0-AD7B-32FA96947CC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63AD1C7-A3F9-448D-B8D5-7F1B7F0EAFB7}"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86E6E3F-DE49-4E0E-A5A3-F1E4A026BC28}"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a:t>单击此处编辑母版文本样式</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285F728-9AD0-4657-AFEF-7041831DF043}"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BB54561-B5DA-4266-BC9B-70322AC34FDE}"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z="1350" strike="noStrike" noProof="1"/>
              <a:t>第四级</a:t>
            </a:r>
            <a:endParaRPr lang="zh-CN" altLang="en-US" strike="noStrike" noProof="1"/>
          </a:p>
          <a:p>
            <a:pPr lvl="4" fontAlgn="base"/>
            <a:r>
              <a:rPr lang="zh-CN" altLang="en-US" sz="1350" strike="noStrike" noProof="1"/>
              <a:t>第五级</a:t>
            </a:r>
            <a:endParaRPr lang="zh-CN" altLang="en-US" strike="noStrike" noProof="1"/>
          </a:p>
        </p:txBody>
      </p:sp>
      <p:sp>
        <p:nvSpPr>
          <p:cNvPr id="4" name="内容占位符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z="1350" strike="noStrike" noProof="1"/>
              <a:t>第四级</a:t>
            </a:r>
            <a:endParaRPr lang="zh-CN" altLang="en-US" strike="noStrike" noProof="1"/>
          </a:p>
          <a:p>
            <a:pPr lvl="4" fontAlgn="base"/>
            <a:r>
              <a:rPr lang="zh-CN" altLang="en-US" sz="1350" strike="noStrike" noProof="1"/>
              <a:t>第五级</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C8BC55B-3B9B-4905-B794-32EE7981346F}"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5BDC4E-DF02-4EC9-8556-BB1A694F4C9C}"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6"/>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86564EE-034F-41AC-B4E4-FE8E5B393D35}"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8"/>
          <p:cNvSpPr>
            <a:spLocks noGrp="1"/>
          </p:cNvSpPr>
          <p:nvPr>
            <p:ph type="sldNum" sz="quarter" idx="1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F3E117A-51A4-4A8B-9BB9-7445C8208E27}"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11" name="日期占位符 2"/>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A74CD81-575C-45EB-8B8F-098507B69959}"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4"/>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EF6FDF13-8C72-434A-B8A0-61142AD72E40}"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1" name="日期占位符 1"/>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DA23234-C1D6-45F9-A1F6-23348985127A}"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3"/>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915E228-81DF-43FA-B8D8-44BA051C7B6B}"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1"/>
            <a:ext cx="4011084" cy="1162051"/>
          </a:xfrm>
        </p:spPr>
        <p:txBody>
          <a:bodyPr/>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z="1050" strike="noStrike" noProof="1"/>
              <a:t>单击此处编辑母版文本样式</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34E2304-3793-40D7-97C2-941990B2FC02}"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422F567-7B59-4701-B08C-71EC361EBC98}"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200000"/>
              </a:lnSpc>
              <a:spcBef>
                <a:spcPct val="20000"/>
              </a:spcBef>
              <a:spcAft>
                <a:spcPct val="0"/>
              </a:spcAft>
              <a:buClr>
                <a:schemeClr val="bg2"/>
              </a:buClr>
              <a:buSzPct val="80000"/>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z="1050" strike="noStrike" noProof="1"/>
              <a:t>单击此处编辑母版文本样式</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91DE008-0B3B-4FE6-9D7F-B784893DA44D}"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DA0F5C68-8600-49CF-86A8-F553AD837BFC}"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2C40E0A-7965-4CF2-B55E-DF7BE0280509}"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C745943-ADC3-421A-96EE-47A8A256053F}"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533401"/>
            <a:ext cx="2743200" cy="5597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533401"/>
            <a:ext cx="8026400" cy="5597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1FE3060-011D-47EA-83DC-AE45F790A3F6}"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EAC0CEB-AD74-41C3-B703-E33088D00AF3}"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985">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63AD1C7-A3F9-448D-B8D5-7F1B7F0EAFB7}"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985">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86E6E3F-DE49-4E0E-A5A3-F1E4A026BC28}"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395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6"/>
          </a:xfrm>
        </p:spPr>
        <p:txBody>
          <a:bodyPr anchor="b"/>
          <a:lstStyle>
            <a:lvl1pPr marL="0" indent="0">
              <a:buNone/>
              <a:defRPr sz="1975"/>
            </a:lvl1pPr>
            <a:lvl2pPr marL="451485" indent="0">
              <a:buNone/>
              <a:defRPr sz="1775"/>
            </a:lvl2pPr>
            <a:lvl3pPr marL="902970" indent="0">
              <a:buNone/>
              <a:defRPr sz="1580"/>
            </a:lvl3pPr>
            <a:lvl4pPr marL="1354455" indent="0">
              <a:buNone/>
              <a:defRPr sz="1380"/>
            </a:lvl4pPr>
            <a:lvl5pPr marL="1805940" indent="0">
              <a:buNone/>
              <a:defRPr sz="1380"/>
            </a:lvl5pPr>
            <a:lvl6pPr marL="2257425" indent="0">
              <a:buNone/>
              <a:defRPr sz="1380"/>
            </a:lvl6pPr>
            <a:lvl7pPr marL="2708910" indent="0">
              <a:buNone/>
              <a:defRPr sz="1380"/>
            </a:lvl7pPr>
            <a:lvl8pPr marL="3161030" indent="0">
              <a:buNone/>
              <a:defRPr sz="1380"/>
            </a:lvl8pPr>
            <a:lvl9pPr marL="3611880" indent="0">
              <a:buNone/>
              <a:defRPr sz="1380"/>
            </a:lvl9pPr>
          </a:lstStyle>
          <a:p>
            <a:pPr lvl="0" fontAlgn="base"/>
            <a:r>
              <a:rPr lang="zh-CN" altLang="en-US" strike="noStrike" noProof="1"/>
              <a:t>单击此处编辑母版文本样式</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985">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285F728-9AD0-4657-AFEF-7041831DF043}"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985">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BB54561-B5DA-4266-BC9B-70322AC34FDE}"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2"/>
            <a:ext cx="5384800" cy="4530725"/>
          </a:xfrm>
        </p:spPr>
        <p:txBody>
          <a:bodyPr/>
          <a:lstStyle>
            <a:lvl1pPr>
              <a:defRPr sz="2765"/>
            </a:lvl1pPr>
            <a:lvl2pPr>
              <a:defRPr sz="2370"/>
            </a:lvl2pPr>
            <a:lvl3pPr>
              <a:defRPr sz="1975"/>
            </a:lvl3pPr>
            <a:lvl4pPr>
              <a:defRPr sz="1775"/>
            </a:lvl4pPr>
            <a:lvl5pPr>
              <a:defRPr sz="1775"/>
            </a:lvl5pPr>
            <a:lvl6pPr>
              <a:defRPr sz="1775"/>
            </a:lvl6pPr>
            <a:lvl7pPr>
              <a:defRPr sz="1775"/>
            </a:lvl7pPr>
            <a:lvl8pPr>
              <a:defRPr sz="1775"/>
            </a:lvl8pPr>
            <a:lvl9pPr>
              <a:defRPr sz="1775"/>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z="1350" strike="noStrike" noProof="1"/>
              <a:t>第四级</a:t>
            </a:r>
            <a:endParaRPr lang="zh-CN" altLang="en-US" strike="noStrike" noProof="1"/>
          </a:p>
          <a:p>
            <a:pPr lvl="4" fontAlgn="base"/>
            <a:r>
              <a:rPr lang="zh-CN" altLang="en-US" sz="1350" strike="noStrike" noProof="1"/>
              <a:t>第五级</a:t>
            </a:r>
            <a:endParaRPr lang="zh-CN" altLang="en-US" strike="noStrike" noProof="1"/>
          </a:p>
        </p:txBody>
      </p:sp>
      <p:sp>
        <p:nvSpPr>
          <p:cNvPr id="4" name="内容占位符 3"/>
          <p:cNvSpPr>
            <a:spLocks noGrp="1"/>
          </p:cNvSpPr>
          <p:nvPr>
            <p:ph sz="half" idx="2"/>
          </p:nvPr>
        </p:nvSpPr>
        <p:spPr>
          <a:xfrm>
            <a:off x="6197600" y="1600202"/>
            <a:ext cx="5384800" cy="4530725"/>
          </a:xfrm>
        </p:spPr>
        <p:txBody>
          <a:bodyPr/>
          <a:lstStyle>
            <a:lvl1pPr>
              <a:defRPr sz="2765"/>
            </a:lvl1pPr>
            <a:lvl2pPr>
              <a:defRPr sz="2370"/>
            </a:lvl2pPr>
            <a:lvl3pPr>
              <a:defRPr sz="1975"/>
            </a:lvl3pPr>
            <a:lvl4pPr>
              <a:defRPr sz="1775"/>
            </a:lvl4pPr>
            <a:lvl5pPr>
              <a:defRPr sz="1775"/>
            </a:lvl5pPr>
            <a:lvl6pPr>
              <a:defRPr sz="1775"/>
            </a:lvl6pPr>
            <a:lvl7pPr>
              <a:defRPr sz="1775"/>
            </a:lvl7pPr>
            <a:lvl8pPr>
              <a:defRPr sz="1775"/>
            </a:lvl8pPr>
            <a:lvl9pPr>
              <a:defRPr sz="1775"/>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z="1350" strike="noStrike" noProof="1"/>
              <a:t>第四级</a:t>
            </a:r>
            <a:endParaRPr lang="zh-CN" altLang="en-US" strike="noStrike" noProof="1"/>
          </a:p>
          <a:p>
            <a:pPr lvl="4" fontAlgn="base"/>
            <a:r>
              <a:rPr lang="zh-CN" altLang="en-US" sz="1350" strike="noStrike" noProof="1"/>
              <a:t>第五级</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985">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C8BC55B-3B9B-4905-B794-32EE7981346F}"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985">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5BDC4E-DF02-4EC9-8556-BB1A694F4C9C}"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3"/>
          </a:xfrm>
        </p:spPr>
        <p:txBody>
          <a:bodyPr anchor="b"/>
          <a:lstStyle>
            <a:lvl1pPr marL="0" indent="0">
              <a:buNone/>
              <a:defRPr sz="2370" b="1"/>
            </a:lvl1pPr>
            <a:lvl2pPr marL="451485" indent="0">
              <a:buNone/>
              <a:defRPr sz="1975" b="1"/>
            </a:lvl2pPr>
            <a:lvl3pPr marL="902970" indent="0">
              <a:buNone/>
              <a:defRPr sz="1775" b="1"/>
            </a:lvl3pPr>
            <a:lvl4pPr marL="1354455" indent="0">
              <a:buNone/>
              <a:defRPr sz="1580" b="1"/>
            </a:lvl4pPr>
            <a:lvl5pPr marL="1805940" indent="0">
              <a:buNone/>
              <a:defRPr sz="1580" b="1"/>
            </a:lvl5pPr>
            <a:lvl6pPr marL="2257425" indent="0">
              <a:buNone/>
              <a:defRPr sz="1580" b="1"/>
            </a:lvl6pPr>
            <a:lvl7pPr marL="2708910" indent="0">
              <a:buNone/>
              <a:defRPr sz="1580" b="1"/>
            </a:lvl7pPr>
            <a:lvl8pPr marL="3161030" indent="0">
              <a:buNone/>
              <a:defRPr sz="1580" b="1"/>
            </a:lvl8pPr>
            <a:lvl9pPr marL="3611880" indent="0">
              <a:buNone/>
              <a:defRPr sz="158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09600" y="2174875"/>
            <a:ext cx="5386917" cy="3951288"/>
          </a:xfrm>
        </p:spPr>
        <p:txBody>
          <a:bodyPr/>
          <a:lstStyle>
            <a:lvl1pPr>
              <a:defRPr sz="2370"/>
            </a:lvl1pPr>
            <a:lvl2pPr>
              <a:defRPr sz="1975"/>
            </a:lvl2pPr>
            <a:lvl3pPr>
              <a:defRPr sz="1775"/>
            </a:lvl3pPr>
            <a:lvl4pPr>
              <a:defRPr sz="1580"/>
            </a:lvl4pPr>
            <a:lvl5pPr>
              <a:defRPr sz="1580"/>
            </a:lvl5pPr>
            <a:lvl6pPr>
              <a:defRPr sz="1580"/>
            </a:lvl6pPr>
            <a:lvl7pPr>
              <a:defRPr sz="1580"/>
            </a:lvl7pPr>
            <a:lvl8pPr>
              <a:defRPr sz="1580"/>
            </a:lvl8pPr>
            <a:lvl9pPr>
              <a:defRPr sz="158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2370" b="1"/>
            </a:lvl1pPr>
            <a:lvl2pPr marL="451485" indent="0">
              <a:buNone/>
              <a:defRPr sz="1975" b="1"/>
            </a:lvl2pPr>
            <a:lvl3pPr marL="902970" indent="0">
              <a:buNone/>
              <a:defRPr sz="1775" b="1"/>
            </a:lvl3pPr>
            <a:lvl4pPr marL="1354455" indent="0">
              <a:buNone/>
              <a:defRPr sz="1580" b="1"/>
            </a:lvl4pPr>
            <a:lvl5pPr marL="1805940" indent="0">
              <a:buNone/>
              <a:defRPr sz="1580" b="1"/>
            </a:lvl5pPr>
            <a:lvl6pPr marL="2257425" indent="0">
              <a:buNone/>
              <a:defRPr sz="1580" b="1"/>
            </a:lvl6pPr>
            <a:lvl7pPr marL="2708910" indent="0">
              <a:buNone/>
              <a:defRPr sz="1580" b="1"/>
            </a:lvl7pPr>
            <a:lvl8pPr marL="3161030" indent="0">
              <a:buNone/>
              <a:defRPr sz="1580" b="1"/>
            </a:lvl8pPr>
            <a:lvl9pPr marL="3611880" indent="0">
              <a:buNone/>
              <a:defRPr sz="158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93368" y="2174875"/>
            <a:ext cx="5389033" cy="3951288"/>
          </a:xfrm>
        </p:spPr>
        <p:txBody>
          <a:bodyPr/>
          <a:lstStyle>
            <a:lvl1pPr>
              <a:defRPr sz="2370"/>
            </a:lvl1pPr>
            <a:lvl2pPr>
              <a:defRPr sz="1975"/>
            </a:lvl2pPr>
            <a:lvl3pPr>
              <a:defRPr sz="1775"/>
            </a:lvl3pPr>
            <a:lvl4pPr>
              <a:defRPr sz="1580"/>
            </a:lvl4pPr>
            <a:lvl5pPr>
              <a:defRPr sz="1580"/>
            </a:lvl5pPr>
            <a:lvl6pPr>
              <a:defRPr sz="1580"/>
            </a:lvl6pPr>
            <a:lvl7pPr>
              <a:defRPr sz="1580"/>
            </a:lvl7pPr>
            <a:lvl8pPr>
              <a:defRPr sz="1580"/>
            </a:lvl8pPr>
            <a:lvl9pPr>
              <a:defRPr sz="158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6"/>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985">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86564EE-034F-41AC-B4E4-FE8E5B393D35}"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8"/>
          <p:cNvSpPr>
            <a:spLocks noGrp="1"/>
          </p:cNvSpPr>
          <p:nvPr>
            <p:ph type="sldNum" sz="quarter" idx="1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985">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F3E117A-51A4-4A8B-9BB9-7445C8208E27}"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11" name="日期占位符 2"/>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985">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A74CD81-575C-45EB-8B8F-098507B69959}"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4"/>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985">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EF6FDF13-8C72-434A-B8A0-61142AD72E40}"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1" name="日期占位符 1"/>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985">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DA23234-C1D6-45F9-A1F6-23348985127A}"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3"/>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985">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915E228-81DF-43FA-B8D8-44BA051C7B6B}"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p:spPr>
        <p:txBody>
          <a:bodyPr/>
          <a:lstStyle>
            <a:lvl1pPr algn="l">
              <a:defRPr sz="1975" b="1"/>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733" y="273051"/>
            <a:ext cx="6815667" cy="5853113"/>
          </a:xfrm>
        </p:spPr>
        <p:txBody>
          <a:bodyPr/>
          <a:lstStyle>
            <a:lvl1pPr>
              <a:defRPr sz="3160"/>
            </a:lvl1pPr>
            <a:lvl2pPr>
              <a:defRPr sz="2765"/>
            </a:lvl2pPr>
            <a:lvl3pPr>
              <a:defRPr sz="2370"/>
            </a:lvl3pPr>
            <a:lvl4pPr>
              <a:defRPr sz="1975"/>
            </a:lvl4pPr>
            <a:lvl5pPr>
              <a:defRPr sz="1975"/>
            </a:lvl5pPr>
            <a:lvl6pPr>
              <a:defRPr sz="1975"/>
            </a:lvl6pPr>
            <a:lvl7pPr>
              <a:defRPr sz="1975"/>
            </a:lvl7pPr>
            <a:lvl8pPr>
              <a:defRPr sz="1975"/>
            </a:lvl8pPr>
            <a:lvl9pPr>
              <a:defRPr sz="1975"/>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09602" y="1435101"/>
            <a:ext cx="4011084" cy="4691063"/>
          </a:xfrm>
        </p:spPr>
        <p:txBody>
          <a:bodyPr/>
          <a:lstStyle>
            <a:lvl1pPr marL="0" indent="0">
              <a:buNone/>
              <a:defRPr sz="1380"/>
            </a:lvl1pPr>
            <a:lvl2pPr marL="451485" indent="0">
              <a:buNone/>
              <a:defRPr sz="1185"/>
            </a:lvl2pPr>
            <a:lvl3pPr marL="902970" indent="0">
              <a:buNone/>
              <a:defRPr sz="985"/>
            </a:lvl3pPr>
            <a:lvl4pPr marL="1354455" indent="0">
              <a:buNone/>
              <a:defRPr sz="890"/>
            </a:lvl4pPr>
            <a:lvl5pPr marL="1805940" indent="0">
              <a:buNone/>
              <a:defRPr sz="890"/>
            </a:lvl5pPr>
            <a:lvl6pPr marL="2257425" indent="0">
              <a:buNone/>
              <a:defRPr sz="890"/>
            </a:lvl6pPr>
            <a:lvl7pPr marL="2708910" indent="0">
              <a:buNone/>
              <a:defRPr sz="890"/>
            </a:lvl7pPr>
            <a:lvl8pPr marL="3161030" indent="0">
              <a:buNone/>
              <a:defRPr sz="890"/>
            </a:lvl8pPr>
            <a:lvl9pPr marL="3611880" indent="0">
              <a:buNone/>
              <a:defRPr sz="890"/>
            </a:lvl9pPr>
          </a:lstStyle>
          <a:p>
            <a:pPr lvl="0" fontAlgn="base"/>
            <a:r>
              <a:rPr lang="zh-CN" altLang="en-US" sz="1050" strike="noStrike" noProof="1"/>
              <a:t>单击此处编辑母版文本样式</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985">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34E2304-3793-40D7-97C2-941990B2FC02}"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985">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422F567-7B59-4701-B08C-71EC361EBC98}"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lstStyle>
            <a:lvl1pPr algn="l">
              <a:defRPr sz="1975"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160"/>
            </a:lvl1pPr>
            <a:lvl2pPr marL="451485" indent="0">
              <a:buNone/>
              <a:defRPr sz="2765"/>
            </a:lvl2pPr>
            <a:lvl3pPr marL="902970" indent="0">
              <a:buNone/>
              <a:defRPr sz="2370"/>
            </a:lvl3pPr>
            <a:lvl4pPr marL="1354455" indent="0">
              <a:buNone/>
              <a:defRPr sz="1975"/>
            </a:lvl4pPr>
            <a:lvl5pPr marL="1805940" indent="0">
              <a:buNone/>
              <a:defRPr sz="1975"/>
            </a:lvl5pPr>
            <a:lvl6pPr marL="2257425" indent="0">
              <a:buNone/>
              <a:defRPr sz="1975"/>
            </a:lvl6pPr>
            <a:lvl7pPr marL="2708910" indent="0">
              <a:buNone/>
              <a:defRPr sz="1975"/>
            </a:lvl7pPr>
            <a:lvl8pPr marL="3161030" indent="0">
              <a:buNone/>
              <a:defRPr sz="1975"/>
            </a:lvl8pPr>
            <a:lvl9pPr marL="3611880" indent="0">
              <a:buNone/>
              <a:defRPr sz="1975"/>
            </a:lvl9pPr>
          </a:lstStyle>
          <a:p>
            <a:pPr marL="0" marR="0" lvl="0" indent="0" algn="l" defTabSz="914400" rtl="0" eaLnBrk="0" fontAlgn="base" latinLnBrk="0" hangingPunct="0">
              <a:lnSpc>
                <a:spcPct val="200000"/>
              </a:lnSpc>
              <a:spcBef>
                <a:spcPct val="20000"/>
              </a:spcBef>
              <a:spcAft>
                <a:spcPct val="0"/>
              </a:spcAft>
              <a:buClr>
                <a:schemeClr val="bg2"/>
              </a:buClr>
              <a:buSzPct val="80000"/>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9"/>
            <a:ext cx="7315200" cy="804863"/>
          </a:xfrm>
        </p:spPr>
        <p:txBody>
          <a:bodyPr/>
          <a:lstStyle>
            <a:lvl1pPr marL="0" indent="0">
              <a:buNone/>
              <a:defRPr sz="1380"/>
            </a:lvl1pPr>
            <a:lvl2pPr marL="451485" indent="0">
              <a:buNone/>
              <a:defRPr sz="1185"/>
            </a:lvl2pPr>
            <a:lvl3pPr marL="902970" indent="0">
              <a:buNone/>
              <a:defRPr sz="985"/>
            </a:lvl3pPr>
            <a:lvl4pPr marL="1354455" indent="0">
              <a:buNone/>
              <a:defRPr sz="890"/>
            </a:lvl4pPr>
            <a:lvl5pPr marL="1805940" indent="0">
              <a:buNone/>
              <a:defRPr sz="890"/>
            </a:lvl5pPr>
            <a:lvl6pPr marL="2257425" indent="0">
              <a:buNone/>
              <a:defRPr sz="890"/>
            </a:lvl6pPr>
            <a:lvl7pPr marL="2708910" indent="0">
              <a:buNone/>
              <a:defRPr sz="890"/>
            </a:lvl7pPr>
            <a:lvl8pPr marL="3161030" indent="0">
              <a:buNone/>
              <a:defRPr sz="890"/>
            </a:lvl8pPr>
            <a:lvl9pPr marL="3611880" indent="0">
              <a:buNone/>
              <a:defRPr sz="890"/>
            </a:lvl9pPr>
          </a:lstStyle>
          <a:p>
            <a:pPr lvl="0" fontAlgn="base"/>
            <a:r>
              <a:rPr lang="zh-CN" altLang="en-US" sz="1050" strike="noStrike" noProof="1"/>
              <a:t>单击此处编辑母版文本样式</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985">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91DE008-0B3B-4FE6-9D7F-B784893DA44D}"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985">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DA0F5C68-8600-49CF-86A8-F553AD837BFC}"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985">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2C40E0A-7965-4CF2-B55E-DF7BE0280509}"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985">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C745943-ADC3-421A-96EE-47A8A256053F}"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533401"/>
            <a:ext cx="2743200" cy="5597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533401"/>
            <a:ext cx="8026400" cy="5597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985">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1FE3060-011D-47EA-83DC-AE45F790A3F6}"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985">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EAC0CEB-AD74-41C3-B703-E33088D00AF3}"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63AD1C7-A3F9-448D-B8D5-7F1B7F0EAFB7}"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86E6E3F-DE49-4E0E-A5A3-F1E4A026BC28}"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fontAlgn="base"/>
            <a:r>
              <a:rPr lang="zh-CN" altLang="en-US" strike="noStrike" noProof="1"/>
              <a:t>单击此处编辑母版文本样式</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285F728-9AD0-4657-AFEF-7041831DF043}"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BB54561-B5DA-4266-BC9B-70322AC34FDE}"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z="1350" strike="noStrike" noProof="1"/>
              <a:t>第四级</a:t>
            </a:r>
            <a:endParaRPr lang="zh-CN" altLang="en-US" strike="noStrike" noProof="1"/>
          </a:p>
          <a:p>
            <a:pPr lvl="4" fontAlgn="base"/>
            <a:r>
              <a:rPr lang="zh-CN" altLang="en-US" sz="1350" strike="noStrike" noProof="1"/>
              <a:t>第五级</a:t>
            </a:r>
            <a:endParaRPr lang="zh-CN" altLang="en-US" strike="noStrike" noProof="1"/>
          </a:p>
        </p:txBody>
      </p:sp>
      <p:sp>
        <p:nvSpPr>
          <p:cNvPr id="4" name="内容占位符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z="1350" strike="noStrike" noProof="1"/>
              <a:t>第四级</a:t>
            </a:r>
            <a:endParaRPr lang="zh-CN" altLang="en-US" strike="noStrike" noProof="1"/>
          </a:p>
          <a:p>
            <a:pPr lvl="4" fontAlgn="base"/>
            <a:r>
              <a:rPr lang="zh-CN" altLang="en-US" sz="1350" strike="noStrike" noProof="1"/>
              <a:t>第五级</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C8BC55B-3B9B-4905-B794-32EE7981346F}"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FF5BDC4E-DF02-4EC9-8556-BB1A694F4C9C}"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6"/>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886564EE-034F-41AC-B4E4-FE8E5B393D35}"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8"/>
          <p:cNvSpPr>
            <a:spLocks noGrp="1"/>
          </p:cNvSpPr>
          <p:nvPr>
            <p:ph type="sldNum" sz="quarter" idx="1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F3E117A-51A4-4A8B-9BB9-7445C8208E27}"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11" name="日期占位符 2"/>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A74CD81-575C-45EB-8B8F-098507B69959}"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4"/>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EF6FDF13-8C72-434A-B8A0-61142AD72E40}"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1" name="日期占位符 1"/>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DA23234-C1D6-45F9-A1F6-23348985127A}"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3"/>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5915E228-81DF-43FA-B8D8-44BA051C7B6B}"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1"/>
            <a:ext cx="4011084" cy="1162051"/>
          </a:xfrm>
        </p:spPr>
        <p:txBody>
          <a:bodyPr/>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z="1050" strike="noStrike" noProof="1"/>
              <a:t>单击此处编辑母版文本样式</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34E2304-3793-40D7-97C2-941990B2FC02}"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2422F567-7B59-4701-B08C-71EC361EBC98}"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2389717" y="612775"/>
            <a:ext cx="73152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200000"/>
              </a:lnSpc>
              <a:spcBef>
                <a:spcPct val="20000"/>
              </a:spcBef>
              <a:spcAft>
                <a:spcPct val="0"/>
              </a:spcAft>
              <a:buClr>
                <a:schemeClr val="bg2"/>
              </a:buClr>
              <a:buSzPct val="80000"/>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z="1050" strike="noStrike" noProof="1"/>
              <a:t>单击此处编辑母版文本样式</a:t>
            </a:r>
            <a:endParaRPr lang="zh-CN" altLang="en-US" strike="noStrike" noProof="1"/>
          </a:p>
        </p:txBody>
      </p:sp>
      <p:sp>
        <p:nvSpPr>
          <p:cNvPr id="11" name="日期占位符 4"/>
          <p:cNvSpPr>
            <a:spLocks noGrp="1"/>
          </p:cNvSpPr>
          <p:nvPr>
            <p:ph type="dt" sz="half" idx="1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91DE008-0B3B-4FE6-9D7F-B784893DA44D}"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6"/>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DA0F5C68-8600-49CF-86A8-F553AD837BFC}"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533400"/>
            <a:ext cx="10972800" cy="914400"/>
          </a:xfrm>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2C40E0A-7965-4CF2-B55E-DF7BE0280509}"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C745943-ADC3-421A-96EE-47A8A256053F}"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533401"/>
            <a:ext cx="2743200" cy="5597525"/>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609600" y="533401"/>
            <a:ext cx="8026400" cy="5597525"/>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3"/>
          <p:cNvSpPr>
            <a:spLocks noGrp="1"/>
          </p:cNvSpPr>
          <p:nvPr>
            <p:ph type="dt" sz="half" idx="2"/>
          </p:nvPr>
        </p:nvSpPr>
        <p:spPr>
          <a:xfrm>
            <a:off x="609600" y="6248400"/>
            <a:ext cx="2235200" cy="457200"/>
          </a:xfrm>
          <a:prstGeom prst="rect">
            <a:avLst/>
          </a:prstGeom>
        </p:spPr>
        <p:txBody>
          <a:bodyPr/>
          <a:lstStyle>
            <a:lvl1pPr eaLnBrk="1" fontAlgn="auto" hangingPunct="1">
              <a:spcBef>
                <a:spcPts val="0"/>
              </a:spcBef>
              <a:spcAft>
                <a:spcPts val="0"/>
              </a:spcAft>
              <a:defRPr lang="zh-CN" altLang="en-US" sz="1000">
                <a:latin typeface="宋体" panose="02010600030101010101" pitchFamily="2" charset="-122"/>
                <a:ea typeface="宋体" panose="02010600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1FE3060-011D-47EA-83DC-AE45F790A3F6}" type="datetime1">
              <a:rPr kumimoji="0" lang="en-US" altLang="zh-CN"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rPr>
            </a:fld>
            <a:endParaRPr kumimoji="0" lang="en-US" altLang="en-US" sz="1000" b="0" i="0" u="none" strike="noStrike" kern="12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mn-cs"/>
            </a:endParaRPr>
          </a:p>
        </p:txBody>
      </p:sp>
      <p:sp>
        <p:nvSpPr>
          <p:cNvPr id="12" name="灯片编号占位符 5"/>
          <p:cNvSpPr>
            <a:spLocks noGrp="1"/>
          </p:cNvSpPr>
          <p:nvPr>
            <p:ph type="sldNum" sz="quarter" idx="4"/>
          </p:nvPr>
        </p:nvSpPr>
        <p:spPr>
          <a:xfrm>
            <a:off x="9042400" y="6248400"/>
            <a:ext cx="2540000" cy="457200"/>
          </a:xfrm>
          <a:prstGeom prst="rect">
            <a:avLst/>
          </a:prstGeom>
        </p:spPr>
        <p:txBody>
          <a:bodyPr vert="horz" wrap="square" lIns="91440" tIns="45720" rIns="91440" bIns="45720" numCol="1" anchor="t" anchorCtr="0" compatLnSpc="1"/>
          <a:lstStyle>
            <a:lvl1pPr algn="r" eaLnBrk="1" hangingPunct="1">
              <a:buFont typeface="Arial" panose="020B0604020202020204" pitchFamily="34" charset="0"/>
              <a:buNone/>
              <a:defRPr lang="en-US" altLang="zh-CN" sz="10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BEAC0CEB-AD74-41C3-B703-E33088D00AF3}" type="slidenum">
              <a:rPr kumimoji="0" lang="en-US" altLang="zh-CN"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rPr>
            </a:fld>
            <a:endParaRPr kumimoji="0" lang="zh-CN" altLang="en-US" sz="1000" b="0" i="0" u="none" strike="noStrike" kern="1200" cap="none" spc="0" normalizeH="0" baseline="0" noProof="0">
              <a:ln>
                <a:noFill/>
              </a:ln>
              <a:solidFill>
                <a:schemeClr val="tx1"/>
              </a:solidFill>
              <a:effectLst/>
              <a:uLnTx/>
              <a:uFillTx/>
              <a:latin typeface="Arial" panose="020B0604020202020204" pitchFamily="34" charset="0"/>
              <a:ea typeface="华文仿宋" panose="02010600040101010101" pitchFamily="2" charset="-122"/>
              <a:cs typeface="Arial" panose="020B0604020202020204" pitchFamily="34" charset="0"/>
            </a:endParaRPr>
          </a:p>
        </p:txBody>
      </p:sp>
    </p:spTree>
  </p:cSld>
  <p:clrMapOvr>
    <a:masterClrMapping/>
  </p:clrMapOvr>
  <p:transition spd="slow">
    <p:pull di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med">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40" y="1122363"/>
            <a:ext cx="9144239" cy="2387600"/>
          </a:xfrm>
        </p:spPr>
        <p:txBody>
          <a:bodyPr anchor="b"/>
          <a:lstStyle>
            <a:lvl1pPr algn="ctr">
              <a:defRPr sz="6000"/>
            </a:lvl1p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hasCustomPrompt="1"/>
          </p:nvPr>
        </p:nvSpPr>
        <p:spPr>
          <a:xfrm>
            <a:off x="1524040" y="3602039"/>
            <a:ext cx="9144239"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单击以编辑母版副标题样式</a:t>
            </a:r>
            <a:endParaRPr lang="zh-CN" altLang="en-US" strike="noStrike" noProof="1"/>
          </a:p>
        </p:txBody>
      </p:sp>
      <p:sp>
        <p:nvSpPr>
          <p:cNvPr id="4" name="日期占位符 3"/>
          <p:cNvSpPr>
            <a:spLocks noGrp="1"/>
          </p:cNvSpPr>
          <p:nvPr>
            <p:ph type="dt" sz="half" idx="10"/>
          </p:nvPr>
        </p:nvSpPr>
        <p:spPr>
          <a:xfrm>
            <a:off x="838200" y="6356351"/>
            <a:ext cx="2743200" cy="366184"/>
          </a:xfrm>
        </p:spPr>
        <p:txBody>
          <a:bodyPr/>
          <a:lstStyle/>
          <a:p>
            <a:pPr fontAlgn="base"/>
            <a:fld id="{DC2E582A-0418-4A92-8424-4B46A663A020}" type="datetimeFigureOut">
              <a:rPr lang="zh-CN" altLang="en-US" strike="noStrike" noProof="1" smtClean="0">
                <a:solidFill>
                  <a:prstClr val="black">
                    <a:tint val="75000"/>
                  </a:prstClr>
                </a:solidFill>
                <a:latin typeface="Arial" panose="020B0604020202020204" pitchFamily="34" charset="0"/>
                <a:ea typeface="宋体" panose="02010600030101010101" pitchFamily="2" charset="-122"/>
                <a:cs typeface="+mn-cs"/>
              </a:rPr>
            </a:fld>
            <a:endParaRPr lang="zh-CN" altLang="en-US" strike="noStrike" noProof="1">
              <a:solidFill>
                <a:prstClr val="black">
                  <a:tint val="75000"/>
                </a:prstClr>
              </a:solidFill>
            </a:endParaRPr>
          </a:p>
        </p:txBody>
      </p:sp>
      <p:sp>
        <p:nvSpPr>
          <p:cNvPr id="5" name="页脚占位符 4"/>
          <p:cNvSpPr>
            <a:spLocks noGrp="1"/>
          </p:cNvSpPr>
          <p:nvPr>
            <p:ph type="ftr" sz="quarter" idx="11"/>
          </p:nvPr>
        </p:nvSpPr>
        <p:spPr>
          <a:xfrm>
            <a:off x="4038600" y="6356351"/>
            <a:ext cx="4114800" cy="366184"/>
          </a:xfrm>
        </p:spPr>
        <p:txBody>
          <a:bodyPr/>
          <a:lstStyle/>
          <a:p>
            <a:pPr fontAlgn="base"/>
            <a:endParaRPr lang="zh-CN" altLang="en-US" strike="noStrike" noProof="1">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6184"/>
          </a:xfrm>
        </p:spPr>
        <p:txBody>
          <a:bodyPr/>
          <a:lstStyle/>
          <a:p>
            <a:pPr fontAlgn="base"/>
            <a:fld id="{AF336F1F-F423-4E3D-AF59-E6F4756ACB08}" type="slidenum">
              <a:rPr lang="zh-CN" altLang="en-US" strike="noStrike" noProof="1" smtClean="0">
                <a:solidFill>
                  <a:prstClr val="black">
                    <a:tint val="75000"/>
                  </a:prstClr>
                </a:solidFill>
                <a:latin typeface="Arial" panose="020B0604020202020204" pitchFamily="34" charset="0"/>
                <a:ea typeface="宋体" panose="02010600030101010101" pitchFamily="2" charset="-122"/>
                <a:cs typeface="+mn-cs"/>
              </a:rPr>
            </a:fld>
            <a:endParaRPr lang="zh-CN" altLang="en-US" strike="noStrike" noProof="1">
              <a:solidFill>
                <a:prstClr val="black">
                  <a:tint val="75000"/>
                </a:prstClr>
              </a:solidFill>
            </a:endParaRPr>
          </a:p>
        </p:txBody>
      </p:sp>
    </p:spTree>
  </p:cSld>
  <p:clrMapOvr>
    <a:masterClrMapping/>
  </p:clrMapOvr>
  <p:transition spd="slow">
    <p:pull dir="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CN" altLang="en-US" noProof="1"/>
              <a:t>单击此处编辑母版副标题样式</a:t>
            </a:r>
            <a:endParaRPr lang="en-US"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二级</a:t>
            </a:r>
            <a:endParaRPr lang="zh-CN" altLang="en-US" noProof="1"/>
          </a:p>
          <a:p>
            <a:pPr lvl="2"/>
            <a:r>
              <a:rPr lang="zh-CN" altLang="en-US" noProof="1"/>
              <a:t>三级</a:t>
            </a:r>
            <a:endParaRPr lang="zh-CN" altLang="en-US" noProof="1"/>
          </a:p>
          <a:p>
            <a:pPr lvl="3"/>
            <a:r>
              <a:rPr lang="zh-CN" altLang="en-US" noProof="1"/>
              <a:t>四级</a:t>
            </a:r>
            <a:endParaRPr lang="zh-CN" altLang="en-US" noProof="1"/>
          </a:p>
          <a:p>
            <a:pPr lvl="4"/>
            <a:r>
              <a:rPr lang="zh-CN" altLang="en-US" noProof="1"/>
              <a:t>五级</a:t>
            </a:r>
            <a:endParaRPr lang="en-US"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52633"/>
            <a:ext cx="10515600" cy="1500187"/>
          </a:xfrm>
        </p:spPr>
        <p:txBody>
          <a:bodyPr>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45127" y="1828800"/>
            <a:ext cx="5181600" cy="4351337"/>
          </a:xfrm>
        </p:spPr>
        <p:txBody>
          <a:bodyPr/>
          <a:lstStyle/>
          <a:p>
            <a:pPr lvl="0"/>
            <a:r>
              <a:rPr lang="zh-CN" altLang="en-US" noProof="1"/>
              <a:t>单击此处编辑母版文本样式</a:t>
            </a:r>
            <a:endParaRPr lang="zh-CN" altLang="en-US" noProof="1"/>
          </a:p>
          <a:p>
            <a:pPr lvl="1"/>
            <a:r>
              <a:rPr lang="zh-CN" altLang="en-US" noProof="1"/>
              <a:t>二级</a:t>
            </a:r>
            <a:endParaRPr lang="zh-CN" altLang="en-US" noProof="1"/>
          </a:p>
          <a:p>
            <a:pPr lvl="2"/>
            <a:r>
              <a:rPr lang="zh-CN" altLang="en-US" noProof="1"/>
              <a:t>三级</a:t>
            </a:r>
            <a:endParaRPr lang="zh-CN" altLang="en-US" noProof="1"/>
          </a:p>
          <a:p>
            <a:pPr lvl="3"/>
            <a:r>
              <a:rPr lang="zh-CN" altLang="en-US" noProof="1"/>
              <a:t>四级</a:t>
            </a:r>
            <a:endParaRPr lang="zh-CN" altLang="en-US" noProof="1"/>
          </a:p>
          <a:p>
            <a:pPr lvl="4"/>
            <a:r>
              <a:rPr lang="zh-CN" altLang="en-US" noProof="1"/>
              <a:t>五级</a:t>
            </a:r>
            <a:endParaRPr lang="en-US" noProof="1"/>
          </a:p>
        </p:txBody>
      </p:sp>
      <p:sp>
        <p:nvSpPr>
          <p:cNvPr id="4" name="Content Placeholder 3"/>
          <p:cNvSpPr>
            <a:spLocks noGrp="1"/>
          </p:cNvSpPr>
          <p:nvPr>
            <p:ph sz="half" idx="2"/>
          </p:nvPr>
        </p:nvSpPr>
        <p:spPr>
          <a:xfrm>
            <a:off x="6172200" y="1828800"/>
            <a:ext cx="5181600" cy="4351337"/>
          </a:xfrm>
        </p:spPr>
        <p:txBody>
          <a:bodyPr/>
          <a:lstStyle/>
          <a:p>
            <a:pPr lvl="0"/>
            <a:r>
              <a:rPr lang="zh-CN" altLang="en-US" noProof="1"/>
              <a:t>单击此处编辑母版文本样式</a:t>
            </a:r>
            <a:endParaRPr lang="zh-CN" altLang="en-US" noProof="1"/>
          </a:p>
          <a:p>
            <a:pPr lvl="1"/>
            <a:r>
              <a:rPr lang="zh-CN" altLang="en-US" noProof="1"/>
              <a:t>二级</a:t>
            </a:r>
            <a:endParaRPr lang="zh-CN" altLang="en-US" noProof="1"/>
          </a:p>
          <a:p>
            <a:pPr lvl="2"/>
            <a:r>
              <a:rPr lang="zh-CN" altLang="en-US" noProof="1"/>
              <a:t>三级</a:t>
            </a:r>
            <a:endParaRPr lang="zh-CN" altLang="en-US" noProof="1"/>
          </a:p>
          <a:p>
            <a:pPr lvl="3"/>
            <a:r>
              <a:rPr lang="zh-CN" altLang="en-US" noProof="1"/>
              <a:t>四级</a:t>
            </a:r>
            <a:endParaRPr lang="zh-CN" altLang="en-US" noProof="1"/>
          </a:p>
          <a:p>
            <a:pPr lvl="4"/>
            <a:r>
              <a:rPr lang="zh-CN" altLang="en-US" noProof="1"/>
              <a:t>五级</a:t>
            </a:r>
            <a:endParaRPr lang="en-US"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Content Placeholder 3"/>
          <p:cNvSpPr>
            <a:spLocks noGrp="1"/>
          </p:cNvSpPr>
          <p:nvPr>
            <p:ph sz="half" idx="2"/>
          </p:nvPr>
        </p:nvSpPr>
        <p:spPr>
          <a:xfrm>
            <a:off x="845127" y="2507550"/>
            <a:ext cx="5156200" cy="3680525"/>
          </a:xfrm>
        </p:spPr>
        <p:txBody>
          <a:bodyPr/>
          <a:lstStyle/>
          <a:p>
            <a:pPr lvl="0"/>
            <a:r>
              <a:rPr lang="zh-CN" altLang="en-US" noProof="1"/>
              <a:t>单击此处编辑母版文本样式</a:t>
            </a:r>
            <a:endParaRPr lang="zh-CN" altLang="en-US" noProof="1"/>
          </a:p>
          <a:p>
            <a:pPr lvl="1"/>
            <a:r>
              <a:rPr lang="zh-CN" altLang="en-US" noProof="1"/>
              <a:t>二级</a:t>
            </a:r>
            <a:endParaRPr lang="zh-CN" altLang="en-US" noProof="1"/>
          </a:p>
          <a:p>
            <a:pPr lvl="2"/>
            <a:r>
              <a:rPr lang="zh-CN" altLang="en-US" noProof="1"/>
              <a:t>三级</a:t>
            </a:r>
            <a:endParaRPr lang="zh-CN" altLang="en-US" noProof="1"/>
          </a:p>
          <a:p>
            <a:pPr lvl="3"/>
            <a:r>
              <a:rPr lang="zh-CN" altLang="en-US" noProof="1"/>
              <a:t>四级</a:t>
            </a:r>
            <a:endParaRPr lang="zh-CN" altLang="en-US" noProof="1"/>
          </a:p>
          <a:p>
            <a:pPr lvl="4"/>
            <a:r>
              <a:rPr lang="zh-CN" altLang="en-US" noProof="1"/>
              <a:t>五级</a:t>
            </a:r>
            <a:endParaRPr lang="en-US" noProof="1"/>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Content Placeholder 5"/>
          <p:cNvSpPr>
            <a:spLocks noGrp="1"/>
          </p:cNvSpPr>
          <p:nvPr>
            <p:ph sz="quarter" idx="4"/>
          </p:nvPr>
        </p:nvSpPr>
        <p:spPr>
          <a:xfrm>
            <a:off x="6172200" y="2507550"/>
            <a:ext cx="5181601" cy="3680525"/>
          </a:xfrm>
        </p:spPr>
        <p:txBody>
          <a:bodyPr/>
          <a:lstStyle/>
          <a:p>
            <a:pPr lvl="0"/>
            <a:r>
              <a:rPr lang="zh-CN" altLang="en-US" noProof="1"/>
              <a:t>单击此处编辑母版文本样式</a:t>
            </a:r>
            <a:endParaRPr lang="zh-CN" altLang="en-US" noProof="1"/>
          </a:p>
          <a:p>
            <a:pPr lvl="1"/>
            <a:r>
              <a:rPr lang="zh-CN" altLang="en-US" noProof="1"/>
              <a:t>二级</a:t>
            </a:r>
            <a:endParaRPr lang="zh-CN" altLang="en-US" noProof="1"/>
          </a:p>
          <a:p>
            <a:pPr lvl="2"/>
            <a:r>
              <a:rPr lang="zh-CN" altLang="en-US" noProof="1"/>
              <a:t>三级</a:t>
            </a:r>
            <a:endParaRPr lang="zh-CN" altLang="en-US" noProof="1"/>
          </a:p>
          <a:p>
            <a:pPr lvl="3"/>
            <a:r>
              <a:rPr lang="zh-CN" altLang="en-US" noProof="1"/>
              <a:t>四级</a:t>
            </a:r>
            <a:endParaRPr lang="zh-CN" altLang="en-US" noProof="1"/>
          </a:p>
          <a:p>
            <a:pPr lvl="4"/>
            <a:r>
              <a:rPr lang="zh-CN" altLang="en-US" noProof="1"/>
              <a:t>五级</a:t>
            </a:r>
            <a:endParaRPr lang="en-US" noProof="1"/>
          </a:p>
        </p:txBody>
      </p:sp>
      <p:sp>
        <p:nvSpPr>
          <p:cNvPr id="10" name="Title 9"/>
          <p:cNvSpPr>
            <a:spLocks noGrp="1"/>
          </p:cNvSpPr>
          <p:nvPr>
            <p:ph type="title"/>
          </p:nvPr>
        </p:nvSpPr>
        <p:spPr/>
        <p:txBody>
          <a:bodyPr/>
          <a:lstStyle/>
          <a:p>
            <a:r>
              <a:rPr lang="zh-CN" altLang="en-US" noProof="1"/>
              <a:t>单击此处编辑母版标题样式</a:t>
            </a:r>
            <a:endParaRPr lang="en-US" noProof="1"/>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7" name="页脚占位符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8" name="灯片编号占位符 7"/>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CN" altLang="en-US" noProof="1"/>
              <a:t>单击此处编辑母版标题样式</a:t>
            </a:r>
            <a:endParaRPr lang="en-US" noProof="1"/>
          </a:p>
        </p:txBody>
      </p:sp>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二级</a:t>
            </a:r>
            <a:endParaRPr lang="zh-CN" altLang="en-US" noProof="1"/>
          </a:p>
          <a:p>
            <a:pPr lvl="2"/>
            <a:r>
              <a:rPr lang="zh-CN" altLang="en-US" noProof="1"/>
              <a:t>三级</a:t>
            </a:r>
            <a:endParaRPr lang="zh-CN" altLang="en-US" noProof="1"/>
          </a:p>
          <a:p>
            <a:pPr lvl="3"/>
            <a:r>
              <a:rPr lang="zh-CN" altLang="en-US" noProof="1"/>
              <a:t>四级</a:t>
            </a:r>
            <a:endParaRPr lang="zh-CN" altLang="en-US" noProof="1"/>
          </a:p>
          <a:p>
            <a:pPr lvl="4"/>
            <a:r>
              <a:rPr lang="zh-CN" altLang="en-US" noProof="1"/>
              <a:t>五级</a:t>
            </a:r>
            <a:endParaRPr lang="en-US" noProof="1"/>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zh-CN" altLang="en-US" noProof="1"/>
              <a:t>单击此处编辑母版标题样式</a:t>
            </a:r>
            <a:endParaRPr lang="en-US" noProof="1"/>
          </a:p>
        </p:txBody>
      </p:sp>
      <p:sp>
        <p:nvSpPr>
          <p:cNvPr id="3" name="Picture Placeholder 2"/>
          <p:cNvSpPr>
            <a:spLocks noGrp="1"/>
          </p:cNvSpPr>
          <p:nvPr>
            <p:ph type="pic" idx="1"/>
          </p:nvPr>
        </p:nvSpPr>
        <p:spPr>
          <a:xfrm>
            <a:off x="5181600" y="990600"/>
            <a:ext cx="6172200" cy="4876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Wingdings 2" panose="05020102010507070707" pitchFamily="18" charset="2"/>
              <a:buNone/>
              <a:defRPr/>
            </a:pPr>
            <a:r>
              <a:rPr kumimoji="0" lang="zh-CN" altLang="en-US" sz="3200" b="0" i="0" u="none" strike="noStrike" kern="1200" cap="none" spc="0" normalizeH="0" baseline="0" noProof="0">
                <a:ln>
                  <a:noFill/>
                </a:ln>
                <a:solidFill>
                  <a:schemeClr val="tx1"/>
                </a:solidFill>
                <a:effectLst/>
                <a:uLnTx/>
                <a:uFillTx/>
                <a:latin typeface="+mn-lt"/>
                <a:ea typeface="+mn-ea"/>
                <a:cs typeface="+mn-cs"/>
              </a:rPr>
              <a:t>单击图标添加图片</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二级</a:t>
            </a:r>
            <a:endParaRPr lang="zh-CN" altLang="en-US" noProof="1"/>
          </a:p>
          <a:p>
            <a:pPr lvl="2"/>
            <a:r>
              <a:rPr lang="zh-CN" altLang="en-US" noProof="1"/>
              <a:t>三级</a:t>
            </a:r>
            <a:endParaRPr lang="zh-CN" altLang="en-US" noProof="1"/>
          </a:p>
          <a:p>
            <a:pPr lvl="3"/>
            <a:r>
              <a:rPr lang="zh-CN" altLang="en-US" noProof="1"/>
              <a:t>四级</a:t>
            </a:r>
            <a:endParaRPr lang="zh-CN" altLang="en-US" noProof="1"/>
          </a:p>
          <a:p>
            <a:pPr lvl="4"/>
            <a:r>
              <a:rPr lang="zh-CN" altLang="en-US" noProof="1"/>
              <a:t>五级</a:t>
            </a:r>
            <a:endParaRPr lang="en-US"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zh-CN" altLang="en-US" noProof="1"/>
              <a:t>单击此处编辑母版文本样式</a:t>
            </a:r>
            <a:endParaRPr lang="zh-CN" altLang="en-US" noProof="1"/>
          </a:p>
          <a:p>
            <a:pPr lvl="1"/>
            <a:r>
              <a:rPr lang="zh-CN" altLang="en-US" noProof="1"/>
              <a:t>二级</a:t>
            </a:r>
            <a:endParaRPr lang="zh-CN" altLang="en-US" noProof="1"/>
          </a:p>
          <a:p>
            <a:pPr lvl="2"/>
            <a:r>
              <a:rPr lang="zh-CN" altLang="en-US" noProof="1"/>
              <a:t>三级</a:t>
            </a:r>
            <a:endParaRPr lang="zh-CN" altLang="en-US" noProof="1"/>
          </a:p>
          <a:p>
            <a:pPr lvl="3"/>
            <a:r>
              <a:rPr lang="zh-CN" altLang="en-US" noProof="1"/>
              <a:t>四级</a:t>
            </a:r>
            <a:endParaRPr lang="zh-CN" altLang="en-US" noProof="1"/>
          </a:p>
          <a:p>
            <a:pPr lvl="4"/>
            <a:r>
              <a:rPr lang="zh-CN" altLang="en-US" noProof="1"/>
              <a:t>五级</a:t>
            </a:r>
            <a:endParaRPr lang="en-US"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rcRect/>
          <a:stretch>
            <a:fillRect/>
          </a:stretch>
        </p:blipFill>
        <p:spPr>
          <a:xfrm>
            <a:off x="10803819" y="2318402"/>
            <a:ext cx="1731772" cy="2545143"/>
          </a:xfrm>
          <a:custGeom>
            <a:avLst/>
            <a:gdLst>
              <a:gd name="connsiteX0" fmla="*/ 0 w 1731772"/>
              <a:gd name="connsiteY0" fmla="*/ 0 h 2545143"/>
              <a:gd name="connsiteX1" fmla="*/ 1731772 w 1731772"/>
              <a:gd name="connsiteY1" fmla="*/ 0 h 2545143"/>
              <a:gd name="connsiteX2" fmla="*/ 1731772 w 1731772"/>
              <a:gd name="connsiteY2" fmla="*/ 182850 h 2545143"/>
              <a:gd name="connsiteX3" fmla="*/ 1388180 w 1731772"/>
              <a:gd name="connsiteY3" fmla="*/ 182850 h 2545143"/>
              <a:gd name="connsiteX4" fmla="*/ 1388180 w 1731772"/>
              <a:gd name="connsiteY4" fmla="*/ 2545143 h 2545143"/>
              <a:gd name="connsiteX5" fmla="*/ 0 w 1731772"/>
              <a:gd name="connsiteY5" fmla="*/ 2545143 h 254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772" h="2545143">
                <a:moveTo>
                  <a:pt x="0" y="0"/>
                </a:moveTo>
                <a:lnTo>
                  <a:pt x="1731772" y="0"/>
                </a:lnTo>
                <a:lnTo>
                  <a:pt x="1731772" y="182850"/>
                </a:lnTo>
                <a:lnTo>
                  <a:pt x="1388180" y="182850"/>
                </a:lnTo>
                <a:lnTo>
                  <a:pt x="1388180" y="2545143"/>
                </a:lnTo>
                <a:lnTo>
                  <a:pt x="0" y="2545143"/>
                </a:lnTo>
                <a:close/>
              </a:path>
            </a:pathLst>
          </a:custGeom>
        </p:spPr>
      </p:pic>
      <p:pic>
        <p:nvPicPr>
          <p:cNvPr id="2051" name="图片 10"/>
          <p:cNvPicPr>
            <a:picLocks noChangeAspect="1"/>
          </p:cNvPicPr>
          <p:nvPr>
            <p:custDataLst>
              <p:tags r:id="rId4"/>
            </p:custDataLst>
          </p:nvPr>
        </p:nvPicPr>
        <p:blipFill>
          <a:blip r:embed="rId5"/>
          <a:stretch>
            <a:fillRect/>
          </a:stretch>
        </p:blipFill>
        <p:spPr>
          <a:xfrm>
            <a:off x="8031163" y="5592763"/>
            <a:ext cx="1546225" cy="1238250"/>
          </a:xfrm>
          <a:prstGeom prst="rect">
            <a:avLst/>
          </a:prstGeom>
          <a:noFill/>
          <a:ln w="9525">
            <a:noFill/>
          </a:ln>
        </p:spPr>
      </p:pic>
      <p:pic>
        <p:nvPicPr>
          <p:cNvPr id="9" name="图片 8"/>
          <p:cNvPicPr>
            <a:picLocks noChangeAspect="1"/>
          </p:cNvPicPr>
          <p:nvPr>
            <p:custDataLst>
              <p:tags r:id="rId6"/>
            </p:custDataLst>
          </p:nvPr>
        </p:nvPicPr>
        <p:blipFill>
          <a:blip r:embed="rId5"/>
          <a:srcRect/>
          <a:stretch>
            <a:fillRect/>
          </a:stretch>
        </p:blipFill>
        <p:spPr>
          <a:xfrm rot="20237125">
            <a:off x="6250843" y="5266776"/>
            <a:ext cx="2488905" cy="1993377"/>
          </a:xfrm>
          <a:custGeom>
            <a:avLst/>
            <a:gdLst>
              <a:gd name="connsiteX0" fmla="*/ 2488905 w 2488905"/>
              <a:gd name="connsiteY0" fmla="*/ 0 h 1993377"/>
              <a:gd name="connsiteX1" fmla="*/ 2488905 w 2488905"/>
              <a:gd name="connsiteY1" fmla="*/ 1993377 h 1993377"/>
              <a:gd name="connsiteX2" fmla="*/ 2085724 w 2488905"/>
              <a:gd name="connsiteY2" fmla="*/ 1993377 h 1993377"/>
              <a:gd name="connsiteX3" fmla="*/ 0 w 2488905"/>
              <a:gd name="connsiteY3" fmla="*/ 1120276 h 1993377"/>
              <a:gd name="connsiteX4" fmla="*/ 0 w 2488905"/>
              <a:gd name="connsiteY4" fmla="*/ 0 h 199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05" h="1993377">
                <a:moveTo>
                  <a:pt x="2488905" y="0"/>
                </a:moveTo>
                <a:lnTo>
                  <a:pt x="2488905" y="1993377"/>
                </a:lnTo>
                <a:lnTo>
                  <a:pt x="2085724" y="1993377"/>
                </a:lnTo>
                <a:lnTo>
                  <a:pt x="0" y="1120276"/>
                </a:lnTo>
                <a:lnTo>
                  <a:pt x="0" y="0"/>
                </a:lnTo>
                <a:close/>
              </a:path>
            </a:pathLst>
          </a:custGeom>
        </p:spPr>
      </p:pic>
      <p:pic>
        <p:nvPicPr>
          <p:cNvPr id="10" name="图片 9"/>
          <p:cNvPicPr>
            <a:picLocks noChangeAspect="1"/>
          </p:cNvPicPr>
          <p:nvPr>
            <p:custDataLst>
              <p:tags r:id="rId7"/>
            </p:custDataLst>
          </p:nvPr>
        </p:nvPicPr>
        <p:blipFill>
          <a:blip r:embed="rId3"/>
          <a:srcRect/>
          <a:stretch>
            <a:fillRect/>
          </a:stretch>
        </p:blipFill>
        <p:spPr>
          <a:xfrm>
            <a:off x="-293999" y="1408476"/>
            <a:ext cx="1731775" cy="2545143"/>
          </a:xfrm>
          <a:custGeom>
            <a:avLst/>
            <a:gdLst>
              <a:gd name="connsiteX0" fmla="*/ 293996 w 1731772"/>
              <a:gd name="connsiteY0" fmla="*/ 0 h 2545143"/>
              <a:gd name="connsiteX1" fmla="*/ 1731772 w 1731772"/>
              <a:gd name="connsiteY1" fmla="*/ 0 h 2545143"/>
              <a:gd name="connsiteX2" fmla="*/ 1731772 w 1731772"/>
              <a:gd name="connsiteY2" fmla="*/ 2545143 h 2545143"/>
              <a:gd name="connsiteX3" fmla="*/ 0 w 1731772"/>
              <a:gd name="connsiteY3" fmla="*/ 2545143 h 2545143"/>
              <a:gd name="connsiteX4" fmla="*/ 0 w 1731772"/>
              <a:gd name="connsiteY4" fmla="*/ 2182497 h 2545143"/>
              <a:gd name="connsiteX5" fmla="*/ 293996 w 1731772"/>
              <a:gd name="connsiteY5" fmla="*/ 2182497 h 254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772" h="2545143">
                <a:moveTo>
                  <a:pt x="293996" y="0"/>
                </a:moveTo>
                <a:lnTo>
                  <a:pt x="1731772" y="0"/>
                </a:lnTo>
                <a:lnTo>
                  <a:pt x="1731772" y="2545143"/>
                </a:lnTo>
                <a:lnTo>
                  <a:pt x="0" y="2545143"/>
                </a:lnTo>
                <a:lnTo>
                  <a:pt x="0" y="2182497"/>
                </a:lnTo>
                <a:lnTo>
                  <a:pt x="293996" y="2182497"/>
                </a:lnTo>
                <a:close/>
              </a:path>
            </a:pathLst>
          </a:custGeom>
        </p:spPr>
      </p:pic>
      <p:pic>
        <p:nvPicPr>
          <p:cNvPr id="11" name="图片 10"/>
          <p:cNvPicPr>
            <a:picLocks noChangeAspect="1"/>
          </p:cNvPicPr>
          <p:nvPr>
            <p:custDataLst>
              <p:tags r:id="rId8"/>
            </p:custDataLst>
          </p:nvPr>
        </p:nvPicPr>
        <p:blipFill>
          <a:blip r:embed="rId5" cstate="print"/>
          <a:srcRect t="7402"/>
          <a:stretch>
            <a:fillRect/>
          </a:stretch>
        </p:blipFill>
        <p:spPr>
          <a:xfrm>
            <a:off x="4273493" y="0"/>
            <a:ext cx="1546096" cy="1146624"/>
          </a:xfrm>
          <a:custGeom>
            <a:avLst/>
            <a:gdLst>
              <a:gd name="connsiteX0" fmla="*/ 0 w 1546096"/>
              <a:gd name="connsiteY0" fmla="*/ 0 h 1146624"/>
              <a:gd name="connsiteX1" fmla="*/ 1546096 w 1546096"/>
              <a:gd name="connsiteY1" fmla="*/ 0 h 1146624"/>
              <a:gd name="connsiteX2" fmla="*/ 1546096 w 1546096"/>
              <a:gd name="connsiteY2" fmla="*/ 1146624 h 1146624"/>
              <a:gd name="connsiteX3" fmla="*/ 0 w 1546096"/>
              <a:gd name="connsiteY3" fmla="*/ 1146624 h 1146624"/>
            </a:gdLst>
            <a:ahLst/>
            <a:cxnLst>
              <a:cxn ang="0">
                <a:pos x="connsiteX0" y="connsiteY0"/>
              </a:cxn>
              <a:cxn ang="0">
                <a:pos x="connsiteX1" y="connsiteY1"/>
              </a:cxn>
              <a:cxn ang="0">
                <a:pos x="connsiteX2" y="connsiteY2"/>
              </a:cxn>
              <a:cxn ang="0">
                <a:pos x="connsiteX3" y="connsiteY3"/>
              </a:cxn>
            </a:cxnLst>
            <a:rect l="l" t="t" r="r" b="b"/>
            <a:pathLst>
              <a:path w="1546096" h="1146624">
                <a:moveTo>
                  <a:pt x="0" y="0"/>
                </a:moveTo>
                <a:lnTo>
                  <a:pt x="1546096" y="0"/>
                </a:lnTo>
                <a:lnTo>
                  <a:pt x="1546096" y="1146624"/>
                </a:lnTo>
                <a:lnTo>
                  <a:pt x="0" y="1146624"/>
                </a:lnTo>
                <a:close/>
              </a:path>
            </a:pathLst>
          </a:custGeom>
        </p:spPr>
      </p:pic>
      <p:pic>
        <p:nvPicPr>
          <p:cNvPr id="12" name="图片 11"/>
          <p:cNvPicPr>
            <a:picLocks noChangeAspect="1"/>
          </p:cNvPicPr>
          <p:nvPr>
            <p:custDataLst>
              <p:tags r:id="rId9"/>
            </p:custDataLst>
          </p:nvPr>
        </p:nvPicPr>
        <p:blipFill>
          <a:blip r:embed="rId5"/>
          <a:srcRect/>
          <a:stretch>
            <a:fillRect/>
          </a:stretch>
        </p:blipFill>
        <p:spPr>
          <a:xfrm rot="20237125">
            <a:off x="1726117" y="-418205"/>
            <a:ext cx="2488905" cy="1993377"/>
          </a:xfrm>
          <a:custGeom>
            <a:avLst/>
            <a:gdLst>
              <a:gd name="connsiteX0" fmla="*/ 361610 w 2488905"/>
              <a:gd name="connsiteY0" fmla="*/ 0 h 1993377"/>
              <a:gd name="connsiteX1" fmla="*/ 2488905 w 2488905"/>
              <a:gd name="connsiteY1" fmla="*/ 890503 h 1993377"/>
              <a:gd name="connsiteX2" fmla="*/ 2488905 w 2488905"/>
              <a:gd name="connsiteY2" fmla="*/ 1993377 h 1993377"/>
              <a:gd name="connsiteX3" fmla="*/ 0 w 2488905"/>
              <a:gd name="connsiteY3" fmla="*/ 1993377 h 1993377"/>
              <a:gd name="connsiteX4" fmla="*/ 0 w 2488905"/>
              <a:gd name="connsiteY4" fmla="*/ 0 h 199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05" h="1993377">
                <a:moveTo>
                  <a:pt x="361610" y="0"/>
                </a:moveTo>
                <a:lnTo>
                  <a:pt x="2488905" y="890503"/>
                </a:lnTo>
                <a:lnTo>
                  <a:pt x="2488905" y="1993377"/>
                </a:lnTo>
                <a:lnTo>
                  <a:pt x="0" y="1993377"/>
                </a:lnTo>
                <a:lnTo>
                  <a:pt x="0" y="0"/>
                </a:lnTo>
                <a:close/>
              </a:path>
            </a:pathLst>
          </a:custGeom>
        </p:spPr>
      </p:pic>
      <p:sp useBgFill="1">
        <p:nvSpPr>
          <p:cNvPr id="13" name="矩形 12"/>
          <p:cNvSpPr/>
          <p:nvPr>
            <p:custDataLst>
              <p:tags r:id="rId10"/>
            </p:custDataLst>
          </p:nvPr>
        </p:nvSpPr>
        <p:spPr>
          <a:xfrm>
            <a:off x="546100" y="577850"/>
            <a:ext cx="11099800" cy="5702300"/>
          </a:xfrm>
          <a:prstGeom prst="rect">
            <a:avLst/>
          </a:prstGeom>
          <a:ln w="57150">
            <a:solidFill>
              <a:schemeClr val="accent1"/>
            </a:solidFill>
          </a:ln>
          <a:effectLst>
            <a:outerShdw blurRad="63500" sx="102000" sy="10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14" name="图片 13"/>
          <p:cNvPicPr>
            <a:picLocks noChangeAspect="1"/>
          </p:cNvPicPr>
          <p:nvPr>
            <p:custDataLst>
              <p:tags r:id="rId11"/>
            </p:custDataLst>
          </p:nvPr>
        </p:nvPicPr>
        <p:blipFill>
          <a:blip r:embed="rId5" cstate="print"/>
          <a:srcRect l="19470" t="10933"/>
          <a:stretch>
            <a:fillRect/>
          </a:stretch>
        </p:blipFill>
        <p:spPr>
          <a:xfrm>
            <a:off x="1" y="0"/>
            <a:ext cx="2617289" cy="2318400"/>
          </a:xfrm>
          <a:custGeom>
            <a:avLst/>
            <a:gdLst>
              <a:gd name="connsiteX0" fmla="*/ 0 w 2617291"/>
              <a:gd name="connsiteY0" fmla="*/ 0 h 2318402"/>
              <a:gd name="connsiteX1" fmla="*/ 2617291 w 2617291"/>
              <a:gd name="connsiteY1" fmla="*/ 0 h 2318402"/>
              <a:gd name="connsiteX2" fmla="*/ 2617291 w 2617291"/>
              <a:gd name="connsiteY2" fmla="*/ 2318402 h 2318402"/>
              <a:gd name="connsiteX3" fmla="*/ 0 w 2617291"/>
              <a:gd name="connsiteY3" fmla="*/ 2318402 h 2318402"/>
            </a:gdLst>
            <a:ahLst/>
            <a:cxnLst>
              <a:cxn ang="0">
                <a:pos x="connsiteX0" y="connsiteY0"/>
              </a:cxn>
              <a:cxn ang="0">
                <a:pos x="connsiteX1" y="connsiteY1"/>
              </a:cxn>
              <a:cxn ang="0">
                <a:pos x="connsiteX2" y="connsiteY2"/>
              </a:cxn>
              <a:cxn ang="0">
                <a:pos x="connsiteX3" y="connsiteY3"/>
              </a:cxn>
            </a:cxnLst>
            <a:rect l="l" t="t" r="r" b="b"/>
            <a:pathLst>
              <a:path w="2617291" h="2318402">
                <a:moveTo>
                  <a:pt x="0" y="0"/>
                </a:moveTo>
                <a:lnTo>
                  <a:pt x="2617291" y="0"/>
                </a:lnTo>
                <a:lnTo>
                  <a:pt x="2617291" y="2318402"/>
                </a:lnTo>
                <a:lnTo>
                  <a:pt x="0" y="2318402"/>
                </a:lnTo>
                <a:close/>
              </a:path>
            </a:pathLst>
          </a:custGeom>
        </p:spPr>
      </p:pic>
      <p:pic>
        <p:nvPicPr>
          <p:cNvPr id="15" name="图片 14"/>
          <p:cNvPicPr>
            <a:picLocks noChangeAspect="1"/>
          </p:cNvPicPr>
          <p:nvPr>
            <p:custDataLst>
              <p:tags r:id="rId12"/>
            </p:custDataLst>
          </p:nvPr>
        </p:nvPicPr>
        <p:blipFill>
          <a:blip r:embed="rId5" cstate="print"/>
          <a:srcRect l="8747"/>
          <a:stretch>
            <a:fillRect/>
          </a:stretch>
        </p:blipFill>
        <p:spPr>
          <a:xfrm flipH="1">
            <a:off x="9131446" y="4328148"/>
            <a:ext cx="3060554" cy="2602999"/>
          </a:xfrm>
          <a:custGeom>
            <a:avLst/>
            <a:gdLst>
              <a:gd name="connsiteX0" fmla="*/ 3060554 w 3060554"/>
              <a:gd name="connsiteY0" fmla="*/ 0 h 2602999"/>
              <a:gd name="connsiteX1" fmla="*/ 0 w 3060554"/>
              <a:gd name="connsiteY1" fmla="*/ 0 h 2602999"/>
              <a:gd name="connsiteX2" fmla="*/ 0 w 3060554"/>
              <a:gd name="connsiteY2" fmla="*/ 2602999 h 2602999"/>
              <a:gd name="connsiteX3" fmla="*/ 522294 w 3060554"/>
              <a:gd name="connsiteY3" fmla="*/ 2602999 h 2602999"/>
              <a:gd name="connsiteX4" fmla="*/ 522294 w 3060554"/>
              <a:gd name="connsiteY4" fmla="*/ 2529853 h 2602999"/>
              <a:gd name="connsiteX5" fmla="*/ 3060554 w 3060554"/>
              <a:gd name="connsiteY5" fmla="*/ 2529853 h 260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554" h="2602999">
                <a:moveTo>
                  <a:pt x="3060554" y="0"/>
                </a:moveTo>
                <a:lnTo>
                  <a:pt x="0" y="0"/>
                </a:lnTo>
                <a:lnTo>
                  <a:pt x="0" y="2602999"/>
                </a:lnTo>
                <a:lnTo>
                  <a:pt x="522294" y="2602999"/>
                </a:lnTo>
                <a:lnTo>
                  <a:pt x="522294" y="2529853"/>
                </a:lnTo>
                <a:lnTo>
                  <a:pt x="3060554" y="2529853"/>
                </a:lnTo>
                <a:close/>
              </a:path>
            </a:pathLst>
          </a:custGeom>
        </p:spPr>
      </p:pic>
      <p:sp>
        <p:nvSpPr>
          <p:cNvPr id="4" name="标题 1"/>
          <p:cNvSpPr>
            <a:spLocks noGrp="1"/>
          </p:cNvSpPr>
          <p:nvPr>
            <p:ph type="ctrTitle"/>
          </p:nvPr>
        </p:nvSpPr>
        <p:spPr>
          <a:xfrm>
            <a:off x="1524000" y="2646270"/>
            <a:ext cx="9144000" cy="1309373"/>
          </a:xfrm>
        </p:spPr>
        <p:txBody>
          <a:bodyPr anchor="b">
            <a:normAutofit/>
          </a:bodyPr>
          <a:lstStyle>
            <a:lvl1pPr algn="ctr">
              <a:defRPr sz="6600" b="1"/>
            </a:lvl1pPr>
          </a:lstStyle>
          <a:p>
            <a:r>
              <a:rPr lang="zh-CN" altLang="en-US" noProof="1"/>
              <a:t>单击此处编辑母版标题样式</a:t>
            </a:r>
            <a:endParaRPr lang="zh-CN" altLang="en-US" noProof="1"/>
          </a:p>
        </p:txBody>
      </p:sp>
      <p:sp>
        <p:nvSpPr>
          <p:cNvPr id="5" name="副标题 2"/>
          <p:cNvSpPr>
            <a:spLocks noGrp="1"/>
          </p:cNvSpPr>
          <p:nvPr>
            <p:ph type="subTitle" idx="1"/>
          </p:nvPr>
        </p:nvSpPr>
        <p:spPr>
          <a:xfrm>
            <a:off x="1524000" y="4055186"/>
            <a:ext cx="9144000" cy="622107"/>
          </a:xfrm>
        </p:spPr>
        <p:txBody>
          <a:bodyPr>
            <a:norm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endParaRPr lang="zh-CN" altLang="en-US" noProof="1"/>
          </a:p>
        </p:txBody>
      </p:sp>
      <p:sp>
        <p:nvSpPr>
          <p:cNvPr id="16" name="日期占位符 3"/>
          <p:cNvSpPr>
            <a:spLocks noGrp="1"/>
          </p:cNvSpPr>
          <p:nvPr>
            <p:ph type="dt" sz="half" idx="2"/>
            <p:custDataLst>
              <p:tags r:id="rId13"/>
            </p:custDataLst>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D07B5FF-32B0-433A-9DF0-17BC245EF087}"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17" name="页脚占位符 4"/>
          <p:cNvSpPr>
            <a:spLocks noGrp="1"/>
          </p:cNvSpPr>
          <p:nvPr>
            <p:ph type="ftr" sz="quarter" idx="3"/>
            <p:custDataLst>
              <p:tags r:id="rId14"/>
            </p:custDataLst>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18" name="灯片编号占位符 5"/>
          <p:cNvSpPr>
            <a:spLocks noGrp="1"/>
          </p:cNvSpPr>
          <p:nvPr>
            <p:ph type="sldNum" sz="quarter" idx="4"/>
            <p:custDataLst>
              <p:tags r:id="rId15"/>
            </p:custDataLst>
          </p:nvPr>
        </p:nvSpPr>
        <p:spPr>
          <a:xfrm>
            <a:off x="861695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宋体" panose="02010600030101010101" pitchFamily="2" charset="-122"/>
              </a:rPr>
            </a:fld>
            <a:endParaRPr lang="zh-CN" altLang="en-US" dirty="0">
              <a:ea typeface="宋体" panose="02010600030101010101" pitchFamily="2" charset="-122"/>
            </a:endParaRPr>
          </a:p>
        </p:txBody>
      </p:sp>
    </p:spTree>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2" name="日期占位符 1"/>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3" name="页脚占位符 2"/>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4" name="灯片编号占位符 3"/>
          <p:cNvSpPr>
            <a:spLocks noGrp="1"/>
          </p:cNvSpPr>
          <p:nvPr>
            <p:ph type="sldNum" sz="quarter" idx="16"/>
          </p:nvPr>
        </p:nvSpPr>
        <p:spPr/>
        <p:txBody>
          <a:body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a:blip r:embed="rId3"/>
          <a:srcRect/>
          <a:stretch>
            <a:fillRect/>
          </a:stretch>
        </p:blipFill>
        <p:spPr>
          <a:xfrm>
            <a:off x="10803819" y="2318402"/>
            <a:ext cx="1731772" cy="2545143"/>
          </a:xfrm>
          <a:custGeom>
            <a:avLst/>
            <a:gdLst>
              <a:gd name="connsiteX0" fmla="*/ 0 w 1731772"/>
              <a:gd name="connsiteY0" fmla="*/ 0 h 2545143"/>
              <a:gd name="connsiteX1" fmla="*/ 1731772 w 1731772"/>
              <a:gd name="connsiteY1" fmla="*/ 0 h 2545143"/>
              <a:gd name="connsiteX2" fmla="*/ 1731772 w 1731772"/>
              <a:gd name="connsiteY2" fmla="*/ 182850 h 2545143"/>
              <a:gd name="connsiteX3" fmla="*/ 1388180 w 1731772"/>
              <a:gd name="connsiteY3" fmla="*/ 182850 h 2545143"/>
              <a:gd name="connsiteX4" fmla="*/ 1388180 w 1731772"/>
              <a:gd name="connsiteY4" fmla="*/ 2545143 h 2545143"/>
              <a:gd name="connsiteX5" fmla="*/ 0 w 1731772"/>
              <a:gd name="connsiteY5" fmla="*/ 2545143 h 254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772" h="2545143">
                <a:moveTo>
                  <a:pt x="0" y="0"/>
                </a:moveTo>
                <a:lnTo>
                  <a:pt x="1731772" y="0"/>
                </a:lnTo>
                <a:lnTo>
                  <a:pt x="1731772" y="182850"/>
                </a:lnTo>
                <a:lnTo>
                  <a:pt x="1388180" y="182850"/>
                </a:lnTo>
                <a:lnTo>
                  <a:pt x="1388180" y="2545143"/>
                </a:lnTo>
                <a:lnTo>
                  <a:pt x="0" y="2545143"/>
                </a:lnTo>
                <a:close/>
              </a:path>
            </a:pathLst>
          </a:custGeom>
        </p:spPr>
      </p:pic>
      <p:pic>
        <p:nvPicPr>
          <p:cNvPr id="3075" name="图片 6"/>
          <p:cNvPicPr>
            <a:picLocks noChangeAspect="1"/>
          </p:cNvPicPr>
          <p:nvPr>
            <p:custDataLst>
              <p:tags r:id="rId4"/>
            </p:custDataLst>
          </p:nvPr>
        </p:nvPicPr>
        <p:blipFill>
          <a:blip r:embed="rId5"/>
          <a:stretch>
            <a:fillRect/>
          </a:stretch>
        </p:blipFill>
        <p:spPr>
          <a:xfrm>
            <a:off x="8031163" y="5592763"/>
            <a:ext cx="1546225" cy="1238250"/>
          </a:xfrm>
          <a:prstGeom prst="rect">
            <a:avLst/>
          </a:prstGeom>
          <a:noFill/>
          <a:ln w="9525">
            <a:noFill/>
          </a:ln>
        </p:spPr>
      </p:pic>
      <p:pic>
        <p:nvPicPr>
          <p:cNvPr id="9" name="图片 8"/>
          <p:cNvPicPr>
            <a:picLocks noChangeAspect="1"/>
          </p:cNvPicPr>
          <p:nvPr>
            <p:custDataLst>
              <p:tags r:id="rId6"/>
            </p:custDataLst>
          </p:nvPr>
        </p:nvPicPr>
        <p:blipFill>
          <a:blip r:embed="rId5"/>
          <a:srcRect/>
          <a:stretch>
            <a:fillRect/>
          </a:stretch>
        </p:blipFill>
        <p:spPr>
          <a:xfrm rot="20237125">
            <a:off x="6250843" y="5266776"/>
            <a:ext cx="2488905" cy="1993377"/>
          </a:xfrm>
          <a:custGeom>
            <a:avLst/>
            <a:gdLst>
              <a:gd name="connsiteX0" fmla="*/ 2488905 w 2488905"/>
              <a:gd name="connsiteY0" fmla="*/ 0 h 1993377"/>
              <a:gd name="connsiteX1" fmla="*/ 2488905 w 2488905"/>
              <a:gd name="connsiteY1" fmla="*/ 1993377 h 1993377"/>
              <a:gd name="connsiteX2" fmla="*/ 2085724 w 2488905"/>
              <a:gd name="connsiteY2" fmla="*/ 1993377 h 1993377"/>
              <a:gd name="connsiteX3" fmla="*/ 0 w 2488905"/>
              <a:gd name="connsiteY3" fmla="*/ 1120276 h 1993377"/>
              <a:gd name="connsiteX4" fmla="*/ 0 w 2488905"/>
              <a:gd name="connsiteY4" fmla="*/ 0 h 199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05" h="1993377">
                <a:moveTo>
                  <a:pt x="2488905" y="0"/>
                </a:moveTo>
                <a:lnTo>
                  <a:pt x="2488905" y="1993377"/>
                </a:lnTo>
                <a:lnTo>
                  <a:pt x="2085724" y="1993377"/>
                </a:lnTo>
                <a:lnTo>
                  <a:pt x="0" y="1120276"/>
                </a:lnTo>
                <a:lnTo>
                  <a:pt x="0" y="0"/>
                </a:lnTo>
                <a:close/>
              </a:path>
            </a:pathLst>
          </a:custGeom>
        </p:spPr>
      </p:pic>
      <p:pic>
        <p:nvPicPr>
          <p:cNvPr id="10" name="图片 9"/>
          <p:cNvPicPr>
            <a:picLocks noChangeAspect="1"/>
          </p:cNvPicPr>
          <p:nvPr>
            <p:custDataLst>
              <p:tags r:id="rId7"/>
            </p:custDataLst>
          </p:nvPr>
        </p:nvPicPr>
        <p:blipFill>
          <a:blip r:embed="rId3"/>
          <a:srcRect/>
          <a:stretch>
            <a:fillRect/>
          </a:stretch>
        </p:blipFill>
        <p:spPr>
          <a:xfrm>
            <a:off x="-293999" y="1408476"/>
            <a:ext cx="1731775" cy="2545143"/>
          </a:xfrm>
          <a:custGeom>
            <a:avLst/>
            <a:gdLst>
              <a:gd name="connsiteX0" fmla="*/ 293996 w 1731772"/>
              <a:gd name="connsiteY0" fmla="*/ 0 h 2545143"/>
              <a:gd name="connsiteX1" fmla="*/ 1731772 w 1731772"/>
              <a:gd name="connsiteY1" fmla="*/ 0 h 2545143"/>
              <a:gd name="connsiteX2" fmla="*/ 1731772 w 1731772"/>
              <a:gd name="connsiteY2" fmla="*/ 2545143 h 2545143"/>
              <a:gd name="connsiteX3" fmla="*/ 0 w 1731772"/>
              <a:gd name="connsiteY3" fmla="*/ 2545143 h 2545143"/>
              <a:gd name="connsiteX4" fmla="*/ 0 w 1731772"/>
              <a:gd name="connsiteY4" fmla="*/ 2182497 h 2545143"/>
              <a:gd name="connsiteX5" fmla="*/ 293996 w 1731772"/>
              <a:gd name="connsiteY5" fmla="*/ 2182497 h 2545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772" h="2545143">
                <a:moveTo>
                  <a:pt x="293996" y="0"/>
                </a:moveTo>
                <a:lnTo>
                  <a:pt x="1731772" y="0"/>
                </a:lnTo>
                <a:lnTo>
                  <a:pt x="1731772" y="2545143"/>
                </a:lnTo>
                <a:lnTo>
                  <a:pt x="0" y="2545143"/>
                </a:lnTo>
                <a:lnTo>
                  <a:pt x="0" y="2182497"/>
                </a:lnTo>
                <a:lnTo>
                  <a:pt x="293996" y="2182497"/>
                </a:lnTo>
                <a:close/>
              </a:path>
            </a:pathLst>
          </a:custGeom>
        </p:spPr>
      </p:pic>
      <p:pic>
        <p:nvPicPr>
          <p:cNvPr id="11" name="图片 10"/>
          <p:cNvPicPr>
            <a:picLocks noChangeAspect="1"/>
          </p:cNvPicPr>
          <p:nvPr>
            <p:custDataLst>
              <p:tags r:id="rId8"/>
            </p:custDataLst>
          </p:nvPr>
        </p:nvPicPr>
        <p:blipFill>
          <a:blip r:embed="rId5" cstate="print"/>
          <a:srcRect t="7402"/>
          <a:stretch>
            <a:fillRect/>
          </a:stretch>
        </p:blipFill>
        <p:spPr>
          <a:xfrm>
            <a:off x="4273493" y="0"/>
            <a:ext cx="1546096" cy="1146624"/>
          </a:xfrm>
          <a:custGeom>
            <a:avLst/>
            <a:gdLst>
              <a:gd name="connsiteX0" fmla="*/ 0 w 1546096"/>
              <a:gd name="connsiteY0" fmla="*/ 0 h 1146624"/>
              <a:gd name="connsiteX1" fmla="*/ 1546096 w 1546096"/>
              <a:gd name="connsiteY1" fmla="*/ 0 h 1146624"/>
              <a:gd name="connsiteX2" fmla="*/ 1546096 w 1546096"/>
              <a:gd name="connsiteY2" fmla="*/ 1146624 h 1146624"/>
              <a:gd name="connsiteX3" fmla="*/ 0 w 1546096"/>
              <a:gd name="connsiteY3" fmla="*/ 1146624 h 1146624"/>
            </a:gdLst>
            <a:ahLst/>
            <a:cxnLst>
              <a:cxn ang="0">
                <a:pos x="connsiteX0" y="connsiteY0"/>
              </a:cxn>
              <a:cxn ang="0">
                <a:pos x="connsiteX1" y="connsiteY1"/>
              </a:cxn>
              <a:cxn ang="0">
                <a:pos x="connsiteX2" y="connsiteY2"/>
              </a:cxn>
              <a:cxn ang="0">
                <a:pos x="connsiteX3" y="connsiteY3"/>
              </a:cxn>
            </a:cxnLst>
            <a:rect l="l" t="t" r="r" b="b"/>
            <a:pathLst>
              <a:path w="1546096" h="1146624">
                <a:moveTo>
                  <a:pt x="0" y="0"/>
                </a:moveTo>
                <a:lnTo>
                  <a:pt x="1546096" y="0"/>
                </a:lnTo>
                <a:lnTo>
                  <a:pt x="1546096" y="1146624"/>
                </a:lnTo>
                <a:lnTo>
                  <a:pt x="0" y="1146624"/>
                </a:lnTo>
                <a:close/>
              </a:path>
            </a:pathLst>
          </a:custGeom>
        </p:spPr>
      </p:pic>
      <p:pic>
        <p:nvPicPr>
          <p:cNvPr id="12" name="图片 11"/>
          <p:cNvPicPr>
            <a:picLocks noChangeAspect="1"/>
          </p:cNvPicPr>
          <p:nvPr>
            <p:custDataLst>
              <p:tags r:id="rId9"/>
            </p:custDataLst>
          </p:nvPr>
        </p:nvPicPr>
        <p:blipFill>
          <a:blip r:embed="rId5"/>
          <a:srcRect/>
          <a:stretch>
            <a:fillRect/>
          </a:stretch>
        </p:blipFill>
        <p:spPr>
          <a:xfrm rot="20237125">
            <a:off x="1726117" y="-418205"/>
            <a:ext cx="2488905" cy="1993377"/>
          </a:xfrm>
          <a:custGeom>
            <a:avLst/>
            <a:gdLst>
              <a:gd name="connsiteX0" fmla="*/ 361610 w 2488905"/>
              <a:gd name="connsiteY0" fmla="*/ 0 h 1993377"/>
              <a:gd name="connsiteX1" fmla="*/ 2488905 w 2488905"/>
              <a:gd name="connsiteY1" fmla="*/ 890503 h 1993377"/>
              <a:gd name="connsiteX2" fmla="*/ 2488905 w 2488905"/>
              <a:gd name="connsiteY2" fmla="*/ 1993377 h 1993377"/>
              <a:gd name="connsiteX3" fmla="*/ 0 w 2488905"/>
              <a:gd name="connsiteY3" fmla="*/ 1993377 h 1993377"/>
              <a:gd name="connsiteX4" fmla="*/ 0 w 2488905"/>
              <a:gd name="connsiteY4" fmla="*/ 0 h 1993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05" h="1993377">
                <a:moveTo>
                  <a:pt x="361610" y="0"/>
                </a:moveTo>
                <a:lnTo>
                  <a:pt x="2488905" y="890503"/>
                </a:lnTo>
                <a:lnTo>
                  <a:pt x="2488905" y="1993377"/>
                </a:lnTo>
                <a:lnTo>
                  <a:pt x="0" y="1993377"/>
                </a:lnTo>
                <a:lnTo>
                  <a:pt x="0" y="0"/>
                </a:lnTo>
                <a:close/>
              </a:path>
            </a:pathLst>
          </a:custGeom>
        </p:spPr>
      </p:pic>
      <p:sp useBgFill="1">
        <p:nvSpPr>
          <p:cNvPr id="13" name="矩形 12"/>
          <p:cNvSpPr/>
          <p:nvPr>
            <p:custDataLst>
              <p:tags r:id="rId10"/>
            </p:custDataLst>
          </p:nvPr>
        </p:nvSpPr>
        <p:spPr>
          <a:xfrm>
            <a:off x="546100" y="577850"/>
            <a:ext cx="11099800" cy="5702300"/>
          </a:xfrm>
          <a:prstGeom prst="rect">
            <a:avLst/>
          </a:prstGeom>
          <a:ln w="57150">
            <a:solidFill>
              <a:schemeClr val="accent1"/>
            </a:solidFill>
          </a:ln>
          <a:effectLst>
            <a:outerShdw blurRad="63500" sx="102000" sy="102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14" name="图片 13"/>
          <p:cNvPicPr>
            <a:picLocks noChangeAspect="1"/>
          </p:cNvPicPr>
          <p:nvPr>
            <p:custDataLst>
              <p:tags r:id="rId11"/>
            </p:custDataLst>
          </p:nvPr>
        </p:nvPicPr>
        <p:blipFill>
          <a:blip r:embed="rId5" cstate="print"/>
          <a:srcRect l="19470" t="10933"/>
          <a:stretch>
            <a:fillRect/>
          </a:stretch>
        </p:blipFill>
        <p:spPr>
          <a:xfrm>
            <a:off x="1" y="0"/>
            <a:ext cx="2617289" cy="2318400"/>
          </a:xfrm>
          <a:custGeom>
            <a:avLst/>
            <a:gdLst>
              <a:gd name="connsiteX0" fmla="*/ 0 w 2617291"/>
              <a:gd name="connsiteY0" fmla="*/ 0 h 2318402"/>
              <a:gd name="connsiteX1" fmla="*/ 2617291 w 2617291"/>
              <a:gd name="connsiteY1" fmla="*/ 0 h 2318402"/>
              <a:gd name="connsiteX2" fmla="*/ 2617291 w 2617291"/>
              <a:gd name="connsiteY2" fmla="*/ 2318402 h 2318402"/>
              <a:gd name="connsiteX3" fmla="*/ 0 w 2617291"/>
              <a:gd name="connsiteY3" fmla="*/ 2318402 h 2318402"/>
            </a:gdLst>
            <a:ahLst/>
            <a:cxnLst>
              <a:cxn ang="0">
                <a:pos x="connsiteX0" y="connsiteY0"/>
              </a:cxn>
              <a:cxn ang="0">
                <a:pos x="connsiteX1" y="connsiteY1"/>
              </a:cxn>
              <a:cxn ang="0">
                <a:pos x="connsiteX2" y="connsiteY2"/>
              </a:cxn>
              <a:cxn ang="0">
                <a:pos x="connsiteX3" y="connsiteY3"/>
              </a:cxn>
            </a:cxnLst>
            <a:rect l="l" t="t" r="r" b="b"/>
            <a:pathLst>
              <a:path w="2617291" h="2318402">
                <a:moveTo>
                  <a:pt x="0" y="0"/>
                </a:moveTo>
                <a:lnTo>
                  <a:pt x="2617291" y="0"/>
                </a:lnTo>
                <a:lnTo>
                  <a:pt x="2617291" y="2318402"/>
                </a:lnTo>
                <a:lnTo>
                  <a:pt x="0" y="2318402"/>
                </a:lnTo>
                <a:close/>
              </a:path>
            </a:pathLst>
          </a:custGeom>
        </p:spPr>
      </p:pic>
      <p:pic>
        <p:nvPicPr>
          <p:cNvPr id="15" name="图片 14"/>
          <p:cNvPicPr>
            <a:picLocks noChangeAspect="1"/>
          </p:cNvPicPr>
          <p:nvPr>
            <p:custDataLst>
              <p:tags r:id="rId12"/>
            </p:custDataLst>
          </p:nvPr>
        </p:nvPicPr>
        <p:blipFill>
          <a:blip r:embed="rId5" cstate="print"/>
          <a:srcRect l="8747"/>
          <a:stretch>
            <a:fillRect/>
          </a:stretch>
        </p:blipFill>
        <p:spPr>
          <a:xfrm flipH="1">
            <a:off x="9131446" y="4328148"/>
            <a:ext cx="3060554" cy="2602999"/>
          </a:xfrm>
          <a:custGeom>
            <a:avLst/>
            <a:gdLst>
              <a:gd name="connsiteX0" fmla="*/ 3060554 w 3060554"/>
              <a:gd name="connsiteY0" fmla="*/ 0 h 2602999"/>
              <a:gd name="connsiteX1" fmla="*/ 0 w 3060554"/>
              <a:gd name="connsiteY1" fmla="*/ 0 h 2602999"/>
              <a:gd name="connsiteX2" fmla="*/ 0 w 3060554"/>
              <a:gd name="connsiteY2" fmla="*/ 2602999 h 2602999"/>
              <a:gd name="connsiteX3" fmla="*/ 522294 w 3060554"/>
              <a:gd name="connsiteY3" fmla="*/ 2602999 h 2602999"/>
              <a:gd name="connsiteX4" fmla="*/ 522294 w 3060554"/>
              <a:gd name="connsiteY4" fmla="*/ 2529853 h 2602999"/>
              <a:gd name="connsiteX5" fmla="*/ 3060554 w 3060554"/>
              <a:gd name="connsiteY5" fmla="*/ 2529853 h 260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0554" h="2602999">
                <a:moveTo>
                  <a:pt x="3060554" y="0"/>
                </a:moveTo>
                <a:lnTo>
                  <a:pt x="0" y="0"/>
                </a:lnTo>
                <a:lnTo>
                  <a:pt x="0" y="2602999"/>
                </a:lnTo>
                <a:lnTo>
                  <a:pt x="522294" y="2602999"/>
                </a:lnTo>
                <a:lnTo>
                  <a:pt x="522294" y="2529853"/>
                </a:lnTo>
                <a:lnTo>
                  <a:pt x="3060554" y="2529853"/>
                </a:lnTo>
                <a:close/>
              </a:path>
            </a:pathLst>
          </a:custGeom>
        </p:spPr>
      </p:pic>
      <p:sp>
        <p:nvSpPr>
          <p:cNvPr id="17" name="标题 1"/>
          <p:cNvSpPr>
            <a:spLocks noGrp="1"/>
          </p:cNvSpPr>
          <p:nvPr>
            <p:ph type="ctrTitle"/>
          </p:nvPr>
        </p:nvSpPr>
        <p:spPr>
          <a:xfrm>
            <a:off x="1524000" y="2555627"/>
            <a:ext cx="9144000" cy="1746746"/>
          </a:xfrm>
        </p:spPr>
        <p:txBody>
          <a:bodyPr>
            <a:normAutofit/>
          </a:bodyPr>
          <a:lstStyle>
            <a:lvl1pPr algn="ctr">
              <a:defRPr sz="7200" b="1"/>
            </a:lvl1pPr>
          </a:lstStyle>
          <a:p>
            <a:r>
              <a:rPr lang="zh-CN" altLang="en-US" noProof="1"/>
              <a:t>单击此处编辑母版标题样式</a:t>
            </a:r>
            <a:endParaRPr lang="zh-CN" altLang="en-US" noProof="1"/>
          </a:p>
        </p:txBody>
      </p:sp>
      <p:sp>
        <p:nvSpPr>
          <p:cNvPr id="16" name="日期占位符 3"/>
          <p:cNvSpPr>
            <a:spLocks noGrp="1"/>
          </p:cNvSpPr>
          <p:nvPr>
            <p:ph type="dt" sz="half" idx="2"/>
            <p:custDataLst>
              <p:tags r:id="rId13"/>
            </p:custDataLst>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CEC6898-AFEA-4E66-A2B8-AB1CBBFD5C2A}"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2" name="页脚占位符 4"/>
          <p:cNvSpPr>
            <a:spLocks noGrp="1"/>
          </p:cNvSpPr>
          <p:nvPr>
            <p:ph type="ftr" sz="quarter" idx="3"/>
            <p:custDataLst>
              <p:tags r:id="rId14"/>
            </p:custDataLst>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18" name="灯片编号占位符 5"/>
          <p:cNvSpPr>
            <a:spLocks noGrp="1"/>
          </p:cNvSpPr>
          <p:nvPr>
            <p:ph type="sldNum" sz="quarter" idx="4"/>
            <p:custDataLst>
              <p:tags r:id="rId15"/>
            </p:custDataLst>
          </p:nvPr>
        </p:nvSpPr>
        <p:spPr>
          <a:xfrm>
            <a:off x="861695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宋体" panose="02010600030101010101" pitchFamily="2" charset="-122"/>
              </a:rPr>
            </a:fld>
            <a:endParaRPr lang="zh-CN" altLang="en-US" dirty="0">
              <a:ea typeface="宋体" panose="02010600030101010101" pitchFamily="2" charset="-122"/>
            </a:endParaRPr>
          </a:p>
        </p:txBody>
      </p:sp>
    </p:spTree>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C97D592-CF2D-4672-A3F7-BD7A2BAA2F3E}"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8" name="页脚占位符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9" name="灯片编号占位符 3"/>
          <p:cNvSpPr>
            <a:spLocks noGrp="1"/>
          </p:cNvSpPr>
          <p:nvPr>
            <p:ph type="sldNum" sz="quarter" idx="4"/>
          </p:nvPr>
        </p:nvSpPr>
        <p:spPr>
          <a:xfrm>
            <a:off x="861695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en-US" altLang="zh-CN">
                <a:ea typeface="宋体" panose="02010600030101010101" pitchFamily="2" charset="-122"/>
              </a:rPr>
            </a:fld>
            <a:endParaRPr lang="en-US" altLang="zh-CN">
              <a:ea typeface="宋体" panose="02010600030101010101" pitchFamily="2" charset="-122"/>
            </a:endParaRPr>
          </a:p>
        </p:txBody>
      </p:sp>
    </p:spTree>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78EE6C3-8EB8-4A2B-9FF0-BA167BFCA0FA}"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B76D0385-4779-4FB0-A36D-649251C88A08}"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3.xml"/><Relationship Id="rId15" Type="http://schemas.openxmlformats.org/officeDocument/2006/relationships/tags" Target="../tags/tag2.xml"/><Relationship Id="rId14" Type="http://schemas.openxmlformats.org/officeDocument/2006/relationships/tags" Target="../tags/tag1.xml"/><Relationship Id="rId13" Type="http://schemas.openxmlformats.org/officeDocument/2006/relationships/image" Target="../media/image2.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6" Type="http://schemas.openxmlformats.org/officeDocument/2006/relationships/theme" Target="../theme/theme10.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2.jpeg"/><Relationship Id="rId2" Type="http://schemas.openxmlformats.org/officeDocument/2006/relationships/slideLayout" Target="../slideLayouts/slideLayout111.xml"/><Relationship Id="rId1"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9" Type="http://schemas.openxmlformats.org/officeDocument/2006/relationships/slideLayout" Target="../slideLayouts/slideLayout120.xml"/><Relationship Id="rId8" Type="http://schemas.openxmlformats.org/officeDocument/2006/relationships/slideLayout" Target="../slideLayouts/slideLayout119.xml"/><Relationship Id="rId7" Type="http://schemas.openxmlformats.org/officeDocument/2006/relationships/slideLayout" Target="../slideLayouts/slideLayout118.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 Id="rId3" Type="http://schemas.openxmlformats.org/officeDocument/2006/relationships/slideLayout" Target="../slideLayouts/slideLayout114.xml"/><Relationship Id="rId2" Type="http://schemas.openxmlformats.org/officeDocument/2006/relationships/slideLayout" Target="../slideLayouts/slideLayout113.xml"/><Relationship Id="rId15" Type="http://schemas.openxmlformats.org/officeDocument/2006/relationships/theme" Target="../theme/theme11.xml"/><Relationship Id="rId14" Type="http://schemas.openxmlformats.org/officeDocument/2006/relationships/image" Target="../media/image2.jpeg"/><Relationship Id="rId13" Type="http://schemas.openxmlformats.org/officeDocument/2006/relationships/slideLayout" Target="../slideLayouts/slideLayout124.xml"/><Relationship Id="rId12" Type="http://schemas.openxmlformats.org/officeDocument/2006/relationships/slideLayout" Target="../slideLayouts/slideLayout123.xml"/><Relationship Id="rId11" Type="http://schemas.openxmlformats.org/officeDocument/2006/relationships/slideLayout" Target="../slideLayouts/slideLayout122.xml"/><Relationship Id="rId10" Type="http://schemas.openxmlformats.org/officeDocument/2006/relationships/slideLayout" Target="../slideLayouts/slideLayout121.xml"/><Relationship Id="rId1"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33.xml"/><Relationship Id="rId8" Type="http://schemas.openxmlformats.org/officeDocument/2006/relationships/slideLayout" Target="../slideLayouts/slideLayout132.xml"/><Relationship Id="rId7" Type="http://schemas.openxmlformats.org/officeDocument/2006/relationships/slideLayout" Target="../slideLayouts/slideLayout131.xml"/><Relationship Id="rId6" Type="http://schemas.openxmlformats.org/officeDocument/2006/relationships/slideLayout" Target="../slideLayouts/slideLayout130.xml"/><Relationship Id="rId5" Type="http://schemas.openxmlformats.org/officeDocument/2006/relationships/slideLayout" Target="../slideLayouts/slideLayout129.xml"/><Relationship Id="rId4" Type="http://schemas.openxmlformats.org/officeDocument/2006/relationships/slideLayout" Target="../slideLayouts/slideLayout128.xml"/><Relationship Id="rId3" Type="http://schemas.openxmlformats.org/officeDocument/2006/relationships/slideLayout" Target="../slideLayouts/slideLayout127.xml"/><Relationship Id="rId2" Type="http://schemas.openxmlformats.org/officeDocument/2006/relationships/slideLayout" Target="../slideLayouts/slideLayout126.xml"/><Relationship Id="rId13" Type="http://schemas.openxmlformats.org/officeDocument/2006/relationships/theme" Target="../theme/theme12.xml"/><Relationship Id="rId12" Type="http://schemas.openxmlformats.org/officeDocument/2006/relationships/image" Target="../media/image2.jpeg"/><Relationship Id="rId11" Type="http://schemas.openxmlformats.org/officeDocument/2006/relationships/slideLayout" Target="../slideLayouts/slideLayout135.xml"/><Relationship Id="rId10" Type="http://schemas.openxmlformats.org/officeDocument/2006/relationships/slideLayout" Target="../slideLayouts/slideLayout134.xml"/><Relationship Id="rId1"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144.xml"/><Relationship Id="rId8" Type="http://schemas.openxmlformats.org/officeDocument/2006/relationships/slideLayout" Target="../slideLayouts/slideLayout143.xml"/><Relationship Id="rId7" Type="http://schemas.openxmlformats.org/officeDocument/2006/relationships/slideLayout" Target="../slideLayouts/slideLayout142.xml"/><Relationship Id="rId6" Type="http://schemas.openxmlformats.org/officeDocument/2006/relationships/slideLayout" Target="../slideLayouts/slideLayout141.xml"/><Relationship Id="rId5" Type="http://schemas.openxmlformats.org/officeDocument/2006/relationships/slideLayout" Target="../slideLayouts/slideLayout140.xml"/><Relationship Id="rId4" Type="http://schemas.openxmlformats.org/officeDocument/2006/relationships/slideLayout" Target="../slideLayouts/slideLayout139.xml"/><Relationship Id="rId3" Type="http://schemas.openxmlformats.org/officeDocument/2006/relationships/slideLayout" Target="../slideLayouts/slideLayout138.xml"/><Relationship Id="rId2" Type="http://schemas.openxmlformats.org/officeDocument/2006/relationships/slideLayout" Target="../slideLayouts/slideLayout137.xml"/><Relationship Id="rId14" Type="http://schemas.openxmlformats.org/officeDocument/2006/relationships/theme" Target="../theme/theme13.xml"/><Relationship Id="rId13" Type="http://schemas.openxmlformats.org/officeDocument/2006/relationships/image" Target="../media/image2.jpeg"/><Relationship Id="rId12" Type="http://schemas.openxmlformats.org/officeDocument/2006/relationships/slideLayout" Target="../slideLayouts/slideLayout147.xml"/><Relationship Id="rId11" Type="http://schemas.openxmlformats.org/officeDocument/2006/relationships/slideLayout" Target="../slideLayouts/slideLayout146.xml"/><Relationship Id="rId10" Type="http://schemas.openxmlformats.org/officeDocument/2006/relationships/slideLayout" Target="../slideLayouts/slideLayout145.xml"/><Relationship Id="rId1"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image" Target="../media/image2.jpeg"/><Relationship Id="rId1"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image" Target="../media/image2.jpeg"/><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5" Type="http://schemas.openxmlformats.org/officeDocument/2006/relationships/theme" Target="../theme/theme3.xml"/><Relationship Id="rId14" Type="http://schemas.openxmlformats.org/officeDocument/2006/relationships/image" Target="../media/image2.jpeg"/><Relationship Id="rId13" Type="http://schemas.openxmlformats.org/officeDocument/2006/relationships/slideLayout" Target="../slideLayouts/slideLayout36.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7" Type="http://schemas.openxmlformats.org/officeDocument/2006/relationships/theme" Target="../theme/theme4.xml"/><Relationship Id="rId16" Type="http://schemas.openxmlformats.org/officeDocument/2006/relationships/image" Target="../media/image7.png"/><Relationship Id="rId15" Type="http://schemas.openxmlformats.org/officeDocument/2006/relationships/image" Target="../media/image6.png"/><Relationship Id="rId14" Type="http://schemas.openxmlformats.org/officeDocument/2006/relationships/image" Target="../media/image5.GIF"/><Relationship Id="rId13" Type="http://schemas.openxmlformats.org/officeDocument/2006/relationships/image" Target="../media/image4.png"/><Relationship Id="rId12" Type="http://schemas.openxmlformats.org/officeDocument/2006/relationships/image" Target="../media/image3.png"/><Relationship Id="rId11" Type="http://schemas.openxmlformats.org/officeDocument/2006/relationships/image" Target="../media/image2.jpeg"/><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7" Type="http://schemas.openxmlformats.org/officeDocument/2006/relationships/theme" Target="../theme/theme5.xml"/><Relationship Id="rId16" Type="http://schemas.openxmlformats.org/officeDocument/2006/relationships/image" Target="../media/image7.png"/><Relationship Id="rId15" Type="http://schemas.openxmlformats.org/officeDocument/2006/relationships/image" Target="../media/image6.png"/><Relationship Id="rId14" Type="http://schemas.openxmlformats.org/officeDocument/2006/relationships/image" Target="../media/image5.GIF"/><Relationship Id="rId13" Type="http://schemas.openxmlformats.org/officeDocument/2006/relationships/image" Target="../media/image4.png"/><Relationship Id="rId12" Type="http://schemas.openxmlformats.org/officeDocument/2006/relationships/image" Target="../media/image3.png"/><Relationship Id="rId11" Type="http://schemas.openxmlformats.org/officeDocument/2006/relationships/image" Target="../media/image2.jpeg"/><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5.xml"/><Relationship Id="rId8" Type="http://schemas.openxmlformats.org/officeDocument/2006/relationships/slideLayout" Target="../slideLayouts/slideLayout64.xml"/><Relationship Id="rId7" Type="http://schemas.openxmlformats.org/officeDocument/2006/relationships/slideLayout" Target="../slideLayouts/slideLayout63.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3" Type="http://schemas.openxmlformats.org/officeDocument/2006/relationships/slideLayout" Target="../slideLayouts/slideLayout59.xml"/><Relationship Id="rId2" Type="http://schemas.openxmlformats.org/officeDocument/2006/relationships/slideLayout" Target="../slideLayouts/slideLayout58.xml"/><Relationship Id="rId18" Type="http://schemas.openxmlformats.org/officeDocument/2006/relationships/theme" Target="../theme/theme6.xml"/><Relationship Id="rId17" Type="http://schemas.openxmlformats.org/officeDocument/2006/relationships/image" Target="../media/image7.png"/><Relationship Id="rId16" Type="http://schemas.openxmlformats.org/officeDocument/2006/relationships/image" Target="../media/image6.png"/><Relationship Id="rId15" Type="http://schemas.openxmlformats.org/officeDocument/2006/relationships/image" Target="../media/image5.GIF"/><Relationship Id="rId14" Type="http://schemas.openxmlformats.org/officeDocument/2006/relationships/image" Target="../media/image3.png"/><Relationship Id="rId13" Type="http://schemas.openxmlformats.org/officeDocument/2006/relationships/image" Target="../media/image2.jpeg"/><Relationship Id="rId12" Type="http://schemas.openxmlformats.org/officeDocument/2006/relationships/slideLayout" Target="../slideLayouts/slideLayout68.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77.xml"/><Relationship Id="rId8" Type="http://schemas.openxmlformats.org/officeDocument/2006/relationships/slideLayout" Target="../slideLayouts/slideLayout76.xml"/><Relationship Id="rId7" Type="http://schemas.openxmlformats.org/officeDocument/2006/relationships/slideLayout" Target="../slideLayouts/slideLayout75.xml"/><Relationship Id="rId6" Type="http://schemas.openxmlformats.org/officeDocument/2006/relationships/slideLayout" Target="../slideLayouts/slideLayout74.xml"/><Relationship Id="rId5" Type="http://schemas.openxmlformats.org/officeDocument/2006/relationships/slideLayout" Target="../slideLayouts/slideLayout73.xml"/><Relationship Id="rId4" Type="http://schemas.openxmlformats.org/officeDocument/2006/relationships/slideLayout" Target="../slideLayouts/slideLayout72.xml"/><Relationship Id="rId3" Type="http://schemas.openxmlformats.org/officeDocument/2006/relationships/slideLayout" Target="../slideLayouts/slideLayout71.xml"/><Relationship Id="rId2" Type="http://schemas.openxmlformats.org/officeDocument/2006/relationships/slideLayout" Target="../slideLayouts/slideLayout70.xml"/><Relationship Id="rId18" Type="http://schemas.openxmlformats.org/officeDocument/2006/relationships/theme" Target="../theme/theme7.xml"/><Relationship Id="rId17" Type="http://schemas.openxmlformats.org/officeDocument/2006/relationships/image" Target="../media/image2.jpeg"/><Relationship Id="rId16" Type="http://schemas.openxmlformats.org/officeDocument/2006/relationships/slideLayout" Target="../slideLayouts/slideLayout84.xml"/><Relationship Id="rId15" Type="http://schemas.openxmlformats.org/officeDocument/2006/relationships/slideLayout" Target="../slideLayouts/slideLayout83.xml"/><Relationship Id="rId14" Type="http://schemas.openxmlformats.org/officeDocument/2006/relationships/slideLayout" Target="../slideLayouts/slideLayout82.xml"/><Relationship Id="rId13" Type="http://schemas.openxmlformats.org/officeDocument/2006/relationships/slideLayout" Target="../slideLayouts/slideLayout81.xml"/><Relationship Id="rId12" Type="http://schemas.openxmlformats.org/officeDocument/2006/relationships/slideLayout" Target="../slideLayouts/slideLayout80.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3.xml"/><Relationship Id="rId8" Type="http://schemas.openxmlformats.org/officeDocument/2006/relationships/slideLayout" Target="../slideLayouts/slideLayout92.xml"/><Relationship Id="rId7" Type="http://schemas.openxmlformats.org/officeDocument/2006/relationships/slideLayout" Target="../slideLayouts/slideLayout91.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3" Type="http://schemas.openxmlformats.org/officeDocument/2006/relationships/slideLayout" Target="../slideLayouts/slideLayout87.xml"/><Relationship Id="rId2" Type="http://schemas.openxmlformats.org/officeDocument/2006/relationships/slideLayout" Target="../slideLayouts/slideLayout86.xml"/><Relationship Id="rId14" Type="http://schemas.openxmlformats.org/officeDocument/2006/relationships/theme" Target="../theme/theme8.xml"/><Relationship Id="rId13" Type="http://schemas.openxmlformats.org/officeDocument/2006/relationships/image" Target="../media/image2.jpeg"/><Relationship Id="rId12" Type="http://schemas.openxmlformats.org/officeDocument/2006/relationships/slideLayout" Target="../slideLayouts/slideLayout96.xml"/><Relationship Id="rId11" Type="http://schemas.openxmlformats.org/officeDocument/2006/relationships/slideLayout" Target="../slideLayouts/slideLayout95.xml"/><Relationship Id="rId10" Type="http://schemas.openxmlformats.org/officeDocument/2006/relationships/slideLayout" Target="../slideLayouts/slideLayout94.xml"/><Relationship Id="rId1"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05.xml"/><Relationship Id="rId8" Type="http://schemas.openxmlformats.org/officeDocument/2006/relationships/slideLayout" Target="../slideLayouts/slideLayout104.xml"/><Relationship Id="rId7" Type="http://schemas.openxmlformats.org/officeDocument/2006/relationships/slideLayout" Target="../slideLayouts/slideLayout103.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3" Type="http://schemas.openxmlformats.org/officeDocument/2006/relationships/slideLayout" Target="../slideLayouts/slideLayout99.xml"/><Relationship Id="rId25" Type="http://schemas.openxmlformats.org/officeDocument/2006/relationships/theme" Target="../theme/theme9.xml"/><Relationship Id="rId24" Type="http://schemas.openxmlformats.org/officeDocument/2006/relationships/image" Target="../media/image12.jpeg"/><Relationship Id="rId23" Type="http://schemas.openxmlformats.org/officeDocument/2006/relationships/tags" Target="../tags/tag94.xml"/><Relationship Id="rId22" Type="http://schemas.openxmlformats.org/officeDocument/2006/relationships/tags" Target="../tags/tag93.xml"/><Relationship Id="rId21" Type="http://schemas.openxmlformats.org/officeDocument/2006/relationships/tags" Target="../tags/tag92.xml"/><Relationship Id="rId20" Type="http://schemas.openxmlformats.org/officeDocument/2006/relationships/tags" Target="../tags/tag91.xml"/><Relationship Id="rId2" Type="http://schemas.openxmlformats.org/officeDocument/2006/relationships/slideLayout" Target="../slideLayouts/slideLayout98.xml"/><Relationship Id="rId19" Type="http://schemas.openxmlformats.org/officeDocument/2006/relationships/tags" Target="../tags/tag90.xml"/><Relationship Id="rId18" Type="http://schemas.openxmlformats.org/officeDocument/2006/relationships/tags" Target="../tags/tag89.xml"/><Relationship Id="rId17" Type="http://schemas.openxmlformats.org/officeDocument/2006/relationships/tags" Target="../tags/tag88.xml"/><Relationship Id="rId16" Type="http://schemas.openxmlformats.org/officeDocument/2006/relationships/tags" Target="../tags/tag87.xml"/><Relationship Id="rId15" Type="http://schemas.openxmlformats.org/officeDocument/2006/relationships/tags" Target="../tags/tag86.xml"/><Relationship Id="rId14" Type="http://schemas.openxmlformats.org/officeDocument/2006/relationships/image" Target="../media/image2.jpeg"/><Relationship Id="rId13" Type="http://schemas.openxmlformats.org/officeDocument/2006/relationships/slideLayout" Target="../slideLayouts/slideLayout109.xml"/><Relationship Id="rId12" Type="http://schemas.openxmlformats.org/officeDocument/2006/relationships/slideLayout" Target="../slideLayouts/slideLayout108.xml"/><Relationship Id="rId11" Type="http://schemas.openxmlformats.org/officeDocument/2006/relationships/slideLayout" Target="../slideLayouts/slideLayout107.xml"/><Relationship Id="rId10" Type="http://schemas.openxmlformats.org/officeDocument/2006/relationships/slideLayout" Target="../slideLayouts/slideLayout106.xml"/><Relationship Id="rId1"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1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9541510" y="6216650"/>
            <a:ext cx="2618740" cy="645160"/>
          </a:xfrm>
          <a:prstGeom prst="rect">
            <a:avLst/>
          </a:prstGeom>
          <a:noFill/>
          <a:ln>
            <a:noFill/>
          </a:ln>
        </p:spPr>
        <p:txBody>
          <a:bodyPr wrap="square" rtlCol="0" anchor="t">
            <a:spAutoFit/>
          </a:bodyPr>
          <a:lstStyle/>
          <a:p>
            <a:pPr algn="ctr"/>
            <a:r>
              <a:rPr lang="zh-CN" altLang="en-US" sz="3600" b="1">
                <a:solidFill>
                  <a:schemeClr val="bg2"/>
                </a:solidFill>
                <a:effectLst>
                  <a:innerShdw blurRad="63500" dist="50800" dir="13500000">
                    <a:srgbClr val="000000">
                      <a:alpha val="50000"/>
                    </a:srgbClr>
                  </a:innerShdw>
                </a:effectLst>
                <a:latin typeface="华文隶书" panose="02010800040101010101" charset="-122"/>
                <a:ea typeface="华文隶书" panose="02010800040101010101" charset="-122"/>
              </a:rPr>
              <a:t>博路历史</a:t>
            </a:r>
            <a:endParaRPr lang="zh-CN" altLang="en-US" sz="3600" b="1">
              <a:solidFill>
                <a:schemeClr val="bg2"/>
              </a:solidFill>
              <a:effectLst>
                <a:innerShdw blurRad="63500" dist="50800" dir="13500000">
                  <a:srgbClr val="000000">
                    <a:alpha val="50000"/>
                  </a:srgbClr>
                </a:innerShdw>
              </a:effectLst>
              <a:latin typeface="华文隶书" panose="02010800040101010101" charset="-122"/>
              <a:ea typeface="华文隶书" panose="02010800040101010101"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3"/>
          <a:stretch>
            <a:fillRect/>
          </a:stretch>
        </a:blipFill>
        <a:effectLst/>
      </p:bgPr>
    </p:bg>
    <p:spTree>
      <p:nvGrpSpPr>
        <p:cNvPr id="1" name=""/>
        <p:cNvGrpSpPr/>
        <p:nvPr/>
      </p:nvGrpSpPr>
      <p:grpSpPr>
        <a:xfrm>
          <a:off x="0" y="0"/>
          <a:ext cx="0" cy="0"/>
          <a:chOff x="0" y="0"/>
          <a:chExt cx="0" cy="0"/>
        </a:xfrm>
      </p:grpSpPr>
      <p:pic>
        <p:nvPicPr>
          <p:cNvPr id="35" name="图片 3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546" y="131689"/>
            <a:ext cx="12270546" cy="6594622"/>
          </a:xfrm>
          <a:prstGeom prst="rect">
            <a:avLst/>
          </a:prstGeom>
        </p:spPr>
      </p:pic>
      <p:sp>
        <p:nvSpPr>
          <p:cNvPr id="36" name="矩形 35"/>
          <p:cNvSpPr/>
          <p:nvPr userDrawn="1"/>
        </p:nvSpPr>
        <p:spPr>
          <a:xfrm>
            <a:off x="0" y="131688"/>
            <a:ext cx="12192000" cy="6594623"/>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8137CA-D131-4EF6-9B14-D9F7E276C745}" type="datetimeFigureOut">
              <a:rPr kumimoji="0" lang="zh-CN" altLang="en-US" sz="1200" b="0" i="0" u="none" strike="noStrike" kern="1200" cap="none" spc="0" normalizeH="0" baseline="0" noProof="0" smtClean="0">
                <a:ln>
                  <a:noFill/>
                </a:ln>
                <a:solidFill>
                  <a:srgbClr val="3A3838">
                    <a:tint val="75000"/>
                  </a:srgbClr>
                </a:solidFill>
                <a:effectLst/>
                <a:uLnTx/>
                <a:uFillTx/>
                <a:latin typeface="思源黑体 CN Normal"/>
                <a:cs typeface="+mn-cs"/>
              </a:rPr>
            </a:fld>
            <a:endParaRPr kumimoji="0" lang="zh-CN" altLang="en-US" sz="1200" b="0" i="0" u="none" strike="noStrike" kern="1200" cap="none" spc="0" normalizeH="0" baseline="0" noProof="0">
              <a:ln>
                <a:noFill/>
              </a:ln>
              <a:solidFill>
                <a:srgbClr val="3A3838">
                  <a:tint val="75000"/>
                </a:srgbClr>
              </a:solidFill>
              <a:effectLst/>
              <a:uLnTx/>
              <a:uFillTx/>
              <a:latin typeface="思源黑体 CN Norm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7755A1B-FC52-483B-B683-58CCB7978464}" type="slidenum">
              <a:rPr kumimoji="0" lang="zh-CN" altLang="en-US" sz="1200" b="0" i="0" u="none" strike="noStrike" kern="1200" cap="none" spc="0" normalizeH="0" baseline="0" noProof="0" smtClean="0">
                <a:ln>
                  <a:noFill/>
                </a:ln>
                <a:solidFill>
                  <a:srgbClr val="3A3838">
                    <a:tint val="75000"/>
                  </a:srgbClr>
                </a:solidFill>
                <a:effectLst/>
                <a:uLnTx/>
                <a:uFillTx/>
                <a:latin typeface="思源黑体 CN Normal"/>
                <a:cs typeface="+mn-cs"/>
              </a:rPr>
            </a:fld>
            <a:endParaRPr kumimoji="0" lang="zh-CN" altLang="en-US" sz="1200" b="0" i="0" u="none" strike="noStrike" kern="1200" cap="none" spc="0" normalizeH="0" baseline="0" noProof="0">
              <a:ln>
                <a:noFill/>
              </a:ln>
              <a:solidFill>
                <a:srgbClr val="3A3838">
                  <a:tint val="75000"/>
                </a:srgbClr>
              </a:solidFill>
              <a:effectLst/>
              <a:uLnTx/>
              <a:uFillTx/>
              <a:latin typeface="思源黑体 CN Normal"/>
              <a:cs typeface="+mn-cs"/>
            </a:endParaRPr>
          </a:p>
        </p:txBody>
      </p:sp>
      <p:sp>
        <p:nvSpPr>
          <p:cNvPr id="2" name="文本框 1"/>
          <p:cNvSpPr txBox="1"/>
          <p:nvPr userDrawn="1"/>
        </p:nvSpPr>
        <p:spPr>
          <a:xfrm>
            <a:off x="3233678" y="2830939"/>
            <a:ext cx="5724644" cy="830997"/>
          </a:xfrm>
          <a:prstGeom prst="rect">
            <a:avLst/>
          </a:prstGeom>
          <a:noFill/>
          <a:effectLst>
            <a:softEdge rad="1270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4800" b="0" i="0" u="none" strike="noStrike" kern="1200" cap="none" spc="600" normalizeH="0" baseline="0" noProof="0" dirty="0">
                <a:ln>
                  <a:noFill/>
                </a:ln>
                <a:solidFill>
                  <a:srgbClr val="F2F2F2"/>
                </a:solidFill>
                <a:effectLst/>
                <a:uLnTx/>
                <a:uFillTx/>
                <a:latin typeface="黑体" panose="02010609060101010101" charset="-122"/>
                <a:ea typeface="黑体" panose="02010609060101010101" charset="-122"/>
                <a:cs typeface="+mn-cs"/>
              </a:rPr>
              <a:t>历史园地公号专供</a:t>
            </a:r>
            <a:endParaRPr kumimoji="0" lang="zh-CN" altLang="en-US" sz="4800" b="0" i="0" u="none" strike="noStrike" kern="1200" cap="none" spc="600" normalizeH="0" baseline="0" noProof="0" dirty="0">
              <a:ln>
                <a:noFill/>
              </a:ln>
              <a:solidFill>
                <a:srgbClr val="F2F2F2"/>
              </a:solidFill>
              <a:effectLst/>
              <a:uLnTx/>
              <a:uFillTx/>
              <a:latin typeface="黑体" panose="02010609060101010101" charset="-122"/>
              <a:ea typeface="黑体" panose="02010609060101010101" charset="-122"/>
              <a:cs typeface="+mn-cs"/>
            </a:endParaRPr>
          </a:p>
        </p:txBody>
      </p:sp>
      <p:sp>
        <p:nvSpPr>
          <p:cNvPr id="17" name="矩形 16"/>
          <p:cNvSpPr/>
          <p:nvPr userDrawn="1"/>
        </p:nvSpPr>
        <p:spPr>
          <a:xfrm>
            <a:off x="0" y="0"/>
            <a:ext cx="12192000" cy="136525"/>
          </a:xfrm>
          <a:prstGeom prst="rect">
            <a:avLst/>
          </a:prstGeom>
          <a:solidFill>
            <a:schemeClr val="accent4">
              <a:lumMod val="5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a:cs typeface="+mn-cs"/>
            </a:endParaRPr>
          </a:p>
        </p:txBody>
      </p:sp>
      <p:sp>
        <p:nvSpPr>
          <p:cNvPr id="18" name="等腰三角形 17"/>
          <p:cNvSpPr/>
          <p:nvPr userDrawn="1"/>
        </p:nvSpPr>
        <p:spPr>
          <a:xfrm rot="10800000">
            <a:off x="100054" y="131689"/>
            <a:ext cx="1069984" cy="792542"/>
          </a:xfrm>
          <a:prstGeom prst="triangle">
            <a:avLst/>
          </a:prstGeom>
          <a:solidFill>
            <a:schemeClr val="accent4">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a:cs typeface="+mn-cs"/>
            </a:endParaRPr>
          </a:p>
        </p:txBody>
      </p:sp>
      <p:pic>
        <p:nvPicPr>
          <p:cNvPr id="25" name="图片 24"/>
          <p:cNvPicPr>
            <a:picLocks noChangeAspect="1"/>
          </p:cNvPicPr>
          <p:nvPr userDrawn="1"/>
        </p:nvPicPr>
        <p:blipFill rotWithShape="1">
          <a:blip r:embed="rId5">
            <a:extLst>
              <a:ext uri="{28A0092B-C50C-407E-A947-70E740481C1C}">
                <a14:useLocalDpi xmlns:a14="http://schemas.microsoft.com/office/drawing/2010/main" val="0"/>
              </a:ext>
            </a:extLst>
          </a:blip>
          <a:srcRect r="79798"/>
          <a:stretch>
            <a:fillRect/>
          </a:stretch>
        </p:blipFill>
        <p:spPr>
          <a:xfrm>
            <a:off x="346606" y="68262"/>
            <a:ext cx="576880" cy="534687"/>
          </a:xfrm>
          <a:prstGeom prst="rect">
            <a:avLst/>
          </a:prstGeom>
          <a:effectLst>
            <a:outerShdw blurRad="63500" sx="102000" sy="102000" algn="ctr" rotWithShape="0">
              <a:prstClr val="black">
                <a:alpha val="40000"/>
              </a:prstClr>
            </a:outerShdw>
          </a:effectLst>
        </p:spPr>
      </p:pic>
      <p:sp>
        <p:nvSpPr>
          <p:cNvPr id="29" name="任意多边形: 形状 28"/>
          <p:cNvSpPr/>
          <p:nvPr userDrawn="1"/>
        </p:nvSpPr>
        <p:spPr>
          <a:xfrm>
            <a:off x="973394" y="3755923"/>
            <a:ext cx="4689987" cy="1042219"/>
          </a:xfrm>
          <a:custGeom>
            <a:avLst/>
            <a:gdLst>
              <a:gd name="connsiteX0" fmla="*/ 0 w 4689987"/>
              <a:gd name="connsiteY0" fmla="*/ 0 h 1042219"/>
              <a:gd name="connsiteX1" fmla="*/ 0 w 4689987"/>
              <a:gd name="connsiteY1" fmla="*/ 0 h 1042219"/>
              <a:gd name="connsiteX2" fmla="*/ 127819 w 4689987"/>
              <a:gd name="connsiteY2" fmla="*/ 9832 h 1042219"/>
              <a:gd name="connsiteX3" fmla="*/ 363793 w 4689987"/>
              <a:gd name="connsiteY3" fmla="*/ 19664 h 1042219"/>
              <a:gd name="connsiteX4" fmla="*/ 530941 w 4689987"/>
              <a:gd name="connsiteY4" fmla="*/ 39329 h 1042219"/>
              <a:gd name="connsiteX5" fmla="*/ 757083 w 4689987"/>
              <a:gd name="connsiteY5" fmla="*/ 49161 h 1042219"/>
              <a:gd name="connsiteX6" fmla="*/ 875071 w 4689987"/>
              <a:gd name="connsiteY6" fmla="*/ 68825 h 1042219"/>
              <a:gd name="connsiteX7" fmla="*/ 904567 w 4689987"/>
              <a:gd name="connsiteY7" fmla="*/ 78658 h 1042219"/>
              <a:gd name="connsiteX8" fmla="*/ 943896 w 4689987"/>
              <a:gd name="connsiteY8" fmla="*/ 88490 h 1042219"/>
              <a:gd name="connsiteX9" fmla="*/ 983225 w 4689987"/>
              <a:gd name="connsiteY9" fmla="*/ 108154 h 1042219"/>
              <a:gd name="connsiteX10" fmla="*/ 1032387 w 4689987"/>
              <a:gd name="connsiteY10" fmla="*/ 147483 h 1042219"/>
              <a:gd name="connsiteX11" fmla="*/ 1091380 w 4689987"/>
              <a:gd name="connsiteY11" fmla="*/ 157316 h 1042219"/>
              <a:gd name="connsiteX12" fmla="*/ 1209367 w 4689987"/>
              <a:gd name="connsiteY12" fmla="*/ 196645 h 1042219"/>
              <a:gd name="connsiteX13" fmla="*/ 1465006 w 4689987"/>
              <a:gd name="connsiteY13" fmla="*/ 285135 h 1042219"/>
              <a:gd name="connsiteX14" fmla="*/ 1543664 w 4689987"/>
              <a:gd name="connsiteY14" fmla="*/ 294967 h 1042219"/>
              <a:gd name="connsiteX15" fmla="*/ 1759974 w 4689987"/>
              <a:gd name="connsiteY15" fmla="*/ 373625 h 1042219"/>
              <a:gd name="connsiteX16" fmla="*/ 1799303 w 4689987"/>
              <a:gd name="connsiteY16" fmla="*/ 393290 h 1042219"/>
              <a:gd name="connsiteX17" fmla="*/ 1848464 w 4689987"/>
              <a:gd name="connsiteY17" fmla="*/ 442451 h 1042219"/>
              <a:gd name="connsiteX18" fmla="*/ 1917290 w 4689987"/>
              <a:gd name="connsiteY18" fmla="*/ 501445 h 1042219"/>
              <a:gd name="connsiteX19" fmla="*/ 1936954 w 4689987"/>
              <a:gd name="connsiteY19" fmla="*/ 540774 h 1042219"/>
              <a:gd name="connsiteX20" fmla="*/ 2025445 w 4689987"/>
              <a:gd name="connsiteY20" fmla="*/ 599767 h 1042219"/>
              <a:gd name="connsiteX21" fmla="*/ 2045109 w 4689987"/>
              <a:gd name="connsiteY21" fmla="*/ 648929 h 1042219"/>
              <a:gd name="connsiteX22" fmla="*/ 2143432 w 4689987"/>
              <a:gd name="connsiteY22" fmla="*/ 707922 h 1042219"/>
              <a:gd name="connsiteX23" fmla="*/ 2231922 w 4689987"/>
              <a:gd name="connsiteY23" fmla="*/ 766916 h 1042219"/>
              <a:gd name="connsiteX24" fmla="*/ 2320412 w 4689987"/>
              <a:gd name="connsiteY24" fmla="*/ 816077 h 1042219"/>
              <a:gd name="connsiteX25" fmla="*/ 2526890 w 4689987"/>
              <a:gd name="connsiteY25" fmla="*/ 884903 h 1042219"/>
              <a:gd name="connsiteX26" fmla="*/ 2782529 w 4689987"/>
              <a:gd name="connsiteY26" fmla="*/ 963561 h 1042219"/>
              <a:gd name="connsiteX27" fmla="*/ 2851354 w 4689987"/>
              <a:gd name="connsiteY27" fmla="*/ 973393 h 1042219"/>
              <a:gd name="connsiteX28" fmla="*/ 2900516 w 4689987"/>
              <a:gd name="connsiteY28" fmla="*/ 993058 h 1042219"/>
              <a:gd name="connsiteX29" fmla="*/ 2930012 w 4689987"/>
              <a:gd name="connsiteY29" fmla="*/ 1002890 h 1042219"/>
              <a:gd name="connsiteX30" fmla="*/ 3008671 w 4689987"/>
              <a:gd name="connsiteY30" fmla="*/ 983225 h 1042219"/>
              <a:gd name="connsiteX31" fmla="*/ 3077496 w 4689987"/>
              <a:gd name="connsiteY31" fmla="*/ 953729 h 1042219"/>
              <a:gd name="connsiteX32" fmla="*/ 3156154 w 4689987"/>
              <a:gd name="connsiteY32" fmla="*/ 934064 h 1042219"/>
              <a:gd name="connsiteX33" fmla="*/ 3254477 w 4689987"/>
              <a:gd name="connsiteY33" fmla="*/ 904567 h 1042219"/>
              <a:gd name="connsiteX34" fmla="*/ 3323303 w 4689987"/>
              <a:gd name="connsiteY34" fmla="*/ 875071 h 1042219"/>
              <a:gd name="connsiteX35" fmla="*/ 3392129 w 4689987"/>
              <a:gd name="connsiteY35" fmla="*/ 855406 h 1042219"/>
              <a:gd name="connsiteX36" fmla="*/ 3421625 w 4689987"/>
              <a:gd name="connsiteY36" fmla="*/ 835742 h 1042219"/>
              <a:gd name="connsiteX37" fmla="*/ 3470787 w 4689987"/>
              <a:gd name="connsiteY37" fmla="*/ 825909 h 1042219"/>
              <a:gd name="connsiteX38" fmla="*/ 3510116 w 4689987"/>
              <a:gd name="connsiteY38" fmla="*/ 816077 h 1042219"/>
              <a:gd name="connsiteX39" fmla="*/ 3539612 w 4689987"/>
              <a:gd name="connsiteY39" fmla="*/ 796412 h 1042219"/>
              <a:gd name="connsiteX40" fmla="*/ 3569109 w 4689987"/>
              <a:gd name="connsiteY40" fmla="*/ 786580 h 1042219"/>
              <a:gd name="connsiteX41" fmla="*/ 4041058 w 4689987"/>
              <a:gd name="connsiteY41" fmla="*/ 796412 h 1042219"/>
              <a:gd name="connsiteX42" fmla="*/ 4129548 w 4689987"/>
              <a:gd name="connsiteY42" fmla="*/ 825909 h 1042219"/>
              <a:gd name="connsiteX43" fmla="*/ 4188541 w 4689987"/>
              <a:gd name="connsiteY43" fmla="*/ 845574 h 1042219"/>
              <a:gd name="connsiteX44" fmla="*/ 4227871 w 4689987"/>
              <a:gd name="connsiteY44" fmla="*/ 865238 h 1042219"/>
              <a:gd name="connsiteX45" fmla="*/ 4257367 w 4689987"/>
              <a:gd name="connsiteY45" fmla="*/ 875071 h 1042219"/>
              <a:gd name="connsiteX46" fmla="*/ 4336025 w 4689987"/>
              <a:gd name="connsiteY46" fmla="*/ 914400 h 1042219"/>
              <a:gd name="connsiteX47" fmla="*/ 4395019 w 4689987"/>
              <a:gd name="connsiteY47" fmla="*/ 934064 h 1042219"/>
              <a:gd name="connsiteX48" fmla="*/ 4689987 w 4689987"/>
              <a:gd name="connsiteY48" fmla="*/ 1042219 h 1042219"/>
              <a:gd name="connsiteX49" fmla="*/ 117987 w 4689987"/>
              <a:gd name="connsiteY49" fmla="*/ 19664 h 1042219"/>
              <a:gd name="connsiteX50" fmla="*/ 1936954 w 4689987"/>
              <a:gd name="connsiteY50" fmla="*/ 462116 h 1042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689987" h="1042219">
                <a:moveTo>
                  <a:pt x="0" y="0"/>
                </a:moveTo>
                <a:lnTo>
                  <a:pt x="0" y="0"/>
                </a:lnTo>
                <a:cubicBezTo>
                  <a:pt x="42606" y="3277"/>
                  <a:pt x="85149" y="7526"/>
                  <a:pt x="127819" y="9832"/>
                </a:cubicBezTo>
                <a:cubicBezTo>
                  <a:pt x="206430" y="14081"/>
                  <a:pt x="285277" y="13919"/>
                  <a:pt x="363793" y="19664"/>
                </a:cubicBezTo>
                <a:cubicBezTo>
                  <a:pt x="419744" y="23758"/>
                  <a:pt x="474998" y="35133"/>
                  <a:pt x="530941" y="39329"/>
                </a:cubicBezTo>
                <a:cubicBezTo>
                  <a:pt x="606182" y="44972"/>
                  <a:pt x="681702" y="45884"/>
                  <a:pt x="757083" y="49161"/>
                </a:cubicBezTo>
                <a:cubicBezTo>
                  <a:pt x="861295" y="75213"/>
                  <a:pt x="706256" y="38131"/>
                  <a:pt x="875071" y="68825"/>
                </a:cubicBezTo>
                <a:cubicBezTo>
                  <a:pt x="885268" y="70679"/>
                  <a:pt x="894602" y="75811"/>
                  <a:pt x="904567" y="78658"/>
                </a:cubicBezTo>
                <a:cubicBezTo>
                  <a:pt x="917560" y="82370"/>
                  <a:pt x="931243" y="83745"/>
                  <a:pt x="943896" y="88490"/>
                </a:cubicBezTo>
                <a:cubicBezTo>
                  <a:pt x="957620" y="93636"/>
                  <a:pt x="971030" y="100024"/>
                  <a:pt x="983225" y="108154"/>
                </a:cubicBezTo>
                <a:cubicBezTo>
                  <a:pt x="1000686" y="119795"/>
                  <a:pt x="1013282" y="138799"/>
                  <a:pt x="1032387" y="147483"/>
                </a:cubicBezTo>
                <a:cubicBezTo>
                  <a:pt x="1050536" y="155733"/>
                  <a:pt x="1071716" y="154038"/>
                  <a:pt x="1091380" y="157316"/>
                </a:cubicBezTo>
                <a:cubicBezTo>
                  <a:pt x="1187289" y="214860"/>
                  <a:pt x="1089031" y="164555"/>
                  <a:pt x="1209367" y="196645"/>
                </a:cubicBezTo>
                <a:cubicBezTo>
                  <a:pt x="1316133" y="225117"/>
                  <a:pt x="1328341" y="268052"/>
                  <a:pt x="1465006" y="285135"/>
                </a:cubicBezTo>
                <a:lnTo>
                  <a:pt x="1543664" y="294967"/>
                </a:lnTo>
                <a:cubicBezTo>
                  <a:pt x="1601498" y="314245"/>
                  <a:pt x="1711726" y="349500"/>
                  <a:pt x="1759974" y="373625"/>
                </a:cubicBezTo>
                <a:lnTo>
                  <a:pt x="1799303" y="393290"/>
                </a:lnTo>
                <a:cubicBezTo>
                  <a:pt x="1837174" y="450099"/>
                  <a:pt x="1797482" y="398753"/>
                  <a:pt x="1848464" y="442451"/>
                </a:cubicBezTo>
                <a:cubicBezTo>
                  <a:pt x="1931919" y="513983"/>
                  <a:pt x="1849567" y="456296"/>
                  <a:pt x="1917290" y="501445"/>
                </a:cubicBezTo>
                <a:cubicBezTo>
                  <a:pt x="1923845" y="514555"/>
                  <a:pt x="1926109" y="530915"/>
                  <a:pt x="1936954" y="540774"/>
                </a:cubicBezTo>
                <a:cubicBezTo>
                  <a:pt x="1963186" y="564621"/>
                  <a:pt x="2025445" y="599767"/>
                  <a:pt x="2025445" y="599767"/>
                </a:cubicBezTo>
                <a:cubicBezTo>
                  <a:pt x="2032000" y="616154"/>
                  <a:pt x="2032099" y="637003"/>
                  <a:pt x="2045109" y="648929"/>
                </a:cubicBezTo>
                <a:cubicBezTo>
                  <a:pt x="2073284" y="674756"/>
                  <a:pt x="2111117" y="687512"/>
                  <a:pt x="2143432" y="707922"/>
                </a:cubicBezTo>
                <a:cubicBezTo>
                  <a:pt x="2173405" y="726852"/>
                  <a:pt x="2201673" y="748430"/>
                  <a:pt x="2231922" y="766916"/>
                </a:cubicBezTo>
                <a:cubicBezTo>
                  <a:pt x="2260714" y="784511"/>
                  <a:pt x="2289641" y="802230"/>
                  <a:pt x="2320412" y="816077"/>
                </a:cubicBezTo>
                <a:cubicBezTo>
                  <a:pt x="2391709" y="848160"/>
                  <a:pt x="2453384" y="861276"/>
                  <a:pt x="2526890" y="884903"/>
                </a:cubicBezTo>
                <a:cubicBezTo>
                  <a:pt x="2617679" y="914085"/>
                  <a:pt x="2692146" y="945484"/>
                  <a:pt x="2782529" y="963561"/>
                </a:cubicBezTo>
                <a:cubicBezTo>
                  <a:pt x="2805254" y="968106"/>
                  <a:pt x="2828412" y="970116"/>
                  <a:pt x="2851354" y="973393"/>
                </a:cubicBezTo>
                <a:cubicBezTo>
                  <a:pt x="2867741" y="979948"/>
                  <a:pt x="2883990" y="986861"/>
                  <a:pt x="2900516" y="993058"/>
                </a:cubicBezTo>
                <a:cubicBezTo>
                  <a:pt x="2910220" y="996697"/>
                  <a:pt x="2919691" y="1003828"/>
                  <a:pt x="2930012" y="1002890"/>
                </a:cubicBezTo>
                <a:cubicBezTo>
                  <a:pt x="2956928" y="1000443"/>
                  <a:pt x="2984498" y="995311"/>
                  <a:pt x="3008671" y="983225"/>
                </a:cubicBezTo>
                <a:cubicBezTo>
                  <a:pt x="3040902" y="967110"/>
                  <a:pt x="3045669" y="962409"/>
                  <a:pt x="3077496" y="953729"/>
                </a:cubicBezTo>
                <a:cubicBezTo>
                  <a:pt x="3103570" y="946618"/>
                  <a:pt x="3130515" y="942610"/>
                  <a:pt x="3156154" y="934064"/>
                </a:cubicBezTo>
                <a:cubicBezTo>
                  <a:pt x="3296349" y="887334"/>
                  <a:pt x="3150460" y="934287"/>
                  <a:pt x="3254477" y="904567"/>
                </a:cubicBezTo>
                <a:cubicBezTo>
                  <a:pt x="3300596" y="891390"/>
                  <a:pt x="3270861" y="897546"/>
                  <a:pt x="3323303" y="875071"/>
                </a:cubicBezTo>
                <a:cubicBezTo>
                  <a:pt x="3343057" y="866605"/>
                  <a:pt x="3372163" y="860397"/>
                  <a:pt x="3392129" y="855406"/>
                </a:cubicBezTo>
                <a:cubicBezTo>
                  <a:pt x="3401961" y="848851"/>
                  <a:pt x="3410561" y="839891"/>
                  <a:pt x="3421625" y="835742"/>
                </a:cubicBezTo>
                <a:cubicBezTo>
                  <a:pt x="3437273" y="829874"/>
                  <a:pt x="3454473" y="829534"/>
                  <a:pt x="3470787" y="825909"/>
                </a:cubicBezTo>
                <a:cubicBezTo>
                  <a:pt x="3483978" y="822978"/>
                  <a:pt x="3497006" y="819354"/>
                  <a:pt x="3510116" y="816077"/>
                </a:cubicBezTo>
                <a:cubicBezTo>
                  <a:pt x="3519948" y="809522"/>
                  <a:pt x="3529043" y="801697"/>
                  <a:pt x="3539612" y="796412"/>
                </a:cubicBezTo>
                <a:cubicBezTo>
                  <a:pt x="3548882" y="791777"/>
                  <a:pt x="3558745" y="786580"/>
                  <a:pt x="3569109" y="786580"/>
                </a:cubicBezTo>
                <a:cubicBezTo>
                  <a:pt x="3726459" y="786580"/>
                  <a:pt x="3883742" y="793135"/>
                  <a:pt x="4041058" y="796412"/>
                </a:cubicBezTo>
                <a:cubicBezTo>
                  <a:pt x="4135531" y="815308"/>
                  <a:pt x="4048136" y="793344"/>
                  <a:pt x="4129548" y="825909"/>
                </a:cubicBezTo>
                <a:cubicBezTo>
                  <a:pt x="4148794" y="833607"/>
                  <a:pt x="4169295" y="837876"/>
                  <a:pt x="4188541" y="845574"/>
                </a:cubicBezTo>
                <a:cubicBezTo>
                  <a:pt x="4202150" y="851018"/>
                  <a:pt x="4214399" y="859464"/>
                  <a:pt x="4227871" y="865238"/>
                </a:cubicBezTo>
                <a:cubicBezTo>
                  <a:pt x="4237397" y="869321"/>
                  <a:pt x="4247932" y="870782"/>
                  <a:pt x="4257367" y="875071"/>
                </a:cubicBezTo>
                <a:cubicBezTo>
                  <a:pt x="4284053" y="887201"/>
                  <a:pt x="4308215" y="905130"/>
                  <a:pt x="4336025" y="914400"/>
                </a:cubicBezTo>
                <a:lnTo>
                  <a:pt x="4395019" y="934064"/>
                </a:lnTo>
                <a:lnTo>
                  <a:pt x="4689987" y="1042219"/>
                </a:lnTo>
                <a:lnTo>
                  <a:pt x="117987" y="19664"/>
                </a:lnTo>
                <a:lnTo>
                  <a:pt x="1936954" y="46211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cs typeface="+mn-cs"/>
            </a:endParaRPr>
          </a:p>
        </p:txBody>
      </p:sp>
      <p:sp>
        <p:nvSpPr>
          <p:cNvPr id="33" name="矩形 32"/>
          <p:cNvSpPr/>
          <p:nvPr userDrawn="1"/>
        </p:nvSpPr>
        <p:spPr>
          <a:xfrm>
            <a:off x="0" y="6715614"/>
            <a:ext cx="12192000" cy="136525"/>
          </a:xfrm>
          <a:prstGeom prst="rect">
            <a:avLst/>
          </a:prstGeom>
          <a:solidFill>
            <a:schemeClr val="accent4">
              <a:lumMod val="5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思源黑体 CN Normal"/>
              <a:cs typeface="+mn-cs"/>
            </a:endParaRP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629846-E726-4898-B6EA-45483AC66EA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7840C-FAB1-40E2-80C4-06244C6E99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spd="med">
    <p:pull/>
  </p:transition>
  <p:txStyles>
    <p:titleStyle>
      <a:lvl1pPr algn="l" defTabSz="902970" rtl="0" eaLnBrk="1" latinLnBrk="0" hangingPunct="1">
        <a:lnSpc>
          <a:spcPct val="90000"/>
        </a:lnSpc>
        <a:spcBef>
          <a:spcPct val="0"/>
        </a:spcBef>
        <a:buNone/>
        <a:defRPr sz="4345" kern="1200">
          <a:solidFill>
            <a:schemeClr val="tx1"/>
          </a:solidFill>
          <a:latin typeface="+mj-lt"/>
          <a:ea typeface="+mj-ea"/>
          <a:cs typeface="+mj-cs"/>
        </a:defRPr>
      </a:lvl1pPr>
    </p:titleStyle>
    <p:bodyStyle>
      <a:lvl1pPr marL="225425" indent="-225425" algn="l" defTabSz="902970" rtl="0" eaLnBrk="1" latinLnBrk="0" hangingPunct="1">
        <a:lnSpc>
          <a:spcPct val="90000"/>
        </a:lnSpc>
        <a:spcBef>
          <a:spcPts val="985"/>
        </a:spcBef>
        <a:buFont typeface="Arial" panose="020B0604020202020204" pitchFamily="34" charset="0"/>
        <a:buChar char="•"/>
        <a:defRPr sz="2765" kern="1200">
          <a:solidFill>
            <a:schemeClr val="tx1"/>
          </a:solidFill>
          <a:latin typeface="+mn-lt"/>
          <a:ea typeface="+mn-ea"/>
          <a:cs typeface="+mn-cs"/>
        </a:defRPr>
      </a:lvl1pPr>
      <a:lvl2pPr marL="676910" indent="-225425" algn="l" defTabSz="902970" rtl="0" eaLnBrk="1" latinLnBrk="0" hangingPunct="1">
        <a:lnSpc>
          <a:spcPct val="90000"/>
        </a:lnSpc>
        <a:spcBef>
          <a:spcPct val="99000"/>
        </a:spcBef>
        <a:buFont typeface="Arial" panose="020B0604020202020204" pitchFamily="34" charset="0"/>
        <a:buChar char="•"/>
        <a:defRPr sz="2370" kern="1200">
          <a:solidFill>
            <a:schemeClr val="tx1"/>
          </a:solidFill>
          <a:latin typeface="+mn-lt"/>
          <a:ea typeface="+mn-ea"/>
          <a:cs typeface="+mn-cs"/>
        </a:defRPr>
      </a:lvl2pPr>
      <a:lvl3pPr marL="1129030" indent="-225425" algn="l" defTabSz="902970" rtl="0" eaLnBrk="1" latinLnBrk="0" hangingPunct="1">
        <a:lnSpc>
          <a:spcPct val="90000"/>
        </a:lnSpc>
        <a:spcBef>
          <a:spcPct val="99000"/>
        </a:spcBef>
        <a:buFont typeface="Arial" panose="020B0604020202020204" pitchFamily="34" charset="0"/>
        <a:buChar char="•"/>
        <a:defRPr sz="1975" kern="1200">
          <a:solidFill>
            <a:schemeClr val="tx1"/>
          </a:solidFill>
          <a:latin typeface="+mn-lt"/>
          <a:ea typeface="+mn-ea"/>
          <a:cs typeface="+mn-cs"/>
        </a:defRPr>
      </a:lvl3pPr>
      <a:lvl4pPr marL="1580515" indent="-225425" algn="l" defTabSz="902970" rtl="0" eaLnBrk="1" latinLnBrk="0" hangingPunct="1">
        <a:lnSpc>
          <a:spcPct val="90000"/>
        </a:lnSpc>
        <a:spcBef>
          <a:spcPct val="99000"/>
        </a:spcBef>
        <a:buFont typeface="Arial" panose="020B0604020202020204" pitchFamily="34" charset="0"/>
        <a:buChar char="•"/>
        <a:defRPr sz="1775" kern="1200">
          <a:solidFill>
            <a:schemeClr val="tx1"/>
          </a:solidFill>
          <a:latin typeface="+mn-lt"/>
          <a:ea typeface="+mn-ea"/>
          <a:cs typeface="+mn-cs"/>
        </a:defRPr>
      </a:lvl4pPr>
      <a:lvl5pPr marL="2032000" indent="-225425" algn="l" defTabSz="902970" rtl="0" eaLnBrk="1" latinLnBrk="0" hangingPunct="1">
        <a:lnSpc>
          <a:spcPct val="90000"/>
        </a:lnSpc>
        <a:spcBef>
          <a:spcPct val="99000"/>
        </a:spcBef>
        <a:buFont typeface="Arial" panose="020B0604020202020204" pitchFamily="34" charset="0"/>
        <a:buChar char="•"/>
        <a:defRPr sz="1775" kern="1200">
          <a:solidFill>
            <a:schemeClr val="tx1"/>
          </a:solidFill>
          <a:latin typeface="+mn-lt"/>
          <a:ea typeface="+mn-ea"/>
          <a:cs typeface="+mn-cs"/>
        </a:defRPr>
      </a:lvl5pPr>
      <a:lvl6pPr marL="2483485" indent="-225425" algn="l" defTabSz="902970" rtl="0" eaLnBrk="1" latinLnBrk="0" hangingPunct="1">
        <a:lnSpc>
          <a:spcPct val="90000"/>
        </a:lnSpc>
        <a:spcBef>
          <a:spcPct val="99000"/>
        </a:spcBef>
        <a:buFont typeface="Arial" panose="020B0604020202020204" pitchFamily="34" charset="0"/>
        <a:buChar char="•"/>
        <a:defRPr sz="1775" kern="1200">
          <a:solidFill>
            <a:schemeClr val="tx1"/>
          </a:solidFill>
          <a:latin typeface="+mn-lt"/>
          <a:ea typeface="+mn-ea"/>
          <a:cs typeface="+mn-cs"/>
        </a:defRPr>
      </a:lvl6pPr>
      <a:lvl7pPr marL="2934970" indent="-225425" algn="l" defTabSz="902970" rtl="0" eaLnBrk="1" latinLnBrk="0" hangingPunct="1">
        <a:lnSpc>
          <a:spcPct val="90000"/>
        </a:lnSpc>
        <a:spcBef>
          <a:spcPct val="99000"/>
        </a:spcBef>
        <a:buFont typeface="Arial" panose="020B0604020202020204" pitchFamily="34" charset="0"/>
        <a:buChar char="•"/>
        <a:defRPr sz="1775" kern="1200">
          <a:solidFill>
            <a:schemeClr val="tx1"/>
          </a:solidFill>
          <a:latin typeface="+mn-lt"/>
          <a:ea typeface="+mn-ea"/>
          <a:cs typeface="+mn-cs"/>
        </a:defRPr>
      </a:lvl7pPr>
      <a:lvl8pPr marL="3386455" indent="-225425" algn="l" defTabSz="902970" rtl="0" eaLnBrk="1" latinLnBrk="0" hangingPunct="1">
        <a:lnSpc>
          <a:spcPct val="90000"/>
        </a:lnSpc>
        <a:spcBef>
          <a:spcPct val="99000"/>
        </a:spcBef>
        <a:buFont typeface="Arial" panose="020B0604020202020204" pitchFamily="34" charset="0"/>
        <a:buChar char="•"/>
        <a:defRPr sz="1775" kern="1200">
          <a:solidFill>
            <a:schemeClr val="tx1"/>
          </a:solidFill>
          <a:latin typeface="+mn-lt"/>
          <a:ea typeface="+mn-ea"/>
          <a:cs typeface="+mn-cs"/>
        </a:defRPr>
      </a:lvl8pPr>
      <a:lvl9pPr marL="3837940" indent="-225425" algn="l" defTabSz="902970" rtl="0" eaLnBrk="1" latinLnBrk="0" hangingPunct="1">
        <a:lnSpc>
          <a:spcPct val="90000"/>
        </a:lnSpc>
        <a:spcBef>
          <a:spcPct val="99000"/>
        </a:spcBef>
        <a:buFont typeface="Arial" panose="020B0604020202020204" pitchFamily="34" charset="0"/>
        <a:buChar char="•"/>
        <a:defRPr sz="1775" kern="1200">
          <a:solidFill>
            <a:schemeClr val="tx1"/>
          </a:solidFill>
          <a:latin typeface="+mn-lt"/>
          <a:ea typeface="+mn-ea"/>
          <a:cs typeface="+mn-cs"/>
        </a:defRPr>
      </a:lvl9pPr>
    </p:bodyStyle>
    <p:otherStyle>
      <a:defPPr>
        <a:defRPr lang="en-US"/>
      </a:defPPr>
      <a:lvl1pPr marL="0" algn="l" defTabSz="902970" rtl="0" eaLnBrk="1" latinLnBrk="0" hangingPunct="1">
        <a:defRPr sz="1775" kern="1200">
          <a:solidFill>
            <a:schemeClr val="tx1"/>
          </a:solidFill>
          <a:latin typeface="+mn-lt"/>
          <a:ea typeface="+mn-ea"/>
          <a:cs typeface="+mn-cs"/>
        </a:defRPr>
      </a:lvl1pPr>
      <a:lvl2pPr marL="451485" algn="l" defTabSz="902970" rtl="0" eaLnBrk="1" latinLnBrk="0" hangingPunct="1">
        <a:defRPr sz="1775" kern="1200">
          <a:solidFill>
            <a:schemeClr val="tx1"/>
          </a:solidFill>
          <a:latin typeface="+mn-lt"/>
          <a:ea typeface="+mn-ea"/>
          <a:cs typeface="+mn-cs"/>
        </a:defRPr>
      </a:lvl2pPr>
      <a:lvl3pPr marL="902970" algn="l" defTabSz="902970" rtl="0" eaLnBrk="1" latinLnBrk="0" hangingPunct="1">
        <a:defRPr sz="1775" kern="1200">
          <a:solidFill>
            <a:schemeClr val="tx1"/>
          </a:solidFill>
          <a:latin typeface="+mn-lt"/>
          <a:ea typeface="+mn-ea"/>
          <a:cs typeface="+mn-cs"/>
        </a:defRPr>
      </a:lvl3pPr>
      <a:lvl4pPr marL="1355090" algn="l" defTabSz="902970" rtl="0" eaLnBrk="1" latinLnBrk="0" hangingPunct="1">
        <a:defRPr sz="1775" kern="1200">
          <a:solidFill>
            <a:schemeClr val="tx1"/>
          </a:solidFill>
          <a:latin typeface="+mn-lt"/>
          <a:ea typeface="+mn-ea"/>
          <a:cs typeface="+mn-cs"/>
        </a:defRPr>
      </a:lvl4pPr>
      <a:lvl5pPr marL="1805940" algn="l" defTabSz="902970" rtl="0" eaLnBrk="1" latinLnBrk="0" hangingPunct="1">
        <a:defRPr sz="1775" kern="1200">
          <a:solidFill>
            <a:schemeClr val="tx1"/>
          </a:solidFill>
          <a:latin typeface="+mn-lt"/>
          <a:ea typeface="+mn-ea"/>
          <a:cs typeface="+mn-cs"/>
        </a:defRPr>
      </a:lvl5pPr>
      <a:lvl6pPr marL="2257425" algn="l" defTabSz="902970" rtl="0" eaLnBrk="1" latinLnBrk="0" hangingPunct="1">
        <a:defRPr sz="1775" kern="1200">
          <a:solidFill>
            <a:schemeClr val="tx1"/>
          </a:solidFill>
          <a:latin typeface="+mn-lt"/>
          <a:ea typeface="+mn-ea"/>
          <a:cs typeface="+mn-cs"/>
        </a:defRPr>
      </a:lvl6pPr>
      <a:lvl7pPr marL="2708910" algn="l" defTabSz="902970" rtl="0" eaLnBrk="1" latinLnBrk="0" hangingPunct="1">
        <a:defRPr sz="1775" kern="1200">
          <a:solidFill>
            <a:schemeClr val="tx1"/>
          </a:solidFill>
          <a:latin typeface="+mn-lt"/>
          <a:ea typeface="+mn-ea"/>
          <a:cs typeface="+mn-cs"/>
        </a:defRPr>
      </a:lvl7pPr>
      <a:lvl8pPr marL="3161030" algn="l" defTabSz="902970" rtl="0" eaLnBrk="1" latinLnBrk="0" hangingPunct="1">
        <a:defRPr sz="1775" kern="1200">
          <a:solidFill>
            <a:schemeClr val="tx1"/>
          </a:solidFill>
          <a:latin typeface="+mn-lt"/>
          <a:ea typeface="+mn-ea"/>
          <a:cs typeface="+mn-cs"/>
        </a:defRPr>
      </a:lvl8pPr>
      <a:lvl9pPr marL="3612515" algn="l" defTabSz="902970" rtl="0" eaLnBrk="1" latinLnBrk="0" hangingPunct="1">
        <a:defRPr sz="177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32" tIns="45716" rIns="91432" bIns="45716"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32" tIns="45716" rIns="91432" bIns="45716"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2"/>
            <a:ext cx="2844800" cy="365125"/>
          </a:xfrm>
          <a:prstGeom prst="rect">
            <a:avLst/>
          </a:prstGeom>
        </p:spPr>
        <p:txBody>
          <a:bodyPr vert="horz" lIns="91432" tIns="45716" rIns="91432" bIns="45716" rtlCol="0" anchor="ctr"/>
          <a:lstStyle>
            <a:lvl1pPr algn="l" defTabSz="914400">
              <a:defRPr sz="1600">
                <a:solidFill>
                  <a:schemeClr val="tx1">
                    <a:tint val="75000"/>
                  </a:schemeClr>
                </a:solidFill>
              </a:defRPr>
            </a:lvl1pPr>
          </a:lstStyle>
          <a:p>
            <a:fld id="{B9C4DF54-C0CD-4951-97D7-ABCD0F21C213}" type="datetimeFigureOut">
              <a:rPr lang="zh-CN" altLang="en-US" smtClean="0">
                <a:solidFill>
                  <a:prstClr val="black">
                    <a:tint val="75000"/>
                  </a:prstClr>
                </a:solidFill>
              </a:rPr>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32" tIns="45716" rIns="91432" bIns="45716" rtlCol="0" anchor="ctr"/>
          <a:lstStyle>
            <a:lvl1pPr algn="ctr" defTabSz="914400">
              <a:defRPr sz="1600">
                <a:solidFill>
                  <a:schemeClr val="tx1">
                    <a:tint val="75000"/>
                  </a:schemeClr>
                </a:solidFill>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32" tIns="45716" rIns="91432" bIns="45716" rtlCol="0" anchor="ctr"/>
          <a:lstStyle>
            <a:lvl1pPr algn="r" defTabSz="914400">
              <a:defRPr sz="1600">
                <a:solidFill>
                  <a:schemeClr val="tx1">
                    <a:tint val="75000"/>
                  </a:schemeClr>
                </a:solidFill>
              </a:defRPr>
            </a:lvl1pPr>
          </a:lstStyle>
          <a:p>
            <a:fld id="{0CB201C6-914F-4451-A145-3163ACB9BAD3}" type="slidenum">
              <a:rPr lang="zh-CN" altLang="en-US" smtClean="0">
                <a:solidFill>
                  <a:prstClr val="black">
                    <a:tint val="75000"/>
                  </a:prstClr>
                </a:solidFill>
              </a:rPr>
            </a:fld>
            <a:endParaRPr lang="zh-CN" alt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13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0965"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09"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866775" rtl="0" eaLnBrk="1" latinLnBrk="0" hangingPunct="1">
        <a:lnSpc>
          <a:spcPct val="90000"/>
        </a:lnSpc>
        <a:spcBef>
          <a:spcPct val="0"/>
        </a:spcBef>
        <a:buNone/>
        <a:defRPr sz="413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ct val="190000"/>
        </a:spcBef>
        <a:buFont typeface="Arial" panose="020B0604020202020204" pitchFamily="34" charset="0"/>
        <a:buChar char="•"/>
        <a:defRPr sz="2665" kern="1200">
          <a:solidFill>
            <a:schemeClr val="tx1"/>
          </a:solidFill>
          <a:latin typeface="+mn-lt"/>
          <a:ea typeface="+mn-ea"/>
          <a:cs typeface="+mn-cs"/>
        </a:defRPr>
      </a:lvl1pPr>
      <a:lvl2pPr marL="650240" indent="-216535" algn="l" defTabSz="866775" rtl="0" eaLnBrk="1" latinLnBrk="0" hangingPunct="1">
        <a:lnSpc>
          <a:spcPct val="90000"/>
        </a:lnSpc>
        <a:spcBef>
          <a:spcPct val="95000"/>
        </a:spcBef>
        <a:buFont typeface="Arial" panose="020B0604020202020204" pitchFamily="34" charset="0"/>
        <a:buChar char="•"/>
        <a:defRPr sz="2265" kern="1200">
          <a:solidFill>
            <a:schemeClr val="tx1"/>
          </a:solidFill>
          <a:latin typeface="+mn-lt"/>
          <a:ea typeface="+mn-ea"/>
          <a:cs typeface="+mn-cs"/>
        </a:defRPr>
      </a:lvl2pPr>
      <a:lvl3pPr marL="1083310" indent="-216535" algn="l" defTabSz="866775" rtl="0" eaLnBrk="1" latinLnBrk="0" hangingPunct="1">
        <a:lnSpc>
          <a:spcPct val="90000"/>
        </a:lnSpc>
        <a:spcBef>
          <a:spcPct val="95000"/>
        </a:spcBef>
        <a:buFont typeface="Arial" panose="020B0604020202020204" pitchFamily="34" charset="0"/>
        <a:buChar char="•"/>
        <a:defRPr sz="1865" kern="1200">
          <a:solidFill>
            <a:schemeClr val="tx1"/>
          </a:solidFill>
          <a:latin typeface="+mn-lt"/>
          <a:ea typeface="+mn-ea"/>
          <a:cs typeface="+mn-cs"/>
        </a:defRPr>
      </a:lvl3pPr>
      <a:lvl4pPr marL="1517015" indent="-216535" algn="l" defTabSz="866775" rtl="0" eaLnBrk="1" latinLnBrk="0" hangingPunct="1">
        <a:lnSpc>
          <a:spcPct val="90000"/>
        </a:lnSpc>
        <a:spcBef>
          <a:spcPct val="95000"/>
        </a:spcBef>
        <a:buFont typeface="Arial" panose="020B0604020202020204" pitchFamily="34" charset="0"/>
        <a:buChar char="•"/>
        <a:defRPr sz="1735" kern="1200">
          <a:solidFill>
            <a:schemeClr val="tx1"/>
          </a:solidFill>
          <a:latin typeface="+mn-lt"/>
          <a:ea typeface="+mn-ea"/>
          <a:cs typeface="+mn-cs"/>
        </a:defRPr>
      </a:lvl4pPr>
      <a:lvl5pPr marL="1950085" indent="-216535" algn="l" defTabSz="866775" rtl="0" eaLnBrk="1" latinLnBrk="0" hangingPunct="1">
        <a:lnSpc>
          <a:spcPct val="90000"/>
        </a:lnSpc>
        <a:spcBef>
          <a:spcPct val="95000"/>
        </a:spcBef>
        <a:buFont typeface="Arial" panose="020B0604020202020204" pitchFamily="34" charset="0"/>
        <a:buChar char="•"/>
        <a:defRPr sz="1735" kern="1200">
          <a:solidFill>
            <a:schemeClr val="tx1"/>
          </a:solidFill>
          <a:latin typeface="+mn-lt"/>
          <a:ea typeface="+mn-ea"/>
          <a:cs typeface="+mn-cs"/>
        </a:defRPr>
      </a:lvl5pPr>
      <a:lvl6pPr marL="2383790" indent="-216535" algn="l" defTabSz="866775" rtl="0" eaLnBrk="1" latinLnBrk="0" hangingPunct="1">
        <a:lnSpc>
          <a:spcPct val="90000"/>
        </a:lnSpc>
        <a:spcBef>
          <a:spcPct val="95000"/>
        </a:spcBef>
        <a:buFont typeface="Arial" panose="020B0604020202020204" pitchFamily="34" charset="0"/>
        <a:buChar char="•"/>
        <a:defRPr sz="1735" kern="1200">
          <a:solidFill>
            <a:schemeClr val="tx1"/>
          </a:solidFill>
          <a:latin typeface="+mn-lt"/>
          <a:ea typeface="+mn-ea"/>
          <a:cs typeface="+mn-cs"/>
        </a:defRPr>
      </a:lvl6pPr>
      <a:lvl7pPr marL="2816860" indent="-216535" algn="l" defTabSz="866775" rtl="0" eaLnBrk="1" latinLnBrk="0" hangingPunct="1">
        <a:lnSpc>
          <a:spcPct val="90000"/>
        </a:lnSpc>
        <a:spcBef>
          <a:spcPct val="95000"/>
        </a:spcBef>
        <a:buFont typeface="Arial" panose="020B0604020202020204" pitchFamily="34" charset="0"/>
        <a:buChar char="•"/>
        <a:defRPr sz="1735" kern="1200">
          <a:solidFill>
            <a:schemeClr val="tx1"/>
          </a:solidFill>
          <a:latin typeface="+mn-lt"/>
          <a:ea typeface="+mn-ea"/>
          <a:cs typeface="+mn-cs"/>
        </a:defRPr>
      </a:lvl7pPr>
      <a:lvl8pPr marL="3250565" indent="-216535" algn="l" defTabSz="866775" rtl="0" eaLnBrk="1" latinLnBrk="0" hangingPunct="1">
        <a:lnSpc>
          <a:spcPct val="90000"/>
        </a:lnSpc>
        <a:spcBef>
          <a:spcPct val="95000"/>
        </a:spcBef>
        <a:buFont typeface="Arial" panose="020B0604020202020204" pitchFamily="34" charset="0"/>
        <a:buChar char="•"/>
        <a:defRPr sz="1735" kern="1200">
          <a:solidFill>
            <a:schemeClr val="tx1"/>
          </a:solidFill>
          <a:latin typeface="+mn-lt"/>
          <a:ea typeface="+mn-ea"/>
          <a:cs typeface="+mn-cs"/>
        </a:defRPr>
      </a:lvl8pPr>
      <a:lvl9pPr marL="3684905" indent="-216535" algn="l" defTabSz="866775" rtl="0" eaLnBrk="1" latinLnBrk="0" hangingPunct="1">
        <a:lnSpc>
          <a:spcPct val="90000"/>
        </a:lnSpc>
        <a:spcBef>
          <a:spcPct val="95000"/>
        </a:spcBef>
        <a:buFont typeface="Arial" panose="020B0604020202020204" pitchFamily="34" charset="0"/>
        <a:buChar char="•"/>
        <a:defRPr sz="1735" kern="1200">
          <a:solidFill>
            <a:schemeClr val="tx1"/>
          </a:solidFill>
          <a:latin typeface="+mn-lt"/>
          <a:ea typeface="+mn-ea"/>
          <a:cs typeface="+mn-cs"/>
        </a:defRPr>
      </a:lvl9pPr>
    </p:bodyStyle>
    <p:otherStyle>
      <a:defPPr>
        <a:defRPr lang="zh-CN"/>
      </a:defPPr>
      <a:lvl1pPr marL="0" algn="l" defTabSz="866775" rtl="0" eaLnBrk="1" latinLnBrk="0" hangingPunct="1">
        <a:defRPr sz="1735" kern="1200">
          <a:solidFill>
            <a:schemeClr val="tx1"/>
          </a:solidFill>
          <a:latin typeface="+mn-lt"/>
          <a:ea typeface="+mn-ea"/>
          <a:cs typeface="+mn-cs"/>
        </a:defRPr>
      </a:lvl1pPr>
      <a:lvl2pPr marL="433070" algn="l" defTabSz="866775" rtl="0" eaLnBrk="1" latinLnBrk="0" hangingPunct="1">
        <a:defRPr sz="1735" kern="1200">
          <a:solidFill>
            <a:schemeClr val="tx1"/>
          </a:solidFill>
          <a:latin typeface="+mn-lt"/>
          <a:ea typeface="+mn-ea"/>
          <a:cs typeface="+mn-cs"/>
        </a:defRPr>
      </a:lvl2pPr>
      <a:lvl3pPr marL="866775" algn="l" defTabSz="866775" rtl="0" eaLnBrk="1" latinLnBrk="0" hangingPunct="1">
        <a:defRPr sz="1735" kern="1200">
          <a:solidFill>
            <a:schemeClr val="tx1"/>
          </a:solidFill>
          <a:latin typeface="+mn-lt"/>
          <a:ea typeface="+mn-ea"/>
          <a:cs typeface="+mn-cs"/>
        </a:defRPr>
      </a:lvl3pPr>
      <a:lvl4pPr marL="1299845" algn="l" defTabSz="866775" rtl="0" eaLnBrk="1" latinLnBrk="0" hangingPunct="1">
        <a:defRPr sz="1735" kern="1200">
          <a:solidFill>
            <a:schemeClr val="tx1"/>
          </a:solidFill>
          <a:latin typeface="+mn-lt"/>
          <a:ea typeface="+mn-ea"/>
          <a:cs typeface="+mn-cs"/>
        </a:defRPr>
      </a:lvl4pPr>
      <a:lvl5pPr marL="1733550" algn="l" defTabSz="866775" rtl="0" eaLnBrk="1" latinLnBrk="0" hangingPunct="1">
        <a:defRPr sz="1735" kern="1200">
          <a:solidFill>
            <a:schemeClr val="tx1"/>
          </a:solidFill>
          <a:latin typeface="+mn-lt"/>
          <a:ea typeface="+mn-ea"/>
          <a:cs typeface="+mn-cs"/>
        </a:defRPr>
      </a:lvl5pPr>
      <a:lvl6pPr marL="2166620" algn="l" defTabSz="866775" rtl="0" eaLnBrk="1" latinLnBrk="0" hangingPunct="1">
        <a:defRPr sz="1735" kern="1200">
          <a:solidFill>
            <a:schemeClr val="tx1"/>
          </a:solidFill>
          <a:latin typeface="+mn-lt"/>
          <a:ea typeface="+mn-ea"/>
          <a:cs typeface="+mn-cs"/>
        </a:defRPr>
      </a:lvl6pPr>
      <a:lvl7pPr marL="2600325" algn="l" defTabSz="866775" rtl="0" eaLnBrk="1" latinLnBrk="0" hangingPunct="1">
        <a:defRPr sz="1735" kern="1200">
          <a:solidFill>
            <a:schemeClr val="tx1"/>
          </a:solidFill>
          <a:latin typeface="+mn-lt"/>
          <a:ea typeface="+mn-ea"/>
          <a:cs typeface="+mn-cs"/>
        </a:defRPr>
      </a:lvl7pPr>
      <a:lvl8pPr marL="3033395" algn="l" defTabSz="866775" rtl="0" eaLnBrk="1" latinLnBrk="0" hangingPunct="1">
        <a:defRPr sz="1735" kern="1200">
          <a:solidFill>
            <a:schemeClr val="tx1"/>
          </a:solidFill>
          <a:latin typeface="+mn-lt"/>
          <a:ea typeface="+mn-ea"/>
          <a:cs typeface="+mn-cs"/>
        </a:defRPr>
      </a:lvl8pPr>
      <a:lvl9pPr marL="3467735" algn="l" defTabSz="866775" rtl="0" eaLnBrk="1" latinLnBrk="0" hangingPunct="1">
        <a:defRPr sz="173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nchorCtr="0"/>
          <a:lstStyle/>
          <a:p>
            <a:pPr lvl="0"/>
            <a:r>
              <a:rPr lang="zh-CN" altLang="en-US"/>
              <a:t>单击此处编辑母版标题样式</a:t>
            </a:r>
            <a:endParaRPr lang="zh-CN" altLang="en-US"/>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nchorCtr="0"/>
          <a:lstStyle/>
          <a:p>
            <a:pPr lvl="0"/>
            <a:r>
              <a:rPr lang="zh-CN" altLang="en-US"/>
              <a:t>单击此处编辑母版文本样式</a:t>
            </a:r>
            <a:endParaRPr lang="zh-CN" altLang="en-US"/>
          </a:p>
          <a:p>
            <a:pPr lvl="1" indent="-22860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7B72453E-6DD5-4F57-9DAF-658DC539746B}"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802C8E0D-74BA-48D8-A599-B13BBBD518C5}"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2FEDC-5F2F-4238-83F3-12E1BBF76F3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B09CD-7533-47A0-AD7B-32FA96947CC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mc:Choice xmlns:p14="http://schemas.microsoft.com/office/powerpoint/2010/main" Requires="p14">
      <p:transition spd="slow" p14:dur="15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7170" name="Rectangle 3"/>
          <p:cNvSpPr>
            <a:spLocks noGrp="1"/>
          </p:cNvSpPr>
          <p:nvPr>
            <p:ph type="body"/>
          </p:nvPr>
        </p:nvSpPr>
        <p:spPr>
          <a:xfrm>
            <a:off x="609600" y="1600200"/>
            <a:ext cx="10972800" cy="4531784"/>
          </a:xfrm>
          <a:prstGeom prst="rect">
            <a:avLst/>
          </a:prstGeom>
          <a:noFill/>
          <a:ln w="9525">
            <a:noFill/>
          </a:ln>
        </p:spPr>
        <p:txBody>
          <a:bodyPr anchor="t" anchorCtr="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7171" name="图片 2"/>
          <p:cNvPicPr>
            <a:picLocks noChangeAspect="1"/>
          </p:cNvPicPr>
          <p:nvPr userDrawn="1"/>
        </p:nvPicPr>
        <p:blipFill>
          <a:blip r:embed="rId12"/>
          <a:stretch>
            <a:fillRect/>
          </a:stretch>
        </p:blipFill>
        <p:spPr>
          <a:xfrm>
            <a:off x="0" y="0"/>
            <a:ext cx="12192000" cy="651933"/>
          </a:xfrm>
          <a:prstGeom prst="rect">
            <a:avLst/>
          </a:prstGeom>
          <a:noFill/>
          <a:ln w="9525">
            <a:noFill/>
          </a:ln>
        </p:spPr>
      </p:pic>
      <p:pic>
        <p:nvPicPr>
          <p:cNvPr id="7172" name="图片 1" descr="视频水印小"/>
          <p:cNvPicPr>
            <a:picLocks noChangeAspect="1"/>
          </p:cNvPicPr>
          <p:nvPr userDrawn="1"/>
        </p:nvPicPr>
        <p:blipFill>
          <a:blip r:embed="rId13"/>
          <a:stretch>
            <a:fillRect/>
          </a:stretch>
        </p:blipFill>
        <p:spPr>
          <a:xfrm>
            <a:off x="9245600" y="6375400"/>
            <a:ext cx="2810933" cy="389467"/>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ransition spd="slow">
    <p:pull dir="d"/>
  </p:transition>
  <p:hf sldNum="0" hdr="0" ftr="0" dt="0"/>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2pPr>
      <a:lvl3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3pPr>
      <a:lvl4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4pPr>
      <a:lvl5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5pPr>
      <a:lvl6pPr marL="4572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6pPr>
      <a:lvl7pPr marL="9144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7pPr>
      <a:lvl8pPr marL="13716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8pPr>
      <a:lvl9pPr marL="18288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9pPr>
    </p:titleStyle>
    <p:bodyStyle>
      <a:lvl1pPr marL="469900" indent="-469900" algn="l" rtl="0" eaLnBrk="0" fontAlgn="base" hangingPunct="0">
        <a:lnSpc>
          <a:spcPct val="200000"/>
        </a:lnSpc>
        <a:spcBef>
          <a:spcPct val="20000"/>
        </a:spcBef>
        <a:spcAft>
          <a:spcPct val="0"/>
        </a:spcAft>
        <a:buClr>
          <a:schemeClr val="bg2"/>
        </a:buClr>
        <a:buSzPct val="80000"/>
        <a:buFont typeface="Wingdings" panose="05000000000000000000" pitchFamily="2" charset="2"/>
        <a:buBlip>
          <a:blip r:embed="rId14"/>
        </a:buBlip>
        <a:defRPr sz="2800">
          <a:solidFill>
            <a:schemeClr val="tx1"/>
          </a:solidFill>
          <a:latin typeface="+mn-lt"/>
          <a:ea typeface="+mn-ea"/>
          <a:cs typeface="+mn-cs"/>
        </a:defRPr>
      </a:lvl1pPr>
      <a:lvl2pPr marL="908685" indent="-436880" algn="l" rtl="0" eaLnBrk="0" fontAlgn="base" hangingPunct="0">
        <a:lnSpc>
          <a:spcPct val="130000"/>
        </a:lnSpc>
        <a:spcBef>
          <a:spcPct val="20000"/>
        </a:spcBef>
        <a:spcAft>
          <a:spcPct val="0"/>
        </a:spcAft>
        <a:buClr>
          <a:schemeClr val="accent2"/>
        </a:buClr>
        <a:buSzPct val="75000"/>
        <a:buFont typeface="Wingdings" panose="05000000000000000000" pitchFamily="2" charset="2"/>
        <a:buBlip>
          <a:blip r:embed="rId15"/>
        </a:buBlip>
        <a:defRPr sz="2400">
          <a:solidFill>
            <a:schemeClr val="tx1"/>
          </a:solidFill>
          <a:latin typeface="+mn-lt"/>
          <a:ea typeface="+mn-ea"/>
        </a:defRPr>
      </a:lvl2pPr>
      <a:lvl3pPr marL="1378585" indent="-467995" algn="l" rtl="0" eaLnBrk="0" fontAlgn="base" hangingPunct="0">
        <a:lnSpc>
          <a:spcPct val="120000"/>
        </a:lnSpc>
        <a:spcBef>
          <a:spcPct val="20000"/>
        </a:spcBef>
        <a:spcAft>
          <a:spcPct val="0"/>
        </a:spcAft>
        <a:buClr>
          <a:schemeClr val="bg2"/>
        </a:buClr>
        <a:buSzPct val="65000"/>
        <a:buFont typeface="Wingdings" panose="05000000000000000000" pitchFamily="2" charset="2"/>
        <a:buBlip>
          <a:blip r:embed="rId16"/>
        </a:buBlip>
        <a:defRPr sz="2000">
          <a:solidFill>
            <a:schemeClr val="tx1"/>
          </a:solidFill>
          <a:latin typeface="+mn-lt"/>
          <a:ea typeface="+mn-ea"/>
        </a:defRPr>
      </a:lvl3pPr>
      <a:lvl4pPr marL="1828165" indent="-437515" algn="l" rtl="0" eaLnBrk="0" fontAlgn="base" hangingPunct="0">
        <a:lnSpc>
          <a:spcPct val="120000"/>
        </a:lnSpc>
        <a:spcBef>
          <a:spcPct val="20000"/>
        </a:spcBef>
        <a:spcAft>
          <a:spcPct val="0"/>
        </a:spcAft>
        <a:buClr>
          <a:schemeClr val="accent2"/>
        </a:buClr>
        <a:buSzPct val="75000"/>
        <a:buFont typeface="Wingdings" panose="05000000000000000000" pitchFamily="2" charset="2"/>
        <a:buChar char="n"/>
        <a:defRPr sz="2000">
          <a:solidFill>
            <a:schemeClr val="tx1"/>
          </a:solidFill>
          <a:latin typeface="+mn-lt"/>
          <a:ea typeface="+mn-ea"/>
        </a:defRPr>
      </a:lvl4pPr>
      <a:lvl5pPr marL="2298065" indent="-467995" algn="l" rtl="0" eaLnBrk="0" fontAlgn="base" hangingPunct="0">
        <a:lnSpc>
          <a:spcPct val="120000"/>
        </a:lnSpc>
        <a:spcBef>
          <a:spcPct val="20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5pPr>
      <a:lvl6pPr marL="2755265" indent="-467995" algn="l" rtl="0" fontAlgn="base">
        <a:lnSpc>
          <a:spcPct val="120000"/>
        </a:lnSpc>
        <a:spcBef>
          <a:spcPct val="20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6pPr>
      <a:lvl7pPr marL="3212465" indent="-467995" algn="l" rtl="0" fontAlgn="base">
        <a:lnSpc>
          <a:spcPct val="120000"/>
        </a:lnSpc>
        <a:spcBef>
          <a:spcPct val="20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7pPr>
      <a:lvl8pPr marL="3669665" indent="-467995" algn="l" rtl="0" fontAlgn="base">
        <a:lnSpc>
          <a:spcPct val="120000"/>
        </a:lnSpc>
        <a:spcBef>
          <a:spcPct val="20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8pPr>
      <a:lvl9pPr marL="4126865" indent="-467995" algn="l" rtl="0" fontAlgn="base">
        <a:lnSpc>
          <a:spcPct val="120000"/>
        </a:lnSpc>
        <a:spcBef>
          <a:spcPct val="20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1"/>
          <a:stretch>
            <a:fillRect/>
          </a:stretch>
        </a:blipFill>
        <a:effectLst/>
      </p:bgPr>
    </p:bg>
    <p:spTree>
      <p:nvGrpSpPr>
        <p:cNvPr id="1" name=""/>
        <p:cNvGrpSpPr/>
        <p:nvPr/>
      </p:nvGrpSpPr>
      <p:grpSpPr>
        <a:xfrm>
          <a:off x="0" y="0"/>
          <a:ext cx="0" cy="0"/>
          <a:chOff x="0" y="0"/>
          <a:chExt cx="0" cy="0"/>
        </a:xfrm>
      </p:grpSpPr>
      <p:sp>
        <p:nvSpPr>
          <p:cNvPr id="1026" name="Rectangle 3"/>
          <p:cNvSpPr>
            <a:spLocks noGrp="1"/>
          </p:cNvSpPr>
          <p:nvPr>
            <p:ph type="body"/>
          </p:nvPr>
        </p:nvSpPr>
        <p:spPr>
          <a:xfrm>
            <a:off x="609600" y="1600200"/>
            <a:ext cx="10972800" cy="4531784"/>
          </a:xfrm>
          <a:prstGeom prst="rect">
            <a:avLst/>
          </a:prstGeom>
          <a:noFill/>
          <a:ln w="9525">
            <a:noFill/>
          </a:ln>
        </p:spPr>
        <p:txBody>
          <a:bodyPr anchor="t" anchorCtr="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027" name="图片 2"/>
          <p:cNvPicPr>
            <a:picLocks noChangeAspect="1"/>
          </p:cNvPicPr>
          <p:nvPr userDrawn="1"/>
        </p:nvPicPr>
        <p:blipFill>
          <a:blip r:embed="rId12"/>
          <a:stretch>
            <a:fillRect/>
          </a:stretch>
        </p:blipFill>
        <p:spPr>
          <a:xfrm>
            <a:off x="0" y="0"/>
            <a:ext cx="12192000" cy="651933"/>
          </a:xfrm>
          <a:prstGeom prst="rect">
            <a:avLst/>
          </a:prstGeom>
          <a:noFill/>
          <a:ln w="9525">
            <a:noFill/>
          </a:ln>
        </p:spPr>
      </p:pic>
      <p:pic>
        <p:nvPicPr>
          <p:cNvPr id="1028" name="图片 1" descr="视频水印小"/>
          <p:cNvPicPr>
            <a:picLocks noChangeAspect="1"/>
          </p:cNvPicPr>
          <p:nvPr userDrawn="1"/>
        </p:nvPicPr>
        <p:blipFill>
          <a:blip r:embed="rId13"/>
          <a:stretch>
            <a:fillRect/>
          </a:stretch>
        </p:blipFill>
        <p:spPr>
          <a:xfrm>
            <a:off x="9245600" y="6375400"/>
            <a:ext cx="2810934" cy="389467"/>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Lst>
  <p:transition spd="slow">
    <p:pull dir="d"/>
  </p:transition>
  <p:hf sldNum="0" hdr="0" ftr="0" dt="0"/>
  <p:txStyles>
    <p:titleStyle>
      <a:lvl1pPr algn="l" rtl="0" eaLnBrk="0" fontAlgn="base" hangingPunct="0">
        <a:spcBef>
          <a:spcPct val="0"/>
        </a:spcBef>
        <a:spcAft>
          <a:spcPct val="0"/>
        </a:spcAft>
        <a:defRPr sz="395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2pPr>
      <a:lvl3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3pPr>
      <a:lvl4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4pPr>
      <a:lvl5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5pPr>
      <a:lvl6pPr marL="4572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6pPr>
      <a:lvl7pPr marL="9144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7pPr>
      <a:lvl8pPr marL="13716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8pPr>
      <a:lvl9pPr marL="18288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9pPr>
    </p:titleStyle>
    <p:bodyStyle>
      <a:lvl1pPr marL="464185" indent="-464185" algn="l" rtl="0" eaLnBrk="0" fontAlgn="base" hangingPunct="0">
        <a:lnSpc>
          <a:spcPct val="200000"/>
        </a:lnSpc>
        <a:spcBef>
          <a:spcPts val="95"/>
        </a:spcBef>
        <a:spcAft>
          <a:spcPct val="0"/>
        </a:spcAft>
        <a:buClr>
          <a:schemeClr val="bg2"/>
        </a:buClr>
        <a:buSzPct val="80000"/>
        <a:buFont typeface="Wingdings" panose="05000000000000000000" pitchFamily="2" charset="2"/>
        <a:buBlip>
          <a:blip r:embed="rId14"/>
        </a:buBlip>
        <a:defRPr sz="2765">
          <a:solidFill>
            <a:schemeClr val="tx1"/>
          </a:solidFill>
          <a:latin typeface="+mn-lt"/>
          <a:ea typeface="+mn-ea"/>
          <a:cs typeface="+mn-cs"/>
        </a:defRPr>
      </a:lvl1pPr>
      <a:lvl2pPr marL="897255" indent="-431800" algn="l" rtl="0" eaLnBrk="0" fontAlgn="base" hangingPunct="0">
        <a:lnSpc>
          <a:spcPct val="130000"/>
        </a:lnSpc>
        <a:spcBef>
          <a:spcPts val="95"/>
        </a:spcBef>
        <a:spcAft>
          <a:spcPct val="0"/>
        </a:spcAft>
        <a:buClr>
          <a:schemeClr val="accent2"/>
        </a:buClr>
        <a:buSzPct val="75000"/>
        <a:buFont typeface="Wingdings" panose="05000000000000000000" pitchFamily="2" charset="2"/>
        <a:buBlip>
          <a:blip r:embed="rId15"/>
        </a:buBlip>
        <a:defRPr sz="2370">
          <a:solidFill>
            <a:schemeClr val="tx1"/>
          </a:solidFill>
          <a:latin typeface="+mn-lt"/>
          <a:ea typeface="+mn-ea"/>
        </a:defRPr>
      </a:lvl2pPr>
      <a:lvl3pPr marL="1360805" indent="-462915" algn="l" rtl="0" eaLnBrk="0" fontAlgn="base" hangingPunct="0">
        <a:lnSpc>
          <a:spcPct val="120000"/>
        </a:lnSpc>
        <a:spcBef>
          <a:spcPts val="95"/>
        </a:spcBef>
        <a:spcAft>
          <a:spcPct val="0"/>
        </a:spcAft>
        <a:buClr>
          <a:schemeClr val="bg2"/>
        </a:buClr>
        <a:buSzPct val="65000"/>
        <a:buFont typeface="Wingdings" panose="05000000000000000000" pitchFamily="2" charset="2"/>
        <a:buBlip>
          <a:blip r:embed="rId16"/>
        </a:buBlip>
        <a:defRPr sz="1975">
          <a:solidFill>
            <a:schemeClr val="tx1"/>
          </a:solidFill>
          <a:latin typeface="+mn-lt"/>
          <a:ea typeface="+mn-ea"/>
        </a:defRPr>
      </a:lvl3pPr>
      <a:lvl4pPr marL="1805305" indent="-432435" algn="l" rtl="0" eaLnBrk="0" fontAlgn="base" hangingPunct="0">
        <a:lnSpc>
          <a:spcPct val="120000"/>
        </a:lnSpc>
        <a:spcBef>
          <a:spcPts val="95"/>
        </a:spcBef>
        <a:spcAft>
          <a:spcPct val="0"/>
        </a:spcAft>
        <a:buClr>
          <a:schemeClr val="accent2"/>
        </a:buClr>
        <a:buSzPct val="75000"/>
        <a:buFont typeface="Wingdings" panose="05000000000000000000" pitchFamily="2" charset="2"/>
        <a:buChar char="n"/>
        <a:defRPr sz="1975">
          <a:solidFill>
            <a:schemeClr val="tx1"/>
          </a:solidFill>
          <a:latin typeface="+mn-lt"/>
          <a:ea typeface="+mn-ea"/>
        </a:defRPr>
      </a:lvl4pPr>
      <a:lvl5pPr marL="2268855" indent="-462915" algn="l" rtl="0" eaLnBrk="0" fontAlgn="base" hangingPunct="0">
        <a:lnSpc>
          <a:spcPct val="120000"/>
        </a:lnSpc>
        <a:spcBef>
          <a:spcPts val="95"/>
        </a:spcBef>
        <a:spcAft>
          <a:spcPct val="0"/>
        </a:spcAft>
        <a:buClr>
          <a:schemeClr val="accent1"/>
        </a:buClr>
        <a:buSzPct val="50000"/>
        <a:buFont typeface="Wingdings" panose="05000000000000000000" pitchFamily="2" charset="2"/>
        <a:buChar char="o"/>
        <a:defRPr sz="1580">
          <a:solidFill>
            <a:schemeClr val="tx1"/>
          </a:solidFill>
          <a:latin typeface="+mn-lt"/>
          <a:ea typeface="+mn-ea"/>
        </a:defRPr>
      </a:lvl5pPr>
      <a:lvl6pPr marL="2720340" indent="-462915" algn="l" rtl="0" fontAlgn="base">
        <a:lnSpc>
          <a:spcPct val="120000"/>
        </a:lnSpc>
        <a:spcBef>
          <a:spcPts val="95"/>
        </a:spcBef>
        <a:spcAft>
          <a:spcPct val="0"/>
        </a:spcAft>
        <a:buClr>
          <a:schemeClr val="accent1"/>
        </a:buClr>
        <a:buSzPct val="50000"/>
        <a:buFont typeface="Wingdings" panose="05000000000000000000" pitchFamily="2" charset="2"/>
        <a:buChar char="o"/>
        <a:defRPr sz="1580">
          <a:solidFill>
            <a:schemeClr val="tx1"/>
          </a:solidFill>
          <a:latin typeface="+mn-lt"/>
          <a:ea typeface="+mn-ea"/>
        </a:defRPr>
      </a:lvl6pPr>
      <a:lvl7pPr marL="3172460" indent="-462915" algn="l" rtl="0" fontAlgn="base">
        <a:lnSpc>
          <a:spcPct val="120000"/>
        </a:lnSpc>
        <a:spcBef>
          <a:spcPts val="95"/>
        </a:spcBef>
        <a:spcAft>
          <a:spcPct val="0"/>
        </a:spcAft>
        <a:buClr>
          <a:schemeClr val="accent1"/>
        </a:buClr>
        <a:buSzPct val="50000"/>
        <a:buFont typeface="Wingdings" panose="05000000000000000000" pitchFamily="2" charset="2"/>
        <a:buChar char="o"/>
        <a:defRPr sz="1580">
          <a:solidFill>
            <a:schemeClr val="tx1"/>
          </a:solidFill>
          <a:latin typeface="+mn-lt"/>
          <a:ea typeface="+mn-ea"/>
        </a:defRPr>
      </a:lvl7pPr>
      <a:lvl8pPr marL="3623945" indent="-462915" algn="l" rtl="0" fontAlgn="base">
        <a:lnSpc>
          <a:spcPct val="120000"/>
        </a:lnSpc>
        <a:spcBef>
          <a:spcPts val="95"/>
        </a:spcBef>
        <a:spcAft>
          <a:spcPct val="0"/>
        </a:spcAft>
        <a:buClr>
          <a:schemeClr val="accent1"/>
        </a:buClr>
        <a:buSzPct val="50000"/>
        <a:buFont typeface="Wingdings" panose="05000000000000000000" pitchFamily="2" charset="2"/>
        <a:buChar char="o"/>
        <a:defRPr sz="1580">
          <a:solidFill>
            <a:schemeClr val="tx1"/>
          </a:solidFill>
          <a:latin typeface="+mn-lt"/>
          <a:ea typeface="+mn-ea"/>
        </a:defRPr>
      </a:lvl8pPr>
      <a:lvl9pPr marL="4075430" indent="-462915" algn="l" rtl="0" fontAlgn="base">
        <a:lnSpc>
          <a:spcPct val="120000"/>
        </a:lnSpc>
        <a:spcBef>
          <a:spcPts val="95"/>
        </a:spcBef>
        <a:spcAft>
          <a:spcPct val="0"/>
        </a:spcAft>
        <a:buClr>
          <a:schemeClr val="accent1"/>
        </a:buClr>
        <a:buSzPct val="50000"/>
        <a:buFont typeface="Wingdings" panose="05000000000000000000" pitchFamily="2" charset="2"/>
        <a:buChar char="o"/>
        <a:defRPr sz="1580">
          <a:solidFill>
            <a:schemeClr val="tx1"/>
          </a:solidFill>
          <a:latin typeface="+mn-lt"/>
          <a:ea typeface="+mn-ea"/>
        </a:defRPr>
      </a:lvl9pPr>
    </p:bodyStyle>
    <p:otherStyle>
      <a:defPPr>
        <a:defRPr lang="zh-CN"/>
      </a:defPPr>
      <a:lvl1pPr marL="0" algn="l" defTabSz="902970" rtl="0" eaLnBrk="1" latinLnBrk="0" hangingPunct="1">
        <a:defRPr sz="1775" kern="1200">
          <a:solidFill>
            <a:schemeClr val="tx1"/>
          </a:solidFill>
          <a:latin typeface="+mn-lt"/>
          <a:ea typeface="+mn-ea"/>
          <a:cs typeface="+mn-cs"/>
        </a:defRPr>
      </a:lvl1pPr>
      <a:lvl2pPr marL="451485" algn="l" defTabSz="902970" rtl="0" eaLnBrk="1" latinLnBrk="0" hangingPunct="1">
        <a:defRPr sz="1775" kern="1200">
          <a:solidFill>
            <a:schemeClr val="tx1"/>
          </a:solidFill>
          <a:latin typeface="+mn-lt"/>
          <a:ea typeface="+mn-ea"/>
          <a:cs typeface="+mn-cs"/>
        </a:defRPr>
      </a:lvl2pPr>
      <a:lvl3pPr marL="902970" algn="l" defTabSz="902970" rtl="0" eaLnBrk="1" latinLnBrk="0" hangingPunct="1">
        <a:defRPr sz="1775" kern="1200">
          <a:solidFill>
            <a:schemeClr val="tx1"/>
          </a:solidFill>
          <a:latin typeface="+mn-lt"/>
          <a:ea typeface="+mn-ea"/>
          <a:cs typeface="+mn-cs"/>
        </a:defRPr>
      </a:lvl3pPr>
      <a:lvl4pPr marL="1354455" algn="l" defTabSz="902970" rtl="0" eaLnBrk="1" latinLnBrk="0" hangingPunct="1">
        <a:defRPr sz="1775" kern="1200">
          <a:solidFill>
            <a:schemeClr val="tx1"/>
          </a:solidFill>
          <a:latin typeface="+mn-lt"/>
          <a:ea typeface="+mn-ea"/>
          <a:cs typeface="+mn-cs"/>
        </a:defRPr>
      </a:lvl4pPr>
      <a:lvl5pPr marL="1805940" algn="l" defTabSz="902970" rtl="0" eaLnBrk="1" latinLnBrk="0" hangingPunct="1">
        <a:defRPr sz="1775" kern="1200">
          <a:solidFill>
            <a:schemeClr val="tx1"/>
          </a:solidFill>
          <a:latin typeface="+mn-lt"/>
          <a:ea typeface="+mn-ea"/>
          <a:cs typeface="+mn-cs"/>
        </a:defRPr>
      </a:lvl5pPr>
      <a:lvl6pPr marL="2257425" algn="l" defTabSz="902970" rtl="0" eaLnBrk="1" latinLnBrk="0" hangingPunct="1">
        <a:defRPr sz="1775" kern="1200">
          <a:solidFill>
            <a:schemeClr val="tx1"/>
          </a:solidFill>
          <a:latin typeface="+mn-lt"/>
          <a:ea typeface="+mn-ea"/>
          <a:cs typeface="+mn-cs"/>
        </a:defRPr>
      </a:lvl6pPr>
      <a:lvl7pPr marL="2708910" algn="l" defTabSz="902970" rtl="0" eaLnBrk="1" latinLnBrk="0" hangingPunct="1">
        <a:defRPr sz="1775" kern="1200">
          <a:solidFill>
            <a:schemeClr val="tx1"/>
          </a:solidFill>
          <a:latin typeface="+mn-lt"/>
          <a:ea typeface="+mn-ea"/>
          <a:cs typeface="+mn-cs"/>
        </a:defRPr>
      </a:lvl7pPr>
      <a:lvl8pPr marL="3161030" algn="l" defTabSz="902970" rtl="0" eaLnBrk="1" latinLnBrk="0" hangingPunct="1">
        <a:defRPr sz="1775" kern="1200">
          <a:solidFill>
            <a:schemeClr val="tx1"/>
          </a:solidFill>
          <a:latin typeface="+mn-lt"/>
          <a:ea typeface="+mn-ea"/>
          <a:cs typeface="+mn-cs"/>
        </a:defRPr>
      </a:lvl8pPr>
      <a:lvl9pPr marL="3611880" algn="l" defTabSz="902970" rtl="0" eaLnBrk="1" latinLnBrk="0" hangingPunct="1">
        <a:defRPr sz="177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1266" name="Rectangle 3"/>
          <p:cNvSpPr>
            <a:spLocks noGrp="1"/>
          </p:cNvSpPr>
          <p:nvPr>
            <p:ph type="body"/>
          </p:nvPr>
        </p:nvSpPr>
        <p:spPr>
          <a:xfrm>
            <a:off x="609600" y="1600200"/>
            <a:ext cx="10972800" cy="4531784"/>
          </a:xfrm>
          <a:prstGeom prst="rect">
            <a:avLst/>
          </a:prstGeom>
          <a:noFill/>
          <a:ln w="9525">
            <a:noFill/>
          </a:ln>
        </p:spPr>
        <p:txBody>
          <a:bodyPr anchor="t" anchorCtr="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pic>
        <p:nvPicPr>
          <p:cNvPr id="11267" name="图片 2"/>
          <p:cNvPicPr>
            <a:picLocks noChangeAspect="1"/>
          </p:cNvPicPr>
          <p:nvPr userDrawn="1"/>
        </p:nvPicPr>
        <p:blipFill>
          <a:blip r:embed="rId14"/>
          <a:stretch>
            <a:fillRect/>
          </a:stretch>
        </p:blipFill>
        <p:spPr>
          <a:xfrm>
            <a:off x="0" y="0"/>
            <a:ext cx="12192000" cy="651933"/>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ransition spd="slow">
    <p:pull dir="d"/>
  </p:transition>
  <p:hf sldNum="0" hdr="0" ftr="0" dt="0"/>
  <p:txStyles>
    <p:title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2pPr>
      <a:lvl3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3pPr>
      <a:lvl4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4pPr>
      <a:lvl5pPr algn="l" rtl="0" eaLnBrk="0" fontAlgn="base" hangingPunct="0">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5pPr>
      <a:lvl6pPr marL="4572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6pPr>
      <a:lvl7pPr marL="9144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7pPr>
      <a:lvl8pPr marL="13716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8pPr>
      <a:lvl9pPr marL="1828800" algn="l" rtl="0" fontAlgn="base">
        <a:spcBef>
          <a:spcPct val="0"/>
        </a:spcBef>
        <a:spcAft>
          <a:spcPct val="0"/>
        </a:spcAft>
        <a:defRPr sz="4000" b="1">
          <a:solidFill>
            <a:schemeClr val="tx2"/>
          </a:solidFill>
          <a:latin typeface="Times New Roman" panose="02020603050405020304" pitchFamily="18" charset="0"/>
          <a:ea typeface="华文仿宋" panose="02010600040101010101" pitchFamily="2" charset="-122"/>
        </a:defRPr>
      </a:lvl9pPr>
    </p:titleStyle>
    <p:bodyStyle>
      <a:lvl1pPr marL="469900" indent="-469900" algn="l" rtl="0" eaLnBrk="0" fontAlgn="base" hangingPunct="0">
        <a:lnSpc>
          <a:spcPct val="200000"/>
        </a:lnSpc>
        <a:spcBef>
          <a:spcPct val="20000"/>
        </a:spcBef>
        <a:spcAft>
          <a:spcPct val="0"/>
        </a:spcAft>
        <a:buClr>
          <a:schemeClr val="bg2"/>
        </a:buClr>
        <a:buSzPct val="80000"/>
        <a:buFont typeface="Wingdings" panose="05000000000000000000" pitchFamily="2" charset="2"/>
        <a:buBlip>
          <a:blip r:embed="rId15"/>
        </a:buBlip>
        <a:defRPr sz="2800">
          <a:solidFill>
            <a:schemeClr val="tx1"/>
          </a:solidFill>
          <a:latin typeface="+mn-lt"/>
          <a:ea typeface="+mn-ea"/>
          <a:cs typeface="+mn-cs"/>
        </a:defRPr>
      </a:lvl1pPr>
      <a:lvl2pPr marL="908685" indent="-436880" algn="l" rtl="0" eaLnBrk="0" fontAlgn="base" hangingPunct="0">
        <a:lnSpc>
          <a:spcPct val="130000"/>
        </a:lnSpc>
        <a:spcBef>
          <a:spcPct val="20000"/>
        </a:spcBef>
        <a:spcAft>
          <a:spcPct val="0"/>
        </a:spcAft>
        <a:buClr>
          <a:schemeClr val="accent2"/>
        </a:buClr>
        <a:buSzPct val="75000"/>
        <a:buFont typeface="Wingdings" panose="05000000000000000000" pitchFamily="2" charset="2"/>
        <a:buBlip>
          <a:blip r:embed="rId16"/>
        </a:buBlip>
        <a:defRPr sz="2400">
          <a:solidFill>
            <a:schemeClr val="tx1"/>
          </a:solidFill>
          <a:latin typeface="+mn-lt"/>
          <a:ea typeface="+mn-ea"/>
        </a:defRPr>
      </a:lvl2pPr>
      <a:lvl3pPr marL="1378585" indent="-467995" algn="l" rtl="0" eaLnBrk="0" fontAlgn="base" hangingPunct="0">
        <a:lnSpc>
          <a:spcPct val="120000"/>
        </a:lnSpc>
        <a:spcBef>
          <a:spcPct val="20000"/>
        </a:spcBef>
        <a:spcAft>
          <a:spcPct val="0"/>
        </a:spcAft>
        <a:buClr>
          <a:schemeClr val="bg2"/>
        </a:buClr>
        <a:buSzPct val="65000"/>
        <a:buFont typeface="Wingdings" panose="05000000000000000000" pitchFamily="2" charset="2"/>
        <a:buBlip>
          <a:blip r:embed="rId17"/>
        </a:buBlip>
        <a:defRPr sz="2000">
          <a:solidFill>
            <a:schemeClr val="tx1"/>
          </a:solidFill>
          <a:latin typeface="+mn-lt"/>
          <a:ea typeface="+mn-ea"/>
        </a:defRPr>
      </a:lvl3pPr>
      <a:lvl4pPr marL="1828165" indent="-437515" algn="l" rtl="0" eaLnBrk="0" fontAlgn="base" hangingPunct="0">
        <a:lnSpc>
          <a:spcPct val="120000"/>
        </a:lnSpc>
        <a:spcBef>
          <a:spcPct val="20000"/>
        </a:spcBef>
        <a:spcAft>
          <a:spcPct val="0"/>
        </a:spcAft>
        <a:buClr>
          <a:schemeClr val="accent2"/>
        </a:buClr>
        <a:buSzPct val="75000"/>
        <a:buFont typeface="Wingdings" panose="05000000000000000000" pitchFamily="2" charset="2"/>
        <a:buChar char="n"/>
        <a:defRPr sz="2000">
          <a:solidFill>
            <a:schemeClr val="tx1"/>
          </a:solidFill>
          <a:latin typeface="+mn-lt"/>
          <a:ea typeface="+mn-ea"/>
        </a:defRPr>
      </a:lvl4pPr>
      <a:lvl5pPr marL="2298065" indent="-467995" algn="l" rtl="0" eaLnBrk="0" fontAlgn="base" hangingPunct="0">
        <a:lnSpc>
          <a:spcPct val="120000"/>
        </a:lnSpc>
        <a:spcBef>
          <a:spcPct val="20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5pPr>
      <a:lvl6pPr marL="2755265" indent="-467995" algn="l" rtl="0" fontAlgn="base">
        <a:lnSpc>
          <a:spcPct val="120000"/>
        </a:lnSpc>
        <a:spcBef>
          <a:spcPct val="20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6pPr>
      <a:lvl7pPr marL="3212465" indent="-467995" algn="l" rtl="0" fontAlgn="base">
        <a:lnSpc>
          <a:spcPct val="120000"/>
        </a:lnSpc>
        <a:spcBef>
          <a:spcPct val="20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7pPr>
      <a:lvl8pPr marL="3669665" indent="-467995" algn="l" rtl="0" fontAlgn="base">
        <a:lnSpc>
          <a:spcPct val="120000"/>
        </a:lnSpc>
        <a:spcBef>
          <a:spcPct val="20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8pPr>
      <a:lvl9pPr marL="4126865" indent="-467995" algn="l" rtl="0" fontAlgn="base">
        <a:lnSpc>
          <a:spcPct val="120000"/>
        </a:lnSpc>
        <a:spcBef>
          <a:spcPct val="20000"/>
        </a:spcBef>
        <a:spcAft>
          <a:spcPct val="0"/>
        </a:spcAft>
        <a:buClr>
          <a:schemeClr val="accent1"/>
        </a:buClr>
        <a:buSzPct val="50000"/>
        <a:buFont typeface="Wingdings" panose="05000000000000000000" pitchFamily="2" charset="2"/>
        <a:buChar char="o"/>
        <a:defRPr sz="16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7"/>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44550" y="365125"/>
            <a:ext cx="10515600" cy="1325563"/>
          </a:xfrm>
          <a:prstGeom prst="rect">
            <a:avLst/>
          </a:prstGeom>
          <a:noFill/>
          <a:ln w="9525">
            <a:noFill/>
          </a:ln>
        </p:spPr>
        <p:txBody>
          <a:bodyPr anchor="ctr" anchorCtr="0"/>
          <a:lstStyle/>
          <a:p>
            <a:pPr lvl="0"/>
            <a:r>
              <a:rPr lang="zh-CN" altLang="en-US" dirty="0"/>
              <a:t>单击此处编辑母版标题样式</a:t>
            </a:r>
            <a:endParaRPr lang="zh-CN" altLang="en-US" dirty="0"/>
          </a:p>
        </p:txBody>
      </p:sp>
      <p:sp>
        <p:nvSpPr>
          <p:cNvPr id="1027" name="Text Placeholder 2"/>
          <p:cNvSpPr>
            <a:spLocks noGrp="1"/>
          </p:cNvSpPr>
          <p:nvPr>
            <p:ph type="body"/>
          </p:nvPr>
        </p:nvSpPr>
        <p:spPr>
          <a:xfrm>
            <a:off x="844550" y="1828800"/>
            <a:ext cx="10515600" cy="4351338"/>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100">
                <a:solidFill>
                  <a:schemeClr val="tx1">
                    <a:lumMod val="65000"/>
                    <a:lumOff val="3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BB84BC69-1A56-4E1D-8955-638E95445C0B}" type="datetimeFigureOut">
              <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rPr>
            </a:fld>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100">
                <a:solidFill>
                  <a:schemeClr val="tx1">
                    <a:lumMod val="65000"/>
                    <a:lumOff val="3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6950" y="6356350"/>
            <a:ext cx="2743200" cy="365125"/>
          </a:xfrm>
          <a:prstGeom prst="rect">
            <a:avLst/>
          </a:prstGeom>
        </p:spPr>
        <p:txBody>
          <a:bodyPr vert="horz" wrap="square" lIns="91440" tIns="45720" rIns="91440" bIns="45720" numCol="1" anchor="ctr" anchorCtr="0" compatLnSpc="1"/>
          <a:lstStyle>
            <a:lvl1pPr algn="r">
              <a:defRPr sz="1100">
                <a:solidFill>
                  <a:srgbClr val="898989"/>
                </a:solidFill>
                <a:ea typeface="宋体" panose="02010600030101010101" pitchFamily="2" charset="-122"/>
              </a:defRPr>
            </a:lvl1pPr>
          </a:lstStyle>
          <a:p>
            <a:pPr lvl="0" eaLnBrk="1" hangingPunct="1"/>
            <a:fld id="{9A0DB2DC-4C9A-4742-B13C-FB6460FD3503}" type="slidenum">
              <a:rPr lang="zh-CN" altLang="en-US" dirty="0">
                <a:latin typeface="Calibri" panose="020F0502020204030204" charset="0"/>
              </a:rPr>
            </a:fld>
            <a:endParaRPr lang="zh-CN" altLang="en-US" dirty="0">
              <a:latin typeface="Calibri" panose="020F0502020204030204" charset="0"/>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Wingdings 2" panose="05020102010507070707" pitchFamily="18" charset="2"/>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Wingdings 2" panose="05020102010507070707" pitchFamily="18" charset="2"/>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Wingdings 2" panose="05020102010507070707" pitchFamily="18" charset="2"/>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Wingdings 2" panose="05020102010507070707" pitchFamily="18" charset="2"/>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Wingdings 2" panose="05020102010507070707" pitchFamily="18" charset="2"/>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anose="05020102010507070707"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mc:AlternateContent xmlns:mc="http://schemas.openxmlformats.org/markup-compatibility/2006">
    <mc:Choice xmlns:p14="http://schemas.microsoft.com/office/powerpoint/2010/main" Requires="p14">
      <p:transition spd="slow" p14:dur="1500">
        <p:push dir="u"/>
      </p:transition>
    </mc:Choice>
    <mc:Fallback>
      <p:transition spd="slow">
        <p:push dir="u"/>
      </p:transition>
    </mc:Fallback>
  </mc:AlternateConten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sp>
        <p:nvSpPr>
          <p:cNvPr id="7" name="标题占位符 1"/>
          <p:cNvSpPr>
            <a:spLocks noGrp="1"/>
          </p:cNvSpPr>
          <p:nvPr userDrawn="1">
            <p:custDataLst>
              <p:tags r:id="rId20"/>
            </p:custDataLst>
          </p:nvPr>
        </p:nvSpPr>
        <p:spPr>
          <a:xfrm>
            <a:off x="735400" y="735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8" name="文本占位符 2"/>
          <p:cNvSpPr>
            <a:spLocks noGrp="1"/>
          </p:cNvSpPr>
          <p:nvPr userDrawn="1">
            <p:custDataLst>
              <p:tags r:id="rId21"/>
            </p:custDataLst>
          </p:nvPr>
        </p:nvSpPr>
        <p:spPr>
          <a:xfrm>
            <a:off x="735400" y="1617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userDrawn="1">
            <p:custDataLst>
              <p:tags r:id="rId22"/>
            </p:custDataLst>
          </p:nvPr>
        </p:nvSpPr>
        <p:spPr>
          <a:xfrm>
            <a:off x="739000" y="6441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fld>
            <a:endParaRPr lang="zh-CN" altLang="en-US"/>
          </a:p>
        </p:txBody>
      </p:sp>
      <p:sp>
        <p:nvSpPr>
          <p:cNvPr id="11" name="灯片编号占位符 5"/>
          <p:cNvSpPr>
            <a:spLocks noGrp="1"/>
          </p:cNvSpPr>
          <p:nvPr userDrawn="1">
            <p:custDataLst>
              <p:tags r:id="rId23"/>
            </p:custDataLst>
          </p:nvPr>
        </p:nvSpPr>
        <p:spPr>
          <a:xfrm>
            <a:off x="9004600" y="6441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fld>
            <a:endParaRPr lang="zh-CN" altLang="en-US" dirty="0"/>
          </a:p>
        </p:txBody>
      </p:sp>
      <p:pic>
        <p:nvPicPr>
          <p:cNvPr id="18" name="图片 17" descr="59f869bf1cd"/>
          <p:cNvPicPr>
            <a:picLocks noChangeAspect="1"/>
          </p:cNvPicPr>
          <p:nvPr userDrawn="1"/>
        </p:nvPicPr>
        <p:blipFill>
          <a:blip r:embed="rId24"/>
          <a:srcRect r="8778"/>
          <a:stretch>
            <a:fillRect/>
          </a:stretch>
        </p:blipFill>
        <p:spPr>
          <a:xfrm>
            <a:off x="0" y="-635"/>
            <a:ext cx="12190095" cy="6858635"/>
          </a:xfrm>
          <a:prstGeom prst="rect">
            <a:avLst/>
          </a:prstGeom>
        </p:spPr>
      </p:pic>
      <p:sp>
        <p:nvSpPr>
          <p:cNvPr id="12" name="矩形 11"/>
          <p:cNvSpPr/>
          <p:nvPr userDrawn="1"/>
        </p:nvSpPr>
        <p:spPr>
          <a:xfrm>
            <a:off x="0" y="0"/>
            <a:ext cx="12192000" cy="6858000"/>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ransition spd="slow"/>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image" Target="../media/image17.png"/><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16.png"/><Relationship Id="rId18" Type="http://schemas.openxmlformats.org/officeDocument/2006/relationships/notesSlide" Target="../notesSlides/notesSlide1.xml"/><Relationship Id="rId17" Type="http://schemas.openxmlformats.org/officeDocument/2006/relationships/slideLayout" Target="../slideLayouts/slideLayout123.xml"/><Relationship Id="rId16" Type="http://schemas.openxmlformats.org/officeDocument/2006/relationships/tags" Target="../tags/tag110.xml"/><Relationship Id="rId15" Type="http://schemas.openxmlformats.org/officeDocument/2006/relationships/tags" Target="../tags/tag109.xml"/><Relationship Id="rId14" Type="http://schemas.microsoft.com/office/2007/relationships/hdphoto" Target="../media/image20.wdp"/><Relationship Id="rId13" Type="http://schemas.openxmlformats.org/officeDocument/2006/relationships/image" Target="../media/image19.png"/><Relationship Id="rId12" Type="http://schemas.openxmlformats.org/officeDocument/2006/relationships/tags" Target="../tags/tag10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tags" Target="../tags/tag172.xml"/><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23.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23.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image" Target="../media/image35.jpeg"/><Relationship Id="rId1" Type="http://schemas.openxmlformats.org/officeDocument/2006/relationships/image" Target="../media/image34.png"/></Relationships>
</file>

<file path=ppt/slides/_rels/slide14.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tags" Target="../tags/tag191.xml"/><Relationship Id="rId6" Type="http://schemas.openxmlformats.org/officeDocument/2006/relationships/tags" Target="../tags/tag190.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tags" Target="../tags/tag186.xml"/><Relationship Id="rId13" Type="http://schemas.openxmlformats.org/officeDocument/2006/relationships/slideLayout" Target="../slideLayouts/slideLayout123.xml"/><Relationship Id="rId12" Type="http://schemas.openxmlformats.org/officeDocument/2006/relationships/tags" Target="../tags/tag196.xml"/><Relationship Id="rId11" Type="http://schemas.openxmlformats.org/officeDocument/2006/relationships/tags" Target="../tags/tag195.xml"/><Relationship Id="rId10" Type="http://schemas.openxmlformats.org/officeDocument/2006/relationships/tags" Target="../tags/tag194.xml"/><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image" Target="../media/image41.pn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1" Type="http://schemas.openxmlformats.org/officeDocument/2006/relationships/slideLayout" Target="../slideLayouts/slideLayout123.xml"/><Relationship Id="rId10" Type="http://schemas.openxmlformats.org/officeDocument/2006/relationships/tags" Target="../tags/tag201.xml"/><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23.xml"/><Relationship Id="rId6" Type="http://schemas.openxmlformats.org/officeDocument/2006/relationships/tags" Target="../tags/tag204.xml"/><Relationship Id="rId5" Type="http://schemas.openxmlformats.org/officeDocument/2006/relationships/image" Target="../media/image43.png"/><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image" Target="../media/image42.jpeg"/><Relationship Id="rId1" Type="http://schemas.openxmlformats.org/officeDocument/2006/relationships/hyperlink" Target="http://bbs.hnol.net/bbsimg/2006-3-27/0/20063270172281057.jp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39.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45.png"/><Relationship Id="rId1"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tags" Target="../tags/tag206.xml"/><Relationship Id="rId1" Type="http://schemas.openxmlformats.org/officeDocument/2006/relationships/tags" Target="../tags/tag205.xml"/></Relationships>
</file>

<file path=ppt/slides/_rels/slide2.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8" Type="http://schemas.openxmlformats.org/officeDocument/2006/relationships/slideLayout" Target="../slideLayouts/slideLayout113.xml"/><Relationship Id="rId17" Type="http://schemas.openxmlformats.org/officeDocument/2006/relationships/tags" Target="../tags/tag127.xml"/><Relationship Id="rId16" Type="http://schemas.openxmlformats.org/officeDocument/2006/relationships/tags" Target="../tags/tag126.xml"/><Relationship Id="rId15" Type="http://schemas.openxmlformats.org/officeDocument/2006/relationships/tags" Target="../tags/tag125.xml"/><Relationship Id="rId14" Type="http://schemas.openxmlformats.org/officeDocument/2006/relationships/tags" Target="../tags/tag124.xml"/><Relationship Id="rId13" Type="http://schemas.openxmlformats.org/officeDocument/2006/relationships/tags" Target="../tags/tag123.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tags" Target="../tags/tag11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tags" Target="../tags/tag208.xml"/><Relationship Id="rId1" Type="http://schemas.openxmlformats.org/officeDocument/2006/relationships/tags" Target="../tags/tag20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tags" Target="../tags/tag210.xml"/><Relationship Id="rId1" Type="http://schemas.openxmlformats.org/officeDocument/2006/relationships/tags" Target="../tags/tag20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tags" Target="../tags/tag212.xml"/><Relationship Id="rId1" Type="http://schemas.openxmlformats.org/officeDocument/2006/relationships/tags" Target="../tags/tag211.xml"/></Relationships>
</file>

<file path=ppt/slides/_rels/slide3.xml.rels><?xml version="1.0" encoding="UTF-8" standalone="yes"?>
<Relationships xmlns="http://schemas.openxmlformats.org/package/2006/relationships"><Relationship Id="rId6" Type="http://schemas.openxmlformats.org/officeDocument/2006/relationships/comments" Target="../comments/comment1.xml"/><Relationship Id="rId5" Type="http://schemas.openxmlformats.org/officeDocument/2006/relationships/slideLayout" Target="../slideLayouts/slideLayout118.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image" Target="../media/image22.png"/><Relationship Id="rId1" Type="http://schemas.openxmlformats.org/officeDocument/2006/relationships/image" Target="../media/image21.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25.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5.xml.rels><?xml version="1.0" encoding="UTF-8" standalone="yes"?>
<Relationships xmlns="http://schemas.openxmlformats.org/package/2006/relationships"><Relationship Id="rId9" Type="http://schemas.openxmlformats.org/officeDocument/2006/relationships/tags" Target="../tags/tag140.xml"/><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6" Type="http://schemas.openxmlformats.org/officeDocument/2006/relationships/slideLayout" Target="../slideLayouts/slideLayout127.xml"/><Relationship Id="rId15" Type="http://schemas.openxmlformats.org/officeDocument/2006/relationships/tags" Target="../tags/tag146.xml"/><Relationship Id="rId14" Type="http://schemas.openxmlformats.org/officeDocument/2006/relationships/tags" Target="../tags/tag145.xml"/><Relationship Id="rId13" Type="http://schemas.openxmlformats.org/officeDocument/2006/relationships/tags" Target="../tags/tag144.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6" Type="http://schemas.openxmlformats.org/officeDocument/2006/relationships/slideLayout" Target="../slideLayouts/slideLayout127.xml"/><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39.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image" Target="../media/image27.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36.xml"/><Relationship Id="rId2" Type="http://schemas.microsoft.com/office/2007/relationships/hdphoto" Target="../media/image29.wdp"/><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image" Target="../media/image32.png"/><Relationship Id="rId2" Type="http://schemas.openxmlformats.org/officeDocument/2006/relationships/image" Target="../media/image31.png"/><Relationship Id="rId15" Type="http://schemas.openxmlformats.org/officeDocument/2006/relationships/slideLayout" Target="../slideLayouts/slideLayout123.xml"/><Relationship Id="rId14" Type="http://schemas.openxmlformats.org/officeDocument/2006/relationships/tags" Target="../tags/tag171.xml"/><Relationship Id="rId13" Type="http://schemas.openxmlformats.org/officeDocument/2006/relationships/tags" Target="../tags/tag170.xml"/><Relationship Id="rId12" Type="http://schemas.openxmlformats.org/officeDocument/2006/relationships/tags" Target="../tags/tag169.xml"/><Relationship Id="rId11" Type="http://schemas.openxmlformats.org/officeDocument/2006/relationships/tags" Target="../tags/tag168.xml"/><Relationship Id="rId10" Type="http://schemas.openxmlformats.org/officeDocument/2006/relationships/tags" Target="../tags/tag167.xml"/><Relationship Id="rId1"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alphaModFix amt="5000"/>
          </a:blip>
          <a:srcRect t="11050" b="5451"/>
          <a:stretch>
            <a:fillRect/>
          </a:stretch>
        </p:blipFill>
        <p:spPr>
          <a:xfrm>
            <a:off x="0" y="635"/>
            <a:ext cx="12238990" cy="6856730"/>
          </a:xfrm>
          <a:prstGeom prst="rect">
            <a:avLst/>
          </a:prstGeom>
        </p:spPr>
      </p:pic>
      <p:sp>
        <p:nvSpPr>
          <p:cNvPr id="21" name="文本框 20"/>
          <p:cNvSpPr txBox="1"/>
          <p:nvPr>
            <p:custDataLst>
              <p:tags r:id="rId3"/>
            </p:custDataLst>
          </p:nvPr>
        </p:nvSpPr>
        <p:spPr>
          <a:xfrm>
            <a:off x="331470" y="192405"/>
            <a:ext cx="7830820" cy="521970"/>
          </a:xfrm>
          <a:prstGeom prst="rect">
            <a:avLst/>
          </a:prstGeom>
          <a:solidFill>
            <a:schemeClr val="bg2"/>
          </a:solidFill>
        </p:spPr>
        <p:txBody>
          <a:bodyPr wrap="square" rtlCol="0">
            <a:spAutoFit/>
            <a:scene3d>
              <a:camera prst="orthographicFront"/>
              <a:lightRig rig="threePt" dir="t"/>
            </a:scene3d>
            <a:sp3d contourW="12700"/>
          </a:bodyPr>
          <a:lstStyle/>
          <a:p>
            <a:pPr marL="0" lvl="0" indent="0" algn="l" defTabSz="457200" eaLnBrk="1" hangingPunct="1">
              <a:spcBef>
                <a:spcPct val="0"/>
              </a:spcBef>
              <a:buNone/>
            </a:pPr>
            <a:r>
              <a:rPr sz="28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第1</a:t>
            </a:r>
            <a:r>
              <a:rPr lang="en-US" sz="28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3</a:t>
            </a:r>
            <a:r>
              <a:rPr lang="zh-CN" altLang="en-US" sz="28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讲</a:t>
            </a:r>
            <a:r>
              <a:rPr sz="28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rPr>
              <a:t> 十月革命的胜利与苏联的社会主义实践</a:t>
            </a:r>
            <a:endParaRPr sz="2800" dirty="0">
              <a:solidFill>
                <a:schemeClr val="tx1">
                  <a:lumMod val="95000"/>
                  <a:lumOff val="5000"/>
                </a:schemeClr>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custDataLst>
              <p:tags r:id="rId4"/>
            </p:custDataLst>
          </p:nvPr>
        </p:nvPicPr>
        <p:blipFill>
          <a:blip r:embed="rId5"/>
          <a:srcRect l="36872" t="33491" r="38940" b="28432"/>
          <a:stretch>
            <a:fillRect/>
          </a:stretch>
        </p:blipFill>
        <p:spPr>
          <a:xfrm>
            <a:off x="7040880" y="1069340"/>
            <a:ext cx="1456690" cy="1221740"/>
          </a:xfrm>
          <a:prstGeom prst="ellipse">
            <a:avLst/>
          </a:prstGeom>
        </p:spPr>
      </p:pic>
      <p:pic>
        <p:nvPicPr>
          <p:cNvPr id="4" name="图片 3"/>
          <p:cNvPicPr>
            <a:picLocks noChangeAspect="1"/>
          </p:cNvPicPr>
          <p:nvPr>
            <p:custDataLst>
              <p:tags r:id="rId6"/>
            </p:custDataLst>
          </p:nvPr>
        </p:nvPicPr>
        <p:blipFill>
          <a:blip r:embed="rId5"/>
          <a:srcRect l="36872" t="33491" r="38940" b="28432"/>
          <a:stretch>
            <a:fillRect/>
          </a:stretch>
        </p:blipFill>
        <p:spPr>
          <a:xfrm>
            <a:off x="8748395" y="1069340"/>
            <a:ext cx="1456690" cy="1221740"/>
          </a:xfrm>
          <a:prstGeom prst="ellipse">
            <a:avLst/>
          </a:prstGeom>
        </p:spPr>
      </p:pic>
      <p:pic>
        <p:nvPicPr>
          <p:cNvPr id="5" name="图片 4"/>
          <p:cNvPicPr>
            <a:picLocks noChangeAspect="1"/>
          </p:cNvPicPr>
          <p:nvPr>
            <p:custDataLst>
              <p:tags r:id="rId7"/>
            </p:custDataLst>
          </p:nvPr>
        </p:nvPicPr>
        <p:blipFill>
          <a:blip r:embed="rId5"/>
          <a:srcRect l="36872" t="33491" r="38940" b="28432"/>
          <a:stretch>
            <a:fillRect/>
          </a:stretch>
        </p:blipFill>
        <p:spPr>
          <a:xfrm>
            <a:off x="10503535" y="1069340"/>
            <a:ext cx="1456690" cy="1221740"/>
          </a:xfrm>
          <a:prstGeom prst="ellipse">
            <a:avLst/>
          </a:prstGeom>
        </p:spPr>
      </p:pic>
      <p:pic>
        <p:nvPicPr>
          <p:cNvPr id="6" name="图片 5"/>
          <p:cNvPicPr>
            <a:picLocks noChangeAspect="1"/>
          </p:cNvPicPr>
          <p:nvPr>
            <p:custDataLst>
              <p:tags r:id="rId8"/>
            </p:custDataLst>
          </p:nvPr>
        </p:nvPicPr>
        <p:blipFill>
          <a:blip r:embed="rId9"/>
          <a:srcRect l="32312" t="22971" r="22458" b="27397"/>
          <a:stretch>
            <a:fillRect/>
          </a:stretch>
        </p:blipFill>
        <p:spPr>
          <a:xfrm>
            <a:off x="203835" y="5262245"/>
            <a:ext cx="1586865" cy="1389380"/>
          </a:xfrm>
          <a:prstGeom prst="ellipse">
            <a:avLst/>
          </a:prstGeom>
        </p:spPr>
      </p:pic>
      <p:pic>
        <p:nvPicPr>
          <p:cNvPr id="7" name="图片 6"/>
          <p:cNvPicPr>
            <a:picLocks noChangeAspect="1"/>
          </p:cNvPicPr>
          <p:nvPr>
            <p:custDataLst>
              <p:tags r:id="rId10"/>
            </p:custDataLst>
          </p:nvPr>
        </p:nvPicPr>
        <p:blipFill>
          <a:blip r:embed="rId9"/>
          <a:srcRect l="32312" t="22971" r="22458" b="27397"/>
          <a:stretch>
            <a:fillRect/>
          </a:stretch>
        </p:blipFill>
        <p:spPr>
          <a:xfrm>
            <a:off x="1877060" y="5262245"/>
            <a:ext cx="1509395" cy="1389380"/>
          </a:xfrm>
          <a:prstGeom prst="ellipse">
            <a:avLst/>
          </a:prstGeom>
        </p:spPr>
      </p:pic>
      <p:pic>
        <p:nvPicPr>
          <p:cNvPr id="9" name="图片 8"/>
          <p:cNvPicPr>
            <a:picLocks noChangeAspect="1"/>
          </p:cNvPicPr>
          <p:nvPr>
            <p:custDataLst>
              <p:tags r:id="rId11"/>
            </p:custDataLst>
          </p:nvPr>
        </p:nvPicPr>
        <p:blipFill>
          <a:blip r:embed="rId9"/>
          <a:srcRect l="32312" t="22971" r="22458" b="27397"/>
          <a:stretch>
            <a:fillRect/>
          </a:stretch>
        </p:blipFill>
        <p:spPr>
          <a:xfrm>
            <a:off x="3472815" y="5262245"/>
            <a:ext cx="1468120" cy="1389380"/>
          </a:xfrm>
          <a:prstGeom prst="ellipse">
            <a:avLst/>
          </a:prstGeom>
        </p:spPr>
      </p:pic>
      <p:pic>
        <p:nvPicPr>
          <p:cNvPr id="15" name="Picture 2"/>
          <p:cNvPicPr>
            <a:picLocks noChangeAspect="1" noChangeArrowheads="1"/>
          </p:cNvPicPr>
          <p:nvPr>
            <p:custDataLst>
              <p:tags r:id="rId12"/>
            </p:custDataLst>
          </p:nvPr>
        </p:nvPicPr>
        <p:blipFill>
          <a:blip r:embed="rId13">
            <a:extLst>
              <a:ext uri="{BEBA8EAE-BF5A-486C-A8C5-ECC9F3942E4B}">
                <a14:imgProps xmlns:a14="http://schemas.microsoft.com/office/drawing/2010/main">
                  <a14:imgLayer r:embed="rId14">
                    <a14:imgEffect>
                      <a14:brightnessContrast bright="6000" contrast="40000"/>
                    </a14:imgEffect>
                    <a14:imgEffect>
                      <a14:sharpenSoften amount="25000"/>
                    </a14:imgEffect>
                  </a14:imgLayer>
                </a14:imgProps>
              </a:ext>
            </a:extLst>
          </a:blip>
          <a:srcRect l="1729" t="4574" r="3479" b="27052"/>
          <a:stretch>
            <a:fillRect/>
          </a:stretch>
        </p:blipFill>
        <p:spPr bwMode="auto">
          <a:xfrm>
            <a:off x="2414905" y="2534285"/>
            <a:ext cx="6826885" cy="2484120"/>
          </a:xfrm>
          <a:prstGeom prst="roundRect">
            <a:avLst/>
          </a:prstGeom>
          <a:noFill/>
          <a:ln w="12700" cmpd="sng">
            <a:solidFill>
              <a:schemeClr val="accent1">
                <a:shade val="50000"/>
              </a:schemeClr>
            </a:solidFill>
            <a:prstDash val="solid"/>
          </a:ln>
        </p:spPr>
      </p:pic>
      <p:sp>
        <p:nvSpPr>
          <p:cNvPr id="11" name="文本框 10"/>
          <p:cNvSpPr txBox="1"/>
          <p:nvPr>
            <p:custDataLst>
              <p:tags r:id="rId15"/>
            </p:custDataLst>
          </p:nvPr>
        </p:nvSpPr>
        <p:spPr>
          <a:xfrm>
            <a:off x="1790700" y="683260"/>
            <a:ext cx="1419860" cy="460375"/>
          </a:xfrm>
          <a:prstGeom prst="rect">
            <a:avLst/>
          </a:prstGeom>
          <a:noFill/>
        </p:spPr>
        <p:txBody>
          <a:bodyPr wrap="square" rtlCol="0">
            <a:spAutoFit/>
          </a:bodyPr>
          <a:lstStyle/>
          <a:p>
            <a:pPr algn="ctr"/>
            <a:r>
              <a:rPr lang="en-US" sz="2400" b="1" dirty="0">
                <a:solidFill>
                  <a:schemeClr val="bg1"/>
                </a:solidFill>
                <a:ea typeface="+mn-lt"/>
                <a:cs typeface="汉仪颜楷简" panose="00020600040101010101" charset="-122"/>
              </a:rPr>
              <a:t>1917</a:t>
            </a:r>
            <a:endParaRPr lang="en-US" altLang="en-US" sz="2400" b="1" dirty="0">
              <a:solidFill>
                <a:schemeClr val="bg1"/>
              </a:solidFill>
              <a:ea typeface="+mn-lt"/>
              <a:cs typeface="汉仪颜楷简" panose="00020600040101010101" charset="-122"/>
            </a:endParaRPr>
          </a:p>
        </p:txBody>
      </p:sp>
      <p:sp>
        <p:nvSpPr>
          <p:cNvPr id="8" name="文本框 7"/>
          <p:cNvSpPr txBox="1"/>
          <p:nvPr>
            <p:custDataLst>
              <p:tags r:id="rId16"/>
            </p:custDataLst>
          </p:nvPr>
        </p:nvSpPr>
        <p:spPr>
          <a:xfrm>
            <a:off x="4525010" y="652145"/>
            <a:ext cx="2515870" cy="460375"/>
          </a:xfrm>
          <a:prstGeom prst="rect">
            <a:avLst/>
          </a:prstGeom>
          <a:noFill/>
        </p:spPr>
        <p:txBody>
          <a:bodyPr wrap="square" rtlCol="0">
            <a:spAutoFit/>
          </a:bodyPr>
          <a:lstStyle/>
          <a:p>
            <a:pPr algn="ctr"/>
            <a:r>
              <a:rPr lang="en-US" sz="2400" b="1" dirty="0">
                <a:solidFill>
                  <a:schemeClr val="bg1"/>
                </a:solidFill>
                <a:ea typeface="+mn-lt"/>
                <a:cs typeface="汉仪颜楷简" panose="00020600040101010101" charset="-122"/>
              </a:rPr>
              <a:t>1918</a:t>
            </a:r>
            <a:r>
              <a:rPr lang="en-US" altLang="zh-CN" sz="2400" b="1" dirty="0">
                <a:solidFill>
                  <a:schemeClr val="bg1"/>
                </a:solidFill>
                <a:ea typeface="+mn-lt"/>
                <a:cs typeface="汉仪颜楷简" panose="00020600040101010101" charset="-122"/>
              </a:rPr>
              <a:t>—1937</a:t>
            </a:r>
            <a:endParaRPr lang="en-US" altLang="zh-CN" sz="2400" b="1" dirty="0">
              <a:solidFill>
                <a:schemeClr val="bg1"/>
              </a:solidFill>
              <a:ea typeface="+mn-lt"/>
              <a:cs typeface="汉仪颜楷简" panose="00020600040101010101" charset="-122"/>
            </a:endParaRPr>
          </a:p>
        </p:txBody>
      </p:sp>
      <p:sp>
        <p:nvSpPr>
          <p:cNvPr id="12" name="矩形 11"/>
          <p:cNvSpPr/>
          <p:nvPr/>
        </p:nvSpPr>
        <p:spPr>
          <a:xfrm>
            <a:off x="302260" y="1234440"/>
            <a:ext cx="8147685" cy="462915"/>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l"/>
            <a:r>
              <a:rPr lang="zh-CN" altLang="zh-CN" sz="2400" b="1" dirty="0">
                <a:solidFill>
                  <a:srgbClr val="FF0000"/>
                </a:solidFill>
                <a:latin typeface="微软雅黑" panose="020B0503020204020204" charset="-122"/>
                <a:ea typeface="微软雅黑" panose="020B0503020204020204" charset="-122"/>
              </a:rPr>
              <a:t>理论创新：从马克思主义到列宁主义（马克思主义俄国化）</a:t>
            </a:r>
            <a:endParaRPr lang="zh-CN" altLang="zh-CN" sz="2400" b="1" dirty="0">
              <a:solidFill>
                <a:srgbClr val="FF0000"/>
              </a:solidFill>
              <a:latin typeface="微软雅黑" panose="020B0503020204020204" charset="-122"/>
              <a:ea typeface="微软雅黑" panose="020B0503020204020204" charset="-122"/>
            </a:endParaRPr>
          </a:p>
        </p:txBody>
      </p:sp>
      <p:sp>
        <p:nvSpPr>
          <p:cNvPr id="13" name="矩形 12"/>
          <p:cNvSpPr/>
          <p:nvPr/>
        </p:nvSpPr>
        <p:spPr>
          <a:xfrm>
            <a:off x="302260" y="2420620"/>
            <a:ext cx="7685405" cy="462915"/>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l"/>
            <a:r>
              <a:rPr lang="zh-CN" altLang="zh-CN" sz="2400" b="1" dirty="0">
                <a:solidFill>
                  <a:srgbClr val="FF0000"/>
                </a:solidFill>
                <a:latin typeface="微软雅黑" panose="020B0503020204020204" charset="-122"/>
                <a:ea typeface="微软雅黑" panose="020B0503020204020204" charset="-122"/>
              </a:rPr>
              <a:t>革命实践：十月革命的胜利（社会主义由理想到现实）</a:t>
            </a:r>
            <a:endParaRPr lang="zh-CN" altLang="zh-CN" sz="2400" b="1" dirty="0">
              <a:solidFill>
                <a:srgbClr val="FF0000"/>
              </a:solidFill>
              <a:latin typeface="微软雅黑" panose="020B0503020204020204" charset="-122"/>
              <a:ea typeface="微软雅黑" panose="020B0503020204020204" charset="-122"/>
            </a:endParaRPr>
          </a:p>
        </p:txBody>
      </p:sp>
      <p:sp>
        <p:nvSpPr>
          <p:cNvPr id="14" name="矩形 13"/>
          <p:cNvSpPr/>
          <p:nvPr/>
        </p:nvSpPr>
        <p:spPr>
          <a:xfrm>
            <a:off x="302260" y="3429000"/>
            <a:ext cx="11687175" cy="847090"/>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l"/>
            <a:r>
              <a:rPr lang="zh-CN" altLang="zh-CN" sz="2400" b="1" dirty="0">
                <a:solidFill>
                  <a:srgbClr val="FF0000"/>
                </a:solidFill>
                <a:latin typeface="微软雅黑" panose="020B0503020204020204" charset="-122"/>
                <a:ea typeface="微软雅黑" panose="020B0503020204020204" charset="-122"/>
              </a:rPr>
              <a:t>建设实践：从战时共产主义政策（直接过渡）到新经济政策（逐步过渡）再到斯大林</a:t>
            </a:r>
            <a:endParaRPr lang="zh-CN" altLang="zh-CN" sz="2400" b="1" dirty="0">
              <a:solidFill>
                <a:srgbClr val="FF0000"/>
              </a:solidFill>
              <a:latin typeface="微软雅黑" panose="020B0503020204020204" charset="-122"/>
              <a:ea typeface="微软雅黑" panose="020B0503020204020204" charset="-122"/>
            </a:endParaRPr>
          </a:p>
          <a:p>
            <a:pPr algn="l"/>
            <a:r>
              <a:rPr lang="zh-CN" altLang="zh-CN" sz="2400" b="1" dirty="0">
                <a:solidFill>
                  <a:srgbClr val="FF0000"/>
                </a:solidFill>
                <a:latin typeface="微软雅黑" panose="020B0503020204020204" charset="-122"/>
                <a:ea typeface="微软雅黑" panose="020B0503020204020204" charset="-122"/>
              </a:rPr>
              <a:t> </a:t>
            </a:r>
            <a:r>
              <a:rPr lang="en-US" altLang="zh-CN" sz="2400" b="1" dirty="0">
                <a:solidFill>
                  <a:srgbClr val="FF0000"/>
                </a:solidFill>
                <a:latin typeface="微软雅黑" panose="020B0503020204020204" charset="-122"/>
                <a:ea typeface="微软雅黑" panose="020B0503020204020204" charset="-122"/>
              </a:rPr>
              <a:t>                </a:t>
            </a:r>
            <a:r>
              <a:rPr lang="zh-CN" altLang="zh-CN" sz="2400" b="1" dirty="0">
                <a:solidFill>
                  <a:srgbClr val="FF0000"/>
                </a:solidFill>
                <a:latin typeface="微软雅黑" panose="020B0503020204020204" charset="-122"/>
                <a:ea typeface="微软雅黑" panose="020B0503020204020204" charset="-122"/>
              </a:rPr>
              <a:t>模式（回归理想）</a:t>
            </a:r>
            <a:endParaRPr lang="zh-CN" altLang="zh-CN" sz="2400" b="1" dirty="0">
              <a:solidFill>
                <a:srgbClr val="FF0000"/>
              </a:solidFill>
              <a:latin typeface="微软雅黑" panose="020B0503020204020204" charset="-122"/>
              <a:ea typeface="微软雅黑" panose="020B0503020204020204" charset="-122"/>
            </a:endParaRPr>
          </a:p>
        </p:txBody>
      </p:sp>
      <p:sp>
        <p:nvSpPr>
          <p:cNvPr id="16" name="下箭头 15"/>
          <p:cNvSpPr/>
          <p:nvPr/>
        </p:nvSpPr>
        <p:spPr>
          <a:xfrm>
            <a:off x="3705860" y="1802765"/>
            <a:ext cx="496570" cy="487680"/>
          </a:xfrm>
          <a:prstGeom prst="downArrow">
            <a:avLst/>
          </a:prstGeom>
          <a:solidFill>
            <a:schemeClr val="bg1"/>
          </a:solid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下箭头 16"/>
          <p:cNvSpPr/>
          <p:nvPr/>
        </p:nvSpPr>
        <p:spPr>
          <a:xfrm>
            <a:off x="3653155" y="2912745"/>
            <a:ext cx="496570" cy="487680"/>
          </a:xfrm>
          <a:prstGeom prst="downArrow">
            <a:avLst/>
          </a:prstGeom>
          <a:solidFill>
            <a:schemeClr val="bg1"/>
          </a:solid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文本框 17"/>
          <p:cNvSpPr txBox="1"/>
          <p:nvPr/>
        </p:nvSpPr>
        <p:spPr>
          <a:xfrm>
            <a:off x="8209280" y="191770"/>
            <a:ext cx="3686810" cy="460375"/>
          </a:xfrm>
          <a:prstGeom prst="rect">
            <a:avLst/>
          </a:prstGeom>
          <a:solidFill>
            <a:schemeClr val="bg2"/>
          </a:solidFill>
          <a:ln>
            <a:solidFill>
              <a:schemeClr val="tx1"/>
            </a:solidFill>
          </a:ln>
        </p:spPr>
        <p:txBody>
          <a:bodyPr wrap="square">
            <a:spAutoFit/>
          </a:bodyPr>
          <a:lstStyle/>
          <a:p>
            <a:pPr algn="ctr">
              <a:lnSpc>
                <a:spcPct val="100000"/>
              </a:lnSpc>
            </a:pPr>
            <a:r>
              <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2025</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届世界史一轮复习</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8" grpId="0"/>
      <p:bldP spid="8" grpId="1"/>
      <p:bldP spid="12" grpId="0" bldLvl="0" animBg="1"/>
      <p:bldP spid="12" grpId="1" animBg="1"/>
      <p:bldP spid="13" grpId="0" animBg="1"/>
      <p:bldP spid="13" grpId="1" animBg="1"/>
      <p:bldP spid="14" grpId="0" animBg="1"/>
      <p:bldP spid="14" grpId="1" animBg="1"/>
      <p:bldP spid="16" grpId="0" animBg="1"/>
      <p:bldP spid="16" grpId="1" animBg="1"/>
      <p:bldP spid="17" grpId="0" animBg="1"/>
      <p:bldP spid="17"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2"/>
          <p:cNvPicPr>
            <a:picLocks noChangeAspect="1"/>
          </p:cNvPicPr>
          <p:nvPr/>
        </p:nvPicPr>
        <p:blipFill>
          <a:blip r:embed="rId1"/>
          <a:stretch>
            <a:fillRect/>
          </a:stretch>
        </p:blipFill>
        <p:spPr>
          <a:xfrm>
            <a:off x="204470" y="1569720"/>
            <a:ext cx="4705350" cy="3964940"/>
          </a:xfrm>
          <a:prstGeom prst="rect">
            <a:avLst/>
          </a:prstGeom>
          <a:noFill/>
          <a:ln w="9525">
            <a:noFill/>
          </a:ln>
        </p:spPr>
      </p:pic>
      <p:sp>
        <p:nvSpPr>
          <p:cNvPr id="2" name="文本框 1"/>
          <p:cNvSpPr txBox="1"/>
          <p:nvPr/>
        </p:nvSpPr>
        <p:spPr>
          <a:xfrm>
            <a:off x="85725" y="104775"/>
            <a:ext cx="7171055" cy="460375"/>
          </a:xfrm>
          <a:prstGeom prst="rect">
            <a:avLst/>
          </a:prstGeom>
          <a:solidFill>
            <a:schemeClr val="bg2"/>
          </a:solidFill>
          <a:ln>
            <a:solidFill>
              <a:schemeClr val="tx1"/>
            </a:solidFill>
          </a:ln>
        </p:spPr>
        <p:txBody>
          <a:bodyPr wrap="square">
            <a:spAutoFit/>
          </a:bodyPr>
          <a:lstStyle/>
          <a:p>
            <a:pPr algn="ctr">
              <a:lnSpc>
                <a:spcPct val="100000"/>
              </a:lnSpc>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追寻理想的实践：战时共产主义政策（</a:t>
            </a:r>
            <a:r>
              <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1918-1921</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nvSpPr>
        <p:spPr>
          <a:xfrm>
            <a:off x="86360" y="727075"/>
            <a:ext cx="11922125" cy="706755"/>
          </a:xfrm>
          <a:prstGeom prst="rect">
            <a:avLst/>
          </a:prstGeom>
          <a:solidFill>
            <a:schemeClr val="bg1"/>
          </a:solidFill>
          <a:ln>
            <a:solidFill>
              <a:schemeClr val="tx1"/>
            </a:solidFill>
          </a:ln>
        </p:spPr>
        <p:txBody>
          <a:bodyPr wrap="square" rtlCol="0">
            <a:spAutoFit/>
          </a:bodyPr>
          <a:lstStyle/>
          <a:p>
            <a:pPr lvl="0" indent="0" fontAlgn="auto">
              <a:lnSpc>
                <a:spcPct val="100000"/>
              </a:lnSpc>
              <a:spcBef>
                <a:spcPts val="600"/>
              </a:spcBef>
            </a:pP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在一个遭受帝国主义战争破坏的国家里，实行余粮征集制，禁止自由贸易，严格地计算和平均分配每一磅粮食，</a:t>
            </a:r>
            <a:r>
              <a:rPr lang="zh-CN" altLang="en-US" sz="2000" b="1" kern="0" dirty="0">
                <a:solidFill>
                  <a:srgbClr val="FF0000"/>
                </a:solidFill>
                <a:highlight>
                  <a:srgbClr val="FFFF00"/>
                </a:highlight>
                <a:latin typeface="楷体" panose="02010609060101010101" pitchFamily="49" charset="-122"/>
                <a:ea typeface="楷体" panose="02010609060101010101" pitchFamily="49" charset="-122"/>
                <a:cs typeface="楷体" panose="02010609060101010101" pitchFamily="49" charset="-122"/>
                <a:sym typeface="+mn-lt"/>
              </a:rPr>
              <a:t>不仅是维持生活和对付战争，而是共产主义的任务，是推进社会主义的主要门径</a:t>
            </a: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a:t>
            </a:r>
            <a:r>
              <a:rPr lang="en-US" altLang="zh-CN" sz="2000" b="1" kern="0" dirty="0">
                <a:latin typeface="楷体" panose="02010609060101010101" pitchFamily="49" charset="-122"/>
                <a:ea typeface="楷体" panose="02010609060101010101" pitchFamily="49" charset="-122"/>
                <a:cs typeface="楷体" panose="02010609060101010101" pitchFamily="49" charset="-122"/>
                <a:sym typeface="+mn-lt"/>
              </a:rPr>
              <a:t>——</a:t>
            </a: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列宁                                                                  </a:t>
            </a:r>
            <a:r>
              <a:rPr lang="en-US" altLang="zh-CN" sz="2000" b="1" kern="0" dirty="0">
                <a:latin typeface="楷体" panose="02010609060101010101" pitchFamily="49" charset="-122"/>
                <a:ea typeface="楷体" panose="02010609060101010101" pitchFamily="49" charset="-122"/>
                <a:cs typeface="楷体" panose="02010609060101010101" pitchFamily="49" charset="-122"/>
                <a:sym typeface="+mn-lt"/>
              </a:rPr>
              <a:t>        </a:t>
            </a: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 </a:t>
            </a:r>
            <a:endPar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endParaRPr>
          </a:p>
        </p:txBody>
      </p:sp>
      <p:graphicFrame>
        <p:nvGraphicFramePr>
          <p:cNvPr id="10" name="表格 9"/>
          <p:cNvGraphicFramePr>
            <a:graphicFrameLocks noGrp="1"/>
          </p:cNvGraphicFramePr>
          <p:nvPr>
            <p:custDataLst>
              <p:tags r:id="rId2"/>
            </p:custDataLst>
          </p:nvPr>
        </p:nvGraphicFramePr>
        <p:xfrm>
          <a:off x="5859576" y="1565521"/>
          <a:ext cx="6095999" cy="2804160"/>
        </p:xfrm>
        <a:graphic>
          <a:graphicData uri="http://schemas.openxmlformats.org/drawingml/2006/table">
            <a:tbl>
              <a:tblPr firstRow="1" bandRow="1">
                <a:tableStyleId>{D7AC3CCA-C797-4891-BE02-D94E43425B78}</a:tableStyleId>
              </a:tblPr>
              <a:tblGrid>
                <a:gridCol w="831273"/>
                <a:gridCol w="5264726"/>
              </a:tblGrid>
              <a:tr h="666843">
                <a:tc>
                  <a:txBody>
                    <a:bodyPr/>
                    <a:lstStyle/>
                    <a:p>
                      <a:pPr algn="ctr"/>
                      <a:r>
                        <a:rPr lang="zh-CN" altLang="en-US" sz="2000" b="1" dirty="0">
                          <a:solidFill>
                            <a:schemeClr val="tx1"/>
                          </a:solidFill>
                          <a:latin typeface="华文细黑" panose="02010600040101010101" charset="-122"/>
                          <a:ea typeface="华文细黑" panose="02010600040101010101" charset="-122"/>
                        </a:rPr>
                        <a:t>农业</a:t>
                      </a:r>
                      <a:endParaRPr lang="zh-CN" altLang="en-US" sz="2000" b="1" dirty="0">
                        <a:solidFill>
                          <a:schemeClr val="tx1"/>
                        </a:solidFill>
                        <a:latin typeface="华文细黑" panose="02010600040101010101" charset="-122"/>
                        <a:ea typeface="华文细黑" panose="02010600040101010101" charset="-122"/>
                      </a:endParaRPr>
                    </a:p>
                  </a:txBody>
                  <a:tcPr anchor="ctr">
                    <a:solidFill>
                      <a:schemeClr val="bg1">
                        <a:lumMod val="85000"/>
                      </a:schemeClr>
                    </a:solidFill>
                  </a:tcPr>
                </a:tc>
                <a:tc>
                  <a:txBody>
                    <a:bodyPr/>
                    <a:lstStyle/>
                    <a:p>
                      <a:pPr algn="l"/>
                      <a:r>
                        <a:rPr lang="zh-CN" altLang="en-US" sz="2000" b="1" dirty="0">
                          <a:solidFill>
                            <a:srgbClr val="FF0000"/>
                          </a:solidFill>
                          <a:latin typeface="华文细黑" panose="02010600040101010101" charset="-122"/>
                          <a:ea typeface="华文细黑" panose="02010600040101010101" charset="-122"/>
                          <a:sym typeface="+mn-ea"/>
                        </a:rPr>
                        <a:t>余粮征集制</a:t>
                      </a:r>
                      <a:r>
                        <a:rPr lang="zh-CN" altLang="en-US" sz="2000" b="1" dirty="0">
                          <a:solidFill>
                            <a:schemeClr val="tx1"/>
                          </a:solidFill>
                          <a:latin typeface="华文细黑" panose="02010600040101010101" charset="-122"/>
                          <a:ea typeface="华文细黑" panose="02010600040101010101" charset="-122"/>
                          <a:sym typeface="+mn-ea"/>
                        </a:rPr>
                        <a:t>：农民除保留口粮、种子粮和饲料粮外，其余粮食交售国家</a:t>
                      </a:r>
                      <a:endParaRPr lang="zh-CN" altLang="en-US" sz="2000" b="1" dirty="0">
                        <a:solidFill>
                          <a:schemeClr val="tx1"/>
                        </a:solidFill>
                        <a:latin typeface="华文细黑" panose="02010600040101010101" charset="-122"/>
                        <a:ea typeface="华文细黑" panose="02010600040101010101" charset="-122"/>
                        <a:sym typeface="+mn-ea"/>
                      </a:endParaRPr>
                    </a:p>
                  </a:txBody>
                  <a:tcPr anchor="ctr">
                    <a:noFill/>
                  </a:tcPr>
                </a:tc>
              </a:tr>
              <a:tr h="666843">
                <a:tc>
                  <a:txBody>
                    <a:bodyPr/>
                    <a:lstStyle/>
                    <a:p>
                      <a:pPr algn="ctr"/>
                      <a:r>
                        <a:rPr lang="zh-CN" altLang="en-US" sz="2000" b="1" dirty="0">
                          <a:solidFill>
                            <a:schemeClr val="tx1"/>
                          </a:solidFill>
                          <a:latin typeface="华文细黑" panose="02010600040101010101" charset="-122"/>
                          <a:ea typeface="华文细黑" panose="02010600040101010101" charset="-122"/>
                        </a:rPr>
                        <a:t>工业</a:t>
                      </a:r>
                      <a:endParaRPr lang="zh-CN" altLang="en-US" sz="2000" b="1" dirty="0">
                        <a:solidFill>
                          <a:schemeClr val="tx1"/>
                        </a:solidFill>
                        <a:latin typeface="华文细黑" panose="02010600040101010101" charset="-122"/>
                        <a:ea typeface="华文细黑" panose="02010600040101010101" charset="-122"/>
                      </a:endParaRPr>
                    </a:p>
                  </a:txBody>
                  <a:tcPr anchor="ctr">
                    <a:solidFill>
                      <a:schemeClr val="bg1">
                        <a:lumMod val="85000"/>
                      </a:schemeClr>
                    </a:solidFill>
                  </a:tcPr>
                </a:tc>
                <a:tc>
                  <a:txBody>
                    <a:bodyPr/>
                    <a:lstStyle/>
                    <a:p>
                      <a:pPr algn="l"/>
                      <a:r>
                        <a:rPr lang="zh-CN" altLang="en-US" sz="2000" b="1" dirty="0">
                          <a:solidFill>
                            <a:schemeClr val="tx1"/>
                          </a:solidFill>
                          <a:latin typeface="华文细黑" panose="02010600040101010101" charset="-122"/>
                          <a:ea typeface="华文细黑" panose="02010600040101010101" charset="-122"/>
                          <a:sym typeface="+mn-ea"/>
                        </a:rPr>
                        <a:t>普遍实行</a:t>
                      </a:r>
                      <a:r>
                        <a:rPr lang="zh-CN" altLang="en-US" sz="2000" b="1" dirty="0">
                          <a:solidFill>
                            <a:srgbClr val="FF0000"/>
                          </a:solidFill>
                          <a:latin typeface="华文细黑" panose="02010600040101010101" charset="-122"/>
                          <a:ea typeface="华文细黑" panose="02010600040101010101" charset="-122"/>
                          <a:sym typeface="+mn-ea"/>
                        </a:rPr>
                        <a:t>工业国有化</a:t>
                      </a:r>
                      <a:r>
                        <a:rPr lang="zh-CN" altLang="en-US" sz="2000" b="1" dirty="0">
                          <a:solidFill>
                            <a:schemeClr val="tx1"/>
                          </a:solidFill>
                          <a:latin typeface="华文细黑" panose="02010600040101010101" charset="-122"/>
                          <a:ea typeface="华文细黑" panose="02010600040101010101" charset="-122"/>
                          <a:sym typeface="+mn-ea"/>
                        </a:rPr>
                        <a:t>，将大中企业收归国有，对小企业实行监督</a:t>
                      </a:r>
                      <a:endParaRPr lang="zh-CN" altLang="en-US" sz="2000" b="1" dirty="0">
                        <a:solidFill>
                          <a:schemeClr val="tx1"/>
                        </a:solidFill>
                        <a:latin typeface="华文细黑" panose="02010600040101010101" charset="-122"/>
                        <a:ea typeface="华文细黑" panose="02010600040101010101" charset="-122"/>
                        <a:sym typeface="+mn-ea"/>
                      </a:endParaRPr>
                    </a:p>
                  </a:txBody>
                  <a:tcPr anchor="ctr">
                    <a:noFill/>
                  </a:tcPr>
                </a:tc>
              </a:tr>
              <a:tr h="666843">
                <a:tc>
                  <a:txBody>
                    <a:bodyPr/>
                    <a:lstStyle/>
                    <a:p>
                      <a:pPr algn="ctr"/>
                      <a:r>
                        <a:rPr lang="zh-CN" altLang="en-US" sz="2000" b="1" dirty="0">
                          <a:solidFill>
                            <a:schemeClr val="tx1"/>
                          </a:solidFill>
                          <a:latin typeface="华文细黑" panose="02010600040101010101" charset="-122"/>
                          <a:ea typeface="华文细黑" panose="02010600040101010101" charset="-122"/>
                        </a:rPr>
                        <a:t>商业</a:t>
                      </a:r>
                      <a:endParaRPr lang="zh-CN" altLang="en-US" sz="2000" b="1" dirty="0">
                        <a:solidFill>
                          <a:schemeClr val="tx1"/>
                        </a:solidFill>
                        <a:latin typeface="华文细黑" panose="02010600040101010101" charset="-122"/>
                        <a:ea typeface="华文细黑" panose="02010600040101010101" charset="-122"/>
                      </a:endParaRPr>
                    </a:p>
                  </a:txBody>
                  <a:tcPr anchor="ctr">
                    <a:solidFill>
                      <a:schemeClr val="bg1">
                        <a:lumMod val="85000"/>
                      </a:schemeClr>
                    </a:solidFill>
                  </a:tcPr>
                </a:tc>
                <a:tc>
                  <a:txBody>
                    <a:bodyPr/>
                    <a:lstStyle/>
                    <a:p>
                      <a:pPr algn="l"/>
                      <a:r>
                        <a:rPr lang="zh-CN" altLang="en-US" sz="2000" b="1" dirty="0">
                          <a:solidFill>
                            <a:srgbClr val="FF0000"/>
                          </a:solidFill>
                          <a:latin typeface="华文细黑" panose="02010600040101010101" charset="-122"/>
                          <a:ea typeface="华文细黑" panose="02010600040101010101" charset="-122"/>
                          <a:sym typeface="+mn-ea"/>
                        </a:rPr>
                        <a:t>取消商品贸易</a:t>
                      </a:r>
                      <a:r>
                        <a:rPr lang="zh-CN" altLang="en-US" sz="2000" b="1" dirty="0">
                          <a:solidFill>
                            <a:schemeClr val="tx1"/>
                          </a:solidFill>
                          <a:latin typeface="华文细黑" panose="02010600040101010101" charset="-122"/>
                          <a:ea typeface="华文细黑" panose="02010600040101010101" charset="-122"/>
                          <a:sym typeface="+mn-ea"/>
                        </a:rPr>
                        <a:t>，一切生活必需品都由国家集中分配</a:t>
                      </a:r>
                      <a:endParaRPr lang="zh-CN" altLang="en-US" sz="2000" b="1" dirty="0">
                        <a:solidFill>
                          <a:schemeClr val="tx1"/>
                        </a:solidFill>
                        <a:latin typeface="华文细黑" panose="02010600040101010101" charset="-122"/>
                        <a:ea typeface="华文细黑" panose="02010600040101010101" charset="-122"/>
                        <a:sym typeface="+mn-ea"/>
                      </a:endParaRPr>
                    </a:p>
                  </a:txBody>
                  <a:tcPr anchor="ctr">
                    <a:noFill/>
                  </a:tcPr>
                </a:tc>
              </a:tr>
              <a:tr h="376911">
                <a:tc>
                  <a:txBody>
                    <a:bodyPr/>
                    <a:lstStyle/>
                    <a:p>
                      <a:pPr algn="ctr"/>
                      <a:r>
                        <a:rPr lang="zh-CN" altLang="en-US" sz="2000" b="1" dirty="0">
                          <a:solidFill>
                            <a:schemeClr val="tx1"/>
                          </a:solidFill>
                          <a:latin typeface="华文细黑" panose="02010600040101010101" charset="-122"/>
                          <a:ea typeface="华文细黑" panose="02010600040101010101" charset="-122"/>
                        </a:rPr>
                        <a:t>分配</a:t>
                      </a:r>
                      <a:endParaRPr lang="zh-CN" altLang="en-US" sz="2000" b="1" dirty="0">
                        <a:solidFill>
                          <a:schemeClr val="tx1"/>
                        </a:solidFill>
                        <a:latin typeface="华文细黑" panose="02010600040101010101" charset="-122"/>
                        <a:ea typeface="华文细黑" panose="02010600040101010101" charset="-122"/>
                      </a:endParaRPr>
                    </a:p>
                  </a:txBody>
                  <a:tcPr anchor="ctr">
                    <a:solidFill>
                      <a:schemeClr val="bg1">
                        <a:lumMod val="85000"/>
                      </a:schemeClr>
                    </a:solidFill>
                  </a:tcPr>
                </a:tc>
                <a:tc>
                  <a:txBody>
                    <a:bodyPr/>
                    <a:lstStyle/>
                    <a:p>
                      <a:pPr algn="l"/>
                      <a:r>
                        <a:rPr lang="zh-CN" altLang="en-US" sz="2000" b="1" dirty="0">
                          <a:solidFill>
                            <a:srgbClr val="FF0000"/>
                          </a:solidFill>
                          <a:latin typeface="华文细黑" panose="02010600040101010101" charset="-122"/>
                          <a:ea typeface="华文细黑" panose="02010600040101010101" charset="-122"/>
                          <a:cs typeface="华文细黑" panose="02010600040101010101" charset="-122"/>
                          <a:sym typeface="+mn-ea"/>
                        </a:rPr>
                        <a:t>实物配给制</a:t>
                      </a:r>
                      <a:r>
                        <a:rPr lang="zh-CN" altLang="en-US" sz="2000" b="1" dirty="0">
                          <a:solidFill>
                            <a:schemeClr val="tx1"/>
                          </a:solidFill>
                          <a:latin typeface="华文细黑" panose="02010600040101010101" charset="-122"/>
                          <a:ea typeface="华文细黑" panose="02010600040101010101" charset="-122"/>
                          <a:cs typeface="华文细黑" panose="02010600040101010101" charset="-122"/>
                          <a:sym typeface="+mn-ea"/>
                        </a:rPr>
                        <a:t>：强制劳动，实行“不劳动者不得食”</a:t>
                      </a:r>
                      <a:endParaRPr lang="zh-CN" altLang="en-US" sz="2000" b="1" dirty="0">
                        <a:solidFill>
                          <a:schemeClr val="tx1"/>
                        </a:solidFill>
                        <a:latin typeface="华文细黑" panose="02010600040101010101" charset="-122"/>
                        <a:ea typeface="华文细黑" panose="02010600040101010101" charset="-122"/>
                        <a:cs typeface="华文细黑" panose="02010600040101010101" charset="-122"/>
                        <a:sym typeface="+mn-ea"/>
                      </a:endParaRPr>
                    </a:p>
                  </a:txBody>
                  <a:tcPr anchor="ctr">
                    <a:noFill/>
                  </a:tcPr>
                </a:tc>
              </a:tr>
            </a:tbl>
          </a:graphicData>
        </a:graphic>
      </p:graphicFrame>
      <p:sp>
        <p:nvSpPr>
          <p:cNvPr id="6" name="文本框 3073"/>
          <p:cNvSpPr txBox="1"/>
          <p:nvPr/>
        </p:nvSpPr>
        <p:spPr>
          <a:xfrm>
            <a:off x="10572750" y="1910715"/>
            <a:ext cx="1200150" cy="351155"/>
          </a:xfrm>
          <a:prstGeom prst="rect">
            <a:avLst/>
          </a:prstGeom>
          <a:solidFill>
            <a:schemeClr val="bg2"/>
          </a:solidFill>
          <a:ln w="12700" cap="flat" cmpd="sng">
            <a:solidFill>
              <a:srgbClr val="FF0000"/>
            </a:solidFill>
            <a:prstDash val="solid"/>
            <a:miter/>
            <a:headEnd type="none" w="med" len="med"/>
            <a:tailEnd type="none" w="med" len="med"/>
          </a:ln>
        </p:spPr>
        <p:txBody>
          <a:bodyPr wrap="square" lIns="90170" tIns="46990" rIns="90170" bIns="46990" anchor="t" anchorCtr="0">
            <a:noAutofit/>
          </a:bodyPr>
          <a:lstStyle/>
          <a:p>
            <a:pPr algn="ctr" fontAlgn="auto">
              <a:lnSpc>
                <a:spcPct val="100000"/>
              </a:lnSpc>
              <a:spcBef>
                <a:spcPts val="0"/>
              </a:spcBef>
            </a:pPr>
            <a:r>
              <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战时</a:t>
            </a:r>
            <a:endPar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7" name="文本框 3073"/>
          <p:cNvSpPr txBox="1"/>
          <p:nvPr/>
        </p:nvSpPr>
        <p:spPr>
          <a:xfrm>
            <a:off x="10572750" y="4018280"/>
            <a:ext cx="1200150" cy="351155"/>
          </a:xfrm>
          <a:prstGeom prst="rect">
            <a:avLst/>
          </a:prstGeom>
          <a:solidFill>
            <a:schemeClr val="bg2"/>
          </a:solidFill>
          <a:ln w="12700" cap="flat" cmpd="sng">
            <a:solidFill>
              <a:schemeClr val="tx1"/>
            </a:solidFill>
            <a:prstDash val="solid"/>
            <a:miter/>
            <a:headEnd type="none" w="med" len="med"/>
            <a:tailEnd type="none" w="med" len="med"/>
          </a:ln>
        </p:spPr>
        <p:txBody>
          <a:bodyPr wrap="square" lIns="90170" tIns="46990" rIns="90170" bIns="46990" anchor="t" anchorCtr="0">
            <a:noAutofit/>
          </a:bodyPr>
          <a:lstStyle/>
          <a:p>
            <a:pPr indent="0" algn="ctr" fontAlgn="auto">
              <a:lnSpc>
                <a:spcPct val="100000"/>
              </a:lnSpc>
              <a:spcBef>
                <a:spcPts val="0"/>
              </a:spcBef>
            </a:pPr>
            <a:r>
              <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战时</a:t>
            </a:r>
            <a:endPar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8" name="文本框 3073"/>
          <p:cNvSpPr txBox="1"/>
          <p:nvPr/>
        </p:nvSpPr>
        <p:spPr>
          <a:xfrm>
            <a:off x="10572750" y="2631440"/>
            <a:ext cx="1200150" cy="351155"/>
          </a:xfrm>
          <a:prstGeom prst="rect">
            <a:avLst/>
          </a:prstGeom>
          <a:solidFill>
            <a:schemeClr val="accent1">
              <a:lumMod val="20000"/>
              <a:lumOff val="80000"/>
            </a:schemeClr>
          </a:solidFill>
          <a:ln w="12700" cap="flat" cmpd="sng">
            <a:solidFill>
              <a:srgbClr val="FF0000"/>
            </a:solidFill>
            <a:prstDash val="solid"/>
            <a:miter/>
            <a:headEnd type="none" w="med" len="med"/>
            <a:tailEnd type="none" w="med" len="med"/>
          </a:ln>
        </p:spPr>
        <p:txBody>
          <a:bodyPr wrap="square" lIns="90170" tIns="46990" rIns="90170" bIns="46990" anchor="t" anchorCtr="0">
            <a:noAutofit/>
          </a:bodyPr>
          <a:lstStyle/>
          <a:p>
            <a:pPr algn="ctr" fontAlgn="auto">
              <a:lnSpc>
                <a:spcPct val="100000"/>
              </a:lnSpc>
              <a:spcBef>
                <a:spcPts val="0"/>
              </a:spcBef>
            </a:pPr>
            <a:r>
              <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共产主义</a:t>
            </a:r>
            <a:endPar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9" name="文本框 3073"/>
          <p:cNvSpPr txBox="1"/>
          <p:nvPr/>
        </p:nvSpPr>
        <p:spPr>
          <a:xfrm>
            <a:off x="10429240" y="3324860"/>
            <a:ext cx="1200150" cy="351155"/>
          </a:xfrm>
          <a:prstGeom prst="rect">
            <a:avLst/>
          </a:prstGeom>
          <a:solidFill>
            <a:schemeClr val="accent1">
              <a:lumMod val="20000"/>
              <a:lumOff val="80000"/>
            </a:schemeClr>
          </a:solidFill>
          <a:ln w="12700" cap="flat" cmpd="sng">
            <a:solidFill>
              <a:srgbClr val="FF0000"/>
            </a:solidFill>
            <a:prstDash val="solid"/>
            <a:miter/>
            <a:headEnd type="none" w="med" len="med"/>
            <a:tailEnd type="none" w="med" len="med"/>
          </a:ln>
        </p:spPr>
        <p:txBody>
          <a:bodyPr wrap="square" lIns="90170" tIns="46990" rIns="90170" bIns="46990" anchor="t" anchorCtr="0">
            <a:noAutofit/>
          </a:bodyPr>
          <a:lstStyle/>
          <a:p>
            <a:pPr algn="ctr" fontAlgn="auto">
              <a:lnSpc>
                <a:spcPct val="100000"/>
              </a:lnSpc>
              <a:spcBef>
                <a:spcPts val="0"/>
              </a:spcBef>
            </a:pPr>
            <a:r>
              <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共产主义</a:t>
            </a:r>
            <a:endPar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33" name="文本框 3073"/>
          <p:cNvSpPr txBox="1"/>
          <p:nvPr/>
        </p:nvSpPr>
        <p:spPr>
          <a:xfrm>
            <a:off x="1742587" y="587434"/>
            <a:ext cx="7560310" cy="462915"/>
          </a:xfrm>
          <a:prstGeom prst="rect">
            <a:avLst/>
          </a:prstGeom>
          <a:solidFill>
            <a:schemeClr val="bg1"/>
          </a:solidFill>
          <a:ln w="12700" cap="flat" cmpd="sng">
            <a:solidFill>
              <a:srgbClr val="FF0000"/>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列宁设想通过战时共产主义政策</a:t>
            </a:r>
            <a:r>
              <a:rPr lang="zh-CN" altLang="en-US" sz="2400" b="1" kern="0" dirty="0">
                <a:solidFill>
                  <a:srgbClr val="FF0000"/>
                </a:solidFill>
                <a:highlight>
                  <a:srgbClr val="FFFF00"/>
                </a:highlight>
                <a:latin typeface="微软雅黑" panose="020B0503020204020204" charset="-122"/>
                <a:ea typeface="微软雅黑" panose="020B0503020204020204" charset="-122"/>
                <a:cs typeface="方正粗黑宋简体" panose="02000000000000000000" charset="-122"/>
                <a:sym typeface="Arial" panose="020B0604020202020204" pitchFamily="34" charset="0"/>
              </a:rPr>
              <a:t>直接过渡</a:t>
            </a:r>
            <a:r>
              <a:rPr lang="zh-CN" altLang="en-US" sz="24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到社会主义</a:t>
            </a:r>
            <a:endParaRPr lang="zh-CN" altLang="en-US" sz="24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8197" name="Rectangle 5"/>
          <p:cNvSpPr>
            <a:spLocks noChangeArrowheads="1"/>
          </p:cNvSpPr>
          <p:nvPr/>
        </p:nvSpPr>
        <p:spPr bwMode="auto">
          <a:xfrm>
            <a:off x="204470" y="4518025"/>
            <a:ext cx="11750675" cy="2117725"/>
          </a:xfrm>
          <a:prstGeom prst="rect">
            <a:avLst/>
          </a:prstGeom>
          <a:solidFill>
            <a:srgbClr val="92D050"/>
          </a:solidFill>
          <a:ln w="9525">
            <a:solidFill>
              <a:srgbClr val="FF0000"/>
            </a:solidFill>
            <a:miter lim="800000"/>
          </a:ln>
        </p:spPr>
        <p:txBody>
          <a:bodyPr/>
          <a:lstStyle/>
          <a:p>
            <a:pPr marL="342900" indent="-342900">
              <a:lnSpc>
                <a:spcPct val="90000"/>
              </a:lnSpc>
              <a:spcBef>
                <a:spcPct val="20000"/>
              </a:spcBef>
              <a:buFontTx/>
              <a:buChar char="•"/>
            </a:pPr>
            <a:r>
              <a:rPr lang="zh-CN" altLang="en-US" sz="2200" b="1">
                <a:latin typeface="微软雅黑" panose="020B0503020204020204" charset="-122"/>
                <a:ea typeface="微软雅黑" panose="020B0503020204020204" charset="-122"/>
                <a:sym typeface="+mn-ea"/>
              </a:rPr>
              <a:t>用</a:t>
            </a:r>
            <a:r>
              <a:rPr lang="zh-CN" altLang="en-US" sz="2200" b="1">
                <a:solidFill>
                  <a:srgbClr val="FF0000"/>
                </a:solidFill>
                <a:latin typeface="微软雅黑" panose="020B0503020204020204" charset="-122"/>
                <a:ea typeface="微软雅黑" panose="020B0503020204020204" charset="-122"/>
                <a:sym typeface="+mn-ea"/>
              </a:rPr>
              <a:t>行政手段</a:t>
            </a:r>
            <a:r>
              <a:rPr lang="zh-CN" altLang="en-US" sz="2200" b="1">
                <a:latin typeface="微软雅黑" panose="020B0503020204020204" charset="-122"/>
                <a:ea typeface="微软雅黑" panose="020B0503020204020204" charset="-122"/>
                <a:sym typeface="+mn-ea"/>
              </a:rPr>
              <a:t>控制经济，</a:t>
            </a:r>
            <a:r>
              <a:rPr lang="zh-CN" altLang="en-US" sz="2200" b="1">
                <a:solidFill>
                  <a:srgbClr val="FF0000"/>
                </a:solidFill>
                <a:latin typeface="微软雅黑" panose="020B0503020204020204" charset="-122"/>
                <a:ea typeface="微软雅黑" panose="020B0503020204020204" charset="-122"/>
                <a:sym typeface="+mn-ea"/>
              </a:rPr>
              <a:t>排斥</a:t>
            </a:r>
            <a:r>
              <a:rPr lang="zh-CN" altLang="en-US" sz="2200" b="1">
                <a:latin typeface="微软雅黑" panose="020B0503020204020204" charset="-122"/>
                <a:ea typeface="微软雅黑" panose="020B0503020204020204" charset="-122"/>
                <a:sym typeface="+mn-ea"/>
              </a:rPr>
              <a:t>市场、商品和货币。</a:t>
            </a:r>
            <a:r>
              <a:rPr lang="zh-CN" sz="2200" b="1">
                <a:solidFill>
                  <a:srgbClr val="FF0000"/>
                </a:solidFill>
                <a:latin typeface="华文细黑" panose="02010600040101010101" charset="-122"/>
                <a:ea typeface="华文细黑" panose="02010600040101010101" charset="-122"/>
                <a:cs typeface="华文细黑" panose="02010600040101010101" charset="-122"/>
              </a:rPr>
              <a:t> </a:t>
            </a:r>
            <a:r>
              <a:rPr lang="zh-CN" sz="2200" b="1">
                <a:solidFill>
                  <a:schemeClr val="tx1"/>
                </a:solidFill>
                <a:latin typeface="华文细黑" panose="02010600040101010101" charset="-122"/>
                <a:ea typeface="华文细黑" panose="02010600040101010101" charset="-122"/>
                <a:cs typeface="华文细黑" panose="02010600040101010101" charset="-122"/>
              </a:rPr>
              <a:t>是非常时期的非常措施</a:t>
            </a:r>
            <a:r>
              <a:rPr lang="zh-CN" sz="2200" b="1">
                <a:solidFill>
                  <a:srgbClr val="FF0000"/>
                </a:solidFill>
                <a:latin typeface="华文细黑" panose="02010600040101010101" charset="-122"/>
                <a:ea typeface="华文细黑" panose="02010600040101010101" charset="-122"/>
                <a:cs typeface="华文细黑" panose="02010600040101010101" charset="-122"/>
              </a:rPr>
              <a:t>（实质）</a:t>
            </a:r>
            <a:endParaRPr lang="zh-CN" sz="2200" b="1">
              <a:solidFill>
                <a:srgbClr val="FF0000"/>
              </a:solidFill>
              <a:latin typeface="华文细黑" panose="02010600040101010101" charset="-122"/>
              <a:ea typeface="华文细黑" panose="02010600040101010101" charset="-122"/>
              <a:cs typeface="华文细黑" panose="02010600040101010101" charset="-122"/>
            </a:endParaRPr>
          </a:p>
          <a:p>
            <a:pPr marL="342900" indent="-342900">
              <a:lnSpc>
                <a:spcPct val="90000"/>
              </a:lnSpc>
              <a:spcBef>
                <a:spcPct val="20000"/>
              </a:spcBef>
              <a:buFontTx/>
              <a:buChar char="•"/>
            </a:pPr>
            <a:r>
              <a:rPr lang="zh-CN" sz="2200" b="1">
                <a:latin typeface="华文细黑" panose="02010600040101010101" charset="-122"/>
                <a:ea typeface="华文细黑" panose="02010600040101010101" charset="-122"/>
                <a:cs typeface="华文细黑" panose="02010600040101010101" charset="-122"/>
              </a:rPr>
              <a:t>能够集中有限的人力、物力来支持革命战争，保证军事胜利，巩固新生的苏维埃政权。（积极）</a:t>
            </a:r>
            <a:endParaRPr lang="zh-CN" sz="2200" b="1">
              <a:latin typeface="华文细黑" panose="02010600040101010101" charset="-122"/>
              <a:ea typeface="华文细黑" panose="02010600040101010101" charset="-122"/>
              <a:cs typeface="华文细黑" panose="02010600040101010101" charset="-122"/>
            </a:endParaRPr>
          </a:p>
          <a:p>
            <a:pPr marL="342900" indent="-342900">
              <a:lnSpc>
                <a:spcPct val="90000"/>
              </a:lnSpc>
              <a:spcBef>
                <a:spcPct val="20000"/>
              </a:spcBef>
              <a:buFontTx/>
              <a:buChar char="•"/>
            </a:pPr>
            <a:r>
              <a:rPr lang="zh-CN" sz="2200" b="1">
                <a:latin typeface="华文细黑" panose="02010600040101010101" charset="-122"/>
                <a:ea typeface="华文细黑" panose="02010600040101010101" charset="-122"/>
                <a:cs typeface="华文细黑" panose="02010600040101010101" charset="-122"/>
              </a:rPr>
              <a:t>违背经济发展规律，严重挫伤了劳动者的生产积极性，损害了农民和工人的利益，长期实行必然引发严重的经济和政治危机。（消极）</a:t>
            </a:r>
            <a:endParaRPr lang="zh-CN" sz="2200" b="1">
              <a:latin typeface="华文细黑" panose="02010600040101010101" charset="-122"/>
              <a:ea typeface="华文细黑" panose="02010600040101010101" charset="-122"/>
              <a:cs typeface="华文细黑" panose="02010600040101010101" charset="-122"/>
            </a:endParaRPr>
          </a:p>
          <a:p>
            <a:pPr marL="342900" indent="-342900">
              <a:lnSpc>
                <a:spcPct val="90000"/>
              </a:lnSpc>
              <a:spcBef>
                <a:spcPct val="20000"/>
              </a:spcBef>
              <a:buFontTx/>
              <a:buChar char="•"/>
            </a:pPr>
            <a:r>
              <a:rPr lang="zh-CN" sz="2200" b="1">
                <a:latin typeface="华文细黑" panose="02010600040101010101" charset="-122"/>
                <a:ea typeface="华文细黑" panose="02010600040101010101" charset="-122"/>
                <a:cs typeface="华文细黑" panose="02010600040101010101" charset="-122"/>
              </a:rPr>
              <a:t>只是</a:t>
            </a:r>
            <a:r>
              <a:rPr lang="zh-CN" sz="2200" b="1">
                <a:solidFill>
                  <a:srgbClr val="FF0000"/>
                </a:solidFill>
                <a:latin typeface="华文细黑" panose="02010600040101010101" charset="-122"/>
                <a:ea typeface="华文细黑" panose="02010600040101010101" charset="-122"/>
                <a:cs typeface="华文细黑" panose="02010600040101010101" charset="-122"/>
              </a:rPr>
              <a:t>非常时期实行特殊政策，不是苏俄向社会主义过渡的正确途径</a:t>
            </a:r>
            <a:r>
              <a:rPr lang="zh-CN" sz="2200" b="1">
                <a:latin typeface="华文细黑" panose="02010600040101010101" charset="-122"/>
                <a:ea typeface="华文细黑" panose="02010600040101010101" charset="-122"/>
                <a:cs typeface="华文细黑" panose="02010600040101010101" charset="-122"/>
              </a:rPr>
              <a:t>。（</a:t>
            </a:r>
            <a:r>
              <a:rPr lang="zh-CN" sz="2200" b="1">
                <a:solidFill>
                  <a:srgbClr val="FF0000"/>
                </a:solidFill>
                <a:latin typeface="华文细黑" panose="02010600040101010101" charset="-122"/>
                <a:ea typeface="华文细黑" panose="02010600040101010101" charset="-122"/>
                <a:cs typeface="华文细黑" panose="02010600040101010101" charset="-122"/>
              </a:rPr>
              <a:t>结论</a:t>
            </a:r>
            <a:r>
              <a:rPr lang="zh-CN" sz="2200" b="1">
                <a:latin typeface="华文细黑" panose="02010600040101010101" charset="-122"/>
                <a:ea typeface="华文细黑" panose="02010600040101010101" charset="-122"/>
                <a:cs typeface="华文细黑" panose="02010600040101010101" charset="-122"/>
              </a:rPr>
              <a:t>）</a:t>
            </a:r>
            <a:endParaRPr lang="zh-CN" sz="2200" b="1">
              <a:latin typeface="华文细黑" panose="02010600040101010101" charset="-122"/>
              <a:ea typeface="华文细黑" panose="02010600040101010101" charset="-122"/>
              <a:cs typeface="华文细黑" panose="02010600040101010101"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ircle(in)">
                                      <p:cBhvr>
                                        <p:cTn id="34" dur="2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8197"/>
                                        </p:tgtEl>
                                        <p:attrNameLst>
                                          <p:attrName>style.visibility</p:attrName>
                                        </p:attrNameLst>
                                      </p:cBhvr>
                                      <p:to>
                                        <p:strVal val="visible"/>
                                      </p:to>
                                    </p:set>
                                    <p:animEffect transition="in" filter="circle(in)">
                                      <p:cBhvr>
                                        <p:cTn id="39" dur="20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P spid="33" grpId="0" bldLvl="0" animBg="1"/>
      <p:bldP spid="33" grpId="1" animBg="1"/>
      <p:bldP spid="8197" grpId="0" bldLvl="0" animBg="1"/>
      <p:bldP spid="819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725" y="104775"/>
            <a:ext cx="7171055" cy="460375"/>
          </a:xfrm>
          <a:prstGeom prst="rect">
            <a:avLst/>
          </a:prstGeom>
          <a:solidFill>
            <a:schemeClr val="bg2"/>
          </a:solidFill>
          <a:ln>
            <a:solidFill>
              <a:schemeClr val="tx1"/>
            </a:solidFill>
          </a:ln>
        </p:spPr>
        <p:txBody>
          <a:bodyPr wrap="square">
            <a:spAutoFit/>
          </a:bodyPr>
          <a:lstStyle/>
          <a:p>
            <a:pPr algn="ctr">
              <a:lnSpc>
                <a:spcPct val="100000"/>
              </a:lnSpc>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回归现实的实践：新经济政策（</a:t>
            </a:r>
            <a:r>
              <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1921.3-1928</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9219" name="内容占位符 9218"/>
          <p:cNvPicPr>
            <a:picLocks noGrp="1" noChangeAspect="1"/>
          </p:cNvPicPr>
          <p:nvPr>
            <p:ph sz="half" idx="4294967295"/>
          </p:nvPr>
        </p:nvPicPr>
        <p:blipFill>
          <a:blip r:embed="rId1"/>
          <a:stretch>
            <a:fillRect/>
          </a:stretch>
        </p:blipFill>
        <p:spPr>
          <a:xfrm>
            <a:off x="236855" y="706755"/>
            <a:ext cx="3228975" cy="3101975"/>
          </a:xfrm>
          <a:ln w="19050">
            <a:solidFill>
              <a:schemeClr val="tx1"/>
            </a:solidFill>
            <a:miter/>
          </a:ln>
        </p:spPr>
      </p:pic>
      <p:sp>
        <p:nvSpPr>
          <p:cNvPr id="9221" name="文本框 9220"/>
          <p:cNvSpPr txBox="1"/>
          <p:nvPr/>
        </p:nvSpPr>
        <p:spPr>
          <a:xfrm>
            <a:off x="630555" y="3499485"/>
            <a:ext cx="2246630" cy="339725"/>
          </a:xfrm>
          <a:prstGeom prst="rect">
            <a:avLst/>
          </a:prstGeom>
          <a:solidFill>
            <a:schemeClr val="bg1"/>
          </a:solidFill>
          <a:ln w="635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a:r>
              <a:rPr lang="en-US" altLang="zh-CN" sz="1600" b="1" dirty="0">
                <a:solidFill>
                  <a:schemeClr val="tx1"/>
                </a:solidFill>
                <a:latin typeface="楷体" panose="02010609060101010101" pitchFamily="49" charset="-122"/>
                <a:ea typeface="楷体" panose="02010609060101010101" pitchFamily="49" charset="-122"/>
                <a:cs typeface="楷体" panose="02010609060101010101" pitchFamily="49" charset="-122"/>
              </a:rPr>
              <a:t>1920</a:t>
            </a:r>
            <a:r>
              <a:rPr lang="zh-CN" altLang="en-US" sz="1600" b="1" dirty="0">
                <a:solidFill>
                  <a:schemeClr val="tx1"/>
                </a:solidFill>
                <a:latin typeface="楷体" panose="02010609060101010101" pitchFamily="49" charset="-122"/>
                <a:ea typeface="楷体" panose="02010609060101010101" pitchFamily="49" charset="-122"/>
                <a:cs typeface="楷体" panose="02010609060101010101" pitchFamily="49" charset="-122"/>
              </a:rPr>
              <a:t>年苏俄大饥荒 </a:t>
            </a:r>
            <a:endParaRPr lang="zh-CN" altLang="en-US" sz="16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12" name="矩形 11"/>
          <p:cNvSpPr/>
          <p:nvPr/>
        </p:nvSpPr>
        <p:spPr>
          <a:xfrm>
            <a:off x="85725" y="4314190"/>
            <a:ext cx="4142105" cy="1635760"/>
          </a:xfrm>
          <a:prstGeom prst="rect">
            <a:avLst/>
          </a:prstGeom>
          <a:solidFill>
            <a:schemeClr val="bg1"/>
          </a:solidFill>
          <a:ln>
            <a:solidFill>
              <a:schemeClr val="tx1"/>
            </a:solidFill>
          </a:ln>
        </p:spPr>
        <p:txBody>
          <a:bodyPr wrap="square">
            <a:noAutofit/>
          </a:bodyPr>
          <a:lstStyle/>
          <a:p>
            <a:pPr indent="0" algn="l" fontAlgn="auto">
              <a:lnSpc>
                <a:spcPct val="100000"/>
              </a:lnSpc>
            </a:pP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土地属于我们，面包却属于你们；</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indent="0" algn="l" fontAlgn="auto">
              <a:lnSpc>
                <a:spcPct val="100000"/>
              </a:lnSpc>
            </a:pP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水属于我们，鱼却属于你们；</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indent="0" algn="l" fontAlgn="auto">
              <a:lnSpc>
                <a:spcPct val="100000"/>
              </a:lnSpc>
            </a:pP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森林属于我们，木材却属于你们。</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indent="0" algn="l" fontAlgn="auto">
              <a:lnSpc>
                <a:spcPct val="100000"/>
              </a:lnSpc>
            </a:pP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打倒列宁和马肉，恢复沙皇和猪肉。</a:t>
            </a: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indent="0" algn="l" fontAlgn="auto">
              <a:lnSpc>
                <a:spcPct val="100000"/>
              </a:lnSpc>
            </a:pPr>
            <a:r>
              <a:rPr lang="en-US" altLang="zh-CN"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          </a:t>
            </a:r>
            <a:r>
              <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rPr>
              <a:t>——1920年苏俄民谣</a:t>
            </a:r>
            <a:endParaRPr lang="zh-CN" altLang="en-US" sz="2000" b="1" dirty="0">
              <a:solidFill>
                <a:schemeClr val="tx1"/>
              </a:solidFill>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p:cNvSpPr txBox="1"/>
          <p:nvPr/>
        </p:nvSpPr>
        <p:spPr>
          <a:xfrm>
            <a:off x="3634740" y="822960"/>
            <a:ext cx="8427085" cy="1568450"/>
          </a:xfrm>
          <a:prstGeom prst="rect">
            <a:avLst/>
          </a:prstGeom>
          <a:noFill/>
          <a:ln>
            <a:solidFill>
              <a:schemeClr val="tx1"/>
            </a:solidFill>
          </a:ln>
        </p:spPr>
        <p:txBody>
          <a:bodyPr wrap="square" rtlCol="0" anchor="t">
            <a:spAutoFit/>
          </a:bodyPr>
          <a:lstStyle/>
          <a:p>
            <a:pPr indent="0" fontAlgn="auto"/>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材料：</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越来越严厉的无偿征购，使得农民的不满演变为</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农民暴动</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的事件。</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更为严重的是，</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1921</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年</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2</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月</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ea"/>
              </a:rPr>
              <a:t>28</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日，作为彼得格勒门户的海军基地喀琅施塔得发生了</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水兵叛乱</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ea"/>
              </a:rPr>
              <a:t>，他们抛出了‘贸易自由’ ‘拥护不要共产党人参加的苏维埃’的口号。”</a:t>
            </a:r>
            <a:endParaRPr lang="zh-CN" altLang="en-US" sz="2000" b="1"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963588" name="矩形 14"/>
          <p:cNvSpPr/>
          <p:nvPr>
            <p:custDataLst>
              <p:tags r:id="rId2"/>
            </p:custDataLst>
          </p:nvPr>
        </p:nvSpPr>
        <p:spPr>
          <a:xfrm>
            <a:off x="3634740" y="2506980"/>
            <a:ext cx="7853680" cy="1691640"/>
          </a:xfrm>
          <a:prstGeom prst="rect">
            <a:avLst/>
          </a:prstGeom>
          <a:noFill/>
          <a:ln>
            <a:solidFill>
              <a:schemeClr val="tx1"/>
            </a:solidFill>
            <a:prstDash val="solid"/>
            <a:round/>
          </a:ln>
        </p:spPr>
        <p:txBody>
          <a:bodyPr wrap="square">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r>
              <a:rPr lang="zh-CN" altLang="en-US" sz="2000" b="1" dirty="0">
                <a:latin typeface="楷体" panose="02010609060101010101" pitchFamily="49" charset="-122"/>
                <a:ea typeface="楷体" panose="02010609060101010101" pitchFamily="49" charset="-122"/>
              </a:rPr>
              <a:t>   </a:t>
            </a:r>
            <a:r>
              <a:rPr lang="zh-CN" altLang="en-US" sz="2800" b="1" dirty="0">
                <a:latin typeface="楷体" panose="02010609060101010101" pitchFamily="49" charset="-122"/>
                <a:ea typeface="楷体" panose="02010609060101010101" pitchFamily="49" charset="-122"/>
              </a:rPr>
              <a:t>我们计划</a:t>
            </a: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用无产阶级国家直接下命令的办法在一个小农国家里按共产主义原则来调整国家的产品生产和分配。</a:t>
            </a:r>
            <a:r>
              <a:rPr lang="zh-CN" altLang="en-US" sz="2800" b="1" dirty="0">
                <a:solidFill>
                  <a:srgbClr val="FF0000"/>
                </a:solidFill>
                <a:latin typeface="楷体" panose="02010609060101010101" pitchFamily="49" charset="-122"/>
                <a:ea typeface="楷体" panose="02010609060101010101" pitchFamily="49" charset="-122"/>
              </a:rPr>
              <a:t>现实生活说明我们错了。</a:t>
            </a:r>
            <a:endParaRPr lang="en-US" altLang="zh-CN" sz="2800" b="1" dirty="0">
              <a:solidFill>
                <a:srgbClr val="FF0000"/>
              </a:solidFill>
              <a:latin typeface="楷体" panose="02010609060101010101" pitchFamily="49" charset="-122"/>
              <a:ea typeface="楷体" panose="02010609060101010101" pitchFamily="49" charset="-122"/>
            </a:endParaRPr>
          </a:p>
          <a:p>
            <a:pPr lvl="0"/>
            <a:r>
              <a:rPr lang="en-US" altLang="zh-CN" sz="2000" b="1" dirty="0">
                <a:latin typeface="楷体" panose="02010609060101010101" pitchFamily="49" charset="-122"/>
                <a:ea typeface="楷体" panose="02010609060101010101" pitchFamily="49" charset="-122"/>
              </a:rPr>
              <a:t>                          </a:t>
            </a:r>
            <a:r>
              <a:rPr lang="en-US" altLang="zh-CN" dirty="0">
                <a:latin typeface="宋体" panose="02010600030101010101" pitchFamily="2" charset="-122"/>
              </a:rPr>
              <a:t>---</a:t>
            </a:r>
            <a:r>
              <a:rPr lang="zh-CN" altLang="en-US" dirty="0">
                <a:latin typeface="宋体" panose="02010600030101010101" pitchFamily="2" charset="-122"/>
              </a:rPr>
              <a:t>列宁</a:t>
            </a:r>
            <a:r>
              <a:rPr lang="en-US" altLang="zh-CN" dirty="0">
                <a:latin typeface="宋体" panose="02010600030101010101" pitchFamily="2" charset="-122"/>
              </a:rPr>
              <a:t>《</a:t>
            </a:r>
            <a:r>
              <a:rPr lang="zh-CN" altLang="en-US" dirty="0">
                <a:latin typeface="宋体" panose="02010600030101010101" pitchFamily="2" charset="-122"/>
              </a:rPr>
              <a:t>十月革命四周年</a:t>
            </a:r>
            <a:r>
              <a:rPr lang="en-US" altLang="zh-CN" dirty="0">
                <a:latin typeface="宋体" panose="02010600030101010101" pitchFamily="2" charset="-122"/>
              </a:rPr>
              <a:t>》</a:t>
            </a:r>
            <a:r>
              <a:rPr lang="zh-CN" altLang="en-US" dirty="0">
                <a:latin typeface="宋体" panose="02010600030101010101" pitchFamily="2" charset="-122"/>
              </a:rPr>
              <a:t>，</a:t>
            </a:r>
            <a:r>
              <a:rPr lang="en-US" altLang="zh-CN" dirty="0">
                <a:latin typeface="宋体" panose="02010600030101010101" pitchFamily="2" charset="-122"/>
              </a:rPr>
              <a:t>《</a:t>
            </a:r>
            <a:r>
              <a:rPr lang="zh-CN" altLang="en-US" dirty="0">
                <a:latin typeface="宋体" panose="02010600030101010101" pitchFamily="2" charset="-122"/>
              </a:rPr>
              <a:t>列宁全集</a:t>
            </a:r>
            <a:r>
              <a:rPr lang="en-US" altLang="zh-CN" dirty="0">
                <a:latin typeface="宋体" panose="02010600030101010101" pitchFamily="2" charset="-122"/>
              </a:rPr>
              <a:t>》</a:t>
            </a:r>
            <a:endParaRPr lang="zh-CN" altLang="en-US" dirty="0">
              <a:latin typeface="宋体" panose="02010600030101010101" pitchFamily="2" charset="-122"/>
            </a:endParaRPr>
          </a:p>
        </p:txBody>
      </p:sp>
      <p:sp>
        <p:nvSpPr>
          <p:cNvPr id="33" name="文本框 3073"/>
          <p:cNvSpPr txBox="1"/>
          <p:nvPr/>
        </p:nvSpPr>
        <p:spPr>
          <a:xfrm>
            <a:off x="487045" y="706755"/>
            <a:ext cx="7560310" cy="462915"/>
          </a:xfrm>
          <a:prstGeom prst="rect">
            <a:avLst/>
          </a:prstGeom>
          <a:solidFill>
            <a:schemeClr val="bg2"/>
          </a:solidFill>
          <a:ln w="12700" cap="flat" cmpd="sng">
            <a:solidFill>
              <a:srgbClr val="FF0000"/>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战时共产主义政策的继续实行引发严重的</a:t>
            </a: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经济政治危机</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4" name="文本框 3"/>
          <p:cNvSpPr txBox="1"/>
          <p:nvPr/>
        </p:nvSpPr>
        <p:spPr>
          <a:xfrm>
            <a:off x="4513580" y="4395470"/>
            <a:ext cx="7030720" cy="2014855"/>
          </a:xfrm>
          <a:prstGeom prst="rect">
            <a:avLst/>
          </a:prstGeom>
          <a:noFill/>
          <a:ln>
            <a:solidFill>
              <a:schemeClr val="tx1"/>
            </a:solidFill>
          </a:ln>
        </p:spPr>
        <p:txBody>
          <a:bodyPr wrap="square" rtlCol="0" anchor="t">
            <a:spAutoFit/>
          </a:bodyPr>
          <a:lstStyle/>
          <a:p>
            <a:pPr lvl="0" indent="0" fontAlgn="auto">
              <a:lnSpc>
                <a:spcPct val="100000"/>
              </a:lnSpc>
              <a:spcBef>
                <a:spcPts val="600"/>
              </a:spcBef>
            </a:pP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既然我们还不能实现从小生产到社会主义的</a:t>
            </a:r>
            <a:r>
              <a:rPr lang="zh-CN" altLang="en-US" sz="2000" b="1" kern="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直接过渡</a:t>
            </a: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，所以作为小生产和交换的自发产物的资本主义，在一定程度上是不可避免的，所以我们应该</a:t>
            </a:r>
            <a:r>
              <a:rPr lang="zh-CN" altLang="en-US" sz="2000" b="1" kern="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利用资本主义</a:t>
            </a:r>
            <a:r>
              <a:rPr lang="en-US" altLang="zh-CN" sz="2000" b="1" kern="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a:t>
            </a:r>
            <a:r>
              <a:rPr lang="zh-CN" altLang="en-US" sz="2000" b="1" kern="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特别是要把它纳入国家资本主义的轨道</a:t>
            </a:r>
            <a:r>
              <a:rPr lang="en-US" altLang="zh-CN" sz="2000" b="1" kern="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a:t>
            </a:r>
            <a:r>
              <a:rPr lang="zh-CN" altLang="en-US" sz="2000" b="1" kern="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作为小生产和社会主义之间的中间环节，作为提高生产力的手段、途径、方法和方式</a:t>
            </a: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                </a:t>
            </a:r>
            <a:endPar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endParaRPr>
          </a:p>
          <a:p>
            <a:pPr lvl="0" indent="0" fontAlgn="auto">
              <a:lnSpc>
                <a:spcPct val="100000"/>
              </a:lnSpc>
              <a:spcBef>
                <a:spcPts val="600"/>
              </a:spcBef>
            </a:pPr>
            <a:r>
              <a:rPr lang="en-US" altLang="zh-CN" sz="2000" b="1" kern="0" dirty="0">
                <a:latin typeface="楷体" panose="02010609060101010101" pitchFamily="49" charset="-122"/>
                <a:ea typeface="楷体" panose="02010609060101010101" pitchFamily="49" charset="-122"/>
                <a:cs typeface="楷体" panose="02010609060101010101" pitchFamily="49" charset="-122"/>
                <a:sym typeface="+mn-lt"/>
              </a:rPr>
              <a:t>     ——</a:t>
            </a: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列宁</a:t>
            </a:r>
            <a:r>
              <a:rPr lang="en-US" altLang="zh-CN" sz="2000" b="1" kern="0" dirty="0">
                <a:latin typeface="楷体" panose="02010609060101010101" pitchFamily="49" charset="-122"/>
                <a:ea typeface="楷体" panose="02010609060101010101" pitchFamily="49" charset="-122"/>
                <a:cs typeface="楷体" panose="02010609060101010101" pitchFamily="49" charset="-122"/>
                <a:sym typeface="+mn-lt"/>
              </a:rPr>
              <a:t>《</a:t>
            </a: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论粮食税</a:t>
            </a:r>
            <a:r>
              <a:rPr lang="en-US" altLang="zh-CN" sz="2000" b="1" kern="0" dirty="0">
                <a:latin typeface="楷体" panose="02010609060101010101" pitchFamily="49" charset="-122"/>
                <a:ea typeface="楷体" panose="02010609060101010101" pitchFamily="49" charset="-122"/>
                <a:cs typeface="楷体" panose="02010609060101010101" pitchFamily="49" charset="-122"/>
                <a:sym typeface="+mn-lt"/>
              </a:rPr>
              <a:t>》(1921</a:t>
            </a: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年</a:t>
            </a:r>
            <a:r>
              <a:rPr lang="en-US" altLang="zh-CN" sz="2000" b="1" kern="0" dirty="0">
                <a:latin typeface="楷体" panose="02010609060101010101" pitchFamily="49" charset="-122"/>
                <a:ea typeface="楷体" panose="02010609060101010101" pitchFamily="49" charset="-122"/>
                <a:cs typeface="楷体" panose="02010609060101010101" pitchFamily="49" charset="-122"/>
                <a:sym typeface="+mn-lt"/>
              </a:rPr>
              <a:t>4</a:t>
            </a: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月</a:t>
            </a:r>
            <a:r>
              <a:rPr lang="en-US" altLang="zh-CN" sz="2000" b="1" kern="0" dirty="0">
                <a:latin typeface="楷体" panose="02010609060101010101" pitchFamily="49" charset="-122"/>
                <a:ea typeface="楷体" panose="02010609060101010101" pitchFamily="49" charset="-122"/>
                <a:cs typeface="楷体" panose="02010609060101010101" pitchFamily="49" charset="-122"/>
                <a:sym typeface="+mn-lt"/>
              </a:rPr>
              <a:t>21</a:t>
            </a:r>
            <a:r>
              <a:rPr lang="zh-CN" altLang="en-US" sz="2000" b="1" kern="0" dirty="0">
                <a:latin typeface="楷体" panose="02010609060101010101" pitchFamily="49" charset="-122"/>
                <a:ea typeface="楷体" panose="02010609060101010101" pitchFamily="49" charset="-122"/>
                <a:cs typeface="楷体" panose="02010609060101010101" pitchFamily="49" charset="-122"/>
                <a:sym typeface="+mn-lt"/>
              </a:rPr>
              <a:t>日</a:t>
            </a:r>
            <a:r>
              <a:rPr lang="en-US" altLang="zh-CN" sz="2000" b="1" kern="0" dirty="0">
                <a:latin typeface="楷体" panose="02010609060101010101" pitchFamily="49" charset="-122"/>
                <a:ea typeface="楷体" panose="02010609060101010101" pitchFamily="49" charset="-122"/>
                <a:cs typeface="楷体" panose="02010609060101010101" pitchFamily="49" charset="-122"/>
                <a:sym typeface="+mn-lt"/>
              </a:rPr>
              <a:t>)</a:t>
            </a:r>
            <a:endParaRPr lang="en-US" altLang="zh-CN" sz="2000" b="1" kern="0" dirty="0">
              <a:latin typeface="楷体" panose="02010609060101010101" pitchFamily="49" charset="-122"/>
              <a:ea typeface="楷体" panose="02010609060101010101" pitchFamily="49" charset="-122"/>
              <a:cs typeface="楷体" panose="02010609060101010101" pitchFamily="49" charset="-122"/>
              <a:sym typeface="+mn-lt"/>
            </a:endParaRPr>
          </a:p>
        </p:txBody>
      </p:sp>
      <p:sp>
        <p:nvSpPr>
          <p:cNvPr id="41" name="文本框 40"/>
          <p:cNvSpPr txBox="1"/>
          <p:nvPr/>
        </p:nvSpPr>
        <p:spPr>
          <a:xfrm>
            <a:off x="9932035" y="1270"/>
            <a:ext cx="1670050" cy="583565"/>
          </a:xfrm>
          <a:prstGeom prst="rect">
            <a:avLst/>
          </a:prstGeom>
          <a:solidFill>
            <a:schemeClr val="tx1"/>
          </a:solidFill>
          <a:ln w="47625" cmpd="sng">
            <a:solidFill>
              <a:schemeClr val="accent6">
                <a:lumMod val="50000"/>
              </a:schemeClr>
            </a:solidFill>
            <a:prstDash val="solid"/>
          </a:ln>
        </p:spPr>
        <p:txBody>
          <a:bodyPr wrap="square" rtlCol="0">
            <a:spAutoFit/>
          </a:bodyPr>
          <a:lstStyle/>
          <a:p>
            <a:pPr algn="ctr" fontAlgn="auto">
              <a:lnSpc>
                <a:spcPct val="100000"/>
              </a:lnSpc>
            </a:pPr>
            <a:r>
              <a:rPr lang="zh-CN" altLang="en-US" sz="3200" b="1" dirty="0">
                <a:solidFill>
                  <a:srgbClr val="FFFF00"/>
                </a:solidFill>
                <a:latin typeface="方正粗黑宋简体" panose="02000000000000000000" charset="-122"/>
                <a:ea typeface="方正粗黑宋简体" panose="02000000000000000000" charset="-122"/>
                <a:sym typeface="+mn-lt"/>
              </a:rPr>
              <a:t>背景</a:t>
            </a:r>
            <a:r>
              <a:rPr lang="zh-CN" sz="3200" b="1" dirty="0">
                <a:solidFill>
                  <a:srgbClr val="FFFF00"/>
                </a:solidFill>
                <a:latin typeface="方正粗黑宋简体" panose="02000000000000000000" charset="-122"/>
                <a:ea typeface="方正粗黑宋简体" panose="02000000000000000000" charset="-122"/>
                <a:sym typeface="+mn-lt"/>
              </a:rPr>
              <a:t>？</a:t>
            </a:r>
            <a:endParaRPr lang="zh-CN" sz="3200" b="1" dirty="0">
              <a:solidFill>
                <a:srgbClr val="FFFF00"/>
              </a:solidFill>
              <a:latin typeface="方正粗黑宋简体" panose="02000000000000000000" charset="-122"/>
              <a:ea typeface="方正粗黑宋简体" panose="02000000000000000000" charset="-122"/>
              <a:sym typeface="+mn-lt"/>
            </a:endParaRPr>
          </a:p>
        </p:txBody>
      </p:sp>
      <p:sp>
        <p:nvSpPr>
          <p:cNvPr id="23" name="文本框 3073"/>
          <p:cNvSpPr txBox="1"/>
          <p:nvPr>
            <p:custDataLst>
              <p:tags r:id="rId3"/>
            </p:custDataLst>
          </p:nvPr>
        </p:nvSpPr>
        <p:spPr>
          <a:xfrm>
            <a:off x="631190" y="1866265"/>
            <a:ext cx="3003550" cy="462915"/>
          </a:xfrm>
          <a:prstGeom prst="rect">
            <a:avLst/>
          </a:prstGeom>
          <a:solidFill>
            <a:schemeClr val="bg1"/>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zh-CN"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战时共产主义政策</a:t>
            </a:r>
            <a:endParaRPr lang="zh-CN" altLang="zh-CN"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9" name="箭头: 右 2"/>
          <p:cNvSpPr/>
          <p:nvPr>
            <p:custDataLst>
              <p:tags r:id="rId4"/>
            </p:custDataLst>
          </p:nvPr>
        </p:nvSpPr>
        <p:spPr>
          <a:xfrm>
            <a:off x="4364990" y="1954530"/>
            <a:ext cx="933450" cy="436880"/>
          </a:xfrm>
          <a:prstGeom prst="rightArrow">
            <a:avLst/>
          </a:prstGeom>
          <a:solidFill>
            <a:schemeClr val="tx1"/>
          </a:solidFill>
        </p:spPr>
        <p:txBody>
          <a:bodyPr wrap="square" rtlCol="0" anchor="ctr">
            <a:noAutofit/>
          </a:bodyPr>
          <a:lstStyle/>
          <a:p>
            <a:pPr algn="l">
              <a:lnSpc>
                <a:spcPct val="120000"/>
              </a:lnSpc>
            </a:pPr>
            <a:endParaRPr lang="zh-CN" altLang="en-US" sz="400" dirty="0">
              <a:latin typeface="仿宋" panose="02010609060101010101" charset="-122"/>
              <a:ea typeface="仿宋" panose="02010609060101010101" charset="-122"/>
            </a:endParaRPr>
          </a:p>
        </p:txBody>
      </p:sp>
      <p:sp>
        <p:nvSpPr>
          <p:cNvPr id="5" name="文本框 3073"/>
          <p:cNvSpPr txBox="1"/>
          <p:nvPr>
            <p:custDataLst>
              <p:tags r:id="rId5"/>
            </p:custDataLst>
          </p:nvPr>
        </p:nvSpPr>
        <p:spPr>
          <a:xfrm>
            <a:off x="6661785" y="1951990"/>
            <a:ext cx="3156585" cy="462915"/>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新经济政策</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0" name="文本框 3073"/>
          <p:cNvSpPr txBox="1"/>
          <p:nvPr>
            <p:custDataLst>
              <p:tags r:id="rId6"/>
            </p:custDataLst>
          </p:nvPr>
        </p:nvSpPr>
        <p:spPr>
          <a:xfrm>
            <a:off x="3548380" y="2551430"/>
            <a:ext cx="2168525" cy="462915"/>
          </a:xfrm>
          <a:prstGeom prst="rect">
            <a:avLst/>
          </a:prstGeom>
          <a:solidFill>
            <a:schemeClr val="tx1"/>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chemeClr val="bg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小农经济</a:t>
            </a:r>
            <a:endParaRPr lang="zh-CN" altLang="en-US" sz="2400" b="1" kern="0" dirty="0">
              <a:solidFill>
                <a:schemeClr val="bg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6" name="下箭头 15"/>
          <p:cNvSpPr/>
          <p:nvPr>
            <p:custDataLst>
              <p:tags r:id="rId7"/>
            </p:custDataLst>
          </p:nvPr>
        </p:nvSpPr>
        <p:spPr>
          <a:xfrm>
            <a:off x="4364990" y="3236595"/>
            <a:ext cx="476885" cy="2664460"/>
          </a:xfrm>
          <a:prstGeom prst="down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3073"/>
          <p:cNvSpPr txBox="1"/>
          <p:nvPr>
            <p:custDataLst>
              <p:tags r:id="rId8"/>
            </p:custDataLst>
          </p:nvPr>
        </p:nvSpPr>
        <p:spPr>
          <a:xfrm>
            <a:off x="3465830" y="5901055"/>
            <a:ext cx="2168525" cy="462915"/>
          </a:xfrm>
          <a:prstGeom prst="rect">
            <a:avLst/>
          </a:prstGeom>
          <a:solidFill>
            <a:schemeClr val="tx1"/>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chemeClr val="bg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社会主义</a:t>
            </a:r>
            <a:r>
              <a:rPr lang="en-US" altLang="zh-CN" sz="2400" b="1" kern="0" dirty="0">
                <a:solidFill>
                  <a:schemeClr val="bg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 </a:t>
            </a:r>
            <a:endParaRPr lang="en-US" altLang="zh-CN" sz="2400" b="1" kern="0" dirty="0">
              <a:solidFill>
                <a:schemeClr val="bg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7" name="矩形 16"/>
          <p:cNvSpPr/>
          <p:nvPr/>
        </p:nvSpPr>
        <p:spPr>
          <a:xfrm>
            <a:off x="1671955" y="2878455"/>
            <a:ext cx="602615" cy="1978660"/>
          </a:xfrm>
          <a:prstGeom prst="rect">
            <a:avLst/>
          </a:prstGeom>
          <a:solidFill>
            <a:schemeClr val="accent6">
              <a:lumMod val="20000"/>
              <a:lumOff val="8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solidFill>
                <a:effectLst/>
                <a:latin typeface="微软雅黑" panose="020B0503020204020204" charset="-122"/>
                <a:ea typeface="微软雅黑" panose="020B0503020204020204" charset="-122"/>
              </a:rPr>
              <a:t>直接过渡</a:t>
            </a:r>
            <a:endParaRPr lang="zh-CN" altLang="en-US" sz="2800" b="1" dirty="0">
              <a:solidFill>
                <a:schemeClr val="tx1"/>
              </a:solidFill>
              <a:effectLst/>
              <a:latin typeface="微软雅黑" panose="020B0503020204020204" charset="-122"/>
              <a:ea typeface="微软雅黑" panose="020B0503020204020204" charset="-122"/>
            </a:endParaRPr>
          </a:p>
        </p:txBody>
      </p:sp>
      <p:sp>
        <p:nvSpPr>
          <p:cNvPr id="18" name="矩形 17"/>
          <p:cNvSpPr/>
          <p:nvPr/>
        </p:nvSpPr>
        <p:spPr>
          <a:xfrm>
            <a:off x="6329680" y="3286760"/>
            <a:ext cx="2204720" cy="1162685"/>
          </a:xfrm>
          <a:prstGeom prst="rect">
            <a:avLst/>
          </a:prstGeom>
          <a:solidFill>
            <a:schemeClr val="accent6">
              <a:lumMod val="20000"/>
              <a:lumOff val="8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solidFill>
                <a:effectLst/>
                <a:latin typeface="微软雅黑" panose="020B0503020204020204" charset="-122"/>
                <a:ea typeface="微软雅黑" panose="020B0503020204020204" charset="-122"/>
              </a:rPr>
              <a:t>逐步过渡</a:t>
            </a:r>
            <a:endParaRPr lang="zh-CN" altLang="en-US" sz="2800" b="1" dirty="0">
              <a:solidFill>
                <a:schemeClr val="tx1"/>
              </a:solidFill>
              <a:effectLst/>
              <a:latin typeface="微软雅黑" panose="020B0503020204020204" charset="-122"/>
              <a:ea typeface="微软雅黑" panose="020B0503020204020204" charset="-122"/>
            </a:endParaRPr>
          </a:p>
          <a:p>
            <a:pPr algn="ctr"/>
            <a:r>
              <a:rPr lang="zh-CN" altLang="en-US" sz="2800" b="1" dirty="0">
                <a:solidFill>
                  <a:schemeClr val="tx1"/>
                </a:solidFill>
                <a:effectLst/>
                <a:latin typeface="微软雅黑" panose="020B0503020204020204" charset="-122"/>
                <a:ea typeface="微软雅黑" panose="020B0503020204020204" charset="-122"/>
              </a:rPr>
              <a:t>（迂回过渡）</a:t>
            </a:r>
            <a:endParaRPr lang="zh-CN" altLang="en-US" sz="2800" b="1" dirty="0">
              <a:solidFill>
                <a:schemeClr val="tx1"/>
              </a:solidFill>
              <a:effectLst/>
              <a:latin typeface="微软雅黑" panose="020B0503020204020204" charset="-122"/>
              <a:ea typeface="微软雅黑" panose="020B050302020402020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circle(in)">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63588"/>
                                        </p:tgtEl>
                                        <p:attrNameLst>
                                          <p:attrName>style.visibility</p:attrName>
                                        </p:attrNameLst>
                                      </p:cBhvr>
                                      <p:to>
                                        <p:strVal val="visible"/>
                                      </p:to>
                                    </p:set>
                                    <p:animEffect transition="in" filter="circle(in)">
                                      <p:cBhvr>
                                        <p:cTn id="12" dur="2000"/>
                                        <p:tgtEl>
                                          <p:spTgt spid="963588"/>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2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circle(in)">
                                      <p:cBhvr>
                                        <p:cTn id="37" dur="2000"/>
                                        <p:tgtEl>
                                          <p:spTgt spid="1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500" fill="hold"/>
                                        <p:tgtEl>
                                          <p:spTgt spid="17"/>
                                        </p:tgtEl>
                                        <p:attrNameLst>
                                          <p:attrName>ppt_w</p:attrName>
                                        </p:attrNameLst>
                                      </p:cBhvr>
                                      <p:tavLst>
                                        <p:tav tm="0">
                                          <p:val>
                                            <p:fltVal val="0"/>
                                          </p:val>
                                        </p:tav>
                                        <p:tav tm="100000">
                                          <p:val>
                                            <p:strVal val="#ppt_w"/>
                                          </p:val>
                                        </p:tav>
                                      </p:tavLst>
                                    </p:anim>
                                    <p:anim calcmode="lin" valueType="num">
                                      <p:cBhvr>
                                        <p:cTn id="46"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circle(in)">
                                      <p:cBhvr>
                                        <p:cTn id="5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88" grpId="0" bldLvl="0" animBg="1"/>
      <p:bldP spid="963588" grpId="1" animBg="1"/>
      <p:bldP spid="33" grpId="0" bldLvl="0" animBg="1"/>
      <p:bldP spid="33" grpId="1" animBg="1"/>
      <p:bldP spid="4" grpId="0" animBg="1"/>
      <p:bldP spid="4" grpId="1" animBg="1"/>
      <p:bldP spid="23" grpId="0" bldLvl="0" animBg="1"/>
      <p:bldP spid="23" grpId="1" animBg="1"/>
      <p:bldP spid="9" grpId="0" bldLvl="0" animBg="1"/>
      <p:bldP spid="9" grpId="1" animBg="1"/>
      <p:bldP spid="5" grpId="0" bldLvl="0" animBg="1"/>
      <p:bldP spid="5" grpId="1" animBg="1"/>
      <p:bldP spid="10" grpId="0" animBg="1"/>
      <p:bldP spid="10" grpId="1" animBg="1"/>
      <p:bldP spid="16" grpId="0" animBg="1"/>
      <p:bldP spid="16" grpId="1" animBg="1"/>
      <p:bldP spid="13" grpId="0" animBg="1"/>
      <p:bldP spid="13" grpId="1" animBg="1"/>
      <p:bldP spid="17" grpId="0" animBg="1"/>
      <p:bldP spid="17" grpId="1" animBg="1"/>
      <p:bldP spid="18" grpId="0" bldLvl="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725" y="104775"/>
            <a:ext cx="7171055" cy="460375"/>
          </a:xfrm>
          <a:prstGeom prst="rect">
            <a:avLst/>
          </a:prstGeom>
          <a:solidFill>
            <a:schemeClr val="bg2"/>
          </a:solidFill>
          <a:ln>
            <a:solidFill>
              <a:schemeClr val="tx1"/>
            </a:solidFill>
          </a:ln>
        </p:spPr>
        <p:txBody>
          <a:bodyPr wrap="square">
            <a:spAutoFit/>
          </a:bodyPr>
          <a:lstStyle/>
          <a:p>
            <a:pPr algn="ctr">
              <a:lnSpc>
                <a:spcPct val="100000"/>
              </a:lnSpc>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回归现实的实践：新经济政策（</a:t>
            </a:r>
            <a:r>
              <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1921.3-1928</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grpSp>
        <p:nvGrpSpPr>
          <p:cNvPr id="3" name="Group 2"/>
          <p:cNvGrpSpPr>
            <a:grpSpLocks noRot="1"/>
          </p:cNvGrpSpPr>
          <p:nvPr/>
        </p:nvGrpSpPr>
        <p:grpSpPr bwMode="auto">
          <a:xfrm>
            <a:off x="1244600" y="1062990"/>
            <a:ext cx="3406140" cy="4506595"/>
            <a:chOff x="576" y="1054"/>
            <a:chExt cx="2103" cy="2884"/>
          </a:xfrm>
        </p:grpSpPr>
        <p:sp>
          <p:nvSpPr>
            <p:cNvPr id="4" name="Rectangle 3"/>
            <p:cNvSpPr>
              <a:spLocks noChangeArrowheads="1"/>
            </p:cNvSpPr>
            <p:nvPr/>
          </p:nvSpPr>
          <p:spPr bwMode="auto">
            <a:xfrm>
              <a:off x="576" y="1054"/>
              <a:ext cx="2103" cy="541"/>
            </a:xfrm>
            <a:prstGeom prst="rect">
              <a:avLst/>
            </a:prstGeom>
            <a:solidFill>
              <a:srgbClr val="006666">
                <a:alpha val="50000"/>
              </a:srgbClr>
            </a:solidFill>
            <a:ln w="9525">
              <a:noFill/>
              <a:miter lim="800000"/>
            </a:ln>
          </p:spPr>
          <p:txBody>
            <a:bodyPr anchor="ctr"/>
            <a:lstStyle/>
            <a:p>
              <a:pPr algn="ctr" defTabSz="1219200">
                <a:lnSpc>
                  <a:spcPct val="120000"/>
                </a:lnSpc>
                <a:spcBef>
                  <a:spcPct val="0"/>
                </a:spcBef>
              </a:pPr>
              <a:r>
                <a:rPr lang="zh-CN" altLang="en-US" sz="2400" b="1" dirty="0">
                  <a:solidFill>
                    <a:srgbClr val="C00000"/>
                  </a:solidFill>
                  <a:effectLst/>
                  <a:latin typeface="幼圆" panose="02010509060101010101" charset="-122"/>
                  <a:ea typeface="幼圆" panose="02010509060101010101" charset="-122"/>
                  <a:cs typeface="幼圆" panose="02010509060101010101" charset="-122"/>
                  <a:sym typeface="+mn-lt"/>
                </a:rPr>
                <a:t>战时共产主义政策</a:t>
              </a:r>
              <a:endParaRPr lang="zh-CN" altLang="en-US" sz="2400" b="1" dirty="0">
                <a:solidFill>
                  <a:srgbClr val="C00000"/>
                </a:solidFill>
                <a:effectLst/>
                <a:latin typeface="幼圆" panose="02010509060101010101" charset="-122"/>
                <a:ea typeface="幼圆" panose="02010509060101010101" charset="-122"/>
                <a:cs typeface="幼圆" panose="02010509060101010101" charset="-122"/>
                <a:sym typeface="+mn-lt"/>
              </a:endParaRPr>
            </a:p>
            <a:p>
              <a:pPr algn="ctr" defTabSz="1219200">
                <a:lnSpc>
                  <a:spcPct val="120000"/>
                </a:lnSpc>
                <a:spcBef>
                  <a:spcPct val="0"/>
                </a:spcBef>
              </a:pPr>
              <a:r>
                <a:rPr lang="zh-CN" altLang="en-US" sz="2400" b="1" dirty="0">
                  <a:solidFill>
                    <a:srgbClr val="C00000"/>
                  </a:solidFill>
                  <a:effectLst/>
                  <a:latin typeface="幼圆" panose="02010509060101010101" charset="-122"/>
                  <a:ea typeface="幼圆" panose="02010509060101010101" charset="-122"/>
                  <a:cs typeface="幼圆" panose="02010509060101010101" charset="-122"/>
                  <a:sym typeface="+mn-lt"/>
                </a:rPr>
                <a:t>（</a:t>
              </a:r>
              <a:r>
                <a:rPr lang="en-US" altLang="zh-CN" sz="2400" b="1" dirty="0">
                  <a:solidFill>
                    <a:srgbClr val="C00000"/>
                  </a:solidFill>
                  <a:effectLst/>
                  <a:latin typeface="幼圆" panose="02010509060101010101" charset="-122"/>
                  <a:ea typeface="幼圆" panose="02010509060101010101" charset="-122"/>
                  <a:cs typeface="幼圆" panose="02010509060101010101" charset="-122"/>
                  <a:sym typeface="+mn-lt"/>
                </a:rPr>
                <a:t>1918-1921</a:t>
              </a:r>
              <a:r>
                <a:rPr lang="zh-CN" altLang="en-US" sz="2400" b="1" dirty="0">
                  <a:solidFill>
                    <a:srgbClr val="C00000"/>
                  </a:solidFill>
                  <a:effectLst/>
                  <a:latin typeface="幼圆" panose="02010509060101010101" charset="-122"/>
                  <a:ea typeface="幼圆" panose="02010509060101010101" charset="-122"/>
                  <a:cs typeface="幼圆" panose="02010509060101010101" charset="-122"/>
                  <a:sym typeface="+mn-lt"/>
                </a:rPr>
                <a:t>）</a:t>
              </a:r>
              <a:endParaRPr lang="zh-CN" altLang="en-US" sz="2400" b="1" dirty="0">
                <a:solidFill>
                  <a:srgbClr val="C00000"/>
                </a:solidFill>
                <a:effectLst/>
                <a:latin typeface="幼圆" panose="02010509060101010101" charset="-122"/>
                <a:ea typeface="幼圆" panose="02010509060101010101" charset="-122"/>
                <a:cs typeface="幼圆" panose="02010509060101010101" charset="-122"/>
                <a:sym typeface="+mn-lt"/>
              </a:endParaRPr>
            </a:p>
          </p:txBody>
        </p:sp>
        <p:sp>
          <p:nvSpPr>
            <p:cNvPr id="5" name="Rectangle 4"/>
            <p:cNvSpPr>
              <a:spLocks noChangeArrowheads="1"/>
            </p:cNvSpPr>
            <p:nvPr/>
          </p:nvSpPr>
          <p:spPr bwMode="auto">
            <a:xfrm>
              <a:off x="576" y="1595"/>
              <a:ext cx="2103" cy="579"/>
            </a:xfrm>
            <a:prstGeom prst="rect">
              <a:avLst/>
            </a:prstGeom>
            <a:solidFill>
              <a:srgbClr val="CCFFCC"/>
            </a:solidFill>
            <a:ln w="9525">
              <a:noFill/>
              <a:miter lim="800000"/>
            </a:ln>
          </p:spPr>
          <p:txBody>
            <a:bodyPr anchor="ctr"/>
            <a:lstStyle/>
            <a:p>
              <a:pPr algn="ctr" defTabSz="1219200">
                <a:lnSpc>
                  <a:spcPct val="120000"/>
                </a:lnSpc>
                <a:spcBef>
                  <a:spcPct val="0"/>
                </a:spcBef>
              </a:pPr>
              <a:endParaRPr lang="zh-CN" altLang="zh-CN" sz="2665">
                <a:solidFill>
                  <a:prstClr val="black"/>
                </a:solidFill>
                <a:latin typeface="幼圆" panose="02010509060101010101" charset="-122"/>
                <a:ea typeface="幼圆" panose="02010509060101010101" charset="-122"/>
                <a:cs typeface="+mn-ea"/>
                <a:sym typeface="+mn-lt"/>
              </a:endParaRPr>
            </a:p>
          </p:txBody>
        </p:sp>
        <p:sp>
          <p:nvSpPr>
            <p:cNvPr id="6" name="Rectangle 5"/>
            <p:cNvSpPr>
              <a:spLocks noChangeArrowheads="1"/>
            </p:cNvSpPr>
            <p:nvPr/>
          </p:nvSpPr>
          <p:spPr bwMode="auto">
            <a:xfrm>
              <a:off x="576" y="2174"/>
              <a:ext cx="2103" cy="610"/>
            </a:xfrm>
            <a:prstGeom prst="rect">
              <a:avLst/>
            </a:prstGeom>
            <a:solidFill>
              <a:srgbClr val="CCFFCC"/>
            </a:solidFill>
            <a:ln w="9525">
              <a:noFill/>
              <a:miter lim="800000"/>
            </a:ln>
          </p:spPr>
          <p:txBody>
            <a:bodyPr anchor="ctr"/>
            <a:lstStyle/>
            <a:p>
              <a:pPr algn="ctr" defTabSz="1219200">
                <a:lnSpc>
                  <a:spcPct val="120000"/>
                </a:lnSpc>
                <a:spcBef>
                  <a:spcPct val="0"/>
                </a:spcBef>
              </a:pPr>
              <a:endParaRPr lang="zh-CN" altLang="zh-CN" sz="2665">
                <a:solidFill>
                  <a:prstClr val="black"/>
                </a:solidFill>
                <a:latin typeface="幼圆" panose="02010509060101010101" charset="-122"/>
                <a:ea typeface="幼圆" panose="02010509060101010101" charset="-122"/>
                <a:cs typeface="+mn-ea"/>
                <a:sym typeface="+mn-lt"/>
              </a:endParaRPr>
            </a:p>
          </p:txBody>
        </p:sp>
        <p:sp>
          <p:nvSpPr>
            <p:cNvPr id="7" name="Rectangle 6"/>
            <p:cNvSpPr>
              <a:spLocks noChangeArrowheads="1"/>
            </p:cNvSpPr>
            <p:nvPr/>
          </p:nvSpPr>
          <p:spPr bwMode="auto">
            <a:xfrm>
              <a:off x="576" y="2784"/>
              <a:ext cx="2103" cy="576"/>
            </a:xfrm>
            <a:prstGeom prst="rect">
              <a:avLst/>
            </a:prstGeom>
            <a:solidFill>
              <a:srgbClr val="CCFFCC"/>
            </a:solidFill>
            <a:ln w="9525">
              <a:noFill/>
              <a:miter lim="800000"/>
            </a:ln>
          </p:spPr>
          <p:txBody>
            <a:bodyPr anchor="ctr"/>
            <a:lstStyle/>
            <a:p>
              <a:pPr algn="ctr" defTabSz="1219200">
                <a:lnSpc>
                  <a:spcPct val="120000"/>
                </a:lnSpc>
                <a:spcBef>
                  <a:spcPct val="0"/>
                </a:spcBef>
              </a:pPr>
              <a:endParaRPr lang="zh-CN" altLang="zh-CN" sz="2665">
                <a:solidFill>
                  <a:prstClr val="black"/>
                </a:solidFill>
                <a:latin typeface="幼圆" panose="02010509060101010101" charset="-122"/>
                <a:ea typeface="幼圆" panose="02010509060101010101" charset="-122"/>
                <a:cs typeface="+mn-ea"/>
                <a:sym typeface="+mn-lt"/>
              </a:endParaRPr>
            </a:p>
          </p:txBody>
        </p:sp>
        <p:sp>
          <p:nvSpPr>
            <p:cNvPr id="8" name="Rectangle 7"/>
            <p:cNvSpPr>
              <a:spLocks noChangeArrowheads="1"/>
            </p:cNvSpPr>
            <p:nvPr/>
          </p:nvSpPr>
          <p:spPr bwMode="auto">
            <a:xfrm>
              <a:off x="576" y="3360"/>
              <a:ext cx="2103" cy="578"/>
            </a:xfrm>
            <a:prstGeom prst="rect">
              <a:avLst/>
            </a:prstGeom>
            <a:solidFill>
              <a:srgbClr val="CCFFCC"/>
            </a:solidFill>
            <a:ln w="9525">
              <a:noFill/>
              <a:miter lim="800000"/>
            </a:ln>
          </p:spPr>
          <p:txBody>
            <a:bodyPr anchor="ctr"/>
            <a:lstStyle/>
            <a:p>
              <a:pPr algn="ctr" defTabSz="1219200">
                <a:lnSpc>
                  <a:spcPct val="120000"/>
                </a:lnSpc>
                <a:spcBef>
                  <a:spcPct val="0"/>
                </a:spcBef>
              </a:pPr>
              <a:endParaRPr lang="zh-CN" altLang="zh-CN" sz="2665">
                <a:solidFill>
                  <a:prstClr val="black"/>
                </a:solidFill>
                <a:latin typeface="幼圆" panose="02010509060101010101" charset="-122"/>
                <a:ea typeface="幼圆" panose="02010509060101010101" charset="-122"/>
                <a:cs typeface="+mn-ea"/>
                <a:sym typeface="+mn-lt"/>
              </a:endParaRPr>
            </a:p>
          </p:txBody>
        </p:sp>
        <p:sp>
          <p:nvSpPr>
            <p:cNvPr id="9" name="Line 8"/>
            <p:cNvSpPr>
              <a:spLocks noChangeShapeType="1"/>
            </p:cNvSpPr>
            <p:nvPr/>
          </p:nvSpPr>
          <p:spPr bwMode="auto">
            <a:xfrm>
              <a:off x="576" y="1054"/>
              <a:ext cx="2103" cy="0"/>
            </a:xfrm>
            <a:prstGeom prst="line">
              <a:avLst/>
            </a:prstGeom>
            <a:noFill/>
            <a:ln w="28575">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10" name="Line 9"/>
            <p:cNvSpPr>
              <a:spLocks noChangeShapeType="1"/>
            </p:cNvSpPr>
            <p:nvPr/>
          </p:nvSpPr>
          <p:spPr bwMode="auto">
            <a:xfrm>
              <a:off x="576" y="1595"/>
              <a:ext cx="2103" cy="0"/>
            </a:xfrm>
            <a:prstGeom prst="line">
              <a:avLst/>
            </a:prstGeom>
            <a:noFill/>
            <a:ln w="12700">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11" name="Line 10"/>
            <p:cNvSpPr>
              <a:spLocks noChangeShapeType="1"/>
            </p:cNvSpPr>
            <p:nvPr/>
          </p:nvSpPr>
          <p:spPr bwMode="auto">
            <a:xfrm>
              <a:off x="576" y="2174"/>
              <a:ext cx="2103" cy="0"/>
            </a:xfrm>
            <a:prstGeom prst="line">
              <a:avLst/>
            </a:prstGeom>
            <a:noFill/>
            <a:ln w="12700">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12" name="Line 11"/>
            <p:cNvSpPr>
              <a:spLocks noChangeShapeType="1"/>
            </p:cNvSpPr>
            <p:nvPr/>
          </p:nvSpPr>
          <p:spPr bwMode="auto">
            <a:xfrm>
              <a:off x="576" y="2784"/>
              <a:ext cx="2103" cy="0"/>
            </a:xfrm>
            <a:prstGeom prst="line">
              <a:avLst/>
            </a:prstGeom>
            <a:noFill/>
            <a:ln w="12700">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13" name="Line 12"/>
            <p:cNvSpPr>
              <a:spLocks noChangeShapeType="1"/>
            </p:cNvSpPr>
            <p:nvPr/>
          </p:nvSpPr>
          <p:spPr bwMode="auto">
            <a:xfrm>
              <a:off x="576" y="3360"/>
              <a:ext cx="2103" cy="0"/>
            </a:xfrm>
            <a:prstGeom prst="line">
              <a:avLst/>
            </a:prstGeom>
            <a:noFill/>
            <a:ln w="12700">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14" name="Line 13"/>
            <p:cNvSpPr>
              <a:spLocks noChangeShapeType="1"/>
            </p:cNvSpPr>
            <p:nvPr/>
          </p:nvSpPr>
          <p:spPr bwMode="auto">
            <a:xfrm>
              <a:off x="576" y="3938"/>
              <a:ext cx="2103" cy="0"/>
            </a:xfrm>
            <a:prstGeom prst="line">
              <a:avLst/>
            </a:prstGeom>
            <a:noFill/>
            <a:ln w="28575">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15" name="Line 14"/>
            <p:cNvSpPr>
              <a:spLocks noChangeShapeType="1"/>
            </p:cNvSpPr>
            <p:nvPr/>
          </p:nvSpPr>
          <p:spPr bwMode="auto">
            <a:xfrm>
              <a:off x="576" y="1054"/>
              <a:ext cx="0" cy="2884"/>
            </a:xfrm>
            <a:prstGeom prst="line">
              <a:avLst/>
            </a:prstGeom>
            <a:noFill/>
            <a:ln w="28575">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16" name="Line 15"/>
            <p:cNvSpPr>
              <a:spLocks noChangeShapeType="1"/>
            </p:cNvSpPr>
            <p:nvPr/>
          </p:nvSpPr>
          <p:spPr bwMode="auto">
            <a:xfrm>
              <a:off x="2679" y="1054"/>
              <a:ext cx="0" cy="2884"/>
            </a:xfrm>
            <a:prstGeom prst="line">
              <a:avLst/>
            </a:prstGeom>
            <a:noFill/>
            <a:ln w="28575">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grpSp>
      <p:sp>
        <p:nvSpPr>
          <p:cNvPr id="17" name="Text Box 30"/>
          <p:cNvSpPr txBox="1">
            <a:spLocks noChangeArrowheads="1"/>
          </p:cNvSpPr>
          <p:nvPr/>
        </p:nvSpPr>
        <p:spPr bwMode="auto">
          <a:xfrm>
            <a:off x="1431925" y="2064385"/>
            <a:ext cx="2054225" cy="583565"/>
          </a:xfrm>
          <a:prstGeom prst="rect">
            <a:avLst/>
          </a:prstGeom>
          <a:noFill/>
          <a:ln w="9525">
            <a:noFill/>
            <a:miter lim="800000"/>
          </a:ln>
        </p:spPr>
        <p:txBody>
          <a:bodyPr wrap="square">
            <a:spAutoFit/>
          </a:bodyPr>
          <a:lstStyle/>
          <a:p>
            <a:pPr defTabSz="1219200">
              <a:lnSpc>
                <a:spcPct val="120000"/>
              </a:lnSpc>
              <a:spcBef>
                <a:spcPct val="0"/>
              </a:spcBef>
            </a:pPr>
            <a:r>
              <a:rPr lang="zh-CN" altLang="en-US" sz="2665" b="1" dirty="0">
                <a:solidFill>
                  <a:prstClr val="black"/>
                </a:solidFill>
                <a:latin typeface="幼圆" panose="02010509060101010101" charset="-122"/>
                <a:ea typeface="幼圆" panose="02010509060101010101" charset="-122"/>
                <a:cs typeface="+mn-ea"/>
                <a:sym typeface="+mn-lt"/>
              </a:rPr>
              <a:t>余粮收集制</a:t>
            </a:r>
            <a:endParaRPr lang="zh-CN" altLang="en-US" sz="2665" b="1" dirty="0">
              <a:solidFill>
                <a:prstClr val="black"/>
              </a:solidFill>
              <a:latin typeface="幼圆" panose="02010509060101010101" charset="-122"/>
              <a:ea typeface="幼圆" panose="02010509060101010101" charset="-122"/>
              <a:cs typeface="+mn-ea"/>
              <a:sym typeface="+mn-lt"/>
            </a:endParaRPr>
          </a:p>
        </p:txBody>
      </p:sp>
      <p:sp>
        <p:nvSpPr>
          <p:cNvPr id="18" name="Text Box 31"/>
          <p:cNvSpPr txBox="1">
            <a:spLocks noChangeArrowheads="1"/>
          </p:cNvSpPr>
          <p:nvPr/>
        </p:nvSpPr>
        <p:spPr bwMode="auto">
          <a:xfrm>
            <a:off x="1244600" y="2912745"/>
            <a:ext cx="3331845" cy="583565"/>
          </a:xfrm>
          <a:prstGeom prst="rect">
            <a:avLst/>
          </a:prstGeom>
          <a:noFill/>
          <a:ln w="9525">
            <a:noFill/>
            <a:miter lim="800000"/>
          </a:ln>
        </p:spPr>
        <p:txBody>
          <a:bodyPr wrap="square">
            <a:spAutoFit/>
          </a:bodyPr>
          <a:lstStyle/>
          <a:p>
            <a:pPr defTabSz="1219200">
              <a:lnSpc>
                <a:spcPct val="120000"/>
              </a:lnSpc>
              <a:spcBef>
                <a:spcPct val="0"/>
              </a:spcBef>
            </a:pPr>
            <a:r>
              <a:rPr lang="zh-CN" altLang="en-US" sz="2665" b="1" dirty="0">
                <a:solidFill>
                  <a:prstClr val="black"/>
                </a:solidFill>
                <a:latin typeface="幼圆" panose="02010509060101010101" charset="-122"/>
                <a:ea typeface="幼圆" panose="02010509060101010101" charset="-122"/>
                <a:cs typeface="+mn-ea"/>
                <a:sym typeface="+mn-lt"/>
              </a:rPr>
              <a:t>普遍实行工业国有化</a:t>
            </a:r>
            <a:endParaRPr lang="zh-CN" altLang="en-US" sz="2665" b="1" dirty="0">
              <a:solidFill>
                <a:prstClr val="black"/>
              </a:solidFill>
              <a:latin typeface="幼圆" panose="02010509060101010101" charset="-122"/>
              <a:ea typeface="幼圆" panose="02010509060101010101" charset="-122"/>
              <a:cs typeface="+mn-ea"/>
              <a:sym typeface="+mn-lt"/>
            </a:endParaRPr>
          </a:p>
        </p:txBody>
      </p:sp>
      <p:sp>
        <p:nvSpPr>
          <p:cNvPr id="33" name="Text Box 32"/>
          <p:cNvSpPr txBox="1">
            <a:spLocks noChangeArrowheads="1"/>
          </p:cNvSpPr>
          <p:nvPr/>
        </p:nvSpPr>
        <p:spPr bwMode="auto">
          <a:xfrm>
            <a:off x="1349375" y="3850005"/>
            <a:ext cx="2557780" cy="583565"/>
          </a:xfrm>
          <a:prstGeom prst="rect">
            <a:avLst/>
          </a:prstGeom>
          <a:noFill/>
          <a:ln w="9525">
            <a:noFill/>
            <a:miter lim="800000"/>
          </a:ln>
        </p:spPr>
        <p:txBody>
          <a:bodyPr wrap="square">
            <a:spAutoFit/>
          </a:bodyPr>
          <a:lstStyle/>
          <a:p>
            <a:pPr defTabSz="1219200">
              <a:lnSpc>
                <a:spcPct val="120000"/>
              </a:lnSpc>
              <a:spcBef>
                <a:spcPct val="0"/>
              </a:spcBef>
            </a:pPr>
            <a:r>
              <a:rPr lang="zh-CN" altLang="en-US" sz="2665" b="1" dirty="0">
                <a:solidFill>
                  <a:prstClr val="black"/>
                </a:solidFill>
                <a:latin typeface="幼圆" panose="02010509060101010101" charset="-122"/>
                <a:ea typeface="幼圆" panose="02010509060101010101" charset="-122"/>
                <a:cs typeface="+mn-ea"/>
                <a:sym typeface="+mn-lt"/>
              </a:rPr>
              <a:t>取消自由贸易</a:t>
            </a:r>
            <a:endParaRPr lang="zh-CN" altLang="en-US" sz="2665" b="1" dirty="0">
              <a:solidFill>
                <a:prstClr val="black"/>
              </a:solidFill>
              <a:latin typeface="幼圆" panose="02010509060101010101" charset="-122"/>
              <a:ea typeface="幼圆" panose="02010509060101010101" charset="-122"/>
              <a:cs typeface="+mn-ea"/>
              <a:sym typeface="+mn-lt"/>
            </a:endParaRPr>
          </a:p>
        </p:txBody>
      </p:sp>
      <p:grpSp>
        <p:nvGrpSpPr>
          <p:cNvPr id="34" name="Group 44"/>
          <p:cNvGrpSpPr>
            <a:grpSpLocks noRot="1"/>
          </p:cNvGrpSpPr>
          <p:nvPr/>
        </p:nvGrpSpPr>
        <p:grpSpPr bwMode="auto">
          <a:xfrm>
            <a:off x="85725" y="1062990"/>
            <a:ext cx="1158875" cy="4500880"/>
            <a:chOff x="297" y="1920"/>
            <a:chExt cx="720" cy="1968"/>
          </a:xfrm>
          <a:solidFill>
            <a:schemeClr val="accent1">
              <a:lumMod val="75000"/>
            </a:schemeClr>
          </a:solidFill>
        </p:grpSpPr>
        <p:sp>
          <p:nvSpPr>
            <p:cNvPr id="35" name="Rectangle 45"/>
            <p:cNvSpPr>
              <a:spLocks noChangeArrowheads="1"/>
            </p:cNvSpPr>
            <p:nvPr/>
          </p:nvSpPr>
          <p:spPr bwMode="auto">
            <a:xfrm>
              <a:off x="297" y="1920"/>
              <a:ext cx="720" cy="336"/>
            </a:xfrm>
            <a:prstGeom prst="rect">
              <a:avLst/>
            </a:prstGeom>
            <a:grpFill/>
            <a:ln w="9525">
              <a:noFill/>
              <a:miter lim="800000"/>
            </a:ln>
          </p:spPr>
          <p:txBody>
            <a:bodyPr anchor="ctr"/>
            <a:lstStyle/>
            <a:p>
              <a:pPr algn="ctr" defTabSz="1219200">
                <a:lnSpc>
                  <a:spcPct val="120000"/>
                </a:lnSpc>
                <a:spcBef>
                  <a:spcPct val="0"/>
                </a:spcBef>
              </a:pPr>
              <a:r>
                <a:rPr lang="zh-CN" altLang="en-US" sz="2665" dirty="0">
                  <a:solidFill>
                    <a:prstClr val="white"/>
                  </a:solidFill>
                  <a:effectLst>
                    <a:outerShdw blurRad="38100" dist="38100" dir="2700000" algn="tl">
                      <a:srgbClr val="000000"/>
                    </a:outerShdw>
                  </a:effectLst>
                  <a:latin typeface="幼圆" panose="02010509060101010101" charset="-122"/>
                  <a:ea typeface="幼圆" panose="02010509060101010101" charset="-122"/>
                  <a:cs typeface="+mn-ea"/>
                  <a:sym typeface="+mn-lt"/>
                </a:rPr>
                <a:t>领域</a:t>
              </a:r>
              <a:endParaRPr lang="zh-CN" altLang="en-US" sz="2665" dirty="0">
                <a:solidFill>
                  <a:prstClr val="white"/>
                </a:solidFill>
                <a:effectLst>
                  <a:outerShdw blurRad="38100" dist="38100" dir="2700000" algn="tl">
                    <a:srgbClr val="000000"/>
                  </a:outerShdw>
                </a:effectLst>
                <a:latin typeface="幼圆" panose="02010509060101010101" charset="-122"/>
                <a:ea typeface="幼圆" panose="02010509060101010101" charset="-122"/>
                <a:cs typeface="+mn-ea"/>
                <a:sym typeface="+mn-lt"/>
              </a:endParaRPr>
            </a:p>
          </p:txBody>
        </p:sp>
        <p:sp>
          <p:nvSpPr>
            <p:cNvPr id="36" name="Rectangle 46"/>
            <p:cNvSpPr>
              <a:spLocks noChangeArrowheads="1"/>
            </p:cNvSpPr>
            <p:nvPr/>
          </p:nvSpPr>
          <p:spPr bwMode="auto">
            <a:xfrm>
              <a:off x="297" y="2256"/>
              <a:ext cx="720" cy="384"/>
            </a:xfrm>
            <a:prstGeom prst="rect">
              <a:avLst/>
            </a:prstGeom>
            <a:grpFill/>
            <a:ln w="9525">
              <a:noFill/>
              <a:miter lim="800000"/>
            </a:ln>
          </p:spPr>
          <p:txBody>
            <a:bodyPr anchor="ctr"/>
            <a:lstStyle/>
            <a:p>
              <a:pPr algn="ctr" defTabSz="1219200">
                <a:lnSpc>
                  <a:spcPct val="120000"/>
                </a:lnSpc>
                <a:spcBef>
                  <a:spcPct val="0"/>
                </a:spcBef>
              </a:pPr>
              <a:r>
                <a:rPr lang="zh-CN" altLang="en-US" sz="2665" dirty="0">
                  <a:solidFill>
                    <a:prstClr val="white"/>
                  </a:solidFill>
                  <a:effectLst>
                    <a:outerShdw blurRad="38100" dist="38100" dir="2700000" algn="tl">
                      <a:srgbClr val="000000"/>
                    </a:outerShdw>
                  </a:effectLst>
                  <a:latin typeface="幼圆" panose="02010509060101010101" charset="-122"/>
                  <a:ea typeface="幼圆" panose="02010509060101010101" charset="-122"/>
                  <a:cs typeface="+mn-ea"/>
                  <a:sym typeface="+mn-lt"/>
                </a:rPr>
                <a:t>农业</a:t>
              </a:r>
              <a:endParaRPr lang="zh-CN" altLang="en-US" sz="2665" dirty="0">
                <a:solidFill>
                  <a:prstClr val="white"/>
                </a:solidFill>
                <a:effectLst>
                  <a:outerShdw blurRad="38100" dist="38100" dir="2700000" algn="tl">
                    <a:srgbClr val="000000"/>
                  </a:outerShdw>
                </a:effectLst>
                <a:latin typeface="幼圆" panose="02010509060101010101" charset="-122"/>
                <a:ea typeface="幼圆" panose="02010509060101010101" charset="-122"/>
                <a:cs typeface="+mn-ea"/>
                <a:sym typeface="+mn-lt"/>
              </a:endParaRPr>
            </a:p>
          </p:txBody>
        </p:sp>
        <p:sp>
          <p:nvSpPr>
            <p:cNvPr id="37" name="Rectangle 47"/>
            <p:cNvSpPr>
              <a:spLocks noChangeArrowheads="1"/>
            </p:cNvSpPr>
            <p:nvPr/>
          </p:nvSpPr>
          <p:spPr bwMode="auto">
            <a:xfrm>
              <a:off x="297" y="2640"/>
              <a:ext cx="720" cy="432"/>
            </a:xfrm>
            <a:prstGeom prst="rect">
              <a:avLst/>
            </a:prstGeom>
            <a:grpFill/>
            <a:ln w="9525">
              <a:noFill/>
              <a:miter lim="800000"/>
            </a:ln>
          </p:spPr>
          <p:txBody>
            <a:bodyPr anchor="ctr"/>
            <a:lstStyle/>
            <a:p>
              <a:pPr algn="ctr" defTabSz="1219200">
                <a:lnSpc>
                  <a:spcPct val="120000"/>
                </a:lnSpc>
                <a:spcBef>
                  <a:spcPct val="0"/>
                </a:spcBef>
              </a:pPr>
              <a:r>
                <a:rPr lang="zh-CN" altLang="en-US" sz="2665">
                  <a:solidFill>
                    <a:prstClr val="white"/>
                  </a:solidFill>
                  <a:effectLst>
                    <a:outerShdw blurRad="38100" dist="38100" dir="2700000" algn="tl">
                      <a:srgbClr val="000000"/>
                    </a:outerShdw>
                  </a:effectLst>
                  <a:latin typeface="幼圆" panose="02010509060101010101" charset="-122"/>
                  <a:ea typeface="幼圆" panose="02010509060101010101" charset="-122"/>
                  <a:cs typeface="+mn-ea"/>
                  <a:sym typeface="+mn-lt"/>
                </a:rPr>
                <a:t>工业</a:t>
              </a:r>
              <a:endParaRPr lang="zh-CN" altLang="en-US" sz="2665">
                <a:solidFill>
                  <a:prstClr val="white"/>
                </a:solidFill>
                <a:effectLst>
                  <a:outerShdw blurRad="38100" dist="38100" dir="2700000" algn="tl">
                    <a:srgbClr val="000000"/>
                  </a:outerShdw>
                </a:effectLst>
                <a:latin typeface="幼圆" panose="02010509060101010101" charset="-122"/>
                <a:ea typeface="幼圆" panose="02010509060101010101" charset="-122"/>
                <a:cs typeface="+mn-ea"/>
                <a:sym typeface="+mn-lt"/>
              </a:endParaRPr>
            </a:p>
          </p:txBody>
        </p:sp>
        <p:sp>
          <p:nvSpPr>
            <p:cNvPr id="38" name="Rectangle 48"/>
            <p:cNvSpPr>
              <a:spLocks noChangeArrowheads="1"/>
            </p:cNvSpPr>
            <p:nvPr/>
          </p:nvSpPr>
          <p:spPr bwMode="auto">
            <a:xfrm>
              <a:off x="297" y="3072"/>
              <a:ext cx="720" cy="384"/>
            </a:xfrm>
            <a:prstGeom prst="rect">
              <a:avLst/>
            </a:prstGeom>
            <a:grpFill/>
            <a:ln w="9525">
              <a:noFill/>
              <a:miter lim="800000"/>
            </a:ln>
          </p:spPr>
          <p:txBody>
            <a:bodyPr anchor="ctr"/>
            <a:lstStyle/>
            <a:p>
              <a:pPr algn="ctr" defTabSz="1219200">
                <a:lnSpc>
                  <a:spcPct val="120000"/>
                </a:lnSpc>
                <a:spcBef>
                  <a:spcPct val="0"/>
                </a:spcBef>
              </a:pPr>
              <a:r>
                <a:rPr lang="zh-CN" altLang="en-US" sz="2665" dirty="0">
                  <a:solidFill>
                    <a:prstClr val="white"/>
                  </a:solidFill>
                  <a:effectLst>
                    <a:outerShdw blurRad="38100" dist="38100" dir="2700000" algn="tl">
                      <a:srgbClr val="000000"/>
                    </a:outerShdw>
                  </a:effectLst>
                  <a:latin typeface="幼圆" panose="02010509060101010101" charset="-122"/>
                  <a:ea typeface="幼圆" panose="02010509060101010101" charset="-122"/>
                  <a:cs typeface="+mn-ea"/>
                  <a:sym typeface="+mn-lt"/>
                </a:rPr>
                <a:t>商业</a:t>
              </a:r>
              <a:endParaRPr lang="zh-CN" altLang="en-US" sz="2665" dirty="0">
                <a:solidFill>
                  <a:prstClr val="white"/>
                </a:solidFill>
                <a:effectLst>
                  <a:outerShdw blurRad="38100" dist="38100" dir="2700000" algn="tl">
                    <a:srgbClr val="000000"/>
                  </a:outerShdw>
                </a:effectLst>
                <a:latin typeface="幼圆" panose="02010509060101010101" charset="-122"/>
                <a:ea typeface="幼圆" panose="02010509060101010101" charset="-122"/>
                <a:cs typeface="+mn-ea"/>
                <a:sym typeface="+mn-lt"/>
              </a:endParaRPr>
            </a:p>
          </p:txBody>
        </p:sp>
        <p:sp>
          <p:nvSpPr>
            <p:cNvPr id="39" name="Rectangle 49"/>
            <p:cNvSpPr>
              <a:spLocks noChangeArrowheads="1"/>
            </p:cNvSpPr>
            <p:nvPr/>
          </p:nvSpPr>
          <p:spPr bwMode="auto">
            <a:xfrm>
              <a:off x="297" y="3456"/>
              <a:ext cx="720" cy="432"/>
            </a:xfrm>
            <a:prstGeom prst="rect">
              <a:avLst/>
            </a:prstGeom>
            <a:grpFill/>
            <a:ln w="9525">
              <a:noFill/>
              <a:miter lim="800000"/>
            </a:ln>
          </p:spPr>
          <p:txBody>
            <a:bodyPr anchor="ctr"/>
            <a:lstStyle/>
            <a:p>
              <a:pPr algn="ctr" defTabSz="1219200">
                <a:lnSpc>
                  <a:spcPct val="120000"/>
                </a:lnSpc>
                <a:spcBef>
                  <a:spcPct val="0"/>
                </a:spcBef>
              </a:pPr>
              <a:r>
                <a:rPr lang="zh-CN" altLang="en-US" sz="2665" dirty="0">
                  <a:solidFill>
                    <a:prstClr val="white"/>
                  </a:solidFill>
                  <a:effectLst>
                    <a:outerShdw blurRad="38100" dist="38100" dir="2700000" algn="tl">
                      <a:srgbClr val="000000"/>
                    </a:outerShdw>
                  </a:effectLst>
                  <a:latin typeface="幼圆" panose="02010509060101010101" charset="-122"/>
                  <a:ea typeface="幼圆" panose="02010509060101010101" charset="-122"/>
                  <a:cs typeface="+mn-ea"/>
                  <a:sym typeface="+mn-lt"/>
                </a:rPr>
                <a:t>分配</a:t>
              </a:r>
              <a:endParaRPr lang="zh-CN" altLang="en-US" sz="2665" dirty="0">
                <a:solidFill>
                  <a:prstClr val="white"/>
                </a:solidFill>
                <a:effectLst>
                  <a:outerShdw blurRad="38100" dist="38100" dir="2700000" algn="tl">
                    <a:srgbClr val="000000"/>
                  </a:outerShdw>
                </a:effectLst>
                <a:latin typeface="幼圆" panose="02010509060101010101" charset="-122"/>
                <a:ea typeface="幼圆" panose="02010509060101010101" charset="-122"/>
                <a:cs typeface="+mn-ea"/>
                <a:sym typeface="+mn-lt"/>
              </a:endParaRPr>
            </a:p>
          </p:txBody>
        </p:sp>
        <p:sp>
          <p:nvSpPr>
            <p:cNvPr id="40" name="Line 50"/>
            <p:cNvSpPr>
              <a:spLocks noChangeShapeType="1"/>
            </p:cNvSpPr>
            <p:nvPr/>
          </p:nvSpPr>
          <p:spPr bwMode="auto">
            <a:xfrm>
              <a:off x="297" y="1920"/>
              <a:ext cx="720" cy="0"/>
            </a:xfrm>
            <a:prstGeom prst="line">
              <a:avLst/>
            </a:prstGeom>
            <a:grpFill/>
            <a:ln w="28575">
              <a:solidFill>
                <a:schemeClr val="tx1"/>
              </a:solidFill>
              <a:round/>
            </a:ln>
          </p:spPr>
          <p:txBody>
            <a:bodyPr/>
            <a:lstStyle/>
            <a:p>
              <a:pPr defTabSz="1219200">
                <a:lnSpc>
                  <a:spcPct val="120000"/>
                </a:lnSpc>
              </a:pPr>
              <a:endParaRPr lang="zh-CN" altLang="en-US" sz="2665">
                <a:solidFill>
                  <a:prstClr val="white"/>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41" name="Line 51"/>
            <p:cNvSpPr>
              <a:spLocks noChangeShapeType="1"/>
            </p:cNvSpPr>
            <p:nvPr/>
          </p:nvSpPr>
          <p:spPr bwMode="auto">
            <a:xfrm>
              <a:off x="297" y="2295"/>
              <a:ext cx="720" cy="0"/>
            </a:xfrm>
            <a:prstGeom prst="line">
              <a:avLst/>
            </a:prstGeom>
            <a:grpFill/>
            <a:ln w="12700">
              <a:solidFill>
                <a:schemeClr val="tx1"/>
              </a:solidFill>
              <a:round/>
            </a:ln>
          </p:spPr>
          <p:txBody>
            <a:bodyPr/>
            <a:lstStyle/>
            <a:p>
              <a:pPr defTabSz="1219200">
                <a:lnSpc>
                  <a:spcPct val="120000"/>
                </a:lnSpc>
              </a:pPr>
              <a:endParaRPr lang="zh-CN" altLang="en-US" sz="2665">
                <a:solidFill>
                  <a:prstClr val="white"/>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42" name="Line 52"/>
            <p:cNvSpPr>
              <a:spLocks noChangeShapeType="1"/>
            </p:cNvSpPr>
            <p:nvPr/>
          </p:nvSpPr>
          <p:spPr bwMode="auto">
            <a:xfrm>
              <a:off x="297" y="2670"/>
              <a:ext cx="720" cy="0"/>
            </a:xfrm>
            <a:prstGeom prst="line">
              <a:avLst/>
            </a:prstGeom>
            <a:grpFill/>
            <a:ln w="12700">
              <a:solidFill>
                <a:schemeClr val="tx1"/>
              </a:solidFill>
              <a:round/>
            </a:ln>
          </p:spPr>
          <p:txBody>
            <a:bodyPr/>
            <a:lstStyle/>
            <a:p>
              <a:pPr defTabSz="1219200">
                <a:lnSpc>
                  <a:spcPct val="120000"/>
                </a:lnSpc>
              </a:pPr>
              <a:endParaRPr lang="zh-CN" altLang="en-US" sz="2665">
                <a:solidFill>
                  <a:prstClr val="white"/>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43" name="Line 53"/>
            <p:cNvSpPr>
              <a:spLocks noChangeShapeType="1"/>
            </p:cNvSpPr>
            <p:nvPr/>
          </p:nvSpPr>
          <p:spPr bwMode="auto">
            <a:xfrm>
              <a:off x="297" y="3107"/>
              <a:ext cx="720" cy="0"/>
            </a:xfrm>
            <a:prstGeom prst="line">
              <a:avLst/>
            </a:prstGeom>
            <a:grpFill/>
            <a:ln w="12700">
              <a:solidFill>
                <a:schemeClr val="tx1"/>
              </a:solidFill>
              <a:round/>
            </a:ln>
          </p:spPr>
          <p:txBody>
            <a:bodyPr/>
            <a:lstStyle/>
            <a:p>
              <a:pPr defTabSz="1219200">
                <a:lnSpc>
                  <a:spcPct val="120000"/>
                </a:lnSpc>
              </a:pPr>
              <a:endParaRPr lang="zh-CN" altLang="en-US" sz="2665">
                <a:solidFill>
                  <a:prstClr val="white"/>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44" name="Line 54"/>
            <p:cNvSpPr>
              <a:spLocks noChangeShapeType="1"/>
            </p:cNvSpPr>
            <p:nvPr/>
          </p:nvSpPr>
          <p:spPr bwMode="auto">
            <a:xfrm>
              <a:off x="297" y="3482"/>
              <a:ext cx="720" cy="0"/>
            </a:xfrm>
            <a:prstGeom prst="line">
              <a:avLst/>
            </a:prstGeom>
            <a:grpFill/>
            <a:ln w="12700">
              <a:solidFill>
                <a:schemeClr val="tx1"/>
              </a:solidFill>
              <a:round/>
            </a:ln>
          </p:spPr>
          <p:txBody>
            <a:bodyPr/>
            <a:lstStyle/>
            <a:p>
              <a:pPr defTabSz="1219200">
                <a:lnSpc>
                  <a:spcPct val="120000"/>
                </a:lnSpc>
              </a:pPr>
              <a:endParaRPr lang="zh-CN" altLang="en-US" sz="2665">
                <a:solidFill>
                  <a:prstClr val="white"/>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45" name="Line 55"/>
            <p:cNvSpPr>
              <a:spLocks noChangeShapeType="1"/>
            </p:cNvSpPr>
            <p:nvPr/>
          </p:nvSpPr>
          <p:spPr bwMode="auto">
            <a:xfrm>
              <a:off x="297" y="3888"/>
              <a:ext cx="720" cy="0"/>
            </a:xfrm>
            <a:prstGeom prst="line">
              <a:avLst/>
            </a:prstGeom>
            <a:grpFill/>
            <a:ln w="28575">
              <a:solidFill>
                <a:schemeClr val="tx1"/>
              </a:solidFill>
              <a:round/>
            </a:ln>
          </p:spPr>
          <p:txBody>
            <a:bodyPr/>
            <a:lstStyle/>
            <a:p>
              <a:pPr defTabSz="1219200">
                <a:lnSpc>
                  <a:spcPct val="120000"/>
                </a:lnSpc>
              </a:pPr>
              <a:endParaRPr lang="zh-CN" altLang="en-US" sz="2665">
                <a:solidFill>
                  <a:prstClr val="white"/>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46" name="Line 56"/>
            <p:cNvSpPr>
              <a:spLocks noChangeShapeType="1"/>
            </p:cNvSpPr>
            <p:nvPr/>
          </p:nvSpPr>
          <p:spPr bwMode="auto">
            <a:xfrm>
              <a:off x="297" y="1920"/>
              <a:ext cx="0" cy="1968"/>
            </a:xfrm>
            <a:prstGeom prst="line">
              <a:avLst/>
            </a:prstGeom>
            <a:grpFill/>
            <a:ln w="28575">
              <a:solidFill>
                <a:schemeClr val="tx1"/>
              </a:solidFill>
              <a:round/>
            </a:ln>
          </p:spPr>
          <p:txBody>
            <a:bodyPr/>
            <a:lstStyle/>
            <a:p>
              <a:pPr defTabSz="1219200">
                <a:lnSpc>
                  <a:spcPct val="120000"/>
                </a:lnSpc>
              </a:pPr>
              <a:endParaRPr lang="zh-CN" altLang="en-US" sz="2665">
                <a:solidFill>
                  <a:prstClr val="white"/>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47" name="Line 57"/>
            <p:cNvSpPr>
              <a:spLocks noChangeShapeType="1"/>
            </p:cNvSpPr>
            <p:nvPr/>
          </p:nvSpPr>
          <p:spPr bwMode="auto">
            <a:xfrm>
              <a:off x="1017" y="1920"/>
              <a:ext cx="0" cy="1968"/>
            </a:xfrm>
            <a:prstGeom prst="line">
              <a:avLst/>
            </a:prstGeom>
            <a:grpFill/>
            <a:ln w="12700">
              <a:solidFill>
                <a:schemeClr val="tx1"/>
              </a:solidFill>
              <a:round/>
            </a:ln>
          </p:spPr>
          <p:txBody>
            <a:bodyPr/>
            <a:lstStyle/>
            <a:p>
              <a:pPr defTabSz="1219200">
                <a:lnSpc>
                  <a:spcPct val="120000"/>
                </a:lnSpc>
              </a:pPr>
              <a:endParaRPr lang="zh-CN" altLang="en-US" sz="2665">
                <a:solidFill>
                  <a:prstClr val="white"/>
                </a:solidFill>
                <a:latin typeface="方正清刻本悦宋简体" panose="02010600030101010101" pitchFamily="2" charset="-122"/>
                <a:ea typeface="方正清刻本悦宋简体" panose="02010600030101010101" pitchFamily="2" charset="-122"/>
                <a:cs typeface="+mn-ea"/>
                <a:sym typeface="+mn-lt"/>
              </a:endParaRPr>
            </a:p>
          </p:txBody>
        </p:sp>
      </p:grpSp>
      <p:sp>
        <p:nvSpPr>
          <p:cNvPr id="48" name="Text Box 33"/>
          <p:cNvSpPr txBox="1">
            <a:spLocks noChangeArrowheads="1"/>
          </p:cNvSpPr>
          <p:nvPr/>
        </p:nvSpPr>
        <p:spPr bwMode="auto">
          <a:xfrm>
            <a:off x="1349375" y="4575810"/>
            <a:ext cx="2454910" cy="934720"/>
          </a:xfrm>
          <a:prstGeom prst="rect">
            <a:avLst/>
          </a:prstGeom>
          <a:noFill/>
          <a:ln w="9525">
            <a:noFill/>
            <a:miter lim="800000"/>
          </a:ln>
        </p:spPr>
        <p:txBody>
          <a:bodyPr wrap="square">
            <a:noAutofit/>
          </a:bodyPr>
          <a:lstStyle/>
          <a:p>
            <a:pPr defTabSz="1219200">
              <a:lnSpc>
                <a:spcPct val="120000"/>
              </a:lnSpc>
              <a:spcBef>
                <a:spcPct val="0"/>
              </a:spcBef>
            </a:pPr>
            <a:r>
              <a:rPr lang="zh-CN" altLang="en-US" sz="2665" b="1" dirty="0">
                <a:solidFill>
                  <a:prstClr val="black"/>
                </a:solidFill>
                <a:latin typeface="幼圆" panose="02010509060101010101" charset="-122"/>
                <a:ea typeface="幼圆" panose="02010509060101010101" charset="-122"/>
                <a:cs typeface="+mn-ea"/>
                <a:sym typeface="+mn-lt"/>
              </a:rPr>
              <a:t>实物配给制</a:t>
            </a:r>
            <a:endParaRPr lang="en-US" altLang="zh-CN" sz="2665" b="1" dirty="0">
              <a:solidFill>
                <a:prstClr val="black"/>
              </a:solidFill>
              <a:latin typeface="幼圆" panose="02010509060101010101" charset="-122"/>
              <a:ea typeface="幼圆" panose="02010509060101010101" charset="-122"/>
              <a:cs typeface="+mn-ea"/>
              <a:sym typeface="+mn-lt"/>
            </a:endParaRPr>
          </a:p>
          <a:p>
            <a:pPr defTabSz="1219200">
              <a:lnSpc>
                <a:spcPct val="120000"/>
              </a:lnSpc>
              <a:spcBef>
                <a:spcPct val="0"/>
              </a:spcBef>
            </a:pPr>
            <a:r>
              <a:rPr lang="zh-CN" altLang="en-US" sz="2665" b="1" dirty="0">
                <a:solidFill>
                  <a:prstClr val="black"/>
                </a:solidFill>
                <a:latin typeface="幼圆" panose="02010509060101010101" charset="-122"/>
                <a:ea typeface="幼圆" panose="02010509060101010101" charset="-122"/>
                <a:cs typeface="+mn-ea"/>
                <a:sym typeface="+mn-lt"/>
              </a:rPr>
              <a:t>强制劳动</a:t>
            </a:r>
            <a:endParaRPr lang="zh-CN" altLang="en-US" sz="2665" b="1" dirty="0">
              <a:solidFill>
                <a:prstClr val="black"/>
              </a:solidFill>
              <a:latin typeface="幼圆" panose="02010509060101010101" charset="-122"/>
              <a:ea typeface="幼圆" panose="02010509060101010101" charset="-122"/>
              <a:cs typeface="+mn-ea"/>
              <a:sym typeface="+mn-lt"/>
            </a:endParaRPr>
          </a:p>
        </p:txBody>
      </p:sp>
      <p:grpSp>
        <p:nvGrpSpPr>
          <p:cNvPr id="49" name="Group 30"/>
          <p:cNvGrpSpPr>
            <a:grpSpLocks noRot="1"/>
          </p:cNvGrpSpPr>
          <p:nvPr/>
        </p:nvGrpSpPr>
        <p:grpSpPr bwMode="auto">
          <a:xfrm>
            <a:off x="4651029" y="1063032"/>
            <a:ext cx="4737093" cy="4500595"/>
            <a:chOff x="3369" y="1920"/>
            <a:chExt cx="2103" cy="1968"/>
          </a:xfrm>
        </p:grpSpPr>
        <p:sp>
          <p:nvSpPr>
            <p:cNvPr id="50" name="Rectangle 31"/>
            <p:cNvSpPr>
              <a:spLocks noChangeArrowheads="1"/>
            </p:cNvSpPr>
            <p:nvPr/>
          </p:nvSpPr>
          <p:spPr bwMode="auto">
            <a:xfrm>
              <a:off x="3369" y="1929"/>
              <a:ext cx="2103" cy="386"/>
            </a:xfrm>
            <a:prstGeom prst="rect">
              <a:avLst/>
            </a:prstGeom>
            <a:solidFill>
              <a:schemeClr val="accent1">
                <a:lumMod val="75000"/>
                <a:alpha val="50000"/>
              </a:schemeClr>
            </a:solidFill>
            <a:ln w="9525">
              <a:noFill/>
              <a:miter lim="800000"/>
            </a:ln>
          </p:spPr>
          <p:txBody>
            <a:bodyPr anchor="ctr"/>
            <a:lstStyle/>
            <a:p>
              <a:pPr algn="ctr" defTabSz="1219200">
                <a:spcBef>
                  <a:spcPct val="0"/>
                </a:spcBef>
              </a:pPr>
              <a:r>
                <a:rPr lang="zh-CN" altLang="en-US" sz="3200" b="1" dirty="0">
                  <a:solidFill>
                    <a:srgbClr val="C00000"/>
                  </a:solidFill>
                  <a:effectLst/>
                  <a:latin typeface="幼圆" panose="02010509060101010101" charset="-122"/>
                  <a:ea typeface="幼圆" panose="02010509060101010101" charset="-122"/>
                  <a:cs typeface="幼圆" panose="02010509060101010101" charset="-122"/>
                  <a:sym typeface="+mn-lt"/>
                </a:rPr>
                <a:t>新经济政策</a:t>
              </a:r>
              <a:endParaRPr lang="en-US" altLang="zh-CN" sz="3200" b="1" dirty="0">
                <a:solidFill>
                  <a:srgbClr val="C00000"/>
                </a:solidFill>
                <a:effectLst/>
                <a:latin typeface="幼圆" panose="02010509060101010101" charset="-122"/>
                <a:ea typeface="幼圆" panose="02010509060101010101" charset="-122"/>
                <a:cs typeface="幼圆" panose="02010509060101010101" charset="-122"/>
                <a:sym typeface="+mn-lt"/>
              </a:endParaRPr>
            </a:p>
            <a:p>
              <a:pPr algn="ctr" defTabSz="1219200">
                <a:spcBef>
                  <a:spcPct val="0"/>
                </a:spcBef>
              </a:pPr>
              <a:r>
                <a:rPr lang="zh-CN" altLang="en-US" sz="2135" b="1" dirty="0">
                  <a:solidFill>
                    <a:srgbClr val="C00000"/>
                  </a:solidFill>
                  <a:effectLst/>
                  <a:latin typeface="幼圆" panose="02010509060101010101" charset="-122"/>
                  <a:ea typeface="幼圆" panose="02010509060101010101" charset="-122"/>
                  <a:cs typeface="幼圆" panose="02010509060101010101" charset="-122"/>
                  <a:sym typeface="+mn-lt"/>
                </a:rPr>
                <a:t>（</a:t>
              </a:r>
              <a:r>
                <a:rPr lang="en-US" altLang="zh-CN" sz="2135" b="1" dirty="0">
                  <a:solidFill>
                    <a:srgbClr val="C00000"/>
                  </a:solidFill>
                  <a:effectLst/>
                  <a:latin typeface="幼圆" panose="02010509060101010101" charset="-122"/>
                  <a:ea typeface="幼圆" panose="02010509060101010101" charset="-122"/>
                  <a:cs typeface="幼圆" panose="02010509060101010101" charset="-122"/>
                  <a:sym typeface="+mn-lt"/>
                </a:rPr>
                <a:t>1921-1928</a:t>
              </a:r>
              <a:r>
                <a:rPr lang="zh-CN" altLang="en-US" sz="2135" b="1" dirty="0">
                  <a:solidFill>
                    <a:srgbClr val="C00000"/>
                  </a:solidFill>
                  <a:effectLst/>
                  <a:latin typeface="幼圆" panose="02010509060101010101" charset="-122"/>
                  <a:ea typeface="幼圆" panose="02010509060101010101" charset="-122"/>
                  <a:cs typeface="幼圆" panose="02010509060101010101" charset="-122"/>
                  <a:sym typeface="+mn-lt"/>
                </a:rPr>
                <a:t>）</a:t>
              </a:r>
              <a:endParaRPr lang="zh-CN" altLang="en-US" sz="2135" b="1" dirty="0">
                <a:solidFill>
                  <a:srgbClr val="C00000"/>
                </a:solidFill>
                <a:effectLst/>
                <a:latin typeface="幼圆" panose="02010509060101010101" charset="-122"/>
                <a:ea typeface="幼圆" panose="02010509060101010101" charset="-122"/>
                <a:cs typeface="幼圆" panose="02010509060101010101" charset="-122"/>
                <a:sym typeface="+mn-lt"/>
              </a:endParaRPr>
            </a:p>
          </p:txBody>
        </p:sp>
        <p:sp>
          <p:nvSpPr>
            <p:cNvPr id="51" name="Rectangle 32"/>
            <p:cNvSpPr>
              <a:spLocks noChangeArrowheads="1"/>
            </p:cNvSpPr>
            <p:nvPr/>
          </p:nvSpPr>
          <p:spPr bwMode="auto">
            <a:xfrm>
              <a:off x="3369" y="2295"/>
              <a:ext cx="2103" cy="384"/>
            </a:xfrm>
            <a:prstGeom prst="rect">
              <a:avLst/>
            </a:prstGeom>
            <a:solidFill>
              <a:schemeClr val="accent1">
                <a:lumMod val="40000"/>
                <a:lumOff val="60000"/>
              </a:schemeClr>
            </a:solidFill>
            <a:ln w="9525">
              <a:noFill/>
              <a:miter lim="800000"/>
            </a:ln>
          </p:spPr>
          <p:txBody>
            <a:bodyPr anchor="ctr"/>
            <a:lstStyle/>
            <a:p>
              <a:pPr algn="ctr" defTabSz="1219200">
                <a:lnSpc>
                  <a:spcPct val="120000"/>
                </a:lnSpc>
                <a:spcBef>
                  <a:spcPct val="0"/>
                </a:spcBef>
              </a:pPr>
              <a:endParaRPr lang="zh-CN" altLang="zh-CN" sz="2665">
                <a:solidFill>
                  <a:prstClr val="black"/>
                </a:solidFill>
                <a:latin typeface="幼圆" panose="02010509060101010101" charset="-122"/>
                <a:ea typeface="幼圆" panose="02010509060101010101" charset="-122"/>
                <a:cs typeface="+mn-ea"/>
                <a:sym typeface="+mn-lt"/>
              </a:endParaRPr>
            </a:p>
          </p:txBody>
        </p:sp>
        <p:sp>
          <p:nvSpPr>
            <p:cNvPr id="52" name="Rectangle 33"/>
            <p:cNvSpPr>
              <a:spLocks noChangeArrowheads="1"/>
            </p:cNvSpPr>
            <p:nvPr/>
          </p:nvSpPr>
          <p:spPr bwMode="auto">
            <a:xfrm>
              <a:off x="3369" y="2640"/>
              <a:ext cx="2103" cy="432"/>
            </a:xfrm>
            <a:prstGeom prst="rect">
              <a:avLst/>
            </a:prstGeom>
            <a:solidFill>
              <a:schemeClr val="accent1">
                <a:lumMod val="40000"/>
                <a:lumOff val="60000"/>
              </a:schemeClr>
            </a:solidFill>
            <a:ln w="9525">
              <a:noFill/>
              <a:miter lim="800000"/>
            </a:ln>
          </p:spPr>
          <p:txBody>
            <a:bodyPr anchor="ctr"/>
            <a:lstStyle/>
            <a:p>
              <a:pPr algn="ctr" defTabSz="1219200">
                <a:lnSpc>
                  <a:spcPct val="120000"/>
                </a:lnSpc>
                <a:spcBef>
                  <a:spcPct val="0"/>
                </a:spcBef>
              </a:pPr>
              <a:endParaRPr lang="zh-CN" altLang="zh-CN" sz="2665">
                <a:solidFill>
                  <a:prstClr val="black"/>
                </a:solidFill>
                <a:latin typeface="幼圆" panose="02010509060101010101" charset="-122"/>
                <a:ea typeface="幼圆" panose="02010509060101010101" charset="-122"/>
                <a:cs typeface="+mn-ea"/>
                <a:sym typeface="+mn-lt"/>
              </a:endParaRPr>
            </a:p>
          </p:txBody>
        </p:sp>
        <p:sp>
          <p:nvSpPr>
            <p:cNvPr id="53" name="Rectangle 34"/>
            <p:cNvSpPr>
              <a:spLocks noChangeArrowheads="1"/>
            </p:cNvSpPr>
            <p:nvPr/>
          </p:nvSpPr>
          <p:spPr bwMode="auto">
            <a:xfrm>
              <a:off x="3369" y="3072"/>
              <a:ext cx="2103" cy="384"/>
            </a:xfrm>
            <a:prstGeom prst="rect">
              <a:avLst/>
            </a:prstGeom>
            <a:solidFill>
              <a:schemeClr val="accent1">
                <a:lumMod val="40000"/>
                <a:lumOff val="60000"/>
              </a:schemeClr>
            </a:solidFill>
            <a:ln w="9525">
              <a:noFill/>
              <a:miter lim="800000"/>
            </a:ln>
          </p:spPr>
          <p:txBody>
            <a:bodyPr anchor="ctr"/>
            <a:lstStyle/>
            <a:p>
              <a:pPr algn="ctr" defTabSz="1219200">
                <a:lnSpc>
                  <a:spcPct val="120000"/>
                </a:lnSpc>
                <a:spcBef>
                  <a:spcPct val="0"/>
                </a:spcBef>
              </a:pPr>
              <a:endParaRPr lang="zh-CN" altLang="zh-CN" sz="2665">
                <a:solidFill>
                  <a:prstClr val="black"/>
                </a:solidFill>
                <a:latin typeface="幼圆" panose="02010509060101010101" charset="-122"/>
                <a:ea typeface="幼圆" panose="02010509060101010101" charset="-122"/>
                <a:cs typeface="+mn-ea"/>
                <a:sym typeface="+mn-lt"/>
              </a:endParaRPr>
            </a:p>
          </p:txBody>
        </p:sp>
        <p:sp>
          <p:nvSpPr>
            <p:cNvPr id="54" name="Rectangle 35"/>
            <p:cNvSpPr>
              <a:spLocks noChangeArrowheads="1"/>
            </p:cNvSpPr>
            <p:nvPr/>
          </p:nvSpPr>
          <p:spPr bwMode="auto">
            <a:xfrm>
              <a:off x="3369" y="3456"/>
              <a:ext cx="2103" cy="432"/>
            </a:xfrm>
            <a:prstGeom prst="rect">
              <a:avLst/>
            </a:prstGeom>
            <a:solidFill>
              <a:schemeClr val="accent1">
                <a:lumMod val="40000"/>
                <a:lumOff val="60000"/>
              </a:schemeClr>
            </a:solidFill>
            <a:ln w="9525">
              <a:noFill/>
              <a:miter lim="800000"/>
            </a:ln>
          </p:spPr>
          <p:txBody>
            <a:bodyPr anchor="ctr"/>
            <a:lstStyle/>
            <a:p>
              <a:pPr algn="ctr" defTabSz="1219200">
                <a:lnSpc>
                  <a:spcPct val="120000"/>
                </a:lnSpc>
                <a:spcBef>
                  <a:spcPct val="0"/>
                </a:spcBef>
              </a:pPr>
              <a:endParaRPr lang="zh-CN" altLang="zh-CN" sz="2665">
                <a:solidFill>
                  <a:prstClr val="black"/>
                </a:solidFill>
                <a:latin typeface="幼圆" panose="02010509060101010101" charset="-122"/>
                <a:ea typeface="幼圆" panose="02010509060101010101" charset="-122"/>
                <a:cs typeface="+mn-ea"/>
                <a:sym typeface="+mn-lt"/>
              </a:endParaRPr>
            </a:p>
          </p:txBody>
        </p:sp>
        <p:sp>
          <p:nvSpPr>
            <p:cNvPr id="55" name="Line 36"/>
            <p:cNvSpPr>
              <a:spLocks noChangeShapeType="1"/>
            </p:cNvSpPr>
            <p:nvPr/>
          </p:nvSpPr>
          <p:spPr bwMode="auto">
            <a:xfrm>
              <a:off x="3369" y="1920"/>
              <a:ext cx="2103" cy="0"/>
            </a:xfrm>
            <a:prstGeom prst="line">
              <a:avLst/>
            </a:prstGeom>
            <a:noFill/>
            <a:ln w="28575">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56" name="Line 37"/>
            <p:cNvSpPr>
              <a:spLocks noChangeShapeType="1"/>
            </p:cNvSpPr>
            <p:nvPr/>
          </p:nvSpPr>
          <p:spPr bwMode="auto">
            <a:xfrm>
              <a:off x="3369" y="2295"/>
              <a:ext cx="2103" cy="0"/>
            </a:xfrm>
            <a:prstGeom prst="line">
              <a:avLst/>
            </a:prstGeom>
            <a:noFill/>
            <a:ln w="12700">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57" name="Line 38"/>
            <p:cNvSpPr>
              <a:spLocks noChangeShapeType="1"/>
            </p:cNvSpPr>
            <p:nvPr/>
          </p:nvSpPr>
          <p:spPr bwMode="auto">
            <a:xfrm>
              <a:off x="3369" y="2701"/>
              <a:ext cx="2103" cy="0"/>
            </a:xfrm>
            <a:prstGeom prst="line">
              <a:avLst/>
            </a:prstGeom>
            <a:noFill/>
            <a:ln w="12700">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58" name="Line 39"/>
            <p:cNvSpPr>
              <a:spLocks noChangeShapeType="1"/>
            </p:cNvSpPr>
            <p:nvPr/>
          </p:nvSpPr>
          <p:spPr bwMode="auto">
            <a:xfrm>
              <a:off x="3369" y="3107"/>
              <a:ext cx="2103" cy="0"/>
            </a:xfrm>
            <a:prstGeom prst="line">
              <a:avLst/>
            </a:prstGeom>
            <a:noFill/>
            <a:ln w="12700">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59" name="Line 40"/>
            <p:cNvSpPr>
              <a:spLocks noChangeShapeType="1"/>
            </p:cNvSpPr>
            <p:nvPr/>
          </p:nvSpPr>
          <p:spPr bwMode="auto">
            <a:xfrm>
              <a:off x="3369" y="3482"/>
              <a:ext cx="2103" cy="0"/>
            </a:xfrm>
            <a:prstGeom prst="line">
              <a:avLst/>
            </a:prstGeom>
            <a:noFill/>
            <a:ln w="12700">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60" name="Line 41"/>
            <p:cNvSpPr>
              <a:spLocks noChangeShapeType="1"/>
            </p:cNvSpPr>
            <p:nvPr/>
          </p:nvSpPr>
          <p:spPr bwMode="auto">
            <a:xfrm>
              <a:off x="3369" y="3888"/>
              <a:ext cx="2103" cy="0"/>
            </a:xfrm>
            <a:prstGeom prst="line">
              <a:avLst/>
            </a:prstGeom>
            <a:noFill/>
            <a:ln w="28575">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61" name="Line 42"/>
            <p:cNvSpPr>
              <a:spLocks noChangeShapeType="1"/>
            </p:cNvSpPr>
            <p:nvPr/>
          </p:nvSpPr>
          <p:spPr bwMode="auto">
            <a:xfrm>
              <a:off x="3369" y="1920"/>
              <a:ext cx="0" cy="1968"/>
            </a:xfrm>
            <a:prstGeom prst="line">
              <a:avLst/>
            </a:prstGeom>
            <a:noFill/>
            <a:ln w="28575">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sp>
          <p:nvSpPr>
            <p:cNvPr id="62" name="Line 43"/>
            <p:cNvSpPr>
              <a:spLocks noChangeShapeType="1"/>
            </p:cNvSpPr>
            <p:nvPr/>
          </p:nvSpPr>
          <p:spPr bwMode="auto">
            <a:xfrm>
              <a:off x="5472" y="1920"/>
              <a:ext cx="0" cy="1968"/>
            </a:xfrm>
            <a:prstGeom prst="line">
              <a:avLst/>
            </a:prstGeom>
            <a:noFill/>
            <a:ln w="28575">
              <a:solidFill>
                <a:schemeClr val="tx1"/>
              </a:solidFill>
              <a:round/>
            </a:ln>
          </p:spPr>
          <p:txBody>
            <a:bodyPr/>
            <a:lstStyle/>
            <a:p>
              <a:pPr defTabSz="1219200">
                <a:lnSpc>
                  <a:spcPct val="120000"/>
                </a:lnSpc>
              </a:pPr>
              <a:endParaRPr lang="zh-CN" altLang="en-US" sz="2665">
                <a:solidFill>
                  <a:prstClr val="black"/>
                </a:solidFill>
                <a:latin typeface="方正清刻本悦宋简体" panose="02010600030101010101" pitchFamily="2" charset="-122"/>
                <a:ea typeface="方正清刻本悦宋简体" panose="02010600030101010101" pitchFamily="2" charset="-122"/>
                <a:cs typeface="+mn-ea"/>
                <a:sym typeface="+mn-lt"/>
              </a:endParaRPr>
            </a:p>
          </p:txBody>
        </p:sp>
      </p:grpSp>
      <p:sp>
        <p:nvSpPr>
          <p:cNvPr id="63" name="Text Box 44"/>
          <p:cNvSpPr txBox="1">
            <a:spLocks noChangeArrowheads="1"/>
          </p:cNvSpPr>
          <p:nvPr/>
        </p:nvSpPr>
        <p:spPr bwMode="auto">
          <a:xfrm>
            <a:off x="5842000" y="2125980"/>
            <a:ext cx="2354580" cy="583565"/>
          </a:xfrm>
          <a:prstGeom prst="rect">
            <a:avLst/>
          </a:prstGeom>
          <a:noFill/>
          <a:ln w="9525">
            <a:noFill/>
            <a:miter lim="800000"/>
          </a:ln>
        </p:spPr>
        <p:txBody>
          <a:bodyPr wrap="square">
            <a:spAutoFit/>
          </a:bodyPr>
          <a:lstStyle/>
          <a:p>
            <a:pPr defTabSz="1219200">
              <a:lnSpc>
                <a:spcPct val="120000"/>
              </a:lnSpc>
              <a:spcBef>
                <a:spcPct val="0"/>
              </a:spcBef>
            </a:pPr>
            <a:r>
              <a:rPr lang="zh-CN" altLang="en-US" sz="2665" b="1" dirty="0">
                <a:solidFill>
                  <a:srgbClr val="FF0000"/>
                </a:solidFill>
                <a:latin typeface="华文细黑" panose="02010600040101010101" charset="-122"/>
                <a:ea typeface="华文细黑" panose="02010600040101010101" charset="-122"/>
                <a:cs typeface="+mn-ea"/>
                <a:sym typeface="+mn-lt"/>
              </a:rPr>
              <a:t>固定粮食税</a:t>
            </a:r>
            <a:endParaRPr lang="zh-CN" altLang="en-US" sz="2665" b="1" dirty="0">
              <a:solidFill>
                <a:srgbClr val="FF0000"/>
              </a:solidFill>
              <a:latin typeface="华文细黑" panose="02010600040101010101" charset="-122"/>
              <a:ea typeface="华文细黑" panose="02010600040101010101" charset="-122"/>
              <a:cs typeface="+mn-ea"/>
              <a:sym typeface="+mn-lt"/>
            </a:endParaRPr>
          </a:p>
        </p:txBody>
      </p:sp>
      <p:sp>
        <p:nvSpPr>
          <p:cNvPr id="65" name="Text Box 46"/>
          <p:cNvSpPr txBox="1">
            <a:spLocks noChangeArrowheads="1"/>
          </p:cNvSpPr>
          <p:nvPr/>
        </p:nvSpPr>
        <p:spPr bwMode="auto">
          <a:xfrm>
            <a:off x="5264150" y="3887470"/>
            <a:ext cx="2356485" cy="583565"/>
          </a:xfrm>
          <a:prstGeom prst="rect">
            <a:avLst/>
          </a:prstGeom>
          <a:noFill/>
          <a:ln w="9525">
            <a:noFill/>
            <a:miter lim="800000"/>
          </a:ln>
        </p:spPr>
        <p:txBody>
          <a:bodyPr wrap="square">
            <a:spAutoFit/>
          </a:bodyPr>
          <a:lstStyle/>
          <a:p>
            <a:pPr defTabSz="1219200">
              <a:lnSpc>
                <a:spcPct val="120000"/>
              </a:lnSpc>
              <a:spcBef>
                <a:spcPct val="0"/>
              </a:spcBef>
            </a:pPr>
            <a:r>
              <a:rPr lang="zh-CN" altLang="en-US" sz="2665" dirty="0">
                <a:solidFill>
                  <a:srgbClr val="FF0000"/>
                </a:solidFill>
                <a:latin typeface="华文细黑" panose="02010600040101010101" charset="-122"/>
                <a:ea typeface="华文细黑" panose="02010600040101010101" charset="-122"/>
                <a:cs typeface="+mn-ea"/>
                <a:sym typeface="+mn-lt"/>
              </a:rPr>
              <a:t>恢复自由贸易</a:t>
            </a:r>
            <a:endParaRPr lang="zh-CN" altLang="en-US" sz="2665" dirty="0">
              <a:solidFill>
                <a:srgbClr val="FF0000"/>
              </a:solidFill>
              <a:latin typeface="华文细黑" panose="02010600040101010101" charset="-122"/>
              <a:ea typeface="华文细黑" panose="02010600040101010101" charset="-122"/>
              <a:cs typeface="+mn-ea"/>
              <a:sym typeface="+mn-lt"/>
            </a:endParaRPr>
          </a:p>
        </p:txBody>
      </p:sp>
      <p:sp>
        <p:nvSpPr>
          <p:cNvPr id="66" name="Text Box 47"/>
          <p:cNvSpPr txBox="1">
            <a:spLocks noChangeArrowheads="1"/>
          </p:cNvSpPr>
          <p:nvPr/>
        </p:nvSpPr>
        <p:spPr bwMode="auto">
          <a:xfrm>
            <a:off x="4797425" y="4769485"/>
            <a:ext cx="4097020" cy="534035"/>
          </a:xfrm>
          <a:prstGeom prst="rect">
            <a:avLst/>
          </a:prstGeom>
          <a:noFill/>
          <a:ln w="9525">
            <a:noFill/>
            <a:miter lim="800000"/>
          </a:ln>
        </p:spPr>
        <p:txBody>
          <a:bodyPr wrap="square">
            <a:spAutoFit/>
          </a:bodyPr>
          <a:lstStyle/>
          <a:p>
            <a:pPr defTabSz="1219200">
              <a:lnSpc>
                <a:spcPct val="120000"/>
              </a:lnSpc>
              <a:spcBef>
                <a:spcPct val="0"/>
              </a:spcBef>
            </a:pPr>
            <a:r>
              <a:rPr lang="zh-CN" altLang="en-US" sz="2400" dirty="0">
                <a:solidFill>
                  <a:srgbClr val="FF0000"/>
                </a:solidFill>
                <a:latin typeface="华文细黑" panose="02010600040101010101" charset="-122"/>
                <a:ea typeface="华文细黑" panose="02010600040101010101" charset="-122"/>
                <a:cs typeface="+mn-ea"/>
                <a:sym typeface="+mn-lt"/>
              </a:rPr>
              <a:t>取消实物分配制，按劳分配</a:t>
            </a:r>
            <a:endParaRPr lang="zh-CN" altLang="en-US" sz="2400" dirty="0">
              <a:solidFill>
                <a:srgbClr val="FF0000"/>
              </a:solidFill>
              <a:latin typeface="华文细黑" panose="02010600040101010101" charset="-122"/>
              <a:ea typeface="华文细黑" panose="02010600040101010101" charset="-122"/>
              <a:cs typeface="+mn-ea"/>
              <a:sym typeface="+mn-lt"/>
            </a:endParaRPr>
          </a:p>
        </p:txBody>
      </p:sp>
      <p:sp>
        <p:nvSpPr>
          <p:cNvPr id="67" name="文本框 66"/>
          <p:cNvSpPr txBox="1"/>
          <p:nvPr/>
        </p:nvSpPr>
        <p:spPr>
          <a:xfrm>
            <a:off x="4650740" y="2849245"/>
            <a:ext cx="4643755" cy="829945"/>
          </a:xfrm>
          <a:prstGeom prst="rect">
            <a:avLst/>
          </a:prstGeom>
          <a:noFill/>
        </p:spPr>
        <p:txBody>
          <a:bodyPr wrap="square" rtlCol="0" anchor="t">
            <a:spAutoFit/>
          </a:bodyPr>
          <a:lstStyle/>
          <a:p>
            <a:r>
              <a:rPr lang="zh-CN" altLang="en-US" sz="2400" b="1">
                <a:latin typeface="华文细黑" panose="02010600040101010101" charset="-122"/>
                <a:ea typeface="华文细黑" panose="02010600040101010101" charset="-122"/>
                <a:sym typeface="+mn-ea"/>
              </a:rPr>
              <a:t>允许</a:t>
            </a:r>
            <a:r>
              <a:rPr lang="zh-CN" altLang="en-US" sz="2400" b="1">
                <a:solidFill>
                  <a:srgbClr val="C00000"/>
                </a:solidFill>
                <a:latin typeface="华文细黑" panose="02010600040101010101" charset="-122"/>
                <a:ea typeface="华文细黑" panose="02010600040101010101" charset="-122"/>
                <a:sym typeface="+mn-ea"/>
              </a:rPr>
              <a:t>私营</a:t>
            </a:r>
            <a:r>
              <a:rPr lang="zh-CN" altLang="en-US" sz="2400" b="1">
                <a:latin typeface="华文细黑" panose="02010600040101010101" charset="-122"/>
                <a:ea typeface="华文细黑" panose="02010600040101010101" charset="-122"/>
                <a:sym typeface="+mn-ea"/>
              </a:rPr>
              <a:t>企业有一定程度的发展，并以</a:t>
            </a:r>
            <a:r>
              <a:rPr lang="zh-CN" altLang="en-US" sz="2400" b="1">
                <a:solidFill>
                  <a:srgbClr val="C00000"/>
                </a:solidFill>
                <a:latin typeface="华文细黑" panose="02010600040101010101" charset="-122"/>
                <a:ea typeface="华文细黑" panose="02010600040101010101" charset="-122"/>
                <a:sym typeface="+mn-ea"/>
              </a:rPr>
              <a:t>租让</a:t>
            </a:r>
            <a:r>
              <a:rPr lang="zh-CN" altLang="en-US" sz="2400" b="1">
                <a:latin typeface="华文细黑" panose="02010600040101010101" charset="-122"/>
                <a:ea typeface="华文细黑" panose="02010600040101010101" charset="-122"/>
                <a:sym typeface="+mn-ea"/>
              </a:rPr>
              <a:t>制等形式</a:t>
            </a:r>
            <a:r>
              <a:rPr lang="zh-CN" altLang="en-US" sz="2400" b="1">
                <a:solidFill>
                  <a:srgbClr val="C00000"/>
                </a:solidFill>
                <a:latin typeface="华文细黑" panose="02010600040101010101" charset="-122"/>
                <a:ea typeface="华文细黑" panose="02010600040101010101" charset="-122"/>
                <a:sym typeface="+mn-ea"/>
              </a:rPr>
              <a:t>引入外国资本</a:t>
            </a:r>
            <a:endParaRPr lang="zh-CN" altLang="en-US" sz="2400" b="1">
              <a:solidFill>
                <a:srgbClr val="C00000"/>
              </a:solidFill>
              <a:latin typeface="华文细黑" panose="02010600040101010101" charset="-122"/>
              <a:ea typeface="华文细黑" panose="02010600040101010101" charset="-122"/>
              <a:sym typeface="+mn-ea"/>
            </a:endParaRPr>
          </a:p>
        </p:txBody>
      </p:sp>
      <p:sp>
        <p:nvSpPr>
          <p:cNvPr id="68" name="文本框 67"/>
          <p:cNvSpPr txBox="1"/>
          <p:nvPr/>
        </p:nvSpPr>
        <p:spPr>
          <a:xfrm>
            <a:off x="5316220" y="565150"/>
            <a:ext cx="1559560" cy="583565"/>
          </a:xfrm>
          <a:prstGeom prst="rect">
            <a:avLst/>
          </a:prstGeom>
          <a:solidFill>
            <a:schemeClr val="tx1"/>
          </a:solidFill>
        </p:spPr>
        <p:txBody>
          <a:bodyPr wrap="square" rtlCol="0" anchor="t">
            <a:spAutoFit/>
          </a:bodyPr>
          <a:lstStyle/>
          <a:p>
            <a:r>
              <a:rPr lang="en-US" altLang="zh-CN" sz="3200" b="1" dirty="0">
                <a:solidFill>
                  <a:srgbClr val="FFFF00"/>
                </a:solidFill>
                <a:latin typeface="方正粗黑宋简体" panose="02000000000000000000" charset="-122"/>
                <a:ea typeface="方正粗黑宋简体" panose="02000000000000000000" charset="-122"/>
                <a:sym typeface="+mn-lt"/>
              </a:rPr>
              <a:t>“</a:t>
            </a:r>
            <a:r>
              <a:rPr lang="zh-CN" altLang="en-US" sz="3200" b="1" dirty="0">
                <a:solidFill>
                  <a:srgbClr val="FFFF00"/>
                </a:solidFill>
                <a:latin typeface="方正粗黑宋简体" panose="02000000000000000000" charset="-122"/>
                <a:ea typeface="方正粗黑宋简体" panose="02000000000000000000" charset="-122"/>
                <a:sym typeface="+mn-lt"/>
              </a:rPr>
              <a:t>新</a:t>
            </a:r>
            <a:r>
              <a:rPr lang="en-US" altLang="zh-CN" sz="3200" b="1" dirty="0">
                <a:solidFill>
                  <a:srgbClr val="FFFF00"/>
                </a:solidFill>
                <a:latin typeface="方正粗黑宋简体" panose="02000000000000000000" charset="-122"/>
                <a:ea typeface="方正粗黑宋简体" panose="02000000000000000000" charset="-122"/>
                <a:sym typeface="+mn-lt"/>
              </a:rPr>
              <a:t>” </a:t>
            </a:r>
            <a:r>
              <a:rPr lang="zh-CN" sz="3200" b="1" dirty="0">
                <a:solidFill>
                  <a:srgbClr val="FFFF00"/>
                </a:solidFill>
                <a:latin typeface="方正粗黑宋简体" panose="02000000000000000000" charset="-122"/>
                <a:ea typeface="方正粗黑宋简体" panose="02000000000000000000" charset="-122"/>
                <a:sym typeface="+mn-lt"/>
              </a:rPr>
              <a:t>？</a:t>
            </a:r>
            <a:endParaRPr lang="zh-CN" altLang="en-US" sz="3200" b="1" dirty="0">
              <a:solidFill>
                <a:srgbClr val="FFFF00"/>
              </a:solidFill>
              <a:latin typeface="方正粗黑宋简体" panose="02000000000000000000" charset="-122"/>
              <a:ea typeface="方正粗黑宋简体" panose="02000000000000000000" charset="-122"/>
              <a:sym typeface="+mn-lt"/>
            </a:endParaRPr>
          </a:p>
        </p:txBody>
      </p:sp>
      <p:sp>
        <p:nvSpPr>
          <p:cNvPr id="69" name="文本框 3073"/>
          <p:cNvSpPr txBox="1"/>
          <p:nvPr>
            <p:custDataLst>
              <p:tags r:id="rId1"/>
            </p:custDataLst>
          </p:nvPr>
        </p:nvSpPr>
        <p:spPr>
          <a:xfrm>
            <a:off x="4864100" y="2709545"/>
            <a:ext cx="3156585" cy="462915"/>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部分恢复私有制</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70" name="文本框 3073"/>
          <p:cNvSpPr txBox="1"/>
          <p:nvPr>
            <p:custDataLst>
              <p:tags r:id="rId2"/>
            </p:custDataLst>
          </p:nvPr>
        </p:nvSpPr>
        <p:spPr>
          <a:xfrm>
            <a:off x="4576445" y="4403090"/>
            <a:ext cx="4557395" cy="462915"/>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利用市场、商品、货币关系</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71" name="文本框 70"/>
          <p:cNvSpPr txBox="1"/>
          <p:nvPr/>
        </p:nvSpPr>
        <p:spPr>
          <a:xfrm>
            <a:off x="8196580" y="1247775"/>
            <a:ext cx="1463675" cy="583565"/>
          </a:xfrm>
          <a:prstGeom prst="rect">
            <a:avLst/>
          </a:prstGeom>
          <a:solidFill>
            <a:schemeClr val="tx1"/>
          </a:solidFill>
        </p:spPr>
        <p:txBody>
          <a:bodyPr wrap="square" rtlCol="0" anchor="t">
            <a:spAutoFit/>
          </a:bodyPr>
          <a:lstStyle/>
          <a:p>
            <a:r>
              <a:rPr lang="zh-CN" sz="3200" b="1" dirty="0">
                <a:solidFill>
                  <a:srgbClr val="FFFF00"/>
                </a:solidFill>
                <a:latin typeface="方正粗黑宋简体" panose="02000000000000000000" charset="-122"/>
                <a:ea typeface="方正粗黑宋简体" panose="02000000000000000000" charset="-122"/>
                <a:sym typeface="+mn-lt"/>
              </a:rPr>
              <a:t>作用？</a:t>
            </a:r>
            <a:endParaRPr lang="zh-CN" altLang="en-US" sz="3200" b="1" dirty="0">
              <a:solidFill>
                <a:srgbClr val="FFFF00"/>
              </a:solidFill>
              <a:latin typeface="方正粗黑宋简体" panose="02000000000000000000" charset="-122"/>
              <a:ea typeface="方正粗黑宋简体" panose="02000000000000000000" charset="-122"/>
              <a:sym typeface="+mn-lt"/>
            </a:endParaRPr>
          </a:p>
        </p:txBody>
      </p:sp>
      <p:sp>
        <p:nvSpPr>
          <p:cNvPr id="72" name="文本框 3073"/>
          <p:cNvSpPr txBox="1"/>
          <p:nvPr>
            <p:custDataLst>
              <p:tags r:id="rId3"/>
            </p:custDataLst>
          </p:nvPr>
        </p:nvSpPr>
        <p:spPr>
          <a:xfrm>
            <a:off x="8529320" y="1908175"/>
            <a:ext cx="3156585" cy="1201420"/>
          </a:xfrm>
          <a:prstGeom prst="rect">
            <a:avLst/>
          </a:prstGeom>
          <a:solidFill>
            <a:schemeClr val="accent6">
              <a:lumMod val="20000"/>
              <a:lumOff val="80000"/>
            </a:schemeClr>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调动农民积极性</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促进农业生产</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巩固工农联盟</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cxnSp>
        <p:nvCxnSpPr>
          <p:cNvPr id="73" name="直接箭头连接符 72"/>
          <p:cNvCxnSpPr/>
          <p:nvPr/>
        </p:nvCxnSpPr>
        <p:spPr>
          <a:xfrm>
            <a:off x="7620635" y="2435860"/>
            <a:ext cx="951865" cy="18415"/>
          </a:xfrm>
          <a:prstGeom prst="straightConnector1">
            <a:avLst/>
          </a:prstGeom>
          <a:ln w="635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4" name="文本框 3073"/>
          <p:cNvSpPr txBox="1"/>
          <p:nvPr>
            <p:custDataLst>
              <p:tags r:id="rId4"/>
            </p:custDataLst>
          </p:nvPr>
        </p:nvSpPr>
        <p:spPr>
          <a:xfrm>
            <a:off x="8573135" y="3295015"/>
            <a:ext cx="3295015" cy="1139825"/>
          </a:xfrm>
          <a:prstGeom prst="rect">
            <a:avLst/>
          </a:prstGeom>
          <a:solidFill>
            <a:schemeClr val="accent6">
              <a:lumMod val="20000"/>
              <a:lumOff val="80000"/>
            </a:schemeClr>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促进工业恢复发展</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a:p>
            <a:pPr algn="ctr" fontAlgn="auto">
              <a:lnSpc>
                <a:spcPct val="100000"/>
              </a:lnSpc>
              <a:spcBef>
                <a:spcPts val="0"/>
              </a:spcBef>
            </a:pPr>
            <a:r>
              <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促进商业与市场恢复发展</a:t>
            </a:r>
            <a:endPar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促进经济的恢复发展</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cxnSp>
        <p:nvCxnSpPr>
          <p:cNvPr id="75" name="直接箭头连接符 74"/>
          <p:cNvCxnSpPr/>
          <p:nvPr/>
        </p:nvCxnSpPr>
        <p:spPr>
          <a:xfrm>
            <a:off x="7577455" y="3869055"/>
            <a:ext cx="951865" cy="18415"/>
          </a:xfrm>
          <a:prstGeom prst="straightConnector1">
            <a:avLst/>
          </a:prstGeom>
          <a:ln w="635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6" name="文本框 3073"/>
          <p:cNvSpPr txBox="1"/>
          <p:nvPr>
            <p:custDataLst>
              <p:tags r:id="rId5"/>
            </p:custDataLst>
          </p:nvPr>
        </p:nvSpPr>
        <p:spPr>
          <a:xfrm>
            <a:off x="8851265" y="4580890"/>
            <a:ext cx="3156585" cy="770890"/>
          </a:xfrm>
          <a:prstGeom prst="rect">
            <a:avLst/>
          </a:prstGeom>
          <a:solidFill>
            <a:schemeClr val="accent6">
              <a:lumMod val="20000"/>
              <a:lumOff val="80000"/>
            </a:schemeClr>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调动劳动者的积极性</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a:p>
            <a:pPr algn="ctr" fontAlgn="auto">
              <a:lnSpc>
                <a:spcPct val="100000"/>
              </a:lnSpc>
              <a:spcBef>
                <a:spcPts val="0"/>
              </a:spcBef>
            </a:pPr>
            <a:r>
              <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促进生产恢复与经济发展</a:t>
            </a:r>
            <a:endParaRPr lang="zh-CN" altLang="en-US" sz="20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cxnSp>
        <p:nvCxnSpPr>
          <p:cNvPr id="77" name="直接箭头连接符 76"/>
          <p:cNvCxnSpPr/>
          <p:nvPr/>
        </p:nvCxnSpPr>
        <p:spPr>
          <a:xfrm>
            <a:off x="7942580" y="5108575"/>
            <a:ext cx="951865" cy="18415"/>
          </a:xfrm>
          <a:prstGeom prst="straightConnector1">
            <a:avLst/>
          </a:prstGeom>
          <a:ln w="635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78" name="文本框 3073"/>
          <p:cNvSpPr txBox="1"/>
          <p:nvPr>
            <p:custDataLst>
              <p:tags r:id="rId6"/>
            </p:custDataLst>
          </p:nvPr>
        </p:nvSpPr>
        <p:spPr>
          <a:xfrm>
            <a:off x="7577455" y="104775"/>
            <a:ext cx="4247515" cy="709295"/>
          </a:xfrm>
          <a:prstGeom prst="rect">
            <a:avLst/>
          </a:prstGeom>
          <a:solidFill>
            <a:schemeClr val="accent1">
              <a:lumMod val="60000"/>
              <a:lumOff val="40000"/>
            </a:schemeClr>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0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巩固了工农联盟，巩固了苏维埃政权</a:t>
            </a:r>
            <a:endParaRPr lang="zh-CN" altLang="en-US" sz="20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a:p>
            <a:pPr algn="ctr" fontAlgn="auto">
              <a:lnSpc>
                <a:spcPct val="100000"/>
              </a:lnSpc>
              <a:spcBef>
                <a:spcPts val="0"/>
              </a:spcBef>
            </a:pPr>
            <a:r>
              <a:rPr lang="zh-CN" altLang="en-US" sz="20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稳定和恢复了国民经济</a:t>
            </a:r>
            <a:endParaRPr lang="zh-CN" altLang="en-US" sz="20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79" name="文本框 78"/>
          <p:cNvSpPr txBox="1"/>
          <p:nvPr/>
        </p:nvSpPr>
        <p:spPr>
          <a:xfrm>
            <a:off x="5345430" y="5695950"/>
            <a:ext cx="6662420" cy="768350"/>
          </a:xfrm>
          <a:prstGeom prst="rect">
            <a:avLst/>
          </a:prstGeom>
          <a:solidFill>
            <a:schemeClr val="accent1">
              <a:lumMod val="60000"/>
              <a:lumOff val="40000"/>
            </a:schemeClr>
          </a:solidFill>
          <a:ln>
            <a:solidFill>
              <a:schemeClr val="tx1"/>
            </a:solidFill>
          </a:ln>
        </p:spPr>
        <p:txBody>
          <a:bodyPr wrap="square" rtlCol="0" anchor="t">
            <a:spAutoFit/>
          </a:bodyPr>
          <a:lstStyle/>
          <a:p>
            <a:r>
              <a:rPr lang="zh-CN" sz="2200" b="1" dirty="0">
                <a:latin typeface="微软雅黑" panose="020B0503020204020204" charset="-122"/>
                <a:ea typeface="微软雅黑" panose="020B0503020204020204" charset="-122"/>
                <a:sym typeface="+mn-ea"/>
              </a:rPr>
              <a:t>在实践中找到了</a:t>
            </a:r>
            <a:r>
              <a:rPr lang="zh-CN" sz="2200" b="1" dirty="0">
                <a:solidFill>
                  <a:srgbClr val="FF0000"/>
                </a:solidFill>
                <a:latin typeface="微软雅黑" panose="020B0503020204020204" charset="-122"/>
                <a:ea typeface="微软雅黑" panose="020B0503020204020204" charset="-122"/>
                <a:sym typeface="+mn-ea"/>
              </a:rPr>
              <a:t>经济文化相对落后的俄国向社会主义过渡的正确途径</a:t>
            </a:r>
            <a:r>
              <a:rPr lang="zh-CN" sz="2200" b="1" dirty="0">
                <a:latin typeface="微软雅黑" panose="020B0503020204020204" charset="-122"/>
                <a:ea typeface="微软雅黑" panose="020B0503020204020204" charset="-122"/>
                <a:sym typeface="+mn-ea"/>
              </a:rPr>
              <a:t>，</a:t>
            </a:r>
            <a:r>
              <a:rPr lang="zh-CN" sz="2200" b="1" dirty="0">
                <a:solidFill>
                  <a:srgbClr val="FF0000"/>
                </a:solidFill>
                <a:latin typeface="微软雅黑" panose="020B0503020204020204" charset="-122"/>
                <a:ea typeface="微软雅黑" panose="020B0503020204020204" charset="-122"/>
                <a:sym typeface="+mn-ea"/>
              </a:rPr>
              <a:t>丰富和发展了马克思主义</a:t>
            </a:r>
            <a:endParaRPr lang="zh-CN" altLang="en-US" sz="2200" b="1" dirty="0">
              <a:solidFill>
                <a:srgbClr val="FF0000"/>
              </a:solidFill>
              <a:latin typeface="微软雅黑" panose="020B0503020204020204" charset="-122"/>
              <a:ea typeface="微软雅黑" panose="020B0503020204020204" charset="-122"/>
              <a:sym typeface="+mn-ea"/>
            </a:endParaRPr>
          </a:p>
        </p:txBody>
      </p:sp>
      <p:sp>
        <p:nvSpPr>
          <p:cNvPr id="80" name="文本框 79"/>
          <p:cNvSpPr txBox="1"/>
          <p:nvPr/>
        </p:nvSpPr>
        <p:spPr>
          <a:xfrm>
            <a:off x="85725" y="709930"/>
            <a:ext cx="4958080" cy="1938020"/>
          </a:xfrm>
          <a:prstGeom prst="rect">
            <a:avLst/>
          </a:prstGeom>
          <a:solidFill>
            <a:srgbClr val="FFC000"/>
          </a:solidFill>
          <a:ln>
            <a:solidFill>
              <a:schemeClr val="tx1"/>
            </a:solidFill>
          </a:ln>
        </p:spPr>
        <p:txBody>
          <a:bodyPr wrap="square" rtlCol="0" anchor="t">
            <a:spAutoFit/>
          </a:bodyPr>
          <a:lstStyle/>
          <a:p>
            <a:pPr eaLnBrk="1" hangingPunct="1"/>
            <a:r>
              <a:rPr lang="zh-CN" altLang="en-US" sz="2400" b="1">
                <a:solidFill>
                  <a:schemeClr val="tx1"/>
                </a:solidFill>
                <a:latin typeface="微软雅黑" panose="020B0503020204020204" charset="-122"/>
                <a:ea typeface="微软雅黑" panose="020B0503020204020204" charset="-122"/>
                <a:sym typeface="+mn-ea"/>
              </a:rPr>
              <a:t>实质：国家掌握经济命脉的前提下</a:t>
            </a:r>
            <a:r>
              <a:rPr lang="zh-CN" altLang="en-US" sz="2400" b="1">
                <a:solidFill>
                  <a:srgbClr val="FF0000"/>
                </a:solidFill>
                <a:latin typeface="微软雅黑" panose="020B0503020204020204" charset="-122"/>
                <a:ea typeface="微软雅黑" panose="020B0503020204020204" charset="-122"/>
                <a:sym typeface="+mn-ea"/>
              </a:rPr>
              <a:t>部分恢复资本主义</a:t>
            </a:r>
            <a:r>
              <a:rPr lang="zh-CN" altLang="en-US" sz="2400" b="1">
                <a:solidFill>
                  <a:schemeClr val="tx1"/>
                </a:solidFill>
                <a:latin typeface="微软雅黑" panose="020B0503020204020204" charset="-122"/>
                <a:ea typeface="微软雅黑" panose="020B0503020204020204" charset="-122"/>
                <a:sym typeface="+mn-ea"/>
              </a:rPr>
              <a:t>，利用</a:t>
            </a:r>
            <a:r>
              <a:rPr lang="zh-CN" altLang="en-US" sz="2400" b="1">
                <a:solidFill>
                  <a:srgbClr val="FF0000"/>
                </a:solidFill>
                <a:latin typeface="微软雅黑" panose="020B0503020204020204" charset="-122"/>
                <a:ea typeface="微软雅黑" panose="020B0503020204020204" charset="-122"/>
                <a:sym typeface="+mn-ea"/>
              </a:rPr>
              <a:t>商品货币关系和市场作用</a:t>
            </a:r>
            <a:r>
              <a:rPr lang="zh-CN" altLang="en-US" sz="2400" b="1">
                <a:solidFill>
                  <a:schemeClr val="tx1"/>
                </a:solidFill>
                <a:latin typeface="微软雅黑" panose="020B0503020204020204" charset="-122"/>
                <a:ea typeface="微软雅黑" panose="020B0503020204020204" charset="-122"/>
                <a:sym typeface="+mn-ea"/>
              </a:rPr>
              <a:t>来</a:t>
            </a:r>
            <a:r>
              <a:rPr lang="zh-CN" altLang="en-US" sz="2400" b="1">
                <a:solidFill>
                  <a:srgbClr val="FF0000"/>
                </a:solidFill>
                <a:latin typeface="微软雅黑" panose="020B0503020204020204" charset="-122"/>
                <a:ea typeface="微软雅黑" panose="020B0503020204020204" charset="-122"/>
                <a:sym typeface="+mn-ea"/>
              </a:rPr>
              <a:t>恢复发展生产</a:t>
            </a:r>
            <a:r>
              <a:rPr lang="zh-CN" altLang="en-US" sz="2400" b="1">
                <a:solidFill>
                  <a:schemeClr val="tx1"/>
                </a:solidFill>
                <a:latin typeface="微软雅黑" panose="020B0503020204020204" charset="-122"/>
                <a:ea typeface="微软雅黑" panose="020B0503020204020204" charset="-122"/>
                <a:sym typeface="+mn-ea"/>
              </a:rPr>
              <a:t>，</a:t>
            </a:r>
            <a:r>
              <a:rPr lang="zh-CN" altLang="en-US" sz="2400" b="1">
                <a:solidFill>
                  <a:srgbClr val="FF0000"/>
                </a:solidFill>
                <a:latin typeface="微软雅黑" panose="020B0503020204020204" charset="-122"/>
                <a:ea typeface="微软雅黑" panose="020B0503020204020204" charset="-122"/>
                <a:sym typeface="+mn-ea"/>
              </a:rPr>
              <a:t>改善工农联盟</a:t>
            </a:r>
            <a:r>
              <a:rPr lang="zh-CN" altLang="en-US" sz="2400" b="1">
                <a:solidFill>
                  <a:schemeClr val="tx1"/>
                </a:solidFill>
                <a:latin typeface="微软雅黑" panose="020B0503020204020204" charset="-122"/>
                <a:ea typeface="微软雅黑" panose="020B0503020204020204" charset="-122"/>
                <a:sym typeface="+mn-ea"/>
              </a:rPr>
              <a:t>，实现向社会主义的逐步过渡。</a:t>
            </a:r>
            <a:endParaRPr lang="zh-CN" altLang="en-US" sz="2400" b="1">
              <a:solidFill>
                <a:schemeClr val="tx1"/>
              </a:solidFill>
              <a:latin typeface="微软雅黑" panose="020B0503020204020204" charset="-122"/>
              <a:ea typeface="微软雅黑" panose="020B0503020204020204" charset="-122"/>
              <a:sym typeface="+mn-ea"/>
            </a:endParaRPr>
          </a:p>
        </p:txBody>
      </p:sp>
      <p:sp>
        <p:nvSpPr>
          <p:cNvPr id="12298" name="Text Box 10"/>
          <p:cNvSpPr txBox="1">
            <a:spLocks noChangeArrowheads="1"/>
          </p:cNvSpPr>
          <p:nvPr/>
        </p:nvSpPr>
        <p:spPr bwMode="auto">
          <a:xfrm>
            <a:off x="182880" y="5126990"/>
            <a:ext cx="4861560" cy="1383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eaLnBrk="1" fontAlgn="auto" hangingPunct="1">
              <a:spcBef>
                <a:spcPts val="0"/>
              </a:spcBef>
            </a:pPr>
            <a:r>
              <a:rPr lang="zh-CN" altLang="zh-CN" sz="2800" b="1" dirty="0">
                <a:solidFill>
                  <a:srgbClr val="F21076"/>
                </a:solidFill>
                <a:latin typeface="楷体_GB2312" panose="02010600030101010101" pitchFamily="49" charset="-122"/>
                <a:ea typeface="楷体_GB2312" panose="02010600030101010101" pitchFamily="49" charset="-122"/>
              </a:rPr>
              <a:t>  </a:t>
            </a:r>
            <a:r>
              <a:rPr lang="zh-CN" sz="2800" b="1" dirty="0">
                <a:solidFill>
                  <a:srgbClr val="FF0000"/>
                </a:solidFill>
                <a:latin typeface="微软雅黑" panose="020B0503020204020204" charset="-122"/>
                <a:ea typeface="微软雅黑" panose="020B0503020204020204" charset="-122"/>
              </a:rPr>
              <a:t>（结论）新经济政策是小农经济占优势的</a:t>
            </a:r>
            <a:r>
              <a:rPr lang="zh-CN" altLang="en-US" sz="2800" b="1" dirty="0">
                <a:solidFill>
                  <a:srgbClr val="FF0000"/>
                </a:solidFill>
                <a:latin typeface="微软雅黑" panose="020B0503020204020204" charset="-122"/>
                <a:ea typeface="微软雅黑" panose="020B0503020204020204" charset="-122"/>
              </a:rPr>
              <a:t>俄国</a:t>
            </a:r>
            <a:r>
              <a:rPr lang="zh-CN" sz="2800" b="1" dirty="0">
                <a:solidFill>
                  <a:srgbClr val="FF0000"/>
                </a:solidFill>
                <a:latin typeface="微软雅黑" panose="020B0503020204020204" charset="-122"/>
                <a:ea typeface="微软雅黑" panose="020B0503020204020204" charset="-122"/>
              </a:rPr>
              <a:t>向社会主义过渡的正确途径</a:t>
            </a:r>
            <a:endParaRPr lang="zh-CN" sz="2800" b="1" dirty="0">
              <a:solidFill>
                <a:srgbClr val="FF0000"/>
              </a:solidFill>
              <a:latin typeface="微软雅黑" panose="020B0503020204020204" charset="-122"/>
              <a:ea typeface="微软雅黑" panose="020B050302020402020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dissolv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circle(in)">
                                      <p:cBhvr>
                                        <p:cTn id="12" dur="200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circle(in)">
                                      <p:cBhvr>
                                        <p:cTn id="17" dur="20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circle(in)">
                                      <p:cBhvr>
                                        <p:cTn id="22" dur="20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3"/>
                                        </p:tgtEl>
                                        <p:attrNameLst>
                                          <p:attrName>style.visibility</p:attrName>
                                        </p:attrNameLst>
                                      </p:cBhvr>
                                      <p:to>
                                        <p:strVal val="visible"/>
                                      </p:to>
                                    </p:set>
                                    <p:animEffect transition="in" filter="circle(in)">
                                      <p:cBhvr>
                                        <p:cTn id="27" dur="2000"/>
                                        <p:tgtEl>
                                          <p:spTgt spid="73"/>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72"/>
                                        </p:tgtEl>
                                        <p:attrNameLst>
                                          <p:attrName>style.visibility</p:attrName>
                                        </p:attrNameLst>
                                      </p:cBhvr>
                                      <p:to>
                                        <p:strVal val="visible"/>
                                      </p:to>
                                    </p:set>
                                    <p:animEffect transition="in" filter="circle(in)">
                                      <p:cBhvr>
                                        <p:cTn id="30" dur="2000"/>
                                        <p:tgtEl>
                                          <p:spTgt spid="7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circle(in)">
                                      <p:cBhvr>
                                        <p:cTn id="35" dur="2000"/>
                                        <p:tgtEl>
                                          <p:spTgt spid="75"/>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74"/>
                                        </p:tgtEl>
                                        <p:attrNameLst>
                                          <p:attrName>style.visibility</p:attrName>
                                        </p:attrNameLst>
                                      </p:cBhvr>
                                      <p:to>
                                        <p:strVal val="visible"/>
                                      </p:to>
                                    </p:set>
                                    <p:animEffect transition="in" filter="circle(in)">
                                      <p:cBhvr>
                                        <p:cTn id="38" dur="2000"/>
                                        <p:tgtEl>
                                          <p:spTgt spid="74"/>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circle(in)">
                                      <p:cBhvr>
                                        <p:cTn id="43" dur="2000"/>
                                        <p:tgtEl>
                                          <p:spTgt spid="77"/>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circle(in)">
                                      <p:cBhvr>
                                        <p:cTn id="46" dur="2000"/>
                                        <p:tgtEl>
                                          <p:spTgt spid="7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78"/>
                                        </p:tgtEl>
                                        <p:attrNameLst>
                                          <p:attrName>style.visibility</p:attrName>
                                        </p:attrNameLst>
                                      </p:cBhvr>
                                      <p:to>
                                        <p:strVal val="visible"/>
                                      </p:to>
                                    </p:set>
                                    <p:animEffect transition="in" filter="circle(in)">
                                      <p:cBhvr>
                                        <p:cTn id="51" dur="2000"/>
                                        <p:tgtEl>
                                          <p:spTgt spid="78"/>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79"/>
                                        </p:tgtEl>
                                        <p:attrNameLst>
                                          <p:attrName>style.visibility</p:attrName>
                                        </p:attrNameLst>
                                      </p:cBhvr>
                                      <p:to>
                                        <p:strVal val="visible"/>
                                      </p:to>
                                    </p:set>
                                    <p:animEffect transition="in" filter="circle(in)">
                                      <p:cBhvr>
                                        <p:cTn id="56" dur="2000"/>
                                        <p:tgtEl>
                                          <p:spTgt spid="79"/>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circle(in)">
                                      <p:cBhvr>
                                        <p:cTn id="61" dur="2000"/>
                                        <p:tgtEl>
                                          <p:spTgt spid="80"/>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ntr" presetSubtype="12" fill="hold" grpId="0" nodeType="clickEffect">
                                  <p:stCondLst>
                                    <p:cond delay="0"/>
                                  </p:stCondLst>
                                  <p:childTnLst>
                                    <p:set>
                                      <p:cBhvr>
                                        <p:cTn id="65" dur="1" fill="hold">
                                          <p:stCondLst>
                                            <p:cond delay="0"/>
                                          </p:stCondLst>
                                        </p:cTn>
                                        <p:tgtEl>
                                          <p:spTgt spid="12298"/>
                                        </p:tgtEl>
                                        <p:attrNameLst>
                                          <p:attrName>style.visibility</p:attrName>
                                        </p:attrNameLst>
                                      </p:cBhvr>
                                      <p:to>
                                        <p:strVal val="visible"/>
                                      </p:to>
                                    </p:set>
                                    <p:animEffect transition="in" filter="strips(downLeft)">
                                      <p:cBhvr>
                                        <p:cTn id="66" dur="500"/>
                                        <p:tgtEl>
                                          <p:spTgt spid="12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bldLvl="0" animBg="1"/>
      <p:bldP spid="68" grpId="1" animBg="1"/>
      <p:bldP spid="69" grpId="0" bldLvl="0" animBg="1"/>
      <p:bldP spid="69" grpId="1" animBg="1"/>
      <p:bldP spid="70" grpId="0" bldLvl="0" animBg="1"/>
      <p:bldP spid="70" grpId="1" animBg="1"/>
      <p:bldP spid="71" grpId="0" animBg="1"/>
      <p:bldP spid="71" grpId="1" animBg="1"/>
      <p:bldP spid="72" grpId="0" animBg="1"/>
      <p:bldP spid="72" grpId="1" animBg="1"/>
      <p:bldP spid="74" grpId="0" bldLvl="0" animBg="1"/>
      <p:bldP spid="74" grpId="1" animBg="1"/>
      <p:bldP spid="76" grpId="0" bldLvl="0" animBg="1"/>
      <p:bldP spid="76" grpId="1" animBg="1"/>
      <p:bldP spid="78" grpId="0" bldLvl="0" animBg="1"/>
      <p:bldP spid="78" grpId="1" animBg="1"/>
      <p:bldP spid="79" grpId="0" animBg="1"/>
      <p:bldP spid="79" grpId="1" animBg="1"/>
      <p:bldP spid="80" grpId="0" animBg="1"/>
      <p:bldP spid="80" grpId="1" animBg="1"/>
      <p:bldP spid="12298" grpId="0" animBg="1"/>
      <p:bldP spid="1229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内容占位符 3" descr="卡通人物&#10;&#10;低可信度描述已自动生成"/>
          <p:cNvPicPr>
            <a:picLocks noChangeAspect="1"/>
          </p:cNvPicPr>
          <p:nvPr/>
        </p:nvPicPr>
        <p:blipFill rotWithShape="1">
          <a:blip r:embed="rId1"/>
          <a:srcRect t="5050" b="7418"/>
          <a:stretch>
            <a:fillRect/>
          </a:stretch>
        </p:blipFill>
        <p:spPr>
          <a:xfrm>
            <a:off x="323215" y="808990"/>
            <a:ext cx="5234940" cy="2470785"/>
          </a:xfrm>
          <a:prstGeom prst="rect">
            <a:avLst/>
          </a:prstGeom>
        </p:spPr>
      </p:pic>
      <p:pic>
        <p:nvPicPr>
          <p:cNvPr id="2" name="图片 1"/>
          <p:cNvPicPr/>
          <p:nvPr/>
        </p:nvPicPr>
        <p:blipFill>
          <a:blip r:embed="rId2"/>
          <a:stretch>
            <a:fillRect/>
          </a:stretch>
        </p:blipFill>
        <p:spPr>
          <a:xfrm>
            <a:off x="948055" y="3712210"/>
            <a:ext cx="3227705" cy="2564765"/>
          </a:xfrm>
          <a:prstGeom prst="rect">
            <a:avLst/>
          </a:prstGeom>
        </p:spPr>
      </p:pic>
      <p:sp>
        <p:nvSpPr>
          <p:cNvPr id="4" name="文本框 17"/>
          <p:cNvSpPr txBox="1"/>
          <p:nvPr/>
        </p:nvSpPr>
        <p:spPr>
          <a:xfrm>
            <a:off x="4639310" y="4164330"/>
            <a:ext cx="6615430" cy="2306320"/>
          </a:xfrm>
          <a:prstGeom prst="rect">
            <a:avLst/>
          </a:prstGeom>
          <a:noFill/>
          <a:ln>
            <a:solidFill>
              <a:schemeClr val="tx1"/>
            </a:solidFill>
          </a:ln>
        </p:spPr>
        <p:txBody>
          <a:bodyPr wrap="square" lIns="91440" tIns="45720" rIns="91440" bIns="45720" rtlCol="0">
            <a:spAutoFit/>
          </a:bodyPr>
          <a:lstStyle/>
          <a:p>
            <a:pPr defTabSz="1219200">
              <a:lnSpc>
                <a:spcPct val="120000"/>
              </a:lnSpc>
            </a:pPr>
            <a:r>
              <a:rPr lang="en-US" altLang="zh-CN"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    1919</a:t>
            </a:r>
            <a:r>
              <a:rPr lang="zh-CN" altLang="en-US"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年，列宁在莫斯科组建</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共产国际</a:t>
            </a:r>
            <a:r>
              <a:rPr lang="zh-CN" altLang="en-US"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，要推翻资本主义，确立世界范围的无产阶级专政，建立世界苏维埃社会主义共和国联盟，实现共产主义。成员最多时包括</a:t>
            </a:r>
            <a:r>
              <a:rPr lang="en-US" altLang="zh-CN"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70</a:t>
            </a:r>
            <a:r>
              <a:rPr lang="zh-CN" altLang="en-US"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多个国家和地区的共产党组织。</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a:t>
            </a:r>
            <a:r>
              <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1919-1943</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endParaRPr>
          </a:p>
        </p:txBody>
      </p:sp>
      <p:sp>
        <p:nvSpPr>
          <p:cNvPr id="8" name="文本框 14"/>
          <p:cNvSpPr txBox="1"/>
          <p:nvPr/>
        </p:nvSpPr>
        <p:spPr>
          <a:xfrm>
            <a:off x="5558114" y="1070440"/>
            <a:ext cx="6286544" cy="1863725"/>
          </a:xfrm>
          <a:prstGeom prst="rect">
            <a:avLst/>
          </a:prstGeom>
          <a:noFill/>
          <a:ln>
            <a:solidFill>
              <a:schemeClr val="tx1"/>
            </a:solidFill>
          </a:ln>
        </p:spPr>
        <p:txBody>
          <a:bodyPr wrap="square" lIns="91440" tIns="45720" rIns="91440" bIns="45720" rtlCol="0">
            <a:spAutoFit/>
          </a:bodyPr>
          <a:lstStyle/>
          <a:p>
            <a:pPr algn="just" defTabSz="1219200">
              <a:lnSpc>
                <a:spcPct val="120000"/>
              </a:lnSpc>
            </a:pPr>
            <a:r>
              <a:rPr lang="en-US" altLang="zh-CN"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    </a:t>
            </a:r>
            <a:r>
              <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1922</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年</a:t>
            </a:r>
            <a:r>
              <a:rPr lang="zh-CN" altLang="en-US"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，苏俄、乌克兰、白俄罗斯、外高加索联邦四个国家组成</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苏维埃社会主义共和国联盟</a:t>
            </a:r>
            <a:r>
              <a:rPr lang="zh-CN" altLang="en-US"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，简称</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苏联</a:t>
            </a:r>
            <a:r>
              <a:rPr lang="zh-CN" altLang="en-US"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。后来扩展至</a:t>
            </a:r>
            <a:r>
              <a:rPr lang="en-US" altLang="zh-CN"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15</a:t>
            </a:r>
            <a:r>
              <a:rPr lang="zh-CN" altLang="en-US"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rPr>
              <a:t>个加盟共和国。</a:t>
            </a:r>
            <a:endParaRPr lang="zh-CN" altLang="en-US" sz="2400" b="1" dirty="0">
              <a:solidFill>
                <a:prstClr val="black">
                  <a:lumMod val="85000"/>
                  <a:lumOff val="15000"/>
                </a:prstClr>
              </a:solidFill>
              <a:latin typeface="楷体" panose="02010609060101010101" pitchFamily="49" charset="-122"/>
              <a:ea typeface="楷体" panose="02010609060101010101" pitchFamily="49" charset="-122"/>
              <a:cs typeface="楷体" panose="02010609060101010101" pitchFamily="49" charset="-122"/>
              <a:sym typeface="+mn-lt"/>
            </a:endParaRPr>
          </a:p>
        </p:txBody>
      </p:sp>
      <p:sp>
        <p:nvSpPr>
          <p:cNvPr id="9" name="文本框 23"/>
          <p:cNvSpPr txBox="1"/>
          <p:nvPr/>
        </p:nvSpPr>
        <p:spPr>
          <a:xfrm>
            <a:off x="6079490" y="342900"/>
            <a:ext cx="2480945" cy="583565"/>
          </a:xfrm>
          <a:prstGeom prst="rect">
            <a:avLst/>
          </a:prstGeom>
          <a:solidFill>
            <a:schemeClr val="bg2"/>
          </a:solidFill>
          <a:ln>
            <a:solidFill>
              <a:schemeClr val="tx1"/>
            </a:solidFill>
          </a:ln>
        </p:spPr>
        <p:txBody>
          <a:bodyPr wrap="square" lIns="91440" tIns="45720" rIns="91440" bIns="45720" rtlCol="0">
            <a:spAutoFit/>
          </a:bodyPr>
          <a:lstStyle/>
          <a:p>
            <a:pPr indent="0" defTabSz="1219200" fontAlgn="auto">
              <a:lnSpc>
                <a:spcPct val="100000"/>
              </a:lnSpc>
            </a:pP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lt"/>
              </a:rPr>
              <a:t>    </a:t>
            </a:r>
            <a:r>
              <a:rPr lang="zh-CN" altLang="en-US" sz="3200" dirty="0">
                <a:solidFill>
                  <a:srgbClr val="FF0000"/>
                </a:solidFill>
                <a:latin typeface="微软雅黑" panose="020B0503020204020204" charset="-122"/>
                <a:ea typeface="微软雅黑" panose="020B0503020204020204" charset="-122"/>
                <a:cs typeface="微软雅黑" panose="020B0503020204020204" charset="-122"/>
                <a:sym typeface="+mn-lt"/>
              </a:rPr>
              <a:t>苏联成立</a:t>
            </a:r>
            <a:endParaRPr lang="zh-CN" altLang="en-US" sz="3200" dirty="0">
              <a:solidFill>
                <a:srgbClr val="FF0000"/>
              </a:solidFill>
              <a:latin typeface="微软雅黑" panose="020B0503020204020204" charset="-122"/>
              <a:ea typeface="微软雅黑" panose="020B0503020204020204" charset="-122"/>
              <a:cs typeface="微软雅黑" panose="020B0503020204020204" charset="-122"/>
              <a:sym typeface="+mn-lt"/>
            </a:endParaRPr>
          </a:p>
        </p:txBody>
      </p:sp>
      <p:sp>
        <p:nvSpPr>
          <p:cNvPr id="3" name="文本框 23"/>
          <p:cNvSpPr txBox="1"/>
          <p:nvPr/>
        </p:nvSpPr>
        <p:spPr>
          <a:xfrm>
            <a:off x="5297805" y="3529965"/>
            <a:ext cx="5600700" cy="583565"/>
          </a:xfrm>
          <a:prstGeom prst="rect">
            <a:avLst/>
          </a:prstGeom>
          <a:solidFill>
            <a:schemeClr val="bg2"/>
          </a:solidFill>
          <a:ln>
            <a:solidFill>
              <a:schemeClr val="tx1"/>
            </a:solidFill>
          </a:ln>
        </p:spPr>
        <p:txBody>
          <a:bodyPr wrap="square" lIns="91440" tIns="45720" rIns="91440" bIns="45720" rtlCol="0">
            <a:spAutoFit/>
          </a:bodyPr>
          <a:lstStyle/>
          <a:p>
            <a:pPr indent="0" defTabSz="1219200" fontAlgn="auto">
              <a:lnSpc>
                <a:spcPct val="100000"/>
              </a:lnSpc>
            </a:pPr>
            <a:r>
              <a:rPr lang="zh-CN" altLang="en-US" sz="2800" dirty="0">
                <a:solidFill>
                  <a:srgbClr val="FF0000"/>
                </a:solidFill>
                <a:latin typeface="微软雅黑" panose="020B0503020204020204" charset="-122"/>
                <a:ea typeface="微软雅黑" panose="020B0503020204020204" charset="-122"/>
                <a:cs typeface="微软雅黑" panose="020B0503020204020204" charset="-122"/>
                <a:sym typeface="+mn-lt"/>
              </a:rPr>
              <a:t>    建立共产国际</a:t>
            </a:r>
            <a:r>
              <a:rPr lang="en-US" altLang="zh-CN" sz="2800" dirty="0">
                <a:solidFill>
                  <a:srgbClr val="FF0000"/>
                </a:solidFill>
                <a:latin typeface="微软雅黑" panose="020B0503020204020204" charset="-122"/>
                <a:ea typeface="微软雅黑" panose="020B0503020204020204" charset="-122"/>
                <a:cs typeface="微软雅黑" panose="020B0503020204020204" charset="-122"/>
                <a:sym typeface="+mn-lt"/>
              </a:rPr>
              <a:t>——</a:t>
            </a:r>
            <a:r>
              <a:rPr lang="zh-CN" altLang="en-US" sz="3200" dirty="0">
                <a:solidFill>
                  <a:srgbClr val="FF0000"/>
                </a:solidFill>
                <a:latin typeface="微软雅黑" panose="020B0503020204020204" charset="-122"/>
                <a:ea typeface="微软雅黑" panose="020B0503020204020204" charset="-122"/>
                <a:cs typeface="微软雅黑" panose="020B0503020204020204" charset="-122"/>
                <a:sym typeface="+mn-lt"/>
              </a:rPr>
              <a:t>输出革命</a:t>
            </a:r>
            <a:endParaRPr lang="zh-CN" altLang="en-US" sz="3200" dirty="0">
              <a:solidFill>
                <a:srgbClr val="FF0000"/>
              </a:solidFill>
              <a:latin typeface="微软雅黑" panose="020B0503020204020204" charset="-122"/>
              <a:ea typeface="微软雅黑" panose="020B0503020204020204" charset="-122"/>
              <a:cs typeface="微软雅黑" panose="020B0503020204020204" charset="-122"/>
              <a:sym typeface="+mn-lt"/>
            </a:endParaRPr>
          </a:p>
        </p:txBody>
      </p:sp>
      <p:sp>
        <p:nvSpPr>
          <p:cNvPr id="5" name="文本框 23"/>
          <p:cNvSpPr txBox="1"/>
          <p:nvPr/>
        </p:nvSpPr>
        <p:spPr>
          <a:xfrm>
            <a:off x="2239645" y="466090"/>
            <a:ext cx="3318510" cy="460375"/>
          </a:xfrm>
          <a:prstGeom prst="rect">
            <a:avLst/>
          </a:prstGeom>
          <a:solidFill>
            <a:schemeClr val="bg2"/>
          </a:solidFill>
          <a:ln>
            <a:solidFill>
              <a:schemeClr val="tx1"/>
            </a:solidFill>
          </a:ln>
        </p:spPr>
        <p:txBody>
          <a:bodyPr wrap="square" lIns="91440" tIns="45720" rIns="91440" bIns="45720" rtlCol="0">
            <a:spAutoFit/>
          </a:bodyPr>
          <a:lstStyle/>
          <a:p>
            <a:pPr indent="0" defTabSz="1219200" fontAlgn="auto">
              <a:lnSpc>
                <a:spcPct val="100000"/>
              </a:lnSpc>
            </a:pP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lt"/>
              </a:rPr>
              <a:t>   </a:t>
            </a: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mn-lt"/>
              </a:rPr>
              <a:t>1917-1922</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lt"/>
              </a:rPr>
              <a:t>年苏俄</a:t>
            </a:r>
            <a:endPar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lt"/>
            </a:endParaRPr>
          </a:p>
        </p:txBody>
      </p:sp>
      <p:sp>
        <p:nvSpPr>
          <p:cNvPr id="6" name="文本框 23"/>
          <p:cNvSpPr txBox="1"/>
          <p:nvPr/>
        </p:nvSpPr>
        <p:spPr>
          <a:xfrm>
            <a:off x="8812530" y="466090"/>
            <a:ext cx="3318510" cy="460375"/>
          </a:xfrm>
          <a:prstGeom prst="rect">
            <a:avLst/>
          </a:prstGeom>
          <a:solidFill>
            <a:schemeClr val="bg2"/>
          </a:solidFill>
          <a:ln>
            <a:solidFill>
              <a:schemeClr val="tx1"/>
            </a:solidFill>
          </a:ln>
        </p:spPr>
        <p:txBody>
          <a:bodyPr wrap="square" lIns="91440" tIns="45720" rIns="91440" bIns="45720" rtlCol="0">
            <a:spAutoFit/>
          </a:bodyPr>
          <a:lstStyle/>
          <a:p>
            <a:pPr indent="0" defTabSz="1219200" fontAlgn="auto">
              <a:lnSpc>
                <a:spcPct val="100000"/>
              </a:lnSpc>
            </a:pP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lt"/>
              </a:rPr>
              <a:t>   </a:t>
            </a:r>
            <a:r>
              <a:rPr lang="en-US" altLang="zh-CN" sz="2400" dirty="0">
                <a:solidFill>
                  <a:srgbClr val="FF0000"/>
                </a:solidFill>
                <a:latin typeface="微软雅黑" panose="020B0503020204020204" charset="-122"/>
                <a:ea typeface="微软雅黑" panose="020B0503020204020204" charset="-122"/>
                <a:cs typeface="微软雅黑" panose="020B0503020204020204" charset="-122"/>
                <a:sym typeface="+mn-lt"/>
              </a:rPr>
              <a:t>1922-1991</a:t>
            </a:r>
            <a:r>
              <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lt"/>
              </a:rPr>
              <a:t>年苏联</a:t>
            </a:r>
            <a:endParaRPr lang="zh-CN" altLang="en-US" sz="2400" dirty="0">
              <a:solidFill>
                <a:srgbClr val="FF0000"/>
              </a:solidFill>
              <a:latin typeface="微软雅黑" panose="020B0503020204020204" charset="-122"/>
              <a:ea typeface="微软雅黑" panose="020B0503020204020204" charset="-122"/>
              <a:cs typeface="微软雅黑" panose="020B0503020204020204" charset="-122"/>
              <a:sym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725" y="104775"/>
            <a:ext cx="7171055" cy="460375"/>
          </a:xfrm>
          <a:prstGeom prst="rect">
            <a:avLst/>
          </a:prstGeom>
          <a:solidFill>
            <a:schemeClr val="bg2"/>
          </a:solidFill>
          <a:ln>
            <a:solidFill>
              <a:schemeClr val="tx1"/>
            </a:solidFill>
          </a:ln>
        </p:spPr>
        <p:txBody>
          <a:bodyPr wrap="square">
            <a:spAutoFit/>
          </a:bodyPr>
          <a:lstStyle/>
          <a:p>
            <a:pPr algn="ctr">
              <a:lnSpc>
                <a:spcPct val="100000"/>
              </a:lnSpc>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圆梦强国的实践：斯大林模式的建立（</a:t>
            </a:r>
            <a:r>
              <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1928-1936</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0" name="文本框 9"/>
          <p:cNvSpPr txBox="1"/>
          <p:nvPr/>
        </p:nvSpPr>
        <p:spPr>
          <a:xfrm>
            <a:off x="269875" y="730885"/>
            <a:ext cx="7057390" cy="1365250"/>
          </a:xfrm>
          <a:prstGeom prst="rect">
            <a:avLst/>
          </a:prstGeom>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noAutofit/>
          </a:bodyPr>
          <a:lstStyle/>
          <a:p>
            <a:pPr lvl="0" algn="just">
              <a:lnSpc>
                <a:spcPct val="90000"/>
              </a:lnSpc>
              <a:buClrTx/>
              <a:buSzTx/>
              <a:buFontTx/>
            </a:pPr>
            <a:r>
              <a:rPr lang="en-US" altLang="zh-CN" sz="2400" dirty="0">
                <a:latin typeface="楷体" panose="02010609060101010101" pitchFamily="49" charset="-122"/>
                <a:ea typeface="楷体" panose="02010609060101010101" pitchFamily="49" charset="-122"/>
                <a:cs typeface="楷体" panose="02010609060101010101" pitchFamily="49" charset="-122"/>
                <a:sym typeface="+mn-ea"/>
              </a:rPr>
              <a:t>虽然新经济政策使苏联经济得到复苏，但直到1928年，苏联的工业产值还不到德国的一半，美国的八分之一。全国只有不到三万辆拖拉机，99%的耕种靠畜力、人力完成。——《大国崛起》</a:t>
            </a:r>
            <a:endParaRPr lang="en-US" altLang="zh-CN" sz="2400" dirty="0">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11" name="文本框 10"/>
          <p:cNvSpPr txBox="1"/>
          <p:nvPr/>
        </p:nvSpPr>
        <p:spPr>
          <a:xfrm>
            <a:off x="269875" y="2261870"/>
            <a:ext cx="6917690" cy="793750"/>
          </a:xfrm>
          <a:prstGeom prst="rect">
            <a:avLst/>
          </a:prstGeom>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noAutofit/>
          </a:bodyPr>
          <a:lstStyle/>
          <a:p>
            <a:pPr lvl="0" algn="just">
              <a:lnSpc>
                <a:spcPct val="90000"/>
              </a:lnSpc>
              <a:buClrTx/>
              <a:buSzTx/>
              <a:buFontTx/>
            </a:pPr>
            <a:r>
              <a:rPr lang="en-US" altLang="zh-CN" sz="2400" dirty="0">
                <a:latin typeface="楷体" panose="02010609060101010101" pitchFamily="49" charset="-122"/>
                <a:ea typeface="楷体" panose="02010609060101010101" pitchFamily="49" charset="-122"/>
                <a:cs typeface="楷体" panose="02010609060101010101" pitchFamily="49" charset="-122"/>
                <a:sym typeface="+mn-ea"/>
              </a:rPr>
              <a:t>没有重工业，就不会有一切现代化国防武器，只要谁高兴，谁就可以蹂躏我们。——斯大林</a:t>
            </a:r>
            <a:endParaRPr lang="en-US" altLang="zh-CN" sz="2400" dirty="0">
              <a:latin typeface="楷体" panose="02010609060101010101" pitchFamily="49" charset="-122"/>
              <a:ea typeface="楷体" panose="02010609060101010101" pitchFamily="49" charset="-122"/>
              <a:cs typeface="楷体" panose="02010609060101010101" pitchFamily="49" charset="-122"/>
              <a:sym typeface="+mn-ea"/>
            </a:endParaRPr>
          </a:p>
        </p:txBody>
      </p:sp>
      <p:grpSp>
        <p:nvGrpSpPr>
          <p:cNvPr id="7" name="组合 6"/>
          <p:cNvGrpSpPr/>
          <p:nvPr/>
        </p:nvGrpSpPr>
        <p:grpSpPr>
          <a:xfrm>
            <a:off x="8837930" y="267970"/>
            <a:ext cx="2878455" cy="3946525"/>
            <a:chOff x="14370" y="2294"/>
            <a:chExt cx="4533" cy="6215"/>
          </a:xfrm>
        </p:grpSpPr>
        <p:pic>
          <p:nvPicPr>
            <p:cNvPr id="5" name="图片 4"/>
            <p:cNvPicPr>
              <a:picLocks noChangeAspect="1"/>
            </p:cNvPicPr>
            <p:nvPr/>
          </p:nvPicPr>
          <p:blipFill>
            <a:blip r:embed="rId1"/>
            <a:stretch>
              <a:fillRect/>
            </a:stretch>
          </p:blipFill>
          <p:spPr>
            <a:xfrm>
              <a:off x="14370" y="2294"/>
              <a:ext cx="4533" cy="5599"/>
            </a:xfrm>
            <a:prstGeom prst="ellipse">
              <a:avLst/>
            </a:prstGeom>
            <a:effectLst>
              <a:softEdge rad="31750"/>
            </a:effectLst>
          </p:spPr>
        </p:pic>
        <p:sp>
          <p:nvSpPr>
            <p:cNvPr id="6" name="文本框 5"/>
            <p:cNvSpPr txBox="1"/>
            <p:nvPr/>
          </p:nvSpPr>
          <p:spPr>
            <a:xfrm>
              <a:off x="15070" y="7784"/>
              <a:ext cx="3436" cy="725"/>
            </a:xfrm>
            <a:prstGeom prst="rect">
              <a:avLst/>
            </a:prstGeom>
            <a:noFill/>
          </p:spPr>
          <p:txBody>
            <a:bodyPr wrap="square" rtlCol="0" anchor="t">
              <a:spAutoFit/>
            </a:bodyPr>
            <a:lstStyle/>
            <a:p>
              <a:pPr algn="ctr"/>
              <a:r>
                <a:rPr lang="zh-CN" altLang="en-US" sz="2400">
                  <a:latin typeface="楷体" panose="02010609060101010101" pitchFamily="49" charset="-122"/>
                  <a:ea typeface="楷体" panose="02010609060101010101" pitchFamily="49" charset="-122"/>
                  <a:cs typeface="方正清楷 简" panose="02000500000000000000" pitchFamily="2" charset="-122"/>
                </a:rPr>
                <a:t>斯大林</a:t>
              </a:r>
              <a:endParaRPr lang="zh-CN" altLang="en-US" sz="2400">
                <a:latin typeface="楷体" panose="02010609060101010101" pitchFamily="49" charset="-122"/>
                <a:ea typeface="楷体" panose="02010609060101010101" pitchFamily="49" charset="-122"/>
                <a:cs typeface="方正清楷 简" panose="02000500000000000000" pitchFamily="2" charset="-122"/>
              </a:endParaRPr>
            </a:p>
          </p:txBody>
        </p:sp>
      </p:grpSp>
      <p:sp>
        <p:nvSpPr>
          <p:cNvPr id="69" name="文本框 3073"/>
          <p:cNvSpPr txBox="1"/>
          <p:nvPr>
            <p:custDataLst>
              <p:tags r:id="rId2"/>
            </p:custDataLst>
          </p:nvPr>
        </p:nvSpPr>
        <p:spPr>
          <a:xfrm>
            <a:off x="375920" y="3781425"/>
            <a:ext cx="4984750" cy="462915"/>
          </a:xfrm>
          <a:prstGeom prst="rect">
            <a:avLst/>
          </a:prstGeom>
          <a:solidFill>
            <a:schemeClr val="bg2"/>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苏联工业基础和国防工业基础薄弱</a:t>
            </a:r>
            <a:endParaRPr lang="zh-CN" altLang="en-US" sz="24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9" name="文本框 3073"/>
          <p:cNvSpPr txBox="1"/>
          <p:nvPr>
            <p:custDataLst>
              <p:tags r:id="rId3"/>
            </p:custDataLst>
          </p:nvPr>
        </p:nvSpPr>
        <p:spPr>
          <a:xfrm>
            <a:off x="375920" y="4689475"/>
            <a:ext cx="3813175" cy="462915"/>
          </a:xfrm>
          <a:prstGeom prst="rect">
            <a:avLst/>
          </a:prstGeom>
          <a:solidFill>
            <a:schemeClr val="bg2"/>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苏联是小农经济国家</a:t>
            </a:r>
            <a:endParaRPr lang="zh-CN" altLang="en-US" sz="24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2" name="文本框 3073"/>
          <p:cNvSpPr txBox="1"/>
          <p:nvPr>
            <p:custDataLst>
              <p:tags r:id="rId4"/>
            </p:custDataLst>
          </p:nvPr>
        </p:nvSpPr>
        <p:spPr>
          <a:xfrm>
            <a:off x="375920" y="5347970"/>
            <a:ext cx="2753360" cy="832485"/>
          </a:xfrm>
          <a:prstGeom prst="rect">
            <a:avLst/>
          </a:prstGeom>
          <a:solidFill>
            <a:schemeClr val="bg2"/>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l" fontAlgn="auto">
              <a:lnSpc>
                <a:spcPct val="100000"/>
              </a:lnSpc>
              <a:spcBef>
                <a:spcPts val="0"/>
              </a:spcBef>
            </a:pPr>
            <a:r>
              <a:rPr lang="zh-CN" altLang="en-US" sz="24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苏联处于帝国主义的包围和封锁之中</a:t>
            </a:r>
            <a:endParaRPr lang="zh-CN" altLang="en-US" sz="2400" b="1" kern="0" dirty="0">
              <a:solidFill>
                <a:schemeClr val="tx1"/>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41" name="文本框 40"/>
          <p:cNvSpPr txBox="1"/>
          <p:nvPr>
            <p:custDataLst>
              <p:tags r:id="rId5"/>
            </p:custDataLst>
          </p:nvPr>
        </p:nvSpPr>
        <p:spPr>
          <a:xfrm>
            <a:off x="173990" y="3131820"/>
            <a:ext cx="1670050" cy="521970"/>
          </a:xfrm>
          <a:prstGeom prst="rect">
            <a:avLst/>
          </a:prstGeom>
          <a:solidFill>
            <a:schemeClr val="tx1"/>
          </a:solidFill>
          <a:ln w="47625" cmpd="sng">
            <a:solidFill>
              <a:schemeClr val="accent6">
                <a:lumMod val="50000"/>
              </a:schemeClr>
            </a:solidFill>
            <a:prstDash val="solid"/>
          </a:ln>
        </p:spPr>
        <p:txBody>
          <a:bodyPr wrap="square" rtlCol="0">
            <a:spAutoFit/>
          </a:bodyPr>
          <a:lstStyle/>
          <a:p>
            <a:pPr algn="ctr" fontAlgn="auto">
              <a:lnSpc>
                <a:spcPct val="100000"/>
              </a:lnSpc>
            </a:pPr>
            <a:r>
              <a:rPr lang="zh-CN" sz="2800" b="1" dirty="0">
                <a:solidFill>
                  <a:srgbClr val="FFFF00"/>
                </a:solidFill>
                <a:latin typeface="等线" panose="02010600030101010101" charset="-122"/>
                <a:ea typeface="等线" panose="02010600030101010101" charset="-122"/>
                <a:sym typeface="+mn-lt"/>
              </a:rPr>
              <a:t>现实国情</a:t>
            </a:r>
            <a:endParaRPr lang="zh-CN" sz="2800" b="1" dirty="0">
              <a:solidFill>
                <a:srgbClr val="FFFF00"/>
              </a:solidFill>
              <a:latin typeface="等线" panose="02010600030101010101" charset="-122"/>
              <a:ea typeface="等线" panose="02010600030101010101" charset="-122"/>
              <a:sym typeface="+mn-lt"/>
            </a:endParaRPr>
          </a:p>
        </p:txBody>
      </p:sp>
      <p:sp>
        <p:nvSpPr>
          <p:cNvPr id="13" name="文本框 12"/>
          <p:cNvSpPr txBox="1"/>
          <p:nvPr>
            <p:custDataLst>
              <p:tags r:id="rId6"/>
            </p:custDataLst>
          </p:nvPr>
        </p:nvSpPr>
        <p:spPr>
          <a:xfrm>
            <a:off x="7327265" y="3138170"/>
            <a:ext cx="1670050" cy="521970"/>
          </a:xfrm>
          <a:prstGeom prst="rect">
            <a:avLst/>
          </a:prstGeom>
          <a:solidFill>
            <a:schemeClr val="tx1"/>
          </a:solidFill>
          <a:ln w="47625" cmpd="sng">
            <a:solidFill>
              <a:schemeClr val="accent6">
                <a:lumMod val="50000"/>
              </a:schemeClr>
            </a:solidFill>
            <a:prstDash val="solid"/>
          </a:ln>
        </p:spPr>
        <p:txBody>
          <a:bodyPr wrap="square" rtlCol="0">
            <a:spAutoFit/>
          </a:bodyPr>
          <a:lstStyle/>
          <a:p>
            <a:pPr algn="ctr" fontAlgn="auto">
              <a:lnSpc>
                <a:spcPct val="100000"/>
              </a:lnSpc>
            </a:pPr>
            <a:r>
              <a:rPr lang="zh-CN" sz="2800" b="1" dirty="0">
                <a:solidFill>
                  <a:srgbClr val="FFFF00"/>
                </a:solidFill>
                <a:latin typeface="等线" panose="02010600030101010101" charset="-122"/>
                <a:ea typeface="等线" panose="02010600030101010101" charset="-122"/>
                <a:sym typeface="+mn-lt"/>
              </a:rPr>
              <a:t>发展战略</a:t>
            </a:r>
            <a:endParaRPr lang="zh-CN" sz="2800" b="1" dirty="0">
              <a:solidFill>
                <a:srgbClr val="FFFF00"/>
              </a:solidFill>
              <a:latin typeface="等线" panose="02010600030101010101" charset="-122"/>
              <a:ea typeface="等线" panose="02010600030101010101" charset="-122"/>
              <a:sym typeface="+mn-lt"/>
            </a:endParaRPr>
          </a:p>
        </p:txBody>
      </p:sp>
      <p:sp>
        <p:nvSpPr>
          <p:cNvPr id="72" name="文本框 3073"/>
          <p:cNvSpPr txBox="1"/>
          <p:nvPr>
            <p:custDataLst>
              <p:tags r:id="rId7"/>
            </p:custDataLst>
          </p:nvPr>
        </p:nvSpPr>
        <p:spPr>
          <a:xfrm>
            <a:off x="6701790" y="3823335"/>
            <a:ext cx="2520950" cy="462915"/>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优先发展重工业</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cxnSp>
        <p:nvCxnSpPr>
          <p:cNvPr id="73" name="直接箭头连接符 72"/>
          <p:cNvCxnSpPr/>
          <p:nvPr>
            <p:custDataLst>
              <p:tags r:id="rId8"/>
            </p:custDataLst>
          </p:nvPr>
        </p:nvCxnSpPr>
        <p:spPr>
          <a:xfrm>
            <a:off x="5619750" y="4112260"/>
            <a:ext cx="951865" cy="18415"/>
          </a:xfrm>
          <a:prstGeom prst="straightConnector1">
            <a:avLst/>
          </a:prstGeom>
          <a:ln w="635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4" name="文本框 3073"/>
          <p:cNvSpPr txBox="1"/>
          <p:nvPr>
            <p:custDataLst>
              <p:tags r:id="rId9"/>
            </p:custDataLst>
          </p:nvPr>
        </p:nvSpPr>
        <p:spPr>
          <a:xfrm>
            <a:off x="5619750" y="4667885"/>
            <a:ext cx="5337175" cy="462915"/>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高积累低消费；牺牲农业发展工业</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cxnSp>
        <p:nvCxnSpPr>
          <p:cNvPr id="15" name="直接箭头连接符 14"/>
          <p:cNvCxnSpPr/>
          <p:nvPr>
            <p:custDataLst>
              <p:tags r:id="rId10"/>
            </p:custDataLst>
          </p:nvPr>
        </p:nvCxnSpPr>
        <p:spPr>
          <a:xfrm>
            <a:off x="4544695" y="4825365"/>
            <a:ext cx="951865" cy="18415"/>
          </a:xfrm>
          <a:prstGeom prst="straightConnector1">
            <a:avLst/>
          </a:prstGeom>
          <a:ln w="63500">
            <a:solidFill>
              <a:srgbClr val="FF0000"/>
            </a:solidFill>
            <a:tailEnd type="arrow"/>
          </a:ln>
        </p:spPr>
        <p:style>
          <a:lnRef idx="2">
            <a:schemeClr val="accent1"/>
          </a:lnRef>
          <a:fillRef idx="0">
            <a:srgbClr val="FFFFFF"/>
          </a:fillRef>
          <a:effectRef idx="0">
            <a:srgbClr val="FFFFFF"/>
          </a:effectRef>
          <a:fontRef idx="minor">
            <a:schemeClr val="tx1"/>
          </a:fontRef>
        </p:style>
      </p:cxnSp>
      <p:sp>
        <p:nvSpPr>
          <p:cNvPr id="16" name="文本框 3073"/>
          <p:cNvSpPr txBox="1"/>
          <p:nvPr>
            <p:custDataLst>
              <p:tags r:id="rId11"/>
            </p:custDataLst>
          </p:nvPr>
        </p:nvSpPr>
        <p:spPr>
          <a:xfrm>
            <a:off x="4666615" y="5593080"/>
            <a:ext cx="3157855" cy="462915"/>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加速建设工业化强国</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cxnSp>
        <p:nvCxnSpPr>
          <p:cNvPr id="17" name="直接箭头连接符 16"/>
          <p:cNvCxnSpPr/>
          <p:nvPr>
            <p:custDataLst>
              <p:tags r:id="rId12"/>
            </p:custDataLst>
          </p:nvPr>
        </p:nvCxnSpPr>
        <p:spPr>
          <a:xfrm>
            <a:off x="3516630" y="5837555"/>
            <a:ext cx="951865" cy="18415"/>
          </a:xfrm>
          <a:prstGeom prst="straightConnector1">
            <a:avLst/>
          </a:prstGeom>
          <a:ln w="63500">
            <a:solidFill>
              <a:srgbClr val="FF0000"/>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ircle(in)">
                                      <p:cBhvr>
                                        <p:cTn id="7" dur="20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circle(in)">
                                      <p:cBhvr>
                                        <p:cTn id="22" dur="2000"/>
                                        <p:tgtEl>
                                          <p:spTgt spid="7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circle(in)">
                                      <p:cBhvr>
                                        <p:cTn id="25" dur="20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ircle(in)">
                                      <p:cBhvr>
                                        <p:cTn id="33" dur="20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circle(in)">
                                      <p:cBhvr>
                                        <p:cTn id="38" dur="2000"/>
                                        <p:tgtEl>
                                          <p:spTgt spid="17"/>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ldLvl="0" animBg="1"/>
      <p:bldP spid="69" grpId="1" animBg="1"/>
      <p:bldP spid="9" grpId="0" bldLvl="0" animBg="1"/>
      <p:bldP spid="9" grpId="1" animBg="1"/>
      <p:bldP spid="12" grpId="0" bldLvl="0" animBg="1"/>
      <p:bldP spid="12" grpId="1" animBg="1"/>
      <p:bldP spid="72" grpId="0" bldLvl="0" animBg="1"/>
      <p:bldP spid="72" grpId="1" animBg="1"/>
      <p:bldP spid="14" grpId="0" bldLvl="0" animBg="1"/>
      <p:bldP spid="14"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725" y="104775"/>
            <a:ext cx="7171055" cy="460375"/>
          </a:xfrm>
          <a:prstGeom prst="rect">
            <a:avLst/>
          </a:prstGeom>
          <a:solidFill>
            <a:schemeClr val="bg2"/>
          </a:solidFill>
          <a:ln>
            <a:solidFill>
              <a:schemeClr val="tx1"/>
            </a:solidFill>
          </a:ln>
        </p:spPr>
        <p:txBody>
          <a:bodyPr wrap="square">
            <a:spAutoFit/>
          </a:bodyPr>
          <a:lstStyle/>
          <a:p>
            <a:pPr algn="ctr">
              <a:lnSpc>
                <a:spcPct val="100000"/>
              </a:lnSpc>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圆梦强国的实践：斯大林模式的建立（</a:t>
            </a:r>
            <a:r>
              <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1928-1936</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34" name="Picture 4"/>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51765" y="719455"/>
            <a:ext cx="2870200" cy="3218180"/>
          </a:xfrm>
          <a:prstGeom prst="rect">
            <a:avLst/>
          </a:prstGeom>
          <a:noFill/>
          <a:ln w="9525">
            <a:solidFill>
              <a:schemeClr val="tx1"/>
            </a:solidFill>
            <a:miter lim="800000"/>
            <a:headEnd/>
            <a:tailEnd/>
          </a:ln>
        </p:spPr>
      </p:pic>
      <p:pic>
        <p:nvPicPr>
          <p:cNvPr id="37" name="Picture 13" descr="rm-195 海报：《完成五年计划》（苏联在20世纪30年代为宣传国民经济发展的五年计划而绘制）"/>
          <p:cNvPicPr>
            <a:picLocks noChangeAspect="1" noChangeArrowheads="1"/>
          </p:cNvPicPr>
          <p:nvPr/>
        </p:nvPicPr>
        <p:blipFill>
          <a:blip r:embed="rId2" cstate="print"/>
          <a:srcRect l="1526" t="1996" r="3120" b="17317"/>
          <a:stretch>
            <a:fillRect/>
          </a:stretch>
        </p:blipFill>
        <p:spPr bwMode="auto">
          <a:xfrm>
            <a:off x="3127375" y="951865"/>
            <a:ext cx="2759075" cy="2736215"/>
          </a:xfrm>
          <a:prstGeom prst="rect">
            <a:avLst/>
          </a:prstGeom>
          <a:noFill/>
          <a:ln w="9525">
            <a:solidFill>
              <a:schemeClr val="tx1"/>
            </a:solidFill>
            <a:miter lim="800000"/>
            <a:headEnd/>
            <a:tailEnd/>
          </a:ln>
        </p:spPr>
      </p:pic>
      <p:pic>
        <p:nvPicPr>
          <p:cNvPr id="40" name="Picture 15" descr="734f12f3ea6694f40b46e049"/>
          <p:cNvPicPr>
            <a:picLocks noChangeAspect="1" noChangeArrowheads="1"/>
          </p:cNvPicPr>
          <p:nvPr/>
        </p:nvPicPr>
        <p:blipFill>
          <a:blip r:embed="rId3" cstate="print"/>
          <a:srcRect l="3575"/>
          <a:stretch>
            <a:fillRect/>
          </a:stretch>
        </p:blipFill>
        <p:spPr bwMode="auto">
          <a:xfrm>
            <a:off x="9131935" y="951865"/>
            <a:ext cx="2740025" cy="2476500"/>
          </a:xfrm>
          <a:prstGeom prst="rect">
            <a:avLst/>
          </a:prstGeom>
          <a:noFill/>
          <a:ln w="9525">
            <a:solidFill>
              <a:schemeClr val="tx1"/>
            </a:solidFill>
            <a:miter lim="800000"/>
            <a:headEnd/>
            <a:tailEnd/>
          </a:ln>
        </p:spPr>
      </p:pic>
      <p:pic>
        <p:nvPicPr>
          <p:cNvPr id="43" name="Picture 39" descr="pics_18"/>
          <p:cNvPicPr>
            <a:picLocks noChangeAspect="1" noChangeArrowheads="1"/>
          </p:cNvPicPr>
          <p:nvPr/>
        </p:nvPicPr>
        <p:blipFill>
          <a:blip r:embed="rId4" cstate="print"/>
          <a:srcRect/>
          <a:stretch>
            <a:fillRect/>
          </a:stretch>
        </p:blipFill>
        <p:spPr bwMode="auto">
          <a:xfrm>
            <a:off x="6118860" y="920115"/>
            <a:ext cx="2945765" cy="3017520"/>
          </a:xfrm>
          <a:prstGeom prst="rect">
            <a:avLst/>
          </a:prstGeom>
          <a:noFill/>
          <a:ln w="9525">
            <a:solidFill>
              <a:schemeClr val="tx1"/>
            </a:solidFill>
            <a:miter lim="800000"/>
            <a:headEnd/>
            <a:tailEnd/>
          </a:ln>
        </p:spPr>
      </p:pic>
      <p:sp>
        <p:nvSpPr>
          <p:cNvPr id="3" name="Rectangle 31"/>
          <p:cNvSpPr>
            <a:spLocks noChangeArrowheads="1"/>
          </p:cNvSpPr>
          <p:nvPr/>
        </p:nvSpPr>
        <p:spPr bwMode="auto">
          <a:xfrm>
            <a:off x="152019" y="2968112"/>
            <a:ext cx="2882029" cy="1106805"/>
          </a:xfrm>
          <a:prstGeom prst="rect">
            <a:avLst/>
          </a:prstGeom>
          <a:solidFill>
            <a:schemeClr val="bg2">
              <a:lumMod val="75000"/>
            </a:schemeClr>
          </a:solidFill>
          <a:ln w="9525">
            <a:solidFill>
              <a:schemeClr val="tx1"/>
            </a:solidFill>
            <a:miter lim="800000"/>
          </a:ln>
        </p:spPr>
        <p:txBody>
          <a:bodyPr wrap="square">
            <a:spAutoFit/>
          </a:bodyPr>
          <a:lstStyle/>
          <a:p>
            <a:pPr indent="0" algn="just" defTabSz="1219200" fontAlgn="auto">
              <a:lnSpc>
                <a:spcPct val="100000"/>
              </a:lnSpc>
            </a:pPr>
            <a:r>
              <a:rPr lang="en-US" altLang="zh-CN" sz="22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1925</a:t>
            </a:r>
            <a:r>
              <a:rPr lang="zh-CN" altLang="en-US" sz="22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年</a:t>
            </a:r>
            <a:r>
              <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rPr>
              <a:t>起，开展优先发展</a:t>
            </a:r>
            <a:r>
              <a:rPr lang="zh-CN" altLang="en-US" sz="22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重工业</a:t>
            </a:r>
            <a:r>
              <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rPr>
              <a:t>为特点的社会主义</a:t>
            </a:r>
            <a:r>
              <a:rPr lang="zh-CN" altLang="en-US" sz="22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工业化</a:t>
            </a:r>
            <a:r>
              <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rPr>
              <a:t>建设。</a:t>
            </a:r>
            <a:endParaRPr lang="zh-CN" altLang="en-US" sz="2200" b="1"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endParaRPr>
          </a:p>
        </p:txBody>
      </p:sp>
      <p:sp>
        <p:nvSpPr>
          <p:cNvPr id="4" name="Text Box 14"/>
          <p:cNvSpPr txBox="1">
            <a:spLocks noChangeArrowheads="1"/>
          </p:cNvSpPr>
          <p:nvPr/>
        </p:nvSpPr>
        <p:spPr bwMode="auto">
          <a:xfrm>
            <a:off x="3127474" y="2967761"/>
            <a:ext cx="2759339" cy="1106805"/>
          </a:xfrm>
          <a:prstGeom prst="rect">
            <a:avLst/>
          </a:prstGeom>
          <a:solidFill>
            <a:schemeClr val="bg2">
              <a:lumMod val="75000"/>
            </a:schemeClr>
          </a:solidFill>
          <a:ln w="12700" cap="sq">
            <a:solidFill>
              <a:schemeClr val="tx1"/>
            </a:solidFill>
            <a:miter lim="800000"/>
          </a:ln>
        </p:spPr>
        <p:txBody>
          <a:bodyPr wrap="square">
            <a:spAutoFit/>
          </a:bodyPr>
          <a:lstStyle/>
          <a:p>
            <a:pPr algn="just" defTabSz="1219200">
              <a:lnSpc>
                <a:spcPct val="100000"/>
              </a:lnSpc>
              <a:buClrTx/>
              <a:buSzTx/>
              <a:buFontTx/>
            </a:pPr>
            <a:r>
              <a:rPr lang="zh-CN" altLang="en-US" sz="22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1928年</a:t>
            </a:r>
            <a:r>
              <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rPr>
              <a:t>起，实施</a:t>
            </a:r>
            <a:r>
              <a:rPr lang="zh-CN" altLang="en-US" sz="22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五年计划</a:t>
            </a:r>
            <a:r>
              <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rPr>
              <a:t>，新经济政策逐渐取消。</a:t>
            </a:r>
            <a:endPar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endParaRPr>
          </a:p>
        </p:txBody>
      </p:sp>
      <p:sp>
        <p:nvSpPr>
          <p:cNvPr id="5" name="Rectangle 21"/>
          <p:cNvSpPr>
            <a:spLocks noChangeArrowheads="1"/>
          </p:cNvSpPr>
          <p:nvPr/>
        </p:nvSpPr>
        <p:spPr bwMode="auto">
          <a:xfrm>
            <a:off x="6118860" y="2968625"/>
            <a:ext cx="2945765" cy="1109980"/>
          </a:xfrm>
          <a:prstGeom prst="rect">
            <a:avLst/>
          </a:prstGeom>
          <a:solidFill>
            <a:schemeClr val="bg2">
              <a:lumMod val="75000"/>
            </a:schemeClr>
          </a:solidFill>
          <a:ln w="9525">
            <a:solidFill>
              <a:schemeClr val="tx1"/>
            </a:solidFill>
            <a:miter lim="800000"/>
          </a:ln>
        </p:spPr>
        <p:txBody>
          <a:bodyPr wrap="square">
            <a:noAutofit/>
          </a:bodyPr>
          <a:lstStyle/>
          <a:p>
            <a:pPr algn="just" defTabSz="1219200">
              <a:lnSpc>
                <a:spcPct val="100000"/>
              </a:lnSpc>
              <a:buClrTx/>
              <a:buSzTx/>
              <a:buFontTx/>
            </a:pPr>
            <a:r>
              <a:rPr lang="zh-CN" altLang="en-US" sz="2200"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1929年</a:t>
            </a:r>
            <a:r>
              <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rPr>
              <a:t>底，苏联掀起大规模</a:t>
            </a:r>
            <a:r>
              <a:rPr lang="zh-CN" altLang="en-US" sz="22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农业集体化</a:t>
            </a:r>
            <a:r>
              <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rPr>
              <a:t>  运动。</a:t>
            </a:r>
            <a:endPar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endParaRPr>
          </a:p>
        </p:txBody>
      </p:sp>
      <p:sp>
        <p:nvSpPr>
          <p:cNvPr id="6" name="Text Box 16"/>
          <p:cNvSpPr txBox="1">
            <a:spLocks noChangeArrowheads="1"/>
          </p:cNvSpPr>
          <p:nvPr/>
        </p:nvSpPr>
        <p:spPr bwMode="auto">
          <a:xfrm>
            <a:off x="9131936" y="3306417"/>
            <a:ext cx="2743200" cy="768350"/>
          </a:xfrm>
          <a:prstGeom prst="rect">
            <a:avLst/>
          </a:prstGeom>
          <a:solidFill>
            <a:schemeClr val="bg2">
              <a:lumMod val="75000"/>
            </a:schemeClr>
          </a:solidFill>
          <a:ln w="12700" cap="sq">
            <a:solidFill>
              <a:schemeClr val="tx1"/>
            </a:solidFill>
            <a:miter lim="800000"/>
          </a:ln>
        </p:spPr>
        <p:txBody>
          <a:bodyPr>
            <a:spAutoFit/>
          </a:bodyPr>
          <a:lstStyle/>
          <a:p>
            <a:pPr algn="just" defTabSz="1219200">
              <a:lnSpc>
                <a:spcPct val="100000"/>
              </a:lnSpc>
              <a:buClrTx/>
              <a:buSzTx/>
              <a:buFontTx/>
            </a:pPr>
            <a:r>
              <a:rPr lang="zh-CN" altLang="en-US" sz="22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1936年苏联新宪法</a:t>
            </a:r>
            <a:r>
              <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rPr>
              <a:t>宣布斯大林模式的确立</a:t>
            </a:r>
            <a:endParaRPr lang="zh-CN" altLang="en-US" sz="2200" dirty="0">
              <a:solidFill>
                <a:prstClr val="black"/>
              </a:solidFill>
              <a:latin typeface="楷体" panose="02010609060101010101" pitchFamily="49" charset="-122"/>
              <a:ea typeface="楷体" panose="02010609060101010101" pitchFamily="49" charset="-122"/>
              <a:cs typeface="楷体" panose="02010609060101010101" pitchFamily="49" charset="-122"/>
              <a:sym typeface="+mn-lt"/>
            </a:endParaRPr>
          </a:p>
        </p:txBody>
      </p:sp>
      <p:pic>
        <p:nvPicPr>
          <p:cNvPr id="13" name="图片 12"/>
          <p:cNvPicPr>
            <a:picLocks noChangeAspect="1"/>
          </p:cNvPicPr>
          <p:nvPr/>
        </p:nvPicPr>
        <p:blipFill rotWithShape="1">
          <a:blip r:embed="rId5"/>
          <a:srcRect l="398" t="2069"/>
          <a:stretch>
            <a:fillRect/>
          </a:stretch>
        </p:blipFill>
        <p:spPr>
          <a:xfrm>
            <a:off x="6341110" y="861695"/>
            <a:ext cx="5391785" cy="3329940"/>
          </a:xfrm>
          <a:prstGeom prst="rect">
            <a:avLst/>
          </a:prstGeom>
        </p:spPr>
      </p:pic>
      <p:graphicFrame>
        <p:nvGraphicFramePr>
          <p:cNvPr id="26626" name="Group 2"/>
          <p:cNvGraphicFramePr>
            <a:graphicFrameLocks noGrp="1"/>
          </p:cNvGraphicFramePr>
          <p:nvPr>
            <p:custDataLst>
              <p:tags r:id="rId6"/>
            </p:custDataLst>
          </p:nvPr>
        </p:nvGraphicFramePr>
        <p:xfrm>
          <a:off x="2305685" y="4191635"/>
          <a:ext cx="7883525" cy="2654300"/>
        </p:xfrm>
        <a:graphic>
          <a:graphicData uri="http://schemas.openxmlformats.org/drawingml/2006/table">
            <a:tbl>
              <a:tblPr/>
              <a:tblGrid>
                <a:gridCol w="2224405"/>
                <a:gridCol w="5659120"/>
              </a:tblGrid>
              <a:tr h="558165">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zh-CN" altLang="zh-CN" sz="2400" b="1" i="0" u="none" strike="noStrike" cap="none" normalizeH="0" baseline="0">
                        <a:ln>
                          <a:noFill/>
                        </a:ln>
                        <a:solidFill>
                          <a:srgbClr val="FF0000"/>
                        </a:solidFill>
                        <a:effectLst/>
                        <a:latin typeface="华文楷体" panose="02010600040101010101" charset="-122"/>
                        <a:ea typeface="华文楷体" panose="02010600040101010101"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Lst>
                      </a:pPr>
                      <a:r>
                        <a:rPr kumimoji="0" lang="zh-CN" sz="2400" b="1" i="0" u="none" strike="noStrike" cap="none" normalizeH="0" baseline="0">
                          <a:ln>
                            <a:noFill/>
                          </a:ln>
                          <a:solidFill>
                            <a:srgbClr val="FF0000"/>
                          </a:solidFill>
                          <a:effectLst/>
                          <a:latin typeface="华文楷体" panose="02010600040101010101" charset="-122"/>
                          <a:ea typeface="华文楷体" panose="02010600040101010101" charset="-122"/>
                          <a:cs typeface="华文楷体" panose="02010600040101010101" charset="-122"/>
                        </a:rPr>
                        <a:t>特            征</a:t>
                      </a:r>
                      <a:endParaRPr kumimoji="0" lang="zh-CN" sz="2400" b="1" i="0" u="none" strike="noStrike" cap="none" normalizeH="0" baseline="0">
                        <a:ln>
                          <a:noFill/>
                        </a:ln>
                        <a:solidFill>
                          <a:srgbClr val="FF0000"/>
                        </a:solidFill>
                        <a:effectLst/>
                        <a:latin typeface="华文楷体" panose="02010600040101010101" charset="-122"/>
                        <a:ea typeface="华文楷体" panose="02010600040101010101" charset="-122"/>
                        <a:cs typeface="华文楷体" panose="02010600040101010101"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Lst>
                      </a:pPr>
                      <a:r>
                        <a:rPr kumimoji="0" lang="zh-CN" sz="2400" b="1" i="0" u="none" strike="noStrike" cap="none" normalizeH="0" baseline="0">
                          <a:ln>
                            <a:noFill/>
                          </a:ln>
                          <a:solidFill>
                            <a:srgbClr val="FF0000"/>
                          </a:solidFill>
                          <a:effectLst/>
                          <a:latin typeface="华文楷体" panose="02010600040101010101" charset="-122"/>
                          <a:ea typeface="华文楷体" panose="02010600040101010101" charset="-122"/>
                          <a:cs typeface="Times New Roman" panose="02020603050405020304" pitchFamily="18" charset="0"/>
                        </a:rPr>
                        <a:t>所有制</a:t>
                      </a:r>
                      <a:endParaRPr kumimoji="0" lang="zh-CN" sz="2400" b="1" i="0" u="none" strike="noStrike" cap="none" normalizeH="0" baseline="0">
                        <a:ln>
                          <a:noFill/>
                        </a:ln>
                        <a:solidFill>
                          <a:srgbClr val="FF0000"/>
                        </a:solidFill>
                        <a:effectLst/>
                        <a:latin typeface="华文楷体" panose="02010600040101010101" charset="-122"/>
                        <a:ea typeface="华文楷体" panose="02010600040101010101" charset="-122"/>
                        <a:cs typeface="Times New Roman" panose="02020603050405020304" pitchFamily="18"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Lst>
                      </a:pPr>
                      <a:endParaRPr kumimoji="0" lang="zh-CN" altLang="zh-CN" sz="2400" b="1" i="0" u="none" strike="noStrike" cap="none" normalizeH="0" baseline="0">
                        <a:ln>
                          <a:noFill/>
                        </a:ln>
                        <a:solidFill>
                          <a:srgbClr val="FF0000"/>
                        </a:solidFill>
                        <a:effectLst/>
                        <a:latin typeface="华文楷体" panose="02010600040101010101" charset="-122"/>
                        <a:ea typeface="华文楷体" panose="02010600040101010101"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Lst>
                      </a:pPr>
                      <a:r>
                        <a:rPr kumimoji="0" lang="zh-CN" sz="2400" b="1" i="0" u="none" strike="noStrike" cap="none" normalizeH="0" baseline="0">
                          <a:ln>
                            <a:noFill/>
                          </a:ln>
                          <a:solidFill>
                            <a:srgbClr val="FF0000"/>
                          </a:solidFill>
                          <a:effectLst/>
                          <a:latin typeface="华文楷体" panose="02010600040101010101" charset="-122"/>
                          <a:ea typeface="华文楷体" panose="02010600040101010101" charset="-122"/>
                          <a:cs typeface="Times New Roman" panose="02020603050405020304" pitchFamily="18" charset="0"/>
                        </a:rPr>
                        <a:t>经济管理</a:t>
                      </a:r>
                      <a:endParaRPr kumimoji="0" lang="zh-CN" sz="2400" b="1" i="0" u="none" strike="noStrike" cap="none" normalizeH="0" baseline="0">
                        <a:ln>
                          <a:noFill/>
                        </a:ln>
                        <a:solidFill>
                          <a:srgbClr val="FF0000"/>
                        </a:solidFill>
                        <a:effectLst/>
                        <a:latin typeface="华文楷体" panose="02010600040101010101" charset="-122"/>
                        <a:ea typeface="华文楷体" panose="02010600040101010101" charset="-122"/>
                        <a:cs typeface="Times New Roman" panose="02020603050405020304" pitchFamily="18"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Lst>
                      </a:pPr>
                      <a:endParaRPr kumimoji="0" lang="zh-CN" altLang="zh-CN" sz="2400" b="1" i="0" u="none" strike="noStrike" cap="none" normalizeH="0" baseline="0">
                        <a:ln>
                          <a:noFill/>
                        </a:ln>
                        <a:solidFill>
                          <a:srgbClr val="FF0000"/>
                        </a:solidFill>
                        <a:effectLst/>
                        <a:latin typeface="华文楷体" panose="02010600040101010101" charset="-122"/>
                        <a:ea typeface="华文楷体" panose="02010600040101010101"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457200">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Lst>
                      </a:pPr>
                      <a:r>
                        <a:rPr kumimoji="0" lang="zh-CN" sz="2400" b="1" i="0" u="none" strike="noStrike" cap="none" normalizeH="0" baseline="0">
                          <a:ln>
                            <a:noFill/>
                          </a:ln>
                          <a:solidFill>
                            <a:srgbClr val="FF0000"/>
                          </a:solidFill>
                          <a:effectLst/>
                          <a:latin typeface="华文楷体" panose="02010600040101010101" charset="-122"/>
                          <a:ea typeface="华文楷体" panose="02010600040101010101" charset="-122"/>
                          <a:cs typeface="Times New Roman" panose="02020603050405020304" pitchFamily="18" charset="0"/>
                        </a:rPr>
                        <a:t>分配体制</a:t>
                      </a:r>
                      <a:endParaRPr kumimoji="0" lang="zh-CN" sz="2400" b="1" i="0" u="none" strike="noStrike" cap="none" normalizeH="0" baseline="0">
                        <a:ln>
                          <a:noFill/>
                        </a:ln>
                        <a:solidFill>
                          <a:srgbClr val="FF0000"/>
                        </a:solidFill>
                        <a:effectLst/>
                        <a:latin typeface="华文楷体" panose="02010600040101010101" charset="-122"/>
                        <a:ea typeface="华文楷体" panose="02010600040101010101" charset="-122"/>
                        <a:cs typeface="Times New Roman" panose="02020603050405020304" pitchFamily="18"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Lst>
                      </a:pPr>
                      <a:endParaRPr kumimoji="0" lang="zh-CN" altLang="zh-CN" sz="2400" b="1" i="0" u="none" strike="noStrike" cap="none" normalizeH="0" baseline="0">
                        <a:ln>
                          <a:noFill/>
                        </a:ln>
                        <a:solidFill>
                          <a:srgbClr val="FF0000"/>
                        </a:solidFill>
                        <a:effectLst/>
                        <a:latin typeface="华文楷体" panose="02010600040101010101" charset="-122"/>
                        <a:ea typeface="华文楷体" panose="02010600040101010101"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724535">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2057400" algn="l"/>
                        </a:tabLst>
                      </a:pPr>
                      <a:r>
                        <a:rPr kumimoji="0" lang="zh-CN" sz="2400" b="1" i="0" u="none" strike="noStrike" cap="none" normalizeH="0" baseline="0">
                          <a:ln>
                            <a:noFill/>
                          </a:ln>
                          <a:solidFill>
                            <a:srgbClr val="FF0000"/>
                          </a:solidFill>
                          <a:effectLst/>
                          <a:latin typeface="华文楷体" panose="02010600040101010101" charset="-122"/>
                          <a:ea typeface="华文楷体" panose="02010600040101010101" charset="-122"/>
                          <a:cs typeface="Times New Roman" panose="02020603050405020304" pitchFamily="18" charset="0"/>
                        </a:rPr>
                        <a:t>经济发展战略</a:t>
                      </a:r>
                      <a:endParaRPr kumimoji="0" lang="zh-CN" sz="2400" b="1" i="0" u="none" strike="noStrike" cap="none" normalizeH="0" baseline="0">
                        <a:ln>
                          <a:noFill/>
                        </a:ln>
                        <a:solidFill>
                          <a:srgbClr val="FF0000"/>
                        </a:solidFill>
                        <a:effectLst/>
                        <a:latin typeface="华文楷体" panose="02010600040101010101" charset="-122"/>
                        <a:ea typeface="华文楷体" panose="02010600040101010101" charset="-122"/>
                        <a:cs typeface="Times New Roman" panose="02020603050405020304" pitchFamily="18" charset="0"/>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2057400" algn="l"/>
                        </a:tabLst>
                      </a:pPr>
                      <a:endParaRPr kumimoji="0" lang="zh-CN" altLang="zh-CN" sz="2400" b="1" i="0" u="none" strike="noStrike" cap="none" normalizeH="0" baseline="0">
                        <a:ln>
                          <a:noFill/>
                        </a:ln>
                        <a:solidFill>
                          <a:srgbClr val="FF0000"/>
                        </a:solidFill>
                        <a:effectLst/>
                        <a:latin typeface="华文楷体" panose="02010600040101010101" charset="-122"/>
                        <a:ea typeface="华文楷体" panose="02010600040101010101"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bl>
          </a:graphicData>
        </a:graphic>
      </p:graphicFrame>
      <p:sp>
        <p:nvSpPr>
          <p:cNvPr id="72" name="文本框 3073"/>
          <p:cNvSpPr txBox="1"/>
          <p:nvPr>
            <p:custDataLst>
              <p:tags r:id="rId7"/>
            </p:custDataLst>
          </p:nvPr>
        </p:nvSpPr>
        <p:spPr>
          <a:xfrm>
            <a:off x="6038850" y="4762500"/>
            <a:ext cx="3025775" cy="432435"/>
          </a:xfrm>
          <a:prstGeom prst="rect">
            <a:avLst/>
          </a:prstGeom>
          <a:solidFill>
            <a:srgbClr val="FFFF00"/>
          </a:solidFill>
          <a:ln w="12700" cap="flat" cmpd="sng">
            <a:no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2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单一的公有制经济</a:t>
            </a:r>
            <a:endParaRPr lang="zh-CN" altLang="en-US" sz="22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0" name="文本框 3073"/>
          <p:cNvSpPr txBox="1"/>
          <p:nvPr>
            <p:custDataLst>
              <p:tags r:id="rId8"/>
            </p:custDataLst>
          </p:nvPr>
        </p:nvSpPr>
        <p:spPr>
          <a:xfrm>
            <a:off x="5526405" y="5194935"/>
            <a:ext cx="3873500" cy="462915"/>
          </a:xfrm>
          <a:prstGeom prst="rect">
            <a:avLst/>
          </a:prstGeom>
          <a:solidFill>
            <a:srgbClr val="FFFF00"/>
          </a:solidFill>
          <a:ln w="12700" cap="flat" cmpd="sng">
            <a:no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指令性计划、行政手段</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1" name="文本框 3073"/>
          <p:cNvSpPr txBox="1"/>
          <p:nvPr>
            <p:custDataLst>
              <p:tags r:id="rId9"/>
            </p:custDataLst>
          </p:nvPr>
        </p:nvSpPr>
        <p:spPr>
          <a:xfrm>
            <a:off x="6038850" y="5657850"/>
            <a:ext cx="2693035" cy="462915"/>
          </a:xfrm>
          <a:prstGeom prst="rect">
            <a:avLst/>
          </a:prstGeom>
          <a:solidFill>
            <a:srgbClr val="FFFF00"/>
          </a:solidFill>
          <a:ln w="12700" cap="flat" cmpd="sng">
            <a:no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平均主义严重</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2" name="文本框 3073"/>
          <p:cNvSpPr txBox="1"/>
          <p:nvPr>
            <p:custDataLst>
              <p:tags r:id="rId10"/>
            </p:custDataLst>
          </p:nvPr>
        </p:nvSpPr>
        <p:spPr>
          <a:xfrm>
            <a:off x="4966335" y="6247765"/>
            <a:ext cx="4994275" cy="462915"/>
          </a:xfrm>
          <a:prstGeom prst="rect">
            <a:avLst/>
          </a:prstGeom>
          <a:solidFill>
            <a:srgbClr val="FFFF00"/>
          </a:solidFill>
          <a:ln w="12700" cap="flat" cmpd="sng">
            <a:no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优先发展重工业、高积累低消费等</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26626"/>
                                        </p:tgtEl>
                                        <p:attrNameLst>
                                          <p:attrName>style.visibility</p:attrName>
                                        </p:attrNameLst>
                                      </p:cBhvr>
                                      <p:to>
                                        <p:strVal val="visible"/>
                                      </p:to>
                                    </p:set>
                                    <p:animEffect transition="in" filter="strips(downLeft)">
                                      <p:cBhvr>
                                        <p:cTn id="26" dur="500"/>
                                        <p:tgtEl>
                                          <p:spTgt spid="2662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circle(in)">
                                      <p:cBhvr>
                                        <p:cTn id="31" dur="2000"/>
                                        <p:tgtEl>
                                          <p:spTgt spid="7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circle(in)">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circle(in)">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circle(in)">
                                      <p:cBhvr>
                                        <p:cTn id="4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4" grpId="0" bldLvl="0" animBg="1"/>
      <p:bldP spid="4" grpId="1" animBg="1"/>
      <p:bldP spid="5" grpId="0" bldLvl="0" animBg="1"/>
      <p:bldP spid="5" grpId="1" animBg="1"/>
      <p:bldP spid="6" grpId="0" bldLvl="0" animBg="1"/>
      <p:bldP spid="6" grpId="1" animBg="1"/>
      <p:bldP spid="72" grpId="0" bldLvl="0" animBg="1"/>
      <p:bldP spid="72" grpId="1" animBg="1"/>
      <p:bldP spid="10" grpId="0" bldLvl="0" animBg="1"/>
      <p:bldP spid="10" grpId="1" animBg="1"/>
      <p:bldP spid="11" grpId="0" bldLvl="0" animBg="1"/>
      <p:bldP spid="11" grpId="1" animBg="1"/>
      <p:bldP spid="12" grpId="0" bldLvl="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725" y="104775"/>
            <a:ext cx="7171055" cy="460375"/>
          </a:xfrm>
          <a:prstGeom prst="rect">
            <a:avLst/>
          </a:prstGeom>
          <a:solidFill>
            <a:schemeClr val="bg2"/>
          </a:solidFill>
          <a:ln>
            <a:solidFill>
              <a:schemeClr val="tx1"/>
            </a:solidFill>
          </a:ln>
        </p:spPr>
        <p:txBody>
          <a:bodyPr wrap="square">
            <a:spAutoFit/>
          </a:bodyPr>
          <a:lstStyle/>
          <a:p>
            <a:pPr algn="ctr">
              <a:lnSpc>
                <a:spcPct val="100000"/>
              </a:lnSpc>
            </a:pP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圆梦强国的实践：斯大林模式的建立（</a:t>
            </a:r>
            <a:r>
              <a:rPr lang="en-US" altLang="zh-CN"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1928-1936</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43013" name="Picture 5" descr="20063270172281057">
            <a:hlinkClick r:id="rId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664210"/>
            <a:ext cx="3477895"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85725" y="4166870"/>
            <a:ext cx="6246495" cy="2553335"/>
          </a:xfrm>
          <a:prstGeom prst="rect">
            <a:avLst/>
          </a:prstGeom>
          <a:noFill/>
          <a:ln>
            <a:solidFill>
              <a:schemeClr val="tx1"/>
            </a:solidFill>
          </a:ln>
        </p:spPr>
        <p:txBody>
          <a:bodyPr wrap="square" rtlCol="0" anchor="t">
            <a:spAutoFit/>
          </a:bodyPr>
          <a:lstStyle/>
          <a:p>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材料“二战”之前，苏联就成为资本主义世界的一面镜子,这一点在30年代经济大危机爆发后表现得十分明显。</a:t>
            </a:r>
            <a:r>
              <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大萧条肆虐于资本主义国家之时，正是苏联的第一个五年计划取得成功之日</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。一时之间</a:t>
            </a:r>
            <a:r>
              <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“计划”</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一词不仅成为西方世界最时髦的名词,并且不自觉地去模仿与学习，于是</a:t>
            </a:r>
            <a:r>
              <a:rPr lang="zh-CN" altLang="en-US" sz="20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西方各国都出现了对经济实行国家调控与计划管理的因素,并纷纷开始实行新的公民社会保障制度。</a:t>
            </a:r>
            <a:r>
              <a:rPr lang="en-US" altLang="zh-CN" sz="20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徐蓝主编《世界近现代史(1500</a:t>
            </a:r>
            <a:r>
              <a:rPr lang="en-US" altLang="zh-CN" sz="2000" b="1">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000" b="1">
                <a:latin typeface="楷体" panose="02010609060101010101" pitchFamily="49" charset="-122"/>
                <a:ea typeface="楷体" panose="02010609060101010101" pitchFamily="49" charset="-122"/>
                <a:cs typeface="楷体" panose="02010609060101010101" pitchFamily="49" charset="-122"/>
                <a:sym typeface="+mn-ea"/>
              </a:rPr>
              <a:t>2007)》</a:t>
            </a:r>
            <a:endParaRPr lang="zh-CN" altLang="en-US" sz="2000" b="1">
              <a:latin typeface="楷体" panose="02010609060101010101" pitchFamily="49" charset="-122"/>
              <a:ea typeface="楷体" panose="02010609060101010101" pitchFamily="49" charset="-122"/>
              <a:cs typeface="楷体" panose="02010609060101010101" pitchFamily="49" charset="-122"/>
              <a:sym typeface="+mn-ea"/>
            </a:endParaRPr>
          </a:p>
        </p:txBody>
      </p:sp>
      <p:graphicFrame>
        <p:nvGraphicFramePr>
          <p:cNvPr id="38937" name="表格 38936"/>
          <p:cNvGraphicFramePr>
            <a:graphicFrameLocks noGrp="1"/>
          </p:cNvGraphicFramePr>
          <p:nvPr>
            <p:custDataLst>
              <p:tags r:id="rId3"/>
            </p:custDataLst>
          </p:nvPr>
        </p:nvGraphicFramePr>
        <p:xfrm>
          <a:off x="5287010" y="845820"/>
          <a:ext cx="4170680" cy="1950085"/>
        </p:xfrm>
        <a:graphic>
          <a:graphicData uri="http://schemas.openxmlformats.org/drawingml/2006/table">
            <a:tbl>
              <a:tblPr/>
              <a:tblGrid>
                <a:gridCol w="1551940"/>
                <a:gridCol w="2618740"/>
              </a:tblGrid>
              <a:tr h="701040">
                <a:tc>
                  <a:txBody>
                    <a:bodyPr/>
                    <a:lstStyle/>
                    <a:p>
                      <a:pPr marL="0" lvl="0" indent="0" algn="ctr">
                        <a:spcBef>
                          <a:spcPct val="0"/>
                        </a:spcBef>
                        <a:buNone/>
                      </a:pPr>
                      <a:r>
                        <a:rPr lang="zh-CN" altLang="en-US" sz="2000" b="1">
                          <a:latin typeface="楷体" panose="02010609060101010101" pitchFamily="49" charset="-122"/>
                          <a:ea typeface="楷体" panose="02010609060101010101" pitchFamily="49" charset="-122"/>
                        </a:rPr>
                        <a:t>部门产值</a:t>
                      </a:r>
                      <a:endParaRPr lang="zh-CN" altLang="en-US" sz="2000" b="1">
                        <a:latin typeface="楷体" panose="02010609060101010101" pitchFamily="49" charset="-122"/>
                        <a:ea typeface="楷体" panose="02010609060101010101" pitchFamily="49"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en-US" altLang="zh-CN" sz="2000" b="1">
                          <a:latin typeface="楷体" panose="02010609060101010101" pitchFamily="49" charset="-122"/>
                          <a:ea typeface="楷体" panose="02010609060101010101" pitchFamily="49" charset="-122"/>
                        </a:rPr>
                        <a:t>1937</a:t>
                      </a:r>
                      <a:r>
                        <a:rPr lang="zh-CN" altLang="en-US" sz="2000" b="1">
                          <a:latin typeface="楷体" panose="02010609060101010101" pitchFamily="49" charset="-122"/>
                          <a:ea typeface="楷体" panose="02010609060101010101" pitchFamily="49" charset="-122"/>
                        </a:rPr>
                        <a:t>年比</a:t>
                      </a:r>
                      <a:r>
                        <a:rPr lang="en-US" altLang="zh-CN" sz="2000" b="1">
                          <a:latin typeface="楷体" panose="02010609060101010101" pitchFamily="49" charset="-122"/>
                          <a:ea typeface="楷体" panose="02010609060101010101" pitchFamily="49" charset="-122"/>
                        </a:rPr>
                        <a:t>1928</a:t>
                      </a:r>
                      <a:r>
                        <a:rPr lang="zh-CN" altLang="en-US" sz="2000" b="1">
                          <a:latin typeface="楷体" panose="02010609060101010101" pitchFamily="49" charset="-122"/>
                          <a:ea typeface="楷体" panose="02010609060101010101" pitchFamily="49" charset="-122"/>
                        </a:rPr>
                        <a:t>年的增长率</a:t>
                      </a:r>
                      <a:endParaRPr lang="zh-CN" altLang="en-US" sz="2000" b="1">
                        <a:latin typeface="楷体" panose="02010609060101010101" pitchFamily="49" charset="-122"/>
                        <a:ea typeface="楷体" panose="02010609060101010101" pitchFamily="49"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6565">
                <a:tc>
                  <a:txBody>
                    <a:bodyPr/>
                    <a:lstStyle/>
                    <a:p>
                      <a:pPr marL="0" lvl="0" indent="0" algn="ctr">
                        <a:spcBef>
                          <a:spcPct val="0"/>
                        </a:spcBef>
                        <a:buNone/>
                      </a:pPr>
                      <a:r>
                        <a:rPr lang="zh-CN" altLang="en-US" sz="2000" b="1">
                          <a:latin typeface="楷体" panose="02010609060101010101" pitchFamily="49" charset="-122"/>
                          <a:ea typeface="楷体" panose="02010609060101010101" pitchFamily="49" charset="-122"/>
                        </a:rPr>
                        <a:t>农业产值</a:t>
                      </a:r>
                      <a:endParaRPr lang="zh-CN" altLang="en-US" sz="2000" b="1">
                        <a:latin typeface="楷体" panose="02010609060101010101" pitchFamily="49" charset="-122"/>
                        <a:ea typeface="楷体" panose="02010609060101010101" pitchFamily="49"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en-US" altLang="zh-CN" sz="2000" b="1">
                          <a:latin typeface="楷体" panose="02010609060101010101" pitchFamily="49" charset="-122"/>
                          <a:ea typeface="楷体" panose="02010609060101010101" pitchFamily="49" charset="-122"/>
                        </a:rPr>
                        <a:t>8.1%</a:t>
                      </a:r>
                      <a:endParaRPr lang="en-US" altLang="zh-CN" sz="2000" b="1">
                        <a:latin typeface="楷体" panose="02010609060101010101" pitchFamily="49" charset="-122"/>
                        <a:ea typeface="楷体" panose="02010609060101010101" pitchFamily="49"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67665">
                <a:tc>
                  <a:txBody>
                    <a:bodyPr/>
                    <a:lstStyle/>
                    <a:p>
                      <a:pPr marL="0" lvl="0" indent="0" algn="ctr">
                        <a:spcBef>
                          <a:spcPct val="0"/>
                        </a:spcBef>
                        <a:buNone/>
                      </a:pPr>
                      <a:r>
                        <a:rPr lang="zh-CN" altLang="en-US" sz="2000" b="1">
                          <a:latin typeface="楷体" panose="02010609060101010101" pitchFamily="49" charset="-122"/>
                          <a:ea typeface="楷体" panose="02010609060101010101" pitchFamily="49" charset="-122"/>
                        </a:rPr>
                        <a:t>轻工业产值</a:t>
                      </a:r>
                      <a:endParaRPr lang="zh-CN" altLang="en-US" sz="2000" b="1">
                        <a:latin typeface="楷体" panose="02010609060101010101" pitchFamily="49" charset="-122"/>
                        <a:ea typeface="楷体" panose="02010609060101010101" pitchFamily="49"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en-US" altLang="zh-CN" sz="2000" b="1">
                          <a:latin typeface="楷体" panose="02010609060101010101" pitchFamily="49" charset="-122"/>
                          <a:ea typeface="楷体" panose="02010609060101010101" pitchFamily="49" charset="-122"/>
                        </a:rPr>
                        <a:t>210%</a:t>
                      </a:r>
                      <a:endParaRPr lang="en-US" altLang="zh-CN" sz="2000" b="1">
                        <a:latin typeface="楷体" panose="02010609060101010101" pitchFamily="49" charset="-122"/>
                        <a:ea typeface="楷体" panose="02010609060101010101" pitchFamily="49"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357505">
                <a:tc>
                  <a:txBody>
                    <a:bodyPr/>
                    <a:lstStyle/>
                    <a:p>
                      <a:pPr marL="0" lvl="0" indent="0" algn="ctr">
                        <a:spcBef>
                          <a:spcPct val="0"/>
                        </a:spcBef>
                        <a:buNone/>
                      </a:pPr>
                      <a:r>
                        <a:rPr lang="zh-CN" altLang="en-US" sz="2000" b="1">
                          <a:latin typeface="楷体" panose="02010609060101010101" pitchFamily="49" charset="-122"/>
                          <a:ea typeface="楷体" panose="02010609060101010101" pitchFamily="49" charset="-122"/>
                        </a:rPr>
                        <a:t>重工业产值</a:t>
                      </a:r>
                      <a:endParaRPr lang="zh-CN" altLang="en-US" sz="2000" b="1">
                        <a:latin typeface="楷体" panose="02010609060101010101" pitchFamily="49" charset="-122"/>
                        <a:ea typeface="楷体" panose="02010609060101010101" pitchFamily="49"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p>
                      <a:pPr marL="0" lvl="0" indent="0" algn="ctr">
                        <a:spcBef>
                          <a:spcPct val="0"/>
                        </a:spcBef>
                        <a:buNone/>
                      </a:pPr>
                      <a:r>
                        <a:rPr lang="en-US" altLang="zh-CN" sz="2000" b="1">
                          <a:latin typeface="楷体" panose="02010609060101010101" pitchFamily="49" charset="-122"/>
                          <a:ea typeface="楷体" panose="02010609060101010101" pitchFamily="49" charset="-122"/>
                        </a:rPr>
                        <a:t>550%</a:t>
                      </a:r>
                      <a:endParaRPr lang="en-US" altLang="zh-CN" sz="2000" b="1">
                        <a:latin typeface="楷体" panose="02010609060101010101" pitchFamily="49" charset="-122"/>
                        <a:ea typeface="楷体" panose="02010609060101010101" pitchFamily="49" charset="-122"/>
                      </a:endParaRPr>
                    </a:p>
                  </a:txBody>
                  <a:tcPr>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bl>
          </a:graphicData>
        </a:graphic>
      </p:graphicFrame>
      <p:pic>
        <p:nvPicPr>
          <p:cNvPr id="38932" name="图片 7" descr="重工业发达，农业和轻工业落后，经济结构比例严重失调。（２）斯大林模式。片面发展重工业发达，导致农业和轻工业长期处于落后状态；长期执行计划指令，压制了地方和企业的积极性；排斥经济规律和商品价值规律，依靠政治手段干预经济发展。.jpg"/>
          <p:cNvPicPr>
            <a:picLocks noChangeAspect="1"/>
          </p:cNvPicPr>
          <p:nvPr>
            <p:custDataLst>
              <p:tags r:id="rId4"/>
            </p:custDataLst>
          </p:nvPr>
        </p:nvPicPr>
        <p:blipFill>
          <a:blip r:embed="rId5"/>
          <a:stretch>
            <a:fillRect/>
          </a:stretch>
        </p:blipFill>
        <p:spPr>
          <a:xfrm>
            <a:off x="9457690" y="664210"/>
            <a:ext cx="2386965" cy="2971800"/>
          </a:xfrm>
          <a:prstGeom prst="rect">
            <a:avLst/>
          </a:prstGeom>
          <a:noFill/>
          <a:ln w="9525" cap="flat" cmpd="sng">
            <a:noFill/>
            <a:prstDash val="solid"/>
            <a:miter/>
            <a:headEnd type="none" w="med" len="med"/>
            <a:tailEnd type="none" w="med" len="med"/>
          </a:ln>
        </p:spPr>
      </p:pic>
      <p:sp>
        <p:nvSpPr>
          <p:cNvPr id="18433" name="文本框 1"/>
          <p:cNvSpPr txBox="1"/>
          <p:nvPr>
            <p:custDataLst>
              <p:tags r:id="rId6"/>
            </p:custDataLst>
          </p:nvPr>
        </p:nvSpPr>
        <p:spPr>
          <a:xfrm>
            <a:off x="6984365" y="3898265"/>
            <a:ext cx="4747260" cy="2061210"/>
          </a:xfrm>
          <a:prstGeom prst="rect">
            <a:avLst/>
          </a:prstGeom>
          <a:noFill/>
          <a:ln w="9525" cap="flat" cmpd="sng">
            <a:solidFill>
              <a:srgbClr val="000000"/>
            </a:solidFill>
            <a:prstDash val="solid"/>
            <a:round/>
            <a:headEnd type="none" w="med" len="med"/>
            <a:tailEnd type="none" w="med" len="med"/>
          </a:ln>
        </p:spPr>
        <p:txBody>
          <a:bodyPr wrap="square" anchor="t" anchorCtr="0">
            <a:spAutoFit/>
          </a:bodyPr>
          <a:lstStyle/>
          <a:p>
            <a:pPr indent="284480" fontAlgn="auto"/>
            <a:r>
              <a:rPr lang="zh-CN" altLang="en-US" sz="2400" b="1">
                <a:latin typeface="楷体" panose="02010609060101010101" pitchFamily="49" charset="-122"/>
                <a:ea typeface="楷体" panose="02010609060101010101" pitchFamily="49" charset="-122"/>
                <a:cs typeface="楷体" panose="02010609060101010101" pitchFamily="49" charset="-122"/>
              </a:rPr>
              <a:t>“20世纪中叶，俄罗斯的农村成了国家农奴制农村，而且国家从农民那里夺去了除空气以外的所有东西”</a:t>
            </a:r>
            <a:r>
              <a:rPr lang="zh-CN" altLang="en-US" sz="2400" b="1">
                <a:latin typeface="楷体" panose="02010609060101010101" pitchFamily="49" charset="-122"/>
                <a:ea typeface="楷体" panose="02010609060101010101" pitchFamily="49" charset="-122"/>
                <a:cs typeface="楷体" panose="02010609060101010101" pitchFamily="49" charset="-122"/>
                <a:sym typeface="宋体" panose="02010600030101010101" pitchFamily="2" charset="-122"/>
              </a:rPr>
              <a:t>。</a:t>
            </a:r>
            <a:r>
              <a:rPr lang="en-US" altLang="zh-CN" sz="1400" b="1">
                <a:latin typeface="Arial" panose="020B0604020202020204" pitchFamily="34" charset="0"/>
                <a:ea typeface="宋体" panose="02010600030101010101" pitchFamily="2" charset="-122"/>
              </a:rPr>
              <a:t> </a:t>
            </a:r>
            <a:r>
              <a:rPr lang="en-US" altLang="zh-CN" sz="1600" b="1">
                <a:latin typeface="Arial" panose="020B0604020202020204" pitchFamily="34" charset="0"/>
                <a:ea typeface="宋体" panose="02010600030101010101" pitchFamily="2" charset="-122"/>
              </a:rPr>
              <a:t>——</a:t>
            </a:r>
            <a:r>
              <a:rPr lang="zh-CN" altLang="en-US" sz="1600" b="1">
                <a:latin typeface="Arial" panose="020B0604020202020204" pitchFamily="34" charset="0"/>
                <a:ea typeface="宋体" panose="02010600030101010101" pitchFamily="2" charset="-122"/>
              </a:rPr>
              <a:t>雅科夫列夫：《一杯苦酒—俄罗斯的布尔什维主义和改革运动》，新华出版社1999年版，第15页。</a:t>
            </a:r>
            <a:endParaRPr lang="zh-CN" altLang="en-US" sz="1600" b="1">
              <a:latin typeface="Arial" panose="020B0604020202020204" pitchFamily="34" charset="0"/>
              <a:ea typeface="宋体" panose="02010600030101010101" pitchFamily="2" charset="-122"/>
            </a:endParaRPr>
          </a:p>
        </p:txBody>
      </p:sp>
      <p:sp>
        <p:nvSpPr>
          <p:cNvPr id="79" name="文本框 78"/>
          <p:cNvSpPr txBox="1"/>
          <p:nvPr/>
        </p:nvSpPr>
        <p:spPr>
          <a:xfrm>
            <a:off x="85725" y="1775460"/>
            <a:ext cx="4702810" cy="2122805"/>
          </a:xfrm>
          <a:prstGeom prst="rect">
            <a:avLst/>
          </a:prstGeom>
          <a:solidFill>
            <a:srgbClr val="FFFF00"/>
          </a:solidFill>
          <a:ln>
            <a:solidFill>
              <a:schemeClr val="tx1"/>
            </a:solidFill>
          </a:ln>
        </p:spPr>
        <p:txBody>
          <a:bodyPr wrap="square" rtlCol="0" anchor="t">
            <a:spAutoFit/>
          </a:bodyPr>
          <a:lstStyle/>
          <a:p>
            <a:r>
              <a:rPr lang="zh-CN" sz="2200" b="1" dirty="0">
                <a:solidFill>
                  <a:srgbClr val="FF0000"/>
                </a:solidFill>
                <a:latin typeface="微软雅黑" panose="020B0503020204020204" charset="-122"/>
                <a:ea typeface="微软雅黑" panose="020B0503020204020204" charset="-122"/>
                <a:sym typeface="+mn-ea"/>
              </a:rPr>
              <a:t>使苏联在较短时间内迅速实现了工业化，成为世界强国；</a:t>
            </a:r>
            <a:endParaRPr lang="zh-CN" sz="2200" b="1" dirty="0">
              <a:solidFill>
                <a:srgbClr val="FF0000"/>
              </a:solidFill>
              <a:latin typeface="微软雅黑" panose="020B0503020204020204" charset="-122"/>
              <a:ea typeface="微软雅黑" panose="020B0503020204020204" charset="-122"/>
              <a:sym typeface="+mn-ea"/>
            </a:endParaRPr>
          </a:p>
          <a:p>
            <a:r>
              <a:rPr lang="zh-CN" sz="2200" b="1" dirty="0">
                <a:solidFill>
                  <a:srgbClr val="FF0000"/>
                </a:solidFill>
                <a:latin typeface="微软雅黑" panose="020B0503020204020204" charset="-122"/>
                <a:ea typeface="微软雅黑" panose="020B0503020204020204" charset="-122"/>
                <a:sym typeface="+mn-ea"/>
              </a:rPr>
              <a:t>为苏联反法西斯战争的胜利奠定了物质基础；</a:t>
            </a:r>
            <a:endParaRPr lang="zh-CN" sz="2200" b="1" dirty="0">
              <a:solidFill>
                <a:srgbClr val="FF0000"/>
              </a:solidFill>
              <a:latin typeface="微软雅黑" panose="020B0503020204020204" charset="-122"/>
              <a:ea typeface="微软雅黑" panose="020B0503020204020204" charset="-122"/>
              <a:sym typeface="+mn-ea"/>
            </a:endParaRPr>
          </a:p>
          <a:p>
            <a:r>
              <a:rPr lang="zh-CN" altLang="en-US" sz="2200" b="1" dirty="0">
                <a:solidFill>
                  <a:srgbClr val="FF0000"/>
                </a:solidFill>
                <a:latin typeface="微软雅黑" panose="020B0503020204020204" charset="-122"/>
                <a:ea typeface="微软雅黑" panose="020B0503020204020204" charset="-122"/>
                <a:sym typeface="+mn-ea"/>
              </a:rPr>
              <a:t>为资本主义国家宏观调控提供了经验借鉴。</a:t>
            </a:r>
            <a:endParaRPr lang="zh-CN" altLang="en-US" sz="2200" b="1" dirty="0">
              <a:solidFill>
                <a:srgbClr val="FF0000"/>
              </a:solidFill>
              <a:latin typeface="微软雅黑" panose="020B0503020204020204" charset="-122"/>
              <a:ea typeface="微软雅黑" panose="020B0503020204020204" charset="-122"/>
              <a:sym typeface="+mn-ea"/>
            </a:endParaRPr>
          </a:p>
        </p:txBody>
      </p:sp>
      <p:sp>
        <p:nvSpPr>
          <p:cNvPr id="6" name="文本框 5"/>
          <p:cNvSpPr txBox="1"/>
          <p:nvPr/>
        </p:nvSpPr>
        <p:spPr>
          <a:xfrm>
            <a:off x="4990465" y="1285240"/>
            <a:ext cx="6854190" cy="3138170"/>
          </a:xfrm>
          <a:prstGeom prst="rect">
            <a:avLst/>
          </a:prstGeom>
          <a:solidFill>
            <a:schemeClr val="accent6">
              <a:lumMod val="40000"/>
              <a:lumOff val="60000"/>
            </a:schemeClr>
          </a:solidFill>
          <a:ln>
            <a:solidFill>
              <a:schemeClr val="tx1"/>
            </a:solidFill>
          </a:ln>
        </p:spPr>
        <p:txBody>
          <a:bodyPr wrap="square" rtlCol="0" anchor="t">
            <a:spAutoFit/>
          </a:bodyPr>
          <a:lstStyle/>
          <a:p>
            <a:r>
              <a:rPr lang="zh-CN" sz="2200" b="1" dirty="0">
                <a:solidFill>
                  <a:srgbClr val="FF0000"/>
                </a:solidFill>
                <a:latin typeface="微软雅黑" panose="020B0503020204020204" charset="-122"/>
                <a:ea typeface="微软雅黑" panose="020B0503020204020204" charset="-122"/>
                <a:sym typeface="+mn-ea"/>
              </a:rPr>
              <a:t>片面发展重工业造成国民经济比例严重失调，导致轻工业、农业长期发展滞后，经济结构畸形；</a:t>
            </a:r>
            <a:endParaRPr lang="zh-CN" sz="2200" b="1" dirty="0">
              <a:solidFill>
                <a:srgbClr val="FF0000"/>
              </a:solidFill>
              <a:latin typeface="微软雅黑" panose="020B0503020204020204" charset="-122"/>
              <a:ea typeface="微软雅黑" panose="020B0503020204020204" charset="-122"/>
              <a:sym typeface="+mn-ea"/>
            </a:endParaRPr>
          </a:p>
          <a:p>
            <a:r>
              <a:rPr lang="zh-CN" sz="2200" b="1" dirty="0">
                <a:solidFill>
                  <a:srgbClr val="FF0000"/>
                </a:solidFill>
                <a:latin typeface="微软雅黑" panose="020B0503020204020204" charset="-122"/>
                <a:ea typeface="微软雅黑" panose="020B0503020204020204" charset="-122"/>
                <a:sym typeface="+mn-ea"/>
              </a:rPr>
              <a:t>高积累低消费政策造成人民生活水平长期滞后，影响社会主义优越性的发挥；</a:t>
            </a:r>
            <a:endParaRPr lang="zh-CN" sz="2200" b="1" dirty="0">
              <a:solidFill>
                <a:srgbClr val="FF0000"/>
              </a:solidFill>
              <a:latin typeface="微软雅黑" panose="020B0503020204020204" charset="-122"/>
              <a:ea typeface="微软雅黑" panose="020B0503020204020204" charset="-122"/>
              <a:sym typeface="+mn-ea"/>
            </a:endParaRPr>
          </a:p>
          <a:p>
            <a:r>
              <a:rPr lang="zh-CN" altLang="en-US" sz="2200" b="1" dirty="0">
                <a:solidFill>
                  <a:srgbClr val="FF0000"/>
                </a:solidFill>
                <a:latin typeface="微软雅黑" panose="020B0503020204020204" charset="-122"/>
                <a:ea typeface="微软雅黑" panose="020B0503020204020204" charset="-122"/>
                <a:sym typeface="+mn-ea"/>
              </a:rPr>
              <a:t>牺牲农业发展工业政策严重损害农民的利益，导致农业生产难以显著发展，影响农民对社会主义的认同；</a:t>
            </a:r>
            <a:endParaRPr lang="zh-CN" altLang="en-US" sz="2200" b="1" dirty="0">
              <a:solidFill>
                <a:srgbClr val="FF0000"/>
              </a:solidFill>
              <a:latin typeface="微软雅黑" panose="020B0503020204020204" charset="-122"/>
              <a:ea typeface="微软雅黑" panose="020B0503020204020204" charset="-122"/>
              <a:sym typeface="+mn-ea"/>
            </a:endParaRPr>
          </a:p>
          <a:p>
            <a:r>
              <a:rPr lang="zh-CN" altLang="en-US" sz="2200" b="1" dirty="0">
                <a:solidFill>
                  <a:srgbClr val="FF0000"/>
                </a:solidFill>
                <a:latin typeface="微软雅黑" panose="020B0503020204020204" charset="-122"/>
                <a:ea typeface="微软雅黑" panose="020B0503020204020204" charset="-122"/>
                <a:sym typeface="+mn-ea"/>
              </a:rPr>
              <a:t>完全排斥市场作用，违背经济发展规律，使经济难以持续发展；</a:t>
            </a:r>
            <a:endParaRPr lang="zh-CN" altLang="en-US" sz="2200" b="1" dirty="0">
              <a:solidFill>
                <a:srgbClr val="FF0000"/>
              </a:solidFill>
              <a:latin typeface="微软雅黑" panose="020B0503020204020204" charset="-122"/>
              <a:ea typeface="微软雅黑" panose="020B0503020204020204" charset="-122"/>
              <a:sym typeface="+mn-ea"/>
            </a:endParaRPr>
          </a:p>
          <a:p>
            <a:r>
              <a:rPr lang="zh-CN" altLang="en-US" sz="2200" b="1" dirty="0">
                <a:solidFill>
                  <a:srgbClr val="FF0000"/>
                </a:solidFill>
                <a:latin typeface="微软雅黑" panose="020B0503020204020204" charset="-122"/>
                <a:ea typeface="微软雅黑" panose="020B0503020204020204" charset="-122"/>
                <a:sym typeface="+mn-ea"/>
              </a:rPr>
              <a:t>权力高度集中且缺乏监督，滋生特权腐败与个人祟拜。</a:t>
            </a:r>
            <a:endParaRPr lang="zh-CN" altLang="en-US" sz="2200" b="1" dirty="0">
              <a:solidFill>
                <a:srgbClr val="FF0000"/>
              </a:solidFill>
              <a:latin typeface="微软雅黑" panose="020B0503020204020204" charset="-122"/>
              <a:ea typeface="微软雅黑" panose="020B0503020204020204" charset="-122"/>
              <a:sym typeface="+mn-ea"/>
            </a:endParaRPr>
          </a:p>
        </p:txBody>
      </p:sp>
      <p:sp>
        <p:nvSpPr>
          <p:cNvPr id="7" name="文本框 6"/>
          <p:cNvSpPr txBox="1"/>
          <p:nvPr/>
        </p:nvSpPr>
        <p:spPr>
          <a:xfrm>
            <a:off x="623570" y="664210"/>
            <a:ext cx="8702675" cy="521970"/>
          </a:xfrm>
          <a:prstGeom prst="rect">
            <a:avLst/>
          </a:prstGeom>
          <a:solidFill>
            <a:srgbClr val="FFC000"/>
          </a:solidFill>
          <a:ln>
            <a:solidFill>
              <a:schemeClr val="tx1"/>
            </a:solidFill>
          </a:ln>
        </p:spPr>
        <p:txBody>
          <a:bodyPr wrap="square" rtlCol="0" anchor="t">
            <a:spAutoFit/>
          </a:bodyPr>
          <a:lstStyle/>
          <a:p>
            <a:pPr algn="ctr"/>
            <a:r>
              <a:rPr lang="zh-CN" altLang="en-US" sz="2800" b="1">
                <a:solidFill>
                  <a:schemeClr val="tx1"/>
                </a:solidFill>
                <a:latin typeface="Times New Roman" panose="02020603050405020304" pitchFamily="18" charset="0"/>
                <a:sym typeface="+mn-ea"/>
              </a:rPr>
              <a:t>斯大林模式是对</a:t>
            </a:r>
            <a:r>
              <a:rPr lang="zh-CN" altLang="en-US" sz="2800" b="1">
                <a:solidFill>
                  <a:srgbClr val="FF0000"/>
                </a:solidFill>
                <a:latin typeface="Times New Roman" panose="02020603050405020304" pitchFamily="18" charset="0"/>
                <a:sym typeface="+mn-ea"/>
              </a:rPr>
              <a:t>理想中的社会主义的错误定位</a:t>
            </a:r>
            <a:endParaRPr lang="zh-CN" altLang="en-US" sz="2800" b="1">
              <a:solidFill>
                <a:srgbClr val="FF0000"/>
              </a:solidFill>
              <a:latin typeface="Times New Roman" panose="02020603050405020304" pitchFamily="18" charset="0"/>
              <a:sym typeface="+mn-ea"/>
            </a:endParaRPr>
          </a:p>
        </p:txBody>
      </p:sp>
      <p:sp>
        <p:nvSpPr>
          <p:cNvPr id="8" name="文本框 7"/>
          <p:cNvSpPr txBox="1"/>
          <p:nvPr/>
        </p:nvSpPr>
        <p:spPr>
          <a:xfrm>
            <a:off x="1613535" y="4859020"/>
            <a:ext cx="9257030" cy="1938020"/>
          </a:xfrm>
          <a:prstGeom prst="rect">
            <a:avLst/>
          </a:prstGeom>
          <a:solidFill>
            <a:schemeClr val="bg2">
              <a:lumMod val="90000"/>
            </a:schemeClr>
          </a:solidFill>
          <a:ln>
            <a:solidFill>
              <a:schemeClr val="tx1"/>
            </a:solidFill>
          </a:ln>
        </p:spPr>
        <p:txBody>
          <a:bodyPr wrap="square" rtlCol="0" anchor="t">
            <a:spAutoFit/>
          </a:bodyPr>
          <a:lstStyle/>
          <a:p>
            <a:pPr indent="0" fontAlgn="auto">
              <a:buFontTx/>
              <a:buNone/>
              <a:defRPr/>
            </a:pPr>
            <a:r>
              <a:rPr lang="zh-CN" sz="2400" b="1" dirty="0">
                <a:effectLst>
                  <a:outerShdw blurRad="38100" dist="38100" dir="2700000" algn="tl">
                    <a:srgbClr val="C0C0C0"/>
                  </a:outerShdw>
                </a:effectLst>
                <a:highlight>
                  <a:srgbClr val="FFFF00"/>
                </a:highlight>
                <a:latin typeface="华文中宋" panose="02010600040101010101" pitchFamily="2" charset="-122"/>
                <a:ea typeface="华文中宋" panose="02010600040101010101" pitchFamily="2" charset="-122"/>
                <a:cs typeface="华文中宋" panose="02010600040101010101" pitchFamily="2" charset="-122"/>
                <a:sym typeface="+mn-ea"/>
              </a:rPr>
              <a:t>形成原因：</a:t>
            </a:r>
            <a:endParaRPr lang="zh-CN" sz="2400" b="1" dirty="0">
              <a:effectLst>
                <a:outerShdw blurRad="38100" dist="38100" dir="2700000" algn="tl">
                  <a:srgbClr val="C0C0C0"/>
                </a:outerShdw>
              </a:effectLst>
              <a:highlight>
                <a:srgbClr val="FFFF00"/>
              </a:highlight>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buFontTx/>
              <a:buNone/>
              <a:defRPr/>
            </a:pPr>
            <a:r>
              <a:rPr lang="zh-CN" sz="2400" b="1" dirty="0">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历史传统：</a:t>
            </a:r>
            <a:r>
              <a:rPr lang="zh-CN" sz="2400" b="1" dirty="0">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sym typeface="+mn-ea"/>
              </a:rPr>
              <a:t>通过改革走上资本主义道路，极具专制主义传统；</a:t>
            </a:r>
            <a:endParaRPr lang="zh-CN" sz="2400" b="1" dirty="0">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a:p>
            <a:pPr indent="0" fontAlgn="auto">
              <a:buFontTx/>
              <a:buNone/>
              <a:defRPr/>
            </a:pPr>
            <a:r>
              <a:rPr lang="zh-CN" sz="2400" b="1" dirty="0">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国际环境：</a:t>
            </a:r>
            <a:r>
              <a:rPr lang="zh-CN" sz="2400" b="1" dirty="0">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处于资本主义国家的包围和战争威胁之中；</a:t>
            </a:r>
            <a:endParaRPr lang="zh-CN" sz="2400" b="1" dirty="0">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endParaRPr>
          </a:p>
          <a:p>
            <a:pPr indent="0" fontAlgn="auto">
              <a:buFontTx/>
              <a:buNone/>
              <a:defRPr/>
            </a:pPr>
            <a:r>
              <a:rPr lang="zh-CN" sz="2400" b="1" dirty="0">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sym typeface="+mn-ea"/>
              </a:rPr>
              <a:t>经济基础：</a:t>
            </a:r>
            <a:r>
              <a:rPr lang="zh-CN" sz="2400" b="1" dirty="0">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sym typeface="+mn-ea"/>
              </a:rPr>
              <a:t>小农经济占优势，生产力水平相对落后；</a:t>
            </a:r>
            <a:endParaRPr lang="zh-CN" sz="2400" b="1" dirty="0">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endParaRPr>
          </a:p>
          <a:p>
            <a:pPr indent="0" fontAlgn="auto">
              <a:buFontTx/>
              <a:buNone/>
              <a:defRPr/>
            </a:pPr>
            <a:r>
              <a:rPr lang="zh-CN" sz="2400" b="1" dirty="0">
                <a:solidFill>
                  <a:srgbClr val="FF0000"/>
                </a:solidFill>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sym typeface="+mn-ea"/>
              </a:rPr>
              <a:t>个人因素：</a:t>
            </a:r>
            <a:r>
              <a:rPr lang="zh-CN" sz="2400" b="1" dirty="0">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sym typeface="+mn-ea"/>
              </a:rPr>
              <a:t>斯大林的性格与专断作风。</a:t>
            </a:r>
            <a:endParaRPr lang="zh-CN" altLang="en-US" sz="2400" b="1" dirty="0">
              <a:effectLst>
                <a:outerShdw blurRad="38100" dist="38100" dir="2700000" algn="tl">
                  <a:srgbClr val="C0C0C0"/>
                </a:outerShdw>
              </a:effectLst>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circle(in)">
                                      <p:cBhvr>
                                        <p:cTn id="7" dur="20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bldLvl="0" animBg="1"/>
      <p:bldP spid="79" grpId="1" animBg="1"/>
      <p:bldP spid="6" grpId="0" bldLvl="0" animBg="1"/>
      <p:bldP spid="6" grpId="1" animBg="1"/>
      <p:bldP spid="7" grpId="0" animBg="1"/>
      <p:bldP spid="7" grpId="1"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774825" y="5876925"/>
            <a:ext cx="864235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31747" name="Rectangle 3"/>
          <p:cNvSpPr>
            <a:spLocks noChangeArrowheads="1"/>
          </p:cNvSpPr>
          <p:nvPr/>
        </p:nvSpPr>
        <p:spPr bwMode="auto">
          <a:xfrm>
            <a:off x="7391400" y="5665788"/>
            <a:ext cx="3276600"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人民代表大会制度、中共领导下的多党合作和政治协商制度。</a:t>
            </a:r>
            <a:endParaRPr lang="zh-CN" sz="2400" b="1">
              <a:latin typeface="楷体_GB2312" panose="02010600030101010101" pitchFamily="49" charset="-122"/>
              <a:ea typeface="MingLiU" panose="02020509000000000000" pitchFamily="49" charset="-120"/>
            </a:endParaRPr>
          </a:p>
        </p:txBody>
      </p:sp>
      <p:sp>
        <p:nvSpPr>
          <p:cNvPr id="31748" name="Rectangle 4"/>
          <p:cNvSpPr>
            <a:spLocks noChangeArrowheads="1"/>
          </p:cNvSpPr>
          <p:nvPr/>
        </p:nvSpPr>
        <p:spPr bwMode="auto">
          <a:xfrm>
            <a:off x="4943475" y="5665788"/>
            <a:ext cx="2447925"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苏维埃体制（高度集权）、一党制、终身制。</a:t>
            </a:r>
            <a:endParaRPr lang="zh-CN" sz="2400" b="1">
              <a:latin typeface="楷体_GB2312" panose="02010600030101010101" pitchFamily="49" charset="-122"/>
              <a:ea typeface="MingLiU" panose="02020509000000000000" pitchFamily="49" charset="-120"/>
            </a:endParaRPr>
          </a:p>
        </p:txBody>
      </p:sp>
      <p:sp>
        <p:nvSpPr>
          <p:cNvPr id="31749" name="Rectangle 5"/>
          <p:cNvSpPr>
            <a:spLocks noChangeArrowheads="1"/>
          </p:cNvSpPr>
          <p:nvPr/>
        </p:nvSpPr>
        <p:spPr bwMode="auto">
          <a:xfrm>
            <a:off x="2640013" y="5665788"/>
            <a:ext cx="2376487"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君主立宪制、内阁制、两党制</a:t>
            </a:r>
            <a:endParaRPr lang="zh-CN" sz="2400" b="1">
              <a:latin typeface="楷体_GB2312" panose="02010600030101010101" pitchFamily="49" charset="-122"/>
              <a:ea typeface="MingLiU" panose="02020509000000000000" pitchFamily="49" charset="-120"/>
            </a:endParaRPr>
          </a:p>
        </p:txBody>
      </p:sp>
      <p:sp>
        <p:nvSpPr>
          <p:cNvPr id="32774" name="Rectangle 6"/>
          <p:cNvSpPr>
            <a:spLocks noChangeArrowheads="1"/>
          </p:cNvSpPr>
          <p:nvPr/>
        </p:nvSpPr>
        <p:spPr bwMode="auto">
          <a:xfrm>
            <a:off x="1595438" y="5805488"/>
            <a:ext cx="900112" cy="93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solidFill>
                  <a:srgbClr val="0000CC"/>
                </a:solidFill>
                <a:latin typeface="楷体_GB2312" panose="02010600030101010101" pitchFamily="49" charset="-122"/>
                <a:ea typeface="MingLiU" panose="02020509000000000000" pitchFamily="49" charset="-120"/>
              </a:rPr>
              <a:t>政治制度</a:t>
            </a:r>
            <a:endParaRPr lang="zh-CN" sz="2400" b="1">
              <a:solidFill>
                <a:srgbClr val="0000CC"/>
              </a:solidFill>
              <a:latin typeface="楷体_GB2312" panose="02010600030101010101" pitchFamily="49" charset="-122"/>
              <a:ea typeface="MingLiU" panose="02020509000000000000" pitchFamily="49" charset="-120"/>
            </a:endParaRPr>
          </a:p>
        </p:txBody>
      </p:sp>
      <p:sp>
        <p:nvSpPr>
          <p:cNvPr id="31751" name="Rectangle 7"/>
          <p:cNvSpPr>
            <a:spLocks noChangeArrowheads="1"/>
          </p:cNvSpPr>
          <p:nvPr/>
        </p:nvSpPr>
        <p:spPr bwMode="auto">
          <a:xfrm>
            <a:off x="7391400" y="4802188"/>
            <a:ext cx="3276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社会主义市场经济体制</a:t>
            </a:r>
            <a:endParaRPr lang="zh-CN" sz="2400" b="1">
              <a:latin typeface="楷体_GB2312" panose="02010600030101010101" pitchFamily="49" charset="-122"/>
              <a:ea typeface="MingLiU" panose="02020509000000000000" pitchFamily="49" charset="-120"/>
            </a:endParaRPr>
          </a:p>
        </p:txBody>
      </p:sp>
      <p:sp>
        <p:nvSpPr>
          <p:cNvPr id="31752" name="Rectangle 8"/>
          <p:cNvSpPr>
            <a:spLocks noChangeArrowheads="1"/>
          </p:cNvSpPr>
          <p:nvPr/>
        </p:nvSpPr>
        <p:spPr bwMode="auto">
          <a:xfrm>
            <a:off x="4943475" y="4802188"/>
            <a:ext cx="24479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高度集中的计划经济体制</a:t>
            </a:r>
            <a:endParaRPr lang="zh-CN" sz="2400" b="1">
              <a:latin typeface="楷体_GB2312" panose="02010600030101010101" pitchFamily="49" charset="-122"/>
              <a:ea typeface="MingLiU" panose="02020509000000000000" pitchFamily="49" charset="-120"/>
            </a:endParaRPr>
          </a:p>
        </p:txBody>
      </p:sp>
      <p:sp>
        <p:nvSpPr>
          <p:cNvPr id="31753" name="Rectangle 9"/>
          <p:cNvSpPr>
            <a:spLocks noChangeArrowheads="1"/>
          </p:cNvSpPr>
          <p:nvPr/>
        </p:nvSpPr>
        <p:spPr bwMode="auto">
          <a:xfrm>
            <a:off x="2640013" y="4802188"/>
            <a:ext cx="23034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市场经济体制</a:t>
            </a:r>
            <a:endParaRPr lang="zh-CN" sz="2400" b="1">
              <a:latin typeface="楷体_GB2312" panose="02010600030101010101" pitchFamily="49" charset="-122"/>
              <a:ea typeface="MingLiU" panose="02020509000000000000" pitchFamily="49" charset="-120"/>
            </a:endParaRPr>
          </a:p>
        </p:txBody>
      </p:sp>
      <p:sp>
        <p:nvSpPr>
          <p:cNvPr id="32778" name="Rectangle 10"/>
          <p:cNvSpPr>
            <a:spLocks noChangeArrowheads="1"/>
          </p:cNvSpPr>
          <p:nvPr/>
        </p:nvSpPr>
        <p:spPr bwMode="auto">
          <a:xfrm>
            <a:off x="1524000" y="4802188"/>
            <a:ext cx="9715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solidFill>
                  <a:srgbClr val="0000CC"/>
                </a:solidFill>
                <a:latin typeface="楷体_GB2312" panose="02010600030101010101" pitchFamily="49" charset="-122"/>
                <a:ea typeface="MingLiU" panose="02020509000000000000" pitchFamily="49" charset="-120"/>
              </a:rPr>
              <a:t>经济体制</a:t>
            </a:r>
            <a:endParaRPr lang="zh-CN" sz="2400" b="1">
              <a:solidFill>
                <a:srgbClr val="0000CC"/>
              </a:solidFill>
              <a:latin typeface="楷体_GB2312" panose="02010600030101010101" pitchFamily="49" charset="-122"/>
              <a:ea typeface="MingLiU" panose="02020509000000000000" pitchFamily="49" charset="-120"/>
            </a:endParaRPr>
          </a:p>
        </p:txBody>
      </p:sp>
      <p:sp>
        <p:nvSpPr>
          <p:cNvPr id="31755" name="Rectangle 11"/>
          <p:cNvSpPr>
            <a:spLocks noChangeArrowheads="1"/>
          </p:cNvSpPr>
          <p:nvPr/>
        </p:nvSpPr>
        <p:spPr bwMode="auto">
          <a:xfrm>
            <a:off x="7391400" y="4149725"/>
            <a:ext cx="32766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家庭联产承包责任制</a:t>
            </a:r>
            <a:endParaRPr lang="zh-CN" sz="2400" b="1">
              <a:latin typeface="楷体_GB2312" panose="02010600030101010101" pitchFamily="49" charset="-122"/>
              <a:ea typeface="MingLiU" panose="02020509000000000000" pitchFamily="49" charset="-120"/>
            </a:endParaRPr>
          </a:p>
        </p:txBody>
      </p:sp>
      <p:sp>
        <p:nvSpPr>
          <p:cNvPr id="31756" name="Rectangle 12"/>
          <p:cNvSpPr>
            <a:spLocks noChangeArrowheads="1"/>
          </p:cNvSpPr>
          <p:nvPr/>
        </p:nvSpPr>
        <p:spPr bwMode="auto">
          <a:xfrm>
            <a:off x="5232400" y="4076700"/>
            <a:ext cx="194468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集体农庄</a:t>
            </a:r>
            <a:endParaRPr lang="zh-CN" sz="2400" b="1">
              <a:latin typeface="楷体_GB2312" panose="02010600030101010101" pitchFamily="49" charset="-122"/>
              <a:ea typeface="MingLiU" panose="02020509000000000000" pitchFamily="49" charset="-120"/>
            </a:endParaRPr>
          </a:p>
        </p:txBody>
      </p:sp>
      <p:sp>
        <p:nvSpPr>
          <p:cNvPr id="31757" name="Rectangle 13"/>
          <p:cNvSpPr>
            <a:spLocks noChangeArrowheads="1"/>
          </p:cNvSpPr>
          <p:nvPr/>
        </p:nvSpPr>
        <p:spPr bwMode="auto">
          <a:xfrm>
            <a:off x="2640013" y="4149725"/>
            <a:ext cx="25923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资本主义大农场</a:t>
            </a:r>
            <a:endParaRPr lang="zh-CN" sz="2400" b="1">
              <a:latin typeface="楷体_GB2312" panose="02010600030101010101" pitchFamily="49" charset="-122"/>
              <a:ea typeface="MingLiU" panose="02020509000000000000" pitchFamily="49" charset="-120"/>
            </a:endParaRPr>
          </a:p>
        </p:txBody>
      </p:sp>
      <p:sp>
        <p:nvSpPr>
          <p:cNvPr id="32782" name="Rectangle 14"/>
          <p:cNvSpPr>
            <a:spLocks noChangeArrowheads="1"/>
          </p:cNvSpPr>
          <p:nvPr/>
        </p:nvSpPr>
        <p:spPr bwMode="auto">
          <a:xfrm>
            <a:off x="1524000" y="3933825"/>
            <a:ext cx="90011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solidFill>
                  <a:srgbClr val="0000CC"/>
                </a:solidFill>
                <a:latin typeface="楷体_GB2312" panose="02010600030101010101" pitchFamily="49" charset="-122"/>
                <a:ea typeface="MingLiU" panose="02020509000000000000" pitchFamily="49" charset="-120"/>
              </a:rPr>
              <a:t>农业制度</a:t>
            </a:r>
            <a:endParaRPr lang="zh-CN" sz="2400" b="1">
              <a:solidFill>
                <a:srgbClr val="0000CC"/>
              </a:solidFill>
              <a:latin typeface="楷体_GB2312" panose="02010600030101010101" pitchFamily="49" charset="-122"/>
              <a:ea typeface="MingLiU" panose="02020509000000000000" pitchFamily="49" charset="-120"/>
            </a:endParaRPr>
          </a:p>
        </p:txBody>
      </p:sp>
      <p:sp>
        <p:nvSpPr>
          <p:cNvPr id="31759" name="Rectangle 15"/>
          <p:cNvSpPr>
            <a:spLocks noChangeArrowheads="1"/>
          </p:cNvSpPr>
          <p:nvPr/>
        </p:nvSpPr>
        <p:spPr bwMode="auto">
          <a:xfrm>
            <a:off x="7391400" y="3119438"/>
            <a:ext cx="3276600"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农、轻、重协调发展</a:t>
            </a:r>
            <a:endParaRPr lang="zh-CN" sz="2400" b="1">
              <a:latin typeface="楷体_GB2312" panose="02010600030101010101" pitchFamily="49" charset="-122"/>
              <a:ea typeface="MingLiU" panose="02020509000000000000" pitchFamily="49" charset="-120"/>
            </a:endParaRPr>
          </a:p>
        </p:txBody>
      </p:sp>
      <p:sp>
        <p:nvSpPr>
          <p:cNvPr id="31760" name="Rectangle 16"/>
          <p:cNvSpPr>
            <a:spLocks noChangeArrowheads="1"/>
          </p:cNvSpPr>
          <p:nvPr/>
        </p:nvSpPr>
        <p:spPr bwMode="auto">
          <a:xfrm>
            <a:off x="4943475" y="3119438"/>
            <a:ext cx="244792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优先发展重工业</a:t>
            </a:r>
            <a:endParaRPr lang="zh-CN" sz="2400" b="1">
              <a:latin typeface="楷体_GB2312" panose="02010600030101010101" pitchFamily="49" charset="-122"/>
              <a:ea typeface="MingLiU" panose="02020509000000000000" pitchFamily="49" charset="-120"/>
            </a:endParaRPr>
          </a:p>
        </p:txBody>
      </p:sp>
      <p:sp>
        <p:nvSpPr>
          <p:cNvPr id="31761" name="Rectangle 17"/>
          <p:cNvSpPr>
            <a:spLocks noChangeArrowheads="1"/>
          </p:cNvSpPr>
          <p:nvPr/>
        </p:nvSpPr>
        <p:spPr bwMode="auto">
          <a:xfrm>
            <a:off x="2784793" y="3151823"/>
            <a:ext cx="1655762"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轻工业带动重工业</a:t>
            </a:r>
            <a:endParaRPr lang="zh-CN" sz="2400" b="1">
              <a:latin typeface="楷体_GB2312" panose="02010600030101010101" pitchFamily="49" charset="-122"/>
              <a:ea typeface="MingLiU" panose="02020509000000000000" pitchFamily="49" charset="-120"/>
            </a:endParaRPr>
          </a:p>
        </p:txBody>
      </p:sp>
      <p:sp>
        <p:nvSpPr>
          <p:cNvPr id="32786" name="Rectangle 18"/>
          <p:cNvSpPr>
            <a:spLocks noChangeArrowheads="1"/>
          </p:cNvSpPr>
          <p:nvPr/>
        </p:nvSpPr>
        <p:spPr bwMode="auto">
          <a:xfrm>
            <a:off x="1524000" y="3119438"/>
            <a:ext cx="111601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solidFill>
                  <a:srgbClr val="0000CC"/>
                </a:solidFill>
                <a:latin typeface="楷体_GB2312" panose="02010600030101010101" pitchFamily="49" charset="-122"/>
                <a:ea typeface="MingLiU" panose="02020509000000000000" pitchFamily="49" charset="-120"/>
              </a:rPr>
              <a:t>工业化道路</a:t>
            </a:r>
            <a:endParaRPr lang="zh-CN" sz="2400" b="1">
              <a:solidFill>
                <a:srgbClr val="0000CC"/>
              </a:solidFill>
              <a:latin typeface="楷体_GB2312" panose="02010600030101010101" pitchFamily="49" charset="-122"/>
              <a:ea typeface="MingLiU" panose="02020509000000000000" pitchFamily="49" charset="-120"/>
            </a:endParaRPr>
          </a:p>
        </p:txBody>
      </p:sp>
      <p:sp>
        <p:nvSpPr>
          <p:cNvPr id="31763" name="Rectangle 19"/>
          <p:cNvSpPr>
            <a:spLocks noChangeArrowheads="1"/>
          </p:cNvSpPr>
          <p:nvPr/>
        </p:nvSpPr>
        <p:spPr bwMode="auto">
          <a:xfrm>
            <a:off x="7391400" y="1911350"/>
            <a:ext cx="32766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z="2400" b="1">
                <a:latin typeface="楷体_GB2312" panose="02010600030101010101" pitchFamily="49" charset="-122"/>
                <a:ea typeface="MingLiU" panose="02020509000000000000" pitchFamily="49" charset="-120"/>
              </a:rPr>
              <a:t>以公有制为主</a:t>
            </a:r>
            <a:r>
              <a:rPr lang="zh-CN" altLang="en-US" sz="2400" b="1">
                <a:latin typeface="楷体_GB2312" panose="02010600030101010101" pitchFamily="49" charset="-122"/>
              </a:rPr>
              <a:t>体</a:t>
            </a:r>
            <a:r>
              <a:rPr lang="zh-CN" altLang="en-US" sz="2400" b="1">
                <a:latin typeface="楷体_GB2312" panose="02010600030101010101" pitchFamily="49" charset="-122"/>
                <a:ea typeface="MingLiU" panose="02020509000000000000" pitchFamily="49" charset="-120"/>
              </a:rPr>
              <a:t>，多种所有制成分并存。</a:t>
            </a:r>
            <a:endParaRPr lang="zh-CN" altLang="en-US" sz="2400" b="1">
              <a:latin typeface="楷体_GB2312" panose="02010600030101010101" pitchFamily="49" charset="-122"/>
              <a:ea typeface="MingLiU" panose="02020509000000000000" pitchFamily="49" charset="-120"/>
            </a:endParaRPr>
          </a:p>
        </p:txBody>
      </p:sp>
      <p:sp>
        <p:nvSpPr>
          <p:cNvPr id="31764" name="Rectangle 20"/>
          <p:cNvSpPr>
            <a:spLocks noChangeArrowheads="1"/>
          </p:cNvSpPr>
          <p:nvPr/>
        </p:nvSpPr>
        <p:spPr bwMode="auto">
          <a:xfrm>
            <a:off x="4943475" y="2133600"/>
            <a:ext cx="24479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生产资料公有制</a:t>
            </a:r>
            <a:endParaRPr lang="zh-CN" sz="2400" b="1">
              <a:latin typeface="楷体_GB2312" panose="02010600030101010101" pitchFamily="49" charset="-122"/>
              <a:ea typeface="MingLiU" panose="02020509000000000000" pitchFamily="49" charset="-120"/>
            </a:endParaRPr>
          </a:p>
        </p:txBody>
      </p:sp>
      <p:sp>
        <p:nvSpPr>
          <p:cNvPr id="31765" name="Rectangle 21"/>
          <p:cNvSpPr>
            <a:spLocks noChangeArrowheads="1"/>
          </p:cNvSpPr>
          <p:nvPr/>
        </p:nvSpPr>
        <p:spPr bwMode="auto">
          <a:xfrm>
            <a:off x="2640013" y="2205038"/>
            <a:ext cx="25193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latin typeface="楷体_GB2312" panose="02010600030101010101" pitchFamily="49" charset="-122"/>
                <a:ea typeface="MingLiU" panose="02020509000000000000" pitchFamily="49" charset="-120"/>
              </a:rPr>
              <a:t>生产资料私有制</a:t>
            </a:r>
            <a:endParaRPr lang="zh-CN" sz="2400" b="1">
              <a:latin typeface="楷体_GB2312" panose="02010600030101010101" pitchFamily="49" charset="-122"/>
              <a:ea typeface="MingLiU" panose="02020509000000000000" pitchFamily="49" charset="-120"/>
            </a:endParaRPr>
          </a:p>
        </p:txBody>
      </p:sp>
      <p:sp>
        <p:nvSpPr>
          <p:cNvPr id="32790" name="Rectangle 22"/>
          <p:cNvSpPr>
            <a:spLocks noChangeArrowheads="1"/>
          </p:cNvSpPr>
          <p:nvPr/>
        </p:nvSpPr>
        <p:spPr bwMode="auto">
          <a:xfrm>
            <a:off x="1524000" y="1911350"/>
            <a:ext cx="1116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solidFill>
                  <a:srgbClr val="0000CC"/>
                </a:solidFill>
                <a:latin typeface="楷体_GB2312" panose="02010600030101010101" pitchFamily="49" charset="-122"/>
                <a:ea typeface="MingLiU" panose="02020509000000000000" pitchFamily="49" charset="-120"/>
              </a:rPr>
              <a:t>生产资料所有制</a:t>
            </a:r>
            <a:endParaRPr lang="zh-CN" sz="2400" b="1">
              <a:solidFill>
                <a:srgbClr val="0000CC"/>
              </a:solidFill>
              <a:latin typeface="楷体_GB2312" panose="02010600030101010101" pitchFamily="49" charset="-122"/>
              <a:ea typeface="MingLiU" panose="02020509000000000000" pitchFamily="49" charset="-120"/>
            </a:endParaRPr>
          </a:p>
        </p:txBody>
      </p:sp>
      <p:sp>
        <p:nvSpPr>
          <p:cNvPr id="32791" name="Rectangle 23"/>
          <p:cNvSpPr>
            <a:spLocks noChangeArrowheads="1"/>
          </p:cNvSpPr>
          <p:nvPr/>
        </p:nvSpPr>
        <p:spPr bwMode="auto">
          <a:xfrm>
            <a:off x="7391400" y="765175"/>
            <a:ext cx="32766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solidFill>
                  <a:srgbClr val="0000CC"/>
                </a:solidFill>
                <a:latin typeface="楷体_GB2312" panose="02010600030101010101" pitchFamily="49" charset="-122"/>
                <a:ea typeface="楷体_GB2312" panose="02010600030101010101" pitchFamily="49" charset="-122"/>
              </a:rPr>
              <a:t>中国特色社会主义模式</a:t>
            </a:r>
            <a:endParaRPr lang="zh-CN" sz="2400" b="1">
              <a:solidFill>
                <a:srgbClr val="0000CC"/>
              </a:solidFill>
              <a:latin typeface="楷体_GB2312" panose="02010600030101010101" pitchFamily="49" charset="-122"/>
              <a:ea typeface="楷体_GB2312" panose="02010600030101010101" pitchFamily="49" charset="-122"/>
            </a:endParaRPr>
          </a:p>
        </p:txBody>
      </p:sp>
      <p:sp>
        <p:nvSpPr>
          <p:cNvPr id="32792" name="Rectangle 24"/>
          <p:cNvSpPr>
            <a:spLocks noChangeArrowheads="1"/>
          </p:cNvSpPr>
          <p:nvPr/>
        </p:nvSpPr>
        <p:spPr bwMode="auto">
          <a:xfrm>
            <a:off x="4943475" y="765175"/>
            <a:ext cx="24479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zh-CN" sz="2400" b="1">
                <a:solidFill>
                  <a:srgbClr val="0000CC"/>
                </a:solidFill>
                <a:latin typeface="楷体_GB2312" panose="02010600030101010101" pitchFamily="49" charset="-122"/>
                <a:ea typeface="楷体_GB2312" panose="02010600030101010101" pitchFamily="49" charset="-122"/>
              </a:rPr>
              <a:t> </a:t>
            </a:r>
            <a:r>
              <a:rPr lang="zh-CN" sz="2400" b="1">
                <a:solidFill>
                  <a:srgbClr val="0000CC"/>
                </a:solidFill>
                <a:latin typeface="楷体_GB2312" panose="02010600030101010101" pitchFamily="49" charset="-122"/>
                <a:ea typeface="楷体_GB2312" panose="02010600030101010101" pitchFamily="49" charset="-122"/>
              </a:rPr>
              <a:t>斯大林模式</a:t>
            </a:r>
            <a:endParaRPr lang="zh-CN" sz="2400" b="1">
              <a:solidFill>
                <a:srgbClr val="0000CC"/>
              </a:solidFill>
              <a:latin typeface="楷体_GB2312" panose="02010600030101010101" pitchFamily="49" charset="-122"/>
              <a:ea typeface="楷体_GB2312" panose="02010600030101010101" pitchFamily="49" charset="-122"/>
            </a:endParaRPr>
          </a:p>
        </p:txBody>
      </p:sp>
      <p:sp>
        <p:nvSpPr>
          <p:cNvPr id="32793" name="Rectangle 25"/>
          <p:cNvSpPr>
            <a:spLocks noChangeArrowheads="1"/>
          </p:cNvSpPr>
          <p:nvPr/>
        </p:nvSpPr>
        <p:spPr bwMode="auto">
          <a:xfrm>
            <a:off x="2855913" y="765175"/>
            <a:ext cx="23034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sz="2400" b="1">
                <a:solidFill>
                  <a:srgbClr val="0000CC"/>
                </a:solidFill>
                <a:latin typeface="楷体_GB2312" panose="02010600030101010101" pitchFamily="49" charset="-122"/>
                <a:ea typeface="楷体_GB2312" panose="02010600030101010101" pitchFamily="49" charset="-122"/>
              </a:rPr>
              <a:t>西方模式</a:t>
            </a:r>
            <a:endParaRPr lang="zh-CN" sz="2400" b="1">
              <a:solidFill>
                <a:srgbClr val="0000CC"/>
              </a:solidFill>
              <a:latin typeface="楷体_GB2312" panose="02010600030101010101" pitchFamily="49" charset="-122"/>
              <a:ea typeface="楷体_GB2312" panose="02010600030101010101" pitchFamily="49" charset="-122"/>
            </a:endParaRPr>
          </a:p>
          <a:p>
            <a:r>
              <a:rPr lang="zh-CN" sz="2400" b="1">
                <a:solidFill>
                  <a:srgbClr val="0000CC"/>
                </a:solidFill>
                <a:latin typeface="楷体_GB2312" panose="02010600030101010101" pitchFamily="49" charset="-122"/>
                <a:ea typeface="楷体_GB2312" panose="02010600030101010101" pitchFamily="49" charset="-122"/>
              </a:rPr>
              <a:t>（英国）</a:t>
            </a:r>
            <a:endParaRPr lang="zh-CN" sz="2400" b="1">
              <a:solidFill>
                <a:srgbClr val="0000CC"/>
              </a:solidFill>
              <a:latin typeface="楷体_GB2312" panose="02010600030101010101" pitchFamily="49" charset="-122"/>
              <a:ea typeface="楷体_GB2312" panose="02010600030101010101" pitchFamily="49" charset="-122"/>
            </a:endParaRPr>
          </a:p>
        </p:txBody>
      </p:sp>
      <p:sp>
        <p:nvSpPr>
          <p:cNvPr id="32794" name="Line 26"/>
          <p:cNvSpPr>
            <a:spLocks noChangeShapeType="1"/>
          </p:cNvSpPr>
          <p:nvPr/>
        </p:nvSpPr>
        <p:spPr bwMode="auto">
          <a:xfrm>
            <a:off x="1524000" y="765175"/>
            <a:ext cx="9144000" cy="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795" name="Line 27"/>
          <p:cNvSpPr>
            <a:spLocks noChangeShapeType="1"/>
          </p:cNvSpPr>
          <p:nvPr/>
        </p:nvSpPr>
        <p:spPr bwMode="auto">
          <a:xfrm>
            <a:off x="1524000" y="6858000"/>
            <a:ext cx="9144000" cy="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796" name="Line 28"/>
          <p:cNvSpPr>
            <a:spLocks noChangeShapeType="1"/>
          </p:cNvSpPr>
          <p:nvPr/>
        </p:nvSpPr>
        <p:spPr bwMode="auto">
          <a:xfrm>
            <a:off x="1524000" y="765175"/>
            <a:ext cx="0" cy="610870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797" name="Line 29"/>
          <p:cNvSpPr>
            <a:spLocks noChangeShapeType="1"/>
          </p:cNvSpPr>
          <p:nvPr/>
        </p:nvSpPr>
        <p:spPr bwMode="auto">
          <a:xfrm>
            <a:off x="10668000" y="765175"/>
            <a:ext cx="31115" cy="610870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798" name="Line 30"/>
          <p:cNvSpPr>
            <a:spLocks noChangeShapeType="1"/>
          </p:cNvSpPr>
          <p:nvPr/>
        </p:nvSpPr>
        <p:spPr bwMode="auto">
          <a:xfrm>
            <a:off x="1524000" y="1739900"/>
            <a:ext cx="9144000" cy="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799" name="Line 31"/>
          <p:cNvSpPr>
            <a:spLocks noChangeShapeType="1"/>
          </p:cNvSpPr>
          <p:nvPr/>
        </p:nvSpPr>
        <p:spPr bwMode="auto">
          <a:xfrm>
            <a:off x="2640013" y="765175"/>
            <a:ext cx="0" cy="610870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800" name="Line 32"/>
          <p:cNvSpPr>
            <a:spLocks noChangeShapeType="1"/>
          </p:cNvSpPr>
          <p:nvPr/>
        </p:nvSpPr>
        <p:spPr bwMode="auto">
          <a:xfrm>
            <a:off x="4943475" y="765175"/>
            <a:ext cx="0" cy="610870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801" name="Line 33"/>
          <p:cNvSpPr>
            <a:spLocks noChangeShapeType="1"/>
          </p:cNvSpPr>
          <p:nvPr/>
        </p:nvSpPr>
        <p:spPr bwMode="auto">
          <a:xfrm>
            <a:off x="7391400" y="765175"/>
            <a:ext cx="0" cy="610870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802" name="Line 34"/>
          <p:cNvSpPr>
            <a:spLocks noChangeShapeType="1"/>
          </p:cNvSpPr>
          <p:nvPr/>
        </p:nvSpPr>
        <p:spPr bwMode="auto">
          <a:xfrm>
            <a:off x="1524000" y="3119438"/>
            <a:ext cx="9144000" cy="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803" name="Line 35"/>
          <p:cNvSpPr>
            <a:spLocks noChangeShapeType="1"/>
          </p:cNvSpPr>
          <p:nvPr/>
        </p:nvSpPr>
        <p:spPr bwMode="auto">
          <a:xfrm>
            <a:off x="1555115" y="3927475"/>
            <a:ext cx="9144000" cy="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804" name="Line 36"/>
          <p:cNvSpPr>
            <a:spLocks noChangeShapeType="1"/>
          </p:cNvSpPr>
          <p:nvPr/>
        </p:nvSpPr>
        <p:spPr bwMode="auto">
          <a:xfrm>
            <a:off x="1524000" y="4802188"/>
            <a:ext cx="9144000" cy="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805" name="Line 37"/>
          <p:cNvSpPr>
            <a:spLocks noChangeShapeType="1"/>
          </p:cNvSpPr>
          <p:nvPr/>
        </p:nvSpPr>
        <p:spPr bwMode="auto">
          <a:xfrm>
            <a:off x="1524000" y="5665788"/>
            <a:ext cx="9144000" cy="0"/>
          </a:xfrm>
          <a:prstGeom prst="line">
            <a:avLst/>
          </a:prstGeom>
          <a:noFill/>
          <a:ln w="12700" cap="rnd">
            <a:solidFill>
              <a:srgbClr val="0000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32806" name="Rectangle 38"/>
          <p:cNvSpPr>
            <a:spLocks noChangeArrowheads="1"/>
          </p:cNvSpPr>
          <p:nvPr/>
        </p:nvSpPr>
        <p:spPr bwMode="auto">
          <a:xfrm>
            <a:off x="2640013" y="0"/>
            <a:ext cx="72644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buFontTx/>
              <a:buNone/>
            </a:pPr>
            <a:r>
              <a:rPr lang="zh-CN" altLang="zh-CN" sz="3000" b="1">
                <a:solidFill>
                  <a:srgbClr val="000099"/>
                </a:solidFill>
              </a:rPr>
              <a:t>“</a:t>
            </a:r>
            <a:r>
              <a:rPr lang="zh-CN" sz="3000" b="1">
                <a:solidFill>
                  <a:srgbClr val="000099"/>
                </a:solidFill>
              </a:rPr>
              <a:t>斯大林模式”与中外其他制度的比较</a:t>
            </a:r>
            <a:endParaRPr lang="zh-CN" sz="3000" b="1">
              <a:solidFill>
                <a:srgbClr val="0000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1764"/>
                                        </p:tgtEl>
                                        <p:attrNameLst>
                                          <p:attrName>style.visibility</p:attrName>
                                        </p:attrNameLst>
                                      </p:cBhvr>
                                      <p:to>
                                        <p:strVal val="visible"/>
                                      </p:to>
                                    </p:set>
                                    <p:anim calcmode="lin" valueType="num">
                                      <p:cBhvr>
                                        <p:cTn id="7" dur="1000" fill="hold"/>
                                        <p:tgtEl>
                                          <p:spTgt spid="31764"/>
                                        </p:tgtEl>
                                        <p:attrNameLst>
                                          <p:attrName>ppt_w</p:attrName>
                                        </p:attrNameLst>
                                      </p:cBhvr>
                                      <p:tavLst>
                                        <p:tav tm="0">
                                          <p:val>
                                            <p:fltVal val="0"/>
                                          </p:val>
                                        </p:tav>
                                        <p:tav tm="100000">
                                          <p:val>
                                            <p:strVal val="#ppt_w"/>
                                          </p:val>
                                        </p:tav>
                                      </p:tavLst>
                                    </p:anim>
                                    <p:anim calcmode="lin" valueType="num">
                                      <p:cBhvr>
                                        <p:cTn id="8" dur="1000" fill="hold"/>
                                        <p:tgtEl>
                                          <p:spTgt spid="31764"/>
                                        </p:tgtEl>
                                        <p:attrNameLst>
                                          <p:attrName>ppt_h</p:attrName>
                                        </p:attrNameLst>
                                      </p:cBhvr>
                                      <p:tavLst>
                                        <p:tav tm="0">
                                          <p:val>
                                            <p:fltVal val="0"/>
                                          </p:val>
                                        </p:tav>
                                        <p:tav tm="100000">
                                          <p:val>
                                            <p:strVal val="#ppt_h"/>
                                          </p:val>
                                        </p:tav>
                                      </p:tavLst>
                                    </p:anim>
                                    <p:anim calcmode="lin" valueType="num">
                                      <p:cBhvr>
                                        <p:cTn id="9" dur="1000" fill="hold"/>
                                        <p:tgtEl>
                                          <p:spTgt spid="3176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7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1763"/>
                                        </p:tgtEl>
                                        <p:attrNameLst>
                                          <p:attrName>style.visibility</p:attrName>
                                        </p:attrNameLst>
                                      </p:cBhvr>
                                      <p:to>
                                        <p:strVal val="visible"/>
                                      </p:to>
                                    </p:set>
                                    <p:anim calcmode="lin" valueType="num">
                                      <p:cBhvr>
                                        <p:cTn id="15" dur="1000" fill="hold"/>
                                        <p:tgtEl>
                                          <p:spTgt spid="31763"/>
                                        </p:tgtEl>
                                        <p:attrNameLst>
                                          <p:attrName>ppt_w</p:attrName>
                                        </p:attrNameLst>
                                      </p:cBhvr>
                                      <p:tavLst>
                                        <p:tav tm="0">
                                          <p:val>
                                            <p:fltVal val="0"/>
                                          </p:val>
                                        </p:tav>
                                        <p:tav tm="100000">
                                          <p:val>
                                            <p:strVal val="#ppt_w"/>
                                          </p:val>
                                        </p:tav>
                                      </p:tavLst>
                                    </p:anim>
                                    <p:anim calcmode="lin" valueType="num">
                                      <p:cBhvr>
                                        <p:cTn id="16" dur="1000" fill="hold"/>
                                        <p:tgtEl>
                                          <p:spTgt spid="31763"/>
                                        </p:tgtEl>
                                        <p:attrNameLst>
                                          <p:attrName>ppt_h</p:attrName>
                                        </p:attrNameLst>
                                      </p:cBhvr>
                                      <p:tavLst>
                                        <p:tav tm="0">
                                          <p:val>
                                            <p:fltVal val="0"/>
                                          </p:val>
                                        </p:tav>
                                        <p:tav tm="100000">
                                          <p:val>
                                            <p:strVal val="#ppt_h"/>
                                          </p:val>
                                        </p:tav>
                                      </p:tavLst>
                                    </p:anim>
                                    <p:anim calcmode="lin" valueType="num">
                                      <p:cBhvr>
                                        <p:cTn id="17" dur="1000" fill="hold"/>
                                        <p:tgtEl>
                                          <p:spTgt spid="3176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17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1760"/>
                                        </p:tgtEl>
                                        <p:attrNameLst>
                                          <p:attrName>style.visibility</p:attrName>
                                        </p:attrNameLst>
                                      </p:cBhvr>
                                      <p:to>
                                        <p:strVal val="visible"/>
                                      </p:to>
                                    </p:set>
                                    <p:anim calcmode="lin" valueType="num">
                                      <p:cBhvr>
                                        <p:cTn id="23" dur="1000" fill="hold"/>
                                        <p:tgtEl>
                                          <p:spTgt spid="31760"/>
                                        </p:tgtEl>
                                        <p:attrNameLst>
                                          <p:attrName>ppt_w</p:attrName>
                                        </p:attrNameLst>
                                      </p:cBhvr>
                                      <p:tavLst>
                                        <p:tav tm="0">
                                          <p:val>
                                            <p:fltVal val="0"/>
                                          </p:val>
                                        </p:tav>
                                        <p:tav tm="100000">
                                          <p:val>
                                            <p:strVal val="#ppt_w"/>
                                          </p:val>
                                        </p:tav>
                                      </p:tavLst>
                                    </p:anim>
                                    <p:anim calcmode="lin" valueType="num">
                                      <p:cBhvr>
                                        <p:cTn id="24" dur="1000" fill="hold"/>
                                        <p:tgtEl>
                                          <p:spTgt spid="31760"/>
                                        </p:tgtEl>
                                        <p:attrNameLst>
                                          <p:attrName>ppt_h</p:attrName>
                                        </p:attrNameLst>
                                      </p:cBhvr>
                                      <p:tavLst>
                                        <p:tav tm="0">
                                          <p:val>
                                            <p:fltVal val="0"/>
                                          </p:val>
                                        </p:tav>
                                        <p:tav tm="100000">
                                          <p:val>
                                            <p:strVal val="#ppt_h"/>
                                          </p:val>
                                        </p:tav>
                                      </p:tavLst>
                                    </p:anim>
                                    <p:anim calcmode="lin" valueType="num">
                                      <p:cBhvr>
                                        <p:cTn id="25" dur="1000" fill="hold"/>
                                        <p:tgtEl>
                                          <p:spTgt spid="3176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1759"/>
                                        </p:tgtEl>
                                        <p:attrNameLst>
                                          <p:attrName>style.visibility</p:attrName>
                                        </p:attrNameLst>
                                      </p:cBhvr>
                                      <p:to>
                                        <p:strVal val="visible"/>
                                      </p:to>
                                    </p:set>
                                    <p:anim calcmode="lin" valueType="num">
                                      <p:cBhvr>
                                        <p:cTn id="31" dur="1000" fill="hold"/>
                                        <p:tgtEl>
                                          <p:spTgt spid="31759"/>
                                        </p:tgtEl>
                                        <p:attrNameLst>
                                          <p:attrName>ppt_w</p:attrName>
                                        </p:attrNameLst>
                                      </p:cBhvr>
                                      <p:tavLst>
                                        <p:tav tm="0">
                                          <p:val>
                                            <p:fltVal val="0"/>
                                          </p:val>
                                        </p:tav>
                                        <p:tav tm="100000">
                                          <p:val>
                                            <p:strVal val="#ppt_w"/>
                                          </p:val>
                                        </p:tav>
                                      </p:tavLst>
                                    </p:anim>
                                    <p:anim calcmode="lin" valueType="num">
                                      <p:cBhvr>
                                        <p:cTn id="32" dur="1000" fill="hold"/>
                                        <p:tgtEl>
                                          <p:spTgt spid="31759"/>
                                        </p:tgtEl>
                                        <p:attrNameLst>
                                          <p:attrName>ppt_h</p:attrName>
                                        </p:attrNameLst>
                                      </p:cBhvr>
                                      <p:tavLst>
                                        <p:tav tm="0">
                                          <p:val>
                                            <p:fltVal val="0"/>
                                          </p:val>
                                        </p:tav>
                                        <p:tav tm="100000">
                                          <p:val>
                                            <p:strVal val="#ppt_h"/>
                                          </p:val>
                                        </p:tav>
                                      </p:tavLst>
                                    </p:anim>
                                    <p:anim calcmode="lin" valueType="num">
                                      <p:cBhvr>
                                        <p:cTn id="33" dur="1000" fill="hold"/>
                                        <p:tgtEl>
                                          <p:spTgt spid="3175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17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1756"/>
                                        </p:tgtEl>
                                        <p:attrNameLst>
                                          <p:attrName>style.visibility</p:attrName>
                                        </p:attrNameLst>
                                      </p:cBhvr>
                                      <p:to>
                                        <p:strVal val="visible"/>
                                      </p:to>
                                    </p:set>
                                    <p:anim calcmode="lin" valueType="num">
                                      <p:cBhvr>
                                        <p:cTn id="39" dur="1000" fill="hold"/>
                                        <p:tgtEl>
                                          <p:spTgt spid="31756"/>
                                        </p:tgtEl>
                                        <p:attrNameLst>
                                          <p:attrName>ppt_w</p:attrName>
                                        </p:attrNameLst>
                                      </p:cBhvr>
                                      <p:tavLst>
                                        <p:tav tm="0">
                                          <p:val>
                                            <p:fltVal val="0"/>
                                          </p:val>
                                        </p:tav>
                                        <p:tav tm="100000">
                                          <p:val>
                                            <p:strVal val="#ppt_w"/>
                                          </p:val>
                                        </p:tav>
                                      </p:tavLst>
                                    </p:anim>
                                    <p:anim calcmode="lin" valueType="num">
                                      <p:cBhvr>
                                        <p:cTn id="40" dur="1000" fill="hold"/>
                                        <p:tgtEl>
                                          <p:spTgt spid="31756"/>
                                        </p:tgtEl>
                                        <p:attrNameLst>
                                          <p:attrName>ppt_h</p:attrName>
                                        </p:attrNameLst>
                                      </p:cBhvr>
                                      <p:tavLst>
                                        <p:tav tm="0">
                                          <p:val>
                                            <p:fltVal val="0"/>
                                          </p:val>
                                        </p:tav>
                                        <p:tav tm="100000">
                                          <p:val>
                                            <p:strVal val="#ppt_h"/>
                                          </p:val>
                                        </p:tav>
                                      </p:tavLst>
                                    </p:anim>
                                    <p:anim calcmode="lin" valueType="num">
                                      <p:cBhvr>
                                        <p:cTn id="41" dur="1000" fill="hold"/>
                                        <p:tgtEl>
                                          <p:spTgt spid="3175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175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1755"/>
                                        </p:tgtEl>
                                        <p:attrNameLst>
                                          <p:attrName>style.visibility</p:attrName>
                                        </p:attrNameLst>
                                      </p:cBhvr>
                                      <p:to>
                                        <p:strVal val="visible"/>
                                      </p:to>
                                    </p:set>
                                    <p:anim calcmode="lin" valueType="num">
                                      <p:cBhvr>
                                        <p:cTn id="47" dur="1000" fill="hold"/>
                                        <p:tgtEl>
                                          <p:spTgt spid="31755"/>
                                        </p:tgtEl>
                                        <p:attrNameLst>
                                          <p:attrName>ppt_w</p:attrName>
                                        </p:attrNameLst>
                                      </p:cBhvr>
                                      <p:tavLst>
                                        <p:tav tm="0">
                                          <p:val>
                                            <p:fltVal val="0"/>
                                          </p:val>
                                        </p:tav>
                                        <p:tav tm="100000">
                                          <p:val>
                                            <p:strVal val="#ppt_w"/>
                                          </p:val>
                                        </p:tav>
                                      </p:tavLst>
                                    </p:anim>
                                    <p:anim calcmode="lin" valueType="num">
                                      <p:cBhvr>
                                        <p:cTn id="48" dur="1000" fill="hold"/>
                                        <p:tgtEl>
                                          <p:spTgt spid="31755"/>
                                        </p:tgtEl>
                                        <p:attrNameLst>
                                          <p:attrName>ppt_h</p:attrName>
                                        </p:attrNameLst>
                                      </p:cBhvr>
                                      <p:tavLst>
                                        <p:tav tm="0">
                                          <p:val>
                                            <p:fltVal val="0"/>
                                          </p:val>
                                        </p:tav>
                                        <p:tav tm="100000">
                                          <p:val>
                                            <p:strVal val="#ppt_h"/>
                                          </p:val>
                                        </p:tav>
                                      </p:tavLst>
                                    </p:anim>
                                    <p:anim calcmode="lin" valueType="num">
                                      <p:cBhvr>
                                        <p:cTn id="49" dur="1000" fill="hold"/>
                                        <p:tgtEl>
                                          <p:spTgt spid="3175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17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1752"/>
                                        </p:tgtEl>
                                        <p:attrNameLst>
                                          <p:attrName>style.visibility</p:attrName>
                                        </p:attrNameLst>
                                      </p:cBhvr>
                                      <p:to>
                                        <p:strVal val="visible"/>
                                      </p:to>
                                    </p:set>
                                    <p:anim calcmode="lin" valueType="num">
                                      <p:cBhvr>
                                        <p:cTn id="55" dur="1000" fill="hold"/>
                                        <p:tgtEl>
                                          <p:spTgt spid="31752"/>
                                        </p:tgtEl>
                                        <p:attrNameLst>
                                          <p:attrName>ppt_w</p:attrName>
                                        </p:attrNameLst>
                                      </p:cBhvr>
                                      <p:tavLst>
                                        <p:tav tm="0">
                                          <p:val>
                                            <p:fltVal val="0"/>
                                          </p:val>
                                        </p:tav>
                                        <p:tav tm="100000">
                                          <p:val>
                                            <p:strVal val="#ppt_w"/>
                                          </p:val>
                                        </p:tav>
                                      </p:tavLst>
                                    </p:anim>
                                    <p:anim calcmode="lin" valueType="num">
                                      <p:cBhvr>
                                        <p:cTn id="56" dur="1000" fill="hold"/>
                                        <p:tgtEl>
                                          <p:spTgt spid="31752"/>
                                        </p:tgtEl>
                                        <p:attrNameLst>
                                          <p:attrName>ppt_h</p:attrName>
                                        </p:attrNameLst>
                                      </p:cBhvr>
                                      <p:tavLst>
                                        <p:tav tm="0">
                                          <p:val>
                                            <p:fltVal val="0"/>
                                          </p:val>
                                        </p:tav>
                                        <p:tav tm="100000">
                                          <p:val>
                                            <p:strVal val="#ppt_h"/>
                                          </p:val>
                                        </p:tav>
                                      </p:tavLst>
                                    </p:anim>
                                    <p:anim calcmode="lin" valueType="num">
                                      <p:cBhvr>
                                        <p:cTn id="57" dur="1000" fill="hold"/>
                                        <p:tgtEl>
                                          <p:spTgt spid="31752"/>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17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1751"/>
                                        </p:tgtEl>
                                        <p:attrNameLst>
                                          <p:attrName>style.visibility</p:attrName>
                                        </p:attrNameLst>
                                      </p:cBhvr>
                                      <p:to>
                                        <p:strVal val="visible"/>
                                      </p:to>
                                    </p:set>
                                    <p:anim calcmode="lin" valueType="num">
                                      <p:cBhvr>
                                        <p:cTn id="63" dur="1000" fill="hold"/>
                                        <p:tgtEl>
                                          <p:spTgt spid="31751"/>
                                        </p:tgtEl>
                                        <p:attrNameLst>
                                          <p:attrName>ppt_w</p:attrName>
                                        </p:attrNameLst>
                                      </p:cBhvr>
                                      <p:tavLst>
                                        <p:tav tm="0">
                                          <p:val>
                                            <p:fltVal val="0"/>
                                          </p:val>
                                        </p:tav>
                                        <p:tav tm="100000">
                                          <p:val>
                                            <p:strVal val="#ppt_w"/>
                                          </p:val>
                                        </p:tav>
                                      </p:tavLst>
                                    </p:anim>
                                    <p:anim calcmode="lin" valueType="num">
                                      <p:cBhvr>
                                        <p:cTn id="64" dur="1000" fill="hold"/>
                                        <p:tgtEl>
                                          <p:spTgt spid="31751"/>
                                        </p:tgtEl>
                                        <p:attrNameLst>
                                          <p:attrName>ppt_h</p:attrName>
                                        </p:attrNameLst>
                                      </p:cBhvr>
                                      <p:tavLst>
                                        <p:tav tm="0">
                                          <p:val>
                                            <p:fltVal val="0"/>
                                          </p:val>
                                        </p:tav>
                                        <p:tav tm="100000">
                                          <p:val>
                                            <p:strVal val="#ppt_h"/>
                                          </p:val>
                                        </p:tav>
                                      </p:tavLst>
                                    </p:anim>
                                    <p:anim calcmode="lin" valueType="num">
                                      <p:cBhvr>
                                        <p:cTn id="65" dur="1000" fill="hold"/>
                                        <p:tgtEl>
                                          <p:spTgt spid="3175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17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1748"/>
                                        </p:tgtEl>
                                        <p:attrNameLst>
                                          <p:attrName>style.visibility</p:attrName>
                                        </p:attrNameLst>
                                      </p:cBhvr>
                                      <p:to>
                                        <p:strVal val="visible"/>
                                      </p:to>
                                    </p:set>
                                    <p:anim calcmode="lin" valueType="num">
                                      <p:cBhvr>
                                        <p:cTn id="71" dur="1000" fill="hold"/>
                                        <p:tgtEl>
                                          <p:spTgt spid="31748"/>
                                        </p:tgtEl>
                                        <p:attrNameLst>
                                          <p:attrName>ppt_w</p:attrName>
                                        </p:attrNameLst>
                                      </p:cBhvr>
                                      <p:tavLst>
                                        <p:tav tm="0">
                                          <p:val>
                                            <p:fltVal val="0"/>
                                          </p:val>
                                        </p:tav>
                                        <p:tav tm="100000">
                                          <p:val>
                                            <p:strVal val="#ppt_w"/>
                                          </p:val>
                                        </p:tav>
                                      </p:tavLst>
                                    </p:anim>
                                    <p:anim calcmode="lin" valueType="num">
                                      <p:cBhvr>
                                        <p:cTn id="72" dur="1000" fill="hold"/>
                                        <p:tgtEl>
                                          <p:spTgt spid="31748"/>
                                        </p:tgtEl>
                                        <p:attrNameLst>
                                          <p:attrName>ppt_h</p:attrName>
                                        </p:attrNameLst>
                                      </p:cBhvr>
                                      <p:tavLst>
                                        <p:tav tm="0">
                                          <p:val>
                                            <p:fltVal val="0"/>
                                          </p:val>
                                        </p:tav>
                                        <p:tav tm="100000">
                                          <p:val>
                                            <p:strVal val="#ppt_h"/>
                                          </p:val>
                                        </p:tav>
                                      </p:tavLst>
                                    </p:anim>
                                    <p:anim calcmode="lin" valueType="num">
                                      <p:cBhvr>
                                        <p:cTn id="73" dur="1000" fill="hold"/>
                                        <p:tgtEl>
                                          <p:spTgt spid="31748"/>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17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1747"/>
                                        </p:tgtEl>
                                        <p:attrNameLst>
                                          <p:attrName>style.visibility</p:attrName>
                                        </p:attrNameLst>
                                      </p:cBhvr>
                                      <p:to>
                                        <p:strVal val="visible"/>
                                      </p:to>
                                    </p:set>
                                    <p:anim calcmode="lin" valueType="num">
                                      <p:cBhvr>
                                        <p:cTn id="79" dur="1000" fill="hold"/>
                                        <p:tgtEl>
                                          <p:spTgt spid="31747"/>
                                        </p:tgtEl>
                                        <p:attrNameLst>
                                          <p:attrName>ppt_w</p:attrName>
                                        </p:attrNameLst>
                                      </p:cBhvr>
                                      <p:tavLst>
                                        <p:tav tm="0">
                                          <p:val>
                                            <p:fltVal val="0"/>
                                          </p:val>
                                        </p:tav>
                                        <p:tav tm="100000">
                                          <p:val>
                                            <p:strVal val="#ppt_w"/>
                                          </p:val>
                                        </p:tav>
                                      </p:tavLst>
                                    </p:anim>
                                    <p:anim calcmode="lin" valueType="num">
                                      <p:cBhvr>
                                        <p:cTn id="80" dur="1000" fill="hold"/>
                                        <p:tgtEl>
                                          <p:spTgt spid="31747"/>
                                        </p:tgtEl>
                                        <p:attrNameLst>
                                          <p:attrName>ppt_h</p:attrName>
                                        </p:attrNameLst>
                                      </p:cBhvr>
                                      <p:tavLst>
                                        <p:tav tm="0">
                                          <p:val>
                                            <p:fltVal val="0"/>
                                          </p:val>
                                        </p:tav>
                                        <p:tav tm="100000">
                                          <p:val>
                                            <p:strVal val="#ppt_h"/>
                                          </p:val>
                                        </p:tav>
                                      </p:tavLst>
                                    </p:anim>
                                    <p:anim calcmode="lin" valueType="num">
                                      <p:cBhvr>
                                        <p:cTn id="81" dur="1000" fill="hold"/>
                                        <p:tgtEl>
                                          <p:spTgt spid="31747"/>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17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utoUpdateAnimBg="0"/>
      <p:bldP spid="31748" grpId="0" autoUpdateAnimBg="0"/>
      <p:bldP spid="31749" grpId="0" autoUpdateAnimBg="0"/>
      <p:bldP spid="31751" grpId="0" autoUpdateAnimBg="0"/>
      <p:bldP spid="31752" grpId="0" autoUpdateAnimBg="0"/>
      <p:bldP spid="31753" grpId="0" autoUpdateAnimBg="0"/>
      <p:bldP spid="31755" grpId="0" autoUpdateAnimBg="0"/>
      <p:bldP spid="31756" grpId="0" autoUpdateAnimBg="0"/>
      <p:bldP spid="31757" grpId="0" autoUpdateAnimBg="0"/>
      <p:bldP spid="31759" grpId="0" autoUpdateAnimBg="0"/>
      <p:bldP spid="31760" grpId="0" autoUpdateAnimBg="0"/>
      <p:bldP spid="31761" grpId="0" autoUpdateAnimBg="0"/>
      <p:bldP spid="31763" grpId="0" autoUpdateAnimBg="0"/>
      <p:bldP spid="31764" grpId="0" autoUpdateAnimBg="0"/>
      <p:bldP spid="31765"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1"/>
          <a:stretch>
            <a:fillRect/>
          </a:stretch>
        </p:blipFill>
        <p:spPr bwMode="auto">
          <a:xfrm>
            <a:off x="-12322" y="0"/>
            <a:ext cx="12216961" cy="6858000"/>
          </a:xfrm>
          <a:prstGeom prst="rect">
            <a:avLst/>
          </a:prstGeom>
          <a:noFill/>
        </p:spPr>
      </p:pic>
      <p:pic>
        <p:nvPicPr>
          <p:cNvPr id="5" name="图片 4"/>
          <p:cNvPicPr>
            <a:picLocks noChangeAspect="1"/>
          </p:cNvPicPr>
          <p:nvPr/>
        </p:nvPicPr>
        <p:blipFill>
          <a:blip r:embed="rId2"/>
          <a:stretch>
            <a:fillRect/>
          </a:stretch>
        </p:blipFill>
        <p:spPr>
          <a:xfrm>
            <a:off x="-27078" y="4118028"/>
            <a:ext cx="12218444" cy="2749490"/>
          </a:xfrm>
          <a:prstGeom prst="rect">
            <a:avLst/>
          </a:prstGeom>
        </p:spPr>
      </p:pic>
      <p:graphicFrame>
        <p:nvGraphicFramePr>
          <p:cNvPr id="3" name="图示 2"/>
          <p:cNvGraphicFramePr/>
          <p:nvPr/>
        </p:nvGraphicFramePr>
        <p:xfrm>
          <a:off x="685165" y="364490"/>
          <a:ext cx="10559415" cy="3596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48590" y="0"/>
            <a:ext cx="1946275" cy="534670"/>
          </a:xfrm>
          <a:prstGeom prst="rect">
            <a:avLst/>
          </a:prstGeom>
          <a:solidFill>
            <a:schemeClr val="bg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2400" b="1" dirty="0">
                <a:solidFill>
                  <a:srgbClr val="FF0000"/>
                </a:solidFill>
                <a:latin typeface="微软雅黑" panose="020B0503020204020204" charset="-122"/>
                <a:ea typeface="微软雅黑" panose="020B0503020204020204" charset="-122"/>
              </a:rPr>
              <a:t>高考真题</a:t>
            </a:r>
            <a:endParaRPr lang="zh-CN" altLang="en-US" sz="2400" b="1" dirty="0">
              <a:solidFill>
                <a:srgbClr val="FF0000"/>
              </a:solidFill>
              <a:latin typeface="微软雅黑" panose="020B0503020204020204" charset="-122"/>
              <a:ea typeface="微软雅黑" panose="020B0503020204020204" charset="-122"/>
            </a:endParaRPr>
          </a:p>
        </p:txBody>
      </p:sp>
      <p:sp>
        <p:nvSpPr>
          <p:cNvPr id="2" name="文本框 1"/>
          <p:cNvSpPr txBox="1"/>
          <p:nvPr/>
        </p:nvSpPr>
        <p:spPr>
          <a:xfrm>
            <a:off x="260350" y="714375"/>
            <a:ext cx="11508105" cy="1938020"/>
          </a:xfrm>
          <a:prstGeom prst="rect">
            <a:avLst/>
          </a:prstGeom>
          <a:noFill/>
          <a:ln>
            <a:solidFill>
              <a:schemeClr val="tx1"/>
            </a:solidFill>
          </a:ln>
        </p:spPr>
        <p:txBody>
          <a:bodyPr wrap="square" rtlCol="0" anchor="t">
            <a:spAutoFit/>
          </a:bodyPr>
          <a:lstStyle/>
          <a:p>
            <a:pPr indent="0" algn="l" defTabSz="266700" fontAlgn="ctr">
              <a:lnSpc>
                <a:spcPct val="100000"/>
              </a:lnSpc>
              <a:spcBef>
                <a:spcPct val="0"/>
              </a:spcBef>
              <a:spcAft>
                <a:spcPct val="0"/>
              </a:spcAft>
            </a:pP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（2024·新课标卷·34）</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1917年10月8日，新的彼得格勒苏维埃执行委员会成立，由13名布尔什维克、6名社会革命党人和3名孟什维克组成，布尔什维克党人当选为苏维埃主席。在莫斯科等大城市的苏维埃中，布尔什维克党人也取得了主导地位。这</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endParaRPr>
          </a:p>
          <a:p>
            <a:pPr indent="0" algn="l" defTabSz="266700" fontAlgn="ctr">
              <a:lnSpc>
                <a:spcPct val="100000"/>
              </a:lnSpc>
              <a:spcBef>
                <a:spcPct val="0"/>
              </a:spcBef>
              <a:spcAft>
                <a:spcPct val="0"/>
              </a:spcAft>
            </a:pP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A. 表明资产阶级民主革命完成	</a:t>
            </a:r>
            <a:r>
              <a:rPr lang="en-US"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B. 奠定了十月革命胜利的组织基础</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endParaRPr>
          </a:p>
          <a:p>
            <a:pPr indent="0" algn="just" defTabSz="266700">
              <a:lnSpc>
                <a:spcPct val="100000"/>
              </a:lnSpc>
              <a:spcBef>
                <a:spcPct val="0"/>
              </a:spcBef>
              <a:spcAft>
                <a:spcPct val="0"/>
              </a:spcAft>
            </a:pP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C. 加速了罗曼诺夫王朝的灭亡	</a:t>
            </a:r>
            <a:r>
              <a:rPr lang="en-US"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    </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D. 标志著苏维埃政权取代临时政府</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4" name="矩形 3"/>
          <p:cNvSpPr>
            <a:spLocks noChangeArrowheads="1" noChangeShapeType="1" noTextEdit="1"/>
          </p:cNvSpPr>
          <p:nvPr>
            <p:custDataLst>
              <p:tags r:id="rId1"/>
            </p:custDataLst>
          </p:nvPr>
        </p:nvSpPr>
        <p:spPr bwMode="auto">
          <a:xfrm>
            <a:off x="10252710" y="1322705"/>
            <a:ext cx="1515745" cy="1329690"/>
          </a:xfrm>
          <a:prstGeom prst="rect">
            <a:avLst/>
          </a:prstGeom>
        </p:spPr>
        <p:txBody>
          <a:bodyPr wrap="none" numCol="1" fromWordArt="1">
            <a:prstTxWarp prst="textCurveUp">
              <a:avLst>
                <a:gd name="adj" fmla="val 40356"/>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rPr>
              <a:t>B</a:t>
            </a:r>
            <a:endPar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endParaRPr>
          </a:p>
        </p:txBody>
      </p:sp>
      <p:sp>
        <p:nvSpPr>
          <p:cNvPr id="3" name="文本框 2"/>
          <p:cNvSpPr txBox="1"/>
          <p:nvPr/>
        </p:nvSpPr>
        <p:spPr>
          <a:xfrm>
            <a:off x="149225" y="3184525"/>
            <a:ext cx="11619865" cy="2306955"/>
          </a:xfrm>
          <a:prstGeom prst="rect">
            <a:avLst/>
          </a:prstGeom>
          <a:noFill/>
          <a:ln>
            <a:solidFill>
              <a:schemeClr val="tx1"/>
            </a:solidFill>
          </a:ln>
        </p:spPr>
        <p:txBody>
          <a:bodyPr wrap="square" rtlCol="0" anchor="t">
            <a:spAutoFit/>
          </a:bodyPr>
          <a:lstStyle/>
          <a:p>
            <a:pPr indent="0" fontAlgn="auto"/>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2024</a:t>
            </a: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·湖南卷·</a:t>
            </a:r>
            <a:r>
              <a:rPr lang="en-US"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15</a:t>
            </a: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1919</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年，美国总统威尔逊表示：“世界大战要求毫不延缓地研究劳资关系中出现的困难，迫使我们把自己家里的事情整顿好。坦白地说，在没有承认工人长期为之斗争的基本权利之前，是不可能经常地、稳定地调整好劳资关系的。”这表明</a:t>
            </a:r>
            <a:endParaRPr lang="en-US" altLang="zh-CN" sz="2400" kern="100">
              <a:effectLst/>
              <a:latin typeface="楷体" panose="02010609060101010101" pitchFamily="49" charset="-122"/>
              <a:ea typeface="楷体" panose="02010609060101010101" pitchFamily="49" charset="-122"/>
              <a:cs typeface="楷体" panose="02010609060101010101" pitchFamily="49" charset="-122"/>
            </a:endParaRPr>
          </a:p>
          <a:p>
            <a:pPr indent="0" algn="just" fontAlgn="auto"/>
            <a:r>
              <a:rPr lang="en-US"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A</a:t>
            </a:r>
            <a:r>
              <a:rPr lang="zh-CN"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十月革命产生了世界性影响</a:t>
            </a:r>
            <a:r>
              <a:rPr lang="en-US"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B</a:t>
            </a:r>
            <a:r>
              <a:rPr lang="zh-CN"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美国国内革命形势渐趋成熟</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endParaRPr>
          </a:p>
          <a:p>
            <a:pPr indent="0" algn="just" fontAlgn="auto"/>
            <a:r>
              <a:rPr lang="en-US"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C</a:t>
            </a:r>
            <a:r>
              <a:rPr lang="zh-CN"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世界大战有利于各国改善工人待遇</a:t>
            </a:r>
            <a:r>
              <a:rPr lang="en-US"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D</a:t>
            </a:r>
            <a:r>
              <a:rPr lang="zh-CN"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法西斯主义威胁到美国社会的稳定</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矩形 5"/>
          <p:cNvSpPr>
            <a:spLocks noChangeArrowheads="1" noChangeShapeType="1" noTextEdit="1"/>
          </p:cNvSpPr>
          <p:nvPr>
            <p:custDataLst>
              <p:tags r:id="rId2"/>
            </p:custDataLst>
          </p:nvPr>
        </p:nvSpPr>
        <p:spPr bwMode="auto">
          <a:xfrm>
            <a:off x="9672320" y="5085715"/>
            <a:ext cx="1515745" cy="1329690"/>
          </a:xfrm>
          <a:prstGeom prst="rect">
            <a:avLst/>
          </a:prstGeom>
        </p:spPr>
        <p:txBody>
          <a:bodyPr wrap="none" numCol="1" fromWordArt="1">
            <a:prstTxWarp prst="textCurveUp">
              <a:avLst>
                <a:gd name="adj" fmla="val 40356"/>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rPr>
              <a:t>A</a:t>
            </a:r>
            <a:endPar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箭头连接符 2"/>
          <p:cNvCxnSpPr/>
          <p:nvPr>
            <p:custDataLst>
              <p:tags r:id="rId1"/>
            </p:custDataLst>
          </p:nvPr>
        </p:nvCxnSpPr>
        <p:spPr>
          <a:xfrm>
            <a:off x="148279" y="2849272"/>
            <a:ext cx="12181840" cy="0"/>
          </a:xfrm>
          <a:prstGeom prst="straightConnector1">
            <a:avLst/>
          </a:prstGeom>
          <a:ln w="57150">
            <a:tailEnd type="arrow" w="med" len="med"/>
          </a:ln>
        </p:spPr>
        <p:style>
          <a:lnRef idx="1">
            <a:schemeClr val="dk1"/>
          </a:lnRef>
          <a:fillRef idx="0">
            <a:schemeClr val="dk1"/>
          </a:fillRef>
          <a:effectRef idx="0">
            <a:schemeClr val="dk1"/>
          </a:effectRef>
          <a:fontRef idx="minor">
            <a:schemeClr val="tx1"/>
          </a:fontRef>
        </p:style>
      </p:cxnSp>
      <p:sp>
        <p:nvSpPr>
          <p:cNvPr id="4" name="椭圆 3"/>
          <p:cNvSpPr/>
          <p:nvPr>
            <p:custDataLst>
              <p:tags r:id="rId2"/>
            </p:custDataLst>
          </p:nvPr>
        </p:nvSpPr>
        <p:spPr>
          <a:xfrm>
            <a:off x="1483685" y="2680364"/>
            <a:ext cx="337185" cy="33718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custDataLst>
              <p:tags r:id="rId3"/>
            </p:custDataLst>
          </p:nvPr>
        </p:nvSpPr>
        <p:spPr>
          <a:xfrm>
            <a:off x="4012890" y="2680998"/>
            <a:ext cx="337185" cy="33718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custDataLst>
              <p:tags r:id="rId4"/>
            </p:custDataLst>
          </p:nvPr>
        </p:nvSpPr>
        <p:spPr>
          <a:xfrm>
            <a:off x="7136456" y="2680998"/>
            <a:ext cx="337185" cy="33718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custDataLst>
              <p:tags r:id="rId5"/>
            </p:custDataLst>
          </p:nvPr>
        </p:nvSpPr>
        <p:spPr>
          <a:xfrm>
            <a:off x="10260020" y="2680364"/>
            <a:ext cx="337185" cy="33718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custDataLst>
              <p:tags r:id="rId6"/>
            </p:custDataLst>
          </p:nvPr>
        </p:nvSpPr>
        <p:spPr>
          <a:xfrm>
            <a:off x="148279" y="2975639"/>
            <a:ext cx="3007995" cy="830997"/>
          </a:xfrm>
          <a:prstGeom prst="rect">
            <a:avLst/>
          </a:prstGeom>
          <a:noFill/>
        </p:spPr>
        <p:txBody>
          <a:bodyPr wrap="square" rtlCol="0">
            <a:spAutoFit/>
          </a:bodyPr>
          <a:lstStyle/>
          <a:p>
            <a:pPr algn="ctr"/>
            <a:r>
              <a:rPr lang="en-US" sz="2400" b="1" dirty="0">
                <a:solidFill>
                  <a:srgbClr val="FF0000"/>
                </a:solidFill>
                <a:latin typeface="汉仪颜楷简" panose="00020600040101010101" charset="-122"/>
                <a:ea typeface="汉仪颜楷简" panose="00020600040101010101" charset="-122"/>
                <a:cs typeface="汉仪颜楷简" panose="00020600040101010101" charset="-122"/>
              </a:rPr>
              <a:t>1547</a:t>
            </a:r>
            <a:endParaRPr lang="en-US" sz="2400" b="1" dirty="0">
              <a:solidFill>
                <a:srgbClr val="FF0000"/>
              </a:solidFill>
              <a:latin typeface="汉仪颜楷简" panose="00020600040101010101" charset="-122"/>
              <a:ea typeface="汉仪颜楷简" panose="00020600040101010101" charset="-122"/>
              <a:cs typeface="汉仪颜楷简" panose="00020600040101010101" charset="-122"/>
            </a:endParaRPr>
          </a:p>
          <a:p>
            <a:pPr algn="ctr"/>
            <a:r>
              <a:rPr lang="zh-CN" altLang="en-US" sz="2400" b="1" dirty="0">
                <a:solidFill>
                  <a:srgbClr val="FF0000"/>
                </a:solidFill>
                <a:latin typeface="汉仪颜楷简" panose="00020600040101010101" charset="-122"/>
                <a:ea typeface="汉仪颜楷简" panose="00020600040101010101" charset="-122"/>
                <a:cs typeface="汉仪颜楷简" panose="00020600040101010101" charset="-122"/>
              </a:rPr>
              <a:t>伊凡四世自称</a:t>
            </a:r>
            <a:r>
              <a:rPr lang="en-US" altLang="zh-CN" sz="2400" b="1" dirty="0">
                <a:solidFill>
                  <a:srgbClr val="FF0000"/>
                </a:solidFill>
                <a:latin typeface="汉仪颜楷简" panose="00020600040101010101" charset="-122"/>
                <a:ea typeface="汉仪颜楷简" panose="00020600040101010101" charset="-122"/>
                <a:cs typeface="汉仪颜楷简" panose="00020600040101010101" charset="-122"/>
              </a:rPr>
              <a:t>“</a:t>
            </a:r>
            <a:r>
              <a:rPr lang="zh-CN" altLang="en-US" sz="2400" b="1" dirty="0">
                <a:solidFill>
                  <a:srgbClr val="FF0000"/>
                </a:solidFill>
                <a:latin typeface="汉仪颜楷简" panose="00020600040101010101" charset="-122"/>
                <a:ea typeface="汉仪颜楷简" panose="00020600040101010101" charset="-122"/>
                <a:cs typeface="汉仪颜楷简" panose="00020600040101010101" charset="-122"/>
              </a:rPr>
              <a:t>沙皇</a:t>
            </a:r>
            <a:r>
              <a:rPr lang="en-US" altLang="zh-CN" sz="2400" b="1" dirty="0">
                <a:solidFill>
                  <a:srgbClr val="FF0000"/>
                </a:solidFill>
                <a:latin typeface="汉仪颜楷简" panose="00020600040101010101" charset="-122"/>
                <a:ea typeface="汉仪颜楷简" panose="00020600040101010101" charset="-122"/>
                <a:cs typeface="汉仪颜楷简" panose="00020600040101010101" charset="-122"/>
              </a:rPr>
              <a:t>”</a:t>
            </a:r>
            <a:endParaRPr lang="en-US" altLang="zh-CN" sz="2400" b="1" dirty="0">
              <a:solidFill>
                <a:srgbClr val="FF0000"/>
              </a:solidFill>
              <a:latin typeface="汉仪颜楷简" panose="00020600040101010101" charset="-122"/>
              <a:ea typeface="汉仪颜楷简" panose="00020600040101010101" charset="-122"/>
              <a:cs typeface="汉仪颜楷简" panose="00020600040101010101" charset="-122"/>
            </a:endParaRPr>
          </a:p>
        </p:txBody>
      </p:sp>
      <p:sp>
        <p:nvSpPr>
          <p:cNvPr id="11" name="文本框 10"/>
          <p:cNvSpPr txBox="1"/>
          <p:nvPr>
            <p:custDataLst>
              <p:tags r:id="rId7"/>
            </p:custDataLst>
          </p:nvPr>
        </p:nvSpPr>
        <p:spPr>
          <a:xfrm>
            <a:off x="3395669" y="3018183"/>
            <a:ext cx="1489711" cy="830997"/>
          </a:xfrm>
          <a:prstGeom prst="rect">
            <a:avLst/>
          </a:prstGeom>
          <a:noFill/>
        </p:spPr>
        <p:txBody>
          <a:bodyPr wrap="square" rtlCol="0">
            <a:spAutoFit/>
          </a:bodyPr>
          <a:lstStyle/>
          <a:p>
            <a:pPr algn="ctr"/>
            <a:r>
              <a:rPr lang="en-US" sz="2400" b="1" dirty="0">
                <a:solidFill>
                  <a:srgbClr val="FF0000"/>
                </a:solidFill>
                <a:latin typeface="汉仪颜楷简" panose="00020600040101010101" charset="-122"/>
                <a:ea typeface="汉仪颜楷简" panose="00020600040101010101" charset="-122"/>
                <a:cs typeface="汉仪颜楷简" panose="00020600040101010101" charset="-122"/>
              </a:rPr>
              <a:t>1917</a:t>
            </a:r>
            <a:endParaRPr lang="en-US" sz="2400" b="1" dirty="0">
              <a:solidFill>
                <a:srgbClr val="FF0000"/>
              </a:solidFill>
              <a:latin typeface="汉仪颜楷简" panose="00020600040101010101" charset="-122"/>
              <a:ea typeface="汉仪颜楷简" panose="00020600040101010101" charset="-122"/>
              <a:cs typeface="汉仪颜楷简" panose="00020600040101010101" charset="-122"/>
            </a:endParaRPr>
          </a:p>
          <a:p>
            <a:pPr algn="ctr"/>
            <a:r>
              <a:rPr lang="zh-CN" altLang="en-US" sz="2400" b="1" dirty="0">
                <a:solidFill>
                  <a:srgbClr val="FF0000"/>
                </a:solidFill>
                <a:latin typeface="汉仪颜楷简" panose="00020600040101010101" charset="-122"/>
                <a:ea typeface="汉仪颜楷简" panose="00020600040101010101" charset="-122"/>
                <a:cs typeface="汉仪颜楷简" panose="00020600040101010101" charset="-122"/>
              </a:rPr>
              <a:t>十月革命</a:t>
            </a:r>
            <a:endParaRPr lang="zh-CN" altLang="en-US" sz="2400" b="1" dirty="0">
              <a:solidFill>
                <a:srgbClr val="FF0000"/>
              </a:solidFill>
              <a:latin typeface="汉仪颜楷简" panose="00020600040101010101" charset="-122"/>
              <a:ea typeface="汉仪颜楷简" panose="00020600040101010101" charset="-122"/>
              <a:cs typeface="汉仪颜楷简" panose="00020600040101010101" charset="-122"/>
            </a:endParaRPr>
          </a:p>
        </p:txBody>
      </p:sp>
      <p:sp>
        <p:nvSpPr>
          <p:cNvPr id="12" name="文本框 11"/>
          <p:cNvSpPr txBox="1"/>
          <p:nvPr>
            <p:custDataLst>
              <p:tags r:id="rId8"/>
            </p:custDataLst>
          </p:nvPr>
        </p:nvSpPr>
        <p:spPr>
          <a:xfrm>
            <a:off x="6541459" y="3018183"/>
            <a:ext cx="1583691" cy="830997"/>
          </a:xfrm>
          <a:prstGeom prst="rect">
            <a:avLst/>
          </a:prstGeom>
          <a:noFill/>
        </p:spPr>
        <p:txBody>
          <a:bodyPr wrap="square" rtlCol="0">
            <a:spAutoFit/>
          </a:bodyPr>
          <a:lstStyle/>
          <a:p>
            <a:pPr algn="ctr"/>
            <a:r>
              <a:rPr lang="en-US" sz="2400" b="1" dirty="0">
                <a:solidFill>
                  <a:srgbClr val="FF0000"/>
                </a:solidFill>
                <a:latin typeface="汉仪颜楷简" panose="00020600040101010101" charset="-122"/>
                <a:ea typeface="汉仪颜楷简" panose="00020600040101010101" charset="-122"/>
                <a:cs typeface="汉仪颜楷简" panose="00020600040101010101" charset="-122"/>
              </a:rPr>
              <a:t>1922</a:t>
            </a:r>
            <a:endParaRPr lang="en-US" sz="2400" b="1" dirty="0">
              <a:solidFill>
                <a:srgbClr val="FF0000"/>
              </a:solidFill>
              <a:latin typeface="汉仪颜楷简" panose="00020600040101010101" charset="-122"/>
              <a:ea typeface="汉仪颜楷简" panose="00020600040101010101" charset="-122"/>
              <a:cs typeface="汉仪颜楷简" panose="00020600040101010101" charset="-122"/>
            </a:endParaRPr>
          </a:p>
          <a:p>
            <a:pPr algn="ctr"/>
            <a:r>
              <a:rPr lang="zh-CN" altLang="en-US" sz="2400" b="1" dirty="0">
                <a:solidFill>
                  <a:srgbClr val="FF0000"/>
                </a:solidFill>
                <a:latin typeface="汉仪颜楷简" panose="00020600040101010101" charset="-122"/>
                <a:ea typeface="汉仪颜楷简" panose="00020600040101010101" charset="-122"/>
                <a:cs typeface="汉仪颜楷简" panose="00020600040101010101" charset="-122"/>
              </a:rPr>
              <a:t>苏联成立</a:t>
            </a:r>
            <a:endParaRPr lang="zh-CN" altLang="en-US" sz="2400" b="1" dirty="0">
              <a:solidFill>
                <a:srgbClr val="FF0000"/>
              </a:solidFill>
              <a:latin typeface="汉仪颜楷简" panose="00020600040101010101" charset="-122"/>
              <a:ea typeface="汉仪颜楷简" panose="00020600040101010101" charset="-122"/>
              <a:cs typeface="汉仪颜楷简" panose="00020600040101010101" charset="-122"/>
            </a:endParaRPr>
          </a:p>
        </p:txBody>
      </p:sp>
      <p:sp>
        <p:nvSpPr>
          <p:cNvPr id="13" name="文本框 12"/>
          <p:cNvSpPr txBox="1"/>
          <p:nvPr>
            <p:custDataLst>
              <p:tags r:id="rId9"/>
            </p:custDataLst>
          </p:nvPr>
        </p:nvSpPr>
        <p:spPr>
          <a:xfrm>
            <a:off x="9633274" y="2999134"/>
            <a:ext cx="1433831" cy="830997"/>
          </a:xfrm>
          <a:prstGeom prst="rect">
            <a:avLst/>
          </a:prstGeom>
          <a:noFill/>
        </p:spPr>
        <p:txBody>
          <a:bodyPr wrap="square" rtlCol="0">
            <a:spAutoFit/>
          </a:bodyPr>
          <a:lstStyle/>
          <a:p>
            <a:pPr algn="ctr"/>
            <a:r>
              <a:rPr lang="en-US" sz="2400" b="1" dirty="0">
                <a:solidFill>
                  <a:srgbClr val="FF0000"/>
                </a:solidFill>
                <a:latin typeface="汉仪颜楷简" panose="00020600040101010101" charset="-122"/>
                <a:ea typeface="汉仪颜楷简" panose="00020600040101010101" charset="-122"/>
                <a:cs typeface="汉仪颜楷简" panose="00020600040101010101" charset="-122"/>
              </a:rPr>
              <a:t>1991</a:t>
            </a:r>
            <a:endParaRPr lang="en-US" sz="2400" b="1" dirty="0">
              <a:solidFill>
                <a:srgbClr val="FF0000"/>
              </a:solidFill>
              <a:latin typeface="汉仪颜楷简" panose="00020600040101010101" charset="-122"/>
              <a:ea typeface="汉仪颜楷简" panose="00020600040101010101" charset="-122"/>
              <a:cs typeface="汉仪颜楷简" panose="00020600040101010101" charset="-122"/>
            </a:endParaRPr>
          </a:p>
          <a:p>
            <a:pPr algn="ctr"/>
            <a:r>
              <a:rPr lang="zh-CN" altLang="en-US" sz="2400" b="1" dirty="0">
                <a:solidFill>
                  <a:srgbClr val="FF0000"/>
                </a:solidFill>
                <a:latin typeface="汉仪颜楷简" panose="00020600040101010101" charset="-122"/>
                <a:ea typeface="汉仪颜楷简" panose="00020600040101010101" charset="-122"/>
                <a:cs typeface="汉仪颜楷简" panose="00020600040101010101" charset="-122"/>
              </a:rPr>
              <a:t>苏联解体</a:t>
            </a:r>
            <a:endParaRPr lang="zh-CN" altLang="en-US" sz="2400" b="1" dirty="0">
              <a:solidFill>
                <a:srgbClr val="FF0000"/>
              </a:solidFill>
              <a:latin typeface="汉仪颜楷简" panose="00020600040101010101" charset="-122"/>
              <a:ea typeface="汉仪颜楷简" panose="00020600040101010101" charset="-122"/>
              <a:cs typeface="汉仪颜楷简" panose="00020600040101010101" charset="-122"/>
            </a:endParaRPr>
          </a:p>
        </p:txBody>
      </p:sp>
      <p:sp>
        <p:nvSpPr>
          <p:cNvPr id="14" name="文本框 13"/>
          <p:cNvSpPr txBox="1"/>
          <p:nvPr>
            <p:custDataLst>
              <p:tags r:id="rId10"/>
            </p:custDataLst>
          </p:nvPr>
        </p:nvSpPr>
        <p:spPr>
          <a:xfrm>
            <a:off x="2441264" y="2305078"/>
            <a:ext cx="954405" cy="461665"/>
          </a:xfrm>
          <a:prstGeom prst="rect">
            <a:avLst/>
          </a:prstGeom>
          <a:noFill/>
        </p:spPr>
        <p:txBody>
          <a:bodyPr wrap="square" rtlCol="0">
            <a:spAutoFit/>
          </a:bodyPr>
          <a:lstStyle/>
          <a:p>
            <a:pPr algn="ctr"/>
            <a:r>
              <a:rPr lang="zh-CN" altLang="en-US" sz="2400" b="1" dirty="0">
                <a:solidFill>
                  <a:schemeClr val="accent1">
                    <a:lumMod val="75000"/>
                  </a:schemeClr>
                </a:solidFill>
                <a:latin typeface="汉仪颜楷简" panose="00020600040101010101" charset="-122"/>
                <a:ea typeface="汉仪颜楷简" panose="00020600040101010101" charset="-122"/>
                <a:cs typeface="汉仪颜楷简" panose="00020600040101010101" charset="-122"/>
              </a:rPr>
              <a:t>沙俄</a:t>
            </a:r>
            <a:endParaRPr lang="en-US" altLang="zh-CN" sz="2400" b="1" dirty="0">
              <a:solidFill>
                <a:schemeClr val="accent1">
                  <a:lumMod val="75000"/>
                </a:schemeClr>
              </a:solidFill>
              <a:latin typeface="汉仪颜楷简" panose="00020600040101010101" charset="-122"/>
              <a:ea typeface="汉仪颜楷简" panose="00020600040101010101" charset="-122"/>
              <a:cs typeface="汉仪颜楷简" panose="00020600040101010101" charset="-122"/>
            </a:endParaRPr>
          </a:p>
        </p:txBody>
      </p:sp>
      <p:sp>
        <p:nvSpPr>
          <p:cNvPr id="15" name="文本框 14"/>
          <p:cNvSpPr txBox="1"/>
          <p:nvPr>
            <p:custDataLst>
              <p:tags r:id="rId11"/>
            </p:custDataLst>
          </p:nvPr>
        </p:nvSpPr>
        <p:spPr>
          <a:xfrm>
            <a:off x="5138744" y="2305078"/>
            <a:ext cx="954405" cy="461665"/>
          </a:xfrm>
          <a:prstGeom prst="rect">
            <a:avLst/>
          </a:prstGeom>
          <a:noFill/>
        </p:spPr>
        <p:txBody>
          <a:bodyPr wrap="square" rtlCol="0">
            <a:spAutoFit/>
          </a:bodyPr>
          <a:lstStyle/>
          <a:p>
            <a:pPr algn="ctr"/>
            <a:r>
              <a:rPr lang="zh-CN" altLang="en-US" sz="2400" b="1" dirty="0">
                <a:solidFill>
                  <a:schemeClr val="accent1">
                    <a:lumMod val="75000"/>
                  </a:schemeClr>
                </a:solidFill>
                <a:latin typeface="汉仪颜楷简" panose="00020600040101010101" charset="-122"/>
                <a:ea typeface="汉仪颜楷简" panose="00020600040101010101" charset="-122"/>
                <a:cs typeface="汉仪颜楷简" panose="00020600040101010101" charset="-122"/>
              </a:rPr>
              <a:t>苏俄</a:t>
            </a:r>
            <a:endParaRPr lang="zh-CN" altLang="en-US" sz="2400" b="1" dirty="0">
              <a:solidFill>
                <a:schemeClr val="accent1">
                  <a:lumMod val="75000"/>
                </a:schemeClr>
              </a:solidFill>
              <a:latin typeface="汉仪颜楷简" panose="00020600040101010101" charset="-122"/>
              <a:ea typeface="汉仪颜楷简" panose="00020600040101010101" charset="-122"/>
              <a:cs typeface="汉仪颜楷简" panose="00020600040101010101" charset="-122"/>
            </a:endParaRPr>
          </a:p>
        </p:txBody>
      </p:sp>
      <p:sp>
        <p:nvSpPr>
          <p:cNvPr id="18" name="文本框 17"/>
          <p:cNvSpPr txBox="1"/>
          <p:nvPr>
            <p:custDataLst>
              <p:tags r:id="rId12"/>
            </p:custDataLst>
          </p:nvPr>
        </p:nvSpPr>
        <p:spPr>
          <a:xfrm>
            <a:off x="8516944" y="2305078"/>
            <a:ext cx="954405" cy="461665"/>
          </a:xfrm>
          <a:prstGeom prst="rect">
            <a:avLst/>
          </a:prstGeom>
          <a:noFill/>
        </p:spPr>
        <p:txBody>
          <a:bodyPr wrap="square" rtlCol="0">
            <a:spAutoFit/>
          </a:bodyPr>
          <a:lstStyle/>
          <a:p>
            <a:pPr algn="ctr"/>
            <a:r>
              <a:rPr lang="zh-CN" altLang="en-US" sz="2400" b="1" dirty="0">
                <a:solidFill>
                  <a:schemeClr val="accent1">
                    <a:lumMod val="75000"/>
                  </a:schemeClr>
                </a:solidFill>
                <a:latin typeface="汉仪颜楷简" panose="00020600040101010101" charset="-122"/>
                <a:ea typeface="汉仪颜楷简" panose="00020600040101010101" charset="-122"/>
                <a:cs typeface="汉仪颜楷简" panose="00020600040101010101" charset="-122"/>
              </a:rPr>
              <a:t>苏联</a:t>
            </a:r>
            <a:endParaRPr lang="zh-CN" altLang="en-US" sz="2400" b="1" dirty="0">
              <a:solidFill>
                <a:schemeClr val="accent1">
                  <a:lumMod val="75000"/>
                </a:schemeClr>
              </a:solidFill>
              <a:latin typeface="汉仪颜楷简" panose="00020600040101010101" charset="-122"/>
              <a:ea typeface="汉仪颜楷简" panose="00020600040101010101" charset="-122"/>
              <a:cs typeface="汉仪颜楷简" panose="00020600040101010101" charset="-122"/>
            </a:endParaRPr>
          </a:p>
        </p:txBody>
      </p:sp>
      <p:sp>
        <p:nvSpPr>
          <p:cNvPr id="19" name="文本框 18"/>
          <p:cNvSpPr txBox="1"/>
          <p:nvPr>
            <p:custDataLst>
              <p:tags r:id="rId13"/>
            </p:custDataLst>
          </p:nvPr>
        </p:nvSpPr>
        <p:spPr>
          <a:xfrm>
            <a:off x="10808654" y="2230465"/>
            <a:ext cx="1340745" cy="461665"/>
          </a:xfrm>
          <a:prstGeom prst="rect">
            <a:avLst/>
          </a:prstGeom>
          <a:noFill/>
        </p:spPr>
        <p:txBody>
          <a:bodyPr wrap="square" rtlCol="0">
            <a:spAutoFit/>
          </a:bodyPr>
          <a:lstStyle/>
          <a:p>
            <a:pPr algn="ctr"/>
            <a:r>
              <a:rPr lang="zh-CN" altLang="en-US" sz="2400" b="1" dirty="0">
                <a:solidFill>
                  <a:schemeClr val="accent1">
                    <a:lumMod val="75000"/>
                  </a:schemeClr>
                </a:solidFill>
                <a:latin typeface="汉仪颜楷简" panose="00020600040101010101" charset="-122"/>
                <a:ea typeface="汉仪颜楷简" panose="00020600040101010101" charset="-122"/>
                <a:cs typeface="汉仪颜楷简" panose="00020600040101010101" charset="-122"/>
              </a:rPr>
              <a:t>俄罗斯</a:t>
            </a:r>
            <a:endParaRPr lang="zh-CN" altLang="en-US" sz="2400" b="1" dirty="0">
              <a:solidFill>
                <a:schemeClr val="accent1">
                  <a:lumMod val="75000"/>
                </a:schemeClr>
              </a:solidFill>
              <a:latin typeface="汉仪颜楷简" panose="00020600040101010101" charset="-122"/>
              <a:ea typeface="汉仪颜楷简" panose="00020600040101010101" charset="-122"/>
              <a:cs typeface="汉仪颜楷简" panose="00020600040101010101" charset="-122"/>
            </a:endParaRPr>
          </a:p>
        </p:txBody>
      </p:sp>
      <p:sp>
        <p:nvSpPr>
          <p:cNvPr id="7" name="TextBox 6"/>
          <p:cNvSpPr/>
          <p:nvPr>
            <p:custDataLst>
              <p:tags r:id="rId14"/>
            </p:custDataLst>
          </p:nvPr>
        </p:nvSpPr>
        <p:spPr>
          <a:xfrm>
            <a:off x="139700" y="4100830"/>
            <a:ext cx="5184775" cy="1923415"/>
          </a:xfrm>
          <a:prstGeom prst="rect">
            <a:avLst/>
          </a:prstGeom>
          <a:noFill/>
          <a:ln>
            <a:solidFill>
              <a:schemeClr val="tx1"/>
            </a:solidFill>
            <a:miter lim="800000"/>
          </a:ln>
        </p:spPr>
        <p:txBody>
          <a:bodyPr wrap="square">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r>
              <a:rPr lang="zh-CN" altLang="en-US" sz="2400" b="1" dirty="0">
                <a:solidFill>
                  <a:srgbClr val="FF0000"/>
                </a:solidFill>
                <a:latin typeface="幼圆" panose="02010509060101010101" charset="-122"/>
                <a:ea typeface="幼圆" panose="02010509060101010101" charset="-122"/>
                <a:cs typeface="幼圆" panose="02010509060101010101" charset="-122"/>
              </a:rPr>
              <a:t>第</a:t>
            </a:r>
            <a:r>
              <a:rPr lang="en-US" altLang="zh-CN" sz="2400" b="1" dirty="0">
                <a:solidFill>
                  <a:srgbClr val="FF0000"/>
                </a:solidFill>
                <a:latin typeface="幼圆" panose="02010509060101010101" charset="-122"/>
                <a:ea typeface="幼圆" panose="02010509060101010101" charset="-122"/>
                <a:cs typeface="幼圆" panose="02010509060101010101" charset="-122"/>
              </a:rPr>
              <a:t>3</a:t>
            </a:r>
            <a:r>
              <a:rPr lang="zh-CN" altLang="en-US" sz="2400" b="1" dirty="0">
                <a:solidFill>
                  <a:srgbClr val="FF0000"/>
                </a:solidFill>
                <a:latin typeface="幼圆" panose="02010509060101010101" charset="-122"/>
                <a:ea typeface="幼圆" panose="02010509060101010101" charset="-122"/>
                <a:cs typeface="幼圆" panose="02010509060101010101" charset="-122"/>
              </a:rPr>
              <a:t>课</a:t>
            </a:r>
            <a:r>
              <a:rPr lang="zh-CN" altLang="en-US" sz="2400" b="1" dirty="0">
                <a:latin typeface="幼圆" panose="02010509060101010101" charset="-122"/>
                <a:ea typeface="幼圆" panose="02010509060101010101" charset="-122"/>
                <a:cs typeface="幼圆" panose="02010509060101010101" charset="-122"/>
              </a:rPr>
              <a:t>：</a:t>
            </a:r>
            <a:r>
              <a:rPr lang="en-US" altLang="zh-CN" sz="2400" b="1" dirty="0">
                <a:latin typeface="幼圆" panose="02010509060101010101" charset="-122"/>
                <a:ea typeface="幼圆" panose="02010509060101010101" charset="-122"/>
                <a:cs typeface="幼圆" panose="02010509060101010101" charset="-122"/>
              </a:rPr>
              <a:t>9</a:t>
            </a:r>
            <a:r>
              <a:rPr lang="zh-CN" altLang="en-US" sz="2400" b="1" dirty="0">
                <a:latin typeface="幼圆" panose="02010509060101010101" charset="-122"/>
                <a:ea typeface="幼圆" panose="02010509060101010101" charset="-122"/>
                <a:cs typeface="幼圆" panose="02010509060101010101" charset="-122"/>
              </a:rPr>
              <a:t>世纪，基辅罗斯</a:t>
            </a:r>
            <a:endParaRPr lang="zh-CN" altLang="en-US" sz="2400" b="1" dirty="0">
              <a:latin typeface="幼圆" panose="02010509060101010101" charset="-122"/>
              <a:ea typeface="幼圆" panose="02010509060101010101" charset="-122"/>
              <a:cs typeface="幼圆" panose="02010509060101010101" charset="-122"/>
            </a:endParaRPr>
          </a:p>
          <a:p>
            <a:pPr eaLnBrk="1" hangingPunct="1"/>
            <a:r>
              <a:rPr lang="en-US" altLang="zh-CN" sz="2400" b="1" dirty="0">
                <a:latin typeface="幼圆" panose="02010509060101010101" charset="-122"/>
                <a:ea typeface="幼圆" panose="02010509060101010101" charset="-122"/>
                <a:cs typeface="幼圆" panose="02010509060101010101" charset="-122"/>
                <a:sym typeface="+mn-ea"/>
              </a:rPr>
              <a:t>16</a:t>
            </a:r>
            <a:r>
              <a:rPr sz="2400" b="1" dirty="0">
                <a:latin typeface="幼圆" panose="02010509060101010101" charset="-122"/>
                <a:ea typeface="幼圆" panose="02010509060101010101" charset="-122"/>
                <a:cs typeface="幼圆" panose="02010509060101010101" charset="-122"/>
                <a:sym typeface="+mn-ea"/>
              </a:rPr>
              <a:t>世纪初，莫斯科公国建立</a:t>
            </a:r>
            <a:endParaRPr sz="2400" b="1" dirty="0">
              <a:latin typeface="幼圆" panose="02010509060101010101" charset="-122"/>
              <a:ea typeface="幼圆" panose="02010509060101010101" charset="-122"/>
              <a:cs typeface="幼圆" panose="02010509060101010101" charset="-122"/>
              <a:sym typeface="+mn-ea"/>
            </a:endParaRPr>
          </a:p>
          <a:p>
            <a:pPr eaLnBrk="1" hangingPunct="1"/>
            <a:r>
              <a:rPr lang="en-US" altLang="zh-CN" sz="2400" b="1" dirty="0">
                <a:latin typeface="幼圆" panose="02010509060101010101" charset="-122"/>
                <a:ea typeface="幼圆" panose="02010509060101010101" charset="-122"/>
                <a:cs typeface="幼圆" panose="02010509060101010101" charset="-122"/>
                <a:sym typeface="+mn-ea"/>
              </a:rPr>
              <a:t>1547</a:t>
            </a:r>
            <a:r>
              <a:rPr sz="2400" b="1" dirty="0">
                <a:latin typeface="幼圆" panose="02010509060101010101" charset="-122"/>
                <a:ea typeface="幼圆" panose="02010509060101010101" charset="-122"/>
                <a:cs typeface="幼圆" panose="02010509060101010101" charset="-122"/>
                <a:sym typeface="+mn-ea"/>
              </a:rPr>
              <a:t>年，伊凡四世加冕称沙皇</a:t>
            </a:r>
            <a:endParaRPr sz="2400" b="1" dirty="0">
              <a:latin typeface="幼圆" panose="02010509060101010101" charset="-122"/>
              <a:ea typeface="幼圆" panose="02010509060101010101" charset="-122"/>
              <a:cs typeface="幼圆" panose="02010509060101010101" charset="-122"/>
              <a:sym typeface="+mn-ea"/>
            </a:endParaRPr>
          </a:p>
          <a:p>
            <a:pPr eaLnBrk="1" hangingPunct="1"/>
            <a:r>
              <a:rPr lang="en-US" altLang="zh-CN" sz="2400" b="1" dirty="0">
                <a:latin typeface="幼圆" panose="02010509060101010101" charset="-122"/>
                <a:ea typeface="幼圆" panose="02010509060101010101" charset="-122"/>
                <a:cs typeface="幼圆" panose="02010509060101010101" charset="-122"/>
                <a:sym typeface="+mn-ea"/>
              </a:rPr>
              <a:t>17</a:t>
            </a:r>
            <a:r>
              <a:rPr sz="2400" b="1" dirty="0">
                <a:latin typeface="幼圆" panose="02010509060101010101" charset="-122"/>
                <a:ea typeface="幼圆" panose="02010509060101010101" charset="-122"/>
                <a:cs typeface="幼圆" panose="02010509060101010101" charset="-122"/>
                <a:sym typeface="+mn-ea"/>
              </a:rPr>
              <a:t>世纪末，成为地跨亚欧大帝国</a:t>
            </a:r>
            <a:endParaRPr sz="2400" b="1" dirty="0">
              <a:latin typeface="幼圆" panose="02010509060101010101" charset="-122"/>
              <a:ea typeface="幼圆" panose="02010509060101010101" charset="-122"/>
              <a:cs typeface="幼圆" panose="02010509060101010101" charset="-122"/>
              <a:sym typeface="+mn-ea"/>
            </a:endParaRPr>
          </a:p>
          <a:p>
            <a:pPr eaLnBrk="1" hangingPunct="1"/>
            <a:r>
              <a:rPr sz="2400" b="1" dirty="0">
                <a:solidFill>
                  <a:srgbClr val="FF0000"/>
                </a:solidFill>
                <a:latin typeface="幼圆" panose="02010509060101010101" charset="-122"/>
                <a:ea typeface="幼圆" panose="02010509060101010101" charset="-122"/>
                <a:cs typeface="幼圆" panose="02010509060101010101" charset="-122"/>
                <a:sym typeface="+mn-ea"/>
              </a:rPr>
              <a:t>第</a:t>
            </a:r>
            <a:r>
              <a:rPr lang="en-US" altLang="zh-CN" sz="2400" b="1" dirty="0">
                <a:solidFill>
                  <a:srgbClr val="FF0000"/>
                </a:solidFill>
                <a:latin typeface="幼圆" panose="02010509060101010101" charset="-122"/>
                <a:ea typeface="幼圆" panose="02010509060101010101" charset="-122"/>
                <a:cs typeface="幼圆" panose="02010509060101010101" charset="-122"/>
                <a:sym typeface="+mn-ea"/>
              </a:rPr>
              <a:t>9</a:t>
            </a:r>
            <a:r>
              <a:rPr sz="2400" b="1" dirty="0">
                <a:solidFill>
                  <a:srgbClr val="FF0000"/>
                </a:solidFill>
                <a:latin typeface="幼圆" panose="02010509060101010101" charset="-122"/>
                <a:ea typeface="幼圆" panose="02010509060101010101" charset="-122"/>
                <a:cs typeface="幼圆" panose="02010509060101010101" charset="-122"/>
                <a:sym typeface="+mn-ea"/>
              </a:rPr>
              <a:t>课</a:t>
            </a:r>
            <a:r>
              <a:rPr sz="2400" b="1" dirty="0">
                <a:latin typeface="幼圆" panose="02010509060101010101" charset="-122"/>
                <a:ea typeface="幼圆" panose="02010509060101010101" charset="-122"/>
                <a:cs typeface="幼圆" panose="02010509060101010101" charset="-122"/>
                <a:sym typeface="+mn-ea"/>
              </a:rPr>
              <a:t>：</a:t>
            </a:r>
            <a:r>
              <a:rPr lang="en-US" altLang="zh-CN" sz="2400" b="1" dirty="0">
                <a:latin typeface="幼圆" panose="02010509060101010101" charset="-122"/>
                <a:ea typeface="幼圆" panose="02010509060101010101" charset="-122"/>
                <a:cs typeface="幼圆" panose="02010509060101010101" charset="-122"/>
                <a:sym typeface="+mn-ea"/>
              </a:rPr>
              <a:t>1861</a:t>
            </a:r>
            <a:r>
              <a:rPr sz="2400" b="1" dirty="0">
                <a:latin typeface="幼圆" panose="02010509060101010101" charset="-122"/>
                <a:ea typeface="幼圆" panose="02010509060101010101" charset="-122"/>
                <a:cs typeface="幼圆" panose="02010509060101010101" charset="-122"/>
                <a:sym typeface="+mn-ea"/>
              </a:rPr>
              <a:t>年农奴制改革</a:t>
            </a:r>
            <a:endParaRPr lang="zh-CN" altLang="en-US" sz="2400" b="1" dirty="0">
              <a:latin typeface="幼圆" panose="02010509060101010101" charset="-122"/>
              <a:ea typeface="幼圆" panose="02010509060101010101" charset="-122"/>
              <a:cs typeface="幼圆" panose="02010509060101010101" charset="-122"/>
            </a:endParaRPr>
          </a:p>
          <a:p>
            <a:pPr eaLnBrk="1" hangingPunct="1"/>
            <a:endParaRPr lang="zh-CN" altLang="en-US" sz="2400" b="1" dirty="0">
              <a:latin typeface="幼圆" panose="02010509060101010101" charset="-122"/>
              <a:ea typeface="幼圆" panose="02010509060101010101" charset="-122"/>
              <a:cs typeface="幼圆" panose="02010509060101010101" charset="-122"/>
            </a:endParaRPr>
          </a:p>
          <a:p>
            <a:pPr eaLnBrk="1" hangingPunct="1"/>
            <a:endParaRPr lang="zh-CN" altLang="en-US" sz="2400" b="1" dirty="0">
              <a:latin typeface="幼圆" panose="02010509060101010101" charset="-122"/>
              <a:ea typeface="幼圆" panose="02010509060101010101" charset="-122"/>
              <a:cs typeface="幼圆" panose="02010509060101010101" charset="-122"/>
            </a:endParaRPr>
          </a:p>
        </p:txBody>
      </p:sp>
      <p:sp>
        <p:nvSpPr>
          <p:cNvPr id="16" name="TextBox 6"/>
          <p:cNvSpPr/>
          <p:nvPr>
            <p:custDataLst>
              <p:tags r:id="rId15"/>
            </p:custDataLst>
          </p:nvPr>
        </p:nvSpPr>
        <p:spPr>
          <a:xfrm>
            <a:off x="4350385" y="412115"/>
            <a:ext cx="5184775" cy="1651000"/>
          </a:xfrm>
          <a:prstGeom prst="rect">
            <a:avLst/>
          </a:prstGeom>
          <a:noFill/>
          <a:ln>
            <a:solidFill>
              <a:schemeClr val="tx1"/>
            </a:solidFill>
            <a:miter lim="800000"/>
          </a:ln>
        </p:spPr>
        <p:txBody>
          <a:bodyPr wrap="square">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r>
              <a:rPr lang="zh-CN" altLang="en-US" sz="2400" b="1" dirty="0">
                <a:solidFill>
                  <a:srgbClr val="FF0000"/>
                </a:solidFill>
                <a:latin typeface="幼圆" panose="02010509060101010101" charset="-122"/>
                <a:ea typeface="幼圆" panose="02010509060101010101" charset="-122"/>
                <a:cs typeface="幼圆" panose="02010509060101010101" charset="-122"/>
              </a:rPr>
              <a:t>第</a:t>
            </a:r>
            <a:r>
              <a:rPr lang="en-US" altLang="zh-CN" sz="2400" b="1" dirty="0">
                <a:solidFill>
                  <a:srgbClr val="FF0000"/>
                </a:solidFill>
                <a:latin typeface="幼圆" panose="02010509060101010101" charset="-122"/>
                <a:ea typeface="幼圆" panose="02010509060101010101" charset="-122"/>
                <a:cs typeface="幼圆" panose="02010509060101010101" charset="-122"/>
              </a:rPr>
              <a:t>15</a:t>
            </a:r>
            <a:r>
              <a:rPr lang="zh-CN" altLang="en-US" sz="2400" b="1" dirty="0">
                <a:solidFill>
                  <a:srgbClr val="FF0000"/>
                </a:solidFill>
                <a:latin typeface="幼圆" panose="02010509060101010101" charset="-122"/>
                <a:ea typeface="幼圆" panose="02010509060101010101" charset="-122"/>
                <a:cs typeface="幼圆" panose="02010509060101010101" charset="-122"/>
              </a:rPr>
              <a:t>课</a:t>
            </a:r>
            <a:r>
              <a:rPr lang="zh-CN" altLang="en-US" sz="2400" b="1" dirty="0">
                <a:latin typeface="幼圆" panose="02010509060101010101" charset="-122"/>
                <a:ea typeface="幼圆" panose="02010509060101010101" charset="-122"/>
                <a:cs typeface="幼圆" panose="02010509060101010101" charset="-122"/>
              </a:rPr>
              <a:t>：</a:t>
            </a:r>
            <a:r>
              <a:rPr lang="en-US" altLang="zh-CN" sz="2400" b="1" dirty="0">
                <a:latin typeface="幼圆" panose="02010509060101010101" charset="-122"/>
                <a:ea typeface="幼圆" panose="02010509060101010101" charset="-122"/>
                <a:cs typeface="幼圆" panose="02010509060101010101" charset="-122"/>
              </a:rPr>
              <a:t>1917</a:t>
            </a:r>
            <a:r>
              <a:rPr lang="zh-CN" altLang="en-US" sz="2400" b="1" dirty="0">
                <a:latin typeface="幼圆" panose="02010509060101010101" charset="-122"/>
                <a:ea typeface="幼圆" panose="02010509060101010101" charset="-122"/>
                <a:cs typeface="幼圆" panose="02010509060101010101" charset="-122"/>
              </a:rPr>
              <a:t>年，十月革命；社会主义建设的实践：</a:t>
            </a:r>
            <a:r>
              <a:rPr lang="en-US" altLang="zh-CN" sz="2400" b="1" dirty="0">
                <a:latin typeface="幼圆" panose="02010509060101010101" charset="-122"/>
                <a:ea typeface="幼圆" panose="02010509060101010101" charset="-122"/>
                <a:cs typeface="幼圆" panose="02010509060101010101" charset="-122"/>
              </a:rPr>
              <a:t>1922</a:t>
            </a:r>
            <a:r>
              <a:rPr lang="zh-CN" altLang="en-US" sz="2400" b="1" dirty="0">
                <a:latin typeface="幼圆" panose="02010509060101010101" charset="-122"/>
                <a:ea typeface="幼圆" panose="02010509060101010101" charset="-122"/>
                <a:cs typeface="幼圆" panose="02010509060101010101" charset="-122"/>
              </a:rPr>
              <a:t>年，苏联成立，斯大林模式</a:t>
            </a:r>
            <a:endParaRPr lang="en-US" altLang="zh-CN" sz="2400" b="1" dirty="0">
              <a:latin typeface="幼圆" panose="02010509060101010101" charset="-122"/>
              <a:ea typeface="幼圆" panose="02010509060101010101" charset="-122"/>
              <a:cs typeface="幼圆" panose="02010509060101010101" charset="-122"/>
            </a:endParaRPr>
          </a:p>
          <a:p>
            <a:pPr eaLnBrk="1" hangingPunct="1"/>
            <a:r>
              <a:rPr lang="zh-CN" altLang="en-US" sz="2400" b="1" dirty="0">
                <a:solidFill>
                  <a:srgbClr val="FF0000"/>
                </a:solidFill>
                <a:latin typeface="幼圆" panose="02010509060101010101" charset="-122"/>
                <a:ea typeface="幼圆" panose="02010509060101010101" charset="-122"/>
                <a:cs typeface="幼圆" panose="02010509060101010101" charset="-122"/>
              </a:rPr>
              <a:t>第</a:t>
            </a:r>
            <a:r>
              <a:rPr lang="en-US" altLang="zh-CN" sz="2400" b="1" dirty="0">
                <a:solidFill>
                  <a:srgbClr val="FF0000"/>
                </a:solidFill>
                <a:latin typeface="幼圆" panose="02010509060101010101" charset="-122"/>
                <a:ea typeface="幼圆" panose="02010509060101010101" charset="-122"/>
                <a:cs typeface="幼圆" panose="02010509060101010101" charset="-122"/>
              </a:rPr>
              <a:t>18</a:t>
            </a:r>
            <a:r>
              <a:rPr lang="zh-CN" altLang="en-US" sz="2400" b="1" dirty="0">
                <a:solidFill>
                  <a:srgbClr val="FF0000"/>
                </a:solidFill>
                <a:latin typeface="幼圆" panose="02010509060101010101" charset="-122"/>
                <a:ea typeface="幼圆" panose="02010509060101010101" charset="-122"/>
                <a:cs typeface="幼圆" panose="02010509060101010101" charset="-122"/>
              </a:rPr>
              <a:t>课</a:t>
            </a:r>
            <a:r>
              <a:rPr lang="zh-CN" altLang="en-US" sz="2400" b="1" dirty="0">
                <a:latin typeface="幼圆" panose="02010509060101010101" charset="-122"/>
                <a:ea typeface="幼圆" panose="02010509060101010101" charset="-122"/>
                <a:cs typeface="幼圆" panose="02010509060101010101" charset="-122"/>
              </a:rPr>
              <a:t>：冷战，美苏两极格局</a:t>
            </a:r>
            <a:endParaRPr lang="zh-CN" altLang="en-US" sz="2400" b="1" dirty="0">
              <a:latin typeface="幼圆" panose="02010509060101010101" charset="-122"/>
              <a:ea typeface="幼圆" panose="02010509060101010101" charset="-122"/>
              <a:cs typeface="幼圆" panose="02010509060101010101" charset="-122"/>
            </a:endParaRPr>
          </a:p>
        </p:txBody>
      </p:sp>
      <p:sp>
        <p:nvSpPr>
          <p:cNvPr id="17" name="TextBox 6"/>
          <p:cNvSpPr/>
          <p:nvPr>
            <p:custDataLst>
              <p:tags r:id="rId16"/>
            </p:custDataLst>
          </p:nvPr>
        </p:nvSpPr>
        <p:spPr>
          <a:xfrm>
            <a:off x="8125460" y="4445635"/>
            <a:ext cx="4066540" cy="1277620"/>
          </a:xfrm>
          <a:prstGeom prst="rect">
            <a:avLst/>
          </a:prstGeom>
          <a:noFill/>
          <a:ln>
            <a:solidFill>
              <a:schemeClr val="tx1"/>
            </a:solidFill>
            <a:miter lim="800000"/>
          </a:ln>
        </p:spPr>
        <p:txBody>
          <a:bodyPr wrap="square">
            <a:no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eaLnBrk="1" hangingPunct="1"/>
            <a:r>
              <a:rPr lang="zh-CN" altLang="en-US" sz="2400" b="1" dirty="0">
                <a:latin typeface="幼圆" panose="02010509060101010101" charset="-122"/>
                <a:ea typeface="幼圆" panose="02010509060101010101" charset="-122"/>
                <a:cs typeface="幼圆" panose="02010509060101010101" charset="-122"/>
                <a:sym typeface="+mn-ea"/>
              </a:rPr>
              <a:t>第</a:t>
            </a:r>
            <a:r>
              <a:rPr lang="en-US" altLang="zh-CN" sz="2400" b="1" dirty="0">
                <a:latin typeface="幼圆" panose="02010509060101010101" charset="-122"/>
                <a:ea typeface="幼圆" panose="02010509060101010101" charset="-122"/>
                <a:cs typeface="幼圆" panose="02010509060101010101" charset="-122"/>
                <a:sym typeface="+mn-ea"/>
              </a:rPr>
              <a:t>20</a:t>
            </a:r>
            <a:r>
              <a:rPr lang="zh-CN" altLang="en-US" sz="2400" b="1" dirty="0">
                <a:latin typeface="幼圆" panose="02010509060101010101" charset="-122"/>
                <a:ea typeface="幼圆" panose="02010509060101010101" charset="-122"/>
                <a:cs typeface="幼圆" panose="02010509060101010101" charset="-122"/>
                <a:sym typeface="+mn-ea"/>
              </a:rPr>
              <a:t>课：苏联的发展、改革与解体</a:t>
            </a:r>
            <a:endParaRPr lang="zh-CN" altLang="en-US" sz="2400" b="1" dirty="0">
              <a:latin typeface="幼圆" panose="02010509060101010101" charset="-122"/>
              <a:ea typeface="幼圆" panose="02010509060101010101" charset="-122"/>
              <a:cs typeface="幼圆" panose="02010509060101010101" charset="-122"/>
              <a:sym typeface="+mn-ea"/>
            </a:endParaRPr>
          </a:p>
          <a:p>
            <a:pPr eaLnBrk="1" hangingPunct="1"/>
            <a:r>
              <a:rPr lang="zh-CN" altLang="en-US" sz="2400" b="1" dirty="0">
                <a:latin typeface="幼圆" panose="02010509060101010101" charset="-122"/>
                <a:ea typeface="幼圆" panose="02010509060101010101" charset="-122"/>
                <a:cs typeface="幼圆" panose="02010509060101010101" charset="-122"/>
                <a:sym typeface="+mn-ea"/>
              </a:rPr>
              <a:t>第</a:t>
            </a:r>
            <a:r>
              <a:rPr lang="en-US" altLang="zh-CN" sz="2400" b="1" dirty="0">
                <a:latin typeface="幼圆" panose="02010509060101010101" charset="-122"/>
                <a:ea typeface="幼圆" panose="02010509060101010101" charset="-122"/>
                <a:cs typeface="幼圆" panose="02010509060101010101" charset="-122"/>
                <a:sym typeface="+mn-ea"/>
              </a:rPr>
              <a:t>22</a:t>
            </a:r>
            <a:r>
              <a:rPr lang="zh-CN" altLang="en-US" sz="2400" b="1" dirty="0">
                <a:latin typeface="幼圆" panose="02010509060101010101" charset="-122"/>
                <a:ea typeface="幼圆" panose="02010509060101010101" charset="-122"/>
                <a:cs typeface="幼圆" panose="02010509060101010101" charset="-122"/>
                <a:sym typeface="+mn-ea"/>
              </a:rPr>
              <a:t>课：俄罗斯，多极化</a:t>
            </a:r>
            <a:endParaRPr lang="zh-CN" altLang="en-US" sz="2400" b="1" dirty="0">
              <a:latin typeface="幼圆" panose="02010509060101010101" charset="-122"/>
              <a:ea typeface="幼圆" panose="02010509060101010101" charset="-122"/>
              <a:cs typeface="幼圆" panose="02010509060101010101" charset="-122"/>
              <a:sym typeface="+mn-ea"/>
            </a:endParaRPr>
          </a:p>
        </p:txBody>
      </p:sp>
      <p:sp>
        <p:nvSpPr>
          <p:cNvPr id="2" name="文本框 1"/>
          <p:cNvSpPr txBox="1"/>
          <p:nvPr/>
        </p:nvSpPr>
        <p:spPr>
          <a:xfrm>
            <a:off x="65405" y="87630"/>
            <a:ext cx="3678555" cy="468630"/>
          </a:xfrm>
          <a:prstGeom prst="rect">
            <a:avLst/>
          </a:prstGeom>
          <a:solidFill>
            <a:schemeClr val="bg2"/>
          </a:solidFill>
          <a:ln>
            <a:solidFill>
              <a:schemeClr val="tx1"/>
            </a:solidFill>
          </a:ln>
        </p:spPr>
        <p:txBody>
          <a:bodyPr wrap="square">
            <a:noAutofit/>
          </a:bodyPr>
          <a:lstStyle/>
          <a:p>
            <a:pPr algn="ctr">
              <a:lnSpc>
                <a:spcPct val="100000"/>
              </a:lnSpc>
            </a:pPr>
            <a:r>
              <a:rPr lang="zh-CN"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俄国（苏联）史</a:t>
            </a:r>
            <a:endParaRPr lang="zh-CN"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Tree>
    <p:custDataLst>
      <p:tags r:id="rId1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fill="hold"/>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fill="hold"/>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fill="hold"/>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6" grpId="0" bldLvl="0" animBg="1"/>
      <p:bldP spid="17"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2725" y="703580"/>
            <a:ext cx="11433175" cy="1938020"/>
          </a:xfrm>
          <a:prstGeom prst="rect">
            <a:avLst/>
          </a:prstGeom>
          <a:ln>
            <a:solidFill>
              <a:schemeClr val="tx1"/>
            </a:solidFill>
          </a:ln>
        </p:spPr>
        <p:txBody>
          <a:bodyPr wrap="square">
            <a:spAutoFit/>
          </a:bodyPr>
          <a:lstStyle/>
          <a:p>
            <a:pPr indent="0" algn="just" defTabSz="266700" fontAlgn="auto">
              <a:lnSpc>
                <a:spcPct val="100000"/>
              </a:lnSpc>
              <a:spcBef>
                <a:spcPct val="0"/>
              </a:spcBef>
              <a:spcAft>
                <a:spcPct val="0"/>
              </a:spcAft>
            </a:pP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（2024·河北卷·</a:t>
            </a:r>
            <a:r>
              <a:rPr lang="en-US"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15</a:t>
            </a: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a:latin typeface="楷体" panose="02010609060101010101" pitchFamily="49" charset="-122"/>
                <a:ea typeface="楷体" panose="02010609060101010101" pitchFamily="49" charset="-122"/>
                <a:cs typeface="楷体" panose="02010609060101010101" pitchFamily="49" charset="-122"/>
              </a:rPr>
              <a:t>苏俄曾发布指令规定：“农业合作社</a:t>
            </a: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有权在国内出售和交换自己生产的以及本社社员生产的农产品，拥有必需的农具和材料，开办加工和销售农产品的作坊、工厂以及其他经济企业。”据此可知，当时苏俄正在推行</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indent="0" algn="just" defTabSz="266700" fontAlgn="auto">
              <a:lnSpc>
                <a:spcPct val="100000"/>
              </a:lnSpc>
              <a:spcBef>
                <a:spcPct val="0"/>
              </a:spcBef>
              <a:spcAft>
                <a:spcPct val="0"/>
              </a:spcAft>
            </a:pPr>
            <a:r>
              <a:rPr lang="en-US" altLang="zh-CN" sz="2400">
                <a:latin typeface="楷体" panose="02010609060101010101" pitchFamily="49" charset="-122"/>
                <a:ea typeface="楷体" panose="02010609060101010101" pitchFamily="49" charset="-122"/>
                <a:cs typeface="楷体" panose="02010609060101010101" pitchFamily="49" charset="-122"/>
              </a:rPr>
              <a:t>A</a:t>
            </a:r>
            <a:r>
              <a:rPr lang="zh-CN" altLang="en-US" sz="2400">
                <a:latin typeface="楷体" panose="02010609060101010101" pitchFamily="49" charset="-122"/>
                <a:ea typeface="楷体" panose="02010609060101010101" pitchFamily="49" charset="-122"/>
                <a:cs typeface="楷体" panose="02010609060101010101" pitchFamily="49" charset="-122"/>
              </a:rPr>
              <a:t>．农业集体化 </a:t>
            </a:r>
            <a:r>
              <a:rPr lang="en-US" altLang="zh-CN" sz="2400">
                <a:latin typeface="楷体" panose="02010609060101010101" pitchFamily="49" charset="-122"/>
                <a:ea typeface="楷体" panose="02010609060101010101" pitchFamily="49" charset="-122"/>
                <a:cs typeface="楷体" panose="02010609060101010101" pitchFamily="49" charset="-122"/>
              </a:rPr>
              <a:t>                      B</a:t>
            </a:r>
            <a:r>
              <a:rPr lang="zh-CN" altLang="en-US" sz="2400">
                <a:latin typeface="楷体" panose="02010609060101010101" pitchFamily="49" charset="-122"/>
                <a:ea typeface="楷体" panose="02010609060101010101" pitchFamily="49" charset="-122"/>
                <a:cs typeface="楷体" panose="02010609060101010101" pitchFamily="49" charset="-122"/>
              </a:rPr>
              <a:t>．战时共产主义政策</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indent="0" algn="just" defTabSz="266700" fontAlgn="auto">
              <a:lnSpc>
                <a:spcPct val="100000"/>
              </a:lnSpc>
              <a:spcBef>
                <a:spcPct val="0"/>
              </a:spcBef>
              <a:spcAft>
                <a:spcPct val="0"/>
              </a:spcAft>
            </a:pPr>
            <a:r>
              <a:rPr lang="en-US" altLang="zh-CN" sz="2400">
                <a:latin typeface="楷体" panose="02010609060101010101" pitchFamily="49" charset="-122"/>
                <a:ea typeface="楷体" panose="02010609060101010101" pitchFamily="49" charset="-122"/>
                <a:cs typeface="楷体" panose="02010609060101010101" pitchFamily="49" charset="-122"/>
              </a:rPr>
              <a:t>C</a:t>
            </a:r>
            <a:r>
              <a:rPr lang="zh-CN" altLang="en-US" sz="2400">
                <a:latin typeface="楷体" panose="02010609060101010101" pitchFamily="49" charset="-122"/>
                <a:ea typeface="楷体" panose="02010609060101010101" pitchFamily="49" charset="-122"/>
                <a:cs typeface="楷体" panose="02010609060101010101" pitchFamily="49" charset="-122"/>
              </a:rPr>
              <a:t>．新经济政策</a:t>
            </a:r>
            <a:r>
              <a:rPr lang="en-US" altLang="zh-CN" sz="2400">
                <a:latin typeface="楷体" panose="02010609060101010101" pitchFamily="49" charset="-122"/>
                <a:ea typeface="楷体" panose="02010609060101010101" pitchFamily="49" charset="-122"/>
                <a:cs typeface="楷体" panose="02010609060101010101" pitchFamily="49" charset="-122"/>
              </a:rPr>
              <a:t>                        D</a:t>
            </a:r>
            <a:r>
              <a:rPr lang="zh-CN" altLang="en-US" sz="2400">
                <a:latin typeface="楷体" panose="02010609060101010101" pitchFamily="49" charset="-122"/>
                <a:ea typeface="楷体" panose="02010609060101010101" pitchFamily="49" charset="-122"/>
                <a:cs typeface="楷体" panose="02010609060101010101" pitchFamily="49" charset="-122"/>
              </a:rPr>
              <a:t>．“新经济体制”改革</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5" name="矩形 4"/>
          <p:cNvSpPr/>
          <p:nvPr/>
        </p:nvSpPr>
        <p:spPr>
          <a:xfrm>
            <a:off x="148590" y="0"/>
            <a:ext cx="1946275" cy="534670"/>
          </a:xfrm>
          <a:prstGeom prst="rect">
            <a:avLst/>
          </a:prstGeom>
          <a:solidFill>
            <a:schemeClr val="bg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2400" b="1" dirty="0">
                <a:solidFill>
                  <a:srgbClr val="FF0000"/>
                </a:solidFill>
                <a:latin typeface="微软雅黑" panose="020B0503020204020204" charset="-122"/>
                <a:ea typeface="微软雅黑" panose="020B0503020204020204" charset="-122"/>
              </a:rPr>
              <a:t>高考真题</a:t>
            </a:r>
            <a:endParaRPr lang="zh-CN" altLang="en-US" sz="2400" b="1" dirty="0">
              <a:solidFill>
                <a:srgbClr val="FF0000"/>
              </a:solidFill>
              <a:latin typeface="微软雅黑" panose="020B0503020204020204" charset="-122"/>
              <a:ea typeface="微软雅黑" panose="020B0503020204020204" charset="-122"/>
            </a:endParaRPr>
          </a:p>
        </p:txBody>
      </p:sp>
      <p:sp>
        <p:nvSpPr>
          <p:cNvPr id="4" name="矩形 3"/>
          <p:cNvSpPr>
            <a:spLocks noChangeArrowheads="1" noChangeShapeType="1" noTextEdit="1"/>
          </p:cNvSpPr>
          <p:nvPr>
            <p:custDataLst>
              <p:tags r:id="rId1"/>
            </p:custDataLst>
          </p:nvPr>
        </p:nvSpPr>
        <p:spPr bwMode="auto">
          <a:xfrm>
            <a:off x="10252710" y="1322705"/>
            <a:ext cx="1515745" cy="1329690"/>
          </a:xfrm>
          <a:prstGeom prst="rect">
            <a:avLst/>
          </a:prstGeom>
        </p:spPr>
        <p:txBody>
          <a:bodyPr wrap="none" numCol="1" fromWordArt="1">
            <a:prstTxWarp prst="textCurveUp">
              <a:avLst>
                <a:gd name="adj" fmla="val 40356"/>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rPr>
              <a:t>C</a:t>
            </a:r>
            <a:endPar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endParaRPr>
          </a:p>
        </p:txBody>
      </p:sp>
      <p:sp>
        <p:nvSpPr>
          <p:cNvPr id="3" name="文本框 2"/>
          <p:cNvSpPr txBox="1"/>
          <p:nvPr/>
        </p:nvSpPr>
        <p:spPr>
          <a:xfrm>
            <a:off x="273685" y="3166110"/>
            <a:ext cx="11495405" cy="2676525"/>
          </a:xfrm>
          <a:prstGeom prst="rect">
            <a:avLst/>
          </a:prstGeom>
          <a:ln>
            <a:solidFill>
              <a:schemeClr val="tx1"/>
            </a:solidFill>
          </a:ln>
        </p:spPr>
        <p:txBody>
          <a:bodyPr wrap="square">
            <a:spAutoFit/>
          </a:bodyPr>
          <a:lstStyle/>
          <a:p>
            <a:pPr indent="0" algn="just" defTabSz="266700" fontAlgn="auto">
              <a:lnSpc>
                <a:spcPct val="100000"/>
              </a:lnSpc>
              <a:buClrTx/>
              <a:buSzTx/>
              <a:buFontTx/>
            </a:pP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（2024</a:t>
            </a:r>
            <a:r>
              <a:rPr lang="en-US"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.6</a:t>
            </a: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·浙江卷·</a:t>
            </a:r>
            <a:r>
              <a:rPr lang="en-US"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15</a:t>
            </a: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a:latin typeface="楷体" panose="02010609060101010101" pitchFamily="49" charset="-122"/>
                <a:ea typeface="楷体" panose="02010609060101010101" pitchFamily="49" charset="-122"/>
                <a:cs typeface="楷体" panose="02010609060101010101" pitchFamily="49" charset="-122"/>
                <a:sym typeface="+mn-ea"/>
              </a:rPr>
              <a:t>1</a:t>
            </a:r>
            <a:r>
              <a:rPr lang="zh-CN" altLang="en-US" sz="2400">
                <a:latin typeface="楷体" panose="02010609060101010101" pitchFamily="49" charset="-122"/>
                <a:ea typeface="楷体" panose="02010609060101010101" pitchFamily="49" charset="-122"/>
                <a:cs typeface="楷体" panose="02010609060101010101" pitchFamily="49" charset="-122"/>
              </a:rPr>
              <a:t>923年，张闻天的一篇译文提及，“（苏维埃共和国）不会做纯粹的社会主义，因为这种日子尚未到来；他也不会做纯粹的资本主义，因为这种日子已在衰败了。他是过去与未来的唯一的结合——资本主义与社会主义底原素（的元素）混合的同时存在。……而现在苏维埃共和国正在这种界限上。”文中的“混合”指向的是</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indent="0" algn="just" defTabSz="266700" fontAlgn="auto">
              <a:lnSpc>
                <a:spcPct val="10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rPr>
              <a:t>A．战时共产主义政策                 </a:t>
            </a:r>
            <a:r>
              <a:rPr lang="en-US" altLang="zh-CN" sz="2400">
                <a:latin typeface="楷体" panose="02010609060101010101" pitchFamily="49" charset="-122"/>
                <a:ea typeface="楷体" panose="02010609060101010101" pitchFamily="49" charset="-122"/>
                <a:cs typeface="楷体" panose="02010609060101010101" pitchFamily="49" charset="-122"/>
              </a:rPr>
              <a:t> </a:t>
            </a:r>
            <a:r>
              <a:rPr lang="zh-CN" altLang="en-US" sz="2400">
                <a:latin typeface="楷体" panose="02010609060101010101" pitchFamily="49" charset="-122"/>
                <a:ea typeface="楷体" panose="02010609060101010101" pitchFamily="49" charset="-122"/>
                <a:cs typeface="楷体" panose="02010609060101010101" pitchFamily="49" charset="-122"/>
              </a:rPr>
              <a:t>B．新经济政策</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indent="0" algn="just" defTabSz="266700" fontAlgn="auto">
              <a:lnSpc>
                <a:spcPct val="100000"/>
              </a:lnSpc>
              <a:buClrTx/>
              <a:buSzTx/>
              <a:buFontTx/>
            </a:pPr>
            <a:r>
              <a:rPr lang="zh-CN" altLang="en-US" sz="2400">
                <a:latin typeface="楷体" panose="02010609060101010101" pitchFamily="49" charset="-122"/>
                <a:ea typeface="楷体" panose="02010609060101010101" pitchFamily="49" charset="-122"/>
                <a:cs typeface="楷体" panose="02010609060101010101" pitchFamily="49" charset="-122"/>
              </a:rPr>
              <a:t>C．“社会主义工业化”                D．“新经济体制”</a:t>
            </a:r>
            <a:endParaRPr lang="zh-CN" altLang="en-US" sz="1600">
              <a:latin typeface="Times New Roman" panose="02020603050405020304"/>
              <a:ea typeface="宋体" panose="02010600030101010101" pitchFamily="2" charset="-122"/>
            </a:endParaRPr>
          </a:p>
        </p:txBody>
      </p:sp>
      <p:sp>
        <p:nvSpPr>
          <p:cNvPr id="6" name="矩形 5"/>
          <p:cNvSpPr>
            <a:spLocks noChangeArrowheads="1" noChangeShapeType="1" noTextEdit="1"/>
          </p:cNvSpPr>
          <p:nvPr>
            <p:custDataLst>
              <p:tags r:id="rId2"/>
            </p:custDataLst>
          </p:nvPr>
        </p:nvSpPr>
        <p:spPr bwMode="auto">
          <a:xfrm>
            <a:off x="9006205" y="5106670"/>
            <a:ext cx="1515745" cy="1329690"/>
          </a:xfrm>
          <a:prstGeom prst="rect">
            <a:avLst/>
          </a:prstGeom>
        </p:spPr>
        <p:txBody>
          <a:bodyPr wrap="none" numCol="1" fromWordArt="1">
            <a:prstTxWarp prst="textCurveUp">
              <a:avLst>
                <a:gd name="adj" fmla="val 40356"/>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rPr>
              <a:t>B</a:t>
            </a:r>
            <a:endPar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13080" y="893445"/>
            <a:ext cx="11134725" cy="1938020"/>
          </a:xfrm>
          <a:prstGeom prst="rect">
            <a:avLst/>
          </a:prstGeom>
          <a:noFill/>
          <a:ln>
            <a:solidFill>
              <a:schemeClr val="tx1"/>
            </a:solidFill>
          </a:ln>
        </p:spPr>
        <p:txBody>
          <a:bodyPr wrap="square" rtlCol="0" anchor="t">
            <a:spAutoFit/>
          </a:bodyPr>
          <a:lstStyle/>
          <a:p>
            <a:pPr indent="0" fontAlgn="auto">
              <a:lnSpc>
                <a:spcPct val="100000"/>
              </a:lnSpc>
            </a:pP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2023</a:t>
            </a: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·河北卷·</a:t>
            </a:r>
            <a:r>
              <a:rPr lang="en-US"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15</a:t>
            </a: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1931</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年夏，国际计划编制问题代表大会在阿姆斯特丹召开，苏联的计划工作经验被列为主要议题之一。苏联代表团带来的报告和资料在会上很快被散发一空。材料表明</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endParaRPr>
          </a:p>
          <a:p>
            <a:pPr indent="0" fontAlgn="auto">
              <a:lnSpc>
                <a:spcPct val="100000"/>
              </a:lnSpc>
            </a:pPr>
            <a:r>
              <a:rPr lang="en-US" altLang="zh-CN" sz="2400" kern="100" spc="150">
                <a:effectLst/>
                <a:latin typeface="楷体" panose="02010609060101010101" pitchFamily="49" charset="-122"/>
                <a:ea typeface="楷体" panose="02010609060101010101" pitchFamily="49" charset="-122"/>
                <a:cs typeface="楷体" panose="02010609060101010101" pitchFamily="49" charset="-122"/>
                <a:sym typeface="+mn-ea"/>
              </a:rPr>
              <a:t>A</a:t>
            </a:r>
            <a:r>
              <a:rPr lang="zh-CN" altLang="zh-CN" sz="2400" kern="100" spc="150">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“苏联模式”获得认可</a:t>
            </a:r>
            <a:r>
              <a:rPr lang="en-US"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B</a:t>
            </a:r>
            <a:r>
              <a:rPr lang="zh-CN"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西方国家全面干预经济生活</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endParaRPr>
          </a:p>
          <a:p>
            <a:pPr indent="0" algn="just" fontAlgn="auto">
              <a:lnSpc>
                <a:spcPct val="100000"/>
              </a:lnSpc>
            </a:pPr>
            <a:r>
              <a:rPr lang="en-US"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C</a:t>
            </a:r>
            <a:r>
              <a:rPr lang="zh-CN"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资本主义制度弊病初显</a:t>
            </a:r>
            <a:r>
              <a:rPr lang="en-US"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D</a:t>
            </a:r>
            <a:r>
              <a:rPr lang="zh-CN" altLang="zh-CN" sz="2400" kern="100" spc="125">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苏联社会主义建设备受关注</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矩形 4"/>
          <p:cNvSpPr/>
          <p:nvPr/>
        </p:nvSpPr>
        <p:spPr>
          <a:xfrm>
            <a:off x="148590" y="0"/>
            <a:ext cx="1946275" cy="534670"/>
          </a:xfrm>
          <a:prstGeom prst="rect">
            <a:avLst/>
          </a:prstGeom>
          <a:solidFill>
            <a:schemeClr val="bg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2400" b="1" dirty="0">
                <a:solidFill>
                  <a:srgbClr val="FF0000"/>
                </a:solidFill>
                <a:latin typeface="微软雅黑" panose="020B0503020204020204" charset="-122"/>
                <a:ea typeface="微软雅黑" panose="020B0503020204020204" charset="-122"/>
              </a:rPr>
              <a:t>高考真题</a:t>
            </a:r>
            <a:endParaRPr lang="zh-CN" altLang="en-US" sz="2400" b="1" dirty="0">
              <a:solidFill>
                <a:srgbClr val="FF0000"/>
              </a:solidFill>
              <a:latin typeface="微软雅黑" panose="020B0503020204020204" charset="-122"/>
              <a:ea typeface="微软雅黑" panose="020B0503020204020204" charset="-122"/>
            </a:endParaRPr>
          </a:p>
        </p:txBody>
      </p:sp>
      <p:sp>
        <p:nvSpPr>
          <p:cNvPr id="4" name="矩形 3"/>
          <p:cNvSpPr>
            <a:spLocks noChangeArrowheads="1" noChangeShapeType="1" noTextEdit="1"/>
          </p:cNvSpPr>
          <p:nvPr>
            <p:custDataLst>
              <p:tags r:id="rId1"/>
            </p:custDataLst>
          </p:nvPr>
        </p:nvSpPr>
        <p:spPr bwMode="auto">
          <a:xfrm>
            <a:off x="10252710" y="1322705"/>
            <a:ext cx="1515745" cy="1329690"/>
          </a:xfrm>
          <a:prstGeom prst="rect">
            <a:avLst/>
          </a:prstGeom>
        </p:spPr>
        <p:txBody>
          <a:bodyPr wrap="none" numCol="1" fromWordArt="1">
            <a:prstTxWarp prst="textCurveUp">
              <a:avLst>
                <a:gd name="adj" fmla="val 40356"/>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rPr>
              <a:t>D</a:t>
            </a:r>
            <a:endPar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endParaRPr>
          </a:p>
        </p:txBody>
      </p:sp>
      <p:sp>
        <p:nvSpPr>
          <p:cNvPr id="3" name="文本框 2"/>
          <p:cNvSpPr txBox="1"/>
          <p:nvPr/>
        </p:nvSpPr>
        <p:spPr>
          <a:xfrm>
            <a:off x="330835" y="3442970"/>
            <a:ext cx="11045825" cy="1938020"/>
          </a:xfrm>
          <a:prstGeom prst="rect">
            <a:avLst/>
          </a:prstGeom>
          <a:noFill/>
          <a:ln>
            <a:solidFill>
              <a:schemeClr val="tx1"/>
            </a:solidFill>
          </a:ln>
        </p:spPr>
        <p:txBody>
          <a:bodyPr wrap="square" rtlCol="0" anchor="t">
            <a:spAutoFit/>
          </a:bodyPr>
          <a:lstStyle/>
          <a:p>
            <a:pPr indent="0" fontAlgn="auto" hangingPunct="0">
              <a:lnSpc>
                <a:spcPct val="100000"/>
              </a:lnSpc>
              <a:buFont typeface="Arial" panose="020B0604020202020204"/>
            </a:pPr>
            <a:r>
              <a:rPr lang="zh-CN" altLang="zh-CN" sz="2400" kern="100">
                <a:solidFill>
                  <a:srgbClr val="FF0000"/>
                </a:solidFill>
                <a:effectLst/>
                <a:latin typeface="楷体" panose="02010609060101010101" pitchFamily="49" charset="-122"/>
                <a:ea typeface="楷体" panose="02010609060101010101" pitchFamily="49" charset="-122"/>
                <a:cs typeface="楷体" panose="02010609060101010101" pitchFamily="49" charset="-122"/>
                <a:sym typeface="+mn-ea"/>
              </a:rPr>
              <a:t>（2023·广东卷·15）</a:t>
            </a: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1932年1月，苏联最高国民经济委员会被新建的重工业、森林工业和轻工业人民委员部所取代。后来人民委员部的数量继续增加，到卫国战争开始时，苏联有21个工业人民委员部。这种</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endParaRPr>
          </a:p>
          <a:p>
            <a:pPr indent="0" fontAlgn="auto" hangingPunct="0">
              <a:lnSpc>
                <a:spcPct val="100000"/>
              </a:lnSpc>
              <a:buFont typeface="Arial" panose="020B0604020202020204"/>
            </a:pP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A．源自卫国战争需要	          B．导致经济比例失衡</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endParaRPr>
          </a:p>
          <a:p>
            <a:pPr indent="0" fontAlgn="auto" hangingPunct="0">
              <a:lnSpc>
                <a:spcPct val="100000"/>
              </a:lnSpc>
              <a:buFont typeface="Arial" panose="020B0604020202020204"/>
            </a:pPr>
            <a:r>
              <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rPr>
              <a:t>C．与计划经济体制相适应	          D．是引入市场竞争的结果</a:t>
            </a:r>
            <a:endParaRPr lang="zh-CN" altLang="zh-CN" sz="2400" kern="100">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6" name="矩形 5"/>
          <p:cNvSpPr>
            <a:spLocks noChangeArrowheads="1" noChangeShapeType="1" noTextEdit="1"/>
          </p:cNvSpPr>
          <p:nvPr>
            <p:custDataLst>
              <p:tags r:id="rId2"/>
            </p:custDataLst>
          </p:nvPr>
        </p:nvSpPr>
        <p:spPr bwMode="auto">
          <a:xfrm>
            <a:off x="9860915" y="4267835"/>
            <a:ext cx="1515745" cy="1329690"/>
          </a:xfrm>
          <a:prstGeom prst="rect">
            <a:avLst/>
          </a:prstGeom>
        </p:spPr>
        <p:txBody>
          <a:bodyPr wrap="none" numCol="1" fromWordArt="1">
            <a:prstTxWarp prst="textCurveUp">
              <a:avLst>
                <a:gd name="adj" fmla="val 40356"/>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rPr>
              <a:t>C</a:t>
            </a:r>
            <a:endPar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34315" y="908050"/>
            <a:ext cx="11503660" cy="1938020"/>
          </a:xfrm>
          <a:prstGeom prst="rect">
            <a:avLst/>
          </a:prstGeom>
          <a:noFill/>
          <a:ln>
            <a:solidFill>
              <a:schemeClr val="tx1"/>
            </a:solidFill>
          </a:ln>
        </p:spPr>
        <p:txBody>
          <a:bodyPr wrap="square" rtlCol="0" anchor="t">
            <a:spAutoFit/>
          </a:bodyPr>
          <a:lstStyle/>
          <a:p>
            <a:pPr lvl="0">
              <a:lnSpc>
                <a:spcPct val="100000"/>
              </a:lnSpc>
              <a:defRPr/>
            </a:pPr>
            <a:r>
              <a:rPr lang="zh-CN" altLang="en-US" sz="24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2021·</a:t>
            </a:r>
            <a:r>
              <a:rPr lang="zh-CN" altLang="en-US" sz="24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广东卷</a:t>
            </a:r>
            <a:r>
              <a:rPr lang="en-US" altLang="zh-CN" sz="24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·15</a:t>
            </a:r>
            <a:r>
              <a:rPr lang="zh-CN" altLang="en-US" sz="240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a:t>
            </a:r>
            <a:r>
              <a:rPr lang="en-US"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20</a:t>
            </a:r>
            <a:r>
              <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世纪</a:t>
            </a:r>
            <a:r>
              <a:rPr lang="en-US"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20</a:t>
            </a:r>
            <a:r>
              <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年代中后期，苏联大力发展中等技术教育，到</a:t>
            </a:r>
            <a:r>
              <a:rPr lang="en-US"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1927</a:t>
            </a:r>
            <a:r>
              <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年俄罗斯联邦就有</a:t>
            </a:r>
            <a:r>
              <a:rPr lang="en-US"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672</a:t>
            </a:r>
            <a:r>
              <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所中等技术学校。此外还成立工农速成班，招收未受过中等教育的工人和青年农民。这种做法的主要目的是</a:t>
            </a:r>
            <a:endPar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lvl="0">
              <a:lnSpc>
                <a:spcPct val="100000"/>
              </a:lnSpc>
              <a:defRPr/>
            </a:pPr>
            <a:r>
              <a:rPr lang="en-US"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A. </a:t>
            </a:r>
            <a:r>
              <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适应工业化建设的需要            </a:t>
            </a:r>
            <a:r>
              <a:rPr lang="en-US"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B. </a:t>
            </a:r>
            <a:r>
              <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促进中等技术教育普及</a:t>
            </a:r>
            <a:endPar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a:p>
            <a:pPr lvl="0">
              <a:lnSpc>
                <a:spcPct val="100000"/>
              </a:lnSpc>
              <a:defRPr/>
            </a:pPr>
            <a:r>
              <a:rPr lang="en-US"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C. </a:t>
            </a:r>
            <a:r>
              <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完善新经济政策                  </a:t>
            </a:r>
            <a:r>
              <a:rPr lang="en-US" altLang="zh-CN"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D. </a:t>
            </a:r>
            <a:r>
              <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rPr>
              <a:t>冲破西方技术封锁</a:t>
            </a:r>
            <a:endParaRPr lang="zh-CN" altLang="en-US" sz="2400">
              <a:solidFill>
                <a:schemeClr val="tx1"/>
              </a:solidFill>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5" name="矩形 4"/>
          <p:cNvSpPr/>
          <p:nvPr/>
        </p:nvSpPr>
        <p:spPr>
          <a:xfrm>
            <a:off x="148590" y="0"/>
            <a:ext cx="1946275" cy="534670"/>
          </a:xfrm>
          <a:prstGeom prst="rect">
            <a:avLst/>
          </a:prstGeom>
          <a:solidFill>
            <a:schemeClr val="bg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sz="2400" b="1" dirty="0">
                <a:solidFill>
                  <a:srgbClr val="FF0000"/>
                </a:solidFill>
                <a:latin typeface="微软雅黑" panose="020B0503020204020204" charset="-122"/>
                <a:ea typeface="微软雅黑" panose="020B0503020204020204" charset="-122"/>
              </a:rPr>
              <a:t>高考真题</a:t>
            </a:r>
            <a:endParaRPr lang="zh-CN" altLang="en-US" sz="2400" b="1" dirty="0">
              <a:solidFill>
                <a:srgbClr val="FF0000"/>
              </a:solidFill>
              <a:latin typeface="微软雅黑" panose="020B0503020204020204" charset="-122"/>
              <a:ea typeface="微软雅黑" panose="020B0503020204020204" charset="-122"/>
            </a:endParaRPr>
          </a:p>
        </p:txBody>
      </p:sp>
      <p:sp>
        <p:nvSpPr>
          <p:cNvPr id="4" name="矩形 3"/>
          <p:cNvSpPr>
            <a:spLocks noChangeArrowheads="1" noChangeShapeType="1" noTextEdit="1"/>
          </p:cNvSpPr>
          <p:nvPr>
            <p:custDataLst>
              <p:tags r:id="rId1"/>
            </p:custDataLst>
          </p:nvPr>
        </p:nvSpPr>
        <p:spPr bwMode="auto">
          <a:xfrm>
            <a:off x="10252710" y="1322705"/>
            <a:ext cx="1515745" cy="1329690"/>
          </a:xfrm>
          <a:prstGeom prst="rect">
            <a:avLst/>
          </a:prstGeom>
        </p:spPr>
        <p:txBody>
          <a:bodyPr wrap="none" numCol="1" fromWordArt="1">
            <a:prstTxWarp prst="textCurveUp">
              <a:avLst>
                <a:gd name="adj" fmla="val 40356"/>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rPr>
              <a:t>A</a:t>
            </a:r>
            <a:endPar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endParaRPr>
          </a:p>
        </p:txBody>
      </p:sp>
      <p:sp>
        <p:nvSpPr>
          <p:cNvPr id="3" name="文本框 2"/>
          <p:cNvSpPr txBox="1"/>
          <p:nvPr/>
        </p:nvSpPr>
        <p:spPr>
          <a:xfrm>
            <a:off x="421640" y="3802380"/>
            <a:ext cx="11316335" cy="1938020"/>
          </a:xfrm>
          <a:prstGeom prst="rect">
            <a:avLst/>
          </a:prstGeom>
          <a:noFill/>
          <a:ln>
            <a:solidFill>
              <a:schemeClr val="tx1"/>
            </a:solidFill>
          </a:ln>
        </p:spPr>
        <p:txBody>
          <a:bodyPr wrap="square" rtlCol="0" anchor="t">
            <a:spAutoFit/>
          </a:bodyPr>
          <a:lstStyle/>
          <a:p>
            <a:r>
              <a:rPr lang="zh-CN" altLang="en-US" sz="2400" dirty="0">
                <a:solidFill>
                  <a:srgbClr val="FF0000"/>
                </a:solidFill>
                <a:latin typeface="楷体" panose="02010609060101010101" pitchFamily="49" charset="-122"/>
                <a:ea typeface="楷体" panose="02010609060101010101" pitchFamily="49" charset="-122"/>
                <a:sym typeface="+mn-ea"/>
              </a:rPr>
              <a:t>（</a:t>
            </a:r>
            <a:r>
              <a:rPr lang="en-US" altLang="zh-CN" sz="2400" dirty="0">
                <a:solidFill>
                  <a:srgbClr val="FF0000"/>
                </a:solidFill>
                <a:latin typeface="楷体" panose="02010609060101010101" pitchFamily="49" charset="-122"/>
                <a:ea typeface="楷体" panose="02010609060101010101" pitchFamily="49" charset="-122"/>
                <a:sym typeface="+mn-ea"/>
              </a:rPr>
              <a:t>2021·</a:t>
            </a:r>
            <a:r>
              <a:rPr lang="zh-CN" altLang="en-US" sz="2400" dirty="0">
                <a:solidFill>
                  <a:srgbClr val="FF0000"/>
                </a:solidFill>
                <a:latin typeface="楷体" panose="02010609060101010101" pitchFamily="49" charset="-122"/>
                <a:ea typeface="楷体" panose="02010609060101010101" pitchFamily="49" charset="-122"/>
                <a:sym typeface="+mn-ea"/>
              </a:rPr>
              <a:t>全国甲卷</a:t>
            </a:r>
            <a:r>
              <a:rPr lang="en-US" altLang="zh-CN" sz="2400" dirty="0">
                <a:solidFill>
                  <a:srgbClr val="FF0000"/>
                </a:solidFill>
                <a:latin typeface="楷体" panose="02010609060101010101" pitchFamily="49" charset="-122"/>
                <a:ea typeface="楷体" panose="02010609060101010101" pitchFamily="49" charset="-122"/>
                <a:sym typeface="+mn-ea"/>
              </a:rPr>
              <a:t>·34</a:t>
            </a:r>
            <a:r>
              <a:rPr lang="zh-CN" altLang="en-US" sz="2400" dirty="0">
                <a:solidFill>
                  <a:srgbClr val="FF0000"/>
                </a:solidFill>
                <a:latin typeface="楷体" panose="02010609060101010101" pitchFamily="49" charset="-122"/>
                <a:ea typeface="楷体" panose="02010609060101010101" pitchFamily="49" charset="-122"/>
                <a:sym typeface="+mn-ea"/>
              </a:rPr>
              <a:t>）</a:t>
            </a:r>
            <a:r>
              <a:rPr lang="zh-CN" altLang="zh-CN" sz="2400" dirty="0">
                <a:latin typeface="楷体" panose="02010609060101010101" pitchFamily="49" charset="-122"/>
                <a:ea typeface="楷体" panose="02010609060101010101" pitchFamily="49" charset="-122"/>
                <a:sym typeface="+mn-ea"/>
              </a:rPr>
              <a:t>苏俄国内战争时期，在察里津和卡卢加一带，当地苏维埃政权没有禁止粮食的自由贸易，而是向贩粮者征税，用于支援战争和救济饥民。这一史实可用来说明，当时苏俄</a:t>
            </a:r>
            <a:endParaRPr lang="zh-CN"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sym typeface="+mn-ea"/>
              </a:rPr>
              <a:t>A</a:t>
            </a:r>
            <a:r>
              <a:rPr lang="zh-CN" altLang="zh-CN" sz="2400" dirty="0">
                <a:latin typeface="楷体" panose="02010609060101010101" pitchFamily="49" charset="-122"/>
                <a:ea typeface="楷体" panose="02010609060101010101" pitchFamily="49" charset="-122"/>
                <a:sym typeface="+mn-ea"/>
              </a:rPr>
              <a:t>．粮食短缺问题得到解决</a:t>
            </a:r>
            <a:r>
              <a:rPr lang="en-US" altLang="zh-CN" sz="2400" dirty="0">
                <a:latin typeface="楷体" panose="02010609060101010101" pitchFamily="49" charset="-122"/>
                <a:ea typeface="楷体" panose="02010609060101010101" pitchFamily="49" charset="-122"/>
                <a:sym typeface="+mn-ea"/>
              </a:rPr>
              <a:t>              B</a:t>
            </a:r>
            <a:r>
              <a:rPr lang="zh-CN" altLang="zh-CN" sz="2400" dirty="0">
                <a:latin typeface="楷体" panose="02010609060101010101" pitchFamily="49" charset="-122"/>
                <a:ea typeface="楷体" panose="02010609060101010101" pitchFamily="49" charset="-122"/>
                <a:sym typeface="+mn-ea"/>
              </a:rPr>
              <a:t>．自由贸易成为经济活动常态</a:t>
            </a:r>
            <a:endParaRPr lang="zh-CN" altLang="zh-CN" sz="2400" dirty="0">
              <a:latin typeface="楷体" panose="02010609060101010101" pitchFamily="49" charset="-122"/>
              <a:ea typeface="楷体" panose="02010609060101010101" pitchFamily="49" charset="-122"/>
            </a:endParaRPr>
          </a:p>
          <a:p>
            <a:r>
              <a:rPr lang="en-US" altLang="zh-CN" sz="2400" dirty="0">
                <a:latin typeface="楷体" panose="02010609060101010101" pitchFamily="49" charset="-122"/>
                <a:ea typeface="楷体" panose="02010609060101010101" pitchFamily="49" charset="-122"/>
                <a:sym typeface="+mn-ea"/>
              </a:rPr>
              <a:t>C</a:t>
            </a:r>
            <a:r>
              <a:rPr lang="zh-CN" altLang="zh-CN" sz="2400" dirty="0">
                <a:latin typeface="楷体" panose="02010609060101010101" pitchFamily="49" charset="-122"/>
                <a:ea typeface="楷体" panose="02010609060101010101" pitchFamily="49" charset="-122"/>
                <a:sym typeface="+mn-ea"/>
              </a:rPr>
              <a:t>．战时经济措施存在弊端</a:t>
            </a:r>
            <a:r>
              <a:rPr lang="en-US" altLang="zh-CN" sz="2400" dirty="0">
                <a:latin typeface="楷体" panose="02010609060101010101" pitchFamily="49" charset="-122"/>
                <a:ea typeface="楷体" panose="02010609060101010101" pitchFamily="49" charset="-122"/>
                <a:sym typeface="+mn-ea"/>
              </a:rPr>
              <a:t>              D</a:t>
            </a:r>
            <a:r>
              <a:rPr lang="zh-CN" altLang="zh-CN" sz="2400" dirty="0">
                <a:latin typeface="楷体" panose="02010609060101010101" pitchFamily="49" charset="-122"/>
                <a:ea typeface="楷体" panose="02010609060101010101" pitchFamily="49" charset="-122"/>
                <a:sym typeface="+mn-ea"/>
              </a:rPr>
              <a:t>．粮食税已经代替余粮收集制</a:t>
            </a:r>
            <a:endParaRPr lang="zh-CN" altLang="zh-CN" sz="2400" dirty="0">
              <a:latin typeface="楷体" panose="02010609060101010101" pitchFamily="49" charset="-122"/>
              <a:ea typeface="楷体" panose="02010609060101010101" pitchFamily="49" charset="-122"/>
              <a:sym typeface="+mn-ea"/>
            </a:endParaRPr>
          </a:p>
        </p:txBody>
      </p:sp>
      <p:sp>
        <p:nvSpPr>
          <p:cNvPr id="6" name="矩形 5"/>
          <p:cNvSpPr>
            <a:spLocks noChangeArrowheads="1" noChangeShapeType="1" noTextEdit="1"/>
          </p:cNvSpPr>
          <p:nvPr>
            <p:custDataLst>
              <p:tags r:id="rId2"/>
            </p:custDataLst>
          </p:nvPr>
        </p:nvSpPr>
        <p:spPr bwMode="auto">
          <a:xfrm>
            <a:off x="10379710" y="4410710"/>
            <a:ext cx="1515745" cy="1329690"/>
          </a:xfrm>
          <a:prstGeom prst="rect">
            <a:avLst/>
          </a:prstGeom>
        </p:spPr>
        <p:txBody>
          <a:bodyPr wrap="none" numCol="1" fromWordArt="1">
            <a:prstTxWarp prst="textCurveUp">
              <a:avLst>
                <a:gd name="adj" fmla="val 40356"/>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rPr>
              <a:t>C</a:t>
            </a:r>
            <a:endParaRPr lang="en-US" altLang="zh-CN" sz="3600" kern="10" dirty="0">
              <a:ln w="101600">
                <a:solidFill>
                  <a:srgbClr val="FF0000"/>
                </a:solidFill>
                <a:miter lim="800000"/>
              </a:ln>
              <a:solidFill>
                <a:srgbClr val="FF0000"/>
              </a:solidFill>
              <a:effectLst>
                <a:outerShdw dist="45791" dir="2021404" algn="ctr" rotWithShape="0">
                  <a:srgbClr val="808080">
                    <a:alpha val="75000"/>
                  </a:srgbClr>
                </a:outerShdw>
              </a:effectLst>
              <a:latin typeface="宋体" panose="02010600030101010101" pitchFamily="2" charset="-122"/>
              <a:ea typeface="宋体" panose="02010600030101010101"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725" y="87630"/>
            <a:ext cx="4284980" cy="521970"/>
          </a:xfrm>
          <a:prstGeom prst="rect">
            <a:avLst/>
          </a:prstGeom>
          <a:solidFill>
            <a:schemeClr val="bg2"/>
          </a:solidFill>
          <a:ln>
            <a:solidFill>
              <a:schemeClr val="tx1"/>
            </a:solidFill>
          </a:ln>
        </p:spPr>
        <p:txBody>
          <a:bodyPr wrap="square">
            <a:spAutoFit/>
          </a:bodyPr>
          <a:lstStyle/>
          <a:p>
            <a:pPr algn="ctr">
              <a:lnSpc>
                <a:spcPct val="100000"/>
              </a:lnSpc>
            </a:pPr>
            <a:r>
              <a:rPr lang="zh-CN"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列宁主义的理论创新</a:t>
            </a:r>
            <a:endParaRPr lang="zh-CN"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3" name="图片 2"/>
          <p:cNvPicPr>
            <a:picLocks noChangeAspect="1"/>
          </p:cNvPicPr>
          <p:nvPr/>
        </p:nvPicPr>
        <p:blipFill>
          <a:blip r:embed="rId1"/>
          <a:stretch>
            <a:fillRect/>
          </a:stretch>
        </p:blipFill>
        <p:spPr>
          <a:xfrm>
            <a:off x="2302510" y="3631565"/>
            <a:ext cx="7752080" cy="1438275"/>
          </a:xfrm>
          <a:prstGeom prst="rect">
            <a:avLst/>
          </a:prstGeom>
          <a:ln>
            <a:solidFill>
              <a:schemeClr val="tx1"/>
            </a:solidFill>
          </a:ln>
        </p:spPr>
      </p:pic>
      <p:pic>
        <p:nvPicPr>
          <p:cNvPr id="4" name="图片 3"/>
          <p:cNvPicPr>
            <a:picLocks noChangeAspect="1"/>
          </p:cNvPicPr>
          <p:nvPr/>
        </p:nvPicPr>
        <p:blipFill>
          <a:blip r:embed="rId2"/>
          <a:stretch>
            <a:fillRect/>
          </a:stretch>
        </p:blipFill>
        <p:spPr>
          <a:xfrm>
            <a:off x="249555" y="2286000"/>
            <a:ext cx="2000250" cy="2643505"/>
          </a:xfrm>
          <a:prstGeom prst="rect">
            <a:avLst/>
          </a:prstGeom>
        </p:spPr>
      </p:pic>
      <p:sp>
        <p:nvSpPr>
          <p:cNvPr id="18" name="文本框 5121"/>
          <p:cNvSpPr txBox="1"/>
          <p:nvPr>
            <p:custDataLst>
              <p:tags r:id="rId3"/>
            </p:custDataLst>
          </p:nvPr>
        </p:nvSpPr>
        <p:spPr>
          <a:xfrm>
            <a:off x="9022080" y="0"/>
            <a:ext cx="2542540" cy="586105"/>
          </a:xfrm>
          <a:prstGeom prst="rect">
            <a:avLst/>
          </a:prstGeom>
          <a:solidFill>
            <a:schemeClr val="tx1"/>
          </a:solidFill>
          <a:ln w="38100" cap="flat" cmpd="sng">
            <a:noFill/>
            <a:prstDash val="solid"/>
            <a:miter/>
            <a:headEnd type="none" w="med" len="med"/>
            <a:tailEnd type="none" w="med" len="med"/>
          </a:ln>
        </p:spPr>
        <p:txBody>
          <a:bodyPr wrap="square" lIns="90170" tIns="46990" rIns="90170" bIns="46990" anchor="t" anchorCtr="0">
            <a:spAutoFit/>
          </a:bodyPr>
          <a:lstStyle/>
          <a:p>
            <a:pPr algn="ctr"/>
            <a:r>
              <a:rPr lang="zh-CN" altLang="en-US" sz="3200" b="1" dirty="0">
                <a:solidFill>
                  <a:srgbClr val="FFFF00"/>
                </a:solidFill>
                <a:latin typeface="幼圆" panose="02010509060101010101" charset="-122"/>
                <a:ea typeface="幼圆" panose="02010509060101010101" charset="-122"/>
                <a:cs typeface="方正粗黑宋简体" panose="02000000000000000000" charset="-122"/>
                <a:sym typeface="+mn-ea"/>
              </a:rPr>
              <a:t>时代背景</a:t>
            </a:r>
            <a:endParaRPr lang="zh-CN" altLang="en-US" sz="3200" b="1" dirty="0">
              <a:solidFill>
                <a:srgbClr val="FFFF00"/>
              </a:solidFill>
              <a:latin typeface="幼圆" panose="02010509060101010101" charset="-122"/>
              <a:ea typeface="幼圆" panose="02010509060101010101" charset="-122"/>
              <a:cs typeface="方正粗黑宋简体" panose="02000000000000000000" charset="-122"/>
              <a:sym typeface="+mn-ea"/>
            </a:endParaRPr>
          </a:p>
        </p:txBody>
      </p:sp>
      <p:sp>
        <p:nvSpPr>
          <p:cNvPr id="22" name="箭头: 燕尾形 21"/>
          <p:cNvSpPr/>
          <p:nvPr/>
        </p:nvSpPr>
        <p:spPr>
          <a:xfrm>
            <a:off x="631903" y="1504332"/>
            <a:ext cx="10928194" cy="374680"/>
          </a:xfrm>
          <a:prstGeom prst="notchedRightArrow">
            <a:avLst/>
          </a:prstGeom>
          <a:solidFill>
            <a:srgbClr val="C00000"/>
          </a:solidFill>
        </p:spPr>
        <p:style>
          <a:lnRef idx="0">
            <a:schemeClr val="dk1">
              <a:hueOff val="0"/>
              <a:satOff val="0"/>
              <a:lumOff val="0"/>
              <a:alphaOff val="0"/>
            </a:schemeClr>
          </a:lnRef>
          <a:fillRef idx="1">
            <a:scrgbClr r="0" g="0" b="0"/>
          </a:fillRef>
          <a:effectRef idx="0">
            <a:schemeClr val="dk1">
              <a:tint val="40000"/>
              <a:hueOff val="0"/>
              <a:satOff val="0"/>
              <a:lumOff val="0"/>
              <a:alphaOff val="0"/>
            </a:schemeClr>
          </a:effectRef>
          <a:fontRef idx="minor">
            <a:schemeClr val="dk1">
              <a:hueOff val="0"/>
              <a:satOff val="0"/>
              <a:lumOff val="0"/>
              <a:alphaOff val="0"/>
            </a:schemeClr>
          </a:fontRef>
        </p:style>
      </p:sp>
      <p:sp>
        <p:nvSpPr>
          <p:cNvPr id="23" name="任意多边形: 形状 22"/>
          <p:cNvSpPr/>
          <p:nvPr/>
        </p:nvSpPr>
        <p:spPr>
          <a:xfrm>
            <a:off x="510540" y="716280"/>
            <a:ext cx="3350895" cy="778510"/>
          </a:xfrm>
          <a:custGeom>
            <a:avLst/>
            <a:gdLst>
              <a:gd name="connsiteX0" fmla="*/ 0 w 2328948"/>
              <a:gd name="connsiteY0" fmla="*/ 0 h 374680"/>
              <a:gd name="connsiteX1" fmla="*/ 2328948 w 2328948"/>
              <a:gd name="connsiteY1" fmla="*/ 0 h 374680"/>
              <a:gd name="connsiteX2" fmla="*/ 2328948 w 2328948"/>
              <a:gd name="connsiteY2" fmla="*/ 374680 h 374680"/>
              <a:gd name="connsiteX3" fmla="*/ 0 w 2328948"/>
              <a:gd name="connsiteY3" fmla="*/ 374680 h 374680"/>
              <a:gd name="connsiteX4" fmla="*/ 0 w 2328948"/>
              <a:gd name="connsiteY4" fmla="*/ 0 h 374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8948" h="374680">
                <a:moveTo>
                  <a:pt x="0" y="0"/>
                </a:moveTo>
                <a:lnTo>
                  <a:pt x="2328948" y="0"/>
                </a:lnTo>
                <a:lnTo>
                  <a:pt x="2328948" y="374680"/>
                </a:lnTo>
                <a:lnTo>
                  <a:pt x="0" y="37468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lvl="0" indent="0" algn="just" defTabSz="800100">
              <a:spcBef>
                <a:spcPct val="0"/>
              </a:spcBef>
              <a:buNone/>
            </a:pPr>
            <a:r>
              <a:rPr lang="en-US" sz="2000" b="1" kern="1200" dirty="0">
                <a:latin typeface="黑体" panose="02010609060101010101" charset="-122"/>
                <a:ea typeface="黑体" panose="02010609060101010101" charset="-122"/>
              </a:rPr>
              <a:t>18</a:t>
            </a:r>
            <a:r>
              <a:rPr lang="zh-CN" sz="2000" b="1" kern="1200" dirty="0">
                <a:latin typeface="黑体" panose="02010609060101010101" charset="-122"/>
                <a:ea typeface="黑体" panose="02010609060101010101" charset="-122"/>
              </a:rPr>
              <a:t>世纪初，彼得一世改革</a:t>
            </a:r>
            <a:r>
              <a:rPr lang="zh-CN" altLang="en-US" sz="2000" b="1" kern="1200" dirty="0">
                <a:latin typeface="黑体" panose="02010609060101010101" charset="-122"/>
                <a:ea typeface="黑体" panose="02010609060101010101" charset="-122"/>
              </a:rPr>
              <a:t>，开启了俄国现代化进程。</a:t>
            </a:r>
            <a:endParaRPr lang="zh-CN" sz="2000" b="1" kern="1200" dirty="0">
              <a:latin typeface="黑体" panose="02010609060101010101" charset="-122"/>
              <a:ea typeface="黑体" panose="02010609060101010101" charset="-122"/>
            </a:endParaRPr>
          </a:p>
        </p:txBody>
      </p:sp>
      <p:sp>
        <p:nvSpPr>
          <p:cNvPr id="24" name="椭圆 23"/>
          <p:cNvSpPr/>
          <p:nvPr/>
        </p:nvSpPr>
        <p:spPr>
          <a:xfrm>
            <a:off x="1759910" y="1653713"/>
            <a:ext cx="93670" cy="93670"/>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任意多边形: 形状 24"/>
          <p:cNvSpPr/>
          <p:nvPr/>
        </p:nvSpPr>
        <p:spPr>
          <a:xfrm>
            <a:off x="2668905" y="1791970"/>
            <a:ext cx="3380740" cy="779145"/>
          </a:xfrm>
          <a:custGeom>
            <a:avLst/>
            <a:gdLst>
              <a:gd name="connsiteX0" fmla="*/ 0 w 2835237"/>
              <a:gd name="connsiteY0" fmla="*/ 0 h 482049"/>
              <a:gd name="connsiteX1" fmla="*/ 2835237 w 2835237"/>
              <a:gd name="connsiteY1" fmla="*/ 0 h 482049"/>
              <a:gd name="connsiteX2" fmla="*/ 2835237 w 2835237"/>
              <a:gd name="connsiteY2" fmla="*/ 482049 h 482049"/>
              <a:gd name="connsiteX3" fmla="*/ 0 w 2835237"/>
              <a:gd name="connsiteY3" fmla="*/ 482049 h 482049"/>
              <a:gd name="connsiteX4" fmla="*/ 0 w 2835237"/>
              <a:gd name="connsiteY4" fmla="*/ 0 h 482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5237" h="482049">
                <a:moveTo>
                  <a:pt x="0" y="0"/>
                </a:moveTo>
                <a:lnTo>
                  <a:pt x="2835237" y="0"/>
                </a:lnTo>
                <a:lnTo>
                  <a:pt x="2835237" y="482049"/>
                </a:lnTo>
                <a:lnTo>
                  <a:pt x="0" y="4820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lvl="0" indent="0" algn="dist" defTabSz="800100">
              <a:spcBef>
                <a:spcPct val="0"/>
              </a:spcBef>
              <a:buNone/>
            </a:pPr>
            <a:r>
              <a:rPr lang="en-US" sz="2000" b="1" kern="1200" dirty="0">
                <a:latin typeface="黑体" panose="02010609060101010101" charset="-122"/>
                <a:ea typeface="黑体" panose="02010609060101010101" charset="-122"/>
              </a:rPr>
              <a:t>1861</a:t>
            </a:r>
            <a:r>
              <a:rPr lang="zh-CN" sz="2000" b="1" kern="1200" dirty="0">
                <a:latin typeface="黑体" panose="02010609060101010101" charset="-122"/>
                <a:ea typeface="黑体" panose="02010609060101010101" charset="-122"/>
              </a:rPr>
              <a:t>年，农奴制改革</a:t>
            </a:r>
            <a:r>
              <a:rPr lang="zh-CN" altLang="en-US" sz="2000" b="1" kern="1200" dirty="0">
                <a:latin typeface="黑体" panose="02010609060101010101" charset="-122"/>
                <a:ea typeface="黑体" panose="02010609060101010101" charset="-122"/>
              </a:rPr>
              <a:t>，俄国走上了资本主义发展道路。</a:t>
            </a:r>
            <a:endParaRPr lang="zh-CN" sz="2000" b="1" kern="1200" dirty="0">
              <a:latin typeface="黑体" panose="02010609060101010101" charset="-122"/>
              <a:ea typeface="黑体" panose="02010609060101010101" charset="-122"/>
            </a:endParaRPr>
          </a:p>
        </p:txBody>
      </p:sp>
      <p:sp>
        <p:nvSpPr>
          <p:cNvPr id="26" name="椭圆 25"/>
          <p:cNvSpPr/>
          <p:nvPr/>
        </p:nvSpPr>
        <p:spPr>
          <a:xfrm>
            <a:off x="4403534" y="1626871"/>
            <a:ext cx="93670" cy="93670"/>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任意多边形: 形状 26"/>
          <p:cNvSpPr/>
          <p:nvPr/>
        </p:nvSpPr>
        <p:spPr>
          <a:xfrm>
            <a:off x="5739130" y="716280"/>
            <a:ext cx="2884170" cy="683895"/>
          </a:xfrm>
          <a:custGeom>
            <a:avLst/>
            <a:gdLst>
              <a:gd name="connsiteX0" fmla="*/ 0 w 2543297"/>
              <a:gd name="connsiteY0" fmla="*/ 0 h 551807"/>
              <a:gd name="connsiteX1" fmla="*/ 2543297 w 2543297"/>
              <a:gd name="connsiteY1" fmla="*/ 0 h 551807"/>
              <a:gd name="connsiteX2" fmla="*/ 2543297 w 2543297"/>
              <a:gd name="connsiteY2" fmla="*/ 551807 h 551807"/>
              <a:gd name="connsiteX3" fmla="*/ 0 w 2543297"/>
              <a:gd name="connsiteY3" fmla="*/ 551807 h 551807"/>
              <a:gd name="connsiteX4" fmla="*/ 0 w 2543297"/>
              <a:gd name="connsiteY4" fmla="*/ 0 h 551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297" h="551807">
                <a:moveTo>
                  <a:pt x="0" y="0"/>
                </a:moveTo>
                <a:lnTo>
                  <a:pt x="2543297" y="0"/>
                </a:lnTo>
                <a:lnTo>
                  <a:pt x="2543297" y="551807"/>
                </a:lnTo>
                <a:lnTo>
                  <a:pt x="0" y="5518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b" anchorCtr="0">
            <a:noAutofit/>
          </a:bodyPr>
          <a:lstStyle/>
          <a:p>
            <a:pPr marL="0" lvl="0" indent="0" algn="dist" defTabSz="800100">
              <a:spcBef>
                <a:spcPct val="0"/>
              </a:spcBef>
              <a:buNone/>
            </a:pPr>
            <a:r>
              <a:rPr lang="en-US" sz="2000" b="1" kern="1200" dirty="0">
                <a:latin typeface="黑体" panose="02010609060101010101" charset="-122"/>
                <a:ea typeface="黑体" panose="02010609060101010101" charset="-122"/>
              </a:rPr>
              <a:t>19</a:t>
            </a:r>
            <a:r>
              <a:rPr lang="zh-CN" sz="2000" b="1" kern="1200" dirty="0">
                <a:latin typeface="黑体" panose="02010609060101010101" charset="-122"/>
                <a:ea typeface="黑体" panose="02010609060101010101" charset="-122"/>
              </a:rPr>
              <a:t>世纪</a:t>
            </a:r>
            <a:r>
              <a:rPr lang="zh-CN" altLang="en-US" sz="2000" b="1" kern="1200" dirty="0">
                <a:latin typeface="黑体" panose="02010609060101010101" charset="-122"/>
                <a:ea typeface="黑体" panose="02010609060101010101" charset="-122"/>
              </a:rPr>
              <a:t>中后期</a:t>
            </a:r>
            <a:r>
              <a:rPr lang="zh-CN" sz="2000" b="1" kern="1200" dirty="0">
                <a:latin typeface="黑体" panose="02010609060101010101" charset="-122"/>
                <a:ea typeface="黑体" panose="02010609060101010101" charset="-122"/>
              </a:rPr>
              <a:t>，</a:t>
            </a:r>
            <a:r>
              <a:rPr lang="zh-CN" altLang="en-US" sz="2000" b="1" kern="1200" dirty="0">
                <a:latin typeface="黑体" panose="02010609060101010101" charset="-122"/>
                <a:ea typeface="黑体" panose="02010609060101010101" charset="-122"/>
              </a:rPr>
              <a:t>资本主义开始向帝国主义过渡</a:t>
            </a:r>
            <a:endParaRPr lang="zh-CN" sz="2000" b="1" kern="1200" dirty="0">
              <a:latin typeface="黑体" panose="02010609060101010101" charset="-122"/>
              <a:ea typeface="黑体" panose="02010609060101010101" charset="-122"/>
            </a:endParaRPr>
          </a:p>
        </p:txBody>
      </p:sp>
      <p:sp>
        <p:nvSpPr>
          <p:cNvPr id="28" name="椭圆 27"/>
          <p:cNvSpPr/>
          <p:nvPr/>
        </p:nvSpPr>
        <p:spPr>
          <a:xfrm>
            <a:off x="7154333" y="1697995"/>
            <a:ext cx="93670" cy="93670"/>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任意多边形: 形状 28"/>
          <p:cNvSpPr/>
          <p:nvPr/>
        </p:nvSpPr>
        <p:spPr>
          <a:xfrm>
            <a:off x="7768590" y="1771015"/>
            <a:ext cx="3437255" cy="800100"/>
          </a:xfrm>
          <a:custGeom>
            <a:avLst/>
            <a:gdLst>
              <a:gd name="connsiteX0" fmla="*/ 0 w 1922560"/>
              <a:gd name="connsiteY0" fmla="*/ 0 h 405846"/>
              <a:gd name="connsiteX1" fmla="*/ 1922560 w 1922560"/>
              <a:gd name="connsiteY1" fmla="*/ 0 h 405846"/>
              <a:gd name="connsiteX2" fmla="*/ 1922560 w 1922560"/>
              <a:gd name="connsiteY2" fmla="*/ 405846 h 405846"/>
              <a:gd name="connsiteX3" fmla="*/ 0 w 1922560"/>
              <a:gd name="connsiteY3" fmla="*/ 405846 h 405846"/>
              <a:gd name="connsiteX4" fmla="*/ 0 w 1922560"/>
              <a:gd name="connsiteY4" fmla="*/ 0 h 405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2560" h="405846">
                <a:moveTo>
                  <a:pt x="0" y="0"/>
                </a:moveTo>
                <a:lnTo>
                  <a:pt x="1922560" y="0"/>
                </a:lnTo>
                <a:lnTo>
                  <a:pt x="1922560" y="405846"/>
                </a:lnTo>
                <a:lnTo>
                  <a:pt x="0" y="4058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lvl="0" indent="0" algn="dist" defTabSz="800100">
              <a:spcBef>
                <a:spcPct val="0"/>
              </a:spcBef>
              <a:buNone/>
            </a:pPr>
            <a:r>
              <a:rPr lang="en-US" altLang="en-US" sz="2000" b="1" kern="1200" dirty="0">
                <a:solidFill>
                  <a:prstClr val="black">
                    <a:hueOff val="0"/>
                    <a:satOff val="0"/>
                    <a:lumOff val="0"/>
                    <a:alphaOff val="0"/>
                  </a:prstClr>
                </a:solidFill>
                <a:latin typeface="黑体" panose="02010609060101010101" charset="-122"/>
                <a:ea typeface="黑体" panose="02010609060101010101" charset="-122"/>
                <a:cs typeface="+mn-cs"/>
              </a:rPr>
              <a:t>19</a:t>
            </a:r>
            <a:r>
              <a:rPr lang="zh-CN" altLang="en-US" sz="2000" b="1" kern="1200" dirty="0">
                <a:solidFill>
                  <a:prstClr val="black">
                    <a:hueOff val="0"/>
                    <a:satOff val="0"/>
                    <a:lumOff val="0"/>
                    <a:alphaOff val="0"/>
                  </a:prstClr>
                </a:solidFill>
                <a:latin typeface="黑体" panose="02010609060101010101" charset="-122"/>
                <a:ea typeface="黑体" panose="02010609060101010101" charset="-122"/>
                <a:cs typeface="+mn-cs"/>
              </a:rPr>
              <a:t>世纪末</a:t>
            </a:r>
            <a:r>
              <a:rPr lang="en-US" altLang="zh-CN" sz="2000" b="1" kern="1200" dirty="0">
                <a:solidFill>
                  <a:prstClr val="black">
                    <a:hueOff val="0"/>
                    <a:satOff val="0"/>
                    <a:lumOff val="0"/>
                    <a:alphaOff val="0"/>
                  </a:prstClr>
                </a:solidFill>
                <a:latin typeface="黑体" panose="02010609060101010101" charset="-122"/>
                <a:ea typeface="黑体" panose="02010609060101010101" charset="-122"/>
                <a:cs typeface="+mn-cs"/>
              </a:rPr>
              <a:t>20</a:t>
            </a:r>
            <a:r>
              <a:rPr lang="zh-CN" altLang="en-US" sz="2000" b="1" kern="1200" dirty="0">
                <a:solidFill>
                  <a:prstClr val="black">
                    <a:hueOff val="0"/>
                    <a:satOff val="0"/>
                    <a:lumOff val="0"/>
                    <a:alphaOff val="0"/>
                  </a:prstClr>
                </a:solidFill>
                <a:latin typeface="黑体" panose="02010609060101010101" charset="-122"/>
                <a:ea typeface="黑体" panose="02010609060101010101" charset="-122"/>
                <a:cs typeface="+mn-cs"/>
              </a:rPr>
              <a:t>世纪初，俄国历史上第一代产业工人形成。</a:t>
            </a:r>
            <a:endParaRPr lang="zh-CN" altLang="en-US" sz="2000" b="1" kern="1200" dirty="0">
              <a:solidFill>
                <a:prstClr val="black">
                  <a:hueOff val="0"/>
                  <a:satOff val="0"/>
                  <a:lumOff val="0"/>
                  <a:alphaOff val="0"/>
                </a:prstClr>
              </a:solidFill>
              <a:latin typeface="黑体" panose="02010609060101010101" charset="-122"/>
              <a:ea typeface="黑体" panose="02010609060101010101" charset="-122"/>
              <a:cs typeface="+mn-cs"/>
            </a:endParaRPr>
          </a:p>
          <a:p>
            <a:pPr marL="0" lvl="0" indent="0" algn="dist" defTabSz="800100">
              <a:spcBef>
                <a:spcPct val="0"/>
              </a:spcBef>
              <a:buNone/>
            </a:pPr>
            <a:endParaRPr lang="zh-CN" altLang="en-US" sz="500" kern="1200" dirty="0"/>
          </a:p>
        </p:txBody>
      </p:sp>
      <p:sp>
        <p:nvSpPr>
          <p:cNvPr id="30" name="椭圆 29"/>
          <p:cNvSpPr/>
          <p:nvPr/>
        </p:nvSpPr>
        <p:spPr>
          <a:xfrm>
            <a:off x="9448793" y="1645922"/>
            <a:ext cx="93670" cy="93670"/>
          </a:xfrm>
          <a:prstGeom prst="ellipse">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文本框 4"/>
          <p:cNvSpPr txBox="1"/>
          <p:nvPr/>
        </p:nvSpPr>
        <p:spPr>
          <a:xfrm>
            <a:off x="2302510" y="2625090"/>
            <a:ext cx="9552940" cy="902970"/>
          </a:xfrm>
          <a:prstGeom prst="rect">
            <a:avLst/>
          </a:prstGeom>
          <a:solidFill>
            <a:schemeClr val="bg2"/>
          </a:solidFill>
          <a:ln>
            <a:solidFill>
              <a:schemeClr val="tx1"/>
            </a:solidFill>
          </a:ln>
        </p:spPr>
        <p:txBody>
          <a:bodyPr wrap="square" rtlCol="0" anchor="t">
            <a:spAutoFit/>
          </a:bodyPr>
          <a:lstStyle/>
          <a:p>
            <a:pPr marL="285750" indent="-285750">
              <a:lnSpc>
                <a:spcPct val="110000"/>
              </a:lnSpc>
              <a:buFont typeface="Arial" panose="020B0604020202020204" pitchFamily="34" charset="0"/>
              <a:buChar char="•"/>
            </a:pPr>
            <a:r>
              <a:rPr lang="zh-CN" altLang="en-US" sz="2400" b="1" dirty="0">
                <a:latin typeface="微软雅黑" panose="020B0503020204020204" charset="-122"/>
                <a:ea typeface="微软雅黑" panose="020B0503020204020204" charset="-122"/>
                <a:sym typeface="+mn-ea"/>
              </a:rPr>
              <a:t>资本主义经济迅速发展，但与欧美国家相比，依然是</a:t>
            </a:r>
            <a:r>
              <a:rPr lang="zh-CN" altLang="en-US" sz="2400" b="1" dirty="0">
                <a:solidFill>
                  <a:srgbClr val="FF0000"/>
                </a:solidFill>
                <a:latin typeface="微软雅黑" panose="020B0503020204020204" charset="-122"/>
                <a:ea typeface="微软雅黑" panose="020B0503020204020204" charset="-122"/>
                <a:sym typeface="+mn-ea"/>
              </a:rPr>
              <a:t>落后的农业国</a:t>
            </a:r>
            <a:r>
              <a:rPr lang="zh-CN" altLang="en-US" sz="2400" b="1" dirty="0">
                <a:latin typeface="微软雅黑" panose="020B0503020204020204" charset="-122"/>
                <a:ea typeface="微软雅黑" panose="020B0503020204020204" charset="-122"/>
                <a:sym typeface="+mn-ea"/>
              </a:rPr>
              <a:t>；</a:t>
            </a:r>
            <a:endParaRPr lang="en-US" altLang="zh-CN" sz="2400" b="1" dirty="0">
              <a:latin typeface="微软雅黑" panose="020B0503020204020204" charset="-122"/>
              <a:ea typeface="微软雅黑" panose="020B0503020204020204" charset="-122"/>
            </a:endParaRPr>
          </a:p>
          <a:p>
            <a:pPr marL="285750" indent="-285750">
              <a:lnSpc>
                <a:spcPct val="110000"/>
              </a:lnSpc>
              <a:buFont typeface="Arial" panose="020B0604020202020204" pitchFamily="34" charset="0"/>
              <a:buChar char="•"/>
            </a:pPr>
            <a:r>
              <a:rPr lang="zh-CN" altLang="en-US" sz="2400" b="1" dirty="0">
                <a:latin typeface="微软雅黑" panose="020B0503020204020204" charset="-122"/>
                <a:ea typeface="微软雅黑" panose="020B0503020204020204" charset="-122"/>
                <a:sym typeface="+mn-ea"/>
              </a:rPr>
              <a:t>沙皇专制统治日益强化，</a:t>
            </a:r>
            <a:r>
              <a:rPr lang="zh-CN" altLang="en-US" sz="2400" b="1" dirty="0">
                <a:solidFill>
                  <a:srgbClr val="FF0000"/>
                </a:solidFill>
                <a:latin typeface="微软雅黑" panose="020B0503020204020204" charset="-122"/>
                <a:ea typeface="微软雅黑" panose="020B0503020204020204" charset="-122"/>
                <a:sym typeface="+mn-ea"/>
              </a:rPr>
              <a:t>社会矛盾日益尖锐</a:t>
            </a:r>
            <a:r>
              <a:rPr lang="zh-CN" altLang="en-US" sz="2400" b="1" dirty="0">
                <a:latin typeface="微软雅黑" panose="020B0503020204020204" charset="-122"/>
                <a:ea typeface="微软雅黑" panose="020B0503020204020204" charset="-122"/>
                <a:sym typeface="+mn-ea"/>
              </a:rPr>
              <a:t>，传统与现代相互交织。</a:t>
            </a:r>
            <a:endParaRPr lang="zh-CN" altLang="en-US" sz="2400" b="1" dirty="0">
              <a:latin typeface="微软雅黑" panose="020B0503020204020204" charset="-122"/>
              <a:ea typeface="微软雅黑" panose="020B0503020204020204" charset="-122"/>
              <a:sym typeface="+mn-ea"/>
            </a:endParaRPr>
          </a:p>
        </p:txBody>
      </p:sp>
      <p:sp>
        <p:nvSpPr>
          <p:cNvPr id="12" name="矩形 11"/>
          <p:cNvSpPr/>
          <p:nvPr/>
        </p:nvSpPr>
        <p:spPr>
          <a:xfrm>
            <a:off x="510540" y="5336540"/>
            <a:ext cx="11476355" cy="744220"/>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l"/>
            <a:r>
              <a:rPr lang="zh-CN" altLang="zh-CN" sz="2400" b="1" dirty="0">
                <a:solidFill>
                  <a:srgbClr val="FF0000"/>
                </a:solidFill>
                <a:latin typeface="微软雅黑" panose="020B0503020204020204" charset="-122"/>
                <a:ea typeface="微软雅黑" panose="020B0503020204020204" charset="-122"/>
              </a:rPr>
              <a:t>诞生标志：</a:t>
            </a:r>
            <a:endParaRPr lang="zh-CN" altLang="zh-CN" sz="2400" b="1" dirty="0">
              <a:solidFill>
                <a:srgbClr val="FF0000"/>
              </a:solidFill>
              <a:latin typeface="微软雅黑" panose="020B0503020204020204" charset="-122"/>
              <a:ea typeface="微软雅黑" panose="020B0503020204020204" charset="-122"/>
            </a:endParaRPr>
          </a:p>
          <a:p>
            <a:pPr algn="l"/>
            <a:r>
              <a:rPr lang="en-US" altLang="zh-CN" sz="2400" b="1" dirty="0">
                <a:solidFill>
                  <a:srgbClr val="FF0000"/>
                </a:solidFill>
                <a:latin typeface="微软雅黑" panose="020B0503020204020204" charset="-122"/>
                <a:ea typeface="微软雅黑" panose="020B0503020204020204" charset="-122"/>
              </a:rPr>
              <a:t>1903</a:t>
            </a:r>
            <a:r>
              <a:rPr lang="zh-CN" altLang="en-US" sz="2400" b="1" dirty="0">
                <a:solidFill>
                  <a:srgbClr val="FF0000"/>
                </a:solidFill>
                <a:latin typeface="微软雅黑" panose="020B0503020204020204" charset="-122"/>
                <a:ea typeface="微软雅黑" panose="020B0503020204020204" charset="-122"/>
              </a:rPr>
              <a:t>年俄国社会民主工党</a:t>
            </a:r>
            <a:r>
              <a:rPr lang="en-US" altLang="zh-CN" sz="2400" b="1" dirty="0">
                <a:solidFill>
                  <a:srgbClr val="FF0000"/>
                </a:solidFill>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二大</a:t>
            </a:r>
            <a:r>
              <a:rPr lang="en-US" altLang="zh-CN" sz="2400" b="1" dirty="0">
                <a:solidFill>
                  <a:srgbClr val="FF0000"/>
                </a:solidFill>
                <a:latin typeface="微软雅黑" panose="020B0503020204020204" charset="-122"/>
                <a:ea typeface="微软雅黑" panose="020B0503020204020204" charset="-122"/>
              </a:rPr>
              <a:t>”</a:t>
            </a:r>
            <a:r>
              <a:rPr lang="zh-CN" altLang="en-US" sz="2400" b="1" dirty="0">
                <a:solidFill>
                  <a:srgbClr val="FF0000"/>
                </a:solidFill>
                <a:latin typeface="微软雅黑" panose="020B0503020204020204" charset="-122"/>
                <a:ea typeface="微软雅黑" panose="020B0503020204020204" charset="-122"/>
              </a:rPr>
              <a:t>上布尔什维主义的形成（布尔什维克党的诞生）</a:t>
            </a:r>
            <a:endParaRPr lang="zh-CN" altLang="en-US" sz="2400" b="1" dirty="0">
              <a:solidFill>
                <a:srgbClr val="FF0000"/>
              </a:solidFill>
              <a:latin typeface="微软雅黑" panose="020B0503020204020204" charset="-122"/>
              <a:ea typeface="微软雅黑" panose="020B0503020204020204"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5" grpId="0" animBg="1"/>
      <p:bldP spid="5" grpId="1" animBg="1"/>
      <p:bldP spid="12" grpId="0" bldLvl="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073"/>
          <p:cNvSpPr txBox="1"/>
          <p:nvPr>
            <p:custDataLst>
              <p:tags r:id="rId1"/>
            </p:custDataLst>
          </p:nvPr>
        </p:nvSpPr>
        <p:spPr>
          <a:xfrm>
            <a:off x="114300" y="1005840"/>
            <a:ext cx="7658735" cy="3048635"/>
          </a:xfrm>
          <a:prstGeom prst="rect">
            <a:avLst/>
          </a:prstGeom>
          <a:solidFill>
            <a:sysClr val="window" lastClr="FFFFFF"/>
          </a:solidFill>
          <a:ln w="381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l"/>
            <a:r>
              <a:rPr lang="en-US" sz="3200" b="1" dirty="0">
                <a:solidFill>
                  <a:srgbClr val="FF0000"/>
                </a:solidFill>
                <a:latin typeface="华文细黑" panose="02010600040101010101" charset="-122"/>
                <a:ea typeface="华文细黑" panose="02010600040101010101" charset="-122"/>
                <a:cs typeface="华文细黑" panose="02010600040101010101" charset="-122"/>
                <a:sym typeface="+mn-ea"/>
              </a:rPr>
              <a:t>    </a:t>
            </a:r>
            <a:r>
              <a:rPr sz="3200" b="1" dirty="0">
                <a:solidFill>
                  <a:srgbClr val="FF0000"/>
                </a:solidFill>
                <a:latin typeface="华文细黑" panose="02010600040101010101" charset="-122"/>
                <a:ea typeface="华文细黑" panose="02010600040101010101" charset="-122"/>
                <a:cs typeface="华文细黑" panose="02010600040101010101" charset="-122"/>
                <a:sym typeface="+mn-ea"/>
              </a:rPr>
              <a:t>共产主义</a:t>
            </a:r>
            <a:r>
              <a:rPr lang="zh-CN" sz="3200" b="1"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将</a:t>
            </a:r>
            <a:r>
              <a:rPr sz="3200" b="1" dirty="0">
                <a:solidFill>
                  <a:srgbClr val="FF0000"/>
                </a:solidFill>
                <a:latin typeface="华文细黑" panose="02010600040101010101" charset="-122"/>
                <a:ea typeface="华文细黑" panose="02010600040101010101" charset="-122"/>
                <a:cs typeface="华文细黑" panose="02010600040101010101" charset="-122"/>
                <a:sym typeface="+mn-ea"/>
              </a:rPr>
              <a:t>至少在英国、美国、法国、德国</a:t>
            </a:r>
            <a:r>
              <a:rPr sz="3200" b="1" dirty="0">
                <a:solidFill>
                  <a:srgbClr val="1A0AF4"/>
                </a:solidFill>
                <a:latin typeface="华文细黑" panose="02010600040101010101" charset="-122"/>
                <a:ea typeface="华文细黑" panose="02010600040101010101" charset="-122"/>
                <a:cs typeface="华文细黑" panose="02010600040101010101" charset="-122"/>
                <a:sym typeface="+mn-ea"/>
              </a:rPr>
              <a:t>同时发生</a:t>
            </a:r>
            <a:r>
              <a:rPr sz="3200" b="1" dirty="0">
                <a:solidFill>
                  <a:srgbClr val="FF0000"/>
                </a:solidFill>
                <a:latin typeface="华文细黑" panose="02010600040101010101" charset="-122"/>
                <a:ea typeface="华文细黑" panose="02010600040101010101" charset="-122"/>
                <a:cs typeface="华文细黑" panose="02010600040101010101" charset="-122"/>
                <a:sym typeface="+mn-ea"/>
              </a:rPr>
              <a:t>。在这些国家的每一个国家中，共产主义革命发展的较快或较慢，要看这个国家是否有较发达的工业</a:t>
            </a:r>
            <a:r>
              <a:rPr lang="zh-CN" sz="3200" b="1"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和</a:t>
            </a:r>
            <a:r>
              <a:rPr sz="3200" b="1" dirty="0" err="1">
                <a:solidFill>
                  <a:srgbClr val="FF0000"/>
                </a:solidFill>
                <a:latin typeface="华文细黑" panose="02010600040101010101" charset="-122"/>
                <a:ea typeface="华文细黑" panose="02010600040101010101" charset="-122"/>
                <a:cs typeface="华文细黑" panose="02010600040101010101" charset="-122"/>
                <a:sym typeface="+mn-ea"/>
              </a:rPr>
              <a:t>比较大量的</a:t>
            </a:r>
            <a:r>
              <a:rPr sz="3200" b="1" dirty="0" err="1">
                <a:solidFill>
                  <a:srgbClr val="1A0AF4"/>
                </a:solidFill>
                <a:latin typeface="华文细黑" panose="02010600040101010101" charset="-122"/>
                <a:ea typeface="华文细黑" panose="02010600040101010101" charset="-122"/>
                <a:cs typeface="华文细黑" panose="02010600040101010101" charset="-122"/>
                <a:sym typeface="+mn-ea"/>
              </a:rPr>
              <a:t>生产力</a:t>
            </a:r>
            <a:r>
              <a:rPr sz="3200" b="1" dirty="0">
                <a:solidFill>
                  <a:srgbClr val="FF0000"/>
                </a:solidFill>
                <a:latin typeface="华文细黑" panose="02010600040101010101" charset="-122"/>
                <a:ea typeface="华文细黑" panose="02010600040101010101" charset="-122"/>
                <a:cs typeface="华文细黑" panose="02010600040101010101" charset="-122"/>
                <a:sym typeface="+mn-ea"/>
              </a:rPr>
              <a:t>。</a:t>
            </a:r>
            <a:endParaRPr sz="3200" b="1" dirty="0">
              <a:solidFill>
                <a:srgbClr val="FF0000"/>
              </a:solidFill>
              <a:latin typeface="华文细黑" panose="02010600040101010101" charset="-122"/>
              <a:ea typeface="华文细黑" panose="02010600040101010101" charset="-122"/>
              <a:cs typeface="华文细黑" panose="02010600040101010101" charset="-122"/>
              <a:sym typeface="+mn-ea"/>
            </a:endParaRPr>
          </a:p>
          <a:p>
            <a:pPr algn="r"/>
            <a:r>
              <a:rPr lang="en-US" altLang="zh-CN" sz="3200" b="1" dirty="0">
                <a:solidFill>
                  <a:srgbClr val="7030A0"/>
                </a:solidFill>
                <a:latin typeface="华文细黑" panose="02010600040101010101" charset="-122"/>
                <a:ea typeface="华文细黑" panose="02010600040101010101" charset="-122"/>
                <a:cs typeface="华文细黑" panose="02010600040101010101" charset="-122"/>
                <a:sym typeface="+mn-ea"/>
              </a:rPr>
              <a:t>——</a:t>
            </a:r>
            <a:r>
              <a:rPr sz="3200" b="1" dirty="0">
                <a:solidFill>
                  <a:srgbClr val="7030A0"/>
                </a:solidFill>
                <a:latin typeface="华文细黑" panose="02010600040101010101" charset="-122"/>
                <a:ea typeface="华文细黑" panose="02010600040101010101" charset="-122"/>
                <a:cs typeface="华文细黑" panose="02010600040101010101" charset="-122"/>
                <a:sym typeface="+mn-ea"/>
              </a:rPr>
              <a:t>《马克思恩格斯选集》</a:t>
            </a:r>
            <a:endParaRPr lang="zh-CN" altLang="en-US" sz="3200" b="1" dirty="0">
              <a:solidFill>
                <a:srgbClr val="7030A0"/>
              </a:solidFill>
              <a:latin typeface="华文细黑" panose="02010600040101010101" charset="-122"/>
              <a:ea typeface="华文细黑" panose="02010600040101010101" charset="-122"/>
              <a:cs typeface="华文细黑" panose="02010600040101010101" charset="-122"/>
              <a:sym typeface="宋体" panose="02010600030101010101" pitchFamily="2" charset="-122"/>
            </a:endParaRPr>
          </a:p>
        </p:txBody>
      </p:sp>
      <p:sp>
        <p:nvSpPr>
          <p:cNvPr id="6" name="文本框 3073"/>
          <p:cNvSpPr txBox="1"/>
          <p:nvPr>
            <p:custDataLst>
              <p:tags r:id="rId2"/>
            </p:custDataLst>
          </p:nvPr>
        </p:nvSpPr>
        <p:spPr>
          <a:xfrm>
            <a:off x="114935" y="4248785"/>
            <a:ext cx="7658100" cy="2063750"/>
          </a:xfrm>
          <a:prstGeom prst="rect">
            <a:avLst/>
          </a:prstGeom>
          <a:solidFill>
            <a:sysClr val="window" lastClr="FFFFFF"/>
          </a:solidFill>
          <a:ln w="381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l"/>
            <a:r>
              <a:rPr lang="en-US" altLang="zh-CN" sz="3200" b="1" dirty="0">
                <a:solidFill>
                  <a:srgbClr val="FF0000"/>
                </a:solidFill>
                <a:latin typeface="华文细黑" panose="02010600040101010101" charset="-122"/>
                <a:ea typeface="华文细黑" panose="02010600040101010101" charset="-122"/>
                <a:cs typeface="华文细黑" panose="02010600040101010101" charset="-122"/>
                <a:sym typeface="+mn-ea"/>
              </a:rPr>
              <a:t>  </a:t>
            </a:r>
            <a:r>
              <a:rPr lang="zh-CN" altLang="en-US" sz="3200" b="1"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由于俄国是</a:t>
            </a:r>
            <a:r>
              <a:rPr lang="en-US" altLang="zh-CN" sz="3200" b="1" dirty="0">
                <a:solidFill>
                  <a:srgbClr val="FF0000"/>
                </a:solidFill>
                <a:latin typeface="华文细黑" panose="02010600040101010101" charset="-122"/>
                <a:ea typeface="华文细黑" panose="02010600040101010101" charset="-122"/>
                <a:cs typeface="华文细黑" panose="02010600040101010101" charset="-122"/>
                <a:sym typeface="+mn-ea"/>
              </a:rPr>
              <a:t>“</a:t>
            </a:r>
            <a:r>
              <a:rPr lang="zh-CN" altLang="en-US" sz="3200" b="1"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帝国主义链条中</a:t>
            </a:r>
            <a:r>
              <a:rPr lang="zh-CN" altLang="en-US" sz="3200" b="1" dirty="0">
                <a:solidFill>
                  <a:srgbClr val="1A0AF4"/>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最薄弱</a:t>
            </a:r>
            <a:r>
              <a:rPr lang="zh-CN" altLang="en-US" sz="3200" b="1"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的一环</a:t>
            </a:r>
            <a:r>
              <a:rPr lang="en-US" altLang="zh-CN" sz="3200" b="1" dirty="0">
                <a:solidFill>
                  <a:srgbClr val="FF0000"/>
                </a:solidFill>
                <a:latin typeface="华文细黑" panose="02010600040101010101" charset="-122"/>
                <a:ea typeface="华文细黑" panose="02010600040101010101" charset="-122"/>
                <a:cs typeface="华文细黑" panose="02010600040101010101" charset="-122"/>
                <a:sym typeface="+mn-ea"/>
              </a:rPr>
              <a:t>”</a:t>
            </a:r>
            <a:r>
              <a:rPr lang="zh-CN" altLang="en-US" sz="3200" b="1"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，所以</a:t>
            </a:r>
            <a:r>
              <a:rPr lang="en-US" altLang="zh-CN" sz="3200" b="1" dirty="0">
                <a:solidFill>
                  <a:srgbClr val="FF0000"/>
                </a:solidFill>
                <a:latin typeface="华文细黑" panose="02010600040101010101" charset="-122"/>
                <a:ea typeface="华文细黑" panose="02010600040101010101" charset="-122"/>
                <a:cs typeface="华文细黑" panose="02010600040101010101" charset="-122"/>
                <a:sym typeface="+mn-ea"/>
              </a:rPr>
              <a:t>“</a:t>
            </a:r>
            <a:r>
              <a:rPr lang="zh-CN" altLang="en-US" sz="3200" b="1"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社会主义可能首先在少数甚至</a:t>
            </a:r>
            <a:r>
              <a:rPr lang="zh-CN" altLang="en-US" sz="3200" b="1" dirty="0">
                <a:solidFill>
                  <a:srgbClr val="1A0AF4"/>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单独一个</a:t>
            </a:r>
            <a:r>
              <a:rPr lang="zh-CN" altLang="en-US" sz="3200" b="1"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资本主义国家内获得胜利</a:t>
            </a:r>
            <a:r>
              <a:rPr lang="en-US" altLang="zh-CN" sz="3200" b="1" dirty="0">
                <a:solidFill>
                  <a:srgbClr val="FF0000"/>
                </a:solidFill>
                <a:latin typeface="华文细黑" panose="02010600040101010101" charset="-122"/>
                <a:ea typeface="华文细黑" panose="02010600040101010101" charset="-122"/>
                <a:cs typeface="华文细黑" panose="02010600040101010101" charset="-122"/>
                <a:sym typeface="+mn-ea"/>
              </a:rPr>
              <a:t>”</a:t>
            </a:r>
            <a:r>
              <a:rPr lang="zh-CN" altLang="en-US" sz="3200" b="1" dirty="0">
                <a:solidFill>
                  <a:srgbClr val="FF000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a:t>
            </a:r>
            <a:r>
              <a:rPr lang="zh-CN" altLang="en-US" sz="3200" b="1" dirty="0">
                <a:solidFill>
                  <a:srgbClr val="7030A0"/>
                </a:solidFill>
                <a:latin typeface="华文细黑" panose="02010600040101010101" charset="-122"/>
                <a:ea typeface="华文细黑" panose="02010600040101010101" charset="-122"/>
                <a:cs typeface="华文细黑" panose="02010600040101010101" charset="-122"/>
                <a:sym typeface="宋体" panose="02010600030101010101" pitchFamily="2" charset="-122"/>
              </a:rPr>
              <a:t>——《列宁选集》</a:t>
            </a:r>
            <a:endParaRPr lang="zh-CN" altLang="en-US" sz="3200" b="1" dirty="0">
              <a:solidFill>
                <a:srgbClr val="7030A0"/>
              </a:solidFill>
              <a:latin typeface="华文细黑" panose="02010600040101010101" charset="-122"/>
              <a:ea typeface="华文细黑" panose="02010600040101010101" charset="-122"/>
              <a:cs typeface="华文细黑" panose="02010600040101010101" charset="-122"/>
              <a:sym typeface="宋体" panose="02010600030101010101" pitchFamily="2" charset="-122"/>
            </a:endParaRPr>
          </a:p>
        </p:txBody>
      </p:sp>
      <p:sp>
        <p:nvSpPr>
          <p:cNvPr id="11" name="文本框 10"/>
          <p:cNvSpPr txBox="1"/>
          <p:nvPr>
            <p:custDataLst>
              <p:tags r:id="rId3"/>
            </p:custDataLst>
          </p:nvPr>
        </p:nvSpPr>
        <p:spPr>
          <a:xfrm>
            <a:off x="8782685" y="1153795"/>
            <a:ext cx="2232025" cy="645160"/>
          </a:xfrm>
          <a:prstGeom prst="rect">
            <a:avLst/>
          </a:prstGeom>
          <a:solidFill>
            <a:sysClr val="window" lastClr="FFFFFF">
              <a:alpha val="88000"/>
            </a:sysClr>
          </a:solidFill>
          <a:ln w="12700" cmpd="sng">
            <a:solidFill>
              <a:schemeClr val="accent1">
                <a:shade val="50000"/>
              </a:schemeClr>
            </a:solidFill>
            <a:prstDash val="solid"/>
          </a:ln>
        </p:spPr>
        <p:txBody>
          <a:bodyPr wrap="square" rtlCol="0">
            <a:spAutoFit/>
          </a:bodyPr>
          <a:lstStyle/>
          <a:p>
            <a:pPr algn="ctr"/>
            <a:r>
              <a:rPr lang="zh-CN" altLang="zh-CN" sz="3600" b="1">
                <a:solidFill>
                  <a:srgbClr val="1A0AF4"/>
                </a:solidFill>
                <a:latin typeface="方正粗黑宋简体" panose="02000000000000000000" charset="-122"/>
                <a:ea typeface="方正粗黑宋简体" panose="02000000000000000000" charset="-122"/>
                <a:cs typeface="方正粗黑宋简体" panose="02000000000000000000" charset="-122"/>
                <a:sym typeface="宋体" panose="02010600030101010101" pitchFamily="2" charset="-122"/>
              </a:rPr>
              <a:t>多国同时</a:t>
            </a:r>
            <a:endParaRPr lang="zh-CN" altLang="en-US" sz="3600" b="1">
              <a:solidFill>
                <a:srgbClr val="1A0AF4"/>
              </a:solidFill>
              <a:effectLst/>
              <a:latin typeface="方正粗黑宋简体" panose="02000000000000000000" charset="-122"/>
              <a:ea typeface="方正粗黑宋简体" panose="02000000000000000000" charset="-122"/>
            </a:endParaRPr>
          </a:p>
        </p:txBody>
      </p:sp>
      <p:sp>
        <p:nvSpPr>
          <p:cNvPr id="12" name="文本框 11"/>
          <p:cNvSpPr txBox="1"/>
          <p:nvPr>
            <p:custDataLst>
              <p:tags r:id="rId4"/>
            </p:custDataLst>
          </p:nvPr>
        </p:nvSpPr>
        <p:spPr>
          <a:xfrm>
            <a:off x="8068310" y="4661535"/>
            <a:ext cx="3932555" cy="645160"/>
          </a:xfrm>
          <a:prstGeom prst="rect">
            <a:avLst/>
          </a:prstGeom>
          <a:solidFill>
            <a:sysClr val="window" lastClr="FFFFFF">
              <a:alpha val="88000"/>
            </a:sysClr>
          </a:solidFill>
          <a:ln w="12700" cmpd="sng">
            <a:solidFill>
              <a:schemeClr val="accent1">
                <a:shade val="50000"/>
              </a:schemeClr>
            </a:solidFill>
            <a:prstDash val="solid"/>
          </a:ln>
        </p:spPr>
        <p:txBody>
          <a:bodyPr wrap="square" rtlCol="0">
            <a:spAutoFit/>
          </a:bodyPr>
          <a:lstStyle/>
          <a:p>
            <a:pPr algn="l"/>
            <a:r>
              <a:rPr lang="zh-CN" altLang="en-US" sz="3600" b="1">
                <a:solidFill>
                  <a:srgbClr val="1A0AF4"/>
                </a:solidFill>
                <a:latin typeface="方正粗黑宋简体" panose="02000000000000000000" charset="-122"/>
                <a:ea typeface="方正粗黑宋简体" panose="02000000000000000000" charset="-122"/>
                <a:cs typeface="方正粗黑宋简体" panose="02000000000000000000" charset="-122"/>
                <a:sym typeface="宋体" panose="02010600030101010101" pitchFamily="2" charset="-122"/>
              </a:rPr>
              <a:t>资本主义高度发达</a:t>
            </a:r>
            <a:endParaRPr lang="zh-CN" altLang="en-US" sz="3600" b="1">
              <a:solidFill>
                <a:srgbClr val="1A0AF4"/>
              </a:solidFill>
              <a:effectLst/>
              <a:latin typeface="方正粗黑宋简体" panose="02000000000000000000" charset="-122"/>
              <a:ea typeface="方正粗黑宋简体" panose="02000000000000000000" charset="-122"/>
            </a:endParaRPr>
          </a:p>
        </p:txBody>
      </p:sp>
      <p:sp>
        <p:nvSpPr>
          <p:cNvPr id="13" name="文本框 12"/>
          <p:cNvSpPr txBox="1"/>
          <p:nvPr/>
        </p:nvSpPr>
        <p:spPr>
          <a:xfrm>
            <a:off x="8068310" y="2905125"/>
            <a:ext cx="3932555" cy="1445260"/>
          </a:xfrm>
          <a:prstGeom prst="rect">
            <a:avLst/>
          </a:prstGeom>
          <a:solidFill>
            <a:sysClr val="window" lastClr="FFFFFF"/>
          </a:solidFill>
          <a:ln w="63500" cmpd="sng">
            <a:noFill/>
            <a:prstDash val="solid"/>
          </a:ln>
        </p:spPr>
        <p:txBody>
          <a:bodyPr wrap="square" rtlCol="0">
            <a:spAutoFit/>
          </a:bodyPr>
          <a:lstStyle/>
          <a:p>
            <a:pPr algn="ctr"/>
            <a:r>
              <a:rPr lang="zh-CN" altLang="zh-CN" sz="4400" b="1">
                <a:solidFill>
                  <a:srgbClr val="FFFF00"/>
                </a:solidFill>
                <a:highlight>
                  <a:srgbClr val="008000"/>
                </a:highlight>
                <a:latin typeface="华文细黑" panose="02010600040101010101" charset="-122"/>
                <a:ea typeface="华文细黑" panose="02010600040101010101" charset="-122"/>
                <a:cs typeface="方正粗黑宋简体" panose="02000000000000000000" charset="-122"/>
                <a:sym typeface="宋体" panose="02010600030101010101" pitchFamily="2" charset="-122"/>
              </a:rPr>
              <a:t>国情出发</a:t>
            </a:r>
            <a:endParaRPr lang="zh-CN" altLang="zh-CN" sz="4400" b="1">
              <a:solidFill>
                <a:srgbClr val="FFFF00"/>
              </a:solidFill>
              <a:highlight>
                <a:srgbClr val="008000"/>
              </a:highlight>
              <a:latin typeface="华文细黑" panose="02010600040101010101" charset="-122"/>
              <a:ea typeface="华文细黑" panose="02010600040101010101" charset="-122"/>
              <a:cs typeface="方正粗黑宋简体" panose="02000000000000000000" charset="-122"/>
              <a:sym typeface="宋体" panose="02010600030101010101" pitchFamily="2" charset="-122"/>
            </a:endParaRPr>
          </a:p>
          <a:p>
            <a:pPr algn="ctr"/>
            <a:r>
              <a:rPr lang="zh-CN" altLang="en-US" sz="4400" b="1">
                <a:solidFill>
                  <a:srgbClr val="FFFF00"/>
                </a:solidFill>
                <a:effectLst/>
                <a:highlight>
                  <a:srgbClr val="008000"/>
                </a:highlight>
                <a:latin typeface="华文细黑" panose="02010600040101010101" charset="-122"/>
                <a:ea typeface="华文细黑" panose="02010600040101010101" charset="-122"/>
              </a:rPr>
              <a:t>继承发展</a:t>
            </a:r>
            <a:endParaRPr lang="zh-CN" altLang="en-US" sz="4400" b="1">
              <a:solidFill>
                <a:srgbClr val="FFFF00"/>
              </a:solidFill>
              <a:effectLst/>
              <a:highlight>
                <a:srgbClr val="008000"/>
              </a:highlight>
              <a:latin typeface="华文细黑" panose="02010600040101010101" charset="-122"/>
              <a:ea typeface="华文细黑" panose="02010600040101010101" charset="-122"/>
            </a:endParaRPr>
          </a:p>
        </p:txBody>
      </p:sp>
      <p:sp>
        <p:nvSpPr>
          <p:cNvPr id="14" name="文本框 13"/>
          <p:cNvSpPr txBox="1"/>
          <p:nvPr>
            <p:custDataLst>
              <p:tags r:id="rId5"/>
            </p:custDataLst>
          </p:nvPr>
        </p:nvSpPr>
        <p:spPr>
          <a:xfrm>
            <a:off x="8782685" y="1948815"/>
            <a:ext cx="2232025" cy="645160"/>
          </a:xfrm>
          <a:prstGeom prst="rect">
            <a:avLst/>
          </a:prstGeom>
          <a:solidFill>
            <a:sysClr val="window" lastClr="FFFFFF">
              <a:alpha val="88000"/>
            </a:sysClr>
          </a:solidFill>
          <a:ln w="12700" cmpd="sng">
            <a:solidFill>
              <a:schemeClr val="accent1">
                <a:shade val="50000"/>
              </a:schemeClr>
            </a:solidFill>
            <a:prstDash val="solid"/>
          </a:ln>
        </p:spPr>
        <p:txBody>
          <a:bodyPr wrap="square" rtlCol="0">
            <a:spAutoFit/>
          </a:bodyPr>
          <a:lstStyle/>
          <a:p>
            <a:pPr algn="ctr"/>
            <a:r>
              <a:rPr lang="zh-CN" altLang="en-US" sz="3600" b="1">
                <a:solidFill>
                  <a:srgbClr val="C0504D">
                    <a:lumMod val="75000"/>
                  </a:srgbClr>
                </a:solidFill>
                <a:latin typeface="方正粗黑宋简体" panose="02000000000000000000" charset="-122"/>
                <a:ea typeface="方正粗黑宋简体" panose="02000000000000000000" charset="-122"/>
                <a:cs typeface="方正粗黑宋简体" panose="02000000000000000000" charset="-122"/>
                <a:sym typeface="宋体" panose="02010600030101010101" pitchFamily="2" charset="-122"/>
              </a:rPr>
              <a:t>一国单独</a:t>
            </a:r>
            <a:endParaRPr lang="zh-CN" altLang="en-US" sz="3600" b="1">
              <a:solidFill>
                <a:srgbClr val="C0504D">
                  <a:lumMod val="75000"/>
                </a:srgbClr>
              </a:solidFill>
              <a:effectLst/>
              <a:latin typeface="方正粗黑宋简体" panose="02000000000000000000" charset="-122"/>
              <a:ea typeface="方正粗黑宋简体" panose="02000000000000000000" charset="-122"/>
              <a:cs typeface="方正粗黑宋简体" panose="02000000000000000000" charset="-122"/>
              <a:sym typeface="宋体" panose="02010600030101010101" pitchFamily="2" charset="-122"/>
            </a:endParaRPr>
          </a:p>
        </p:txBody>
      </p:sp>
      <p:sp>
        <p:nvSpPr>
          <p:cNvPr id="15" name="文本框 14"/>
          <p:cNvSpPr txBox="1"/>
          <p:nvPr>
            <p:custDataLst>
              <p:tags r:id="rId6"/>
            </p:custDataLst>
          </p:nvPr>
        </p:nvSpPr>
        <p:spPr>
          <a:xfrm>
            <a:off x="8068310" y="5455920"/>
            <a:ext cx="3932555" cy="645160"/>
          </a:xfrm>
          <a:prstGeom prst="rect">
            <a:avLst/>
          </a:prstGeom>
          <a:solidFill>
            <a:sysClr val="window" lastClr="FFFFFF">
              <a:alpha val="88000"/>
            </a:sysClr>
          </a:solidFill>
          <a:ln w="12700" cmpd="sng">
            <a:solidFill>
              <a:schemeClr val="accent1">
                <a:shade val="50000"/>
              </a:schemeClr>
            </a:solidFill>
            <a:prstDash val="solid"/>
          </a:ln>
        </p:spPr>
        <p:txBody>
          <a:bodyPr wrap="square" rtlCol="0">
            <a:spAutoFit/>
          </a:bodyPr>
          <a:lstStyle/>
          <a:p>
            <a:pPr algn="ctr"/>
            <a:r>
              <a:rPr lang="zh-CN" altLang="en-US" sz="3600" b="1">
                <a:solidFill>
                  <a:srgbClr val="C0504D">
                    <a:lumMod val="75000"/>
                  </a:srgbClr>
                </a:solidFill>
                <a:latin typeface="方正粗黑宋简体" panose="02000000000000000000" charset="-122"/>
                <a:ea typeface="方正粗黑宋简体" panose="02000000000000000000" charset="-122"/>
                <a:cs typeface="方正粗黑宋简体" panose="02000000000000000000" charset="-122"/>
                <a:sym typeface="宋体" panose="02010600030101010101" pitchFamily="2" charset="-122"/>
              </a:rPr>
              <a:t>薄弱环节能胜利</a:t>
            </a:r>
            <a:endParaRPr lang="zh-CN" altLang="en-US" sz="3600" b="1">
              <a:solidFill>
                <a:srgbClr val="C0504D">
                  <a:lumMod val="75000"/>
                </a:srgbClr>
              </a:solidFill>
              <a:effectLst/>
              <a:latin typeface="方正粗黑宋简体" panose="02000000000000000000" charset="-122"/>
              <a:ea typeface="方正粗黑宋简体" panose="02000000000000000000" charset="-122"/>
              <a:cs typeface="方正粗黑宋简体" panose="02000000000000000000" charset="-122"/>
              <a:sym typeface="宋体" panose="02010600030101010101" pitchFamily="2" charset="-122"/>
            </a:endParaRPr>
          </a:p>
        </p:txBody>
      </p:sp>
      <p:sp>
        <p:nvSpPr>
          <p:cNvPr id="2" name="文本框 1"/>
          <p:cNvSpPr txBox="1"/>
          <p:nvPr/>
        </p:nvSpPr>
        <p:spPr>
          <a:xfrm>
            <a:off x="85725" y="87630"/>
            <a:ext cx="4284980" cy="521970"/>
          </a:xfrm>
          <a:prstGeom prst="rect">
            <a:avLst/>
          </a:prstGeom>
          <a:solidFill>
            <a:schemeClr val="bg2"/>
          </a:solidFill>
          <a:ln>
            <a:solidFill>
              <a:schemeClr val="tx1"/>
            </a:solidFill>
          </a:ln>
        </p:spPr>
        <p:txBody>
          <a:bodyPr wrap="square">
            <a:spAutoFit/>
          </a:bodyPr>
          <a:lstStyle/>
          <a:p>
            <a:pPr algn="ctr">
              <a:lnSpc>
                <a:spcPct val="100000"/>
              </a:lnSpc>
            </a:pPr>
            <a:r>
              <a:rPr lang="zh-CN"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列宁主义的理论创新</a:t>
            </a:r>
            <a:endParaRPr lang="zh-CN"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5" name="矩形 4"/>
          <p:cNvSpPr/>
          <p:nvPr/>
        </p:nvSpPr>
        <p:spPr>
          <a:xfrm>
            <a:off x="85725" y="609600"/>
            <a:ext cx="7894320" cy="744220"/>
          </a:xfrm>
          <a:prstGeom prst="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tlCol="0" anchor="ctr"/>
          <a:lstStyle/>
          <a:p>
            <a:pPr algn="l"/>
            <a:r>
              <a:rPr lang="zh-CN" altLang="en-US" sz="2400" b="1" dirty="0">
                <a:solidFill>
                  <a:srgbClr val="FF0000"/>
                </a:solidFill>
                <a:latin typeface="微软雅黑" panose="020B0503020204020204" charset="-122"/>
                <a:ea typeface="微软雅黑" panose="020B0503020204020204" charset="-122"/>
              </a:rPr>
              <a:t>社会主义革命在落后的帝国主义国家单独取得胜利的理论</a:t>
            </a:r>
            <a:endParaRPr lang="zh-CN" altLang="en-US" sz="2400" b="1" dirty="0">
              <a:solidFill>
                <a:srgbClr val="FF0000"/>
              </a:solidFill>
              <a:latin typeface="微软雅黑" panose="020B0503020204020204" charset="-122"/>
              <a:ea typeface="微软雅黑" panose="020B0503020204020204" charset="-122"/>
            </a:endParaRPr>
          </a:p>
        </p:txBody>
      </p:sp>
    </p:spTree>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0.70"/>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0.7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20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animBg="1"/>
      <p:bldP spid="13" grpId="1" animBg="1"/>
      <p:bldP spid="14" grpId="0" bldLvl="0" animBg="1"/>
      <p:bldP spid="15" grpId="0" bldLvl="0" animBg="1"/>
      <p:bldP spid="5" grpId="0" bldLvl="0" animBg="1"/>
      <p:bldP spid="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725" y="87630"/>
            <a:ext cx="6797040" cy="521970"/>
          </a:xfrm>
          <a:prstGeom prst="rect">
            <a:avLst/>
          </a:prstGeom>
          <a:solidFill>
            <a:schemeClr val="bg2"/>
          </a:solidFill>
          <a:ln>
            <a:solidFill>
              <a:schemeClr val="tx1"/>
            </a:solidFill>
          </a:ln>
        </p:spPr>
        <p:txBody>
          <a:bodyPr wrap="square">
            <a:spAutoFit/>
          </a:bodyPr>
          <a:lstStyle/>
          <a:p>
            <a:pPr algn="ctr">
              <a:lnSpc>
                <a:spcPct val="100000"/>
              </a:lnSpc>
            </a:pPr>
            <a:r>
              <a:rPr lang="zh-CN"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列宁主义的伟大实践</a:t>
            </a:r>
            <a:r>
              <a:rPr lang="en-US"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十月革命的胜利</a:t>
            </a:r>
            <a:endPar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7" name="图片 6"/>
          <p:cNvPicPr>
            <a:picLocks noChangeAspect="1"/>
          </p:cNvPicPr>
          <p:nvPr/>
        </p:nvPicPr>
        <p:blipFill>
          <a:blip r:embed="rId1"/>
          <a:srcRect b="29309"/>
          <a:stretch>
            <a:fillRect/>
          </a:stretch>
        </p:blipFill>
        <p:spPr>
          <a:xfrm>
            <a:off x="443230" y="987425"/>
            <a:ext cx="2186305" cy="2015490"/>
          </a:xfrm>
          <a:prstGeom prst="rect">
            <a:avLst/>
          </a:prstGeom>
          <a:ln w="28575" cmpd="sng">
            <a:solidFill>
              <a:srgbClr val="0070C0"/>
            </a:solidFill>
            <a:prstDash val="solid"/>
          </a:ln>
        </p:spPr>
      </p:pic>
      <p:pic>
        <p:nvPicPr>
          <p:cNvPr id="3" name="图片 2"/>
          <p:cNvPicPr>
            <a:picLocks noChangeAspect="1"/>
          </p:cNvPicPr>
          <p:nvPr/>
        </p:nvPicPr>
        <p:blipFill>
          <a:blip r:embed="rId2"/>
          <a:srcRect t="6805"/>
          <a:stretch>
            <a:fillRect/>
          </a:stretch>
        </p:blipFill>
        <p:spPr>
          <a:xfrm>
            <a:off x="9088755" y="965835"/>
            <a:ext cx="3103880" cy="2065655"/>
          </a:xfrm>
          <a:prstGeom prst="rect">
            <a:avLst/>
          </a:prstGeom>
          <a:ln w="28575" cmpd="sng">
            <a:solidFill>
              <a:srgbClr val="FFFF00"/>
            </a:solidFill>
            <a:prstDash val="solid"/>
          </a:ln>
        </p:spPr>
      </p:pic>
      <p:pic>
        <p:nvPicPr>
          <p:cNvPr id="18" name="图片 17"/>
          <p:cNvPicPr>
            <a:picLocks noChangeAspect="1"/>
          </p:cNvPicPr>
          <p:nvPr/>
        </p:nvPicPr>
        <p:blipFill>
          <a:blip r:embed="rId3" cstate="print"/>
          <a:stretch>
            <a:fillRect/>
          </a:stretch>
        </p:blipFill>
        <p:spPr>
          <a:xfrm>
            <a:off x="5836285" y="965835"/>
            <a:ext cx="3084830" cy="2023745"/>
          </a:xfrm>
          <a:prstGeom prst="rect">
            <a:avLst/>
          </a:prstGeom>
          <a:ln w="28575" cmpd="sng">
            <a:solidFill>
              <a:srgbClr val="FFFF00"/>
            </a:solidFill>
            <a:prstDash val="solid"/>
          </a:ln>
          <a:effectLst>
            <a:outerShdw blurRad="50800" dist="38100" dir="2700000" algn="tl" rotWithShape="0">
              <a:prstClr val="black">
                <a:alpha val="40000"/>
              </a:prstClr>
            </a:outerShdw>
          </a:effectLst>
        </p:spPr>
      </p:pic>
      <p:pic>
        <p:nvPicPr>
          <p:cNvPr id="4" name="图片 3"/>
          <p:cNvPicPr>
            <a:picLocks noChangeAspect="1"/>
          </p:cNvPicPr>
          <p:nvPr/>
        </p:nvPicPr>
        <p:blipFill>
          <a:blip r:embed="rId4"/>
          <a:srcRect l="15326" r="26457"/>
          <a:stretch>
            <a:fillRect/>
          </a:stretch>
        </p:blipFill>
        <p:spPr>
          <a:xfrm>
            <a:off x="3427730" y="1055370"/>
            <a:ext cx="1903095" cy="1979930"/>
          </a:xfrm>
          <a:prstGeom prst="rect">
            <a:avLst/>
          </a:prstGeom>
          <a:ln w="28575" cmpd="sng">
            <a:solidFill>
              <a:srgbClr val="FFFF00"/>
            </a:solidFill>
            <a:prstDash val="solid"/>
          </a:ln>
        </p:spPr>
      </p:pic>
      <p:sp>
        <p:nvSpPr>
          <p:cNvPr id="25" name="燕尾形 6"/>
          <p:cNvSpPr/>
          <p:nvPr>
            <p:custDataLst>
              <p:tags r:id="rId5"/>
            </p:custDataLst>
          </p:nvPr>
        </p:nvSpPr>
        <p:spPr>
          <a:xfrm>
            <a:off x="69851" y="3187230"/>
            <a:ext cx="2932362" cy="939007"/>
          </a:xfrm>
          <a:prstGeom prst="chevron">
            <a:avLst/>
          </a:prstGeom>
          <a:solidFill>
            <a:srgbClr val="4F81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95000"/>
          </a:bodyPr>
          <a:lstStyle/>
          <a:p>
            <a:pPr marL="0" marR="0" lvl="0" indent="0" algn="ctr" defTabSz="914400" rtl="0" fontAlgn="auto">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1917</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年</a:t>
            </a: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3</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a:p>
            <a:pPr marL="0" marR="0" lvl="0" indent="0" algn="ctr" defTabSz="914400" rtl="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（俄历</a:t>
            </a: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2</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33" name="燕尾形 7"/>
          <p:cNvSpPr/>
          <p:nvPr>
            <p:custDataLst>
              <p:tags r:id="rId6"/>
            </p:custDataLst>
          </p:nvPr>
        </p:nvSpPr>
        <p:spPr>
          <a:xfrm>
            <a:off x="2526127" y="3187230"/>
            <a:ext cx="1057447" cy="939007"/>
          </a:xfrm>
          <a:prstGeom prst="chevron">
            <a:avLst/>
          </a:prstGeom>
          <a:solidFill>
            <a:srgbClr val="FFFFFF"/>
          </a:solidFill>
          <a:ln w="25400" cap="flat" cmpd="sng" algn="ctr">
            <a:noFill/>
            <a:prstDash val="solid"/>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fontAlgn="auto">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black"/>
              </a:solidFill>
              <a:effectLst/>
              <a:uLnTx/>
              <a:uFillTx/>
              <a:latin typeface="华文中宋" panose="02010600040101010101" pitchFamily="2" charset="-122"/>
              <a:ea typeface="华文中宋" panose="02010600040101010101" pitchFamily="2" charset="-122"/>
              <a:cs typeface="+mn-cs"/>
              <a:sym typeface="Arial" panose="020B0604020202020204" pitchFamily="34" charset="0"/>
            </a:endParaRPr>
          </a:p>
        </p:txBody>
      </p:sp>
      <p:sp>
        <p:nvSpPr>
          <p:cNvPr id="34" name="燕尾形 11"/>
          <p:cNvSpPr/>
          <p:nvPr>
            <p:custDataLst>
              <p:tags r:id="rId7"/>
            </p:custDataLst>
          </p:nvPr>
        </p:nvSpPr>
        <p:spPr>
          <a:xfrm>
            <a:off x="3107492" y="3187230"/>
            <a:ext cx="2932362" cy="939007"/>
          </a:xfrm>
          <a:prstGeom prst="chevron">
            <a:avLst/>
          </a:prstGeom>
          <a:solidFill>
            <a:srgbClr val="ED7D31"/>
          </a:solidFill>
          <a:ln w="12700" cap="flat" cmpd="sng" algn="ctr">
            <a:noFill/>
            <a:prstDash val="solid"/>
            <a:miter lim="800000"/>
          </a:ln>
          <a:effectLst/>
        </p:spPr>
        <p:txBody>
          <a:bodyPr lIns="0" tIns="0" rIns="0" bIns="0" rtlCol="0" anchor="ctr">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1917</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年</a:t>
            </a: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4</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35" name="燕尾形 12"/>
          <p:cNvSpPr/>
          <p:nvPr>
            <p:custDataLst>
              <p:tags r:id="rId8"/>
            </p:custDataLst>
          </p:nvPr>
        </p:nvSpPr>
        <p:spPr>
          <a:xfrm>
            <a:off x="5563769" y="3187230"/>
            <a:ext cx="1057447" cy="939007"/>
          </a:xfrm>
          <a:prstGeom prst="chevron">
            <a:avLst/>
          </a:prstGeom>
          <a:solidFill>
            <a:srgbClr val="FFFFFF"/>
          </a:solidFill>
          <a:ln w="12700" cap="flat" cmpd="sng" algn="ctr">
            <a:noFill/>
            <a:prstDash val="solid"/>
            <a:miter lim="800000"/>
          </a:ln>
          <a:effectLst>
            <a:outerShdw blurRad="50800" dist="38100" dir="10800000" algn="r" rotWithShape="0">
              <a:prstClr val="black">
                <a:alpha val="40000"/>
              </a:prstClr>
            </a:outerShdw>
          </a:effectLst>
        </p:spPr>
        <p:txBody>
          <a:bodyPr rtlCol="0" anchor="ctr">
            <a:normAutofit/>
          </a:bodyPr>
          <a:lstStyle/>
          <a:p>
            <a:pPr marL="0" marR="0" lvl="0" indent="0" algn="ctr" defTabSz="914400" fontAlgn="auto">
              <a:lnSpc>
                <a:spcPct val="100000"/>
              </a:lnSpc>
              <a:spcBef>
                <a:spcPts val="0"/>
              </a:spcBef>
              <a:spcAft>
                <a:spcPts val="0"/>
              </a:spcAft>
              <a:buClrTx/>
              <a:buSzTx/>
              <a:buFontTx/>
              <a:buNone/>
              <a:defRPr/>
            </a:pPr>
            <a:endParaRPr kumimoji="0" lang="zh-CN" altLang="en-US" sz="2400" b="1" i="0" u="none" strike="noStrike" kern="0" cap="none" spc="0" normalizeH="0" baseline="0" noProof="0">
              <a:ln>
                <a:noFill/>
              </a:ln>
              <a:solidFill>
                <a:prstClr val="black"/>
              </a:solidFill>
              <a:effectLst/>
              <a:uLnTx/>
              <a:uFillTx/>
              <a:latin typeface="华文中宋" panose="02010600040101010101" pitchFamily="2" charset="-122"/>
              <a:ea typeface="华文中宋" panose="02010600040101010101" pitchFamily="2" charset="-122"/>
              <a:cs typeface="+mn-cs"/>
              <a:sym typeface="Arial" panose="020B0604020202020204" pitchFamily="34" charset="0"/>
            </a:endParaRPr>
          </a:p>
        </p:txBody>
      </p:sp>
      <p:sp>
        <p:nvSpPr>
          <p:cNvPr id="36" name="燕尾形 13"/>
          <p:cNvSpPr/>
          <p:nvPr>
            <p:custDataLst>
              <p:tags r:id="rId9"/>
            </p:custDataLst>
          </p:nvPr>
        </p:nvSpPr>
        <p:spPr>
          <a:xfrm>
            <a:off x="6145134" y="3187230"/>
            <a:ext cx="2932362" cy="939007"/>
          </a:xfrm>
          <a:prstGeom prst="chevron">
            <a:avLst/>
          </a:prstGeom>
          <a:solidFill>
            <a:srgbClr val="A5A5A5"/>
          </a:solidFill>
          <a:ln w="12700" cap="flat" cmpd="sng" algn="ctr">
            <a:noFill/>
            <a:prstDash val="solid"/>
            <a:miter lim="800000"/>
          </a:ln>
          <a:effectLst/>
        </p:spPr>
        <p:txBody>
          <a:bodyPr lIns="0" tIns="0" rIns="0" bIns="0" rtlCol="0" anchor="ctr">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1917</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年</a:t>
            </a: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7</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20" name="燕尾形 14"/>
          <p:cNvSpPr/>
          <p:nvPr>
            <p:custDataLst>
              <p:tags r:id="rId10"/>
            </p:custDataLst>
          </p:nvPr>
        </p:nvSpPr>
        <p:spPr>
          <a:xfrm>
            <a:off x="8601411" y="3187230"/>
            <a:ext cx="1057447" cy="939007"/>
          </a:xfrm>
          <a:prstGeom prst="chevron">
            <a:avLst/>
          </a:prstGeom>
          <a:solidFill>
            <a:srgbClr val="FFFFFF"/>
          </a:solidFill>
          <a:ln w="12700" cap="flat" cmpd="sng" algn="ctr">
            <a:noFill/>
            <a:prstDash val="solid"/>
            <a:miter lim="800000"/>
          </a:ln>
          <a:effectLst>
            <a:outerShdw blurRad="50800" dist="38100" dir="10800000" algn="r" rotWithShape="0">
              <a:prstClr val="black">
                <a:alpha val="40000"/>
              </a:prstClr>
            </a:outerShdw>
          </a:effectLst>
        </p:spPr>
        <p:txBody>
          <a:bodyPr rtlCol="0" anchor="ctr">
            <a:normAutofit/>
          </a:bodyPr>
          <a:lstStyle/>
          <a:p>
            <a:pPr marL="0" marR="0" lvl="0" indent="0" algn="ctr" defTabSz="914400" fontAlgn="auto">
              <a:lnSpc>
                <a:spcPct val="100000"/>
              </a:lnSpc>
              <a:spcBef>
                <a:spcPts val="0"/>
              </a:spcBef>
              <a:spcAft>
                <a:spcPts val="0"/>
              </a:spcAft>
              <a:buClrTx/>
              <a:buSzTx/>
              <a:buFontTx/>
              <a:buNone/>
              <a:defRPr/>
            </a:pPr>
            <a:endParaRPr kumimoji="0" lang="zh-CN" altLang="en-US" sz="2400" b="1" i="0" u="none" strike="noStrike" kern="0" cap="none" spc="0" normalizeH="0" baseline="0" noProof="0">
              <a:ln>
                <a:noFill/>
              </a:ln>
              <a:solidFill>
                <a:prstClr val="black"/>
              </a:solidFill>
              <a:effectLst/>
              <a:uLnTx/>
              <a:uFillTx/>
              <a:latin typeface="华文中宋" panose="02010600040101010101" pitchFamily="2" charset="-122"/>
              <a:ea typeface="华文中宋" panose="02010600040101010101" pitchFamily="2" charset="-122"/>
              <a:cs typeface="+mn-cs"/>
              <a:sym typeface="Arial" panose="020B0604020202020204" pitchFamily="34" charset="0"/>
            </a:endParaRPr>
          </a:p>
        </p:txBody>
      </p:sp>
      <p:sp>
        <p:nvSpPr>
          <p:cNvPr id="21" name="燕尾形 15"/>
          <p:cNvSpPr/>
          <p:nvPr>
            <p:custDataLst>
              <p:tags r:id="rId11"/>
            </p:custDataLst>
          </p:nvPr>
        </p:nvSpPr>
        <p:spPr>
          <a:xfrm>
            <a:off x="9182777" y="3187230"/>
            <a:ext cx="2932362" cy="939007"/>
          </a:xfrm>
          <a:prstGeom prst="chevron">
            <a:avLst/>
          </a:prstGeom>
          <a:solidFill>
            <a:srgbClr val="FFC000"/>
          </a:solidFill>
          <a:ln w="12700" cap="flat" cmpd="sng" algn="ctr">
            <a:noFill/>
            <a:prstDash val="solid"/>
            <a:miter lim="800000"/>
          </a:ln>
          <a:effectLst/>
        </p:spPr>
        <p:txBody>
          <a:bodyPr lIns="0" tIns="0" rIns="0" bIns="0" rtlCol="0" anchor="ctr">
            <a:normAutofit fontScale="82500" lnSpcReduction="10000"/>
          </a:bodyPr>
          <a:lstStyle/>
          <a:p>
            <a:pPr marL="0" marR="0" lvl="0" indent="0" algn="ctr" defTabSz="914400" fontAlgn="auto">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1917</a:t>
            </a:r>
            <a:r>
              <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年</a:t>
            </a:r>
            <a:r>
              <a:rPr kumimoji="0" lang="en-US" altLang="zh-CN"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11</a:t>
            </a:r>
            <a:r>
              <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（俄历</a:t>
            </a:r>
            <a:r>
              <a:rPr kumimoji="0" lang="en-US" altLang="zh-CN"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10</a:t>
            </a:r>
            <a:r>
              <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9" name="燕尾形 46"/>
          <p:cNvSpPr/>
          <p:nvPr>
            <p:custDataLst>
              <p:tags r:id="rId12"/>
            </p:custDataLst>
          </p:nvPr>
        </p:nvSpPr>
        <p:spPr>
          <a:xfrm>
            <a:off x="2964652" y="1540675"/>
            <a:ext cx="2871455" cy="919503"/>
          </a:xfrm>
          <a:prstGeom prst="chevron">
            <a:avLst/>
          </a:prstGeom>
          <a:solidFill>
            <a:schemeClr val="accent2"/>
          </a:solidFill>
          <a:ln w="12700" cap="flat" cmpd="sng" algn="ctr">
            <a:noFill/>
            <a:prstDash val="solid"/>
            <a:miter lim="800000"/>
          </a:ln>
          <a:effectLst/>
        </p:spPr>
        <p:txBody>
          <a:bodyPr lIns="0" tIns="0" rIns="0" bIns="0" rtlCol="0" anchor="b" anchorCtr="0">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四月提纲</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指方向</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p:txBody>
      </p:sp>
      <p:sp>
        <p:nvSpPr>
          <p:cNvPr id="10" name="燕尾形 47"/>
          <p:cNvSpPr/>
          <p:nvPr>
            <p:custDataLst>
              <p:tags r:id="rId13"/>
            </p:custDataLst>
          </p:nvPr>
        </p:nvSpPr>
        <p:spPr>
          <a:xfrm>
            <a:off x="6026747" y="1540675"/>
            <a:ext cx="2871455" cy="919503"/>
          </a:xfrm>
          <a:prstGeom prst="chevron">
            <a:avLst/>
          </a:prstGeom>
          <a:solidFill>
            <a:schemeClr val="accent2"/>
          </a:solidFill>
          <a:ln w="12700" cap="flat" cmpd="sng" algn="ctr">
            <a:noFill/>
            <a:prstDash val="solid"/>
            <a:miter lim="800000"/>
          </a:ln>
          <a:effectLst/>
        </p:spPr>
        <p:txBody>
          <a:bodyPr lIns="0" tIns="0" rIns="0" bIns="0" rtlCol="0" anchor="b" anchorCtr="0">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七月流血</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抛幻想</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p:txBody>
      </p:sp>
      <p:sp>
        <p:nvSpPr>
          <p:cNvPr id="11" name="燕尾形 48"/>
          <p:cNvSpPr/>
          <p:nvPr>
            <p:custDataLst>
              <p:tags r:id="rId14"/>
            </p:custDataLst>
          </p:nvPr>
        </p:nvSpPr>
        <p:spPr>
          <a:xfrm>
            <a:off x="8975107" y="1529603"/>
            <a:ext cx="2871455" cy="919503"/>
          </a:xfrm>
          <a:prstGeom prst="chevron">
            <a:avLst/>
          </a:prstGeom>
          <a:solidFill>
            <a:schemeClr val="accent2"/>
          </a:solidFill>
          <a:ln w="12700" cap="flat" cmpd="sng" algn="ctr">
            <a:noFill/>
            <a:prstDash val="solid"/>
            <a:miter lim="800000"/>
          </a:ln>
          <a:effectLst/>
        </p:spPr>
        <p:txBody>
          <a:bodyPr lIns="0" tIns="0" rIns="0" bIns="0" rtlCol="0" anchor="b" anchorCtr="0">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十月革命</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现曙光</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p:txBody>
      </p:sp>
      <p:sp>
        <p:nvSpPr>
          <p:cNvPr id="12" name="燕尾形 44"/>
          <p:cNvSpPr/>
          <p:nvPr>
            <p:custDataLst>
              <p:tags r:id="rId15"/>
            </p:custDataLst>
          </p:nvPr>
        </p:nvSpPr>
        <p:spPr>
          <a:xfrm>
            <a:off x="50864" y="1569091"/>
            <a:ext cx="2871455" cy="919503"/>
          </a:xfrm>
          <a:prstGeom prst="chevron">
            <a:avLst/>
          </a:prstGeom>
          <a:solidFill>
            <a:schemeClr val="accent2"/>
          </a:solidFill>
          <a:ln w="12700" cap="flat" cmpd="sng" algn="ctr">
            <a:noFill/>
            <a:prstDash val="solid"/>
            <a:miter lim="800000"/>
          </a:ln>
          <a:effectLst/>
        </p:spPr>
        <p:txBody>
          <a:bodyPr lIns="0" tIns="0" rIns="0" bIns="0" rtlCol="0" anchor="b" anchorCtr="0">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二月革命</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a:p>
            <a:pPr marL="0" marR="0" lvl="0" indent="0" algn="ctr" defTabSz="914400" fontAlgn="auto">
              <a:lnSpc>
                <a:spcPct val="100000"/>
              </a:lnSpc>
              <a:spcBef>
                <a:spcPts val="0"/>
              </a:spcBef>
              <a:spcAft>
                <a:spcPts val="0"/>
              </a:spcAft>
              <a:buClrTx/>
              <a:buSzTx/>
              <a:buFontTx/>
              <a:buNone/>
              <a:defRPr/>
            </a:pPr>
            <a:r>
              <a:rPr lang="zh-CN" altLang="en-US" sz="3200" b="1" kern="0" dirty="0">
                <a:solidFill>
                  <a:srgbClr val="FFFF00"/>
                </a:solidFill>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倒</a:t>
            </a: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沙皇</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p:txBody>
      </p:sp>
      <p:sp>
        <p:nvSpPr>
          <p:cNvPr id="13" name="文本框 3073"/>
          <p:cNvSpPr txBox="1"/>
          <p:nvPr/>
        </p:nvSpPr>
        <p:spPr>
          <a:xfrm>
            <a:off x="69850" y="4277995"/>
            <a:ext cx="2853055" cy="955675"/>
          </a:xfrm>
          <a:prstGeom prst="rect">
            <a:avLst/>
          </a:prstGeom>
          <a:solidFill>
            <a:schemeClr val="tx1"/>
          </a:solidFill>
          <a:ln w="38100" cap="flat" cmpd="sng">
            <a:solidFill>
              <a:schemeClr val="accent5"/>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倒</a:t>
            </a:r>
            <a:r>
              <a:rPr 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沙</a:t>
            </a:r>
            <a:r>
              <a:rPr lang="en-US" alt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  </a:t>
            </a:r>
            <a:r>
              <a:rPr 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结罗</a:t>
            </a:r>
            <a:endParaRPr lang="en-US" alt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a:p>
            <a:pPr algn="ctr" fontAlgn="auto">
              <a:lnSpc>
                <a:spcPct val="100000"/>
              </a:lnSpc>
              <a:spcBef>
                <a:spcPts val="0"/>
              </a:spcBef>
            </a:pPr>
            <a:r>
              <a:rPr 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两并</a:t>
            </a:r>
            <a:endParaRPr 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14" name="文本框 3073"/>
          <p:cNvSpPr txBox="1"/>
          <p:nvPr/>
        </p:nvSpPr>
        <p:spPr>
          <a:xfrm>
            <a:off x="3145155" y="4277995"/>
            <a:ext cx="2853055" cy="524510"/>
          </a:xfrm>
          <a:prstGeom prst="rect">
            <a:avLst/>
          </a:prstGeom>
          <a:solidFill>
            <a:schemeClr val="tx1"/>
          </a:solidFill>
          <a:ln w="38100" cap="flat" cmpd="sng">
            <a:solidFill>
              <a:schemeClr val="accent5"/>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转向、</a:t>
            </a:r>
            <a:r>
              <a:rPr lang="zh-CN" altLang="en-US"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和平</a:t>
            </a:r>
            <a:endParaRPr lang="zh-CN" altLang="en-US" sz="2800" b="1" kern="0" dirty="0">
              <a:solidFill>
                <a:srgbClr val="FFFF00"/>
              </a:solidFill>
              <a:latin typeface="华文中宋" panose="02010600040101010101" pitchFamily="2" charset="-122"/>
              <a:ea typeface="华文中宋" panose="02010600040101010101" pitchFamily="2" charset="-122"/>
              <a:cs typeface="方正粗黑宋简体" panose="02000000000000000000" charset="-122"/>
              <a:sym typeface="Arial" panose="020B0604020202020204" pitchFamily="34" charset="0"/>
            </a:endParaRPr>
          </a:p>
        </p:txBody>
      </p:sp>
      <p:sp>
        <p:nvSpPr>
          <p:cNvPr id="15" name="文本框 3073"/>
          <p:cNvSpPr txBox="1"/>
          <p:nvPr/>
        </p:nvSpPr>
        <p:spPr>
          <a:xfrm>
            <a:off x="6144895" y="4277995"/>
            <a:ext cx="2853055" cy="590550"/>
          </a:xfrm>
          <a:prstGeom prst="rect">
            <a:avLst/>
          </a:prstGeom>
          <a:solidFill>
            <a:schemeClr val="tx1"/>
          </a:solidFill>
          <a:ln w="38100" cap="flat" cmpd="sng">
            <a:solidFill>
              <a:schemeClr val="accent5"/>
            </a:solidFill>
            <a:prstDash val="solid"/>
            <a:miter/>
            <a:headEnd type="none" w="med" len="med"/>
            <a:tailEnd type="none" w="med" len="med"/>
          </a:ln>
        </p:spPr>
        <p:txBody>
          <a:bodyPr wrap="square" lIns="90170" tIns="46990" rIns="90170" bIns="46990" anchor="t" anchorCtr="0">
            <a:noAutofit/>
          </a:bodyPr>
          <a:lstStyle/>
          <a:p>
            <a:pPr algn="ctr" fontAlgn="auto">
              <a:lnSpc>
                <a:spcPct val="100000"/>
              </a:lnSpc>
              <a:spcBef>
                <a:spcPts val="0"/>
              </a:spcBef>
            </a:pPr>
            <a:r>
              <a:rPr lang="zh-CN" altLang="en-US"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两并</a:t>
            </a:r>
            <a:r>
              <a:rPr lang="zh-CN"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结束</a:t>
            </a:r>
            <a:endParaRPr lang="zh-CN"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endParaRPr>
          </a:p>
          <a:p>
            <a:pPr algn="ctr" fontAlgn="auto">
              <a:lnSpc>
                <a:spcPct val="100000"/>
              </a:lnSpc>
              <a:spcBef>
                <a:spcPts val="0"/>
              </a:spcBef>
            </a:pPr>
            <a:endParaRPr lang="zh-CN" altLang="en-US" sz="2800" b="1" kern="0" dirty="0">
              <a:solidFill>
                <a:srgbClr val="FFFF00"/>
              </a:solidFill>
              <a:latin typeface="华文中宋" panose="02010600040101010101" pitchFamily="2" charset="-122"/>
              <a:ea typeface="华文中宋" panose="02010600040101010101" pitchFamily="2" charset="-122"/>
              <a:cs typeface="方正粗黑宋简体" panose="02000000000000000000" charset="-122"/>
              <a:sym typeface="Arial" panose="020B0604020202020204" pitchFamily="34" charset="0"/>
            </a:endParaRPr>
          </a:p>
        </p:txBody>
      </p:sp>
      <p:sp>
        <p:nvSpPr>
          <p:cNvPr id="16" name="文本框 3073"/>
          <p:cNvSpPr txBox="1"/>
          <p:nvPr/>
        </p:nvSpPr>
        <p:spPr>
          <a:xfrm>
            <a:off x="8997950" y="4277995"/>
            <a:ext cx="3117215" cy="955675"/>
          </a:xfrm>
          <a:prstGeom prst="rect">
            <a:avLst/>
          </a:prstGeom>
          <a:solidFill>
            <a:schemeClr val="tx1"/>
          </a:solidFill>
          <a:ln w="38100" cap="flat" cmpd="sng">
            <a:solidFill>
              <a:schemeClr val="accent5"/>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buClrTx/>
              <a:buSzTx/>
              <a:buFontTx/>
            </a:pPr>
            <a:r>
              <a:rPr lang="zh-CN" altLang="en-US"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彼得、占冬</a:t>
            </a:r>
            <a:endParaRPr lang="zh-CN" altLang="en-US"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endParaRPr>
          </a:p>
          <a:p>
            <a:pPr algn="ctr" fontAlgn="auto">
              <a:lnSpc>
                <a:spcPct val="100000"/>
              </a:lnSpc>
              <a:spcBef>
                <a:spcPts val="0"/>
              </a:spcBef>
              <a:buClrTx/>
              <a:buSzTx/>
              <a:buFontTx/>
            </a:pPr>
            <a:r>
              <a:rPr lang="zh-CN" altLang="en-US" sz="2800" b="1" kern="0" dirty="0">
                <a:solidFill>
                  <a:srgbClr val="FFFF00"/>
                </a:solidFill>
                <a:latin typeface="华文中宋" panose="02010600040101010101" pitchFamily="2" charset="-122"/>
                <a:ea typeface="华文中宋" panose="02010600040101010101" pitchFamily="2" charset="-122"/>
                <a:sym typeface="+mn-ea"/>
              </a:rPr>
              <a:t>推临</a:t>
            </a:r>
            <a:endParaRPr lang="zh-CN" altLang="en-US" sz="2800" b="1" kern="0" dirty="0">
              <a:solidFill>
                <a:srgbClr val="FFFF00"/>
              </a:solidFill>
              <a:latin typeface="华文中宋" panose="02010600040101010101" pitchFamily="2" charset="-122"/>
              <a:ea typeface="华文中宋" panose="02010600040101010101" pitchFamily="2" charset="-122"/>
              <a:cs typeface="楷体" panose="02010609060101010101" pitchFamily="49" charset="-122"/>
              <a:sym typeface="+mn-ea"/>
            </a:endParaRPr>
          </a:p>
        </p:txBody>
      </p:sp>
      <p:sp>
        <p:nvSpPr>
          <p:cNvPr id="17" name="文本框 16"/>
          <p:cNvSpPr txBox="1"/>
          <p:nvPr/>
        </p:nvSpPr>
        <p:spPr>
          <a:xfrm>
            <a:off x="69850" y="5356860"/>
            <a:ext cx="4200525" cy="1445260"/>
          </a:xfrm>
          <a:prstGeom prst="rect">
            <a:avLst/>
          </a:prstGeom>
          <a:solidFill>
            <a:schemeClr val="bg1"/>
          </a:solidFill>
          <a:ln w="19050" cmpd="sng">
            <a:solidFill>
              <a:schemeClr val="tx1"/>
            </a:solidFill>
            <a:prstDash val="solid"/>
          </a:ln>
        </p:spPr>
        <p:txBody>
          <a:bodyPr wrap="square" rtlCol="0">
            <a:spAutoFit/>
          </a:bodyPr>
          <a:lstStyle/>
          <a:p>
            <a:pPr indent="0" algn="just" fontAlgn="auto">
              <a:lnSpc>
                <a:spcPct val="100000"/>
              </a:lnSpc>
            </a:pPr>
            <a:r>
              <a:rPr lang="en-US" altLang="zh-CN" sz="2800" b="1" kern="0" dirty="0">
                <a:latin typeface="方正粗黑宋简体" panose="02000000000000000000" charset="-122"/>
                <a:ea typeface="方正粗黑宋简体" panose="02000000000000000000" charset="-122"/>
                <a:sym typeface="Arial" panose="020B0604020202020204" pitchFamily="34" charset="0"/>
              </a:rPr>
              <a:t> </a:t>
            </a:r>
            <a:r>
              <a:rPr lang="en-US" altLang="zh-CN" sz="2000" b="1" kern="0" dirty="0">
                <a:latin typeface="楷体" panose="02010609060101010101" pitchFamily="49" charset="-122"/>
                <a:ea typeface="楷体" panose="02010609060101010101" pitchFamily="49" charset="-122"/>
                <a:sym typeface="Arial" panose="020B0604020202020204" pitchFamily="34" charset="0"/>
              </a:rPr>
              <a:t>苏维埃</a:t>
            </a:r>
            <a:r>
              <a:rPr lang="zh-CN" altLang="en-US" sz="2000" b="1" kern="0" dirty="0">
                <a:latin typeface="楷体" panose="02010609060101010101" pitchFamily="49" charset="-122"/>
                <a:ea typeface="楷体" panose="02010609060101010101" pitchFamily="49" charset="-122"/>
                <a:sym typeface="Arial" panose="020B0604020202020204" pitchFamily="34" charset="0"/>
              </a:rPr>
              <a:t>领导人认为无产阶级尚无能力管理国家，便</a:t>
            </a:r>
            <a:r>
              <a:rPr lang="zh-CN" altLang="en-US" sz="2000" b="1" kern="0" dirty="0">
                <a:solidFill>
                  <a:srgbClr val="FF0000"/>
                </a:solidFill>
                <a:latin typeface="楷体" panose="02010609060101010101" pitchFamily="49" charset="-122"/>
                <a:ea typeface="楷体" panose="02010609060101010101" pitchFamily="49" charset="-122"/>
                <a:sym typeface="Arial" panose="020B0604020202020204" pitchFamily="34" charset="0"/>
              </a:rPr>
              <a:t>将政权交给临时政府</a:t>
            </a:r>
            <a:r>
              <a:rPr lang="zh-CN" altLang="en-US" sz="2000" b="1" kern="0" dirty="0">
                <a:latin typeface="楷体" panose="02010609060101010101" pitchFamily="49" charset="-122"/>
                <a:ea typeface="楷体" panose="02010609060101010101" pitchFamily="49" charset="-122"/>
                <a:sym typeface="Arial" panose="020B0604020202020204" pitchFamily="34" charset="0"/>
              </a:rPr>
              <a:t>，自己处于次要地位。一个有政权、一个有军队。</a:t>
            </a:r>
            <a:endParaRPr lang="zh-CN" altLang="en-US" sz="2000" b="1" kern="0" dirty="0">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Arial" panose="020B0604020202020204" pitchFamily="34" charset="0"/>
            </a:endParaRPr>
          </a:p>
        </p:txBody>
      </p:sp>
      <p:sp>
        <p:nvSpPr>
          <p:cNvPr id="5" name="上箭头 4"/>
          <p:cNvSpPr/>
          <p:nvPr/>
        </p:nvSpPr>
        <p:spPr>
          <a:xfrm>
            <a:off x="1280160" y="5084445"/>
            <a:ext cx="727075" cy="272415"/>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5158740" y="5578475"/>
            <a:ext cx="6799580" cy="1002030"/>
          </a:xfrm>
          <a:prstGeom prst="rect">
            <a:avLst/>
          </a:prstGeom>
          <a:solidFill>
            <a:schemeClr val="bg1"/>
          </a:solidFill>
          <a:ln w="28575" cmpd="sng">
            <a:solidFill>
              <a:schemeClr val="tx1"/>
            </a:solidFill>
            <a:prstDash val="solid"/>
          </a:ln>
        </p:spPr>
        <p:txBody>
          <a:bodyPr wrap="square" rtlCol="0">
            <a:noAutofit/>
          </a:bodyPr>
          <a:lstStyle/>
          <a:p>
            <a:pPr fontAlgn="auto">
              <a:lnSpc>
                <a:spcPct val="100000"/>
              </a:lnSpc>
            </a:pPr>
            <a:r>
              <a:rPr lang="en-US" altLang="zh-CN" sz="2000" b="1" dirty="0">
                <a:latin typeface="楷体" panose="02010609060101010101" pitchFamily="49" charset="-122"/>
                <a:ea typeface="楷体" panose="02010609060101010101" pitchFamily="49" charset="-122"/>
                <a:cs typeface="楷体" panose="02010609060101010101" pitchFamily="49" charset="-122"/>
                <a:sym typeface="+mn-lt"/>
              </a:rPr>
              <a:t> 1917</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lt"/>
              </a:rPr>
              <a:t>年</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lt"/>
              </a:rPr>
              <a:t>7</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lt"/>
              </a:rPr>
              <a:t>月</a:t>
            </a:r>
            <a:r>
              <a:rPr lang="en-US" altLang="zh-CN" sz="2000" b="1" dirty="0">
                <a:latin typeface="楷体" panose="02010609060101010101" pitchFamily="49" charset="-122"/>
                <a:ea typeface="楷体" panose="02010609060101010101" pitchFamily="49" charset="-122"/>
                <a:cs typeface="楷体" panose="02010609060101010101" pitchFamily="49" charset="-122"/>
                <a:sym typeface="+mn-lt"/>
              </a:rPr>
              <a:t>1</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lt"/>
              </a:rPr>
              <a:t>日，前线惨败。彼得格勒工人和士兵举行游行示威，要求“全部政权归苏维埃”。镇压。</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lt"/>
              </a:rPr>
              <a:t>临时政府至此完全掌握了政权</a:t>
            </a:r>
            <a:r>
              <a:rPr lang="zh-CN" altLang="en-US" sz="2000" b="1" dirty="0">
                <a:latin typeface="楷体" panose="02010609060101010101" pitchFamily="49" charset="-122"/>
                <a:ea typeface="楷体" panose="02010609060101010101" pitchFamily="49" charset="-122"/>
                <a:cs typeface="楷体" panose="02010609060101010101" pitchFamily="49" charset="-122"/>
                <a:sym typeface="+mn-lt"/>
              </a:rPr>
              <a:t>。</a:t>
            </a:r>
            <a:r>
              <a:rPr lang="zh-CN" altLang="en-US" sz="2000" b="1" dirty="0">
                <a:solidFill>
                  <a:schemeClr val="tx1">
                    <a:lumMod val="95000"/>
                    <a:lumOff val="5000"/>
                  </a:schemeClr>
                </a:solidFill>
                <a:latin typeface="楷体" panose="02010609060101010101" pitchFamily="49" charset="-122"/>
                <a:ea typeface="楷体" panose="02010609060101010101" pitchFamily="49" charset="-122"/>
                <a:cs typeface="楷体" panose="02010609060101010101" pitchFamily="49" charset="-122"/>
                <a:sym typeface="+mn-lt"/>
              </a:rPr>
              <a:t>和平夺权已无可能。</a:t>
            </a:r>
            <a:endParaRPr lang="zh-CN" altLang="en-US" sz="2000" b="1" dirty="0">
              <a:solidFill>
                <a:schemeClr val="tx1">
                  <a:lumMod val="95000"/>
                  <a:lumOff val="5000"/>
                </a:schemeClr>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lt"/>
            </a:endParaRPr>
          </a:p>
        </p:txBody>
      </p:sp>
      <p:sp>
        <p:nvSpPr>
          <p:cNvPr id="6" name="上箭头 5"/>
          <p:cNvSpPr/>
          <p:nvPr/>
        </p:nvSpPr>
        <p:spPr>
          <a:xfrm>
            <a:off x="6702425" y="5019675"/>
            <a:ext cx="727075" cy="497205"/>
          </a:xfrm>
          <a:prstGeom prs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楷体" panose="02010609060101010101" pitchFamily="49" charset="-122"/>
              <a:ea typeface="楷体" panose="02010609060101010101" pitchFamily="49" charset="-122"/>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arn(inVertical)">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arn(inVertical)">
                                      <p:cBhvr>
                                        <p:cTn id="70" dur="5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p:cTn id="75" dur="500" fill="hold"/>
                                        <p:tgtEl>
                                          <p:spTgt spid="5"/>
                                        </p:tgtEl>
                                        <p:attrNameLst>
                                          <p:attrName>ppt_w</p:attrName>
                                        </p:attrNameLst>
                                      </p:cBhvr>
                                      <p:tavLst>
                                        <p:tav tm="0">
                                          <p:val>
                                            <p:fltVal val="0"/>
                                          </p:val>
                                        </p:tav>
                                        <p:tav tm="100000">
                                          <p:val>
                                            <p:strVal val="#ppt_w"/>
                                          </p:val>
                                        </p:tav>
                                      </p:tavLst>
                                    </p:anim>
                                    <p:anim calcmode="lin" valueType="num">
                                      <p:cBhvr>
                                        <p:cTn id="76" dur="500" fill="hold"/>
                                        <p:tgtEl>
                                          <p:spTgt spid="5"/>
                                        </p:tgtEl>
                                        <p:attrNameLst>
                                          <p:attrName>ppt_h</p:attrName>
                                        </p:attrNameLst>
                                      </p:cBhvr>
                                      <p:tavLst>
                                        <p:tav tm="0">
                                          <p:val>
                                            <p:fltVal val="0"/>
                                          </p:val>
                                        </p:tav>
                                        <p:tav tm="100000">
                                          <p:val>
                                            <p:strVal val="#ppt_h"/>
                                          </p:val>
                                        </p:tav>
                                      </p:tavLst>
                                    </p:anim>
                                    <p:animEffect transition="in" filter="fade">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barn(inVertical)">
                                      <p:cBhvr>
                                        <p:cTn id="82" dur="5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 calcmode="lin" valueType="num">
                                      <p:cBhvr>
                                        <p:cTn id="87" dur="500" fill="hold"/>
                                        <p:tgtEl>
                                          <p:spTgt spid="6"/>
                                        </p:tgtEl>
                                        <p:attrNameLst>
                                          <p:attrName>ppt_w</p:attrName>
                                        </p:attrNameLst>
                                      </p:cBhvr>
                                      <p:tavLst>
                                        <p:tav tm="0">
                                          <p:val>
                                            <p:fltVal val="0"/>
                                          </p:val>
                                        </p:tav>
                                        <p:tav tm="100000">
                                          <p:val>
                                            <p:strVal val="#ppt_w"/>
                                          </p:val>
                                        </p:tav>
                                      </p:tavLst>
                                    </p:anim>
                                    <p:anim calcmode="lin" valueType="num">
                                      <p:cBhvr>
                                        <p:cTn id="88" dur="500" fill="hold"/>
                                        <p:tgtEl>
                                          <p:spTgt spid="6"/>
                                        </p:tgtEl>
                                        <p:attrNameLst>
                                          <p:attrName>ppt_h</p:attrName>
                                        </p:attrNameLst>
                                      </p:cBhvr>
                                      <p:tavLst>
                                        <p:tav tm="0">
                                          <p:val>
                                            <p:fltVal val="0"/>
                                          </p:val>
                                        </p:tav>
                                        <p:tav tm="100000">
                                          <p:val>
                                            <p:strVal val="#ppt_h"/>
                                          </p:val>
                                        </p:tav>
                                      </p:tavLst>
                                    </p:anim>
                                    <p:animEffect transition="in" filter="fade">
                                      <p:cBhvr>
                                        <p:cTn id="89" dur="500"/>
                                        <p:tgtEl>
                                          <p:spTgt spid="6"/>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barn(inVertical)">
                                      <p:cBhvr>
                                        <p:cTn id="9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5" grpId="0" bldLvl="0" animBg="1"/>
      <p:bldP spid="30" grpId="0" bldLvl="0" animBg="1"/>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b="29309"/>
          <a:stretch>
            <a:fillRect/>
          </a:stretch>
        </p:blipFill>
        <p:spPr>
          <a:xfrm>
            <a:off x="443230" y="987425"/>
            <a:ext cx="2186305" cy="2015490"/>
          </a:xfrm>
          <a:prstGeom prst="rect">
            <a:avLst/>
          </a:prstGeom>
          <a:ln w="28575" cmpd="sng">
            <a:solidFill>
              <a:srgbClr val="0070C0"/>
            </a:solidFill>
            <a:prstDash val="solid"/>
          </a:ln>
        </p:spPr>
      </p:pic>
      <p:pic>
        <p:nvPicPr>
          <p:cNvPr id="6" name="图片 5"/>
          <p:cNvPicPr>
            <a:picLocks noChangeAspect="1"/>
          </p:cNvPicPr>
          <p:nvPr/>
        </p:nvPicPr>
        <p:blipFill>
          <a:blip r:embed="rId2"/>
          <a:srcRect t="6805"/>
          <a:stretch>
            <a:fillRect/>
          </a:stretch>
        </p:blipFill>
        <p:spPr>
          <a:xfrm>
            <a:off x="9088755" y="965835"/>
            <a:ext cx="3103880" cy="2065655"/>
          </a:xfrm>
          <a:prstGeom prst="rect">
            <a:avLst/>
          </a:prstGeom>
          <a:ln w="28575" cmpd="sng">
            <a:solidFill>
              <a:srgbClr val="FFFF00"/>
            </a:solidFill>
            <a:prstDash val="solid"/>
          </a:ln>
        </p:spPr>
      </p:pic>
      <p:pic>
        <p:nvPicPr>
          <p:cNvPr id="8" name="图片 7"/>
          <p:cNvPicPr>
            <a:picLocks noChangeAspect="1"/>
          </p:cNvPicPr>
          <p:nvPr/>
        </p:nvPicPr>
        <p:blipFill>
          <a:blip r:embed="rId3" cstate="print"/>
          <a:stretch>
            <a:fillRect/>
          </a:stretch>
        </p:blipFill>
        <p:spPr>
          <a:xfrm>
            <a:off x="5836285" y="965835"/>
            <a:ext cx="3084830" cy="2023745"/>
          </a:xfrm>
          <a:prstGeom prst="rect">
            <a:avLst/>
          </a:prstGeom>
          <a:ln w="28575" cmpd="sng">
            <a:solidFill>
              <a:srgbClr val="FFFF00"/>
            </a:solidFill>
            <a:prstDash val="solid"/>
          </a:ln>
          <a:effectLst>
            <a:outerShdw blurRad="50800" dist="38100" dir="2700000" algn="tl" rotWithShape="0">
              <a:prstClr val="black">
                <a:alpha val="40000"/>
              </a:prstClr>
            </a:outerShdw>
          </a:effectLst>
        </p:spPr>
      </p:pic>
      <p:pic>
        <p:nvPicPr>
          <p:cNvPr id="17" name="图片 16"/>
          <p:cNvPicPr>
            <a:picLocks noChangeAspect="1"/>
          </p:cNvPicPr>
          <p:nvPr/>
        </p:nvPicPr>
        <p:blipFill>
          <a:blip r:embed="rId4"/>
          <a:srcRect l="15326" r="26457"/>
          <a:stretch>
            <a:fillRect/>
          </a:stretch>
        </p:blipFill>
        <p:spPr>
          <a:xfrm>
            <a:off x="3427730" y="1055370"/>
            <a:ext cx="1903095" cy="1979930"/>
          </a:xfrm>
          <a:prstGeom prst="rect">
            <a:avLst/>
          </a:prstGeom>
          <a:ln w="28575" cmpd="sng">
            <a:solidFill>
              <a:srgbClr val="FFFF00"/>
            </a:solidFill>
            <a:prstDash val="solid"/>
          </a:ln>
        </p:spPr>
      </p:pic>
      <p:sp>
        <p:nvSpPr>
          <p:cNvPr id="19" name="燕尾形 6"/>
          <p:cNvSpPr/>
          <p:nvPr>
            <p:custDataLst>
              <p:tags r:id="rId5"/>
            </p:custDataLst>
          </p:nvPr>
        </p:nvSpPr>
        <p:spPr>
          <a:xfrm>
            <a:off x="69851" y="3187230"/>
            <a:ext cx="2932362" cy="939007"/>
          </a:xfrm>
          <a:prstGeom prst="chevron">
            <a:avLst/>
          </a:prstGeom>
          <a:solidFill>
            <a:srgbClr val="4F81BD"/>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rmAutofit fontScale="95000"/>
          </a:bodyPr>
          <a:lstStyle/>
          <a:p>
            <a:pPr marL="0" marR="0" lvl="0" indent="0" algn="ctr" defTabSz="914400" rtl="0" fontAlgn="auto">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1917</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年</a:t>
            </a: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3</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a:p>
            <a:pPr marL="0" marR="0" lvl="0" indent="0" algn="ctr" defTabSz="914400" rtl="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（俄历</a:t>
            </a: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2</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22" name="燕尾形 7"/>
          <p:cNvSpPr/>
          <p:nvPr>
            <p:custDataLst>
              <p:tags r:id="rId6"/>
            </p:custDataLst>
          </p:nvPr>
        </p:nvSpPr>
        <p:spPr>
          <a:xfrm>
            <a:off x="2526127" y="3187230"/>
            <a:ext cx="1057447" cy="939007"/>
          </a:xfrm>
          <a:prstGeom prst="chevron">
            <a:avLst/>
          </a:prstGeom>
          <a:solidFill>
            <a:srgbClr val="FFFFFF"/>
          </a:solidFill>
          <a:ln w="25400" cap="flat" cmpd="sng" algn="ctr">
            <a:noFill/>
            <a:prstDash val="solid"/>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fontAlgn="auto">
              <a:lnSpc>
                <a:spcPct val="100000"/>
              </a:lnSpc>
              <a:spcBef>
                <a:spcPts val="0"/>
              </a:spcBef>
              <a:spcAft>
                <a:spcPts val="0"/>
              </a:spcAft>
              <a:buClrTx/>
              <a:buSzTx/>
              <a:buFontTx/>
              <a:buNone/>
              <a:defRPr/>
            </a:pPr>
            <a:endParaRPr kumimoji="0" lang="zh-CN" altLang="en-US" sz="2400" b="1" i="0" u="none" strike="noStrike" kern="1200" cap="none" spc="0" normalizeH="0" baseline="0" noProof="0">
              <a:ln>
                <a:noFill/>
              </a:ln>
              <a:solidFill>
                <a:prstClr val="black"/>
              </a:solidFill>
              <a:effectLst/>
              <a:uLnTx/>
              <a:uFillTx/>
              <a:latin typeface="华文中宋" panose="02010600040101010101" pitchFamily="2" charset="-122"/>
              <a:ea typeface="华文中宋" panose="02010600040101010101" pitchFamily="2" charset="-122"/>
              <a:cs typeface="+mn-cs"/>
              <a:sym typeface="Arial" panose="020B0604020202020204" pitchFamily="34" charset="0"/>
            </a:endParaRPr>
          </a:p>
        </p:txBody>
      </p:sp>
      <p:sp>
        <p:nvSpPr>
          <p:cNvPr id="23" name="燕尾形 11"/>
          <p:cNvSpPr/>
          <p:nvPr>
            <p:custDataLst>
              <p:tags r:id="rId7"/>
            </p:custDataLst>
          </p:nvPr>
        </p:nvSpPr>
        <p:spPr>
          <a:xfrm>
            <a:off x="3107492" y="3187230"/>
            <a:ext cx="2932362" cy="939007"/>
          </a:xfrm>
          <a:prstGeom prst="chevron">
            <a:avLst/>
          </a:prstGeom>
          <a:solidFill>
            <a:srgbClr val="ED7D31"/>
          </a:solidFill>
          <a:ln w="12700" cap="flat" cmpd="sng" algn="ctr">
            <a:noFill/>
            <a:prstDash val="solid"/>
            <a:miter lim="800000"/>
          </a:ln>
          <a:effectLst/>
        </p:spPr>
        <p:txBody>
          <a:bodyPr lIns="0" tIns="0" rIns="0" bIns="0" rtlCol="0" anchor="ctr">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1917</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年</a:t>
            </a: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4</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24" name="燕尾形 12"/>
          <p:cNvSpPr/>
          <p:nvPr>
            <p:custDataLst>
              <p:tags r:id="rId8"/>
            </p:custDataLst>
          </p:nvPr>
        </p:nvSpPr>
        <p:spPr>
          <a:xfrm>
            <a:off x="5563769" y="3187230"/>
            <a:ext cx="1057447" cy="939007"/>
          </a:xfrm>
          <a:prstGeom prst="chevron">
            <a:avLst/>
          </a:prstGeom>
          <a:solidFill>
            <a:srgbClr val="FFFFFF"/>
          </a:solidFill>
          <a:ln w="12700" cap="flat" cmpd="sng" algn="ctr">
            <a:noFill/>
            <a:prstDash val="solid"/>
            <a:miter lim="800000"/>
          </a:ln>
          <a:effectLst>
            <a:outerShdw blurRad="50800" dist="38100" dir="10800000" algn="r" rotWithShape="0">
              <a:prstClr val="black">
                <a:alpha val="40000"/>
              </a:prstClr>
            </a:outerShdw>
          </a:effectLst>
        </p:spPr>
        <p:txBody>
          <a:bodyPr rtlCol="0" anchor="ctr">
            <a:normAutofit/>
          </a:bodyPr>
          <a:lstStyle/>
          <a:p>
            <a:pPr marL="0" marR="0" lvl="0" indent="0" algn="ctr" defTabSz="914400" fontAlgn="auto">
              <a:lnSpc>
                <a:spcPct val="100000"/>
              </a:lnSpc>
              <a:spcBef>
                <a:spcPts val="0"/>
              </a:spcBef>
              <a:spcAft>
                <a:spcPts val="0"/>
              </a:spcAft>
              <a:buClrTx/>
              <a:buSzTx/>
              <a:buFontTx/>
              <a:buNone/>
              <a:defRPr/>
            </a:pPr>
            <a:endParaRPr kumimoji="0" lang="zh-CN" altLang="en-US" sz="2400" b="1" i="0" u="none" strike="noStrike" kern="0" cap="none" spc="0" normalizeH="0" baseline="0" noProof="0">
              <a:ln>
                <a:noFill/>
              </a:ln>
              <a:solidFill>
                <a:prstClr val="black"/>
              </a:solidFill>
              <a:effectLst/>
              <a:uLnTx/>
              <a:uFillTx/>
              <a:latin typeface="华文中宋" panose="02010600040101010101" pitchFamily="2" charset="-122"/>
              <a:ea typeface="华文中宋" panose="02010600040101010101" pitchFamily="2" charset="-122"/>
              <a:cs typeface="+mn-cs"/>
              <a:sym typeface="Arial" panose="020B0604020202020204" pitchFamily="34" charset="0"/>
            </a:endParaRPr>
          </a:p>
        </p:txBody>
      </p:sp>
      <p:sp>
        <p:nvSpPr>
          <p:cNvPr id="26" name="燕尾形 13"/>
          <p:cNvSpPr/>
          <p:nvPr>
            <p:custDataLst>
              <p:tags r:id="rId9"/>
            </p:custDataLst>
          </p:nvPr>
        </p:nvSpPr>
        <p:spPr>
          <a:xfrm>
            <a:off x="6145134" y="3187230"/>
            <a:ext cx="2932362" cy="939007"/>
          </a:xfrm>
          <a:prstGeom prst="chevron">
            <a:avLst/>
          </a:prstGeom>
          <a:solidFill>
            <a:srgbClr val="A5A5A5"/>
          </a:solidFill>
          <a:ln w="12700" cap="flat" cmpd="sng" algn="ctr">
            <a:noFill/>
            <a:prstDash val="solid"/>
            <a:miter lim="800000"/>
          </a:ln>
          <a:effectLst/>
        </p:spPr>
        <p:txBody>
          <a:bodyPr lIns="0" tIns="0" rIns="0" bIns="0" rtlCol="0" anchor="ctr">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1917</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年</a:t>
            </a:r>
            <a:r>
              <a:rPr kumimoji="0" lang="en-US" altLang="zh-CN"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7</a:t>
            </a:r>
            <a:r>
              <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prstClr val="white"/>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27" name="燕尾形 14"/>
          <p:cNvSpPr/>
          <p:nvPr>
            <p:custDataLst>
              <p:tags r:id="rId10"/>
            </p:custDataLst>
          </p:nvPr>
        </p:nvSpPr>
        <p:spPr>
          <a:xfrm>
            <a:off x="8601411" y="3187230"/>
            <a:ext cx="1057447" cy="939007"/>
          </a:xfrm>
          <a:prstGeom prst="chevron">
            <a:avLst/>
          </a:prstGeom>
          <a:solidFill>
            <a:srgbClr val="FFFFFF"/>
          </a:solidFill>
          <a:ln w="12700" cap="flat" cmpd="sng" algn="ctr">
            <a:noFill/>
            <a:prstDash val="solid"/>
            <a:miter lim="800000"/>
          </a:ln>
          <a:effectLst>
            <a:outerShdw blurRad="50800" dist="38100" dir="10800000" algn="r" rotWithShape="0">
              <a:prstClr val="black">
                <a:alpha val="40000"/>
              </a:prstClr>
            </a:outerShdw>
          </a:effectLst>
        </p:spPr>
        <p:txBody>
          <a:bodyPr rtlCol="0" anchor="ctr">
            <a:normAutofit/>
          </a:bodyPr>
          <a:lstStyle/>
          <a:p>
            <a:pPr marL="0" marR="0" lvl="0" indent="0" algn="ctr" defTabSz="914400" fontAlgn="auto">
              <a:lnSpc>
                <a:spcPct val="100000"/>
              </a:lnSpc>
              <a:spcBef>
                <a:spcPts val="0"/>
              </a:spcBef>
              <a:spcAft>
                <a:spcPts val="0"/>
              </a:spcAft>
              <a:buClrTx/>
              <a:buSzTx/>
              <a:buFontTx/>
              <a:buNone/>
              <a:defRPr/>
            </a:pPr>
            <a:endParaRPr kumimoji="0" lang="zh-CN" altLang="en-US" sz="2400" b="1" i="0" u="none" strike="noStrike" kern="0" cap="none" spc="0" normalizeH="0" baseline="0" noProof="0">
              <a:ln>
                <a:noFill/>
              </a:ln>
              <a:solidFill>
                <a:prstClr val="black"/>
              </a:solidFill>
              <a:effectLst/>
              <a:uLnTx/>
              <a:uFillTx/>
              <a:latin typeface="华文中宋" panose="02010600040101010101" pitchFamily="2" charset="-122"/>
              <a:ea typeface="华文中宋" panose="02010600040101010101" pitchFamily="2" charset="-122"/>
              <a:cs typeface="+mn-cs"/>
              <a:sym typeface="Arial" panose="020B0604020202020204" pitchFamily="34" charset="0"/>
            </a:endParaRPr>
          </a:p>
        </p:txBody>
      </p:sp>
      <p:sp>
        <p:nvSpPr>
          <p:cNvPr id="28" name="燕尾形 15"/>
          <p:cNvSpPr/>
          <p:nvPr>
            <p:custDataLst>
              <p:tags r:id="rId11"/>
            </p:custDataLst>
          </p:nvPr>
        </p:nvSpPr>
        <p:spPr>
          <a:xfrm>
            <a:off x="9182777" y="3187230"/>
            <a:ext cx="2932362" cy="939007"/>
          </a:xfrm>
          <a:prstGeom prst="chevron">
            <a:avLst/>
          </a:prstGeom>
          <a:solidFill>
            <a:srgbClr val="FFC000"/>
          </a:solidFill>
          <a:ln w="12700" cap="flat" cmpd="sng" algn="ctr">
            <a:noFill/>
            <a:prstDash val="solid"/>
            <a:miter lim="800000"/>
          </a:ln>
          <a:effectLst/>
        </p:spPr>
        <p:txBody>
          <a:bodyPr lIns="0" tIns="0" rIns="0" bIns="0" rtlCol="0" anchor="ctr">
            <a:normAutofit fontScale="82500" lnSpcReduction="10000"/>
          </a:bodyPr>
          <a:lstStyle/>
          <a:p>
            <a:pPr marL="0" marR="0" lvl="0" indent="0" algn="ctr" defTabSz="914400" fontAlgn="auto">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1917</a:t>
            </a:r>
            <a:r>
              <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年</a:t>
            </a:r>
            <a:r>
              <a:rPr kumimoji="0" lang="en-US" altLang="zh-CN"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11</a:t>
            </a:r>
            <a:r>
              <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（俄历</a:t>
            </a:r>
            <a:r>
              <a:rPr kumimoji="0" lang="en-US" altLang="zh-CN"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10</a:t>
            </a:r>
            <a:r>
              <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月）</a:t>
            </a:r>
            <a:endParaRPr kumimoji="0" lang="zh-CN" altLang="en-US" sz="3200" b="1" i="0" u="none" strike="noStrike" kern="0" cap="none" spc="0" normalizeH="0" baseline="0" noProof="0" dirty="0">
              <a:ln>
                <a:noFill/>
              </a:ln>
              <a:solidFill>
                <a:srgbClr val="000000"/>
              </a:solidFill>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29" name="燕尾形 46"/>
          <p:cNvSpPr/>
          <p:nvPr>
            <p:custDataLst>
              <p:tags r:id="rId12"/>
            </p:custDataLst>
          </p:nvPr>
        </p:nvSpPr>
        <p:spPr>
          <a:xfrm>
            <a:off x="2964652" y="1540675"/>
            <a:ext cx="2871455" cy="919503"/>
          </a:xfrm>
          <a:prstGeom prst="chevron">
            <a:avLst/>
          </a:prstGeom>
          <a:solidFill>
            <a:schemeClr val="accent2"/>
          </a:solidFill>
          <a:ln w="12700" cap="flat" cmpd="sng" algn="ctr">
            <a:noFill/>
            <a:prstDash val="solid"/>
            <a:miter lim="800000"/>
          </a:ln>
          <a:effectLst/>
        </p:spPr>
        <p:txBody>
          <a:bodyPr lIns="0" tIns="0" rIns="0" bIns="0" rtlCol="0" anchor="b" anchorCtr="0">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四月提纲</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指方向</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p:txBody>
      </p:sp>
      <p:sp>
        <p:nvSpPr>
          <p:cNvPr id="30" name="燕尾形 47"/>
          <p:cNvSpPr/>
          <p:nvPr>
            <p:custDataLst>
              <p:tags r:id="rId13"/>
            </p:custDataLst>
          </p:nvPr>
        </p:nvSpPr>
        <p:spPr>
          <a:xfrm>
            <a:off x="6026747" y="1540675"/>
            <a:ext cx="2871455" cy="919503"/>
          </a:xfrm>
          <a:prstGeom prst="chevron">
            <a:avLst/>
          </a:prstGeom>
          <a:solidFill>
            <a:schemeClr val="accent2"/>
          </a:solidFill>
          <a:ln w="12700" cap="flat" cmpd="sng" algn="ctr">
            <a:noFill/>
            <a:prstDash val="solid"/>
            <a:miter lim="800000"/>
          </a:ln>
          <a:effectLst/>
        </p:spPr>
        <p:txBody>
          <a:bodyPr lIns="0" tIns="0" rIns="0" bIns="0" rtlCol="0" anchor="b" anchorCtr="0">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七月流血</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抛幻想</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p:txBody>
      </p:sp>
      <p:sp>
        <p:nvSpPr>
          <p:cNvPr id="31" name="燕尾形 48"/>
          <p:cNvSpPr/>
          <p:nvPr>
            <p:custDataLst>
              <p:tags r:id="rId14"/>
            </p:custDataLst>
          </p:nvPr>
        </p:nvSpPr>
        <p:spPr>
          <a:xfrm>
            <a:off x="8975107" y="1529603"/>
            <a:ext cx="2871455" cy="919503"/>
          </a:xfrm>
          <a:prstGeom prst="chevron">
            <a:avLst/>
          </a:prstGeom>
          <a:solidFill>
            <a:schemeClr val="accent2"/>
          </a:solidFill>
          <a:ln w="12700" cap="flat" cmpd="sng" algn="ctr">
            <a:noFill/>
            <a:prstDash val="solid"/>
            <a:miter lim="800000"/>
          </a:ln>
          <a:effectLst/>
        </p:spPr>
        <p:txBody>
          <a:bodyPr lIns="0" tIns="0" rIns="0" bIns="0" rtlCol="0" anchor="b" anchorCtr="0">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十月革命</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现曙光</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p:txBody>
      </p:sp>
      <p:sp>
        <p:nvSpPr>
          <p:cNvPr id="32" name="燕尾形 44"/>
          <p:cNvSpPr/>
          <p:nvPr>
            <p:custDataLst>
              <p:tags r:id="rId15"/>
            </p:custDataLst>
          </p:nvPr>
        </p:nvSpPr>
        <p:spPr>
          <a:xfrm>
            <a:off x="50864" y="1569091"/>
            <a:ext cx="2871455" cy="919503"/>
          </a:xfrm>
          <a:prstGeom prst="chevron">
            <a:avLst/>
          </a:prstGeom>
          <a:solidFill>
            <a:schemeClr val="accent2"/>
          </a:solidFill>
          <a:ln w="12700" cap="flat" cmpd="sng" algn="ctr">
            <a:noFill/>
            <a:prstDash val="solid"/>
            <a:miter lim="800000"/>
          </a:ln>
          <a:effectLst/>
        </p:spPr>
        <p:txBody>
          <a:bodyPr lIns="0" tIns="0" rIns="0" bIns="0" rtlCol="0" anchor="b" anchorCtr="0">
            <a:normAutofit lnSpcReduction="10000"/>
          </a:bodyPr>
          <a:lstStyle/>
          <a:p>
            <a:pPr marL="0" marR="0" lvl="0" indent="0" algn="ctr" defTabSz="914400" fontAlgn="auto">
              <a:lnSpc>
                <a:spcPct val="100000"/>
              </a:lnSpc>
              <a:spcBef>
                <a:spcPts val="0"/>
              </a:spcBef>
              <a:spcAft>
                <a:spcPts val="0"/>
              </a:spcAft>
              <a:buClrTx/>
              <a:buSzTx/>
              <a:buFontTx/>
              <a:buNone/>
              <a:defRPr/>
            </a:pP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二月革命</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a:p>
            <a:pPr marL="0" marR="0" lvl="0" indent="0" algn="ctr" defTabSz="914400" fontAlgn="auto">
              <a:lnSpc>
                <a:spcPct val="100000"/>
              </a:lnSpc>
              <a:spcBef>
                <a:spcPts val="0"/>
              </a:spcBef>
              <a:spcAft>
                <a:spcPts val="0"/>
              </a:spcAft>
              <a:buClrTx/>
              <a:buSzTx/>
              <a:buFontTx/>
              <a:buNone/>
              <a:defRPr/>
            </a:pPr>
            <a:r>
              <a:rPr lang="zh-CN" altLang="en-US" sz="3200" b="1" kern="0" dirty="0">
                <a:solidFill>
                  <a:srgbClr val="FFFF00"/>
                </a:solidFill>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倒</a:t>
            </a:r>
            <a:r>
              <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rPr>
              <a:t>沙皇</a:t>
            </a:r>
            <a:endParaRPr kumimoji="0" lang="zh-CN" altLang="en-US" sz="3200" b="1" i="0" u="none" strike="noStrike" kern="0" cap="none" spc="0" normalizeH="0" baseline="0" noProof="0" dirty="0">
              <a:ln>
                <a:noFill/>
              </a:ln>
              <a:solidFill>
                <a:srgbClr val="FFFF00"/>
              </a:solidFill>
              <a:effectLst/>
              <a:uLnTx/>
              <a:uFillTx/>
              <a:latin typeface="华文中宋" panose="02010600040101010101" pitchFamily="2" charset="-122"/>
              <a:ea typeface="华文中宋" panose="02010600040101010101" pitchFamily="2" charset="-122"/>
              <a:cs typeface="黑体" panose="02010609060101010101" charset="-122"/>
              <a:sym typeface="Arial" panose="020B0604020202020204" pitchFamily="34" charset="0"/>
            </a:endParaRPr>
          </a:p>
        </p:txBody>
      </p:sp>
      <p:sp>
        <p:nvSpPr>
          <p:cNvPr id="37" name="文本框 3073"/>
          <p:cNvSpPr txBox="1"/>
          <p:nvPr/>
        </p:nvSpPr>
        <p:spPr>
          <a:xfrm>
            <a:off x="69850" y="4277995"/>
            <a:ext cx="2853055" cy="955675"/>
          </a:xfrm>
          <a:prstGeom prst="rect">
            <a:avLst/>
          </a:prstGeom>
          <a:solidFill>
            <a:schemeClr val="tx1"/>
          </a:solidFill>
          <a:ln w="38100" cap="flat" cmpd="sng">
            <a:solidFill>
              <a:schemeClr val="accent5"/>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倒</a:t>
            </a:r>
            <a:r>
              <a:rPr 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沙</a:t>
            </a:r>
            <a:r>
              <a:rPr lang="en-US" alt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  </a:t>
            </a:r>
            <a:r>
              <a:rPr 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结罗</a:t>
            </a:r>
            <a:endParaRPr lang="en-US" alt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a:p>
            <a:pPr algn="ctr" fontAlgn="auto">
              <a:lnSpc>
                <a:spcPct val="100000"/>
              </a:lnSpc>
              <a:spcBef>
                <a:spcPts val="0"/>
              </a:spcBef>
            </a:pPr>
            <a:r>
              <a:rPr lang="zh-CN"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rPr>
              <a:t>出两</a:t>
            </a:r>
            <a:endParaRPr lang="zh-CN" altLang="en-US" sz="2800" b="1" kern="0" dirty="0">
              <a:solidFill>
                <a:srgbClr val="FFFF00"/>
              </a:solidFill>
              <a:latin typeface="华文中宋" panose="02010600040101010101" pitchFamily="2" charset="-122"/>
              <a:ea typeface="华文中宋" panose="02010600040101010101" pitchFamily="2" charset="-122"/>
              <a:cs typeface="华文中宋" panose="02010600040101010101" pitchFamily="2" charset="-122"/>
              <a:sym typeface="Arial" panose="020B0604020202020204" pitchFamily="34" charset="0"/>
            </a:endParaRPr>
          </a:p>
        </p:txBody>
      </p:sp>
      <p:sp>
        <p:nvSpPr>
          <p:cNvPr id="38" name="文本框 3073"/>
          <p:cNvSpPr txBox="1"/>
          <p:nvPr/>
        </p:nvSpPr>
        <p:spPr>
          <a:xfrm>
            <a:off x="3145155" y="4277995"/>
            <a:ext cx="2853055" cy="524510"/>
          </a:xfrm>
          <a:prstGeom prst="rect">
            <a:avLst/>
          </a:prstGeom>
          <a:solidFill>
            <a:schemeClr val="tx1"/>
          </a:solidFill>
          <a:ln w="38100" cap="flat" cmpd="sng">
            <a:solidFill>
              <a:schemeClr val="accent5"/>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过渡</a:t>
            </a:r>
            <a:r>
              <a:rPr lang="zh-CN"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a:t>
            </a:r>
            <a:r>
              <a:rPr lang="zh-CN" altLang="en-US"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和平</a:t>
            </a:r>
            <a:endParaRPr lang="zh-CN" altLang="en-US" sz="2800" b="1" kern="0" dirty="0">
              <a:solidFill>
                <a:srgbClr val="FFFF00"/>
              </a:solidFill>
              <a:latin typeface="华文中宋" panose="02010600040101010101" pitchFamily="2" charset="-122"/>
              <a:ea typeface="华文中宋" panose="02010600040101010101" pitchFamily="2" charset="-122"/>
              <a:cs typeface="方正粗黑宋简体" panose="02000000000000000000" charset="-122"/>
              <a:sym typeface="Arial" panose="020B0604020202020204" pitchFamily="34" charset="0"/>
            </a:endParaRPr>
          </a:p>
        </p:txBody>
      </p:sp>
      <p:sp>
        <p:nvSpPr>
          <p:cNvPr id="39" name="文本框 3073"/>
          <p:cNvSpPr txBox="1"/>
          <p:nvPr/>
        </p:nvSpPr>
        <p:spPr>
          <a:xfrm>
            <a:off x="6144895" y="4277995"/>
            <a:ext cx="2853055" cy="955675"/>
          </a:xfrm>
          <a:prstGeom prst="rect">
            <a:avLst/>
          </a:prstGeom>
          <a:solidFill>
            <a:schemeClr val="tx1"/>
          </a:solidFill>
          <a:ln w="38100" cap="flat" cmpd="sng">
            <a:solidFill>
              <a:schemeClr val="accent5"/>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两并</a:t>
            </a:r>
            <a:r>
              <a:rPr lang="zh-CN"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结束</a:t>
            </a:r>
            <a:endParaRPr lang="zh-CN"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endParaRPr>
          </a:p>
          <a:p>
            <a:pPr algn="ctr" fontAlgn="auto">
              <a:lnSpc>
                <a:spcPct val="100000"/>
              </a:lnSpc>
              <a:spcBef>
                <a:spcPts val="0"/>
              </a:spcBef>
            </a:pPr>
            <a:r>
              <a:rPr lang="zh-CN" altLang="en-US"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武装起义</a:t>
            </a:r>
            <a:endParaRPr lang="zh-CN" altLang="en-US" sz="2800" b="1" kern="0" dirty="0">
              <a:solidFill>
                <a:srgbClr val="FFFF00"/>
              </a:solidFill>
              <a:latin typeface="华文中宋" panose="02010600040101010101" pitchFamily="2" charset="-122"/>
              <a:ea typeface="华文中宋" panose="02010600040101010101" pitchFamily="2" charset="-122"/>
              <a:cs typeface="方正粗黑宋简体" panose="02000000000000000000" charset="-122"/>
              <a:sym typeface="Arial" panose="020B0604020202020204" pitchFamily="34" charset="0"/>
            </a:endParaRPr>
          </a:p>
        </p:txBody>
      </p:sp>
      <p:sp>
        <p:nvSpPr>
          <p:cNvPr id="40" name="文本框 3073"/>
          <p:cNvSpPr txBox="1"/>
          <p:nvPr/>
        </p:nvSpPr>
        <p:spPr>
          <a:xfrm>
            <a:off x="8997950" y="4277995"/>
            <a:ext cx="3117215" cy="955675"/>
          </a:xfrm>
          <a:prstGeom prst="rect">
            <a:avLst/>
          </a:prstGeom>
          <a:solidFill>
            <a:schemeClr val="tx1"/>
          </a:solidFill>
          <a:ln w="38100" cap="flat" cmpd="sng">
            <a:solidFill>
              <a:schemeClr val="accent5"/>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buClrTx/>
              <a:buSzTx/>
              <a:buFontTx/>
            </a:pPr>
            <a:r>
              <a:rPr lang="zh-CN" altLang="en-US"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rPr>
              <a:t>彼得、占冬</a:t>
            </a:r>
            <a:endParaRPr lang="zh-CN" altLang="en-US" sz="2800" b="1" kern="0" dirty="0">
              <a:solidFill>
                <a:srgbClr val="FFFF00"/>
              </a:solidFill>
              <a:latin typeface="华文中宋" panose="02010600040101010101" pitchFamily="2" charset="-122"/>
              <a:ea typeface="华文中宋" panose="02010600040101010101" pitchFamily="2" charset="-122"/>
              <a:sym typeface="Arial" panose="020B0604020202020204" pitchFamily="34" charset="0"/>
            </a:endParaRPr>
          </a:p>
          <a:p>
            <a:pPr algn="ctr" fontAlgn="auto">
              <a:lnSpc>
                <a:spcPct val="100000"/>
              </a:lnSpc>
              <a:spcBef>
                <a:spcPts val="0"/>
              </a:spcBef>
              <a:buClrTx/>
              <a:buSzTx/>
              <a:buFontTx/>
            </a:pPr>
            <a:r>
              <a:rPr lang="zh-CN" altLang="en-US" sz="2800" b="1" kern="0" dirty="0">
                <a:solidFill>
                  <a:srgbClr val="FFFF00"/>
                </a:solidFill>
                <a:latin typeface="华文中宋" panose="02010600040101010101" pitchFamily="2" charset="-122"/>
                <a:ea typeface="华文中宋" panose="02010600040101010101" pitchFamily="2" charset="-122"/>
                <a:sym typeface="+mn-ea"/>
              </a:rPr>
              <a:t>推临</a:t>
            </a:r>
            <a:endParaRPr lang="zh-CN" altLang="en-US" sz="2800" b="1" kern="0" dirty="0">
              <a:solidFill>
                <a:srgbClr val="FFFF00"/>
              </a:solidFill>
              <a:latin typeface="华文中宋" panose="02010600040101010101" pitchFamily="2" charset="-122"/>
              <a:ea typeface="华文中宋" panose="02010600040101010101" pitchFamily="2" charset="-122"/>
              <a:cs typeface="楷体" panose="02010609060101010101" pitchFamily="49" charset="-122"/>
              <a:sym typeface="+mn-ea"/>
            </a:endParaRPr>
          </a:p>
        </p:txBody>
      </p:sp>
      <p:sp>
        <p:nvSpPr>
          <p:cNvPr id="42" name="文本框 41"/>
          <p:cNvSpPr txBox="1"/>
          <p:nvPr/>
        </p:nvSpPr>
        <p:spPr>
          <a:xfrm>
            <a:off x="85725" y="87630"/>
            <a:ext cx="6797040" cy="521970"/>
          </a:xfrm>
          <a:prstGeom prst="rect">
            <a:avLst/>
          </a:prstGeom>
          <a:solidFill>
            <a:schemeClr val="bg2"/>
          </a:solidFill>
          <a:ln>
            <a:solidFill>
              <a:schemeClr val="tx1"/>
            </a:solidFill>
          </a:ln>
        </p:spPr>
        <p:txBody>
          <a:bodyPr wrap="square">
            <a:spAutoFit/>
          </a:bodyPr>
          <a:lstStyle/>
          <a:p>
            <a:pPr algn="ctr">
              <a:lnSpc>
                <a:spcPct val="100000"/>
              </a:lnSpc>
            </a:pPr>
            <a:r>
              <a:rPr lang="zh-CN"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列宁主义伟大实践</a:t>
            </a:r>
            <a:r>
              <a:rPr lang="en-US"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十月革命的胜利</a:t>
            </a:r>
            <a:endPar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43" name="文本框 42"/>
          <p:cNvSpPr txBox="1"/>
          <p:nvPr/>
        </p:nvSpPr>
        <p:spPr>
          <a:xfrm>
            <a:off x="85725" y="5772150"/>
            <a:ext cx="1967230" cy="645160"/>
          </a:xfrm>
          <a:prstGeom prst="rect">
            <a:avLst/>
          </a:prstGeom>
          <a:solidFill>
            <a:schemeClr val="tx1"/>
          </a:solidFill>
          <a:ln w="47625" cmpd="sng">
            <a:solidFill>
              <a:schemeClr val="accent6">
                <a:lumMod val="50000"/>
              </a:schemeClr>
            </a:solidFill>
            <a:prstDash val="solid"/>
          </a:ln>
        </p:spPr>
        <p:txBody>
          <a:bodyPr wrap="square" rtlCol="0">
            <a:spAutoFit/>
          </a:bodyPr>
          <a:lstStyle/>
          <a:p>
            <a:pPr algn="ctr" fontAlgn="auto">
              <a:lnSpc>
                <a:spcPct val="100000"/>
              </a:lnSpc>
            </a:pPr>
            <a:r>
              <a:rPr lang="zh-CN" sz="3600" b="1" dirty="0">
                <a:solidFill>
                  <a:schemeClr val="bg1"/>
                </a:solidFill>
                <a:latin typeface="微软雅黑" panose="020B0503020204020204" charset="-122"/>
                <a:ea typeface="微软雅黑" panose="020B0503020204020204" charset="-122"/>
                <a:sym typeface="+mn-lt"/>
              </a:rPr>
              <a:t>特点？</a:t>
            </a:r>
            <a:endParaRPr lang="zh-CN" sz="3600" b="1" dirty="0">
              <a:solidFill>
                <a:schemeClr val="bg1"/>
              </a:solidFill>
              <a:latin typeface="微软雅黑" panose="020B0503020204020204" charset="-122"/>
              <a:ea typeface="微软雅黑" panose="020B0503020204020204" charset="-122"/>
              <a:sym typeface="+mn-lt"/>
            </a:endParaRPr>
          </a:p>
        </p:txBody>
      </p:sp>
      <p:sp>
        <p:nvSpPr>
          <p:cNvPr id="44" name="右箭头 43"/>
          <p:cNvSpPr/>
          <p:nvPr/>
        </p:nvSpPr>
        <p:spPr>
          <a:xfrm rot="16200000">
            <a:off x="2552065" y="3408045"/>
            <a:ext cx="3462020" cy="496570"/>
          </a:xfrm>
          <a:prstGeom prst="rightArrow">
            <a:avLst/>
          </a:prstGeom>
          <a:solidFill>
            <a:srgbClr val="FFFF00"/>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右箭头 44"/>
          <p:cNvSpPr/>
          <p:nvPr/>
        </p:nvSpPr>
        <p:spPr>
          <a:xfrm rot="18780000">
            <a:off x="3585210" y="3408045"/>
            <a:ext cx="4727575" cy="496570"/>
          </a:xfrm>
          <a:prstGeom prst="rightArrow">
            <a:avLst/>
          </a:prstGeom>
          <a:solidFill>
            <a:srgbClr val="FFFF00"/>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nvSpPr>
        <p:spPr>
          <a:xfrm>
            <a:off x="3144520" y="5389245"/>
            <a:ext cx="2014220" cy="1383665"/>
          </a:xfrm>
          <a:prstGeom prst="rect">
            <a:avLst/>
          </a:prstGeom>
          <a:solidFill>
            <a:srgbClr val="FFFF00"/>
          </a:solidFill>
          <a:ln w="19050" cmpd="sng">
            <a:solidFill>
              <a:schemeClr val="tx1"/>
            </a:solidFill>
            <a:prstDash val="solid"/>
          </a:ln>
        </p:spPr>
        <p:txBody>
          <a:bodyPr wrap="square" rtlCol="0">
            <a:spAutoFit/>
          </a:bodyPr>
          <a:lstStyle/>
          <a:p>
            <a:pPr fontAlgn="auto">
              <a:lnSpc>
                <a:spcPct val="100000"/>
              </a:lnSpc>
            </a:pPr>
            <a:r>
              <a:rPr sz="2800" b="1" dirty="0">
                <a:solidFill>
                  <a:srgbClr val="FF0000"/>
                </a:solidFill>
                <a:latin typeface="微软雅黑" panose="020B0503020204020204" charset="-122"/>
                <a:ea typeface="微软雅黑" panose="020B0503020204020204" charset="-122"/>
                <a:sym typeface="+mn-lt"/>
              </a:rPr>
              <a:t>方式：由设想和平夺权到暴力夺权</a:t>
            </a:r>
            <a:endParaRPr sz="2800" b="1" dirty="0">
              <a:solidFill>
                <a:srgbClr val="FF0000"/>
              </a:solidFill>
              <a:latin typeface="微软雅黑" panose="020B0503020204020204" charset="-122"/>
              <a:ea typeface="微软雅黑" panose="020B0503020204020204" charset="-122"/>
              <a:sym typeface="+mn-lt"/>
            </a:endParaRPr>
          </a:p>
        </p:txBody>
      </p:sp>
      <p:sp>
        <p:nvSpPr>
          <p:cNvPr id="47" name="右箭头 46"/>
          <p:cNvSpPr/>
          <p:nvPr/>
        </p:nvSpPr>
        <p:spPr>
          <a:xfrm rot="12120000">
            <a:off x="1663065" y="3844290"/>
            <a:ext cx="5475605" cy="496570"/>
          </a:xfrm>
          <a:prstGeom prst="rightArrow">
            <a:avLst/>
          </a:prstGeom>
          <a:solidFill>
            <a:srgbClr val="7030A0"/>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右箭头 47"/>
          <p:cNvSpPr/>
          <p:nvPr/>
        </p:nvSpPr>
        <p:spPr>
          <a:xfrm rot="19800000">
            <a:off x="6557010" y="3804920"/>
            <a:ext cx="4204335" cy="527685"/>
          </a:xfrm>
          <a:prstGeom prst="rightArrow">
            <a:avLst/>
          </a:prstGeom>
          <a:solidFill>
            <a:srgbClr val="7030A0"/>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p:cNvSpPr txBox="1"/>
          <p:nvPr/>
        </p:nvSpPr>
        <p:spPr>
          <a:xfrm>
            <a:off x="5598795" y="5347970"/>
            <a:ext cx="3594735" cy="1383665"/>
          </a:xfrm>
          <a:prstGeom prst="rect">
            <a:avLst/>
          </a:prstGeom>
          <a:solidFill>
            <a:srgbClr val="FFFF00"/>
          </a:solidFill>
          <a:ln w="19050" cmpd="sng">
            <a:solidFill>
              <a:schemeClr val="tx1"/>
            </a:solidFill>
            <a:prstDash val="solid"/>
          </a:ln>
        </p:spPr>
        <p:txBody>
          <a:bodyPr wrap="square" rtlCol="0">
            <a:spAutoFit/>
          </a:bodyPr>
          <a:lstStyle/>
          <a:p>
            <a:pPr fontAlgn="auto">
              <a:lnSpc>
                <a:spcPct val="100000"/>
              </a:lnSpc>
            </a:pPr>
            <a:r>
              <a:rPr sz="2800" b="1" dirty="0">
                <a:solidFill>
                  <a:srgbClr val="FF0000"/>
                </a:solidFill>
                <a:latin typeface="微软雅黑" panose="020B0503020204020204" charset="-122"/>
                <a:ea typeface="微软雅黑" panose="020B0503020204020204" charset="-122"/>
                <a:sym typeface="+mn-lt"/>
              </a:rPr>
              <a:t>阶段：资产阶级民主革命和社会主义革命两个阶段紧密相连</a:t>
            </a:r>
            <a:endParaRPr sz="2800" b="1" dirty="0">
              <a:solidFill>
                <a:srgbClr val="FF0000"/>
              </a:solidFill>
              <a:latin typeface="微软雅黑" panose="020B0503020204020204" charset="-122"/>
              <a:ea typeface="微软雅黑" panose="020B0503020204020204" charset="-122"/>
              <a:sym typeface="+mn-lt"/>
            </a:endParaRPr>
          </a:p>
        </p:txBody>
      </p:sp>
      <p:sp>
        <p:nvSpPr>
          <p:cNvPr id="50" name="文本框 49"/>
          <p:cNvSpPr txBox="1"/>
          <p:nvPr/>
        </p:nvSpPr>
        <p:spPr>
          <a:xfrm>
            <a:off x="9463405" y="5385435"/>
            <a:ext cx="2573655" cy="1383665"/>
          </a:xfrm>
          <a:prstGeom prst="rect">
            <a:avLst/>
          </a:prstGeom>
          <a:solidFill>
            <a:srgbClr val="FFFF00"/>
          </a:solidFill>
          <a:ln w="19050" cmpd="sng">
            <a:solidFill>
              <a:schemeClr val="tx1"/>
            </a:solidFill>
            <a:prstDash val="solid"/>
          </a:ln>
        </p:spPr>
        <p:txBody>
          <a:bodyPr wrap="square" rtlCol="0">
            <a:spAutoFit/>
          </a:bodyPr>
          <a:lstStyle/>
          <a:p>
            <a:pPr algn="just">
              <a:lnSpc>
                <a:spcPct val="100000"/>
              </a:lnSpc>
            </a:pPr>
            <a:r>
              <a:rPr sz="2800" b="1" dirty="0">
                <a:solidFill>
                  <a:srgbClr val="FF0000"/>
                </a:solidFill>
                <a:latin typeface="微软雅黑" panose="020B0503020204020204" charset="-122"/>
                <a:ea typeface="微软雅黑" panose="020B0503020204020204" charset="-122"/>
                <a:sym typeface="Arial" panose="020B0604020202020204" pitchFamily="34" charset="0"/>
              </a:rPr>
              <a:t>道路：中心城市武装起义夺取全国政权</a:t>
            </a:r>
            <a:endParaRPr sz="2800" b="1" kern="0" dirty="0">
              <a:solidFill>
                <a:srgbClr val="FF0000"/>
              </a:solidFill>
              <a:latin typeface="微软雅黑" panose="020B0503020204020204" charset="-122"/>
              <a:ea typeface="微软雅黑" panose="020B0503020204020204" charset="-122"/>
              <a:sym typeface="Arial" panose="020B0604020202020204" pitchFamily="34" charset="0"/>
            </a:endParaRPr>
          </a:p>
        </p:txBody>
      </p:sp>
      <p:sp>
        <p:nvSpPr>
          <p:cNvPr id="51" name="右箭头 50"/>
          <p:cNvSpPr/>
          <p:nvPr/>
        </p:nvSpPr>
        <p:spPr>
          <a:xfrm rot="16200000">
            <a:off x="9779000" y="4500880"/>
            <a:ext cx="1266825" cy="496570"/>
          </a:xfrm>
          <a:prstGeom prst="rightArrow">
            <a:avLst/>
          </a:prstGeom>
          <a:solidFill>
            <a:srgbClr val="1A0AF4"/>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1270635" y="619760"/>
            <a:ext cx="9340850" cy="521970"/>
          </a:xfrm>
          <a:prstGeom prst="rect">
            <a:avLst/>
          </a:prstGeom>
          <a:solidFill>
            <a:srgbClr val="FFFF00"/>
          </a:solidFill>
          <a:ln w="19050" cmpd="sng">
            <a:solidFill>
              <a:schemeClr val="tx1"/>
            </a:solidFill>
            <a:prstDash val="solid"/>
          </a:ln>
        </p:spPr>
        <p:txBody>
          <a:bodyPr wrap="square" rtlCol="0">
            <a:spAutoFit/>
          </a:bodyPr>
          <a:lstStyle/>
          <a:p>
            <a:pPr fontAlgn="auto">
              <a:lnSpc>
                <a:spcPct val="100000"/>
              </a:lnSpc>
            </a:pPr>
            <a:r>
              <a:rPr lang="zh-CN" altLang="en-US" sz="2800" b="1" dirty="0">
                <a:solidFill>
                  <a:srgbClr val="FF0000"/>
                </a:solidFill>
                <a:latin typeface="微软雅黑" panose="020B0503020204020204" charset="-122"/>
                <a:ea typeface="微软雅黑" panose="020B0503020204020204" charset="-122"/>
                <a:sym typeface="+mn-lt"/>
              </a:rPr>
              <a:t>理论</a:t>
            </a:r>
            <a:r>
              <a:rPr sz="2800" b="1" dirty="0">
                <a:solidFill>
                  <a:srgbClr val="FF0000"/>
                </a:solidFill>
                <a:latin typeface="微软雅黑" panose="020B0503020204020204" charset="-122"/>
                <a:ea typeface="微软雅黑" panose="020B0503020204020204" charset="-122"/>
                <a:sym typeface="+mn-lt"/>
              </a:rPr>
              <a:t>：</a:t>
            </a:r>
            <a:r>
              <a:rPr lang="zh-CN" altLang="en-US" sz="2800" b="1" dirty="0">
                <a:solidFill>
                  <a:srgbClr val="FF0000"/>
                </a:solidFill>
                <a:latin typeface="微软雅黑" panose="020B0503020204020204" charset="-122"/>
                <a:ea typeface="微软雅黑" panose="020B0503020204020204" charset="-122"/>
                <a:sym typeface="+mn-lt"/>
              </a:rPr>
              <a:t>社会主义革命在落后的帝国主义国家单独取得胜利</a:t>
            </a:r>
            <a:endParaRPr lang="zh-CN" altLang="en-US" sz="2800" b="1" dirty="0">
              <a:solidFill>
                <a:srgbClr val="FF0000"/>
              </a:solidFill>
              <a:latin typeface="微软雅黑" panose="020B0503020204020204" charset="-122"/>
              <a:ea typeface="微软雅黑" panose="020B0503020204020204" charset="-122"/>
              <a:sym typeface="+mn-lt"/>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strVal val="#ppt_w*0.70"/>
                                          </p:val>
                                        </p:tav>
                                        <p:tav tm="100000">
                                          <p:val>
                                            <p:strVal val="#ppt_w"/>
                                          </p:val>
                                        </p:tav>
                                      </p:tavLst>
                                    </p:anim>
                                    <p:anim calcmode="lin" valueType="num">
                                      <p:cBhvr>
                                        <p:cTn id="8" dur="1000" fill="hold"/>
                                        <p:tgtEl>
                                          <p:spTgt spid="44"/>
                                        </p:tgtEl>
                                        <p:attrNameLst>
                                          <p:attrName>ppt_h</p:attrName>
                                        </p:attrNameLst>
                                      </p:cBhvr>
                                      <p:tavLst>
                                        <p:tav tm="0">
                                          <p:val>
                                            <p:strVal val="#ppt_h"/>
                                          </p:val>
                                        </p:tav>
                                        <p:tav tm="100000">
                                          <p:val>
                                            <p:strVal val="#ppt_h"/>
                                          </p:val>
                                        </p:tav>
                                      </p:tavLst>
                                    </p:anim>
                                    <p:animEffect transition="in" filter="fade">
                                      <p:cBhvr>
                                        <p:cTn id="9" dur="1000"/>
                                        <p:tgtEl>
                                          <p:spTgt spid="4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p:cTn id="12" dur="1000" fill="hold"/>
                                        <p:tgtEl>
                                          <p:spTgt spid="45"/>
                                        </p:tgtEl>
                                        <p:attrNameLst>
                                          <p:attrName>ppt_w</p:attrName>
                                        </p:attrNameLst>
                                      </p:cBhvr>
                                      <p:tavLst>
                                        <p:tav tm="0">
                                          <p:val>
                                            <p:strVal val="#ppt_w*0.70"/>
                                          </p:val>
                                        </p:tav>
                                        <p:tav tm="100000">
                                          <p:val>
                                            <p:strVal val="#ppt_w"/>
                                          </p:val>
                                        </p:tav>
                                      </p:tavLst>
                                    </p:anim>
                                    <p:anim calcmode="lin" valueType="num">
                                      <p:cBhvr>
                                        <p:cTn id="13" dur="1000" fill="hold"/>
                                        <p:tgtEl>
                                          <p:spTgt spid="45"/>
                                        </p:tgtEl>
                                        <p:attrNameLst>
                                          <p:attrName>ppt_h</p:attrName>
                                        </p:attrNameLst>
                                      </p:cBhvr>
                                      <p:tavLst>
                                        <p:tav tm="0">
                                          <p:val>
                                            <p:strVal val="#ppt_h"/>
                                          </p:val>
                                        </p:tav>
                                        <p:tav tm="100000">
                                          <p:val>
                                            <p:strVal val="#ppt_h"/>
                                          </p:val>
                                        </p:tav>
                                      </p:tavLst>
                                    </p:anim>
                                    <p:animEffect transition="in" filter="fade">
                                      <p:cBhvr>
                                        <p:cTn id="14" dur="10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1000" fill="hold"/>
                                        <p:tgtEl>
                                          <p:spTgt spid="46"/>
                                        </p:tgtEl>
                                        <p:attrNameLst>
                                          <p:attrName>ppt_w</p:attrName>
                                        </p:attrNameLst>
                                      </p:cBhvr>
                                      <p:tavLst>
                                        <p:tav tm="0">
                                          <p:val>
                                            <p:strVal val="#ppt_w*0.70"/>
                                          </p:val>
                                        </p:tav>
                                        <p:tav tm="100000">
                                          <p:val>
                                            <p:strVal val="#ppt_w"/>
                                          </p:val>
                                        </p:tav>
                                      </p:tavLst>
                                    </p:anim>
                                    <p:anim calcmode="lin" valueType="num">
                                      <p:cBhvr>
                                        <p:cTn id="20" dur="1000" fill="hold"/>
                                        <p:tgtEl>
                                          <p:spTgt spid="46"/>
                                        </p:tgtEl>
                                        <p:attrNameLst>
                                          <p:attrName>ppt_h</p:attrName>
                                        </p:attrNameLst>
                                      </p:cBhvr>
                                      <p:tavLst>
                                        <p:tav tm="0">
                                          <p:val>
                                            <p:strVal val="#ppt_h"/>
                                          </p:val>
                                        </p:tav>
                                        <p:tav tm="100000">
                                          <p:val>
                                            <p:strVal val="#ppt_h"/>
                                          </p:val>
                                        </p:tav>
                                      </p:tavLst>
                                    </p:anim>
                                    <p:animEffect transition="in" filter="fade">
                                      <p:cBhvr>
                                        <p:cTn id="21" dur="10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p:cTn id="26" dur="1000" fill="hold"/>
                                        <p:tgtEl>
                                          <p:spTgt spid="47"/>
                                        </p:tgtEl>
                                        <p:attrNameLst>
                                          <p:attrName>ppt_w</p:attrName>
                                        </p:attrNameLst>
                                      </p:cBhvr>
                                      <p:tavLst>
                                        <p:tav tm="0">
                                          <p:val>
                                            <p:strVal val="#ppt_w*0.70"/>
                                          </p:val>
                                        </p:tav>
                                        <p:tav tm="100000">
                                          <p:val>
                                            <p:strVal val="#ppt_w"/>
                                          </p:val>
                                        </p:tav>
                                      </p:tavLst>
                                    </p:anim>
                                    <p:anim calcmode="lin" valueType="num">
                                      <p:cBhvr>
                                        <p:cTn id="27" dur="1000" fill="hold"/>
                                        <p:tgtEl>
                                          <p:spTgt spid="47"/>
                                        </p:tgtEl>
                                        <p:attrNameLst>
                                          <p:attrName>ppt_h</p:attrName>
                                        </p:attrNameLst>
                                      </p:cBhvr>
                                      <p:tavLst>
                                        <p:tav tm="0">
                                          <p:val>
                                            <p:strVal val="#ppt_h"/>
                                          </p:val>
                                        </p:tav>
                                        <p:tav tm="100000">
                                          <p:val>
                                            <p:strVal val="#ppt_h"/>
                                          </p:val>
                                        </p:tav>
                                      </p:tavLst>
                                    </p:anim>
                                    <p:animEffect transition="in" filter="fade">
                                      <p:cBhvr>
                                        <p:cTn id="28" dur="1000"/>
                                        <p:tgtEl>
                                          <p:spTgt spid="47"/>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p:cTn id="31" dur="1000" fill="hold"/>
                                        <p:tgtEl>
                                          <p:spTgt spid="48"/>
                                        </p:tgtEl>
                                        <p:attrNameLst>
                                          <p:attrName>ppt_w</p:attrName>
                                        </p:attrNameLst>
                                      </p:cBhvr>
                                      <p:tavLst>
                                        <p:tav tm="0">
                                          <p:val>
                                            <p:strVal val="#ppt_w*0.70"/>
                                          </p:val>
                                        </p:tav>
                                        <p:tav tm="100000">
                                          <p:val>
                                            <p:strVal val="#ppt_w"/>
                                          </p:val>
                                        </p:tav>
                                      </p:tavLst>
                                    </p:anim>
                                    <p:anim calcmode="lin" valueType="num">
                                      <p:cBhvr>
                                        <p:cTn id="32" dur="1000" fill="hold"/>
                                        <p:tgtEl>
                                          <p:spTgt spid="48"/>
                                        </p:tgtEl>
                                        <p:attrNameLst>
                                          <p:attrName>ppt_h</p:attrName>
                                        </p:attrNameLst>
                                      </p:cBhvr>
                                      <p:tavLst>
                                        <p:tav tm="0">
                                          <p:val>
                                            <p:strVal val="#ppt_h"/>
                                          </p:val>
                                        </p:tav>
                                        <p:tav tm="100000">
                                          <p:val>
                                            <p:strVal val="#ppt_h"/>
                                          </p:val>
                                        </p:tav>
                                      </p:tavLst>
                                    </p:anim>
                                    <p:animEffect transition="in" filter="fade">
                                      <p:cBhvr>
                                        <p:cTn id="33" dur="1000"/>
                                        <p:tgtEl>
                                          <p:spTgt spid="48"/>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 calcmode="lin" valueType="num">
                                      <p:cBhvr>
                                        <p:cTn id="38" dur="1000" fill="hold"/>
                                        <p:tgtEl>
                                          <p:spTgt spid="49"/>
                                        </p:tgtEl>
                                        <p:attrNameLst>
                                          <p:attrName>ppt_w</p:attrName>
                                        </p:attrNameLst>
                                      </p:cBhvr>
                                      <p:tavLst>
                                        <p:tav tm="0">
                                          <p:val>
                                            <p:strVal val="#ppt_w*0.70"/>
                                          </p:val>
                                        </p:tav>
                                        <p:tav tm="100000">
                                          <p:val>
                                            <p:strVal val="#ppt_w"/>
                                          </p:val>
                                        </p:tav>
                                      </p:tavLst>
                                    </p:anim>
                                    <p:anim calcmode="lin" valueType="num">
                                      <p:cBhvr>
                                        <p:cTn id="39" dur="1000" fill="hold"/>
                                        <p:tgtEl>
                                          <p:spTgt spid="49"/>
                                        </p:tgtEl>
                                        <p:attrNameLst>
                                          <p:attrName>ppt_h</p:attrName>
                                        </p:attrNameLst>
                                      </p:cBhvr>
                                      <p:tavLst>
                                        <p:tav tm="0">
                                          <p:val>
                                            <p:strVal val="#ppt_h"/>
                                          </p:val>
                                        </p:tav>
                                        <p:tav tm="100000">
                                          <p:val>
                                            <p:strVal val="#ppt_h"/>
                                          </p:val>
                                        </p:tav>
                                      </p:tavLst>
                                    </p:anim>
                                    <p:animEffect transition="in" filter="fade">
                                      <p:cBhvr>
                                        <p:cTn id="40" dur="1000"/>
                                        <p:tgtEl>
                                          <p:spTgt spid="49"/>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p:cTn id="45" dur="1000" fill="hold"/>
                                        <p:tgtEl>
                                          <p:spTgt spid="51"/>
                                        </p:tgtEl>
                                        <p:attrNameLst>
                                          <p:attrName>ppt_w</p:attrName>
                                        </p:attrNameLst>
                                      </p:cBhvr>
                                      <p:tavLst>
                                        <p:tav tm="0">
                                          <p:val>
                                            <p:strVal val="#ppt_w*0.70"/>
                                          </p:val>
                                        </p:tav>
                                        <p:tav tm="100000">
                                          <p:val>
                                            <p:strVal val="#ppt_w"/>
                                          </p:val>
                                        </p:tav>
                                      </p:tavLst>
                                    </p:anim>
                                    <p:anim calcmode="lin" valueType="num">
                                      <p:cBhvr>
                                        <p:cTn id="46" dur="1000" fill="hold"/>
                                        <p:tgtEl>
                                          <p:spTgt spid="51"/>
                                        </p:tgtEl>
                                        <p:attrNameLst>
                                          <p:attrName>ppt_h</p:attrName>
                                        </p:attrNameLst>
                                      </p:cBhvr>
                                      <p:tavLst>
                                        <p:tav tm="0">
                                          <p:val>
                                            <p:strVal val="#ppt_h"/>
                                          </p:val>
                                        </p:tav>
                                        <p:tav tm="100000">
                                          <p:val>
                                            <p:strVal val="#ppt_h"/>
                                          </p:val>
                                        </p:tav>
                                      </p:tavLst>
                                    </p:anim>
                                    <p:animEffect transition="in" filter="fade">
                                      <p:cBhvr>
                                        <p:cTn id="47" dur="10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p:cTn id="52" dur="1000" fill="hold"/>
                                        <p:tgtEl>
                                          <p:spTgt spid="50"/>
                                        </p:tgtEl>
                                        <p:attrNameLst>
                                          <p:attrName>ppt_w</p:attrName>
                                        </p:attrNameLst>
                                      </p:cBhvr>
                                      <p:tavLst>
                                        <p:tav tm="0">
                                          <p:val>
                                            <p:strVal val="#ppt_w*0.70"/>
                                          </p:val>
                                        </p:tav>
                                        <p:tav tm="100000">
                                          <p:val>
                                            <p:strVal val="#ppt_w"/>
                                          </p:val>
                                        </p:tav>
                                      </p:tavLst>
                                    </p:anim>
                                    <p:anim calcmode="lin" valueType="num">
                                      <p:cBhvr>
                                        <p:cTn id="53" dur="1000" fill="hold"/>
                                        <p:tgtEl>
                                          <p:spTgt spid="50"/>
                                        </p:tgtEl>
                                        <p:attrNameLst>
                                          <p:attrName>ppt_h</p:attrName>
                                        </p:attrNameLst>
                                      </p:cBhvr>
                                      <p:tavLst>
                                        <p:tav tm="0">
                                          <p:val>
                                            <p:strVal val="#ppt_h"/>
                                          </p:val>
                                        </p:tav>
                                        <p:tav tm="100000">
                                          <p:val>
                                            <p:strVal val="#ppt_h"/>
                                          </p:val>
                                        </p:tav>
                                      </p:tavLst>
                                    </p:anim>
                                    <p:animEffect transition="in" filter="fade">
                                      <p:cBhvr>
                                        <p:cTn id="54" dur="1000"/>
                                        <p:tgtEl>
                                          <p:spTgt spid="50"/>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p:cTn id="59" dur="1000" fill="hold"/>
                                        <p:tgtEl>
                                          <p:spTgt spid="52"/>
                                        </p:tgtEl>
                                        <p:attrNameLst>
                                          <p:attrName>ppt_w</p:attrName>
                                        </p:attrNameLst>
                                      </p:cBhvr>
                                      <p:tavLst>
                                        <p:tav tm="0">
                                          <p:val>
                                            <p:strVal val="#ppt_w*0.70"/>
                                          </p:val>
                                        </p:tav>
                                        <p:tav tm="100000">
                                          <p:val>
                                            <p:strVal val="#ppt_w"/>
                                          </p:val>
                                        </p:tav>
                                      </p:tavLst>
                                    </p:anim>
                                    <p:anim calcmode="lin" valueType="num">
                                      <p:cBhvr>
                                        <p:cTn id="60" dur="1000" fill="hold"/>
                                        <p:tgtEl>
                                          <p:spTgt spid="52"/>
                                        </p:tgtEl>
                                        <p:attrNameLst>
                                          <p:attrName>ppt_h</p:attrName>
                                        </p:attrNameLst>
                                      </p:cBhvr>
                                      <p:tavLst>
                                        <p:tav tm="0">
                                          <p:val>
                                            <p:strVal val="#ppt_h"/>
                                          </p:val>
                                        </p:tav>
                                        <p:tav tm="100000">
                                          <p:val>
                                            <p:strVal val="#ppt_h"/>
                                          </p:val>
                                        </p:tav>
                                      </p:tavLst>
                                    </p:anim>
                                    <p:animEffect transition="in" filter="fade">
                                      <p:cBhvr>
                                        <p:cTn id="61"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45" grpId="0" bldLvl="0" animBg="1"/>
      <p:bldP spid="46" grpId="0" bldLvl="0" animBg="1"/>
      <p:bldP spid="47" grpId="0" bldLvl="0" animBg="1"/>
      <p:bldP spid="48" grpId="0" bldLvl="0" animBg="1"/>
      <p:bldP spid="49" grpId="0" bldLvl="0" animBg="1"/>
      <p:bldP spid="50" grpId="0" bldLvl="0" animBg="1"/>
      <p:bldP spid="51" grpId="0" bldLvl="0" animBg="1"/>
      <p:bldP spid="5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cstate="print">
            <a:extLst>
              <a:ext uri="{28A0092B-C50C-407E-A947-70E740481C1C}">
                <a14:useLocalDpi xmlns:a14="http://schemas.microsoft.com/office/drawing/2010/main" val="0"/>
              </a:ext>
            </a:extLst>
          </a:blip>
          <a:srcRect l="16945" t="38167" r="71888" b="45500"/>
          <a:stretch>
            <a:fillRect/>
          </a:stretch>
        </p:blipFill>
        <p:spPr>
          <a:xfrm rot="16200000">
            <a:off x="1621418" y="1408398"/>
            <a:ext cx="998004" cy="3657301"/>
          </a:xfrm>
          <a:prstGeom prst="rect">
            <a:avLst/>
          </a:prstGeom>
        </p:spPr>
      </p:pic>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16945" t="38167" r="71888" b="45500"/>
          <a:stretch>
            <a:fillRect/>
          </a:stretch>
        </p:blipFill>
        <p:spPr>
          <a:xfrm rot="16200000">
            <a:off x="9769731" y="1404516"/>
            <a:ext cx="961863" cy="3657304"/>
          </a:xfrm>
          <a:prstGeom prst="rect">
            <a:avLst/>
          </a:prstGeom>
        </p:spPr>
      </p:pic>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16945" t="38167" r="71888" b="45500"/>
          <a:stretch>
            <a:fillRect/>
          </a:stretch>
        </p:blipFill>
        <p:spPr>
          <a:xfrm rot="16200000">
            <a:off x="5702064" y="1401971"/>
            <a:ext cx="966953" cy="3657305"/>
          </a:xfrm>
          <a:prstGeom prst="rect">
            <a:avLst/>
          </a:prstGeom>
        </p:spPr>
      </p:pic>
      <p:sp>
        <p:nvSpPr>
          <p:cNvPr id="17" name="文本框 16"/>
          <p:cNvSpPr txBox="1"/>
          <p:nvPr/>
        </p:nvSpPr>
        <p:spPr>
          <a:xfrm>
            <a:off x="760100" y="2759994"/>
            <a:ext cx="2724149" cy="954107"/>
          </a:xfrm>
          <a:prstGeom prst="rect">
            <a:avLst/>
          </a:prstGeom>
          <a:noFill/>
        </p:spPr>
        <p:txBody>
          <a:bodyPr wrap="square" rtlCol="0">
            <a:spAutoFit/>
          </a:bodyPr>
          <a:lstStyle/>
          <a:p>
            <a:pPr algn="ctr"/>
            <a:r>
              <a:rPr lang="en-US" altLang="zh-CN" sz="2800" dirty="0">
                <a:solidFill>
                  <a:srgbClr val="9E4C50"/>
                </a:solidFill>
                <a:latin typeface="方正大黑简体" panose="02010600030101010101" pitchFamily="65" charset="-122"/>
                <a:ea typeface="方正大黑简体" panose="02010600030101010101" pitchFamily="65" charset="-122"/>
              </a:rPr>
              <a:t>《</a:t>
            </a:r>
            <a:r>
              <a:rPr lang="zh-CN" altLang="en-US" sz="2800" dirty="0">
                <a:solidFill>
                  <a:srgbClr val="9E4C50"/>
                </a:solidFill>
                <a:latin typeface="方正大黑简体" panose="02010600030101010101" pitchFamily="65" charset="-122"/>
                <a:ea typeface="方正大黑简体" panose="02010600030101010101" pitchFamily="65" charset="-122"/>
              </a:rPr>
              <a:t>告工人、士兵和农民书</a:t>
            </a:r>
            <a:r>
              <a:rPr lang="en-US" altLang="zh-CN" sz="2800" dirty="0">
                <a:solidFill>
                  <a:srgbClr val="9E4C50"/>
                </a:solidFill>
                <a:latin typeface="方正大黑简体" panose="02010600030101010101" pitchFamily="65" charset="-122"/>
                <a:ea typeface="方正大黑简体" panose="02010600030101010101" pitchFamily="65" charset="-122"/>
              </a:rPr>
              <a:t>》</a:t>
            </a:r>
            <a:endParaRPr lang="zh-CN" altLang="en-US" sz="2800" dirty="0">
              <a:solidFill>
                <a:srgbClr val="9E4C50"/>
              </a:solidFill>
              <a:latin typeface="方正大黑简体" panose="02010600030101010101" pitchFamily="65" charset="-122"/>
              <a:ea typeface="方正大黑简体" panose="02010600030101010101" pitchFamily="65" charset="-122"/>
            </a:endParaRPr>
          </a:p>
        </p:txBody>
      </p:sp>
      <p:sp>
        <p:nvSpPr>
          <p:cNvPr id="18" name="矩形 17"/>
          <p:cNvSpPr/>
          <p:nvPr/>
        </p:nvSpPr>
        <p:spPr>
          <a:xfrm>
            <a:off x="5015989" y="2975437"/>
            <a:ext cx="2339103" cy="523220"/>
          </a:xfrm>
          <a:prstGeom prst="rect">
            <a:avLst/>
          </a:prstGeom>
        </p:spPr>
        <p:txBody>
          <a:bodyPr wrap="none">
            <a:spAutoFit/>
          </a:bodyPr>
          <a:lstStyle/>
          <a:p>
            <a:pPr algn="ctr"/>
            <a:r>
              <a:rPr lang="en-US" altLang="zh-CN" sz="2800" dirty="0">
                <a:solidFill>
                  <a:srgbClr val="9E4C50"/>
                </a:solidFill>
                <a:latin typeface="方正大黑简体" panose="02010600030101010101" pitchFamily="65" charset="-122"/>
                <a:ea typeface="方正大黑简体" panose="02010600030101010101" pitchFamily="65" charset="-122"/>
              </a:rPr>
              <a:t>《</a:t>
            </a:r>
            <a:r>
              <a:rPr lang="zh-CN" altLang="en-US" sz="2800" b="1" dirty="0">
                <a:solidFill>
                  <a:srgbClr val="FF0000"/>
                </a:solidFill>
                <a:latin typeface="方正大黑简体" panose="02010600030101010101" pitchFamily="65" charset="-122"/>
                <a:ea typeface="方正大黑简体" panose="02010600030101010101" pitchFamily="65" charset="-122"/>
              </a:rPr>
              <a:t>和平</a:t>
            </a:r>
            <a:r>
              <a:rPr lang="zh-CN" altLang="en-US" sz="2800" dirty="0">
                <a:solidFill>
                  <a:srgbClr val="9E4C50"/>
                </a:solidFill>
                <a:latin typeface="方正大黑简体" panose="02010600030101010101" pitchFamily="65" charset="-122"/>
                <a:ea typeface="方正大黑简体" panose="02010600030101010101" pitchFamily="65" charset="-122"/>
              </a:rPr>
              <a:t>法令</a:t>
            </a:r>
            <a:r>
              <a:rPr lang="en-US" altLang="zh-CN" sz="2800" dirty="0">
                <a:solidFill>
                  <a:srgbClr val="9E4C50"/>
                </a:solidFill>
                <a:latin typeface="方正大黑简体" panose="02010600030101010101" pitchFamily="65" charset="-122"/>
                <a:ea typeface="方正大黑简体" panose="02010600030101010101" pitchFamily="65" charset="-122"/>
              </a:rPr>
              <a:t>》</a:t>
            </a:r>
            <a:endParaRPr lang="zh-CN" altLang="en-US" sz="2800" dirty="0">
              <a:solidFill>
                <a:srgbClr val="9E4C50"/>
              </a:solidFill>
              <a:latin typeface="方正大黑简体" panose="02010600030101010101" pitchFamily="65" charset="-122"/>
              <a:ea typeface="方正大黑简体" panose="02010600030101010101" pitchFamily="65" charset="-122"/>
            </a:endParaRPr>
          </a:p>
        </p:txBody>
      </p:sp>
      <p:sp>
        <p:nvSpPr>
          <p:cNvPr id="19" name="矩形 18"/>
          <p:cNvSpPr/>
          <p:nvPr/>
        </p:nvSpPr>
        <p:spPr>
          <a:xfrm>
            <a:off x="9081110" y="2969013"/>
            <a:ext cx="2339103" cy="523220"/>
          </a:xfrm>
          <a:prstGeom prst="rect">
            <a:avLst/>
          </a:prstGeom>
        </p:spPr>
        <p:txBody>
          <a:bodyPr wrap="none">
            <a:spAutoFit/>
          </a:bodyPr>
          <a:lstStyle/>
          <a:p>
            <a:pPr algn="ctr"/>
            <a:r>
              <a:rPr lang="en-US" altLang="zh-CN" sz="2800" dirty="0">
                <a:solidFill>
                  <a:srgbClr val="9E4C50"/>
                </a:solidFill>
                <a:latin typeface="方正大黑简体" panose="02010600030101010101" pitchFamily="65" charset="-122"/>
                <a:ea typeface="方正大黑简体" panose="02010600030101010101" pitchFamily="65" charset="-122"/>
              </a:rPr>
              <a:t>《</a:t>
            </a:r>
            <a:r>
              <a:rPr lang="zh-CN" altLang="en-US" sz="2800" b="1" dirty="0">
                <a:solidFill>
                  <a:srgbClr val="FF0000"/>
                </a:solidFill>
                <a:latin typeface="方正大黑简体" panose="02010600030101010101" pitchFamily="65" charset="-122"/>
                <a:ea typeface="方正大黑简体" panose="02010600030101010101" pitchFamily="65" charset="-122"/>
              </a:rPr>
              <a:t>土地</a:t>
            </a:r>
            <a:r>
              <a:rPr lang="zh-CN" altLang="en-US" sz="2800" dirty="0">
                <a:solidFill>
                  <a:srgbClr val="9E4C50"/>
                </a:solidFill>
                <a:latin typeface="方正大黑简体" panose="02010600030101010101" pitchFamily="65" charset="-122"/>
                <a:ea typeface="方正大黑简体" panose="02010600030101010101" pitchFamily="65" charset="-122"/>
              </a:rPr>
              <a:t>法令</a:t>
            </a:r>
            <a:r>
              <a:rPr lang="en-US" altLang="zh-CN" sz="2800" dirty="0">
                <a:solidFill>
                  <a:srgbClr val="9E4C50"/>
                </a:solidFill>
                <a:latin typeface="方正大黑简体" panose="02010600030101010101" pitchFamily="65" charset="-122"/>
                <a:ea typeface="方正大黑简体" panose="02010600030101010101" pitchFamily="65" charset="-122"/>
              </a:rPr>
              <a:t>》</a:t>
            </a:r>
            <a:endParaRPr lang="zh-CN" altLang="en-US" sz="2800" dirty="0">
              <a:solidFill>
                <a:srgbClr val="9E4C50"/>
              </a:solidFill>
              <a:latin typeface="方正大黑简体" panose="02010600030101010101" pitchFamily="65" charset="-122"/>
              <a:ea typeface="方正大黑简体" panose="02010600030101010101" pitchFamily="65" charset="-122"/>
            </a:endParaRPr>
          </a:p>
        </p:txBody>
      </p:sp>
      <p:sp>
        <p:nvSpPr>
          <p:cNvPr id="20" name="文本框 19"/>
          <p:cNvSpPr txBox="1"/>
          <p:nvPr/>
        </p:nvSpPr>
        <p:spPr>
          <a:xfrm>
            <a:off x="446074" y="3815080"/>
            <a:ext cx="3348691" cy="1200329"/>
          </a:xfrm>
          <a:prstGeom prst="rect">
            <a:avLst/>
          </a:prstGeom>
          <a:noFill/>
          <a:ln w="38100">
            <a:solidFill>
              <a:srgbClr val="57221B"/>
            </a:solidFill>
          </a:ln>
        </p:spPr>
        <p:txBody>
          <a:bodyPr wrap="square" rtlCol="0">
            <a:spAutoFit/>
          </a:bodyPr>
          <a:lstStyle/>
          <a:p>
            <a:r>
              <a:rPr lang="zh-CN" altLang="en-US" sz="2400" dirty="0">
                <a:latin typeface="方正苏新诗柳楷简体" panose="02010600030101010101" pitchFamily="2" charset="-122"/>
                <a:ea typeface="方正苏新诗柳楷简体" panose="02010600030101010101" pitchFamily="2" charset="-122"/>
              </a:rPr>
              <a:t>“全部地方政权一律转归当地的</a:t>
            </a:r>
            <a:r>
              <a:rPr lang="zh-CN" altLang="en-US" sz="2400" b="1" dirty="0">
                <a:solidFill>
                  <a:srgbClr val="FF0000"/>
                </a:solidFill>
                <a:latin typeface="方正苏新诗柳楷简体" panose="02010600030101010101" pitchFamily="2" charset="-122"/>
                <a:ea typeface="方正苏新诗柳楷简体" panose="02010600030101010101" pitchFamily="2" charset="-122"/>
              </a:rPr>
              <a:t>工农兵代表苏维埃”</a:t>
            </a:r>
            <a:endParaRPr lang="zh-CN" altLang="en-US" sz="2400" b="1" dirty="0">
              <a:solidFill>
                <a:srgbClr val="FF0000"/>
              </a:solidFill>
              <a:latin typeface="方正苏新诗柳楷简体" panose="02010600030101010101" pitchFamily="2" charset="-122"/>
              <a:ea typeface="方正苏新诗柳楷简体" panose="02010600030101010101" pitchFamily="2" charset="-122"/>
            </a:endParaRPr>
          </a:p>
        </p:txBody>
      </p:sp>
      <p:sp>
        <p:nvSpPr>
          <p:cNvPr id="21" name="文本框 20"/>
          <p:cNvSpPr txBox="1"/>
          <p:nvPr/>
        </p:nvSpPr>
        <p:spPr>
          <a:xfrm>
            <a:off x="4511194" y="3797999"/>
            <a:ext cx="3348691" cy="1200329"/>
          </a:xfrm>
          <a:prstGeom prst="rect">
            <a:avLst/>
          </a:prstGeom>
          <a:noFill/>
          <a:ln w="38100">
            <a:solidFill>
              <a:srgbClr val="57221B"/>
            </a:solidFill>
          </a:ln>
        </p:spPr>
        <p:txBody>
          <a:bodyPr wrap="square" rtlCol="0">
            <a:spAutoFit/>
          </a:bodyPr>
          <a:lstStyle/>
          <a:p>
            <a:r>
              <a:rPr lang="zh-CN" altLang="en-US" sz="2400" dirty="0">
                <a:latin typeface="方正苏新诗柳楷简体" panose="02010600030101010101" pitchFamily="2" charset="-122"/>
                <a:ea typeface="方正苏新诗柳楷简体" panose="02010600030101010101" pitchFamily="2" charset="-122"/>
              </a:rPr>
              <a:t>“立即缔结没有兼并没有赔款的</a:t>
            </a:r>
            <a:r>
              <a:rPr lang="zh-CN" altLang="en-US" sz="2400" b="1" dirty="0">
                <a:solidFill>
                  <a:srgbClr val="FF0000"/>
                </a:solidFill>
                <a:latin typeface="方正苏新诗柳楷简体" panose="02010600030101010101" pitchFamily="2" charset="-122"/>
                <a:ea typeface="方正苏新诗柳楷简体" panose="02010600030101010101" pitchFamily="2" charset="-122"/>
              </a:rPr>
              <a:t>和约</a:t>
            </a:r>
            <a:r>
              <a:rPr lang="zh-CN" altLang="en-US" sz="2400" dirty="0">
                <a:latin typeface="方正苏新诗柳楷简体" panose="02010600030101010101" pitchFamily="2" charset="-122"/>
                <a:ea typeface="方正苏新诗柳楷简体" panose="02010600030101010101" pitchFamily="2" charset="-122"/>
              </a:rPr>
              <a:t>”</a:t>
            </a:r>
            <a:endParaRPr lang="en-US" altLang="zh-CN" sz="2400" dirty="0">
              <a:latin typeface="方正苏新诗柳楷简体" panose="02010600030101010101" pitchFamily="2" charset="-122"/>
              <a:ea typeface="方正苏新诗柳楷简体" panose="02010600030101010101" pitchFamily="2" charset="-122"/>
            </a:endParaRPr>
          </a:p>
          <a:p>
            <a:endParaRPr lang="zh-CN" altLang="en-US" sz="2400" dirty="0">
              <a:latin typeface="方正苏新诗柳楷简体" panose="02010600030101010101" pitchFamily="2" charset="-122"/>
              <a:ea typeface="方正苏新诗柳楷简体" panose="02010600030101010101" pitchFamily="2" charset="-122"/>
            </a:endParaRPr>
          </a:p>
        </p:txBody>
      </p:sp>
      <p:sp>
        <p:nvSpPr>
          <p:cNvPr id="22" name="文本框 21"/>
          <p:cNvSpPr txBox="1"/>
          <p:nvPr/>
        </p:nvSpPr>
        <p:spPr>
          <a:xfrm>
            <a:off x="8576314" y="3815080"/>
            <a:ext cx="3348691" cy="1200329"/>
          </a:xfrm>
          <a:prstGeom prst="rect">
            <a:avLst/>
          </a:prstGeom>
          <a:noFill/>
          <a:ln w="38100">
            <a:solidFill>
              <a:srgbClr val="57221B"/>
            </a:solidFill>
          </a:ln>
        </p:spPr>
        <p:txBody>
          <a:bodyPr wrap="square" rtlCol="0">
            <a:spAutoFit/>
          </a:bodyPr>
          <a:lstStyle/>
          <a:p>
            <a:r>
              <a:rPr lang="zh-CN" altLang="en-US" sz="2400" dirty="0">
                <a:latin typeface="方正苏新诗柳楷简体" panose="02010600030101010101" pitchFamily="2" charset="-122"/>
                <a:ea typeface="方正苏新诗柳楷简体" panose="02010600030101010101" pitchFamily="2" charset="-122"/>
              </a:rPr>
              <a:t>“立刻</a:t>
            </a:r>
            <a:r>
              <a:rPr lang="zh-CN" altLang="en-US" sz="2400" dirty="0">
                <a:solidFill>
                  <a:srgbClr val="FF0000"/>
                </a:solidFill>
                <a:latin typeface="方正苏新诗柳楷简体" panose="02010600030101010101" pitchFamily="2" charset="-122"/>
                <a:ea typeface="方正苏新诗柳楷简体" panose="02010600030101010101" pitchFamily="2" charset="-122"/>
              </a:rPr>
              <a:t>废除地主土地所有制</a:t>
            </a:r>
            <a:r>
              <a:rPr lang="zh-CN" altLang="en-US" sz="2400" dirty="0">
                <a:latin typeface="方正苏新诗柳楷简体" panose="02010600030101010101" pitchFamily="2" charset="-122"/>
                <a:ea typeface="方正苏新诗柳楷简体" panose="02010600030101010101" pitchFamily="2" charset="-122"/>
              </a:rPr>
              <a:t>，不付任何赎金”</a:t>
            </a:r>
            <a:endParaRPr lang="en-US" altLang="zh-CN" sz="2400" dirty="0">
              <a:latin typeface="方正苏新诗柳楷简体" panose="02010600030101010101" pitchFamily="2" charset="-122"/>
              <a:ea typeface="方正苏新诗柳楷简体" panose="02010600030101010101" pitchFamily="2" charset="-122"/>
            </a:endParaRPr>
          </a:p>
          <a:p>
            <a:endParaRPr lang="zh-CN" altLang="en-US" sz="2400" dirty="0">
              <a:latin typeface="方正苏新诗柳楷简体" panose="02010600030101010101" pitchFamily="2" charset="-122"/>
              <a:ea typeface="方正苏新诗柳楷简体" panose="02010600030101010101" pitchFamily="2" charset="-122"/>
            </a:endParaRPr>
          </a:p>
        </p:txBody>
      </p:sp>
      <p:sp>
        <p:nvSpPr>
          <p:cNvPr id="24" name="矩形 23"/>
          <p:cNvSpPr/>
          <p:nvPr/>
        </p:nvSpPr>
        <p:spPr>
          <a:xfrm>
            <a:off x="2309343" y="5335569"/>
            <a:ext cx="7844895" cy="1077218"/>
          </a:xfrm>
          <a:prstGeom prst="rect">
            <a:avLst/>
          </a:prstGeom>
          <a:solidFill>
            <a:schemeClr val="tx1"/>
          </a:solidFill>
        </p:spPr>
        <p:txBody>
          <a:bodyPr wrap="square">
            <a:spAutoFit/>
          </a:bodyPr>
          <a:lstStyle/>
          <a:p>
            <a:pPr algn="ctr"/>
            <a:r>
              <a:rPr lang="zh-CN" altLang="en-US" sz="3200" b="1" dirty="0">
                <a:solidFill>
                  <a:schemeClr val="accent4">
                    <a:lumMod val="40000"/>
                    <a:lumOff val="60000"/>
                  </a:schemeClr>
                </a:solidFill>
                <a:latin typeface="方正清刻本悦宋简体" panose="02010600030101010101" pitchFamily="2" charset="-122"/>
                <a:ea typeface="方正清刻本悦宋简体" panose="02010600030101010101" pitchFamily="2" charset="-122"/>
              </a:rPr>
              <a:t>满足了人民的愿望，得到了工农的支持，宣告了世界上第一个社会主义国家的诞生</a:t>
            </a:r>
            <a:endParaRPr lang="zh-CN" altLang="en-US" sz="3200" b="1" dirty="0">
              <a:solidFill>
                <a:schemeClr val="accent4">
                  <a:lumMod val="40000"/>
                  <a:lumOff val="60000"/>
                </a:schemeClr>
              </a:solidFill>
              <a:latin typeface="方正清刻本悦宋简体" panose="02010600030101010101" pitchFamily="2" charset="-122"/>
              <a:ea typeface="方正清刻本悦宋简体" panose="02010600030101010101" pitchFamily="2" charset="-122"/>
            </a:endParaRPr>
          </a:p>
        </p:txBody>
      </p:sp>
      <p:sp>
        <p:nvSpPr>
          <p:cNvPr id="23" name="文本框 22"/>
          <p:cNvSpPr txBox="1"/>
          <p:nvPr/>
        </p:nvSpPr>
        <p:spPr>
          <a:xfrm>
            <a:off x="122265" y="820506"/>
            <a:ext cx="11957050" cy="1200329"/>
          </a:xfrm>
          <a:prstGeom prst="rect">
            <a:avLst/>
          </a:prstGeom>
          <a:solidFill>
            <a:schemeClr val="bg1"/>
          </a:solidFill>
          <a:ln w="12700" cmpd="sng">
            <a:solidFill>
              <a:schemeClr val="tx1"/>
            </a:solidFill>
            <a:prstDash val="solid"/>
          </a:ln>
        </p:spPr>
        <p:txBody>
          <a:bodyPr wrap="square" rtlCol="0">
            <a:spAutoFit/>
          </a:bodyPr>
          <a:lstStyle/>
          <a:p>
            <a:pPr indent="0" fontAlgn="auto">
              <a:lnSpc>
                <a:spcPct val="100000"/>
              </a:lnSpc>
            </a:pPr>
            <a:r>
              <a:rPr lang="en-US" altLang="zh-CN"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     </a:t>
            </a:r>
            <a:r>
              <a:rPr lang="zh-CN" altLang="en-US"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临时政府从一开始就拒绝考虑绝大多数俄国人所需要的两样东西</a:t>
            </a:r>
            <a:r>
              <a:rPr lang="en-US" altLang="zh-CN"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a:t>
            </a:r>
            <a:r>
              <a:rPr lang="zh-CN" altLang="en-US"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和平和土地，同样，政府也不愿结束战争。布尔什维克成功的唯一原因在于：他们实现了最基层百姓那普遍而又单纯的愿望。</a:t>
            </a:r>
            <a:r>
              <a:rPr lang="en-US" altLang="zh-CN"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 ——</a:t>
            </a:r>
            <a:r>
              <a:rPr lang="zh-CN" altLang="en-US"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约翰</a:t>
            </a:r>
            <a:r>
              <a:rPr lang="en-US" altLang="zh-CN"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a:t>
            </a:r>
            <a:r>
              <a:rPr lang="zh-CN" altLang="en-US"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里德</a:t>
            </a:r>
            <a:r>
              <a:rPr lang="en-US" altLang="zh-CN"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a:t>
            </a:r>
            <a:r>
              <a:rPr lang="zh-CN" altLang="en-US"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震撼世界的十天</a:t>
            </a:r>
            <a:r>
              <a:rPr lang="en-US" altLang="zh-CN" sz="2400" b="1" dirty="0">
                <a:latin typeface="方正苏新诗柳楷简体" panose="02010600030101010101" pitchFamily="2" charset="-122"/>
                <a:ea typeface="方正苏新诗柳楷简体" panose="02010600030101010101" pitchFamily="2" charset="-122"/>
                <a:cs typeface="方正粗黑宋简体" panose="02000000000000000000" charset="-122"/>
                <a:sym typeface="+mn-ea"/>
              </a:rPr>
              <a:t>》</a:t>
            </a:r>
            <a:endParaRPr lang="en-US" altLang="zh-CN" sz="2400" b="1" dirty="0">
              <a:effectLst/>
              <a:latin typeface="方正苏新诗柳楷简体" panose="02010600030101010101" pitchFamily="2" charset="-122"/>
              <a:ea typeface="方正苏新诗柳楷简体" panose="02010600030101010101" pitchFamily="2" charset="-122"/>
              <a:cs typeface="方正粗黑宋简体" panose="02000000000000000000" charset="-122"/>
              <a:sym typeface="+mn-ea"/>
            </a:endParaRPr>
          </a:p>
        </p:txBody>
      </p:sp>
      <p:sp>
        <p:nvSpPr>
          <p:cNvPr id="26" name="文本框 25"/>
          <p:cNvSpPr txBox="1"/>
          <p:nvPr/>
        </p:nvSpPr>
        <p:spPr>
          <a:xfrm>
            <a:off x="9782230" y="53438"/>
            <a:ext cx="2297085" cy="583565"/>
          </a:xfrm>
          <a:prstGeom prst="rect">
            <a:avLst/>
          </a:prstGeom>
          <a:solidFill>
            <a:schemeClr val="tx1"/>
          </a:solidFill>
          <a:ln w="19050" cmpd="sng">
            <a:solidFill>
              <a:srgbClr val="FF0000"/>
            </a:solidFill>
            <a:prstDash val="solid"/>
          </a:ln>
        </p:spPr>
        <p:txBody>
          <a:bodyPr wrap="square" rtlCol="0">
            <a:spAutoFit/>
          </a:bodyPr>
          <a:lstStyle/>
          <a:p>
            <a:pPr algn="ctr" fontAlgn="auto">
              <a:lnSpc>
                <a:spcPct val="100000"/>
              </a:lnSpc>
            </a:pPr>
            <a:r>
              <a:rPr lang="zh-CN" sz="3200" b="1" dirty="0">
                <a:solidFill>
                  <a:schemeClr val="bg1"/>
                </a:solidFill>
                <a:latin typeface="微软雅黑" panose="020B0503020204020204" charset="-122"/>
                <a:ea typeface="微软雅黑" panose="020B0503020204020204" charset="-122"/>
                <a:sym typeface="+mn-lt"/>
              </a:rPr>
              <a:t>巩固措施？</a:t>
            </a:r>
            <a:endParaRPr lang="zh-CN" sz="3200" b="1" dirty="0">
              <a:solidFill>
                <a:schemeClr val="bg1"/>
              </a:solidFill>
              <a:latin typeface="微软雅黑" panose="020B0503020204020204" charset="-122"/>
              <a:ea typeface="微软雅黑" panose="020B0503020204020204" charset="-122"/>
              <a:sym typeface="+mn-lt"/>
            </a:endParaRPr>
          </a:p>
        </p:txBody>
      </p:sp>
      <p:sp>
        <p:nvSpPr>
          <p:cNvPr id="16" name="文本框 3073"/>
          <p:cNvSpPr txBox="1"/>
          <p:nvPr>
            <p:custDataLst>
              <p:tags r:id="rId2"/>
            </p:custDataLst>
          </p:nvPr>
        </p:nvSpPr>
        <p:spPr>
          <a:xfrm>
            <a:off x="1204102" y="4551179"/>
            <a:ext cx="2244436" cy="464230"/>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方正宋刻本秀楷简体" panose="02010600030101010101" pitchFamily="2" charset="-122"/>
                <a:ea typeface="方正宋刻本秀楷简体" panose="02010600030101010101" pitchFamily="2" charset="-122"/>
                <a:sym typeface="Arial" panose="020B0604020202020204" pitchFamily="34" charset="0"/>
              </a:rPr>
              <a:t>人民当家作主</a:t>
            </a:r>
            <a:endParaRPr lang="zh-CN" altLang="en-US" sz="2400" b="1" kern="0" dirty="0">
              <a:solidFill>
                <a:srgbClr val="FF0000"/>
              </a:solidFill>
              <a:latin typeface="方正宋刻本秀楷简体" panose="02010600030101010101" pitchFamily="2" charset="-122"/>
              <a:ea typeface="方正宋刻本秀楷简体" panose="02010600030101010101" pitchFamily="2" charset="-122"/>
              <a:cs typeface="方正粗黑宋简体" panose="02000000000000000000" charset="-122"/>
              <a:sym typeface="Arial" panose="020B0604020202020204" pitchFamily="34" charset="0"/>
            </a:endParaRPr>
          </a:p>
        </p:txBody>
      </p:sp>
      <p:sp>
        <p:nvSpPr>
          <p:cNvPr id="27" name="文本框 3073"/>
          <p:cNvSpPr txBox="1"/>
          <p:nvPr>
            <p:custDataLst>
              <p:tags r:id="rId3"/>
            </p:custDataLst>
          </p:nvPr>
        </p:nvSpPr>
        <p:spPr>
          <a:xfrm>
            <a:off x="5110656" y="4504664"/>
            <a:ext cx="1419453" cy="464230"/>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方正宋刻本秀楷简体" panose="02010600030101010101" pitchFamily="2" charset="-122"/>
                <a:ea typeface="方正宋刻本秀楷简体" panose="02010600030101010101" pitchFamily="2" charset="-122"/>
                <a:sym typeface="Arial" panose="020B0604020202020204" pitchFamily="34" charset="0"/>
              </a:rPr>
              <a:t>和平</a:t>
            </a:r>
            <a:endParaRPr lang="zh-CN" altLang="en-US" sz="2400" b="1" kern="0" dirty="0">
              <a:solidFill>
                <a:srgbClr val="FF0000"/>
              </a:solidFill>
              <a:latin typeface="方正宋刻本秀楷简体" panose="02010600030101010101" pitchFamily="2" charset="-122"/>
              <a:ea typeface="方正宋刻本秀楷简体" panose="02010600030101010101" pitchFamily="2" charset="-122"/>
              <a:cs typeface="方正粗黑宋简体" panose="02000000000000000000" charset="-122"/>
              <a:sym typeface="Arial" panose="020B0604020202020204" pitchFamily="34" charset="0"/>
            </a:endParaRPr>
          </a:p>
        </p:txBody>
      </p:sp>
      <p:sp>
        <p:nvSpPr>
          <p:cNvPr id="28" name="文本框 3073"/>
          <p:cNvSpPr txBox="1"/>
          <p:nvPr>
            <p:custDataLst>
              <p:tags r:id="rId4"/>
            </p:custDataLst>
          </p:nvPr>
        </p:nvSpPr>
        <p:spPr>
          <a:xfrm>
            <a:off x="9670473" y="4534098"/>
            <a:ext cx="1419453" cy="464230"/>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方正宋刻本秀楷简体" panose="02010600030101010101" pitchFamily="2" charset="-122"/>
                <a:ea typeface="方正宋刻本秀楷简体" panose="02010600030101010101" pitchFamily="2" charset="-122"/>
                <a:sym typeface="Arial" panose="020B0604020202020204" pitchFamily="34" charset="0"/>
              </a:rPr>
              <a:t>土地</a:t>
            </a:r>
            <a:endParaRPr lang="zh-CN" altLang="en-US" sz="2400" b="1" kern="0" dirty="0">
              <a:solidFill>
                <a:srgbClr val="FF0000"/>
              </a:solidFill>
              <a:latin typeface="方正宋刻本秀楷简体" panose="02010600030101010101" pitchFamily="2" charset="-122"/>
              <a:ea typeface="方正宋刻本秀楷简体" panose="02010600030101010101" pitchFamily="2" charset="-122"/>
              <a:cs typeface="方正粗黑宋简体" panose="02000000000000000000" charset="-122"/>
              <a:sym typeface="Arial" panose="020B0604020202020204" pitchFamily="34" charset="0"/>
            </a:endParaRPr>
          </a:p>
        </p:txBody>
      </p:sp>
      <p:sp>
        <p:nvSpPr>
          <p:cNvPr id="2" name="文本框 1"/>
          <p:cNvSpPr txBox="1"/>
          <p:nvPr/>
        </p:nvSpPr>
        <p:spPr>
          <a:xfrm>
            <a:off x="85725" y="87630"/>
            <a:ext cx="6797040" cy="521970"/>
          </a:xfrm>
          <a:prstGeom prst="rect">
            <a:avLst/>
          </a:prstGeom>
          <a:solidFill>
            <a:schemeClr val="bg2"/>
          </a:solidFill>
          <a:ln>
            <a:solidFill>
              <a:schemeClr val="tx1"/>
            </a:solidFill>
          </a:ln>
        </p:spPr>
        <p:txBody>
          <a:bodyPr wrap="square">
            <a:spAutoFit/>
          </a:bodyPr>
          <a:lstStyle/>
          <a:p>
            <a:pPr algn="ctr">
              <a:lnSpc>
                <a:spcPct val="100000"/>
              </a:lnSpc>
            </a:pPr>
            <a:r>
              <a:rPr lang="zh-CN"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列宁主义的伟大实践</a:t>
            </a:r>
            <a:r>
              <a:rPr lang="en-US"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十月革命的胜利</a:t>
            </a:r>
            <a:endPar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15374" name="Text Box 14"/>
          <p:cNvSpPr txBox="1">
            <a:spLocks noChangeArrowheads="1"/>
          </p:cNvSpPr>
          <p:nvPr/>
        </p:nvSpPr>
        <p:spPr bwMode="auto">
          <a:xfrm>
            <a:off x="588010" y="2091690"/>
            <a:ext cx="11163300" cy="521970"/>
          </a:xfrm>
          <a:prstGeom prst="rect">
            <a:avLst/>
          </a:prstGeom>
          <a:solidFill>
            <a:srgbClr val="FFFF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rPr>
              <a:t>新生苏维埃政权代表了人民的根本利益，社会主义制度具有优越性</a:t>
            </a:r>
            <a:endParaRPr kumimoji="0" lang="zh-CN" altLang="en-US" sz="28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heel(1)">
                                      <p:cBhvr>
                                        <p:cTn id="19" dur="2000"/>
                                        <p:tgtEl>
                                          <p:spTgt spid="18"/>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12" fill="hold" grpId="0" nodeType="clickEffect">
                                  <p:stCondLst>
                                    <p:cond delay="0"/>
                                  </p:stCondLst>
                                  <p:childTnLst>
                                    <p:set>
                                      <p:cBhvr>
                                        <p:cTn id="55" dur="1" fill="hold">
                                          <p:stCondLst>
                                            <p:cond delay="0"/>
                                          </p:stCondLst>
                                        </p:cTn>
                                        <p:tgtEl>
                                          <p:spTgt spid="15374"/>
                                        </p:tgtEl>
                                        <p:attrNameLst>
                                          <p:attrName>style.visibility</p:attrName>
                                        </p:attrNameLst>
                                      </p:cBhvr>
                                      <p:to>
                                        <p:strVal val="visible"/>
                                      </p:to>
                                    </p:set>
                                    <p:animEffect transition="in" filter="strips(downLeft)">
                                      <p:cBhvr>
                                        <p:cTn id="56" dur="500"/>
                                        <p:tgtEl>
                                          <p:spTgt spid="153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animBg="1"/>
      <p:bldP spid="22" grpId="0" animBg="1"/>
      <p:bldP spid="24" grpId="0" animBg="1"/>
      <p:bldP spid="16" grpId="0" animBg="1"/>
      <p:bldP spid="27" grpId="0" animBg="1"/>
      <p:bldP spid="28" grpId="0" animBg="1"/>
      <p:bldP spid="15374" grpId="0" bldLvl="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869536" y="759777"/>
            <a:ext cx="10112914" cy="2308324"/>
          </a:xfrm>
          <a:custGeom>
            <a:avLst/>
            <a:gdLst>
              <a:gd name="connsiteX0" fmla="*/ 0 w 9199709"/>
              <a:gd name="connsiteY0" fmla="*/ 0 h 2436244"/>
              <a:gd name="connsiteX1" fmla="*/ 381131 w 9199709"/>
              <a:gd name="connsiteY1" fmla="*/ 0 h 2436244"/>
              <a:gd name="connsiteX2" fmla="*/ 1038253 w 9199709"/>
              <a:gd name="connsiteY2" fmla="*/ 0 h 2436244"/>
              <a:gd name="connsiteX3" fmla="*/ 1511381 w 9199709"/>
              <a:gd name="connsiteY3" fmla="*/ 0 h 2436244"/>
              <a:gd name="connsiteX4" fmla="*/ 2260500 w 9199709"/>
              <a:gd name="connsiteY4" fmla="*/ 0 h 2436244"/>
              <a:gd name="connsiteX5" fmla="*/ 2917622 w 9199709"/>
              <a:gd name="connsiteY5" fmla="*/ 0 h 2436244"/>
              <a:gd name="connsiteX6" fmla="*/ 3758738 w 9199709"/>
              <a:gd name="connsiteY6" fmla="*/ 0 h 2436244"/>
              <a:gd name="connsiteX7" fmla="*/ 4139869 w 9199709"/>
              <a:gd name="connsiteY7" fmla="*/ 0 h 2436244"/>
              <a:gd name="connsiteX8" fmla="*/ 4980985 w 9199709"/>
              <a:gd name="connsiteY8" fmla="*/ 0 h 2436244"/>
              <a:gd name="connsiteX9" fmla="*/ 5638107 w 9199709"/>
              <a:gd name="connsiteY9" fmla="*/ 0 h 2436244"/>
              <a:gd name="connsiteX10" fmla="*/ 6019238 w 9199709"/>
              <a:gd name="connsiteY10" fmla="*/ 0 h 2436244"/>
              <a:gd name="connsiteX11" fmla="*/ 6492366 w 9199709"/>
              <a:gd name="connsiteY11" fmla="*/ 0 h 2436244"/>
              <a:gd name="connsiteX12" fmla="*/ 7057491 w 9199709"/>
              <a:gd name="connsiteY12" fmla="*/ 0 h 2436244"/>
              <a:gd name="connsiteX13" fmla="*/ 7898607 w 9199709"/>
              <a:gd name="connsiteY13" fmla="*/ 0 h 2436244"/>
              <a:gd name="connsiteX14" fmla="*/ 9199709 w 9199709"/>
              <a:gd name="connsiteY14" fmla="*/ 0 h 2436244"/>
              <a:gd name="connsiteX15" fmla="*/ 9199709 w 9199709"/>
              <a:gd name="connsiteY15" fmla="*/ 657786 h 2436244"/>
              <a:gd name="connsiteX16" fmla="*/ 9199709 w 9199709"/>
              <a:gd name="connsiteY16" fmla="*/ 1266847 h 2436244"/>
              <a:gd name="connsiteX17" fmla="*/ 9199709 w 9199709"/>
              <a:gd name="connsiteY17" fmla="*/ 1875908 h 2436244"/>
              <a:gd name="connsiteX18" fmla="*/ 9199709 w 9199709"/>
              <a:gd name="connsiteY18" fmla="*/ 2436244 h 2436244"/>
              <a:gd name="connsiteX19" fmla="*/ 8450590 w 9199709"/>
              <a:gd name="connsiteY19" fmla="*/ 2436244 h 2436244"/>
              <a:gd name="connsiteX20" fmla="*/ 8069459 w 9199709"/>
              <a:gd name="connsiteY20" fmla="*/ 2436244 h 2436244"/>
              <a:gd name="connsiteX21" fmla="*/ 7412337 w 9199709"/>
              <a:gd name="connsiteY21" fmla="*/ 2436244 h 2436244"/>
              <a:gd name="connsiteX22" fmla="*/ 6847212 w 9199709"/>
              <a:gd name="connsiteY22" fmla="*/ 2436244 h 2436244"/>
              <a:gd name="connsiteX23" fmla="*/ 6006096 w 9199709"/>
              <a:gd name="connsiteY23" fmla="*/ 2436244 h 2436244"/>
              <a:gd name="connsiteX24" fmla="*/ 5624965 w 9199709"/>
              <a:gd name="connsiteY24" fmla="*/ 2436244 h 2436244"/>
              <a:gd name="connsiteX25" fmla="*/ 4783849 w 9199709"/>
              <a:gd name="connsiteY25" fmla="*/ 2436244 h 2436244"/>
              <a:gd name="connsiteX26" fmla="*/ 4310721 w 9199709"/>
              <a:gd name="connsiteY26" fmla="*/ 2436244 h 2436244"/>
              <a:gd name="connsiteX27" fmla="*/ 3561602 w 9199709"/>
              <a:gd name="connsiteY27" fmla="*/ 2436244 h 2436244"/>
              <a:gd name="connsiteX28" fmla="*/ 2996477 w 9199709"/>
              <a:gd name="connsiteY28" fmla="*/ 2436244 h 2436244"/>
              <a:gd name="connsiteX29" fmla="*/ 2523349 w 9199709"/>
              <a:gd name="connsiteY29" fmla="*/ 2436244 h 2436244"/>
              <a:gd name="connsiteX30" fmla="*/ 1866227 w 9199709"/>
              <a:gd name="connsiteY30" fmla="*/ 2436244 h 2436244"/>
              <a:gd name="connsiteX31" fmla="*/ 1117108 w 9199709"/>
              <a:gd name="connsiteY31" fmla="*/ 2436244 h 2436244"/>
              <a:gd name="connsiteX32" fmla="*/ 735977 w 9199709"/>
              <a:gd name="connsiteY32" fmla="*/ 2436244 h 2436244"/>
              <a:gd name="connsiteX33" fmla="*/ 0 w 9199709"/>
              <a:gd name="connsiteY33" fmla="*/ 2436244 h 2436244"/>
              <a:gd name="connsiteX34" fmla="*/ 0 w 9199709"/>
              <a:gd name="connsiteY34" fmla="*/ 1802821 h 2436244"/>
              <a:gd name="connsiteX35" fmla="*/ 0 w 9199709"/>
              <a:gd name="connsiteY35" fmla="*/ 1218122 h 2436244"/>
              <a:gd name="connsiteX36" fmla="*/ 0 w 9199709"/>
              <a:gd name="connsiteY36" fmla="*/ 657786 h 2436244"/>
              <a:gd name="connsiteX37" fmla="*/ 0 w 9199709"/>
              <a:gd name="connsiteY37" fmla="*/ 0 h 243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99709" h="2436244" extrusionOk="0">
                <a:moveTo>
                  <a:pt x="0" y="0"/>
                </a:moveTo>
                <a:cubicBezTo>
                  <a:pt x="152578" y="-2854"/>
                  <a:pt x="273699" y="12318"/>
                  <a:pt x="381131" y="0"/>
                </a:cubicBezTo>
                <a:cubicBezTo>
                  <a:pt x="488563" y="-12318"/>
                  <a:pt x="826492" y="30034"/>
                  <a:pt x="1038253" y="0"/>
                </a:cubicBezTo>
                <a:cubicBezTo>
                  <a:pt x="1250014" y="-30034"/>
                  <a:pt x="1311067" y="-5378"/>
                  <a:pt x="1511381" y="0"/>
                </a:cubicBezTo>
                <a:cubicBezTo>
                  <a:pt x="1711695" y="5378"/>
                  <a:pt x="2047230" y="-5078"/>
                  <a:pt x="2260500" y="0"/>
                </a:cubicBezTo>
                <a:cubicBezTo>
                  <a:pt x="2473770" y="5078"/>
                  <a:pt x="2759168" y="14752"/>
                  <a:pt x="2917622" y="0"/>
                </a:cubicBezTo>
                <a:cubicBezTo>
                  <a:pt x="3076076" y="-14752"/>
                  <a:pt x="3441923" y="-5039"/>
                  <a:pt x="3758738" y="0"/>
                </a:cubicBezTo>
                <a:cubicBezTo>
                  <a:pt x="4075553" y="5039"/>
                  <a:pt x="4005131" y="-10252"/>
                  <a:pt x="4139869" y="0"/>
                </a:cubicBezTo>
                <a:cubicBezTo>
                  <a:pt x="4274607" y="10252"/>
                  <a:pt x="4575994" y="-17757"/>
                  <a:pt x="4980985" y="0"/>
                </a:cubicBezTo>
                <a:cubicBezTo>
                  <a:pt x="5385976" y="17757"/>
                  <a:pt x="5485738" y="-10007"/>
                  <a:pt x="5638107" y="0"/>
                </a:cubicBezTo>
                <a:cubicBezTo>
                  <a:pt x="5790476" y="10007"/>
                  <a:pt x="5927627" y="2944"/>
                  <a:pt x="6019238" y="0"/>
                </a:cubicBezTo>
                <a:cubicBezTo>
                  <a:pt x="6110849" y="-2944"/>
                  <a:pt x="6266929" y="14210"/>
                  <a:pt x="6492366" y="0"/>
                </a:cubicBezTo>
                <a:cubicBezTo>
                  <a:pt x="6717803" y="-14210"/>
                  <a:pt x="6802364" y="-11153"/>
                  <a:pt x="7057491" y="0"/>
                </a:cubicBezTo>
                <a:cubicBezTo>
                  <a:pt x="7312619" y="11153"/>
                  <a:pt x="7705497" y="-3023"/>
                  <a:pt x="7898607" y="0"/>
                </a:cubicBezTo>
                <a:cubicBezTo>
                  <a:pt x="8091717" y="3023"/>
                  <a:pt x="8571374" y="36187"/>
                  <a:pt x="9199709" y="0"/>
                </a:cubicBezTo>
                <a:cubicBezTo>
                  <a:pt x="9184900" y="304123"/>
                  <a:pt x="9224785" y="383092"/>
                  <a:pt x="9199709" y="657786"/>
                </a:cubicBezTo>
                <a:cubicBezTo>
                  <a:pt x="9174633" y="932480"/>
                  <a:pt x="9214766" y="1016130"/>
                  <a:pt x="9199709" y="1266847"/>
                </a:cubicBezTo>
                <a:cubicBezTo>
                  <a:pt x="9184652" y="1517564"/>
                  <a:pt x="9230036" y="1666633"/>
                  <a:pt x="9199709" y="1875908"/>
                </a:cubicBezTo>
                <a:cubicBezTo>
                  <a:pt x="9169382" y="2085183"/>
                  <a:pt x="9181371" y="2301246"/>
                  <a:pt x="9199709" y="2436244"/>
                </a:cubicBezTo>
                <a:cubicBezTo>
                  <a:pt x="8966492" y="2472534"/>
                  <a:pt x="8681314" y="2442626"/>
                  <a:pt x="8450590" y="2436244"/>
                </a:cubicBezTo>
                <a:cubicBezTo>
                  <a:pt x="8219866" y="2429862"/>
                  <a:pt x="8236328" y="2441534"/>
                  <a:pt x="8069459" y="2436244"/>
                </a:cubicBezTo>
                <a:cubicBezTo>
                  <a:pt x="7902590" y="2430954"/>
                  <a:pt x="7549855" y="2433971"/>
                  <a:pt x="7412337" y="2436244"/>
                </a:cubicBezTo>
                <a:cubicBezTo>
                  <a:pt x="7274819" y="2438517"/>
                  <a:pt x="7096200" y="2431648"/>
                  <a:pt x="6847212" y="2436244"/>
                </a:cubicBezTo>
                <a:cubicBezTo>
                  <a:pt x="6598224" y="2440840"/>
                  <a:pt x="6251779" y="2469265"/>
                  <a:pt x="6006096" y="2436244"/>
                </a:cubicBezTo>
                <a:cubicBezTo>
                  <a:pt x="5760413" y="2403223"/>
                  <a:pt x="5702701" y="2438612"/>
                  <a:pt x="5624965" y="2436244"/>
                </a:cubicBezTo>
                <a:cubicBezTo>
                  <a:pt x="5547229" y="2433876"/>
                  <a:pt x="5171909" y="2448980"/>
                  <a:pt x="4783849" y="2436244"/>
                </a:cubicBezTo>
                <a:cubicBezTo>
                  <a:pt x="4395789" y="2423508"/>
                  <a:pt x="4436789" y="2432054"/>
                  <a:pt x="4310721" y="2436244"/>
                </a:cubicBezTo>
                <a:cubicBezTo>
                  <a:pt x="4184653" y="2440434"/>
                  <a:pt x="3912269" y="2426529"/>
                  <a:pt x="3561602" y="2436244"/>
                </a:cubicBezTo>
                <a:cubicBezTo>
                  <a:pt x="3210935" y="2445959"/>
                  <a:pt x="3229064" y="2450045"/>
                  <a:pt x="2996477" y="2436244"/>
                </a:cubicBezTo>
                <a:cubicBezTo>
                  <a:pt x="2763890" y="2422443"/>
                  <a:pt x="2742497" y="2455257"/>
                  <a:pt x="2523349" y="2436244"/>
                </a:cubicBezTo>
                <a:cubicBezTo>
                  <a:pt x="2304201" y="2417231"/>
                  <a:pt x="2077844" y="2426876"/>
                  <a:pt x="1866227" y="2436244"/>
                </a:cubicBezTo>
                <a:cubicBezTo>
                  <a:pt x="1654610" y="2445612"/>
                  <a:pt x="1361213" y="2455920"/>
                  <a:pt x="1117108" y="2436244"/>
                </a:cubicBezTo>
                <a:cubicBezTo>
                  <a:pt x="873003" y="2416568"/>
                  <a:pt x="901513" y="2423819"/>
                  <a:pt x="735977" y="2436244"/>
                </a:cubicBezTo>
                <a:cubicBezTo>
                  <a:pt x="570441" y="2448669"/>
                  <a:pt x="318747" y="2412636"/>
                  <a:pt x="0" y="2436244"/>
                </a:cubicBezTo>
                <a:cubicBezTo>
                  <a:pt x="30667" y="2210204"/>
                  <a:pt x="2107" y="1974651"/>
                  <a:pt x="0" y="1802821"/>
                </a:cubicBezTo>
                <a:cubicBezTo>
                  <a:pt x="-2107" y="1630991"/>
                  <a:pt x="15436" y="1427651"/>
                  <a:pt x="0" y="1218122"/>
                </a:cubicBezTo>
                <a:cubicBezTo>
                  <a:pt x="-15436" y="1008593"/>
                  <a:pt x="2968" y="786885"/>
                  <a:pt x="0" y="657786"/>
                </a:cubicBezTo>
                <a:cubicBezTo>
                  <a:pt x="-2968" y="528687"/>
                  <a:pt x="-1596" y="289101"/>
                  <a:pt x="0" y="0"/>
                </a:cubicBezTo>
                <a:close/>
              </a:path>
            </a:pathLst>
          </a:custGeom>
          <a:noFill/>
          <a:ln>
            <a:solidFill>
              <a:schemeClr val="tx1"/>
            </a:solidFill>
          </a:ln>
        </p:spPr>
        <p:txBody>
          <a:bodyPr wrap="square">
            <a:spAutoFit/>
          </a:bodyPr>
          <a:lstStyle/>
          <a:p>
            <a:pPr indent="457200"/>
            <a:r>
              <a:rPr lang="zh-CN" altLang="en-US" sz="2400" dirty="0">
                <a:latin typeface="楷体" panose="02010609060101010101" pitchFamily="49" charset="-122"/>
                <a:ea typeface="楷体" panose="02010609060101010101" pitchFamily="49" charset="-122"/>
              </a:rPr>
              <a:t>列宁主义指导下的十月革命</a:t>
            </a:r>
            <a:r>
              <a:rPr lang="zh-CN" altLang="en-US" sz="2400" dirty="0">
                <a:solidFill>
                  <a:srgbClr val="FF0000"/>
                </a:solidFill>
                <a:latin typeface="楷体" panose="02010609060101010101" pitchFamily="49" charset="-122"/>
                <a:ea typeface="楷体" panose="02010609060101010101" pitchFamily="49" charset="-122"/>
              </a:rPr>
              <a:t>决定性地改变了</a:t>
            </a:r>
            <a:r>
              <a:rPr lang="zh-CN" altLang="en-US" sz="2400" dirty="0">
                <a:latin typeface="楷体" panose="02010609060101010101" pitchFamily="49" charset="-122"/>
                <a:ea typeface="楷体" panose="02010609060101010101" pitchFamily="49" charset="-122"/>
              </a:rPr>
              <a:t>俄国现代化的发展道路，并在人类社会的现代化进程中开创了</a:t>
            </a:r>
            <a:r>
              <a:rPr lang="zh-CN" altLang="en-US" sz="2400" dirty="0">
                <a:solidFill>
                  <a:srgbClr val="FF0000"/>
                </a:solidFill>
                <a:latin typeface="楷体" panose="02010609060101010101" pitchFamily="49" charset="-122"/>
                <a:ea typeface="楷体" panose="02010609060101010101" pitchFamily="49" charset="-122"/>
              </a:rPr>
              <a:t>非资本主义</a:t>
            </a:r>
            <a:r>
              <a:rPr lang="zh-CN" altLang="en-US" sz="2400" dirty="0">
                <a:latin typeface="楷体" panose="02010609060101010101" pitchFamily="49" charset="-122"/>
                <a:ea typeface="楷体" panose="02010609060101010101" pitchFamily="49" charset="-122"/>
              </a:rPr>
              <a:t>的发展模式。以俄国十月革命为起点的社会主义实践虽然没有如其发动者的愿望引爆西方发达国家的无产阶级革命，但却在</a:t>
            </a:r>
            <a:r>
              <a:rPr lang="zh-CN" altLang="en-US" sz="2400" dirty="0">
                <a:solidFill>
                  <a:srgbClr val="FF0000"/>
                </a:solidFill>
                <a:latin typeface="楷体" panose="02010609060101010101" pitchFamily="49" charset="-122"/>
                <a:ea typeface="楷体" panose="02010609060101010101" pitchFamily="49" charset="-122"/>
              </a:rPr>
              <a:t>东方落后国家</a:t>
            </a:r>
            <a:r>
              <a:rPr lang="zh-CN" altLang="en-US" sz="2400" dirty="0">
                <a:latin typeface="楷体" panose="02010609060101010101" pitchFamily="49" charset="-122"/>
                <a:ea typeface="楷体" panose="02010609060101010101" pitchFamily="49" charset="-122"/>
              </a:rPr>
              <a:t>中产生了巨大影响。俄国自身的社会主义现代化及其影响下的世界社会主义运动，给</a:t>
            </a:r>
            <a:r>
              <a:rPr lang="en-US" altLang="zh-CN" sz="2400" dirty="0">
                <a:latin typeface="楷体" panose="02010609060101010101" pitchFamily="49" charset="-122"/>
                <a:ea typeface="楷体" panose="02010609060101010101" pitchFamily="49" charset="-122"/>
              </a:rPr>
              <a:t>20</a:t>
            </a:r>
            <a:r>
              <a:rPr lang="zh-CN" altLang="en-US" sz="2400" dirty="0">
                <a:latin typeface="楷体" panose="02010609060101010101" pitchFamily="49" charset="-122"/>
                <a:ea typeface="楷体" panose="02010609060101010101" pitchFamily="49" charset="-122"/>
              </a:rPr>
              <a:t>世纪的历史留下了</a:t>
            </a:r>
            <a:r>
              <a:rPr lang="zh-CN" altLang="en-US" sz="2400" dirty="0">
                <a:solidFill>
                  <a:srgbClr val="FF0000"/>
                </a:solidFill>
                <a:latin typeface="楷体" panose="02010609060101010101" pitchFamily="49" charset="-122"/>
                <a:ea typeface="楷体" panose="02010609060101010101" pitchFamily="49" charset="-122"/>
              </a:rPr>
              <a:t>深刻的烙印</a:t>
            </a:r>
            <a:r>
              <a:rPr lang="zh-CN" altLang="en-US" sz="2400" dirty="0">
                <a:latin typeface="楷体" panose="02010609060101010101" pitchFamily="49" charset="-122"/>
                <a:ea typeface="楷体" panose="02010609060101010101" pitchFamily="49" charset="-122"/>
              </a:rPr>
              <a:t>。</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王斯德主编</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世界通史</a:t>
            </a:r>
            <a:r>
              <a:rPr lang="en-US" altLang="zh-CN" sz="2400" dirty="0">
                <a:latin typeface="楷体" panose="02010609060101010101" pitchFamily="49" charset="-122"/>
                <a:ea typeface="楷体" panose="02010609060101010101" pitchFamily="49" charset="-122"/>
              </a:rPr>
              <a:t>·</a:t>
            </a:r>
            <a:r>
              <a:rPr lang="zh-CN" altLang="en-US" sz="2400" dirty="0">
                <a:latin typeface="楷体" panose="02010609060101010101" pitchFamily="49" charset="-122"/>
                <a:ea typeface="楷体" panose="02010609060101010101" pitchFamily="49" charset="-122"/>
              </a:rPr>
              <a:t>第三编</a:t>
            </a:r>
            <a:r>
              <a:rPr lang="en-US" altLang="zh-CN" sz="2400" dirty="0">
                <a:latin typeface="楷体" panose="02010609060101010101" pitchFamily="49" charset="-122"/>
                <a:ea typeface="楷体" panose="02010609060101010101" pitchFamily="49" charset="-122"/>
              </a:rPr>
              <a:t>》</a:t>
            </a:r>
            <a:endParaRPr lang="en-US" altLang="zh-CN" sz="2400" dirty="0">
              <a:latin typeface="楷体" panose="02010609060101010101" pitchFamily="49" charset="-122"/>
              <a:ea typeface="楷体" panose="02010609060101010101" pitchFamily="49" charset="-122"/>
            </a:endParaRPr>
          </a:p>
        </p:txBody>
      </p:sp>
      <p:pic>
        <p:nvPicPr>
          <p:cNvPr id="12290" name="Picture 2"/>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contrast="2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759777"/>
            <a:ext cx="1881501" cy="2540322"/>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9782230" y="53438"/>
            <a:ext cx="2297085" cy="583565"/>
          </a:xfrm>
          <a:prstGeom prst="rect">
            <a:avLst/>
          </a:prstGeom>
          <a:solidFill>
            <a:schemeClr val="tx1"/>
          </a:solidFill>
          <a:ln w="19050" cmpd="sng">
            <a:solidFill>
              <a:srgbClr val="FF0000"/>
            </a:solidFill>
            <a:prstDash val="solid"/>
          </a:ln>
        </p:spPr>
        <p:txBody>
          <a:bodyPr wrap="square" rtlCol="0">
            <a:spAutoFit/>
          </a:bodyPr>
          <a:lstStyle/>
          <a:p>
            <a:pPr algn="ctr" fontAlgn="auto">
              <a:lnSpc>
                <a:spcPct val="100000"/>
              </a:lnSpc>
            </a:pPr>
            <a:r>
              <a:rPr lang="zh-CN" sz="3200" b="1" dirty="0">
                <a:solidFill>
                  <a:schemeClr val="bg1"/>
                </a:solidFill>
                <a:latin typeface="微软雅黑" panose="020B0503020204020204" charset="-122"/>
                <a:ea typeface="微软雅黑" panose="020B0503020204020204" charset="-122"/>
                <a:sym typeface="+mn-lt"/>
              </a:rPr>
              <a:t>历史意义？</a:t>
            </a:r>
            <a:endParaRPr lang="zh-CN" sz="3200" b="1" dirty="0">
              <a:solidFill>
                <a:srgbClr val="FFFF00"/>
              </a:solidFill>
              <a:latin typeface="方正粗黑宋简体" panose="02000000000000000000" charset="-122"/>
              <a:ea typeface="方正粗黑宋简体" panose="02000000000000000000" charset="-122"/>
              <a:sym typeface="+mn-lt"/>
            </a:endParaRPr>
          </a:p>
        </p:txBody>
      </p:sp>
      <p:grpSp>
        <p:nvGrpSpPr>
          <p:cNvPr id="10" name="组合 9"/>
          <p:cNvGrpSpPr/>
          <p:nvPr/>
        </p:nvGrpSpPr>
        <p:grpSpPr>
          <a:xfrm>
            <a:off x="209550" y="3034680"/>
            <a:ext cx="1344128" cy="836538"/>
            <a:chOff x="1331640" y="699542"/>
            <a:chExt cx="1008096" cy="914400"/>
          </a:xfrm>
        </p:grpSpPr>
        <p:sp>
          <p:nvSpPr>
            <p:cNvPr id="11" name="椭圆 10"/>
            <p:cNvSpPr/>
            <p:nvPr/>
          </p:nvSpPr>
          <p:spPr>
            <a:xfrm>
              <a:off x="1331640" y="699542"/>
              <a:ext cx="914400" cy="914400"/>
            </a:xfrm>
            <a:prstGeom prst="ellipse">
              <a:avLst/>
            </a:prstGeom>
            <a:solidFill>
              <a:schemeClr val="accent6">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219200"/>
              <a:endParaRPr lang="zh-CN" altLang="en-US">
                <a:solidFill>
                  <a:prstClr val="white"/>
                </a:solidFill>
                <a:latin typeface="Calibri" panose="020F0502020204030204"/>
                <a:ea typeface="宋体" panose="02010600030101010101" pitchFamily="2" charset="-122"/>
              </a:endParaRPr>
            </a:p>
          </p:txBody>
        </p:sp>
        <p:sp>
          <p:nvSpPr>
            <p:cNvPr id="12" name="文本框 3"/>
            <p:cNvSpPr txBox="1"/>
            <p:nvPr/>
          </p:nvSpPr>
          <p:spPr>
            <a:xfrm>
              <a:off x="1358842" y="819019"/>
              <a:ext cx="980894" cy="373468"/>
            </a:xfrm>
            <a:prstGeom prst="rect">
              <a:avLst/>
            </a:prstGeom>
            <a:noFill/>
          </p:spPr>
          <p:txBody>
            <a:bodyPr wrap="square" lIns="91440" tIns="45720" rIns="91440" bIns="45720" rtlCol="0">
              <a:spAutoFit/>
            </a:bodyPr>
            <a:lstStyle/>
            <a:p>
              <a:pPr defTabSz="1219200">
                <a:lnSpc>
                  <a:spcPct val="120000"/>
                </a:lnSpc>
              </a:pPr>
              <a:r>
                <a:rPr lang="zh-CN" altLang="en-US" sz="2400" b="1" dirty="0">
                  <a:solidFill>
                    <a:prstClr val="white"/>
                  </a:solidFill>
                  <a:latin typeface="方正颜真卿楷书 简繁" panose="02000500000000000000" pitchFamily="2" charset="-122"/>
                  <a:ea typeface="方正颜真卿楷书 简繁" panose="02000500000000000000" pitchFamily="2" charset="-122"/>
                  <a:cs typeface="+mn-ea"/>
                  <a:sym typeface="+mn-lt"/>
                </a:rPr>
                <a:t>对俄国</a:t>
              </a:r>
              <a:endParaRPr lang="zh-CN" altLang="en-US" sz="2400" b="1" dirty="0">
                <a:solidFill>
                  <a:prstClr val="white"/>
                </a:solidFill>
                <a:latin typeface="方正颜真卿楷书 简繁" panose="02000500000000000000" pitchFamily="2" charset="-122"/>
                <a:ea typeface="方正颜真卿楷书 简繁" panose="02000500000000000000" pitchFamily="2" charset="-122"/>
                <a:cs typeface="+mn-ea"/>
                <a:sym typeface="+mn-lt"/>
              </a:endParaRPr>
            </a:p>
          </p:txBody>
        </p:sp>
      </p:grpSp>
      <p:grpSp>
        <p:nvGrpSpPr>
          <p:cNvPr id="13" name="组合 12"/>
          <p:cNvGrpSpPr/>
          <p:nvPr/>
        </p:nvGrpSpPr>
        <p:grpSpPr>
          <a:xfrm>
            <a:off x="133813" y="4958056"/>
            <a:ext cx="1735723" cy="765872"/>
            <a:chOff x="1331640" y="699542"/>
            <a:chExt cx="1007839" cy="914400"/>
          </a:xfrm>
        </p:grpSpPr>
        <p:sp>
          <p:nvSpPr>
            <p:cNvPr id="14" name="椭圆 13"/>
            <p:cNvSpPr/>
            <p:nvPr/>
          </p:nvSpPr>
          <p:spPr>
            <a:xfrm>
              <a:off x="1331640" y="699542"/>
              <a:ext cx="914400" cy="914400"/>
            </a:xfrm>
            <a:prstGeom prst="ellipse">
              <a:avLst/>
            </a:prstGeom>
            <a:solidFill>
              <a:schemeClr val="accent3">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219200"/>
              <a:endParaRPr lang="zh-CN" altLang="en-US" sz="2800">
                <a:solidFill>
                  <a:prstClr val="white"/>
                </a:solidFill>
                <a:latin typeface="Calibri" panose="020F0502020204030204"/>
                <a:ea typeface="宋体" panose="02010600030101010101" pitchFamily="2" charset="-122"/>
              </a:endParaRPr>
            </a:p>
          </p:txBody>
        </p:sp>
        <p:sp>
          <p:nvSpPr>
            <p:cNvPr id="15" name="文本框 3"/>
            <p:cNvSpPr txBox="1"/>
            <p:nvPr/>
          </p:nvSpPr>
          <p:spPr>
            <a:xfrm>
              <a:off x="1358585" y="915566"/>
              <a:ext cx="980894" cy="513838"/>
            </a:xfrm>
            <a:prstGeom prst="rect">
              <a:avLst/>
            </a:prstGeom>
            <a:noFill/>
          </p:spPr>
          <p:txBody>
            <a:bodyPr wrap="square" lIns="91440" tIns="45720" rIns="91440" bIns="45720" rtlCol="0">
              <a:spAutoFit/>
            </a:bodyPr>
            <a:lstStyle/>
            <a:p>
              <a:pPr defTabSz="1219200">
                <a:lnSpc>
                  <a:spcPct val="120000"/>
                </a:lnSpc>
              </a:pPr>
              <a:r>
                <a:rPr lang="zh-CN" altLang="en-US" b="1" dirty="0">
                  <a:solidFill>
                    <a:prstClr val="white"/>
                  </a:solidFill>
                  <a:latin typeface="方正颜真卿楷书 简繁" panose="02000500000000000000" pitchFamily="2" charset="-122"/>
                  <a:ea typeface="方正颜真卿楷书 简繁" panose="02000500000000000000" pitchFamily="2" charset="-122"/>
                  <a:cs typeface="+mn-ea"/>
                  <a:sym typeface="+mn-lt"/>
                </a:rPr>
                <a:t>对</a:t>
              </a:r>
              <a:r>
                <a:rPr lang="zh-CN" altLang="en-US" sz="2000" b="1" dirty="0">
                  <a:solidFill>
                    <a:prstClr val="white"/>
                  </a:solidFill>
                  <a:latin typeface="方正颜真卿楷书 简繁" panose="02000500000000000000" pitchFamily="2" charset="-122"/>
                  <a:ea typeface="方正颜真卿楷书 简繁" panose="02000500000000000000" pitchFamily="2" charset="-122"/>
                  <a:cs typeface="+mn-ea"/>
                  <a:sym typeface="+mn-lt"/>
                </a:rPr>
                <a:t>亚非拉</a:t>
              </a:r>
              <a:endParaRPr lang="zh-CN" altLang="en-US" b="1" dirty="0">
                <a:solidFill>
                  <a:prstClr val="white"/>
                </a:solidFill>
                <a:latin typeface="方正颜真卿楷书 简繁" panose="02000500000000000000" pitchFamily="2" charset="-122"/>
                <a:ea typeface="方正颜真卿楷书 简繁" panose="02000500000000000000" pitchFamily="2" charset="-122"/>
                <a:cs typeface="+mn-ea"/>
                <a:sym typeface="+mn-lt"/>
              </a:endParaRPr>
            </a:p>
          </p:txBody>
        </p:sp>
      </p:grpSp>
      <p:grpSp>
        <p:nvGrpSpPr>
          <p:cNvPr id="16" name="组合 15"/>
          <p:cNvGrpSpPr/>
          <p:nvPr/>
        </p:nvGrpSpPr>
        <p:grpSpPr>
          <a:xfrm>
            <a:off x="133812" y="5835645"/>
            <a:ext cx="1574802" cy="840251"/>
            <a:chOff x="1331640" y="699542"/>
            <a:chExt cx="1028711" cy="687153"/>
          </a:xfrm>
        </p:grpSpPr>
        <p:sp>
          <p:nvSpPr>
            <p:cNvPr id="17" name="椭圆 16"/>
            <p:cNvSpPr/>
            <p:nvPr/>
          </p:nvSpPr>
          <p:spPr>
            <a:xfrm>
              <a:off x="1331640" y="699542"/>
              <a:ext cx="914400" cy="687153"/>
            </a:xfrm>
            <a:prstGeom prst="ellipse">
              <a:avLst/>
            </a:prstGeom>
            <a:solidFill>
              <a:schemeClr val="accent2">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219200"/>
              <a:endParaRPr lang="zh-CN" altLang="en-US" sz="2400">
                <a:solidFill>
                  <a:prstClr val="white"/>
                </a:solidFill>
                <a:latin typeface="Calibri" panose="020F0502020204030204"/>
                <a:ea typeface="宋体" panose="02010600030101010101" pitchFamily="2" charset="-122"/>
              </a:endParaRPr>
            </a:p>
          </p:txBody>
        </p:sp>
        <p:sp>
          <p:nvSpPr>
            <p:cNvPr id="18" name="文本框 3"/>
            <p:cNvSpPr txBox="1"/>
            <p:nvPr/>
          </p:nvSpPr>
          <p:spPr>
            <a:xfrm>
              <a:off x="1363506" y="802989"/>
              <a:ext cx="996845" cy="443880"/>
            </a:xfrm>
            <a:prstGeom prst="rect">
              <a:avLst/>
            </a:prstGeom>
            <a:noFill/>
          </p:spPr>
          <p:txBody>
            <a:bodyPr wrap="square" lIns="91440" tIns="45720" rIns="91440" bIns="45720" rtlCol="0">
              <a:spAutoFit/>
            </a:bodyPr>
            <a:lstStyle/>
            <a:p>
              <a:pPr defTabSz="1219200">
                <a:lnSpc>
                  <a:spcPct val="120000"/>
                </a:lnSpc>
              </a:pPr>
              <a:r>
                <a:rPr lang="zh-CN" altLang="en-US" sz="2665" b="1" dirty="0">
                  <a:solidFill>
                    <a:prstClr val="white"/>
                  </a:solidFill>
                  <a:latin typeface="方正颜真卿楷书 简繁" panose="02000500000000000000" pitchFamily="2" charset="-122"/>
                  <a:ea typeface="方正颜真卿楷书 简繁" panose="02000500000000000000" pitchFamily="2" charset="-122"/>
                  <a:cs typeface="+mn-ea"/>
                  <a:sym typeface="+mn-lt"/>
                </a:rPr>
                <a:t>对世界</a:t>
              </a:r>
              <a:endParaRPr lang="zh-CN" altLang="en-US" sz="2665" b="1" dirty="0">
                <a:solidFill>
                  <a:prstClr val="white"/>
                </a:solidFill>
                <a:latin typeface="方正颜真卿楷书 简繁" panose="02000500000000000000" pitchFamily="2" charset="-122"/>
                <a:ea typeface="方正颜真卿楷书 简繁" panose="02000500000000000000" pitchFamily="2" charset="-122"/>
                <a:cs typeface="+mn-ea"/>
                <a:sym typeface="+mn-lt"/>
              </a:endParaRPr>
            </a:p>
          </p:txBody>
        </p:sp>
      </p:grpSp>
      <p:grpSp>
        <p:nvGrpSpPr>
          <p:cNvPr id="22" name="组合 21"/>
          <p:cNvGrpSpPr/>
          <p:nvPr/>
        </p:nvGrpSpPr>
        <p:grpSpPr>
          <a:xfrm>
            <a:off x="133813" y="4094469"/>
            <a:ext cx="1735723" cy="765872"/>
            <a:chOff x="1331640" y="699542"/>
            <a:chExt cx="1007839" cy="914400"/>
          </a:xfrm>
        </p:grpSpPr>
        <p:sp>
          <p:nvSpPr>
            <p:cNvPr id="23" name="椭圆 22"/>
            <p:cNvSpPr/>
            <p:nvPr/>
          </p:nvSpPr>
          <p:spPr>
            <a:xfrm>
              <a:off x="1331640" y="699542"/>
              <a:ext cx="914400" cy="914400"/>
            </a:xfrm>
            <a:prstGeom prst="ellipse">
              <a:avLst/>
            </a:prstGeom>
            <a:solidFill>
              <a:schemeClr val="accent3">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1219200"/>
              <a:endParaRPr lang="zh-CN" altLang="en-US" sz="2800">
                <a:solidFill>
                  <a:prstClr val="white"/>
                </a:solidFill>
                <a:latin typeface="Calibri" panose="020F0502020204030204"/>
                <a:ea typeface="宋体" panose="02010600030101010101" pitchFamily="2" charset="-122"/>
              </a:endParaRPr>
            </a:p>
          </p:txBody>
        </p:sp>
        <p:sp>
          <p:nvSpPr>
            <p:cNvPr id="24" name="文本框 3"/>
            <p:cNvSpPr txBox="1"/>
            <p:nvPr/>
          </p:nvSpPr>
          <p:spPr>
            <a:xfrm>
              <a:off x="1358585" y="915566"/>
              <a:ext cx="980894" cy="513838"/>
            </a:xfrm>
            <a:prstGeom prst="rect">
              <a:avLst/>
            </a:prstGeom>
            <a:noFill/>
          </p:spPr>
          <p:txBody>
            <a:bodyPr wrap="square" lIns="91440" tIns="45720" rIns="91440" bIns="45720" rtlCol="0">
              <a:spAutoFit/>
            </a:bodyPr>
            <a:lstStyle/>
            <a:p>
              <a:pPr defTabSz="1219200">
                <a:lnSpc>
                  <a:spcPct val="120000"/>
                </a:lnSpc>
              </a:pPr>
              <a:r>
                <a:rPr lang="zh-CN" altLang="en-US" b="1" dirty="0">
                  <a:solidFill>
                    <a:prstClr val="white"/>
                  </a:solidFill>
                  <a:latin typeface="方正颜真卿楷书 简繁" panose="02000500000000000000" pitchFamily="2" charset="-122"/>
                  <a:ea typeface="方正颜真卿楷书 简繁" panose="02000500000000000000" pitchFamily="2" charset="-122"/>
                  <a:cs typeface="+mn-ea"/>
                  <a:sym typeface="+mn-lt"/>
                </a:rPr>
                <a:t>对</a:t>
              </a:r>
              <a:r>
                <a:rPr lang="zh-CN" altLang="en-US" sz="2000" b="1" dirty="0">
                  <a:solidFill>
                    <a:prstClr val="white"/>
                  </a:solidFill>
                  <a:latin typeface="方正颜真卿楷书 简繁" panose="02000500000000000000" pitchFamily="2" charset="-122"/>
                  <a:ea typeface="方正颜真卿楷书 简繁" panose="02000500000000000000" pitchFamily="2" charset="-122"/>
                  <a:cs typeface="+mn-ea"/>
                  <a:sym typeface="+mn-lt"/>
                </a:rPr>
                <a:t>社会主义</a:t>
              </a:r>
              <a:endParaRPr lang="zh-CN" altLang="en-US" b="1" dirty="0">
                <a:solidFill>
                  <a:prstClr val="white"/>
                </a:solidFill>
                <a:latin typeface="方正颜真卿楷书 简繁" panose="02000500000000000000" pitchFamily="2" charset="-122"/>
                <a:ea typeface="方正颜真卿楷书 简繁" panose="02000500000000000000" pitchFamily="2" charset="-122"/>
                <a:cs typeface="+mn-ea"/>
                <a:sym typeface="+mn-lt"/>
              </a:endParaRPr>
            </a:p>
          </p:txBody>
        </p:sp>
      </p:grpSp>
      <p:sp>
        <p:nvSpPr>
          <p:cNvPr id="4" name="矩形 3"/>
          <p:cNvSpPr/>
          <p:nvPr/>
        </p:nvSpPr>
        <p:spPr>
          <a:xfrm>
            <a:off x="1917770" y="3114786"/>
            <a:ext cx="9439179" cy="768350"/>
          </a:xfrm>
          <a:prstGeom prst="rect">
            <a:avLst/>
          </a:prstGeom>
        </p:spPr>
        <p:txBody>
          <a:bodyPr wrap="square">
            <a:spAutoFit/>
          </a:bodyPr>
          <a:lstStyle/>
          <a:p>
            <a:r>
              <a:rPr lang="zh-CN" altLang="en-US" sz="2400" b="1" dirty="0">
                <a:solidFill>
                  <a:srgbClr val="FF0000"/>
                </a:solidFill>
                <a:latin typeface="幼圆" panose="02010509060101010101" charset="-122"/>
                <a:ea typeface="幼圆" panose="02010509060101010101" charset="-122"/>
              </a:rPr>
              <a:t>划时代</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r>
              <a:rPr lang="zh-CN" altLang="en-US" sz="2000" b="1" dirty="0">
                <a:latin typeface="楷体" panose="02010609060101010101" pitchFamily="49" charset="-122"/>
                <a:ea typeface="楷体" panose="02010609060101010101" pitchFamily="49" charset="-122"/>
                <a:cs typeface="楷体" panose="02010609060101010101" pitchFamily="49" charset="-122"/>
              </a:rPr>
              <a:t>建立起人类历史上第一个无产阶级领导的国家，</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开启了俄国的社会主义现代化进程；</a:t>
            </a:r>
            <a:endPar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25" name="矩形 24"/>
          <p:cNvSpPr/>
          <p:nvPr/>
        </p:nvSpPr>
        <p:spPr>
          <a:xfrm>
            <a:off x="1869536" y="3998634"/>
            <a:ext cx="9439179" cy="768350"/>
          </a:xfrm>
          <a:prstGeom prst="rect">
            <a:avLst/>
          </a:prstGeom>
        </p:spPr>
        <p:txBody>
          <a:bodyPr wrap="square">
            <a:spAutoFit/>
          </a:bodyPr>
          <a:lstStyle/>
          <a:p>
            <a:r>
              <a:rPr lang="zh-CN" altLang="en-US" sz="2400" b="1" dirty="0">
                <a:solidFill>
                  <a:srgbClr val="FF0000"/>
                </a:solidFill>
                <a:latin typeface="华文细黑" panose="02010600040101010101" charset="-122"/>
                <a:ea typeface="华文细黑" panose="02010600040101010101" charset="-122"/>
              </a:rPr>
              <a:t>新纪元</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r>
              <a:rPr lang="zh-CN" altLang="en-US" sz="2000" b="1" dirty="0">
                <a:latin typeface="楷体" panose="02010609060101010101" pitchFamily="49" charset="-122"/>
                <a:ea typeface="楷体" panose="02010609060101010101" pitchFamily="49" charset="-122"/>
                <a:cs typeface="楷体" panose="02010609060101010101" pitchFamily="49" charset="-122"/>
              </a:rPr>
              <a:t>实现了社会主义</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由理想到现实</a:t>
            </a:r>
            <a:r>
              <a:rPr lang="zh-CN" altLang="en-US" sz="2000" b="1" dirty="0">
                <a:latin typeface="楷体" panose="02010609060101010101" pitchFamily="49" charset="-122"/>
                <a:ea typeface="楷体" panose="02010609060101010101" pitchFamily="49" charset="-122"/>
                <a:cs typeface="楷体" panose="02010609060101010101" pitchFamily="49" charset="-122"/>
              </a:rPr>
              <a:t>的伟大飞跃，开辟了人类</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探索社会主义道路的新纪元</a:t>
            </a:r>
            <a:r>
              <a:rPr lang="zh-CN" altLang="en-US" sz="2000" b="1" dirty="0">
                <a:latin typeface="楷体" panose="02010609060101010101" pitchFamily="49" charset="-122"/>
                <a:ea typeface="楷体" panose="02010609060101010101" pitchFamily="49" charset="-122"/>
                <a:cs typeface="楷体" panose="02010609060101010101" pitchFamily="49" charset="-122"/>
              </a:rPr>
              <a:t>；</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p:txBody>
      </p:sp>
      <p:sp>
        <p:nvSpPr>
          <p:cNvPr id="26" name="矩形 25"/>
          <p:cNvSpPr/>
          <p:nvPr/>
        </p:nvSpPr>
        <p:spPr>
          <a:xfrm>
            <a:off x="1872172" y="5000073"/>
            <a:ext cx="9439179" cy="460375"/>
          </a:xfrm>
          <a:prstGeom prst="rect">
            <a:avLst/>
          </a:prstGeom>
        </p:spPr>
        <p:txBody>
          <a:bodyPr wrap="square">
            <a:spAutoFit/>
          </a:bodyPr>
          <a:lstStyle/>
          <a:p>
            <a:r>
              <a:rPr lang="zh-CN" altLang="en-US" sz="2400" b="1" dirty="0">
                <a:solidFill>
                  <a:srgbClr val="FF0000"/>
                </a:solidFill>
                <a:latin typeface="幼圆" panose="02010509060101010101" charset="-122"/>
                <a:ea typeface="幼圆" panose="02010509060101010101" charset="-122"/>
              </a:rPr>
              <a:t>新榜样</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r>
              <a:rPr lang="zh-CN" altLang="en-US" sz="2000" b="1" dirty="0">
                <a:latin typeface="楷体" panose="02010609060101010101" pitchFamily="49" charset="-122"/>
                <a:ea typeface="楷体" panose="02010609060101010101" pitchFamily="49" charset="-122"/>
                <a:cs typeface="楷体" panose="02010609060101010101" pitchFamily="49" charset="-122"/>
              </a:rPr>
              <a:t>为</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被压迫民族反抗斗争树立新的榜样</a:t>
            </a:r>
            <a:r>
              <a:rPr lang="zh-CN" altLang="en-US" sz="2000" b="1" dirty="0">
                <a:latin typeface="楷体" panose="02010609060101010101" pitchFamily="49" charset="-122"/>
                <a:ea typeface="楷体" panose="02010609060101010101" pitchFamily="49" charset="-122"/>
                <a:cs typeface="楷体" panose="02010609060101010101" pitchFamily="49" charset="-122"/>
              </a:rPr>
              <a:t>，鼓舞了被压迫民族的解放斗争；</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p:txBody>
      </p:sp>
      <p:sp>
        <p:nvSpPr>
          <p:cNvPr id="27" name="矩形 26"/>
          <p:cNvSpPr/>
          <p:nvPr/>
        </p:nvSpPr>
        <p:spPr>
          <a:xfrm>
            <a:off x="1759030" y="5708283"/>
            <a:ext cx="5908595" cy="460375"/>
          </a:xfrm>
          <a:prstGeom prst="rect">
            <a:avLst/>
          </a:prstGeom>
        </p:spPr>
        <p:txBody>
          <a:bodyPr wrap="square">
            <a:spAutoFit/>
          </a:bodyPr>
          <a:lstStyle/>
          <a:p>
            <a:r>
              <a:rPr lang="zh-CN" altLang="en-US" sz="2400" b="1" dirty="0">
                <a:solidFill>
                  <a:srgbClr val="FF0000"/>
                </a:solidFill>
                <a:latin typeface="华文细黑" panose="02010600040101010101" charset="-122"/>
                <a:ea typeface="华文细黑" panose="02010600040101010101" charset="-122"/>
              </a:rPr>
              <a:t>新时代</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r>
              <a:rPr lang="zh-CN" altLang="en-US" sz="2000" b="1" dirty="0">
                <a:latin typeface="楷体" panose="02010609060101010101" pitchFamily="49" charset="-122"/>
                <a:ea typeface="楷体" panose="02010609060101010101" pitchFamily="49" charset="-122"/>
                <a:cs typeface="楷体" panose="02010609060101010101" pitchFamily="49" charset="-122"/>
              </a:rPr>
              <a:t>开创了</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世界无产阶级革命的新时代</a:t>
            </a:r>
            <a:r>
              <a:rPr lang="zh-CN" altLang="en-US" sz="2000" b="1" dirty="0">
                <a:latin typeface="楷体" panose="02010609060101010101" pitchFamily="49" charset="-122"/>
                <a:ea typeface="楷体" panose="02010609060101010101" pitchFamily="49" charset="-122"/>
                <a:cs typeface="楷体" panose="02010609060101010101" pitchFamily="49" charset="-122"/>
              </a:rPr>
              <a:t>；</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p:txBody>
      </p:sp>
      <p:sp>
        <p:nvSpPr>
          <p:cNvPr id="29" name="矩形 28"/>
          <p:cNvSpPr/>
          <p:nvPr/>
        </p:nvSpPr>
        <p:spPr>
          <a:xfrm>
            <a:off x="1759030" y="6236844"/>
            <a:ext cx="9439179" cy="460375"/>
          </a:xfrm>
          <a:prstGeom prst="rect">
            <a:avLst/>
          </a:prstGeom>
        </p:spPr>
        <p:txBody>
          <a:bodyPr wrap="square">
            <a:spAutoFit/>
          </a:bodyPr>
          <a:lstStyle/>
          <a:p>
            <a:r>
              <a:rPr lang="zh-CN" altLang="en-US" sz="2400" b="1" dirty="0">
                <a:solidFill>
                  <a:srgbClr val="FF0000"/>
                </a:solidFill>
                <a:latin typeface="华文细黑" panose="02010600040101010101" charset="-122"/>
                <a:ea typeface="华文细黑" panose="02010600040101010101" charset="-122"/>
              </a:rPr>
              <a:t>新格局</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r>
              <a:rPr lang="zh-CN" altLang="en-US" sz="2000" b="1" dirty="0">
                <a:latin typeface="楷体" panose="02010609060101010101" pitchFamily="49" charset="-122"/>
                <a:ea typeface="楷体" panose="02010609060101010101" pitchFamily="49" charset="-122"/>
                <a:cs typeface="楷体" panose="02010609060101010101" pitchFamily="49" charset="-122"/>
              </a:rPr>
              <a:t>改变了</a:t>
            </a:r>
            <a:r>
              <a:rPr lang="en-US" altLang="zh-CN" sz="2000" b="1" dirty="0">
                <a:latin typeface="楷体" panose="02010609060101010101" pitchFamily="49" charset="-122"/>
                <a:ea typeface="楷体" panose="02010609060101010101" pitchFamily="49" charset="-122"/>
                <a:cs typeface="楷体" panose="02010609060101010101" pitchFamily="49" charset="-122"/>
              </a:rPr>
              <a:t>20</a:t>
            </a:r>
            <a:r>
              <a:rPr lang="zh-CN" altLang="en-US" sz="2000" b="1" dirty="0">
                <a:latin typeface="楷体" panose="02010609060101010101" pitchFamily="49" charset="-122"/>
                <a:ea typeface="楷体" panose="02010609060101010101" pitchFamily="49" charset="-122"/>
                <a:cs typeface="楷体" panose="02010609060101010101" pitchFamily="49" charset="-122"/>
              </a:rPr>
              <a:t>世纪世界格局，开启了</a:t>
            </a:r>
            <a:r>
              <a:rPr lang="zh-CN" altLang="en-US" sz="2000" b="1" dirty="0">
                <a:solidFill>
                  <a:srgbClr val="FF0000"/>
                </a:solidFill>
                <a:latin typeface="楷体" panose="02010609060101010101" pitchFamily="49" charset="-122"/>
                <a:ea typeface="楷体" panose="02010609060101010101" pitchFamily="49" charset="-122"/>
                <a:cs typeface="楷体" panose="02010609060101010101" pitchFamily="49" charset="-122"/>
              </a:rPr>
              <a:t>两种社会制度并存与竞争的新格局</a:t>
            </a:r>
            <a:r>
              <a:rPr lang="zh-CN" altLang="en-US" sz="2000" b="1" dirty="0">
                <a:latin typeface="楷体" panose="02010609060101010101" pitchFamily="49" charset="-122"/>
                <a:ea typeface="楷体" panose="02010609060101010101" pitchFamily="49" charset="-122"/>
                <a:cs typeface="楷体" panose="02010609060101010101" pitchFamily="49" charset="-122"/>
              </a:rPr>
              <a:t>；</a:t>
            </a:r>
            <a:endParaRPr lang="zh-CN" altLang="en-US" sz="2400" dirty="0">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nvSpPr>
        <p:spPr>
          <a:xfrm>
            <a:off x="85725" y="87630"/>
            <a:ext cx="6797040" cy="521970"/>
          </a:xfrm>
          <a:prstGeom prst="rect">
            <a:avLst/>
          </a:prstGeom>
          <a:solidFill>
            <a:schemeClr val="bg2"/>
          </a:solidFill>
          <a:ln>
            <a:solidFill>
              <a:schemeClr val="tx1"/>
            </a:solidFill>
          </a:ln>
        </p:spPr>
        <p:txBody>
          <a:bodyPr wrap="square">
            <a:spAutoFit/>
          </a:bodyPr>
          <a:lstStyle/>
          <a:p>
            <a:pPr algn="ctr">
              <a:lnSpc>
                <a:spcPct val="100000"/>
              </a:lnSpc>
            </a:pPr>
            <a:r>
              <a:rPr lang="zh-CN"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列宁主义的伟大实践</a:t>
            </a:r>
            <a:r>
              <a:rPr lang="en-US" altLang="zh-CN"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十月革命的胜利</a:t>
            </a:r>
            <a:endPar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additive="base">
                                        <p:cTn id="38" dur="500" fill="hold"/>
                                        <p:tgtEl>
                                          <p:spTgt spid="25"/>
                                        </p:tgtEl>
                                        <p:attrNameLst>
                                          <p:attrName>ppt_x</p:attrName>
                                        </p:attrNameLst>
                                      </p:cBhvr>
                                      <p:tavLst>
                                        <p:tav tm="0">
                                          <p:val>
                                            <p:strVal val="#ppt_x"/>
                                          </p:val>
                                        </p:tav>
                                        <p:tav tm="100000">
                                          <p:val>
                                            <p:strVal val="#ppt_x"/>
                                          </p:val>
                                        </p:tav>
                                      </p:tavLst>
                                    </p:anim>
                                    <p:anim calcmode="lin" valueType="num">
                                      <p:cBhvr additive="base">
                                        <p:cTn id="3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additive="base">
                                        <p:cTn id="56" dur="500" fill="hold"/>
                                        <p:tgtEl>
                                          <p:spTgt spid="29"/>
                                        </p:tgtEl>
                                        <p:attrNameLst>
                                          <p:attrName>ppt_x</p:attrName>
                                        </p:attrNameLst>
                                      </p:cBhvr>
                                      <p:tavLst>
                                        <p:tav tm="0">
                                          <p:val>
                                            <p:strVal val="#ppt_x"/>
                                          </p:val>
                                        </p:tav>
                                        <p:tav tm="100000">
                                          <p:val>
                                            <p:strVal val="#ppt_x"/>
                                          </p:val>
                                        </p:tav>
                                      </p:tavLst>
                                    </p:anim>
                                    <p:anim calcmode="lin" valueType="num">
                                      <p:cBhvr additive="base">
                                        <p:cTn id="5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P spid="27"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725" y="0"/>
            <a:ext cx="4289425" cy="521970"/>
          </a:xfrm>
          <a:prstGeom prst="rect">
            <a:avLst/>
          </a:prstGeom>
          <a:solidFill>
            <a:schemeClr val="bg2"/>
          </a:solidFill>
          <a:ln>
            <a:solidFill>
              <a:schemeClr val="tx1"/>
            </a:solidFill>
          </a:ln>
        </p:spPr>
        <p:txBody>
          <a:bodyPr wrap="square">
            <a:spAutoFit/>
          </a:bodyPr>
          <a:lstStyle/>
          <a:p>
            <a:pPr algn="ctr">
              <a:lnSpc>
                <a:spcPct val="100000"/>
              </a:lnSpc>
            </a:pPr>
            <a:r>
              <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rPr>
              <a:t>苏联建设社会主义的实践</a:t>
            </a:r>
            <a:endParaRPr lang="zh-CN" altLang="en-US" sz="2800" b="1" dirty="0">
              <a:solidFill>
                <a:srgbClr val="FF0000"/>
              </a:solidFill>
              <a:latin typeface="楷体" panose="02010609060101010101" pitchFamily="49" charset="-122"/>
              <a:ea typeface="楷体" panose="02010609060101010101" pitchFamily="49" charset="-122"/>
              <a:cs typeface="楷体" panose="02010609060101010101" pitchFamily="49" charset="-122"/>
            </a:endParaRPr>
          </a:p>
        </p:txBody>
      </p:sp>
      <p:pic>
        <p:nvPicPr>
          <p:cNvPr id="5" name="图片 4"/>
          <p:cNvPicPr>
            <a:picLocks noChangeAspect="1"/>
          </p:cNvPicPr>
          <p:nvPr/>
        </p:nvPicPr>
        <p:blipFill>
          <a:blip r:embed="rId1"/>
          <a:stretch>
            <a:fillRect/>
          </a:stretch>
        </p:blipFill>
        <p:spPr>
          <a:xfrm>
            <a:off x="259080" y="2512060"/>
            <a:ext cx="2748280" cy="2073910"/>
          </a:xfrm>
          <a:prstGeom prst="rect">
            <a:avLst/>
          </a:prstGeom>
        </p:spPr>
      </p:pic>
      <p:pic>
        <p:nvPicPr>
          <p:cNvPr id="7" name="图片 6"/>
          <p:cNvPicPr>
            <a:picLocks noChangeAspect="1"/>
          </p:cNvPicPr>
          <p:nvPr/>
        </p:nvPicPr>
        <p:blipFill>
          <a:blip r:embed="rId2"/>
          <a:stretch>
            <a:fillRect/>
          </a:stretch>
        </p:blipFill>
        <p:spPr>
          <a:xfrm>
            <a:off x="184785" y="4610735"/>
            <a:ext cx="2992755" cy="1924050"/>
          </a:xfrm>
          <a:prstGeom prst="rect">
            <a:avLst/>
          </a:prstGeom>
        </p:spPr>
      </p:pic>
      <p:sp>
        <p:nvSpPr>
          <p:cNvPr id="8" name="文本框 6145"/>
          <p:cNvSpPr txBox="1"/>
          <p:nvPr/>
        </p:nvSpPr>
        <p:spPr>
          <a:xfrm>
            <a:off x="579755" y="6433185"/>
            <a:ext cx="2427605" cy="339725"/>
          </a:xfrm>
          <a:prstGeom prst="rect">
            <a:avLst/>
          </a:prstGeom>
          <a:solidFill>
            <a:schemeClr val="bg1"/>
          </a:solidFill>
          <a:ln w="6350" cap="flat" cmpd="sng">
            <a:solidFill>
              <a:schemeClr val="tx1"/>
            </a:solidFill>
            <a:prstDash val="solid"/>
            <a:miter/>
            <a:headEnd type="none" w="med" len="med"/>
            <a:tailEnd type="none" w="med" len="med"/>
          </a:ln>
        </p:spPr>
        <p:txBody>
          <a:bodyPr wrap="square" lIns="90170" tIns="46990" rIns="90170" bIns="46990" anchor="t" anchorCtr="0">
            <a:spAutoFit/>
          </a:bodyPr>
          <a:lstStyle/>
          <a:p>
            <a:pPr marR="0" indent="0" algn="ctr" defTabSz="914400" fontAlgn="auto">
              <a:lnSpc>
                <a:spcPct val="100000"/>
              </a:lnSpc>
              <a:spcBef>
                <a:spcPts val="0"/>
              </a:spcBef>
              <a:spcAft>
                <a:spcPts val="0"/>
              </a:spcAft>
              <a:buClrTx/>
              <a:buSzTx/>
              <a:buFontTx/>
              <a:buNone/>
              <a:defRPr/>
            </a:pPr>
            <a:r>
              <a:rPr lang="zh-CN" sz="1600" b="1" dirty="0">
                <a:solidFill>
                  <a:srgbClr val="FF0000"/>
                </a:solidFill>
                <a:latin typeface="楷体" panose="02010609060101010101" pitchFamily="49" charset="-122"/>
                <a:ea typeface="楷体" panose="02010609060101010101" pitchFamily="49" charset="-122"/>
                <a:cs typeface="方正粗黑宋简体" panose="02000000000000000000" charset="-122"/>
                <a:sym typeface="+mn-ea"/>
              </a:rPr>
              <a:t>苏联农民加入集体农庄</a:t>
            </a:r>
            <a:endParaRPr lang="zh-CN" sz="1600" b="1" dirty="0">
              <a:solidFill>
                <a:srgbClr val="FF0000"/>
              </a:solidFill>
              <a:latin typeface="楷体" panose="02010609060101010101" pitchFamily="49" charset="-122"/>
              <a:ea typeface="楷体" panose="02010609060101010101" pitchFamily="49" charset="-122"/>
              <a:cs typeface="方正粗黑宋简体" panose="02000000000000000000" charset="-122"/>
              <a:sym typeface="+mn-ea"/>
            </a:endParaRPr>
          </a:p>
        </p:txBody>
      </p:sp>
      <p:pic>
        <p:nvPicPr>
          <p:cNvPr id="9218" name="图片 2"/>
          <p:cNvPicPr>
            <a:picLocks noChangeAspect="1"/>
          </p:cNvPicPr>
          <p:nvPr/>
        </p:nvPicPr>
        <p:blipFill>
          <a:blip r:embed="rId3"/>
          <a:stretch>
            <a:fillRect/>
          </a:stretch>
        </p:blipFill>
        <p:spPr>
          <a:xfrm>
            <a:off x="368300" y="643890"/>
            <a:ext cx="2529840" cy="1746250"/>
          </a:xfrm>
          <a:prstGeom prst="rect">
            <a:avLst/>
          </a:prstGeom>
          <a:noFill/>
          <a:ln w="9525">
            <a:noFill/>
          </a:ln>
        </p:spPr>
      </p:pic>
      <p:sp>
        <p:nvSpPr>
          <p:cNvPr id="23" name="文本框 3073"/>
          <p:cNvSpPr txBox="1"/>
          <p:nvPr>
            <p:custDataLst>
              <p:tags r:id="rId4"/>
            </p:custDataLst>
          </p:nvPr>
        </p:nvSpPr>
        <p:spPr>
          <a:xfrm>
            <a:off x="3295623" y="1079696"/>
            <a:ext cx="2412681" cy="462915"/>
          </a:xfrm>
          <a:prstGeom prst="rect">
            <a:avLst/>
          </a:prstGeom>
          <a:solidFill>
            <a:schemeClr val="bg1"/>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追寻理想的实践</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9" name="箭头: 右 2"/>
          <p:cNvSpPr/>
          <p:nvPr>
            <p:custDataLst>
              <p:tags r:id="rId5"/>
            </p:custDataLst>
          </p:nvPr>
        </p:nvSpPr>
        <p:spPr>
          <a:xfrm>
            <a:off x="5721162" y="1177757"/>
            <a:ext cx="365833" cy="320723"/>
          </a:xfrm>
          <a:prstGeom prst="rightArrow">
            <a:avLst/>
          </a:prstGeom>
          <a:solidFill>
            <a:schemeClr val="tx1"/>
          </a:solidFill>
        </p:spPr>
        <p:txBody>
          <a:bodyPr wrap="square" rtlCol="0" anchor="ctr">
            <a:spAutoFit/>
          </a:bodyPr>
          <a:lstStyle/>
          <a:p>
            <a:pPr algn="l">
              <a:lnSpc>
                <a:spcPct val="120000"/>
              </a:lnSpc>
            </a:pPr>
            <a:endParaRPr lang="zh-CN" altLang="en-US" sz="400" dirty="0">
              <a:latin typeface="仿宋" panose="02010609060101010101" charset="-122"/>
              <a:ea typeface="仿宋" panose="02010609060101010101" charset="-122"/>
            </a:endParaRPr>
          </a:p>
        </p:txBody>
      </p:sp>
      <p:sp>
        <p:nvSpPr>
          <p:cNvPr id="33" name="文本框 3073"/>
          <p:cNvSpPr txBox="1"/>
          <p:nvPr>
            <p:custDataLst>
              <p:tags r:id="rId6"/>
            </p:custDataLst>
          </p:nvPr>
        </p:nvSpPr>
        <p:spPr>
          <a:xfrm>
            <a:off x="6236335" y="1078230"/>
            <a:ext cx="5193665" cy="462915"/>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战时共产主义政策（</a:t>
            </a:r>
            <a:r>
              <a:rPr lang="en-US" altLang="zh-CN"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1918-1921</a:t>
            </a: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0" name="文本框 3073"/>
          <p:cNvSpPr txBox="1"/>
          <p:nvPr>
            <p:custDataLst>
              <p:tags r:id="rId7"/>
            </p:custDataLst>
          </p:nvPr>
        </p:nvSpPr>
        <p:spPr>
          <a:xfrm>
            <a:off x="3308958" y="3318071"/>
            <a:ext cx="2412681" cy="462915"/>
          </a:xfrm>
          <a:prstGeom prst="rect">
            <a:avLst/>
          </a:prstGeom>
          <a:solidFill>
            <a:schemeClr val="bg1"/>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回归现实的实践</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1" name="箭头: 右 2"/>
          <p:cNvSpPr/>
          <p:nvPr>
            <p:custDataLst>
              <p:tags r:id="rId8"/>
            </p:custDataLst>
          </p:nvPr>
        </p:nvSpPr>
        <p:spPr>
          <a:xfrm>
            <a:off x="5734497" y="3416132"/>
            <a:ext cx="365833" cy="320723"/>
          </a:xfrm>
          <a:prstGeom prst="rightArrow">
            <a:avLst/>
          </a:prstGeom>
          <a:solidFill>
            <a:schemeClr val="tx1"/>
          </a:solidFill>
        </p:spPr>
        <p:txBody>
          <a:bodyPr wrap="square" rtlCol="0" anchor="ctr">
            <a:spAutoFit/>
          </a:bodyPr>
          <a:lstStyle/>
          <a:p>
            <a:pPr algn="l">
              <a:lnSpc>
                <a:spcPct val="120000"/>
              </a:lnSpc>
            </a:pPr>
            <a:endParaRPr lang="zh-CN" altLang="en-US" sz="400" dirty="0">
              <a:latin typeface="仿宋" panose="02010609060101010101" charset="-122"/>
              <a:ea typeface="仿宋" panose="02010609060101010101" charset="-122"/>
            </a:endParaRPr>
          </a:p>
        </p:txBody>
      </p:sp>
      <p:sp>
        <p:nvSpPr>
          <p:cNvPr id="12" name="文本框 3073"/>
          <p:cNvSpPr txBox="1"/>
          <p:nvPr>
            <p:custDataLst>
              <p:tags r:id="rId9"/>
            </p:custDataLst>
          </p:nvPr>
        </p:nvSpPr>
        <p:spPr>
          <a:xfrm>
            <a:off x="6249670" y="3316605"/>
            <a:ext cx="5193665" cy="462915"/>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新经济政策（</a:t>
            </a:r>
            <a:r>
              <a:rPr lang="en-US" altLang="zh-CN"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1921-1928</a:t>
            </a: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3" name="文本框 3073"/>
          <p:cNvSpPr txBox="1"/>
          <p:nvPr>
            <p:custDataLst>
              <p:tags r:id="rId10"/>
            </p:custDataLst>
          </p:nvPr>
        </p:nvSpPr>
        <p:spPr>
          <a:xfrm>
            <a:off x="3322293" y="5246566"/>
            <a:ext cx="2412681" cy="462915"/>
          </a:xfrm>
          <a:prstGeom prst="rect">
            <a:avLst/>
          </a:prstGeom>
          <a:solidFill>
            <a:schemeClr val="bg1"/>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圆梦强国的实践</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4" name="箭头: 右 2"/>
          <p:cNvSpPr/>
          <p:nvPr>
            <p:custDataLst>
              <p:tags r:id="rId11"/>
            </p:custDataLst>
          </p:nvPr>
        </p:nvSpPr>
        <p:spPr>
          <a:xfrm>
            <a:off x="5747832" y="5344627"/>
            <a:ext cx="365833" cy="320723"/>
          </a:xfrm>
          <a:prstGeom prst="rightArrow">
            <a:avLst/>
          </a:prstGeom>
          <a:solidFill>
            <a:schemeClr val="tx1"/>
          </a:solidFill>
        </p:spPr>
        <p:txBody>
          <a:bodyPr wrap="square" rtlCol="0" anchor="ctr">
            <a:spAutoFit/>
          </a:bodyPr>
          <a:lstStyle/>
          <a:p>
            <a:pPr algn="l">
              <a:lnSpc>
                <a:spcPct val="120000"/>
              </a:lnSpc>
            </a:pPr>
            <a:endParaRPr lang="zh-CN" altLang="en-US" sz="400" dirty="0">
              <a:latin typeface="仿宋" panose="02010609060101010101" charset="-122"/>
              <a:ea typeface="仿宋" panose="02010609060101010101" charset="-122"/>
            </a:endParaRPr>
          </a:p>
        </p:txBody>
      </p:sp>
      <p:sp>
        <p:nvSpPr>
          <p:cNvPr id="15" name="文本框 3073"/>
          <p:cNvSpPr txBox="1"/>
          <p:nvPr>
            <p:custDataLst>
              <p:tags r:id="rId12"/>
            </p:custDataLst>
          </p:nvPr>
        </p:nvSpPr>
        <p:spPr>
          <a:xfrm>
            <a:off x="6263005" y="5245100"/>
            <a:ext cx="5193665" cy="462915"/>
          </a:xfrm>
          <a:prstGeom prst="rect">
            <a:avLst/>
          </a:prstGeom>
          <a:solidFill>
            <a:srgbClr val="FFFF00"/>
          </a:solidFill>
          <a:ln w="12700" cap="flat" cmpd="sng">
            <a:solidFill>
              <a:schemeClr val="tx1"/>
            </a:solidFill>
            <a:prstDash val="solid"/>
            <a:miter/>
            <a:headEnd type="none" w="med" len="med"/>
            <a:tailEnd type="none" w="med" len="med"/>
          </a:ln>
        </p:spPr>
        <p:txBody>
          <a:bodyPr wrap="square" lIns="90170" tIns="46990" rIns="90170" bIns="46990" anchor="t" anchorCtr="0">
            <a:spAutoFit/>
          </a:bodyPr>
          <a:lstStyle/>
          <a:p>
            <a:pPr algn="ctr" fontAlgn="auto">
              <a:lnSpc>
                <a:spcPct val="100000"/>
              </a:lnSpc>
              <a:spcBef>
                <a:spcPts val="0"/>
              </a:spcBef>
            </a:pP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斯大林模式的建立（</a:t>
            </a:r>
            <a:r>
              <a:rPr lang="en-US" altLang="zh-CN"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1928-1936</a:t>
            </a:r>
            <a:r>
              <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rPr>
              <a:t>）</a:t>
            </a:r>
            <a:endParaRPr lang="zh-CN" altLang="en-US" sz="2400" b="1" kern="0" dirty="0">
              <a:solidFill>
                <a:srgbClr val="FF0000"/>
              </a:solidFill>
              <a:latin typeface="微软雅黑" panose="020B0503020204020204" charset="-122"/>
              <a:ea typeface="微软雅黑" panose="020B0503020204020204" charset="-122"/>
              <a:cs typeface="方正粗黑宋简体" panose="02000000000000000000" charset="-122"/>
              <a:sym typeface="Arial" panose="020B0604020202020204" pitchFamily="34" charset="0"/>
            </a:endParaRPr>
          </a:p>
        </p:txBody>
      </p:sp>
      <p:sp>
        <p:nvSpPr>
          <p:cNvPr id="16" name="下箭头 15"/>
          <p:cNvSpPr/>
          <p:nvPr>
            <p:custDataLst>
              <p:tags r:id="rId13"/>
            </p:custDataLst>
          </p:nvPr>
        </p:nvSpPr>
        <p:spPr>
          <a:xfrm>
            <a:off x="8345170" y="1929765"/>
            <a:ext cx="476885" cy="795020"/>
          </a:xfrm>
          <a:prstGeom prst="down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下箭头 16"/>
          <p:cNvSpPr/>
          <p:nvPr>
            <p:custDataLst>
              <p:tags r:id="rId14"/>
            </p:custDataLst>
          </p:nvPr>
        </p:nvSpPr>
        <p:spPr>
          <a:xfrm>
            <a:off x="8402320" y="4153535"/>
            <a:ext cx="420370" cy="795020"/>
          </a:xfrm>
          <a:prstGeom prst="downArrow">
            <a:avLst/>
          </a:prstGeom>
          <a:solidFill>
            <a:schemeClr val="tx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circle(in)">
                                      <p:cBhvr>
                                        <p:cTn id="13" dur="2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9" grpId="0" animBg="1"/>
      <p:bldP spid="9" grpId="1" animBg="1"/>
      <p:bldP spid="33" grpId="0" animBg="1"/>
      <p:bldP spid="33"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DIAGRAM_VIRTUALLY_FRAME" val="{&quot;height&quot;:127.45787401574805,&quot;left&quot;:11.675511811023622,&quot;top&quot;:175.6271653543307,&quot;width&quot;:959.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127.45787401574805,&quot;left&quot;:11.675511811023622,&quot;top&quot;:175.6271653543307,&quot;width&quot;:959.2}"/>
</p:tagLst>
</file>

<file path=ppt/tags/tag111.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12.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13.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14.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15.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16.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17.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18.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19.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21.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22.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23.xml><?xml version="1.0" encoding="utf-8"?>
<p:tagLst xmlns:p="http://schemas.openxmlformats.org/presentationml/2006/main">
  <p:tag name="KSO_WM_BEAUTIFY_FLAG" val=""/>
  <p:tag name="KSO_WM_DIAGRAM_VIRTUALLY_FRAME" val="{&quot;height&quot;:127.45787401574805,&quot;left&quot;:11.675511811023622,&quot;top&quot;:175.6271653543307,&quot;width&quot;:959.2}"/>
</p:tagLst>
</file>

<file path=ppt/tags/tag124.xml><?xml version="1.0" encoding="utf-8"?>
<p:tagLst xmlns:p="http://schemas.openxmlformats.org/presentationml/2006/main">
  <p:tag name="AS_UNIQUEID" val="5985"/>
</p:tagLst>
</file>

<file path=ppt/tags/tag125.xml><?xml version="1.0" encoding="utf-8"?>
<p:tagLst xmlns:p="http://schemas.openxmlformats.org/presentationml/2006/main">
  <p:tag name="AS_UNIQUEID" val="5985"/>
  <p:tag name="KSO_WM_BEAUTIFY_FLAG" val=""/>
</p:tagLst>
</file>

<file path=ppt/tags/tag126.xml><?xml version="1.0" encoding="utf-8"?>
<p:tagLst xmlns:p="http://schemas.openxmlformats.org/presentationml/2006/main">
  <p:tag name="AS_UNIQUEID" val="5985"/>
  <p:tag name="KSO_WM_BEAUTIFY_FLAG" val=""/>
</p:tagLst>
</file>

<file path=ppt/tags/tag127.xml><?xml version="1.0" encoding="utf-8"?>
<p:tagLst xmlns:p="http://schemas.openxmlformats.org/presentationml/2006/main">
  <p:tag name="KSO_WM_BEAUTIFY_FLAG" val="#wm#"/>
  <p:tag name="KSO_WM_TEMPLATE_CATEGORY" val="custom"/>
  <p:tag name="KSO_WM_TEMPLATE_INDEX" val="20202594"/>
  <p:tag name="KSO_WM_SPECIAL_SOURCE" val="bdnul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2594"/>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TAG_VERSION" val="1.0"/>
  <p:tag name="KSO_WM_BEAUTIFY_FLAG" val="#wm#"/>
  <p:tag name="KSO_WM_TEMPLATE_CATEGORY" val="diagram"/>
  <p:tag name="KSO_WM_TEMPLATE_INDEX" val="689"/>
  <p:tag name="KSO_WM_UNIT_TYPE" val="m_h_a"/>
  <p:tag name="KSO_WM_UNIT_INDEX" val="1_1_1"/>
  <p:tag name="KSO_WM_UNIT_ID" val="diagram689_3*m_h_a*1_1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5"/>
  <p:tag name="KSO_WM_UNIT_FILL_TYPE" val="1"/>
  <p:tag name="KSO_WM_UNIT_TEXT_FILL_FORE_SCHEMECOLOR_INDEX" val="2"/>
  <p:tag name="KSO_WM_UNIT_TEXT_FILL_TYPE" val="1"/>
  <p:tag name="KSO_WM_UNIT_USESOURCEFORMAT_APPLY" val="1"/>
</p:tagLst>
</file>

<file path=ppt/tags/tag137.xml><?xml version="1.0" encoding="utf-8"?>
<p:tagLst xmlns:p="http://schemas.openxmlformats.org/presentationml/2006/main">
  <p:tag name="KSO_WM_TAG_VERSION" val="1.0"/>
  <p:tag name="KSO_WM_BEAUTIFY_FLAG" val="#wm#"/>
  <p:tag name="KSO_WM_TEMPLATE_CATEGORY" val="diagram"/>
  <p:tag name="KSO_WM_TEMPLATE_INDEX" val="689"/>
  <p:tag name="KSO_WM_UNIT_TYPE" val="m_i"/>
  <p:tag name="KSO_WM_UNIT_INDEX" val="1_1"/>
  <p:tag name="KSO_WM_UNIT_ID" val="diagram689_3*m_i*1_1"/>
  <p:tag name="KSO_WM_UNIT_CLEAR" val="1"/>
  <p:tag name="KSO_WM_UNIT_LAYERLEVEL" val="1_1"/>
  <p:tag name="KSO_WM_DIAGRAM_GROUP_CODE" val="m1-1"/>
  <p:tag name="KSO_WM_UNIT_TEXT_FILL_FORE_SCHEMECOLOR_INDEX" val="13"/>
  <p:tag name="KSO_WM_UNIT_TEXT_FILL_TYPE" val="1"/>
  <p:tag name="KSO_WM_UNIT_USESOURCEFORMAT_APPLY" val="1"/>
</p:tagLst>
</file>

<file path=ppt/tags/tag138.xml><?xml version="1.0" encoding="utf-8"?>
<p:tagLst xmlns:p="http://schemas.openxmlformats.org/presentationml/2006/main">
  <p:tag name="KSO_WM_TAG_VERSION" val="1.0"/>
  <p:tag name="KSO_WM_BEAUTIFY_FLAG" val="#wm#"/>
  <p:tag name="KSO_WM_TEMPLATE_CATEGORY" val="diagram"/>
  <p:tag name="KSO_WM_TEMPLATE_INDEX" val="689"/>
  <p:tag name="KSO_WM_UNIT_TYPE" val="m_h_a"/>
  <p:tag name="KSO_WM_UNIT_INDEX" val="1_2_1"/>
  <p:tag name="KSO_WM_UNIT_ID" val="diagram689_3*m_h_a*1_2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17"/>
  <p:tag name="KSO_WM_UNIT_FILL_FORE_SCHEMECOLOR_INDEX" val="6"/>
  <p:tag name="KSO_WM_UNIT_FILL_TYPE" val="1"/>
  <p:tag name="KSO_WM_UNIT_TEXT_FILL_FORE_SCHEMECOLOR_INDEX" val="2"/>
  <p:tag name="KSO_WM_UNIT_TEXT_FILL_TYPE" val="1"/>
  <p:tag name="KSO_WM_UNIT_USESOURCEFORMAT_APPLY" val="1"/>
</p:tagLst>
</file>

<file path=ppt/tags/tag139.xml><?xml version="1.0" encoding="utf-8"?>
<p:tagLst xmlns:p="http://schemas.openxmlformats.org/presentationml/2006/main">
  <p:tag name="KSO_WM_TAG_VERSION" val="1.0"/>
  <p:tag name="KSO_WM_BEAUTIFY_FLAG" val="#wm#"/>
  <p:tag name="KSO_WM_TEMPLATE_CATEGORY" val="diagram"/>
  <p:tag name="KSO_WM_TEMPLATE_INDEX" val="689"/>
  <p:tag name="KSO_WM_UNIT_TYPE" val="m_i"/>
  <p:tag name="KSO_WM_UNIT_INDEX" val="1_2"/>
  <p:tag name="KSO_WM_UNIT_ID" val="diagram689_3*m_i*1_2"/>
  <p:tag name="KSO_WM_UNIT_CLEAR" val="1"/>
  <p:tag name="KSO_WM_UNIT_LAYERLEVEL" val="1_1"/>
  <p:tag name="KSO_WM_DIAGRAM_GROUP_CODE" val="m1-1"/>
  <p:tag name="KSO_WM_UNIT_TEXT_FILL_FORE_SCHEMECOLOR_INDEX" val="13"/>
  <p:tag name="KSO_WM_UNIT_TEXT_FILL_TYPE" val="1"/>
  <p:tag name="KSO_WM_UNIT_USESOURCEFORMAT_APPLY"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p="http://schemas.openxmlformats.org/presentationml/2006/main">
  <p:tag name="KSO_WM_TAG_VERSION" val="1.0"/>
  <p:tag name="KSO_WM_BEAUTIFY_FLAG" val="#wm#"/>
  <p:tag name="KSO_WM_TEMPLATE_CATEGORY" val="diagram"/>
  <p:tag name="KSO_WM_TEMPLATE_INDEX" val="689"/>
  <p:tag name="KSO_WM_UNIT_TYPE" val="m_h_a"/>
  <p:tag name="KSO_WM_UNIT_INDEX" val="1_3_1"/>
  <p:tag name="KSO_WM_UNIT_ID" val="diagram689_3*m_h_a*1_3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7"/>
  <p:tag name="KSO_WM_UNIT_FILL_TYPE" val="1"/>
  <p:tag name="KSO_WM_UNIT_TEXT_FILL_FORE_SCHEMECOLOR_INDEX" val="2"/>
  <p:tag name="KSO_WM_UNIT_TEXT_FILL_TYPE" val="1"/>
  <p:tag name="KSO_WM_UNIT_USESOURCEFORMAT_APPLY" val="1"/>
</p:tagLst>
</file>

<file path=ppt/tags/tag141.xml><?xml version="1.0" encoding="utf-8"?>
<p:tagLst xmlns:p="http://schemas.openxmlformats.org/presentationml/2006/main">
  <p:tag name="KSO_WM_TAG_VERSION" val="1.0"/>
  <p:tag name="KSO_WM_BEAUTIFY_FLAG" val="#wm#"/>
  <p:tag name="KSO_WM_TEMPLATE_CATEGORY" val="diagram"/>
  <p:tag name="KSO_WM_TEMPLATE_INDEX" val="689"/>
  <p:tag name="KSO_WM_UNIT_TYPE" val="m_i"/>
  <p:tag name="KSO_WM_UNIT_INDEX" val="1_3"/>
  <p:tag name="KSO_WM_UNIT_ID" val="diagram689_3*m_i*1_3"/>
  <p:tag name="KSO_WM_UNIT_CLEAR" val="1"/>
  <p:tag name="KSO_WM_UNIT_LAYERLEVEL" val="1_1"/>
  <p:tag name="KSO_WM_DIAGRAM_GROUP_CODE" val="m1-1"/>
  <p:tag name="KSO_WM_UNIT_TEXT_FILL_FORE_SCHEMECOLOR_INDEX" val="13"/>
  <p:tag name="KSO_WM_UNIT_TEXT_FILL_TYPE" val="1"/>
  <p:tag name="KSO_WM_UNIT_USESOURCEFORMAT_APPLY" val="1"/>
</p:tagLst>
</file>

<file path=ppt/tags/tag142.xml><?xml version="1.0" encoding="utf-8"?>
<p:tagLst xmlns:p="http://schemas.openxmlformats.org/presentationml/2006/main">
  <p:tag name="KSO_WM_TAG_VERSION" val="1.0"/>
  <p:tag name="KSO_WM_BEAUTIFY_FLAG" val="#wm#"/>
  <p:tag name="KSO_WM_TEMPLATE_CATEGORY" val="diagram"/>
  <p:tag name="KSO_WM_TEMPLATE_INDEX" val="689"/>
  <p:tag name="KSO_WM_UNIT_TYPE" val="m_h_a"/>
  <p:tag name="KSO_WM_UNIT_INDEX" val="1_4_1"/>
  <p:tag name="KSO_WM_UNIT_ID" val="diagram689_3*m_h_a*1_4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8"/>
  <p:tag name="KSO_WM_UNIT_FILL_TYPE" val="1"/>
  <p:tag name="KSO_WM_UNIT_TEXT_FILL_FORE_SCHEMECOLOR_INDEX" val="2"/>
  <p:tag name="KSO_WM_UNIT_TEXT_FILL_TYPE" val="1"/>
  <p:tag name="KSO_WM_UNIT_USESOURCEFORMAT_APPLY" val="1"/>
</p:tagLst>
</file>

<file path=ppt/tags/tag143.xml><?xml version="1.0" encoding="utf-8"?>
<p:tagLst xmlns:p="http://schemas.openxmlformats.org/presentationml/2006/main">
  <p:tag name="KSO_WM_TAG_VERSION" val="1.0"/>
  <p:tag name="KSO_WM_TEMPLATE_CATEGORY" val="diagram"/>
  <p:tag name="KSO_WM_TEMPLATE_INDEX" val="689"/>
  <p:tag name="KSO_WM_UNIT_ID" val="diagram689_3*m_h_a*1_2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17"/>
  <p:tag name="KSO_WM_UNIT_FILL_FORE_SCHEMECOLOR_INDEX" val="6"/>
  <p:tag name="KSO_WM_UNIT_FILL_TYPE" val="1"/>
  <p:tag name="KSO_WM_UNIT_TEXT_FILL_FORE_SCHEMECOLOR_INDEX" val="2"/>
  <p:tag name="KSO_WM_UNIT_TEXT_FILL_TYPE" val="1"/>
  <p:tag name="KSO_WM_UNIT_USESOURCEFORMAT_APPLY" val="1"/>
</p:tagLst>
</file>

<file path=ppt/tags/tag144.xml><?xml version="1.0" encoding="utf-8"?>
<p:tagLst xmlns:p="http://schemas.openxmlformats.org/presentationml/2006/main">
  <p:tag name="KSO_WM_TAG_VERSION" val="1.0"/>
  <p:tag name="KSO_WM_TEMPLATE_CATEGORY" val="diagram"/>
  <p:tag name="KSO_WM_TEMPLATE_INDEX" val="689"/>
  <p:tag name="KSO_WM_UNIT_ID" val="diagram689_3*m_h_a*1_3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7"/>
  <p:tag name="KSO_WM_UNIT_FILL_TYPE" val="1"/>
  <p:tag name="KSO_WM_UNIT_TEXT_FILL_FORE_SCHEMECOLOR_INDEX" val="2"/>
  <p:tag name="KSO_WM_UNIT_TEXT_FILL_TYPE" val="1"/>
  <p:tag name="KSO_WM_UNIT_USESOURCEFORMAT_APPLY" val="1"/>
</p:tagLst>
</file>

<file path=ppt/tags/tag145.xml><?xml version="1.0" encoding="utf-8"?>
<p:tagLst xmlns:p="http://schemas.openxmlformats.org/presentationml/2006/main">
  <p:tag name="KSO_WM_TAG_VERSION" val="1.0"/>
  <p:tag name="KSO_WM_TEMPLATE_CATEGORY" val="diagram"/>
  <p:tag name="KSO_WM_TEMPLATE_INDEX" val="689"/>
  <p:tag name="KSO_WM_UNIT_ID" val="diagram689_3*m_h_a*1_4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8"/>
  <p:tag name="KSO_WM_UNIT_FILL_TYPE" val="1"/>
  <p:tag name="KSO_WM_UNIT_TEXT_FILL_FORE_SCHEMECOLOR_INDEX" val="2"/>
  <p:tag name="KSO_WM_UNIT_TEXT_FILL_TYPE" val="1"/>
  <p:tag name="KSO_WM_UNIT_USESOURCEFORMAT_APPLY" val="1"/>
</p:tagLst>
</file>

<file path=ppt/tags/tag146.xml><?xml version="1.0" encoding="utf-8"?>
<p:tagLst xmlns:p="http://schemas.openxmlformats.org/presentationml/2006/main">
  <p:tag name="KSO_WM_TAG_VERSION" val="1.0"/>
  <p:tag name="KSO_WM_TEMPLATE_CATEGORY" val="diagram"/>
  <p:tag name="KSO_WM_TEMPLATE_INDEX" val="689"/>
  <p:tag name="KSO_WM_UNIT_ID" val="diagram689_3*m_h_a*1_1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5"/>
  <p:tag name="KSO_WM_UNIT_FILL_TYPE" val="1"/>
  <p:tag name="KSO_WM_UNIT_TEXT_FILL_FORE_SCHEMECOLOR_INDEX" val="2"/>
  <p:tag name="KSO_WM_UNIT_TEXT_FILL_TYPE" val="1"/>
  <p:tag name="KSO_WM_UNIT_USESOURCEFORMAT_APPLY" val="1"/>
</p:tagLst>
</file>

<file path=ppt/tags/tag147.xml><?xml version="1.0" encoding="utf-8"?>
<p:tagLst xmlns:p="http://schemas.openxmlformats.org/presentationml/2006/main">
  <p:tag name="KSO_WM_TAG_VERSION" val="1.0"/>
  <p:tag name="KSO_WM_TEMPLATE_CATEGORY" val="diagram"/>
  <p:tag name="KSO_WM_TEMPLATE_INDEX" val="689"/>
  <p:tag name="KSO_WM_UNIT_ID" val="diagram689_3*m_h_a*1_1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5"/>
  <p:tag name="KSO_WM_UNIT_FILL_TYPE" val="1"/>
  <p:tag name="KSO_WM_UNIT_TEXT_FILL_FORE_SCHEMECOLOR_INDEX" val="2"/>
  <p:tag name="KSO_WM_UNIT_TEXT_FILL_TYPE" val="1"/>
  <p:tag name="KSO_WM_UNIT_USESOURCEFORMAT_APPLY" val="1"/>
</p:tagLst>
</file>

<file path=ppt/tags/tag148.xml><?xml version="1.0" encoding="utf-8"?>
<p:tagLst xmlns:p="http://schemas.openxmlformats.org/presentationml/2006/main">
  <p:tag name="KSO_WM_TAG_VERSION" val="1.0"/>
  <p:tag name="KSO_WM_TEMPLATE_CATEGORY" val="diagram"/>
  <p:tag name="KSO_WM_TEMPLATE_INDEX" val="689"/>
  <p:tag name="KSO_WM_UNIT_ID" val="diagram689_3*m_i*1_1"/>
  <p:tag name="KSO_WM_UNIT_CLEAR" val="1"/>
  <p:tag name="KSO_WM_UNIT_LAYERLEVEL" val="1_1"/>
  <p:tag name="KSO_WM_DIAGRAM_GROUP_CODE" val="m1-1"/>
  <p:tag name="KSO_WM_UNIT_TEXT_FILL_FORE_SCHEMECOLOR_INDEX" val="13"/>
  <p:tag name="KSO_WM_UNIT_TEXT_FILL_TYPE" val="1"/>
  <p:tag name="KSO_WM_UNIT_USESOURCEFORMAT_APPLY" val="1"/>
</p:tagLst>
</file>

<file path=ppt/tags/tag149.xml><?xml version="1.0" encoding="utf-8"?>
<p:tagLst xmlns:p="http://schemas.openxmlformats.org/presentationml/2006/main">
  <p:tag name="KSO_WM_TAG_VERSION" val="1.0"/>
  <p:tag name="KSO_WM_TEMPLATE_CATEGORY" val="diagram"/>
  <p:tag name="KSO_WM_TEMPLATE_INDEX" val="689"/>
  <p:tag name="KSO_WM_UNIT_ID" val="diagram689_3*m_h_a*1_2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17"/>
  <p:tag name="KSO_WM_UNIT_FILL_FORE_SCHEMECOLOR_INDEX" val="6"/>
  <p:tag name="KSO_WM_UNIT_FILL_TYPE" val="1"/>
  <p:tag name="KSO_WM_UNIT_TEXT_FILL_FORE_SCHEMECOLOR_INDEX" val="2"/>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p="http://schemas.openxmlformats.org/presentationml/2006/main">
  <p:tag name="KSO_WM_TAG_VERSION" val="1.0"/>
  <p:tag name="KSO_WM_TEMPLATE_CATEGORY" val="diagram"/>
  <p:tag name="KSO_WM_TEMPLATE_INDEX" val="689"/>
  <p:tag name="KSO_WM_UNIT_ID" val="diagram689_3*m_i*1_2"/>
  <p:tag name="KSO_WM_UNIT_CLEAR" val="1"/>
  <p:tag name="KSO_WM_UNIT_LAYERLEVEL" val="1_1"/>
  <p:tag name="KSO_WM_DIAGRAM_GROUP_CODE" val="m1-1"/>
  <p:tag name="KSO_WM_UNIT_TEXT_FILL_FORE_SCHEMECOLOR_INDEX" val="13"/>
  <p:tag name="KSO_WM_UNIT_TEXT_FILL_TYPE" val="1"/>
  <p:tag name="KSO_WM_UNIT_USESOURCEFORMAT_APPLY" val="1"/>
</p:tagLst>
</file>

<file path=ppt/tags/tag151.xml><?xml version="1.0" encoding="utf-8"?>
<p:tagLst xmlns:p="http://schemas.openxmlformats.org/presentationml/2006/main">
  <p:tag name="KSO_WM_TAG_VERSION" val="1.0"/>
  <p:tag name="KSO_WM_TEMPLATE_CATEGORY" val="diagram"/>
  <p:tag name="KSO_WM_TEMPLATE_INDEX" val="689"/>
  <p:tag name="KSO_WM_UNIT_ID" val="diagram689_3*m_h_a*1_3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7"/>
  <p:tag name="KSO_WM_UNIT_FILL_TYPE" val="1"/>
  <p:tag name="KSO_WM_UNIT_TEXT_FILL_FORE_SCHEMECOLOR_INDEX" val="2"/>
  <p:tag name="KSO_WM_UNIT_TEXT_FILL_TYPE" val="1"/>
  <p:tag name="KSO_WM_UNIT_USESOURCEFORMAT_APPLY" val="1"/>
</p:tagLst>
</file>

<file path=ppt/tags/tag152.xml><?xml version="1.0" encoding="utf-8"?>
<p:tagLst xmlns:p="http://schemas.openxmlformats.org/presentationml/2006/main">
  <p:tag name="KSO_WM_TAG_VERSION" val="1.0"/>
  <p:tag name="KSO_WM_TEMPLATE_CATEGORY" val="diagram"/>
  <p:tag name="KSO_WM_TEMPLATE_INDEX" val="689"/>
  <p:tag name="KSO_WM_UNIT_ID" val="diagram689_3*m_i*1_3"/>
  <p:tag name="KSO_WM_UNIT_CLEAR" val="1"/>
  <p:tag name="KSO_WM_UNIT_LAYERLEVEL" val="1_1"/>
  <p:tag name="KSO_WM_DIAGRAM_GROUP_CODE" val="m1-1"/>
  <p:tag name="KSO_WM_UNIT_TEXT_FILL_FORE_SCHEMECOLOR_INDEX" val="13"/>
  <p:tag name="KSO_WM_UNIT_TEXT_FILL_TYPE" val="1"/>
  <p:tag name="KSO_WM_UNIT_USESOURCEFORMAT_APPLY" val="1"/>
</p:tagLst>
</file>

<file path=ppt/tags/tag153.xml><?xml version="1.0" encoding="utf-8"?>
<p:tagLst xmlns:p="http://schemas.openxmlformats.org/presentationml/2006/main">
  <p:tag name="KSO_WM_TAG_VERSION" val="1.0"/>
  <p:tag name="KSO_WM_TEMPLATE_CATEGORY" val="diagram"/>
  <p:tag name="KSO_WM_TEMPLATE_INDEX" val="689"/>
  <p:tag name="KSO_WM_UNIT_ID" val="diagram689_3*m_h_a*1_4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8"/>
  <p:tag name="KSO_WM_UNIT_FILL_TYPE" val="1"/>
  <p:tag name="KSO_WM_UNIT_TEXT_FILL_FORE_SCHEMECOLOR_INDEX" val="2"/>
  <p:tag name="KSO_WM_UNIT_TEXT_FILL_TYPE" val="1"/>
  <p:tag name="KSO_WM_UNIT_USESOURCEFORMAT_APPLY" val="1"/>
</p:tagLst>
</file>

<file path=ppt/tags/tag154.xml><?xml version="1.0" encoding="utf-8"?>
<p:tagLst xmlns:p="http://schemas.openxmlformats.org/presentationml/2006/main">
  <p:tag name="KSO_WM_TAG_VERSION" val="1.0"/>
  <p:tag name="KSO_WM_TEMPLATE_CATEGORY" val="diagram"/>
  <p:tag name="KSO_WM_TEMPLATE_INDEX" val="689"/>
  <p:tag name="KSO_WM_UNIT_ID" val="diagram689_3*m_h_a*1_2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17"/>
  <p:tag name="KSO_WM_UNIT_FILL_FORE_SCHEMECOLOR_INDEX" val="6"/>
  <p:tag name="KSO_WM_UNIT_FILL_TYPE" val="1"/>
  <p:tag name="KSO_WM_UNIT_TEXT_FILL_FORE_SCHEMECOLOR_INDEX" val="2"/>
  <p:tag name="KSO_WM_UNIT_TEXT_FILL_TYPE" val="1"/>
  <p:tag name="KSO_WM_UNIT_USESOURCEFORMAT_APPLY" val="1"/>
</p:tagLst>
</file>

<file path=ppt/tags/tag155.xml><?xml version="1.0" encoding="utf-8"?>
<p:tagLst xmlns:p="http://schemas.openxmlformats.org/presentationml/2006/main">
  <p:tag name="KSO_WM_TAG_VERSION" val="1.0"/>
  <p:tag name="KSO_WM_TEMPLATE_CATEGORY" val="diagram"/>
  <p:tag name="KSO_WM_TEMPLATE_INDEX" val="689"/>
  <p:tag name="KSO_WM_UNIT_ID" val="diagram689_3*m_h_a*1_3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7"/>
  <p:tag name="KSO_WM_UNIT_FILL_TYPE" val="1"/>
  <p:tag name="KSO_WM_UNIT_TEXT_FILL_FORE_SCHEMECOLOR_INDEX" val="2"/>
  <p:tag name="KSO_WM_UNIT_TEXT_FILL_TYPE" val="1"/>
  <p:tag name="KSO_WM_UNIT_USESOURCEFORMAT_APPLY" val="1"/>
</p:tagLst>
</file>

<file path=ppt/tags/tag156.xml><?xml version="1.0" encoding="utf-8"?>
<p:tagLst xmlns:p="http://schemas.openxmlformats.org/presentationml/2006/main">
  <p:tag name="KSO_WM_TAG_VERSION" val="1.0"/>
  <p:tag name="KSO_WM_TEMPLATE_CATEGORY" val="diagram"/>
  <p:tag name="KSO_WM_TEMPLATE_INDEX" val="689"/>
  <p:tag name="KSO_WM_UNIT_ID" val="diagram689_3*m_h_a*1_4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8"/>
  <p:tag name="KSO_WM_UNIT_FILL_TYPE" val="1"/>
  <p:tag name="KSO_WM_UNIT_TEXT_FILL_FORE_SCHEMECOLOR_INDEX" val="2"/>
  <p:tag name="KSO_WM_UNIT_TEXT_FILL_TYPE" val="1"/>
  <p:tag name="KSO_WM_UNIT_USESOURCEFORMAT_APPLY" val="1"/>
</p:tagLst>
</file>

<file path=ppt/tags/tag157.xml><?xml version="1.0" encoding="utf-8"?>
<p:tagLst xmlns:p="http://schemas.openxmlformats.org/presentationml/2006/main">
  <p:tag name="KSO_WM_TAG_VERSION" val="1.0"/>
  <p:tag name="KSO_WM_TEMPLATE_CATEGORY" val="diagram"/>
  <p:tag name="KSO_WM_TEMPLATE_INDEX" val="689"/>
  <p:tag name="KSO_WM_UNIT_ID" val="diagram689_3*m_h_a*1_1_1"/>
  <p:tag name="KSO_WM_UNIT_CLEAR" val="1"/>
  <p:tag name="KSO_WM_UNIT_LAYERLEVEL" val="1_1_1"/>
  <p:tag name="KSO_WM_UNIT_VALUE" val="30"/>
  <p:tag name="KSO_WM_UNIT_HIGHLIGHT" val="0"/>
  <p:tag name="KSO_WM_UNIT_COMPATIBLE" val="0"/>
  <p:tag name="KSO_WM_UNIT_PRESET_TEXT_INDEX" val="3"/>
  <p:tag name="KSO_WM_DIAGRAM_GROUP_CODE" val="m1-1"/>
  <p:tag name="KSO_WM_UNIT_PRESET_TEXT_LEN" val="5"/>
  <p:tag name="KSO_WM_UNIT_FILL_FORE_SCHEMECOLOR_INDEX" val="5"/>
  <p:tag name="KSO_WM_UNIT_FILL_TYPE" val="1"/>
  <p:tag name="KSO_WM_UNIT_TEXT_FILL_FORE_SCHEMECOLOR_INDEX" val="2"/>
  <p:tag name="KSO_WM_UNIT_TEXT_FILL_TYPE" val="1"/>
  <p:tag name="KSO_WM_UNIT_USESOURCEFORMAT_APPLY" val="1"/>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DIAGRAM_VIRTUALLY_FRAME" val="{&quot;height&quot;:364.66543307086613,&quot;left&quot;:259.49787401574804,&quot;top&quot;:84.9,&quot;width&quot;:642.602125984252}"/>
</p:tagLst>
</file>

<file path=ppt/tags/tag162.xml><?xml version="1.0" encoding="utf-8"?>
<p:tagLst xmlns:p="http://schemas.openxmlformats.org/presentationml/2006/main">
  <p:tag name="KSO_WM_DIAGRAM_VIRTUALLY_FRAME" val="{&quot;height&quot;:364.66543307086613,&quot;left&quot;:259.49787401574804,&quot;top&quot;:84.9,&quot;width&quot;:642.602125984252}"/>
</p:tagLst>
</file>

<file path=ppt/tags/tag163.xml><?xml version="1.0" encoding="utf-8"?>
<p:tagLst xmlns:p="http://schemas.openxmlformats.org/presentationml/2006/main">
  <p:tag name="KSO_WM_DIAGRAM_VIRTUALLY_FRAME" val="{&quot;height&quot;:364.66543307086613,&quot;left&quot;:259.49787401574804,&quot;top&quot;:84.9,&quot;width&quot;:642.602125984252}"/>
</p:tagLst>
</file>

<file path=ppt/tags/tag164.xml><?xml version="1.0" encoding="utf-8"?>
<p:tagLst xmlns:p="http://schemas.openxmlformats.org/presentationml/2006/main">
  <p:tag name="KSO_WM_DIAGRAM_VIRTUALLY_FRAME" val="{&quot;height&quot;:364.66543307086613,&quot;left&quot;:259.49787401574804,&quot;top&quot;:84.9,&quot;width&quot;:642.602125984252}"/>
</p:tagLst>
</file>

<file path=ppt/tags/tag165.xml><?xml version="1.0" encoding="utf-8"?>
<p:tagLst xmlns:p="http://schemas.openxmlformats.org/presentationml/2006/main">
  <p:tag name="KSO_WM_DIAGRAM_VIRTUALLY_FRAME" val="{&quot;height&quot;:364.66543307086613,&quot;left&quot;:259.49787401574804,&quot;top&quot;:84.9,&quot;width&quot;:642.602125984252}"/>
</p:tagLst>
</file>

<file path=ppt/tags/tag166.xml><?xml version="1.0" encoding="utf-8"?>
<p:tagLst xmlns:p="http://schemas.openxmlformats.org/presentationml/2006/main">
  <p:tag name="KSO_WM_DIAGRAM_VIRTUALLY_FRAME" val="{&quot;height&quot;:364.66543307086613,&quot;left&quot;:259.49787401574804,&quot;top&quot;:84.9,&quot;width&quot;:642.602125984252}"/>
</p:tagLst>
</file>

<file path=ppt/tags/tag167.xml><?xml version="1.0" encoding="utf-8"?>
<p:tagLst xmlns:p="http://schemas.openxmlformats.org/presentationml/2006/main">
  <p:tag name="KSO_WM_DIAGRAM_VIRTUALLY_FRAME" val="{&quot;height&quot;:364.66543307086613,&quot;left&quot;:259.49787401574804,&quot;top&quot;:84.9,&quot;width&quot;:642.602125984252}"/>
</p:tagLst>
</file>

<file path=ppt/tags/tag168.xml><?xml version="1.0" encoding="utf-8"?>
<p:tagLst xmlns:p="http://schemas.openxmlformats.org/presentationml/2006/main">
  <p:tag name="KSO_WM_DIAGRAM_VIRTUALLY_FRAME" val="{&quot;height&quot;:364.66543307086613,&quot;left&quot;:259.49787401574804,&quot;top&quot;:84.9,&quot;width&quot;:642.602125984252}"/>
</p:tagLst>
</file>

<file path=ppt/tags/tag169.xml><?xml version="1.0" encoding="utf-8"?>
<p:tagLst xmlns:p="http://schemas.openxmlformats.org/presentationml/2006/main">
  <p:tag name="KSO_WM_DIAGRAM_VIRTUALLY_FRAME" val="{&quot;height&quot;:364.66543307086613,&quot;left&quot;:259.49787401574804,&quot;top&quot;:84.9,&quot;width&quot;:642.60212598425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364.66543307086613,&quot;left&quot;:259.49787401574804,&quot;top&quot;:84.9,&quot;width&quot;:642.602125984252}"/>
</p:tagLst>
</file>

<file path=ppt/tags/tag171.xml><?xml version="1.0" encoding="utf-8"?>
<p:tagLst xmlns:p="http://schemas.openxmlformats.org/presentationml/2006/main">
  <p:tag name="KSO_WM_DIAGRAM_VIRTUALLY_FRAME" val="{&quot;height&quot;:364.66543307086613,&quot;left&quot;:259.49787401574804,&quot;top&quot;:84.9,&quot;width&quot;:642.602125984252}"/>
</p:tagLst>
</file>

<file path=ppt/tags/tag172.xml><?xml version="1.0" encoding="utf-8"?>
<p:tagLst xmlns:p="http://schemas.openxmlformats.org/presentationml/2006/main">
  <p:tag name="TABLE_ENDDRAG_ORIGIN_RECT" val="427*145"/>
  <p:tag name="TABLE_ENDDRAG_RECT" val="197*274*427*146"/>
</p:tagLst>
</file>

<file path=ppt/tags/tag173.xml><?xml version="1.0" encoding="utf-8"?>
<p:tagLst xmlns:p="http://schemas.openxmlformats.org/presentationml/2006/main">
  <p:tag name="AS_UNIQUEID" val="2448"/>
</p:tagLst>
</file>

<file path=ppt/tags/tag174.xml><?xml version="1.0" encoding="utf-8"?>
<p:tagLst xmlns:p="http://schemas.openxmlformats.org/presentationml/2006/main">
  <p:tag name="KSO_WM_DIAGRAM_VIRTUALLY_FRAME" val="{&quot;height&quot;:364.66543307086613,&quot;left&quot;:259.49787401574804,&quot;top&quot;:84.9,&quot;width&quot;:642.602125984252}"/>
</p:tagLst>
</file>

<file path=ppt/tags/tag175.xml><?xml version="1.0" encoding="utf-8"?>
<p:tagLst xmlns:p="http://schemas.openxmlformats.org/presentationml/2006/main">
  <p:tag name="KSO_WM_DIAGRAM_VIRTUALLY_FRAME" val="{&quot;height&quot;:364.66543307086613,&quot;left&quot;:259.49787401574804,&quot;top&quot;:84.9,&quot;width&quot;:642.602125984252}"/>
</p:tagLst>
</file>

<file path=ppt/tags/tag176.xml><?xml version="1.0" encoding="utf-8"?>
<p:tagLst xmlns:p="http://schemas.openxmlformats.org/presentationml/2006/main">
  <p:tag name="KSO_WM_DIAGRAM_VIRTUALLY_FRAME" val="{&quot;height&quot;:364.66543307086613,&quot;left&quot;:259.49787401574804,&quot;top&quot;:84.9,&quot;width&quot;:642.602125984252}"/>
</p:tagLst>
</file>

<file path=ppt/tags/tag177.xml><?xml version="1.0" encoding="utf-8"?>
<p:tagLst xmlns:p="http://schemas.openxmlformats.org/presentationml/2006/main">
  <p:tag name="KSO_WM_DIAGRAM_VIRTUALLY_FRAME" val="{&quot;height&quot;:364.66543307086613,&quot;left&quot;:259.49787401574804,&quot;top&quot;:84.9,&quot;width&quot;:642.602125984252}"/>
</p:tagLst>
</file>

<file path=ppt/tags/tag178.xml><?xml version="1.0" encoding="utf-8"?>
<p:tagLst xmlns:p="http://schemas.openxmlformats.org/presentationml/2006/main">
  <p:tag name="KSO_WM_DIAGRAM_VIRTUALLY_FRAME" val="{&quot;height&quot;:364.66543307086613,&quot;left&quot;:259.49787401574804,&quot;top&quot;:84.9,&quot;width&quot;:642.602125984252}"/>
</p:tagLst>
</file>

<file path=ppt/tags/tag179.xml><?xml version="1.0" encoding="utf-8"?>
<p:tagLst xmlns:p="http://schemas.openxmlformats.org/presentationml/2006/main">
  <p:tag name="KSO_WM_DIAGRAM_VIRTUALLY_FRAME" val="{&quot;height&quot;:364.66543307086613,&quot;left&quot;:259.49787401574804,&quot;top&quot;:84.9,&quot;width&quot;:642.60212598425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364.66543307086613,&quot;left&quot;:259.49787401574804,&quot;top&quot;:84.9,&quot;width&quot;:642.602125984252}"/>
</p:tagLst>
</file>

<file path=ppt/tags/tag181.xml><?xml version="1.0" encoding="utf-8"?>
<p:tagLst xmlns:p="http://schemas.openxmlformats.org/presentationml/2006/main">
  <p:tag name="KSO_WM_DIAGRAM_VIRTUALLY_FRAME" val="{&quot;height&quot;:364.66543307086613,&quot;left&quot;:259.49787401574804,&quot;top&quot;:84.9,&quot;width&quot;:642.602125984252}"/>
</p:tagLst>
</file>

<file path=ppt/tags/tag182.xml><?xml version="1.0" encoding="utf-8"?>
<p:tagLst xmlns:p="http://schemas.openxmlformats.org/presentationml/2006/main">
  <p:tag name="KSO_WM_DIAGRAM_VIRTUALLY_FRAME" val="{&quot;height&quot;:364.66543307086613,&quot;left&quot;:259.49787401574804,&quot;top&quot;:84.9,&quot;width&quot;:642.602125984252}"/>
</p:tagLst>
</file>

<file path=ppt/tags/tag183.xml><?xml version="1.0" encoding="utf-8"?>
<p:tagLst xmlns:p="http://schemas.openxmlformats.org/presentationml/2006/main">
  <p:tag name="KSO_WM_DIAGRAM_VIRTUALLY_FRAME" val="{&quot;height&quot;:364.66543307086613,&quot;left&quot;:259.49787401574804,&quot;top&quot;:84.9,&quot;width&quot;:642.602125984252}"/>
</p:tagLst>
</file>

<file path=ppt/tags/tag184.xml><?xml version="1.0" encoding="utf-8"?>
<p:tagLst xmlns:p="http://schemas.openxmlformats.org/presentationml/2006/main">
  <p:tag name="KSO_WM_DIAGRAM_VIRTUALLY_FRAME" val="{&quot;height&quot;:364.66543307086613,&quot;left&quot;:259.49787401574804,&quot;top&quot;:84.9,&quot;width&quot;:642.602125984252}"/>
</p:tagLst>
</file>

<file path=ppt/tags/tag185.xml><?xml version="1.0" encoding="utf-8"?>
<p:tagLst xmlns:p="http://schemas.openxmlformats.org/presentationml/2006/main">
  <p:tag name="KSO_WM_DIAGRAM_VIRTUALLY_FRAME" val="{&quot;height&quot;:364.66543307086613,&quot;left&quot;:259.49787401574804,&quot;top&quot;:84.9,&quot;width&quot;:642.602125984252}"/>
</p:tagLst>
</file>

<file path=ppt/tags/tag186.xml><?xml version="1.0" encoding="utf-8"?>
<p:tagLst xmlns:p="http://schemas.openxmlformats.org/presentationml/2006/main">
  <p:tag name="KSO_WM_DIAGRAM_VIRTUALLY_FRAME" val="{&quot;height&quot;:401.75,&quot;left&quot;:13.7,&quot;top&quot;:84.9,&quot;width&quot;:888.4}"/>
</p:tagLst>
</file>

<file path=ppt/tags/tag187.xml><?xml version="1.0" encoding="utf-8"?>
<p:tagLst xmlns:p="http://schemas.openxmlformats.org/presentationml/2006/main">
  <p:tag name="KSO_WM_DIAGRAM_VIRTUALLY_FRAME" val="{&quot;height&quot;:401.75,&quot;left&quot;:13.7,&quot;top&quot;:84.9,&quot;width&quot;:888.4}"/>
</p:tagLst>
</file>

<file path=ppt/tags/tag188.xml><?xml version="1.0" encoding="utf-8"?>
<p:tagLst xmlns:p="http://schemas.openxmlformats.org/presentationml/2006/main">
  <p:tag name="KSO_WM_DIAGRAM_VIRTUALLY_FRAME" val="{&quot;height&quot;:401.75,&quot;left&quot;:13.7,&quot;top&quot;:84.9,&quot;width&quot;:888.4}"/>
</p:tagLst>
</file>

<file path=ppt/tags/tag189.xml><?xml version="1.0" encoding="utf-8"?>
<p:tagLst xmlns:p="http://schemas.openxmlformats.org/presentationml/2006/main">
  <p:tag name="KSO_WM_DIAGRAM_VIRTUALLY_FRAME" val="{&quot;height&quot;:401.75,&quot;left&quot;:13.7,&quot;top&quot;:84.9,&quot;width&quot;:888.4}"/>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90.xml><?xml version="1.0" encoding="utf-8"?>
<p:tagLst xmlns:p="http://schemas.openxmlformats.org/presentationml/2006/main">
  <p:tag name="KSO_WM_DIAGRAM_VIRTUALLY_FRAME" val="{&quot;height&quot;:401.75,&quot;left&quot;:13.7,&quot;top&quot;:84.9,&quot;width&quot;:888.4}"/>
</p:tagLst>
</file>

<file path=ppt/tags/tag191.xml><?xml version="1.0" encoding="utf-8"?>
<p:tagLst xmlns:p="http://schemas.openxmlformats.org/presentationml/2006/main">
  <p:tag name="KSO_WM_DIAGRAM_VIRTUALLY_FRAME" val="{&quot;height&quot;:401.75,&quot;left&quot;:13.7,&quot;top&quot;:84.9,&quot;width&quot;:888.4}"/>
</p:tagLst>
</file>

<file path=ppt/tags/tag192.xml><?xml version="1.0" encoding="utf-8"?>
<p:tagLst xmlns:p="http://schemas.openxmlformats.org/presentationml/2006/main">
  <p:tag name="KSO_WM_DIAGRAM_VIRTUALLY_FRAME" val="{&quot;height&quot;:401.75,&quot;left&quot;:13.7,&quot;top&quot;:84.9,&quot;width&quot;:888.4}"/>
</p:tagLst>
</file>

<file path=ppt/tags/tag193.xml><?xml version="1.0" encoding="utf-8"?>
<p:tagLst xmlns:p="http://schemas.openxmlformats.org/presentationml/2006/main">
  <p:tag name="KSO_WM_DIAGRAM_VIRTUALLY_FRAME" val="{&quot;height&quot;:401.75,&quot;left&quot;:13.7,&quot;top&quot;:84.9,&quot;width&quot;:888.4}"/>
</p:tagLst>
</file>

<file path=ppt/tags/tag194.xml><?xml version="1.0" encoding="utf-8"?>
<p:tagLst xmlns:p="http://schemas.openxmlformats.org/presentationml/2006/main">
  <p:tag name="KSO_WM_DIAGRAM_VIRTUALLY_FRAME" val="{&quot;height&quot;:401.75,&quot;left&quot;:13.7,&quot;top&quot;:84.9,&quot;width&quot;:888.4}"/>
</p:tagLst>
</file>

<file path=ppt/tags/tag195.xml><?xml version="1.0" encoding="utf-8"?>
<p:tagLst xmlns:p="http://schemas.openxmlformats.org/presentationml/2006/main">
  <p:tag name="KSO_WM_DIAGRAM_VIRTUALLY_FRAME" val="{&quot;height&quot;:401.75,&quot;left&quot;:13.7,&quot;top&quot;:84.9,&quot;width&quot;:888.4}"/>
</p:tagLst>
</file>

<file path=ppt/tags/tag196.xml><?xml version="1.0" encoding="utf-8"?>
<p:tagLst xmlns:p="http://schemas.openxmlformats.org/presentationml/2006/main">
  <p:tag name="KSO_WM_DIAGRAM_VIRTUALLY_FRAME" val="{&quot;height&quot;:401.75,&quot;left&quot;:13.7,&quot;top&quot;:84.9,&quot;width&quot;:888.4}"/>
</p:tagLst>
</file>

<file path=ppt/tags/tag197.xml><?xml version="1.0" encoding="utf-8"?>
<p:tagLst xmlns:p="http://schemas.openxmlformats.org/presentationml/2006/main">
  <p:tag name="TABLE_ENDDRAG_ORIGIN_RECT" val="620*200"/>
  <p:tag name="TABLE_ENDDRAG_RECT" val="299*327*620*200"/>
</p:tagLst>
</file>

<file path=ppt/tags/tag198.xml><?xml version="1.0" encoding="utf-8"?>
<p:tagLst xmlns:p="http://schemas.openxmlformats.org/presentationml/2006/main">
  <p:tag name="KSO_WM_DIAGRAM_VIRTUALLY_FRAME" val="{&quot;height&quot;:401.75,&quot;left&quot;:13.7,&quot;top&quot;:84.9,&quot;width&quot;:888.4}"/>
</p:tagLst>
</file>

<file path=ppt/tags/tag199.xml><?xml version="1.0" encoding="utf-8"?>
<p:tagLst xmlns:p="http://schemas.openxmlformats.org/presentationml/2006/main">
  <p:tag name="KSO_WM_DIAGRAM_VIRTUALLY_FRAME" val="{&quot;height&quot;:401.75,&quot;left&quot;:13.7,&quot;top&quot;:84.9,&quot;width&quot;:888.4}"/>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401.75,&quot;left&quot;:13.7,&quot;top&quot;:84.9,&quot;width&quot;:888.4}"/>
</p:tagLst>
</file>

<file path=ppt/tags/tag201.xml><?xml version="1.0" encoding="utf-8"?>
<p:tagLst xmlns:p="http://schemas.openxmlformats.org/presentationml/2006/main">
  <p:tag name="KSO_WM_DIAGRAM_VIRTUALLY_FRAME" val="{&quot;height&quot;:401.75,&quot;left&quot;:13.7,&quot;top&quot;:84.9,&quot;width&quot;:888.4}"/>
</p:tagLst>
</file>

<file path=ppt/tags/tag202.xml><?xml version="1.0" encoding="utf-8"?>
<p:tagLst xmlns:p="http://schemas.openxmlformats.org/presentationml/2006/main">
  <p:tag name="AS_UNIQUEID" val="3942"/>
  <p:tag name="KSO_WM_UNIT_TABLE_BEAUTIFY" val="smartTable{a9aa6de7-8559-4034-9bef-8429ef995778}"/>
  <p:tag name="TABLE_ENDDRAG_ORIGIN_RECT" val="328*210"/>
  <p:tag name="TABLE_ENDDRAG_RECT" val="398*66*328*210"/>
</p:tagLst>
</file>

<file path=ppt/tags/tag203.xml><?xml version="1.0" encoding="utf-8"?>
<p:tagLst xmlns:p="http://schemas.openxmlformats.org/presentationml/2006/main">
  <p:tag name="AS_UNIQUEID" val="3943"/>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DIAGRAM_VIRTUALLY_FRAME" val="{&quot;height&quot;:499.35,&quot;left&quot;:11.7,&quot;top&quot;:40.65,&quot;width&quot;:935.25}"/>
</p:tagLst>
</file>

<file path=ppt/tags/tag206.xml><?xml version="1.0" encoding="utf-8"?>
<p:tagLst xmlns:p="http://schemas.openxmlformats.org/presentationml/2006/main">
  <p:tag name="KSO_WM_DIAGRAM_VIRTUALLY_FRAME" val="{&quot;height&quot;:499.35,&quot;left&quot;:11.7,&quot;top&quot;:40.65,&quot;width&quot;:935.25}"/>
</p:tagLst>
</file>

<file path=ppt/tags/tag207.xml><?xml version="1.0" encoding="utf-8"?>
<p:tagLst xmlns:p="http://schemas.openxmlformats.org/presentationml/2006/main">
  <p:tag name="KSO_WM_DIAGRAM_VIRTUALLY_FRAME" val="{&quot;height&quot;:499.35,&quot;left&quot;:11.7,&quot;top&quot;:40.65,&quot;width&quot;:935.25}"/>
</p:tagLst>
</file>

<file path=ppt/tags/tag208.xml><?xml version="1.0" encoding="utf-8"?>
<p:tagLst xmlns:p="http://schemas.openxmlformats.org/presentationml/2006/main">
  <p:tag name="KSO_WM_DIAGRAM_VIRTUALLY_FRAME" val="{&quot;height&quot;:499.35,&quot;left&quot;:11.7,&quot;top&quot;:40.65,&quot;width&quot;:935.25}"/>
</p:tagLst>
</file>

<file path=ppt/tags/tag209.xml><?xml version="1.0" encoding="utf-8"?>
<p:tagLst xmlns:p="http://schemas.openxmlformats.org/presentationml/2006/main">
  <p:tag name="KSO_WM_DIAGRAM_VIRTUALLY_FRAME" val="{&quot;height&quot;:499.35,&quot;left&quot;:11.7,&quot;top&quot;:40.65,&quot;width&quot;:935.2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10.xml><?xml version="1.0" encoding="utf-8"?>
<p:tagLst xmlns:p="http://schemas.openxmlformats.org/presentationml/2006/main">
  <p:tag name="KSO_WM_DIAGRAM_VIRTUALLY_FRAME" val="{&quot;height&quot;:499.35,&quot;left&quot;:11.7,&quot;top&quot;:40.65,&quot;width&quot;:935.25}"/>
</p:tagLst>
</file>

<file path=ppt/tags/tag211.xml><?xml version="1.0" encoding="utf-8"?>
<p:tagLst xmlns:p="http://schemas.openxmlformats.org/presentationml/2006/main">
  <p:tag name="KSO_WM_DIAGRAM_VIRTUALLY_FRAME" val="{&quot;height&quot;:499.35,&quot;left&quot;:11.7,&quot;top&quot;:40.65,&quot;width&quot;:935.25}"/>
</p:tagLst>
</file>

<file path=ppt/tags/tag212.xml><?xml version="1.0" encoding="utf-8"?>
<p:tagLst xmlns:p="http://schemas.openxmlformats.org/presentationml/2006/main">
  <p:tag name="KSO_WM_DIAGRAM_VIRTUALLY_FRAME" val="{&quot;height&quot;:499.35,&quot;left&quot;:11.7,&quot;top&quot;:40.65,&quot;width&quot;:935.25}"/>
</p:tagLst>
</file>

<file path=ppt/tags/tag213.xml><?xml version="1.0" encoding="utf-8"?>
<p:tagLst xmlns:p="http://schemas.openxmlformats.org/presentationml/2006/main">
  <p:tag name="ISPRING_PRESENTATION_TITLE" val="PowerPoint 演示文稿"/>
  <p:tag name="ISPRING_FIRST_PUBLISH" val="1"/>
  <p:tag name="KSO_WPP_MARK_KEY" val="c941ed63-9a4c-4f74-bb01-7889271d4896"/>
  <p:tag name="KSO_WM_SCREEN_THEME_FLAG" val="A6OZyWX4d11iPn3/ZlJEYixg4HVeMEpeORuInHUc4wYQczvkSPhMjYNxLHFhYu1KQavJC8oSAiBV8ynkURCLxGlQ7SnNNZLryIx+Bmc0stk="/>
  <p:tag name="COMMONDATA" val="eyJoZGlkIjoiYjFiOGJjNGI1ZmI0NTM3MWVjNzY4NjY2ZGYyZjU0OGQifQ=="/>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AS_UNIQUEID" val="708"/>
</p:tagLst>
</file>

<file path=ppt/tags/tag75.xml><?xml version="1.0" encoding="utf-8"?>
<p:tagLst xmlns:p="http://schemas.openxmlformats.org/presentationml/2006/main">
  <p:tag name="AS_UNIQUEID" val="709"/>
</p:tagLst>
</file>

<file path=ppt/tags/tag76.xml><?xml version="1.0" encoding="utf-8"?>
<p:tagLst xmlns:p="http://schemas.openxmlformats.org/presentationml/2006/main">
  <p:tag name="AS_UNIQUEID" val="710"/>
</p:tagLst>
</file>

<file path=ppt/tags/tag77.xml><?xml version="1.0" encoding="utf-8"?>
<p:tagLst xmlns:p="http://schemas.openxmlformats.org/presentationml/2006/main">
  <p:tag name="AS_UNIQUEID" val="711"/>
</p:tagLst>
</file>

<file path=ppt/tags/tag78.xml><?xml version="1.0" encoding="utf-8"?>
<p:tagLst xmlns:p="http://schemas.openxmlformats.org/presentationml/2006/main">
  <p:tag name="AS_UNIQUEID" val="1580"/>
</p:tagLst>
</file>

<file path=ppt/tags/tag79.xml><?xml version="1.0" encoding="utf-8"?>
<p:tagLst xmlns:p="http://schemas.openxmlformats.org/presentationml/2006/main">
  <p:tag name="AS_UNIQUEID" val="15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AS_UNIQUEID" val="1582"/>
</p:tagLst>
</file>

<file path=ppt/tags/tag81.xml><?xml version="1.0" encoding="utf-8"?>
<p:tagLst xmlns:p="http://schemas.openxmlformats.org/presentationml/2006/main">
  <p:tag name="AS_UNIQUEID" val="1583"/>
  <p:tag name="PA" val="v3.2.0"/>
</p:tagLst>
</file>

<file path=ppt/tags/tag82.xml><?xml version="1.0" encoding="utf-8"?>
<p:tagLst xmlns:p="http://schemas.openxmlformats.org/presentationml/2006/main">
  <p:tag name="AS_UNIQUEID" val="1584"/>
</p:tagLst>
</file>

<file path=ppt/tags/tag83.xml><?xml version="1.0" encoding="utf-8"?>
<p:tagLst xmlns:p="http://schemas.openxmlformats.org/presentationml/2006/main">
  <p:tag name="AS_UNIQUEID" val="1585"/>
</p:tagLst>
</file>

<file path=ppt/tags/tag84.xml><?xml version="1.0" encoding="utf-8"?>
<p:tagLst xmlns:p="http://schemas.openxmlformats.org/presentationml/2006/main">
  <p:tag name="AS_UNIQUEID" val="1586"/>
</p:tagLst>
</file>

<file path=ppt/tags/tag85.xml><?xml version="1.0" encoding="utf-8"?>
<p:tagLst xmlns:p="http://schemas.openxmlformats.org/presentationml/2006/main">
  <p:tag name="AS_UNIQUEID" val="1587"/>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5.xml><?xml version="1.0" encoding="utf-8"?>
<p:tagLst xmlns:p="http://schemas.openxmlformats.org/presentationml/2006/main">
  <p:tag name="AS_UNIQUEID" val="6339"/>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6.xml><?xml version="1.0" encoding="utf-8"?>
<p:tagLst xmlns:p="http://schemas.openxmlformats.org/presentationml/2006/main">
  <p:tag name="AS_UNIQUEID" val="6340"/>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7.xml><?xml version="1.0" encoding="utf-8"?>
<p:tagLst xmlns:p="http://schemas.openxmlformats.org/presentationml/2006/main">
  <p:tag name="AS_UNIQUEID" val="634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8.xml><?xml version="1.0" encoding="utf-8"?>
<p:tagLst xmlns:p="http://schemas.openxmlformats.org/presentationml/2006/main">
  <p:tag name="AS_UNIQUEID" val="634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9.xml><?xml version="1.0" encoding="utf-8"?>
<p:tagLst xmlns:p="http://schemas.openxmlformats.org/presentationml/2006/main">
  <p:tag name="AS_UNIQUEID" val="634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自定义 329">
      <a:dk1>
        <a:srgbClr val="3A3838"/>
      </a:dk1>
      <a:lt1>
        <a:sysClr val="window" lastClr="FFFFFF"/>
      </a:lt1>
      <a:dk2>
        <a:srgbClr val="44546A"/>
      </a:dk2>
      <a:lt2>
        <a:srgbClr val="E7E6E6"/>
      </a:lt2>
      <a:accent1>
        <a:srgbClr val="FFC000"/>
      </a:accent1>
      <a:accent2>
        <a:srgbClr val="A5A5A5"/>
      </a:accent2>
      <a:accent3>
        <a:srgbClr val="A5A5A5"/>
      </a:accent3>
      <a:accent4>
        <a:srgbClr val="FFC000"/>
      </a:accent4>
      <a:accent5>
        <a:srgbClr val="5B9BD5"/>
      </a:accent5>
      <a:accent6>
        <a:srgbClr val="70AD47"/>
      </a:accent6>
      <a:hlink>
        <a:srgbClr val="0563C1"/>
      </a:hlink>
      <a:folHlink>
        <a:srgbClr val="954F72"/>
      </a:folHlink>
    </a:clrScheme>
    <a:fontScheme name="自定义 12">
      <a:majorFont>
        <a:latin typeface="思源宋体 CN Heavy"/>
        <a:ea typeface="思源宋体 CN Heavy"/>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等线 Light"/>
        <a:ea typeface="方正特雅宋简"/>
        <a:cs typeface=""/>
      </a:majorFont>
      <a:minorFont>
        <a:latin typeface="等线"/>
        <a:ea typeface="方正清刻本悦宋简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38091"/>
        </a:solidFill>
      </a:spPr>
      <a:bodyPr wrap="square" rtlCol="0" anchor="ctr">
        <a:spAutoFit/>
      </a:bodyPr>
      <a:lstStyle>
        <a:defPPr algn="l">
          <a:lnSpc>
            <a:spcPct val="120000"/>
          </a:lnSpc>
          <a:defRPr sz="3000" dirty="0"/>
        </a:defPPr>
      </a:lstStyle>
    </a:spDef>
    <a:lnDef>
      <a:spPr>
        <a:ln w="38100">
          <a:solidFill>
            <a:srgbClr val="638091"/>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自定义设计方案">
  <a:themeElements>
    <a:clrScheme name="自定义 54">
      <a:dk1>
        <a:srgbClr val="000000"/>
      </a:dk1>
      <a:lt1>
        <a:srgbClr val="FFFFFF"/>
      </a:lt1>
      <a:dk2>
        <a:srgbClr val="44546A"/>
      </a:dk2>
      <a:lt2>
        <a:srgbClr val="E7E6E6"/>
      </a:lt2>
      <a:accent1>
        <a:srgbClr val="205381"/>
      </a:accent1>
      <a:accent2>
        <a:srgbClr val="FFC56C"/>
      </a:accent2>
      <a:accent3>
        <a:srgbClr val="A5A5A5"/>
      </a:accent3>
      <a:accent4>
        <a:srgbClr val="205381"/>
      </a:accent4>
      <a:accent5>
        <a:srgbClr val="FFC000"/>
      </a:accent5>
      <a:accent6>
        <a:srgbClr val="FF5959"/>
      </a:accent6>
      <a:hlink>
        <a:srgbClr val="0563C1"/>
      </a:hlink>
      <a:folHlink>
        <a:srgbClr val="954F72"/>
      </a:folHlink>
    </a:clrScheme>
    <a:fontScheme name="自定义 1">
      <a:majorFont>
        <a:latin typeface="Franklin Gothic Medium"/>
        <a:ea typeface="微软雅黑"/>
        <a:cs typeface=""/>
      </a:majorFont>
      <a:minorFont>
        <a:latin typeface="Microsoft Sans Serif"/>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方正少儿简体"/>
        <a:ea typeface="方正少儿简体"/>
        <a:cs typeface=""/>
      </a:majorFont>
      <a:minorFont>
        <a:latin typeface="方正少儿简体"/>
        <a:ea typeface="方正少儿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Quadrant">
  <a:themeElements>
    <a:clrScheme name="Quadrant 11">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800000"/>
      </a:hlink>
      <a:folHlink>
        <a:srgbClr val="777777"/>
      </a:folHlink>
    </a:clrScheme>
    <a:fontScheme name="Quadrant">
      <a:majorFont>
        <a:latin typeface="Times New Roman"/>
        <a:ea typeface="华文仿宋"/>
        <a:cs typeface=""/>
      </a:majorFont>
      <a:minorFont>
        <a:latin typeface="Times New Roman"/>
        <a:ea typeface="华文仿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
      <a:clrScheme name="Quadrant 10">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333300"/>
        </a:hlink>
        <a:folHlink>
          <a:srgbClr val="777777"/>
        </a:folHlink>
      </a:clrScheme>
      <a:clrMap bg1="lt1" tx1="dk1" bg2="lt2" tx2="dk2" accent1="accent1" accent2="accent2" accent3="accent3" accent4="accent4" accent5="accent5" accent6="accent6" hlink="hlink" folHlink="folHlink"/>
    </a:extraClrScheme>
    <a:extraClrScheme>
      <a:clrScheme name="Quadrant 11">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800000"/>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Quadrant">
  <a:themeElements>
    <a:clrScheme name="Quadrant 11">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800000"/>
      </a:hlink>
      <a:folHlink>
        <a:srgbClr val="777777"/>
      </a:folHlink>
    </a:clrScheme>
    <a:fontScheme name="Quadrant">
      <a:majorFont>
        <a:latin typeface="Times New Roman"/>
        <a:ea typeface="华文仿宋"/>
        <a:cs typeface=""/>
      </a:majorFont>
      <a:minorFont>
        <a:latin typeface="Times New Roman"/>
        <a:ea typeface="华文仿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
      <a:clrScheme name="Quadrant 10">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333300"/>
        </a:hlink>
        <a:folHlink>
          <a:srgbClr val="777777"/>
        </a:folHlink>
      </a:clrScheme>
      <a:clrMap bg1="lt1" tx1="dk1" bg2="lt2" tx2="dk2" accent1="accent1" accent2="accent2" accent3="accent3" accent4="accent4" accent5="accent5" accent6="accent6" hlink="hlink" folHlink="folHlink"/>
    </a:extraClrScheme>
    <a:extraClrScheme>
      <a:clrScheme name="Quadrant 11">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800000"/>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Quadrant">
  <a:themeElements>
    <a:clrScheme name="Quadrant 11">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800000"/>
      </a:hlink>
      <a:folHlink>
        <a:srgbClr val="777777"/>
      </a:folHlink>
    </a:clrScheme>
    <a:fontScheme name="Quadrant">
      <a:majorFont>
        <a:latin typeface="Times New Roman"/>
        <a:ea typeface="华文仿宋"/>
        <a:cs typeface=""/>
      </a:majorFont>
      <a:minorFont>
        <a:latin typeface="Times New Roman"/>
        <a:ea typeface="华文仿宋"/>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
      <a:clrScheme name="Quadrant 10">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333300"/>
        </a:hlink>
        <a:folHlink>
          <a:srgbClr val="777777"/>
        </a:folHlink>
      </a:clrScheme>
      <a:clrMap bg1="lt1" tx1="dk1" bg2="lt2" tx2="dk2" accent1="accent1" accent2="accent2" accent3="accent3" accent4="accent4" accent5="accent5" accent6="accent6" hlink="hlink" folHlink="folHlink"/>
    </a:extraClrScheme>
    <a:extraClrScheme>
      <a:clrScheme name="Quadrant 11">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800000"/>
        </a:hlink>
        <a:folHlink>
          <a:srgbClr val="777777"/>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75000"/>
            <a:alpha val="77000"/>
          </a:schemeClr>
        </a:solidFill>
      </a:spPr>
      <a:bodyPr rtlCol="0" anchor="ctr"/>
      <a:lstStyle>
        <a:defPPr algn="ctr">
          <a:defRPr lang="zh-CN" altLang="en-US"/>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6622</Words>
  <Application>WPS 演示</Application>
  <PresentationFormat>宽屏</PresentationFormat>
  <Paragraphs>586</Paragraphs>
  <Slides>22</Slides>
  <Notes>2</Notes>
  <HiddenSlides>0</HiddenSlides>
  <MMClips>0</MMClips>
  <ScaleCrop>false</ScaleCrop>
  <HeadingPairs>
    <vt:vector size="6" baseType="variant">
      <vt:variant>
        <vt:lpstr>已用的字体</vt:lpstr>
      </vt:variant>
      <vt:variant>
        <vt:i4>42</vt:i4>
      </vt:variant>
      <vt:variant>
        <vt:lpstr>主题</vt:lpstr>
      </vt:variant>
      <vt:variant>
        <vt:i4>14</vt:i4>
      </vt:variant>
      <vt:variant>
        <vt:lpstr>幻灯片标题</vt:lpstr>
      </vt:variant>
      <vt:variant>
        <vt:i4>22</vt:i4>
      </vt:variant>
    </vt:vector>
  </HeadingPairs>
  <TitlesOfParts>
    <vt:vector size="78" baseType="lpstr">
      <vt:lpstr>Arial</vt:lpstr>
      <vt:lpstr>宋体</vt:lpstr>
      <vt:lpstr>Wingdings</vt:lpstr>
      <vt:lpstr>黑体</vt:lpstr>
      <vt:lpstr>华文隶书</vt:lpstr>
      <vt:lpstr>Times New Roman</vt:lpstr>
      <vt:lpstr>华文仿宋</vt:lpstr>
      <vt:lpstr>Calibri</vt:lpstr>
      <vt:lpstr>Calibri Light</vt:lpstr>
      <vt:lpstr>Wingdings 2</vt:lpstr>
      <vt:lpstr>微软雅黑</vt:lpstr>
      <vt:lpstr>Wingdings</vt:lpstr>
      <vt:lpstr>楷体_GB2312</vt:lpstr>
      <vt:lpstr>Arial</vt:lpstr>
      <vt:lpstr>Verdana</vt:lpstr>
      <vt:lpstr>思源黑体 CN Normal</vt:lpstr>
      <vt:lpstr>汉仪颜楷简</vt:lpstr>
      <vt:lpstr>楷体</vt:lpstr>
      <vt:lpstr>幼圆</vt:lpstr>
      <vt:lpstr>方正粗黑宋简体</vt:lpstr>
      <vt:lpstr>华文细黑</vt:lpstr>
      <vt:lpstr>华文中宋</vt:lpstr>
      <vt:lpstr>方正大黑简体</vt:lpstr>
      <vt:lpstr>方正苏新诗柳楷简体</vt:lpstr>
      <vt:lpstr>方正清刻本悦宋简体</vt:lpstr>
      <vt:lpstr>方正宋刻本秀楷简体</vt:lpstr>
      <vt:lpstr>Calibri</vt:lpstr>
      <vt:lpstr>方正颜真卿楷书 简繁</vt:lpstr>
      <vt:lpstr>仿宋</vt:lpstr>
      <vt:lpstr>等线</vt:lpstr>
      <vt:lpstr>Arial Unicode MS</vt:lpstr>
      <vt:lpstr>等线 Light</vt:lpstr>
      <vt:lpstr>方正清楷 简</vt:lpstr>
      <vt:lpstr>华文楷体</vt:lpstr>
      <vt:lpstr>MingLiU</vt:lpstr>
      <vt:lpstr>PMingLiU-ExtB</vt:lpstr>
      <vt:lpstr>Times New Roman</vt:lpstr>
      <vt:lpstr>方正少儿简体</vt:lpstr>
      <vt:lpstr>Segoe Print</vt:lpstr>
      <vt:lpstr>思源宋体 CN Heavy</vt:lpstr>
      <vt:lpstr>方正特雅宋简</vt:lpstr>
      <vt:lpstr>Microsoft Sans Serif</vt:lpstr>
      <vt:lpstr>Office 主题</vt:lpstr>
      <vt:lpstr>1_Office 主题</vt:lpstr>
      <vt:lpstr>7_Office 主题​​</vt:lpstr>
      <vt:lpstr>6_Quadrant</vt:lpstr>
      <vt:lpstr>1_Quadrant</vt:lpstr>
      <vt:lpstr>2_Quadrant</vt:lpstr>
      <vt:lpstr>HDOfficeLightV0</vt:lpstr>
      <vt:lpstr>6_Office 主题</vt:lpstr>
      <vt:lpstr>3_Office 主题​​</vt:lpstr>
      <vt:lpstr>1_Office 主题​​</vt:lpstr>
      <vt:lpstr>4_Office 主题​​</vt:lpstr>
      <vt:lpstr>5_Office 主题​​</vt:lpstr>
      <vt:lpstr>2_Office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Dell</cp:lastModifiedBy>
  <cp:revision>26</cp:revision>
  <dcterms:created xsi:type="dcterms:W3CDTF">2025-02-14T14:21:00Z</dcterms:created>
  <dcterms:modified xsi:type="dcterms:W3CDTF">2025-02-16T11:31:48Z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A0FBD9ADC67D4AEDAEACB96F898087BA_13</vt:lpwstr>
  </property>
  <property fmtid="{D5CDD505-2E9C-101B-9397-08002B2CF9AE}" pid="3" name="KSOProductBuildVer">
    <vt:lpwstr>2052-12.1.0.17827</vt:lpwstr>
  </property>
</Properties>
</file>