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BAE4-D106-4B03-BEFA-DBA98557E9CB}" type="datetimeFigureOut">
              <a:rPr lang="zh-CN" altLang="en-US" smtClean="0"/>
              <a:t>2017/3/4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20D0-D451-455B-A48A-AC2D564CE7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"/>
            <a:ext cx="4572000" cy="3566920"/>
          </a:xfrm>
          <a:prstGeom prst="rect">
            <a:avLst/>
          </a:prstGeom>
        </p:spPr>
      </p:pic>
      <p:pic>
        <p:nvPicPr>
          <p:cNvPr id="5" name="图片 4" descr="ZEQ3D@VJ[0UY`T]VEX~31}F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0"/>
            <a:ext cx="4427984" cy="3573016"/>
          </a:xfrm>
          <a:prstGeom prst="rect">
            <a:avLst/>
          </a:prstGeom>
        </p:spPr>
      </p:pic>
      <p:pic>
        <p:nvPicPr>
          <p:cNvPr id="6" name="图片 5" descr="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212976"/>
            <a:ext cx="496855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EQ3D@VJ[0UY`T]VEX~31}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全屏显示(4:3)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5</cp:revision>
  <dcterms:created xsi:type="dcterms:W3CDTF">2017-03-04T04:23:33Z</dcterms:created>
  <dcterms:modified xsi:type="dcterms:W3CDTF">2017-03-04T05:10:16Z</dcterms:modified>
</cp:coreProperties>
</file>