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59" r:id="rId4"/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5.xml"/><Relationship Id="rId4" Type="http://schemas.openxmlformats.org/officeDocument/2006/relationships/image" Target="../media/image2.png"/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.jp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"/>
            <a:ext cx="4572000" cy="3566920"/>
          </a:xfrm>
          <a:prstGeom prst="rect">
            <a:avLst/>
          </a:prstGeom>
        </p:spPr>
      </p:pic>
      <p:pic>
        <p:nvPicPr>
          <p:cNvPr id="5" name="图片 4" descr="ZEQ3D@VJ[0UY`T]VEX~31}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0"/>
            <a:ext cx="4427984" cy="3573016"/>
          </a:xfrm>
          <a:prstGeom prst="rect">
            <a:avLst/>
          </a:prstGeom>
        </p:spPr>
      </p:pic>
      <p:pic>
        <p:nvPicPr>
          <p:cNvPr id="6" name="图片 5" descr="1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3212976"/>
            <a:ext cx="496855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.jp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23665" y="6093777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Aft>
                <a:spcPct val="0"/>
              </a:spcAft>
            </a:pPr>
            <a:r>
              <a:rPr lang="zh-CN" altLang="en-US" sz="1600" b="1">
                <a:latin typeface="宋体"/>
                <a:ea typeface="宋体"/>
              </a:rPr>
              <a:t>下雨了，别让小松鼠淋着，松鼠妈妈用她的大尾巴，给小松鼠撑着伞。</a:t>
            </a:r>
            <a:endParaRPr lang="zh-CN" altLang="en-US" sz="1600" b="1"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ZEQ3D@VJ[0UY`T]VEX~31}F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560" y="404813"/>
            <a:ext cx="5080000" cy="553085"/>
          </a:xfrm>
          <a:prstGeom prst="rect">
            <a:avLst/>
          </a:prstGeom>
        </p:spPr>
        <p:txBody>
          <a:bodyPr>
            <a:spAutoFit/>
          </a:bodyPr>
          <a:p>
            <a:pPr marL="0" indent="0" algn="ctr" defTabSz="266700">
              <a:lnSpc>
                <a:spcPts val="1800"/>
              </a:lnSpc>
              <a:spcAft>
                <a:spcPct val="0"/>
              </a:spcAft>
            </a:pPr>
            <a:r>
              <a:rPr lang="zh-CN" altLang="en-US" sz="1600" b="1">
                <a:latin typeface="宋体"/>
                <a:ea typeface="宋体"/>
              </a:rPr>
              <a:t>老鹰来了，别让小鸡给老鹰抓走，母鸡妈妈用她的翅膀，把小鸡紧紧地护住。</a:t>
            </a:r>
            <a:endParaRPr lang="zh-CN" altLang="en-US" sz="1600" b="1"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jp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7360" y="188595"/>
            <a:ext cx="346964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Aft>
                <a:spcPct val="0"/>
              </a:spcAft>
            </a:pPr>
            <a:r>
              <a:rPr lang="zh-CN" altLang="en-US" sz="1600" b="1">
                <a:latin typeface="宋体"/>
                <a:ea typeface="宋体"/>
              </a:rPr>
              <a:t>天黑了，别让宝宝害怕，妈妈用好听的声音，给宝宝哼着摇篮曲。</a:t>
            </a:r>
            <a:endParaRPr lang="zh-CN" altLang="en-US" sz="1600" b="1"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WPS 文字</Application>
  <PresentationFormat>全屏显示(4:3)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汉仪旗黑</vt:lpstr>
      <vt:lpstr>宋体</vt:lpstr>
      <vt:lpstr>Arial Unicode MS</vt:lpstr>
      <vt:lpstr>汉仪书宋二KW</vt:lpstr>
      <vt:lpstr>Calibri</vt:lpstr>
      <vt:lpstr>Helvetica Neue</vt:lpstr>
      <vt:lpstr>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莫莫兮露矣</cp:lastModifiedBy>
  <cp:revision>6</cp:revision>
  <dcterms:created xsi:type="dcterms:W3CDTF">2025-02-11T06:29:00Z</dcterms:created>
  <dcterms:modified xsi:type="dcterms:W3CDTF">2025-02-11T06:29:00Z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98887BE644CC37CD2CEEAA672E09DA91_43</vt:lpwstr>
  </property>
  <property fmtid="{D5CDD505-2E9C-101B-9397-08002B2CF9AE}" pid="3" name="KSOProductBuildVer">
    <vt:lpwstr>2052-6.10.1.8873</vt:lpwstr>
  </property>
</Properties>
</file>