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dministrator\AppData\Roaming\Tencent\Users\386502127\QQ\WinTemp\RichOle\]1H@]3Q(DP]T%RTTX{T2{H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57828"/>
            <a:ext cx="9144000" cy="6300172"/>
          </a:xfrm>
          <a:prstGeom prst="rect">
            <a:avLst/>
          </a:prstGeom>
          <a:noFill/>
        </p:spPr>
      </p:pic>
      <p:pic>
        <p:nvPicPr>
          <p:cNvPr id="8" name="Picture 3" descr="C:\Users\Administrator\AppData\Roaming\Tencent\Users\386502127\QQ\WinTemp\RichOle\T%(39S)E~BBZ8T(2PVMN][L.png"/>
          <p:cNvPicPr>
            <a:picLocks noChangeAspect="1" noChangeArrowheads="1"/>
          </p:cNvPicPr>
          <p:nvPr/>
        </p:nvPicPr>
        <p:blipFill>
          <a:blip r:embed="rId3"/>
          <a:srcRect l="14167"/>
          <a:stretch>
            <a:fillRect/>
          </a:stretch>
        </p:blipFill>
        <p:spPr bwMode="auto">
          <a:xfrm>
            <a:off x="1785918" y="0"/>
            <a:ext cx="7358082" cy="1785926"/>
          </a:xfrm>
          <a:prstGeom prst="rect">
            <a:avLst/>
          </a:prstGeom>
          <a:noFill/>
        </p:spPr>
      </p:pic>
      <p:pic>
        <p:nvPicPr>
          <p:cNvPr id="9" name="Picture 1" descr="C:\Users\Administrator\AppData\Roaming\Tencent\Users\386502127\QQ\WinTemp\RichOle\)QIRCVN${{[2FDJ_979B8I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" y="1"/>
            <a:ext cx="1785917" cy="2118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0</Words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Microsoft</cp:lastModifiedBy>
  <cp:revision>1</cp:revision>
  <dcterms:created xsi:type="dcterms:W3CDTF">2015-03-13T05:40:10Z</dcterms:created>
  <dcterms:modified xsi:type="dcterms:W3CDTF">2015-03-13T08:09:58Z</dcterms:modified>
</cp:coreProperties>
</file>