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6" r:id="rId4"/>
    <p:sldId id="258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-4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90204" pitchFamily="34" charset="0"/>
              </a:rPr>
            </a:fld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6" name="图片 3075" descr="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87450" y="260350"/>
            <a:ext cx="6985000" cy="56165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2" name="图片 2051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00113" y="620713"/>
            <a:ext cx="7488237" cy="51133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100" name="图片 4099" descr="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71550" y="549275"/>
            <a:ext cx="7345363" cy="55435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文字</Application>
  <PresentationFormat>在屏幕上显示</PresentationFormat>
  <Paragraphs>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宋体</vt:lpstr>
      <vt:lpstr>Wingdings</vt:lpstr>
      <vt:lpstr>汉仪书宋二KW</vt:lpstr>
      <vt:lpstr>微软雅黑</vt:lpstr>
      <vt:lpstr>汉仪旗黑</vt:lpstr>
      <vt:lpstr>宋体</vt:lpstr>
      <vt:lpstr>Arial Unicode MS</vt:lpstr>
      <vt:lpstr>Calibri</vt:lpstr>
      <vt:lpstr>Helvetica Neue</vt:lpstr>
      <vt:lpstr>默认设计模板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仰望1402366051</cp:lastModifiedBy>
  <cp:revision>2</cp:revision>
  <dcterms:created xsi:type="dcterms:W3CDTF">2025-02-11T07:18:20Z</dcterms:created>
  <dcterms:modified xsi:type="dcterms:W3CDTF">2025-02-11T07:18:20Z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A4E1066B8271FBBFBCF9AA67ECEF89AD_43</vt:lpwstr>
  </property>
  <property fmtid="{D5CDD505-2E9C-101B-9397-08002B2CF9AE}" pid="3" name="KSOProductBuildVer">
    <vt:lpwstr>2052-6.7.1.8828</vt:lpwstr>
  </property>
</Properties>
</file>