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6" r:id="rId4"/>
    <p:sldId id="258" r:id="rId5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90204" pitchFamily="34" charset="0"/>
        <a:ea typeface="宋体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90204" pitchFamily="34" charset="0"/>
        <a:ea typeface="宋体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90204" pitchFamily="34" charset="0"/>
        <a:ea typeface="宋体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90204" pitchFamily="34" charset="0"/>
        <a:ea typeface="宋体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90204" pitchFamily="34" charset="0"/>
        <a:ea typeface="宋体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90204" pitchFamily="34" charset="0"/>
        <a:ea typeface="宋体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90204" pitchFamily="34" charset="0"/>
        <a:ea typeface="宋体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90204" pitchFamily="34" charset="0"/>
        <a:ea typeface="宋体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90204" pitchFamily="34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75" d="100"/>
          <a:sy n="75" d="100"/>
        </p:scale>
        <p:origin x="-4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9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9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90204" pitchFamily="34" charset="0"/>
              </a:rPr>
            </a:fld>
            <a:endParaRPr lang="zh-CN" altLang="en-US" dirty="0">
              <a:latin typeface="Arial" panose="020B060402020209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9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9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90204" pitchFamily="34" charset="0"/>
              </a:rPr>
            </a:fld>
            <a:endParaRPr lang="zh-CN" altLang="en-US" dirty="0">
              <a:latin typeface="Arial" panose="020B060402020209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9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9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90204" pitchFamily="34" charset="0"/>
              </a:rPr>
            </a:fld>
            <a:endParaRPr lang="zh-CN" altLang="en-US" dirty="0">
              <a:latin typeface="Arial" panose="020B060402020209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9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9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90204" pitchFamily="34" charset="0"/>
              </a:rPr>
            </a:fld>
            <a:endParaRPr lang="zh-CN" altLang="en-US" dirty="0">
              <a:latin typeface="Arial" panose="020B060402020209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9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9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90204" pitchFamily="34" charset="0"/>
              </a:rPr>
            </a:fld>
            <a:endParaRPr lang="zh-CN" altLang="en-US" dirty="0">
              <a:latin typeface="Arial" panose="020B060402020209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9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9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90204" pitchFamily="34" charset="0"/>
              </a:rPr>
            </a:fld>
            <a:endParaRPr lang="zh-CN" altLang="en-US" dirty="0">
              <a:latin typeface="Arial" panose="020B060402020209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9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9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90204" pitchFamily="34" charset="0"/>
              </a:rPr>
            </a:fld>
            <a:endParaRPr lang="zh-CN" altLang="en-US" dirty="0">
              <a:latin typeface="Arial" panose="020B060402020209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9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9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90204" pitchFamily="34" charset="0"/>
              </a:rPr>
            </a:fld>
            <a:endParaRPr lang="zh-CN" altLang="en-US" dirty="0">
              <a:latin typeface="Arial" panose="020B060402020209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9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9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90204" pitchFamily="34" charset="0"/>
              </a:rPr>
            </a:fld>
            <a:endParaRPr lang="zh-CN" altLang="en-US" dirty="0">
              <a:latin typeface="Arial" panose="020B060402020209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9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9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90204" pitchFamily="34" charset="0"/>
              </a:rPr>
            </a:fld>
            <a:endParaRPr lang="zh-CN" altLang="en-US" dirty="0">
              <a:latin typeface="Arial" panose="020B060402020209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9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9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90204" pitchFamily="34" charset="0"/>
              </a:rPr>
            </a:fld>
            <a:endParaRPr lang="zh-CN" altLang="en-US" dirty="0">
              <a:latin typeface="Arial" panose="020B060402020209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 dirty="0">
              <a:latin typeface="Arial" panose="020B060402020209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 dirty="0">
              <a:latin typeface="Arial" panose="020B060402020209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 dirty="0">
                <a:latin typeface="Arial" panose="020B0604020202090204" pitchFamily="34" charset="0"/>
              </a:rPr>
            </a:fld>
            <a:endParaRPr lang="zh-CN" altLang="en-US" dirty="0">
              <a:latin typeface="Arial" panose="020B060402020209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宋体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宋体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宋体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宋体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宋体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宋体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宋体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宋体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076" name="图片 3075" descr="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87450" y="260350"/>
            <a:ext cx="6985000" cy="56165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052" name="图片 2051" descr="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00113" y="620713"/>
            <a:ext cx="7488237" cy="511333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100" name="图片 4099" descr="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71550" y="549275"/>
            <a:ext cx="7345363" cy="55435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文字</Application>
  <PresentationFormat>在屏幕上显示</PresentationFormat>
  <Paragraphs>0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4" baseType="lpstr">
      <vt:lpstr>Arial</vt:lpstr>
      <vt:lpstr>宋体</vt:lpstr>
      <vt:lpstr>Wingdings</vt:lpstr>
      <vt:lpstr>汉仪书宋二KW</vt:lpstr>
      <vt:lpstr>微软雅黑</vt:lpstr>
      <vt:lpstr>汉仪旗黑</vt:lpstr>
      <vt:lpstr>宋体</vt:lpstr>
      <vt:lpstr>Arial Unicode MS</vt:lpstr>
      <vt:lpstr>Calibri</vt:lpstr>
      <vt:lpstr>Helvetica Neue</vt:lpstr>
      <vt:lpstr>默认设计模板</vt:lpstr>
      <vt:lpstr>PowerPoint 演示文稿</vt:lpstr>
      <vt:lpstr>PowerPoint 演示文稿</vt:lpstr>
      <vt:lpstr>PowerPoint 演示文稿</vt:lpstr>
    </vt:vector>
  </TitlesOfParts>
  <Company>China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User</dc:creator>
  <cp:lastModifiedBy>仰望1402366051</cp:lastModifiedBy>
  <cp:revision>2</cp:revision>
  <dcterms:created xsi:type="dcterms:W3CDTF">2025-02-11T07:18:20Z</dcterms:created>
  <dcterms:modified xsi:type="dcterms:W3CDTF">2025-02-11T07:18:20Z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A4E1066B8271FBBFBCF9AA67ECEF89AD_43</vt:lpwstr>
  </property>
  <property fmtid="{D5CDD505-2E9C-101B-9397-08002B2CF9AE}" pid="3" name="KSOProductBuildVer">
    <vt:lpwstr>2052-6.7.1.8828</vt:lpwstr>
  </property>
</Properties>
</file>