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62" r:id="rId4"/>
    <p:sldId id="258" r:id="rId5"/>
    <p:sldId id="263" r:id="rId6"/>
    <p:sldId id="268" r:id="rId7"/>
    <p:sldId id="272" r:id="rId8"/>
    <p:sldId id="270" r:id="rId9"/>
    <p:sldId id="259" r:id="rId10"/>
    <p:sldId id="271" r:id="rId11"/>
    <p:sldId id="275" r:id="rId13"/>
    <p:sldId id="274" r:id="rId14"/>
    <p:sldId id="273" r:id="rId15"/>
    <p:sldId id="260" r:id="rId16"/>
    <p:sldId id="279" r:id="rId17"/>
    <p:sldId id="278" r:id="rId18"/>
    <p:sldId id="277" r:id="rId19"/>
    <p:sldId id="261" r:id="rId20"/>
    <p:sldId id="276" r:id="rId21"/>
    <p:sldId id="265" r:id="rId22"/>
    <p:sldId id="2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9BD8"/>
    <a:srgbClr val="E1DEFB"/>
    <a:srgbClr val="A6A0CE"/>
    <a:srgbClr val="79B429"/>
    <a:srgbClr val="DE71A1"/>
    <a:srgbClr val="C0BDDE"/>
    <a:srgbClr val="63B1D8"/>
    <a:srgbClr val="2F84BD"/>
    <a:srgbClr val="589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EC805-A3EA-4B84-A08C-DC58AB9DB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736F-5B03-4BA0-A231-4747046580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C736F-5B03-4BA0-A231-4747046580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C736F-5B03-4BA0-A231-4747046580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云形 30"/>
          <p:cNvSpPr/>
          <p:nvPr userDrawn="1"/>
        </p:nvSpPr>
        <p:spPr>
          <a:xfrm>
            <a:off x="956140" y="330854"/>
            <a:ext cx="10279720" cy="619629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57" b="81656"/>
          <a:stretch>
            <a:fillRect/>
          </a:stretch>
        </p:blipFill>
        <p:spPr>
          <a:xfrm>
            <a:off x="0" y="0"/>
            <a:ext cx="1774244" cy="145671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6" b="83355"/>
          <a:stretch>
            <a:fillRect/>
          </a:stretch>
        </p:blipFill>
        <p:spPr>
          <a:xfrm>
            <a:off x="10658293" y="0"/>
            <a:ext cx="1533707" cy="132183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13163" r="11925" b="11423"/>
          <a:stretch>
            <a:fillRect/>
          </a:stretch>
        </p:blipFill>
        <p:spPr>
          <a:xfrm>
            <a:off x="8986458" y="4091290"/>
            <a:ext cx="2885106" cy="276671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8" y="4111369"/>
            <a:ext cx="2647155" cy="2519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57" b="81656"/>
          <a:stretch>
            <a:fillRect/>
          </a:stretch>
        </p:blipFill>
        <p:spPr>
          <a:xfrm>
            <a:off x="0" y="0"/>
            <a:ext cx="1774244" cy="14567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6" b="83355"/>
          <a:stretch>
            <a:fillRect/>
          </a:stretch>
        </p:blipFill>
        <p:spPr>
          <a:xfrm>
            <a:off x="10658293" y="0"/>
            <a:ext cx="1533707" cy="1321832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393267" y="366196"/>
            <a:ext cx="11405465" cy="6125607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rgbClr val="C0BDDE"/>
            </a:solidFill>
          </a:ln>
          <a:effectLst>
            <a:outerShdw blurRad="63500" sx="102000" sy="102000" algn="ctr" rotWithShape="0">
              <a:srgbClr val="A6A0CE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57" b="81656"/>
          <a:stretch>
            <a:fillRect/>
          </a:stretch>
        </p:blipFill>
        <p:spPr>
          <a:xfrm>
            <a:off x="0" y="0"/>
            <a:ext cx="1774244" cy="14567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6" b="83355"/>
          <a:stretch>
            <a:fillRect/>
          </a:stretch>
        </p:blipFill>
        <p:spPr>
          <a:xfrm>
            <a:off x="10658293" y="0"/>
            <a:ext cx="1533707" cy="1321832"/>
          </a:xfrm>
          <a:prstGeom prst="rect">
            <a:avLst/>
          </a:prstGeom>
        </p:spPr>
      </p:pic>
      <p:sp>
        <p:nvSpPr>
          <p:cNvPr id="5" name="矩形: 圆角 4"/>
          <p:cNvSpPr/>
          <p:nvPr userDrawn="1"/>
        </p:nvSpPr>
        <p:spPr>
          <a:xfrm>
            <a:off x="393267" y="366196"/>
            <a:ext cx="11405465" cy="6125607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rgbClr val="C0BDDE"/>
            </a:solidFill>
          </a:ln>
          <a:effectLst>
            <a:outerShdw blurRad="63500" sx="102000" sy="102000" algn="ctr" rotWithShape="0">
              <a:srgbClr val="A6A0CE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7743" y="5840568"/>
            <a:ext cx="1122761" cy="1017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A2B-D78A-42E0-B4F9-897779ABFA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9A2A8-9254-413C-B8EB-37768E1910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50.xml"/><Relationship Id="rId20" Type="http://schemas.openxmlformats.org/officeDocument/2006/relationships/tags" Target="../tags/tag49.xml"/><Relationship Id="rId2" Type="http://schemas.openxmlformats.org/officeDocument/2006/relationships/tags" Target="../tags/tag31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3" Type="http://schemas.openxmlformats.org/officeDocument/2006/relationships/slideLayout" Target="../slideLayouts/slideLayout6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image" Target="../media/image5.png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52640" b="16875"/>
          <a:stretch>
            <a:fillRect/>
          </a:stretch>
        </p:blipFill>
        <p:spPr>
          <a:xfrm>
            <a:off x="10878155" y="1682588"/>
            <a:ext cx="675608" cy="1327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9162021" y="355243"/>
            <a:ext cx="876221" cy="1327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8" r="89000"/>
          <a:stretch>
            <a:fillRect/>
          </a:stretch>
        </p:blipFill>
        <p:spPr>
          <a:xfrm>
            <a:off x="451862" y="2582639"/>
            <a:ext cx="811525" cy="1576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42" r="85825" b="43772"/>
          <a:stretch>
            <a:fillRect/>
          </a:stretch>
        </p:blipFill>
        <p:spPr>
          <a:xfrm>
            <a:off x="1891668" y="521801"/>
            <a:ext cx="811525" cy="132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68853" b="65292"/>
          <a:stretch>
            <a:fillRect/>
          </a:stretch>
        </p:blipFill>
        <p:spPr>
          <a:xfrm>
            <a:off x="4911744" y="171419"/>
            <a:ext cx="876221" cy="151116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605406" y="2415404"/>
            <a:ext cx="9473303" cy="2455967"/>
            <a:chOff x="1605406" y="2281566"/>
            <a:chExt cx="9473303" cy="2455967"/>
          </a:xfrm>
        </p:grpSpPr>
        <p:sp>
          <p:nvSpPr>
            <p:cNvPr id="15" name="文本框 14"/>
            <p:cNvSpPr txBox="1"/>
            <p:nvPr/>
          </p:nvSpPr>
          <p:spPr>
            <a:xfrm>
              <a:off x="1605406" y="2281566"/>
              <a:ext cx="9473303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sz="8000" b="1" dirty="0">
                  <a:solidFill>
                    <a:srgbClr val="2F84BD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j-cs"/>
                </a:rPr>
                <a:t>秋冬传染病防治</a:t>
              </a:r>
              <a:endParaRPr lang="zh-CN" sz="8000" b="1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j-cs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034882" y="4170478"/>
              <a:ext cx="4766945" cy="567055"/>
              <a:chOff x="4034882" y="4170478"/>
              <a:chExt cx="4766945" cy="567055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4034882" y="4170478"/>
                <a:ext cx="4766945" cy="567055"/>
              </a:xfrm>
              <a:prstGeom prst="roundRect">
                <a:avLst>
                  <a:gd name="adj" fmla="val 50000"/>
                </a:avLst>
              </a:prstGeom>
              <a:solidFill>
                <a:srgbClr val="79B42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4214587" y="4207943"/>
                <a:ext cx="4407535" cy="39687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lang="zh-CN" sz="28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刘海粟小学</a:t>
                </a:r>
                <a:endParaRPr lang="zh-CN" sz="28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原因之二：吃得过多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>
            <a:off x="869700" y="1296427"/>
            <a:ext cx="10326562" cy="4657379"/>
            <a:chOff x="898821" y="1525921"/>
            <a:chExt cx="10326562" cy="4657379"/>
          </a:xfrm>
        </p:grpSpPr>
        <p:grpSp>
          <p:nvGrpSpPr>
            <p:cNvPr id="4" name="组合 3"/>
            <p:cNvGrpSpPr/>
            <p:nvPr/>
          </p:nvGrpSpPr>
          <p:grpSpPr>
            <a:xfrm>
              <a:off x="1727390" y="3323710"/>
              <a:ext cx="8737220" cy="990361"/>
              <a:chOff x="1543009" y="3056820"/>
              <a:chExt cx="8737220" cy="990361"/>
            </a:xfrm>
          </p:grpSpPr>
          <p:sp>
            <p:nvSpPr>
              <p:cNvPr id="5" name="Google Shape;1131;p43"/>
              <p:cNvSpPr/>
              <p:nvPr>
                <p:custDataLst>
                  <p:tags r:id="rId3"/>
                </p:custDataLst>
              </p:nvPr>
            </p:nvSpPr>
            <p:spPr>
              <a:xfrm rot="2217791">
                <a:off x="1543009" y="3347638"/>
                <a:ext cx="823300" cy="699543"/>
              </a:xfrm>
              <a:custGeom>
                <a:avLst/>
                <a:gdLst/>
                <a:ahLst/>
                <a:cxnLst/>
                <a:rect l="l" t="t" r="r" b="b"/>
                <a:pathLst>
                  <a:path w="287264" h="169365" extrusionOk="0">
                    <a:moveTo>
                      <a:pt x="81727" y="1"/>
                    </a:moveTo>
                    <a:cubicBezTo>
                      <a:pt x="75653" y="1"/>
                      <a:pt x="69583" y="573"/>
                      <a:pt x="63516" y="1927"/>
                    </a:cubicBezTo>
                    <a:cubicBezTo>
                      <a:pt x="58453" y="2979"/>
                      <a:pt x="53587" y="4820"/>
                      <a:pt x="49051" y="7318"/>
                    </a:cubicBezTo>
                    <a:cubicBezTo>
                      <a:pt x="42410" y="11132"/>
                      <a:pt x="37018" y="16852"/>
                      <a:pt x="32613" y="23098"/>
                    </a:cubicBezTo>
                    <a:cubicBezTo>
                      <a:pt x="26038" y="32435"/>
                      <a:pt x="21436" y="43021"/>
                      <a:pt x="17096" y="53606"/>
                    </a:cubicBezTo>
                    <a:cubicBezTo>
                      <a:pt x="8286" y="74909"/>
                      <a:pt x="1" y="97593"/>
                      <a:pt x="2960" y="120474"/>
                    </a:cubicBezTo>
                    <a:cubicBezTo>
                      <a:pt x="5853" y="143355"/>
                      <a:pt x="28800" y="158280"/>
                      <a:pt x="49971" y="167486"/>
                    </a:cubicBezTo>
                    <a:cubicBezTo>
                      <a:pt x="52995" y="168795"/>
                      <a:pt x="56158" y="169364"/>
                      <a:pt x="59363" y="169364"/>
                    </a:cubicBezTo>
                    <a:cubicBezTo>
                      <a:pt x="67585" y="169364"/>
                      <a:pt x="76078" y="165613"/>
                      <a:pt x="83175" y="160976"/>
                    </a:cubicBezTo>
                    <a:cubicBezTo>
                      <a:pt x="110132" y="143224"/>
                      <a:pt x="127951" y="112716"/>
                      <a:pt x="157341" y="99434"/>
                    </a:cubicBezTo>
                    <a:cubicBezTo>
                      <a:pt x="180156" y="89177"/>
                      <a:pt x="206325" y="90887"/>
                      <a:pt x="230915" y="86416"/>
                    </a:cubicBezTo>
                    <a:cubicBezTo>
                      <a:pt x="255506" y="81945"/>
                      <a:pt x="282069" y="66954"/>
                      <a:pt x="285028" y="42100"/>
                    </a:cubicBezTo>
                    <a:cubicBezTo>
                      <a:pt x="287263" y="23427"/>
                      <a:pt x="258793" y="11658"/>
                      <a:pt x="239989" y="11263"/>
                    </a:cubicBezTo>
                    <a:cubicBezTo>
                      <a:pt x="239370" y="11250"/>
                      <a:pt x="238751" y="11244"/>
                      <a:pt x="238132" y="11244"/>
                    </a:cubicBezTo>
                    <a:cubicBezTo>
                      <a:pt x="219967" y="11244"/>
                      <a:pt x="202089" y="16668"/>
                      <a:pt x="183904" y="17049"/>
                    </a:cubicBezTo>
                    <a:cubicBezTo>
                      <a:pt x="183315" y="17060"/>
                      <a:pt x="182726" y="17065"/>
                      <a:pt x="182137" y="17065"/>
                    </a:cubicBezTo>
                    <a:cubicBezTo>
                      <a:pt x="148201" y="17065"/>
                      <a:pt x="114896" y="1"/>
                      <a:pt x="81727" y="1"/>
                    </a:cubicBezTo>
                    <a:close/>
                  </a:path>
                </a:pathLst>
              </a:custGeom>
              <a:solidFill>
                <a:srgbClr val="E1DE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000" b="1" kern="0" dirty="0">
                  <a:solidFill>
                    <a:srgbClr val="000000"/>
                  </a:solidFill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132;p43"/>
              <p:cNvSpPr/>
              <p:nvPr>
                <p:custDataLst>
                  <p:tags r:id="rId4"/>
                </p:custDataLst>
              </p:nvPr>
            </p:nvSpPr>
            <p:spPr>
              <a:xfrm rot="2217791">
                <a:off x="3521489" y="3088149"/>
                <a:ext cx="823300" cy="699543"/>
              </a:xfrm>
              <a:custGeom>
                <a:avLst/>
                <a:gdLst/>
                <a:ahLst/>
                <a:cxnLst/>
                <a:rect l="l" t="t" r="r" b="b"/>
                <a:pathLst>
                  <a:path w="287264" h="169365" extrusionOk="0">
                    <a:moveTo>
                      <a:pt x="81727" y="1"/>
                    </a:moveTo>
                    <a:cubicBezTo>
                      <a:pt x="75653" y="1"/>
                      <a:pt x="69583" y="573"/>
                      <a:pt x="63516" y="1927"/>
                    </a:cubicBezTo>
                    <a:cubicBezTo>
                      <a:pt x="58453" y="2979"/>
                      <a:pt x="53587" y="4820"/>
                      <a:pt x="49051" y="7318"/>
                    </a:cubicBezTo>
                    <a:cubicBezTo>
                      <a:pt x="42410" y="11132"/>
                      <a:pt x="37018" y="16852"/>
                      <a:pt x="32613" y="23098"/>
                    </a:cubicBezTo>
                    <a:cubicBezTo>
                      <a:pt x="26038" y="32435"/>
                      <a:pt x="21436" y="43021"/>
                      <a:pt x="17096" y="53606"/>
                    </a:cubicBezTo>
                    <a:cubicBezTo>
                      <a:pt x="8286" y="74909"/>
                      <a:pt x="1" y="97593"/>
                      <a:pt x="2960" y="120474"/>
                    </a:cubicBezTo>
                    <a:cubicBezTo>
                      <a:pt x="5853" y="143355"/>
                      <a:pt x="28800" y="158280"/>
                      <a:pt x="49971" y="167486"/>
                    </a:cubicBezTo>
                    <a:cubicBezTo>
                      <a:pt x="52995" y="168795"/>
                      <a:pt x="56158" y="169364"/>
                      <a:pt x="59363" y="169364"/>
                    </a:cubicBezTo>
                    <a:cubicBezTo>
                      <a:pt x="67585" y="169364"/>
                      <a:pt x="76078" y="165613"/>
                      <a:pt x="83175" y="160976"/>
                    </a:cubicBezTo>
                    <a:cubicBezTo>
                      <a:pt x="110132" y="143224"/>
                      <a:pt x="127951" y="112716"/>
                      <a:pt x="157341" y="99434"/>
                    </a:cubicBezTo>
                    <a:cubicBezTo>
                      <a:pt x="180156" y="89177"/>
                      <a:pt x="206325" y="90887"/>
                      <a:pt x="230915" y="86416"/>
                    </a:cubicBezTo>
                    <a:cubicBezTo>
                      <a:pt x="255506" y="81945"/>
                      <a:pt x="282069" y="66954"/>
                      <a:pt x="285028" y="42100"/>
                    </a:cubicBezTo>
                    <a:cubicBezTo>
                      <a:pt x="287263" y="23427"/>
                      <a:pt x="258793" y="11658"/>
                      <a:pt x="239989" y="11263"/>
                    </a:cubicBezTo>
                    <a:cubicBezTo>
                      <a:pt x="239370" y="11250"/>
                      <a:pt x="238751" y="11244"/>
                      <a:pt x="238132" y="11244"/>
                    </a:cubicBezTo>
                    <a:cubicBezTo>
                      <a:pt x="219967" y="11244"/>
                      <a:pt x="202089" y="16668"/>
                      <a:pt x="183904" y="17049"/>
                    </a:cubicBezTo>
                    <a:cubicBezTo>
                      <a:pt x="183315" y="17060"/>
                      <a:pt x="182726" y="17065"/>
                      <a:pt x="182137" y="17065"/>
                    </a:cubicBezTo>
                    <a:cubicBezTo>
                      <a:pt x="148201" y="17065"/>
                      <a:pt x="114896" y="1"/>
                      <a:pt x="81727" y="1"/>
                    </a:cubicBezTo>
                    <a:close/>
                  </a:path>
                </a:pathLst>
              </a:custGeom>
              <a:solidFill>
                <a:srgbClr val="B79B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000" b="1" kern="0" dirty="0">
                  <a:solidFill>
                    <a:srgbClr val="000000"/>
                  </a:solidFill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133;p43"/>
              <p:cNvSpPr/>
              <p:nvPr>
                <p:custDataLst>
                  <p:tags r:id="rId5"/>
                </p:custDataLst>
              </p:nvPr>
            </p:nvSpPr>
            <p:spPr>
              <a:xfrm rot="2217791">
                <a:off x="5499969" y="3347638"/>
                <a:ext cx="823300" cy="699543"/>
              </a:xfrm>
              <a:custGeom>
                <a:avLst/>
                <a:gdLst/>
                <a:ahLst/>
                <a:cxnLst/>
                <a:rect l="l" t="t" r="r" b="b"/>
                <a:pathLst>
                  <a:path w="287264" h="169365" extrusionOk="0">
                    <a:moveTo>
                      <a:pt x="81727" y="1"/>
                    </a:moveTo>
                    <a:cubicBezTo>
                      <a:pt x="75653" y="1"/>
                      <a:pt x="69583" y="573"/>
                      <a:pt x="63516" y="1927"/>
                    </a:cubicBezTo>
                    <a:cubicBezTo>
                      <a:pt x="58453" y="2979"/>
                      <a:pt x="53587" y="4820"/>
                      <a:pt x="49051" y="7318"/>
                    </a:cubicBezTo>
                    <a:cubicBezTo>
                      <a:pt x="42410" y="11132"/>
                      <a:pt x="37018" y="16852"/>
                      <a:pt x="32613" y="23098"/>
                    </a:cubicBezTo>
                    <a:cubicBezTo>
                      <a:pt x="26038" y="32435"/>
                      <a:pt x="21436" y="43021"/>
                      <a:pt x="17096" y="53606"/>
                    </a:cubicBezTo>
                    <a:cubicBezTo>
                      <a:pt x="8286" y="74909"/>
                      <a:pt x="1" y="97593"/>
                      <a:pt x="2960" y="120474"/>
                    </a:cubicBezTo>
                    <a:cubicBezTo>
                      <a:pt x="5853" y="143355"/>
                      <a:pt x="28800" y="158280"/>
                      <a:pt x="49971" y="167486"/>
                    </a:cubicBezTo>
                    <a:cubicBezTo>
                      <a:pt x="52995" y="168795"/>
                      <a:pt x="56158" y="169364"/>
                      <a:pt x="59363" y="169364"/>
                    </a:cubicBezTo>
                    <a:cubicBezTo>
                      <a:pt x="67585" y="169364"/>
                      <a:pt x="76078" y="165613"/>
                      <a:pt x="83175" y="160976"/>
                    </a:cubicBezTo>
                    <a:cubicBezTo>
                      <a:pt x="110132" y="143224"/>
                      <a:pt x="127951" y="112716"/>
                      <a:pt x="157341" y="99434"/>
                    </a:cubicBezTo>
                    <a:cubicBezTo>
                      <a:pt x="180156" y="89177"/>
                      <a:pt x="206325" y="90887"/>
                      <a:pt x="230915" y="86416"/>
                    </a:cubicBezTo>
                    <a:cubicBezTo>
                      <a:pt x="255506" y="81945"/>
                      <a:pt x="282069" y="66954"/>
                      <a:pt x="285028" y="42100"/>
                    </a:cubicBezTo>
                    <a:cubicBezTo>
                      <a:pt x="287263" y="23427"/>
                      <a:pt x="258793" y="11658"/>
                      <a:pt x="239989" y="11263"/>
                    </a:cubicBezTo>
                    <a:cubicBezTo>
                      <a:pt x="239370" y="11250"/>
                      <a:pt x="238751" y="11244"/>
                      <a:pt x="238132" y="11244"/>
                    </a:cubicBezTo>
                    <a:cubicBezTo>
                      <a:pt x="219967" y="11244"/>
                      <a:pt x="202089" y="16668"/>
                      <a:pt x="183904" y="17049"/>
                    </a:cubicBezTo>
                    <a:cubicBezTo>
                      <a:pt x="183315" y="17060"/>
                      <a:pt x="182726" y="17065"/>
                      <a:pt x="182137" y="17065"/>
                    </a:cubicBezTo>
                    <a:cubicBezTo>
                      <a:pt x="148201" y="17065"/>
                      <a:pt x="114896" y="1"/>
                      <a:pt x="81727" y="1"/>
                    </a:cubicBezTo>
                    <a:close/>
                  </a:path>
                </a:pathLst>
              </a:custGeom>
              <a:solidFill>
                <a:srgbClr val="E1DE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000" b="1" kern="0" dirty="0">
                  <a:solidFill>
                    <a:srgbClr val="000000"/>
                  </a:solidFill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134;p43"/>
              <p:cNvSpPr/>
              <p:nvPr>
                <p:custDataLst>
                  <p:tags r:id="rId6"/>
                </p:custDataLst>
              </p:nvPr>
            </p:nvSpPr>
            <p:spPr>
              <a:xfrm rot="2217791">
                <a:off x="7478449" y="3088149"/>
                <a:ext cx="823300" cy="699543"/>
              </a:xfrm>
              <a:custGeom>
                <a:avLst/>
                <a:gdLst/>
                <a:ahLst/>
                <a:cxnLst/>
                <a:rect l="l" t="t" r="r" b="b"/>
                <a:pathLst>
                  <a:path w="287264" h="169365" extrusionOk="0">
                    <a:moveTo>
                      <a:pt x="81727" y="1"/>
                    </a:moveTo>
                    <a:cubicBezTo>
                      <a:pt x="75653" y="1"/>
                      <a:pt x="69583" y="573"/>
                      <a:pt x="63516" y="1927"/>
                    </a:cubicBezTo>
                    <a:cubicBezTo>
                      <a:pt x="58453" y="2979"/>
                      <a:pt x="53587" y="4820"/>
                      <a:pt x="49051" y="7318"/>
                    </a:cubicBezTo>
                    <a:cubicBezTo>
                      <a:pt x="42410" y="11132"/>
                      <a:pt x="37018" y="16852"/>
                      <a:pt x="32613" y="23098"/>
                    </a:cubicBezTo>
                    <a:cubicBezTo>
                      <a:pt x="26038" y="32435"/>
                      <a:pt x="21436" y="43021"/>
                      <a:pt x="17096" y="53606"/>
                    </a:cubicBezTo>
                    <a:cubicBezTo>
                      <a:pt x="8286" y="74909"/>
                      <a:pt x="1" y="97593"/>
                      <a:pt x="2960" y="120474"/>
                    </a:cubicBezTo>
                    <a:cubicBezTo>
                      <a:pt x="5853" y="143355"/>
                      <a:pt x="28800" y="158280"/>
                      <a:pt x="49971" y="167486"/>
                    </a:cubicBezTo>
                    <a:cubicBezTo>
                      <a:pt x="52995" y="168795"/>
                      <a:pt x="56158" y="169364"/>
                      <a:pt x="59363" y="169364"/>
                    </a:cubicBezTo>
                    <a:cubicBezTo>
                      <a:pt x="67585" y="169364"/>
                      <a:pt x="76078" y="165613"/>
                      <a:pt x="83175" y="160976"/>
                    </a:cubicBezTo>
                    <a:cubicBezTo>
                      <a:pt x="110132" y="143224"/>
                      <a:pt x="127951" y="112716"/>
                      <a:pt x="157341" y="99434"/>
                    </a:cubicBezTo>
                    <a:cubicBezTo>
                      <a:pt x="180156" y="89177"/>
                      <a:pt x="206325" y="90887"/>
                      <a:pt x="230915" y="86416"/>
                    </a:cubicBezTo>
                    <a:cubicBezTo>
                      <a:pt x="255506" y="81945"/>
                      <a:pt x="282069" y="66954"/>
                      <a:pt x="285028" y="42100"/>
                    </a:cubicBezTo>
                    <a:cubicBezTo>
                      <a:pt x="287263" y="23427"/>
                      <a:pt x="258793" y="11658"/>
                      <a:pt x="239989" y="11263"/>
                    </a:cubicBezTo>
                    <a:cubicBezTo>
                      <a:pt x="239370" y="11250"/>
                      <a:pt x="238751" y="11244"/>
                      <a:pt x="238132" y="11244"/>
                    </a:cubicBezTo>
                    <a:cubicBezTo>
                      <a:pt x="219967" y="11244"/>
                      <a:pt x="202089" y="16668"/>
                      <a:pt x="183904" y="17049"/>
                    </a:cubicBezTo>
                    <a:cubicBezTo>
                      <a:pt x="183315" y="17060"/>
                      <a:pt x="182726" y="17065"/>
                      <a:pt x="182137" y="17065"/>
                    </a:cubicBezTo>
                    <a:cubicBezTo>
                      <a:pt x="148201" y="17065"/>
                      <a:pt x="114896" y="1"/>
                      <a:pt x="81727" y="1"/>
                    </a:cubicBezTo>
                    <a:close/>
                  </a:path>
                </a:pathLst>
              </a:custGeom>
              <a:solidFill>
                <a:srgbClr val="B79B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000" b="1" kern="0" dirty="0">
                  <a:solidFill>
                    <a:srgbClr val="000000"/>
                  </a:solidFill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135;p43"/>
              <p:cNvSpPr/>
              <p:nvPr>
                <p:custDataLst>
                  <p:tags r:id="rId7"/>
                </p:custDataLst>
              </p:nvPr>
            </p:nvSpPr>
            <p:spPr>
              <a:xfrm rot="2217791">
                <a:off x="9456929" y="3347638"/>
                <a:ext cx="823300" cy="699543"/>
              </a:xfrm>
              <a:custGeom>
                <a:avLst/>
                <a:gdLst/>
                <a:ahLst/>
                <a:cxnLst/>
                <a:rect l="l" t="t" r="r" b="b"/>
                <a:pathLst>
                  <a:path w="287264" h="169365" extrusionOk="0">
                    <a:moveTo>
                      <a:pt x="81727" y="1"/>
                    </a:moveTo>
                    <a:cubicBezTo>
                      <a:pt x="75653" y="1"/>
                      <a:pt x="69583" y="573"/>
                      <a:pt x="63516" y="1927"/>
                    </a:cubicBezTo>
                    <a:cubicBezTo>
                      <a:pt x="58453" y="2979"/>
                      <a:pt x="53587" y="4820"/>
                      <a:pt x="49051" y="7318"/>
                    </a:cubicBezTo>
                    <a:cubicBezTo>
                      <a:pt x="42410" y="11132"/>
                      <a:pt x="37018" y="16852"/>
                      <a:pt x="32613" y="23098"/>
                    </a:cubicBezTo>
                    <a:cubicBezTo>
                      <a:pt x="26038" y="32435"/>
                      <a:pt x="21436" y="43021"/>
                      <a:pt x="17096" y="53606"/>
                    </a:cubicBezTo>
                    <a:cubicBezTo>
                      <a:pt x="8286" y="74909"/>
                      <a:pt x="1" y="97593"/>
                      <a:pt x="2960" y="120474"/>
                    </a:cubicBezTo>
                    <a:cubicBezTo>
                      <a:pt x="5853" y="143355"/>
                      <a:pt x="28800" y="158280"/>
                      <a:pt x="49971" y="167486"/>
                    </a:cubicBezTo>
                    <a:cubicBezTo>
                      <a:pt x="52995" y="168795"/>
                      <a:pt x="56158" y="169364"/>
                      <a:pt x="59363" y="169364"/>
                    </a:cubicBezTo>
                    <a:cubicBezTo>
                      <a:pt x="67585" y="169364"/>
                      <a:pt x="76078" y="165613"/>
                      <a:pt x="83175" y="160976"/>
                    </a:cubicBezTo>
                    <a:cubicBezTo>
                      <a:pt x="110132" y="143224"/>
                      <a:pt x="127951" y="112716"/>
                      <a:pt x="157341" y="99434"/>
                    </a:cubicBezTo>
                    <a:cubicBezTo>
                      <a:pt x="180156" y="89177"/>
                      <a:pt x="206325" y="90887"/>
                      <a:pt x="230915" y="86416"/>
                    </a:cubicBezTo>
                    <a:cubicBezTo>
                      <a:pt x="255506" y="81945"/>
                      <a:pt x="282069" y="66954"/>
                      <a:pt x="285028" y="42100"/>
                    </a:cubicBezTo>
                    <a:cubicBezTo>
                      <a:pt x="287263" y="23427"/>
                      <a:pt x="258793" y="11658"/>
                      <a:pt x="239989" y="11263"/>
                    </a:cubicBezTo>
                    <a:cubicBezTo>
                      <a:pt x="239370" y="11250"/>
                      <a:pt x="238751" y="11244"/>
                      <a:pt x="238132" y="11244"/>
                    </a:cubicBezTo>
                    <a:cubicBezTo>
                      <a:pt x="219967" y="11244"/>
                      <a:pt x="202089" y="16668"/>
                      <a:pt x="183904" y="17049"/>
                    </a:cubicBezTo>
                    <a:cubicBezTo>
                      <a:pt x="183315" y="17060"/>
                      <a:pt x="182726" y="17065"/>
                      <a:pt x="182137" y="17065"/>
                    </a:cubicBezTo>
                    <a:cubicBezTo>
                      <a:pt x="148201" y="17065"/>
                      <a:pt x="114896" y="1"/>
                      <a:pt x="81727" y="1"/>
                    </a:cubicBezTo>
                    <a:close/>
                  </a:path>
                </a:pathLst>
              </a:custGeom>
              <a:solidFill>
                <a:srgbClr val="E1DEF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2000" b="1" kern="0" dirty="0">
                  <a:solidFill>
                    <a:srgbClr val="000000"/>
                  </a:solidFill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136;p43"/>
              <p:cNvSpPr/>
              <p:nvPr>
                <p:custDataLst>
                  <p:tags r:id="rId8"/>
                </p:custDataLst>
              </p:nvPr>
            </p:nvSpPr>
            <p:spPr>
              <a:xfrm>
                <a:off x="2257455" y="3216154"/>
                <a:ext cx="1169331" cy="270567"/>
              </a:xfrm>
              <a:custGeom>
                <a:avLst/>
                <a:gdLst/>
                <a:ahLst/>
                <a:cxnLst/>
                <a:rect l="l" t="t" r="r" b="b"/>
                <a:pathLst>
                  <a:path w="34231" h="8117" extrusionOk="0">
                    <a:moveTo>
                      <a:pt x="0" y="8117"/>
                    </a:moveTo>
                    <a:cubicBezTo>
                      <a:pt x="11727" y="8117"/>
                      <a:pt x="22504" y="0"/>
                      <a:pt x="34231" y="0"/>
                    </a:cubicBezTo>
                  </a:path>
                </a:pathLst>
              </a:custGeom>
              <a:noFill/>
              <a:ln w="1905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" name="Google Shape;1137;p43"/>
              <p:cNvSpPr/>
              <p:nvPr>
                <p:custDataLst>
                  <p:tags r:id="rId9"/>
                </p:custDataLst>
              </p:nvPr>
            </p:nvSpPr>
            <p:spPr>
              <a:xfrm>
                <a:off x="4306538" y="3262203"/>
                <a:ext cx="1194183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41643" h="5354" extrusionOk="0">
                    <a:moveTo>
                      <a:pt x="0" y="60"/>
                    </a:moveTo>
                    <a:cubicBezTo>
                      <a:pt x="13993" y="60"/>
                      <a:pt x="29128" y="-904"/>
                      <a:pt x="41643" y="5354"/>
                    </a:cubicBezTo>
                  </a:path>
                </a:pathLst>
              </a:custGeom>
              <a:noFill/>
              <a:ln w="1905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1138;p43"/>
              <p:cNvSpPr/>
              <p:nvPr>
                <p:custDataLst>
                  <p:tags r:id="rId10"/>
                </p:custDataLst>
              </p:nvPr>
            </p:nvSpPr>
            <p:spPr>
              <a:xfrm rot="434529">
                <a:off x="6246423" y="3150190"/>
                <a:ext cx="1214736" cy="407252"/>
              </a:xfrm>
              <a:custGeom>
                <a:avLst/>
                <a:gdLst/>
                <a:ahLst/>
                <a:cxnLst/>
                <a:rect l="l" t="t" r="r" b="b"/>
                <a:pathLst>
                  <a:path w="40583" h="11999" extrusionOk="0">
                    <a:moveTo>
                      <a:pt x="0" y="11999"/>
                    </a:moveTo>
                    <a:cubicBezTo>
                      <a:pt x="14107" y="11999"/>
                      <a:pt x="26476" y="0"/>
                      <a:pt x="40583" y="0"/>
                    </a:cubicBezTo>
                  </a:path>
                </a:pathLst>
              </a:custGeom>
              <a:noFill/>
              <a:ln w="1905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" name="Google Shape;1139;p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206855" y="3204069"/>
                <a:ext cx="1340947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44466" h="6042" extrusionOk="0">
                    <a:moveTo>
                      <a:pt x="0" y="43"/>
                    </a:moveTo>
                    <a:cubicBezTo>
                      <a:pt x="14956" y="43"/>
                      <a:pt x="31089" y="-647"/>
                      <a:pt x="44466" y="6042"/>
                    </a:cubicBezTo>
                  </a:path>
                </a:pathLst>
              </a:custGeom>
              <a:noFill/>
              <a:ln w="19050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" name="Google Shape;1140;p4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561955" y="3318536"/>
                <a:ext cx="716000" cy="48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/>
                </a:pP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a粉嘟嘟 (非商业使用)" panose="02010600010101010101" pitchFamily="2" charset="-122"/>
                    <a:ea typeface="Aa粉嘟嘟 (非商业使用)" panose="02010600010101010101" pitchFamily="2" charset="-122"/>
                    <a:sym typeface="Lora Regular"/>
                  </a:rPr>
                  <a:t>01</a:t>
                </a:r>
                <a:endPara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sym typeface="Lora Regular"/>
                </a:endParaRPr>
              </a:p>
            </p:txBody>
          </p:sp>
          <p:sp>
            <p:nvSpPr>
              <p:cNvPr id="15" name="Google Shape;1141;p4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538855" y="3056820"/>
                <a:ext cx="719200" cy="48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/>
                </a:pP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a粉嘟嘟 (非商业使用)" panose="02010600010101010101" pitchFamily="2" charset="-122"/>
                    <a:ea typeface="Aa粉嘟嘟 (非商业使用)" panose="02010600010101010101" pitchFamily="2" charset="-122"/>
                    <a:sym typeface="Lora Regular"/>
                  </a:rPr>
                  <a:t>02</a:t>
                </a:r>
                <a:endPara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sym typeface="Lora Regular"/>
                </a:endParaRPr>
              </a:p>
            </p:txBody>
          </p:sp>
          <p:sp>
            <p:nvSpPr>
              <p:cNvPr id="16" name="Google Shape;1142;p4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5518939" y="3318536"/>
                <a:ext cx="716000" cy="48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/>
                </a:pP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a粉嘟嘟 (非商业使用)" panose="02010600010101010101" pitchFamily="2" charset="-122"/>
                    <a:ea typeface="Aa粉嘟嘟 (非商业使用)" panose="02010600010101010101" pitchFamily="2" charset="-122"/>
                    <a:sym typeface="Lora Regular"/>
                  </a:rPr>
                  <a:t>03</a:t>
                </a:r>
                <a:endPara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sym typeface="Lora Regular"/>
                </a:endParaRPr>
              </a:p>
            </p:txBody>
          </p:sp>
          <p:sp>
            <p:nvSpPr>
              <p:cNvPr id="17" name="Google Shape;1143;p4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9475888" y="3318536"/>
                <a:ext cx="719200" cy="48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/>
                </a:pP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a粉嘟嘟 (非商业使用)" panose="02010600010101010101" pitchFamily="2" charset="-122"/>
                    <a:ea typeface="Aa粉嘟嘟 (非商业使用)" panose="02010600010101010101" pitchFamily="2" charset="-122"/>
                    <a:sym typeface="Lora Regular"/>
                  </a:rPr>
                  <a:t>05</a:t>
                </a:r>
                <a:endPara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sym typeface="Lora Regular"/>
                </a:endParaRPr>
              </a:p>
            </p:txBody>
          </p:sp>
          <p:sp>
            <p:nvSpPr>
              <p:cNvPr id="18" name="Google Shape;1144;p4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495815" y="3056820"/>
                <a:ext cx="719200" cy="48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 sz="2800" b="0" i="0" u="none" strike="noStrike" cap="none">
                    <a:solidFill>
                      <a:srgbClr val="005761"/>
                    </a:solidFill>
                    <a:latin typeface="Lora Regular"/>
                    <a:ea typeface="Lora Regular"/>
                    <a:cs typeface="Lora Regular"/>
                    <a:sym typeface="Lora Regular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761"/>
                  </a:buClr>
                  <a:buSzPts val="2800"/>
                  <a:buFont typeface="Lora Regular"/>
                  <a:buNone/>
                  <a:defRPr/>
                </a:pPr>
                <a:r>
                  <a:rPr kumimoji="0" lang="en-GB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a粉嘟嘟 (非商业使用)" panose="02010600010101010101" pitchFamily="2" charset="-122"/>
                    <a:ea typeface="Aa粉嘟嘟 (非商业使用)" panose="02010600010101010101" pitchFamily="2" charset="-122"/>
                    <a:sym typeface="Lora Regular"/>
                  </a:rPr>
                  <a:t>04</a:t>
                </a:r>
                <a:endPara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a粉嘟嘟 (非商业使用)" panose="02010600010101010101" pitchFamily="2" charset="-122"/>
                  <a:ea typeface="Aa粉嘟嘟 (非商业使用)" panose="02010600010101010101" pitchFamily="2" charset="-122"/>
                  <a:sym typeface="Lora Regular"/>
                </a:endParaRPr>
              </a:p>
            </p:txBody>
          </p:sp>
        </p:grpSp>
        <p:sp>
          <p:nvSpPr>
            <p:cNvPr id="20" name="文本框 19"/>
            <p:cNvSpPr txBox="1"/>
            <p:nvPr>
              <p:custDataLst>
                <p:tags r:id="rId17"/>
              </p:custDataLst>
            </p:nvPr>
          </p:nvSpPr>
          <p:spPr>
            <a:xfrm>
              <a:off x="898821" y="4281362"/>
              <a:ext cx="2411029" cy="152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有些家长生怕孩子吃不饱总喜欢给孩子多吃，可是吃得过多就爱生病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8"/>
              </p:custDataLst>
            </p:nvPr>
          </p:nvSpPr>
          <p:spPr>
            <a:xfrm>
              <a:off x="2912005" y="1525921"/>
              <a:ext cx="2411029" cy="1889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尤其是晚上，吃过饭没多久就睡觉，未消化的食物可产生内热，导致胃肠功能失调，抵抗力降低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4890485" y="4293540"/>
              <a:ext cx="2411029" cy="1889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父母可通过观察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,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发现孩子是否吃得多，如孩子在睡眠中身子不停翻动，有时还会咬牙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0"/>
              </p:custDataLst>
            </p:nvPr>
          </p:nvSpPr>
          <p:spPr>
            <a:xfrm>
              <a:off x="6747921" y="1626298"/>
              <a:ext cx="2411029" cy="152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原来吃什么都香，最近却明显地食欲不振：孩子常说自己肚子胀、肚子疼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1"/>
              </p:custDataLst>
            </p:nvPr>
          </p:nvSpPr>
          <p:spPr>
            <a:xfrm>
              <a:off x="8814354" y="4282464"/>
              <a:ext cx="2411029" cy="1889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细心的妈妈还可以发现孩子鼻梁两侧发青，舌苔白且厚。严重的甚至还能闻到孩子呼出的口气中有酸腐味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1133" y="646404"/>
            <a:ext cx="6095028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原因之三：穿得过多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511392" y="3030904"/>
            <a:ext cx="3051639" cy="2849223"/>
            <a:chOff x="4314522" y="2742013"/>
            <a:chExt cx="3051639" cy="2849223"/>
          </a:xfrm>
        </p:grpSpPr>
        <p:sp>
          <p:nvSpPr>
            <p:cNvPr id="7" name="文本框 6"/>
            <p:cNvSpPr txBox="1"/>
            <p:nvPr/>
          </p:nvSpPr>
          <p:spPr>
            <a:xfrm>
              <a:off x="4874858" y="3335439"/>
              <a:ext cx="2310753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幼儿正处在快速生长期，属于阳性体质，火力大，尤其是男孩子，如果穿得过多，就会导致体内生热，造成中医所说的上火，继而出现感冒。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4594084" y="2999465"/>
              <a:ext cx="2772077" cy="2591771"/>
            </a:xfrm>
            <a:prstGeom prst="roundRect">
              <a:avLst/>
            </a:prstGeom>
            <a:noFill/>
            <a:ln w="25400">
              <a:solidFill>
                <a:srgbClr val="A6A0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t="4077" r="23315" b="5563"/>
            <a:stretch>
              <a:fillRect/>
            </a:stretch>
          </p:blipFill>
          <p:spPr>
            <a:xfrm>
              <a:off x="4314522" y="2742013"/>
              <a:ext cx="610070" cy="85087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1275268" y="1606293"/>
            <a:ext cx="3077112" cy="2849223"/>
            <a:chOff x="1188871" y="2742013"/>
            <a:chExt cx="3077112" cy="2849223"/>
          </a:xfrm>
        </p:grpSpPr>
        <p:sp>
          <p:nvSpPr>
            <p:cNvPr id="5" name="文本框 4"/>
            <p:cNvSpPr txBox="1"/>
            <p:nvPr/>
          </p:nvSpPr>
          <p:spPr>
            <a:xfrm>
              <a:off x="1772012" y="3643215"/>
              <a:ext cx="2310753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有些父母认为天气冷，孩子又小，要给他们多加衣服才对。殊不知，这样反而使孩子易生病。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1493906" y="2999465"/>
              <a:ext cx="2772077" cy="2591771"/>
            </a:xfrm>
            <a:prstGeom prst="roundRect">
              <a:avLst/>
            </a:prstGeom>
            <a:noFill/>
            <a:ln w="25400">
              <a:solidFill>
                <a:srgbClr val="A6A0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t="4077" r="23315" b="5563"/>
            <a:stretch>
              <a:fillRect/>
            </a:stretch>
          </p:blipFill>
          <p:spPr>
            <a:xfrm>
              <a:off x="1188871" y="2742013"/>
              <a:ext cx="610070" cy="850878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722043" y="1733561"/>
            <a:ext cx="3051639" cy="2849223"/>
            <a:chOff x="7366161" y="2742013"/>
            <a:chExt cx="3051639" cy="2849223"/>
          </a:xfrm>
        </p:grpSpPr>
        <p:sp>
          <p:nvSpPr>
            <p:cNvPr id="9" name="文本框 8"/>
            <p:cNvSpPr txBox="1"/>
            <p:nvPr/>
          </p:nvSpPr>
          <p:spPr>
            <a:xfrm>
              <a:off x="7934021" y="3643215"/>
              <a:ext cx="2310753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再者，如果穿得过多，运动时出汗多，毛孔开放，毛细血管扩张，再遇冷，易外感风寒。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7645723" y="2999465"/>
              <a:ext cx="2772077" cy="2591771"/>
            </a:xfrm>
            <a:prstGeom prst="roundRect">
              <a:avLst/>
            </a:prstGeom>
            <a:noFill/>
            <a:ln w="25400">
              <a:solidFill>
                <a:srgbClr val="A6A0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7" t="4077" r="23315" b="5563"/>
            <a:stretch>
              <a:fillRect/>
            </a:stretch>
          </p:blipFill>
          <p:spPr>
            <a:xfrm>
              <a:off x="7366161" y="2742013"/>
              <a:ext cx="610070" cy="8508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1133" y="646404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原因之四：运动过少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2014" y="2465741"/>
            <a:ext cx="496076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rgbClr val="A6A0CE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如果运动量过少，不仅动作的协调能力下降，抵抗寒冷的能力也会降低，因此就会出现稍受点凉就感冒的状况。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11211" r="9717" b="10913"/>
          <a:stretch>
            <a:fillRect/>
          </a:stretch>
        </p:blipFill>
        <p:spPr>
          <a:xfrm>
            <a:off x="7232205" y="2301568"/>
            <a:ext cx="3073276" cy="307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52640" b="16875"/>
          <a:stretch>
            <a:fillRect/>
          </a:stretch>
        </p:blipFill>
        <p:spPr>
          <a:xfrm>
            <a:off x="10878155" y="1682588"/>
            <a:ext cx="675608" cy="1327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9162021" y="355243"/>
            <a:ext cx="876221" cy="1327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8" r="89000"/>
          <a:stretch>
            <a:fillRect/>
          </a:stretch>
        </p:blipFill>
        <p:spPr>
          <a:xfrm>
            <a:off x="451862" y="2582639"/>
            <a:ext cx="811525" cy="1576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42" r="85825" b="43772"/>
          <a:stretch>
            <a:fillRect/>
          </a:stretch>
        </p:blipFill>
        <p:spPr>
          <a:xfrm>
            <a:off x="1891668" y="521801"/>
            <a:ext cx="811525" cy="132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68853" b="65292"/>
          <a:stretch>
            <a:fillRect/>
          </a:stretch>
        </p:blipFill>
        <p:spPr>
          <a:xfrm>
            <a:off x="4911744" y="171419"/>
            <a:ext cx="876221" cy="151116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562744" y="1410409"/>
            <a:ext cx="1054182" cy="960994"/>
            <a:chOff x="5559858" y="1849146"/>
            <a:chExt cx="1054182" cy="960994"/>
          </a:xfrm>
        </p:grpSpPr>
        <p:sp>
          <p:nvSpPr>
            <p:cNvPr id="2" name="椭圆 1"/>
            <p:cNvSpPr/>
            <p:nvPr/>
          </p:nvSpPr>
          <p:spPr>
            <a:xfrm>
              <a:off x="5588980" y="1849146"/>
              <a:ext cx="995939" cy="960994"/>
            </a:xfrm>
            <a:prstGeom prst="ellipse">
              <a:avLst/>
            </a:prstGeom>
            <a:solidFill>
              <a:srgbClr val="79B4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559858" y="1975700"/>
              <a:ext cx="10541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03</a:t>
              </a:r>
              <a:endParaRPr lang="zh-CN" altLang="en-US" sz="4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827020" y="2628900"/>
            <a:ext cx="648779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如何远离传染病</a:t>
            </a:r>
            <a:endParaRPr lang="en-US" altLang="zh-CN" sz="8000" dirty="0">
              <a:solidFill>
                <a:srgbClr val="2F84BD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1133" y="646404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如何远离冬季传染病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53049" y="1839756"/>
            <a:ext cx="8285903" cy="3752854"/>
            <a:chOff x="1953049" y="1839756"/>
            <a:chExt cx="8285903" cy="3752854"/>
          </a:xfrm>
        </p:grpSpPr>
        <p:sp>
          <p:nvSpPr>
            <p:cNvPr id="4" name="文本框 3"/>
            <p:cNvSpPr txBox="1"/>
            <p:nvPr/>
          </p:nvSpPr>
          <p:spPr>
            <a:xfrm>
              <a:off x="1953049" y="3654590"/>
              <a:ext cx="2683502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对患病的学生正确诊断、及时治疗，重者应尽快送医院诊治或隔离观察，防止流行病的扩散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54249" y="1982341"/>
              <a:ext cx="2683502" cy="1322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进行适度的运动和锻炼。锻炼可增强体质，增强自身免疫力，才能抵御病原体对机体的侵蚀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555450" y="3654590"/>
              <a:ext cx="2683502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注意保持教室良好的环境条件，保持室内空气流通，特别是长时间生活在门窗紧闭、有暖气和空调环境下的孩子，空气不流通，不利于小儿的健康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9" t="6963" r="8698" b="12442"/>
            <a:stretch>
              <a:fillRect/>
            </a:stretch>
          </p:blipFill>
          <p:spPr>
            <a:xfrm>
              <a:off x="2488455" y="1839756"/>
              <a:ext cx="1612689" cy="158924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9" t="6963" r="8698" b="12442"/>
            <a:stretch>
              <a:fillRect/>
            </a:stretch>
          </p:blipFill>
          <p:spPr>
            <a:xfrm>
              <a:off x="8090856" y="1839756"/>
              <a:ext cx="1612689" cy="158924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9" t="6963" r="8698" b="12442"/>
            <a:stretch>
              <a:fillRect/>
            </a:stretch>
          </p:blipFill>
          <p:spPr>
            <a:xfrm>
              <a:off x="5289655" y="3819878"/>
              <a:ext cx="1612689" cy="15892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如何远离冬季传染病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40783" y="1613911"/>
            <a:ext cx="4110431" cy="829945"/>
            <a:chOff x="4040784" y="1731497"/>
            <a:chExt cx="4110431" cy="829945"/>
          </a:xfrm>
        </p:grpSpPr>
        <p:sp>
          <p:nvSpPr>
            <p:cNvPr id="4" name="文本框 3"/>
            <p:cNvSpPr txBox="1"/>
            <p:nvPr/>
          </p:nvSpPr>
          <p:spPr>
            <a:xfrm>
              <a:off x="4040784" y="1731497"/>
              <a:ext cx="4110431" cy="829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合理穿衣，随时增减，防止受凉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4476871" y="2559165"/>
              <a:ext cx="3238258" cy="0"/>
            </a:xfrm>
            <a:prstGeom prst="line">
              <a:avLst/>
            </a:prstGeom>
            <a:ln w="25400">
              <a:solidFill>
                <a:srgbClr val="A6A0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2469839" y="2571541"/>
            <a:ext cx="2919383" cy="2923749"/>
            <a:chOff x="1473524" y="2475288"/>
            <a:chExt cx="2919383" cy="2923749"/>
          </a:xfrm>
        </p:grpSpPr>
        <p:sp>
          <p:nvSpPr>
            <p:cNvPr id="11" name="文本框 10"/>
            <p:cNvSpPr txBox="1"/>
            <p:nvPr/>
          </p:nvSpPr>
          <p:spPr>
            <a:xfrm>
              <a:off x="1671425" y="2669475"/>
              <a:ext cx="2523580" cy="2515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有的家长给小儿穿衣过多孩子稍有活动，汗水把内衣湿透，只能凭自身的体温把湿衣暖干，天天如此，容易伤风感冒，对健康不利同时应随气候变化而增减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473524" y="2475288"/>
              <a:ext cx="2919383" cy="2923749"/>
            </a:xfrm>
            <a:prstGeom prst="roundRect">
              <a:avLst>
                <a:gd name="adj" fmla="val 6429"/>
              </a:avLst>
            </a:prstGeom>
            <a:noFill/>
            <a:ln>
              <a:solidFill>
                <a:srgbClr val="A6A0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291" r="15568" b="-291"/>
          <a:stretch>
            <a:fillRect/>
          </a:stretch>
        </p:blipFill>
        <p:spPr>
          <a:xfrm>
            <a:off x="7855977" y="2563017"/>
            <a:ext cx="2667484" cy="2932273"/>
          </a:xfrm>
          <a:prstGeom prst="roundRect">
            <a:avLst>
              <a:gd name="adj" fmla="val 5675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1133" y="646404"/>
            <a:ext cx="6095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如何远离冬季传染病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061769" y="3972354"/>
            <a:ext cx="8258720" cy="1987114"/>
            <a:chOff x="2021000" y="4055993"/>
            <a:chExt cx="8258720" cy="1987114"/>
          </a:xfrm>
        </p:grpSpPr>
        <p:grpSp>
          <p:nvGrpSpPr>
            <p:cNvPr id="16" name="组合 15"/>
            <p:cNvGrpSpPr/>
            <p:nvPr/>
          </p:nvGrpSpPr>
          <p:grpSpPr>
            <a:xfrm>
              <a:off x="2021000" y="4209742"/>
              <a:ext cx="5294201" cy="1648386"/>
              <a:chOff x="2440342" y="4193301"/>
              <a:chExt cx="5294201" cy="1648386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2459271" y="4193301"/>
                <a:ext cx="3959002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冬季还要保证饮水量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459271" y="4593411"/>
                <a:ext cx="5275272" cy="829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水是人体新陈代谢必不可少成分。学生代谢旺盛，需水量大。每天应适量饮水。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2440342" y="5841687"/>
                <a:ext cx="5294201" cy="0"/>
              </a:xfrm>
              <a:prstGeom prst="line">
                <a:avLst/>
              </a:prstGeom>
              <a:ln w="12700">
                <a:solidFill>
                  <a:srgbClr val="A6A0CE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34" r="988" b="5996"/>
            <a:stretch>
              <a:fillRect/>
            </a:stretch>
          </p:blipFill>
          <p:spPr>
            <a:xfrm>
              <a:off x="7700103" y="4055993"/>
              <a:ext cx="2579617" cy="1987114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2002800" y="1682508"/>
            <a:ext cx="7992261" cy="1931500"/>
            <a:chOff x="2021000" y="1723933"/>
            <a:chExt cx="7992261" cy="1931500"/>
          </a:xfrm>
        </p:grpSpPr>
        <p:grpSp>
          <p:nvGrpSpPr>
            <p:cNvPr id="17" name="组合 16"/>
            <p:cNvGrpSpPr/>
            <p:nvPr/>
          </p:nvGrpSpPr>
          <p:grpSpPr>
            <a:xfrm>
              <a:off x="4719060" y="1834901"/>
              <a:ext cx="5294201" cy="1664013"/>
              <a:chOff x="2449806" y="1993586"/>
              <a:chExt cx="5294201" cy="1664013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2459331" y="1993586"/>
                <a:ext cx="4390390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需要的能量和热量也相应增加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459271" y="2382074"/>
                <a:ext cx="5275272" cy="1198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应增加些能量高，热性的食物。如肉类、鱼类、家禽类、乳类、豆类等等。此外也要注意补充红枣、红豆等健脾补血的食物。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2449806" y="3657599"/>
                <a:ext cx="5294201" cy="0"/>
              </a:xfrm>
              <a:prstGeom prst="line">
                <a:avLst/>
              </a:prstGeom>
              <a:ln w="12700">
                <a:solidFill>
                  <a:srgbClr val="A6A0CE"/>
                </a:solidFill>
                <a:prstDash val="sys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8" t="13876" r="8701" b="14038"/>
            <a:stretch>
              <a:fillRect/>
            </a:stretch>
          </p:blipFill>
          <p:spPr>
            <a:xfrm>
              <a:off x="2021000" y="1723933"/>
              <a:ext cx="2230671" cy="1931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52640" b="16875"/>
          <a:stretch>
            <a:fillRect/>
          </a:stretch>
        </p:blipFill>
        <p:spPr>
          <a:xfrm>
            <a:off x="10878155" y="1682588"/>
            <a:ext cx="675608" cy="1327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9162021" y="355243"/>
            <a:ext cx="876221" cy="1327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8" r="89000"/>
          <a:stretch>
            <a:fillRect/>
          </a:stretch>
        </p:blipFill>
        <p:spPr>
          <a:xfrm>
            <a:off x="451862" y="2582639"/>
            <a:ext cx="811525" cy="1576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42" r="85825" b="43772"/>
          <a:stretch>
            <a:fillRect/>
          </a:stretch>
        </p:blipFill>
        <p:spPr>
          <a:xfrm>
            <a:off x="1891668" y="521801"/>
            <a:ext cx="811525" cy="132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68853" b="65292"/>
          <a:stretch>
            <a:fillRect/>
          </a:stretch>
        </p:blipFill>
        <p:spPr>
          <a:xfrm>
            <a:off x="4911744" y="171419"/>
            <a:ext cx="876221" cy="151116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562744" y="1410409"/>
            <a:ext cx="1054182" cy="960994"/>
            <a:chOff x="5559858" y="1849146"/>
            <a:chExt cx="1054182" cy="960994"/>
          </a:xfrm>
        </p:grpSpPr>
        <p:sp>
          <p:nvSpPr>
            <p:cNvPr id="2" name="椭圆 1"/>
            <p:cNvSpPr/>
            <p:nvPr/>
          </p:nvSpPr>
          <p:spPr>
            <a:xfrm>
              <a:off x="5588980" y="1849146"/>
              <a:ext cx="995939" cy="960994"/>
            </a:xfrm>
            <a:prstGeom prst="ellipse">
              <a:avLst/>
            </a:prstGeom>
            <a:solidFill>
              <a:srgbClr val="79B4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559858" y="1975700"/>
              <a:ext cx="10541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04</a:t>
              </a:r>
              <a:endParaRPr lang="zh-CN" altLang="en-US" sz="4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827020" y="2628900"/>
            <a:ext cx="648779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秋冬季传染病的预防措施</a:t>
            </a:r>
            <a:endParaRPr lang="en-US" altLang="zh-CN" sz="8000" dirty="0">
              <a:solidFill>
                <a:srgbClr val="2F84BD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1132" y="646404"/>
            <a:ext cx="851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最有效的办法就是净化室内环境、保持空气清新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5" name="组合 24"/>
          <p:cNvGrpSpPr/>
          <p:nvPr>
            <p:custDataLst>
              <p:tags r:id="rId2"/>
            </p:custDataLst>
          </p:nvPr>
        </p:nvGrpSpPr>
        <p:grpSpPr>
          <a:xfrm>
            <a:off x="1846310" y="2198034"/>
            <a:ext cx="8236290" cy="2925367"/>
            <a:chOff x="1846310" y="2157265"/>
            <a:chExt cx="8236290" cy="2925367"/>
          </a:xfrm>
        </p:grpSpPr>
        <p:sp>
          <p:nvSpPr>
            <p:cNvPr id="3" name="Freeform 7"/>
            <p:cNvSpPr/>
            <p:nvPr>
              <p:custDataLst>
                <p:tags r:id="rId3"/>
              </p:custDataLst>
            </p:nvPr>
          </p:nvSpPr>
          <p:spPr>
            <a:xfrm>
              <a:off x="2417389" y="2540386"/>
              <a:ext cx="6731800" cy="1257619"/>
            </a:xfrm>
            <a:custGeom>
              <a:avLst/>
              <a:gdLst>
                <a:gd name="connsiteX0" fmla="*/ 0 w 6781800"/>
                <a:gd name="connsiteY0" fmla="*/ 299838 h 1215160"/>
                <a:gd name="connsiteX1" fmla="*/ 2705100 w 6781800"/>
                <a:gd name="connsiteY1" fmla="*/ 52188 h 1215160"/>
                <a:gd name="connsiteX2" fmla="*/ 5619750 w 6781800"/>
                <a:gd name="connsiteY2" fmla="*/ 1195188 h 1215160"/>
                <a:gd name="connsiteX3" fmla="*/ 6781800 w 6781800"/>
                <a:gd name="connsiteY3" fmla="*/ 757038 h 1215160"/>
                <a:gd name="connsiteX0-1" fmla="*/ 0 w 6038850"/>
                <a:gd name="connsiteY0-2" fmla="*/ 299838 h 1304686"/>
                <a:gd name="connsiteX1-3" fmla="*/ 2705100 w 6038850"/>
                <a:gd name="connsiteY1-4" fmla="*/ 52188 h 1304686"/>
                <a:gd name="connsiteX2-5" fmla="*/ 5619750 w 6038850"/>
                <a:gd name="connsiteY2-6" fmla="*/ 1195188 h 1304686"/>
                <a:gd name="connsiteX3-7" fmla="*/ 6038850 w 6038850"/>
                <a:gd name="connsiteY3-8" fmla="*/ 1176138 h 1304686"/>
                <a:gd name="connsiteX0-9" fmla="*/ 0 w 6038850"/>
                <a:gd name="connsiteY0-10" fmla="*/ 287550 h 1218694"/>
                <a:gd name="connsiteX1-11" fmla="*/ 2705100 w 6038850"/>
                <a:gd name="connsiteY1-12" fmla="*/ 39900 h 1218694"/>
                <a:gd name="connsiteX2-13" fmla="*/ 4832350 w 6038850"/>
                <a:gd name="connsiteY2-14" fmla="*/ 1005100 h 1218694"/>
                <a:gd name="connsiteX3-15" fmla="*/ 6038850 w 6038850"/>
                <a:gd name="connsiteY3-16" fmla="*/ 1163850 h 1218694"/>
                <a:gd name="connsiteX0-17" fmla="*/ 0 w 6038850"/>
                <a:gd name="connsiteY0-18" fmla="*/ 287550 h 1225494"/>
                <a:gd name="connsiteX1-19" fmla="*/ 2705100 w 6038850"/>
                <a:gd name="connsiteY1-20" fmla="*/ 39900 h 1225494"/>
                <a:gd name="connsiteX2-21" fmla="*/ 4832350 w 6038850"/>
                <a:gd name="connsiteY2-22" fmla="*/ 1005100 h 1225494"/>
                <a:gd name="connsiteX3-23" fmla="*/ 6038850 w 6038850"/>
                <a:gd name="connsiteY3-24" fmla="*/ 1163850 h 12254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038850" h="1225494">
                  <a:moveTo>
                    <a:pt x="0" y="287550"/>
                  </a:moveTo>
                  <a:cubicBezTo>
                    <a:pt x="884237" y="89112"/>
                    <a:pt x="1899708" y="-79692"/>
                    <a:pt x="2705100" y="39900"/>
                  </a:cubicBezTo>
                  <a:cubicBezTo>
                    <a:pt x="3510492" y="159492"/>
                    <a:pt x="4371975" y="786025"/>
                    <a:pt x="4832350" y="1005100"/>
                  </a:cubicBezTo>
                  <a:cubicBezTo>
                    <a:pt x="5292725" y="1224175"/>
                    <a:pt x="5829300" y="1285558"/>
                    <a:pt x="6038850" y="1163850"/>
                  </a:cubicBezTo>
                </a:path>
              </a:pathLst>
            </a:custGeom>
            <a:ln w="12700" cmpd="sng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+mj-ea"/>
                <a:ea typeface="+mj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9212740" y="2933366"/>
              <a:ext cx="869860" cy="652026"/>
              <a:chOff x="6054436" y="2405136"/>
              <a:chExt cx="849821" cy="635481"/>
            </a:xfrm>
            <a:effectLst/>
          </p:grpSpPr>
          <p:sp>
            <p:nvSpPr>
              <p:cNvPr id="6" name="Freeform 133"/>
              <p:cNvSpPr/>
              <p:nvPr/>
            </p:nvSpPr>
            <p:spPr bwMode="auto">
              <a:xfrm rot="2700000" flipH="1">
                <a:off x="6116557" y="2789035"/>
                <a:ext cx="189461" cy="313703"/>
              </a:xfrm>
              <a:custGeom>
                <a:avLst/>
                <a:gdLst>
                  <a:gd name="T0" fmla="*/ 7566 w 397"/>
                  <a:gd name="T1" fmla="*/ 1009717 h 659"/>
                  <a:gd name="T2" fmla="*/ 0 w 397"/>
                  <a:gd name="T3" fmla="*/ 1009717 h 659"/>
                  <a:gd name="T4" fmla="*/ 0 w 397"/>
                  <a:gd name="T5" fmla="*/ 1009717 h 659"/>
                  <a:gd name="T6" fmla="*/ 11348 w 397"/>
                  <a:gd name="T7" fmla="*/ 1021020 h 659"/>
                  <a:gd name="T8" fmla="*/ 15131 w 397"/>
                  <a:gd name="T9" fmla="*/ 1062464 h 659"/>
                  <a:gd name="T10" fmla="*/ 18914 w 397"/>
                  <a:gd name="T11" fmla="*/ 1069999 h 659"/>
                  <a:gd name="T12" fmla="*/ 181575 w 397"/>
                  <a:gd name="T13" fmla="*/ 1574858 h 659"/>
                  <a:gd name="T14" fmla="*/ 348019 w 397"/>
                  <a:gd name="T15" fmla="*/ 1092605 h 659"/>
                  <a:gd name="T16" fmla="*/ 650644 w 397"/>
                  <a:gd name="T17" fmla="*/ 1661513 h 659"/>
                  <a:gd name="T18" fmla="*/ 548508 w 397"/>
                  <a:gd name="T19" fmla="*/ 2124928 h 659"/>
                  <a:gd name="T20" fmla="*/ 760345 w 397"/>
                  <a:gd name="T21" fmla="*/ 2482850 h 659"/>
                  <a:gd name="T22" fmla="*/ 650644 w 397"/>
                  <a:gd name="T23" fmla="*/ 2275632 h 659"/>
                  <a:gd name="T24" fmla="*/ 688472 w 397"/>
                  <a:gd name="T25" fmla="*/ 1989294 h 659"/>
                  <a:gd name="T26" fmla="*/ 866264 w 397"/>
                  <a:gd name="T27" fmla="*/ 1740632 h 659"/>
                  <a:gd name="T28" fmla="*/ 1028925 w 397"/>
                  <a:gd name="T29" fmla="*/ 1454295 h 659"/>
                  <a:gd name="T30" fmla="*/ 1059187 w 397"/>
                  <a:gd name="T31" fmla="*/ 1363872 h 659"/>
                  <a:gd name="T32" fmla="*/ 1161323 w 397"/>
                  <a:gd name="T33" fmla="*/ 1823520 h 659"/>
                  <a:gd name="T34" fmla="*/ 1229414 w 397"/>
                  <a:gd name="T35" fmla="*/ 1529647 h 659"/>
                  <a:gd name="T36" fmla="*/ 1399640 w 397"/>
                  <a:gd name="T37" fmla="*/ 745985 h 659"/>
                  <a:gd name="T38" fmla="*/ 714951 w 397"/>
                  <a:gd name="T39" fmla="*/ 0 h 659"/>
                  <a:gd name="T40" fmla="*/ 11348 w 397"/>
                  <a:gd name="T41" fmla="*/ 956971 h 659"/>
                  <a:gd name="T42" fmla="*/ 7566 w 397"/>
                  <a:gd name="T43" fmla="*/ 1009717 h 6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97" h="659">
                    <a:moveTo>
                      <a:pt x="2" y="268"/>
                    </a:moveTo>
                    <a:cubicBezTo>
                      <a:pt x="2" y="267"/>
                      <a:pt x="0" y="264"/>
                      <a:pt x="0" y="268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0" y="269"/>
                      <a:pt x="2" y="270"/>
                      <a:pt x="3" y="271"/>
                    </a:cubicBezTo>
                    <a:cubicBezTo>
                      <a:pt x="3" y="275"/>
                      <a:pt x="4" y="278"/>
                      <a:pt x="4" y="282"/>
                    </a:cubicBezTo>
                    <a:cubicBezTo>
                      <a:pt x="5" y="283"/>
                      <a:pt x="5" y="283"/>
                      <a:pt x="5" y="284"/>
                    </a:cubicBezTo>
                    <a:cubicBezTo>
                      <a:pt x="10" y="335"/>
                      <a:pt x="25" y="381"/>
                      <a:pt x="48" y="418"/>
                    </a:cubicBezTo>
                    <a:cubicBezTo>
                      <a:pt x="23" y="377"/>
                      <a:pt x="37" y="299"/>
                      <a:pt x="92" y="290"/>
                    </a:cubicBezTo>
                    <a:cubicBezTo>
                      <a:pt x="158" y="280"/>
                      <a:pt x="169" y="399"/>
                      <a:pt x="172" y="441"/>
                    </a:cubicBezTo>
                    <a:cubicBezTo>
                      <a:pt x="174" y="484"/>
                      <a:pt x="145" y="521"/>
                      <a:pt x="145" y="564"/>
                    </a:cubicBezTo>
                    <a:cubicBezTo>
                      <a:pt x="145" y="613"/>
                      <a:pt x="170" y="653"/>
                      <a:pt x="201" y="659"/>
                    </a:cubicBezTo>
                    <a:cubicBezTo>
                      <a:pt x="187" y="656"/>
                      <a:pt x="174" y="616"/>
                      <a:pt x="172" y="604"/>
                    </a:cubicBezTo>
                    <a:cubicBezTo>
                      <a:pt x="168" y="580"/>
                      <a:pt x="175" y="551"/>
                      <a:pt x="182" y="528"/>
                    </a:cubicBezTo>
                    <a:cubicBezTo>
                      <a:pt x="190" y="501"/>
                      <a:pt x="211" y="483"/>
                      <a:pt x="229" y="462"/>
                    </a:cubicBezTo>
                    <a:cubicBezTo>
                      <a:pt x="247" y="440"/>
                      <a:pt x="262" y="414"/>
                      <a:pt x="272" y="386"/>
                    </a:cubicBezTo>
                    <a:cubicBezTo>
                      <a:pt x="275" y="378"/>
                      <a:pt x="278" y="370"/>
                      <a:pt x="280" y="362"/>
                    </a:cubicBezTo>
                    <a:cubicBezTo>
                      <a:pt x="284" y="420"/>
                      <a:pt x="307" y="484"/>
                      <a:pt x="307" y="484"/>
                    </a:cubicBezTo>
                    <a:cubicBezTo>
                      <a:pt x="299" y="437"/>
                      <a:pt x="325" y="406"/>
                      <a:pt x="325" y="406"/>
                    </a:cubicBezTo>
                    <a:cubicBezTo>
                      <a:pt x="397" y="291"/>
                      <a:pt x="370" y="198"/>
                      <a:pt x="370" y="198"/>
                    </a:cubicBezTo>
                    <a:cubicBezTo>
                      <a:pt x="351" y="85"/>
                      <a:pt x="277" y="0"/>
                      <a:pt x="189" y="0"/>
                    </a:cubicBezTo>
                    <a:cubicBezTo>
                      <a:pt x="87" y="0"/>
                      <a:pt x="3" y="114"/>
                      <a:pt x="3" y="254"/>
                    </a:cubicBezTo>
                    <a:cubicBezTo>
                      <a:pt x="3" y="258"/>
                      <a:pt x="2" y="263"/>
                      <a:pt x="2" y="268"/>
                    </a:cubicBezTo>
                    <a:close/>
                  </a:path>
                </a:pathLst>
              </a:custGeom>
              <a:solidFill>
                <a:srgbClr val="F15A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7" name="Freeform 134"/>
              <p:cNvSpPr/>
              <p:nvPr/>
            </p:nvSpPr>
            <p:spPr bwMode="auto">
              <a:xfrm rot="2700000" flipH="1">
                <a:off x="6176406" y="2803550"/>
                <a:ext cx="154413" cy="197568"/>
              </a:xfrm>
              <a:custGeom>
                <a:avLst/>
                <a:gdLst>
                  <a:gd name="T0" fmla="*/ 581760 w 324"/>
                  <a:gd name="T1" fmla="*/ 0 h 415"/>
                  <a:gd name="T2" fmla="*/ 1148410 w 324"/>
                  <a:gd name="T3" fmla="*/ 648083 h 415"/>
                  <a:gd name="T4" fmla="*/ 1152187 w 324"/>
                  <a:gd name="T5" fmla="*/ 655619 h 415"/>
                  <a:gd name="T6" fmla="*/ 1152187 w 324"/>
                  <a:gd name="T7" fmla="*/ 663154 h 415"/>
                  <a:gd name="T8" fmla="*/ 1042635 w 324"/>
                  <a:gd name="T9" fmla="*/ 1273558 h 415"/>
                  <a:gd name="T10" fmla="*/ 963304 w 324"/>
                  <a:gd name="T11" fmla="*/ 983428 h 415"/>
                  <a:gd name="T12" fmla="*/ 868863 w 324"/>
                  <a:gd name="T13" fmla="*/ 1137913 h 415"/>
                  <a:gd name="T14" fmla="*/ 642203 w 324"/>
                  <a:gd name="T15" fmla="*/ 1552384 h 415"/>
                  <a:gd name="T16" fmla="*/ 630870 w 324"/>
                  <a:gd name="T17" fmla="*/ 1563688 h 415"/>
                  <a:gd name="T18" fmla="*/ 630870 w 324"/>
                  <a:gd name="T19" fmla="*/ 1541080 h 415"/>
                  <a:gd name="T20" fmla="*/ 245548 w 324"/>
                  <a:gd name="T21" fmla="*/ 859086 h 415"/>
                  <a:gd name="T22" fmla="*/ 196439 w 324"/>
                  <a:gd name="T23" fmla="*/ 862854 h 415"/>
                  <a:gd name="T24" fmla="*/ 7555 w 324"/>
                  <a:gd name="T25" fmla="*/ 964588 h 415"/>
                  <a:gd name="T26" fmla="*/ 3778 w 324"/>
                  <a:gd name="T27" fmla="*/ 945749 h 415"/>
                  <a:gd name="T28" fmla="*/ 3778 w 324"/>
                  <a:gd name="T29" fmla="*/ 938213 h 415"/>
                  <a:gd name="T30" fmla="*/ 0 w 324"/>
                  <a:gd name="T31" fmla="*/ 900534 h 415"/>
                  <a:gd name="T32" fmla="*/ 0 w 324"/>
                  <a:gd name="T33" fmla="*/ 889230 h 415"/>
                  <a:gd name="T34" fmla="*/ 0 w 324"/>
                  <a:gd name="T35" fmla="*/ 840247 h 415"/>
                  <a:gd name="T36" fmla="*/ 581760 w 324"/>
                  <a:gd name="T37" fmla="*/ 0 h 41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4" h="415">
                    <a:moveTo>
                      <a:pt x="154" y="0"/>
                    </a:moveTo>
                    <a:cubicBezTo>
                      <a:pt x="225" y="0"/>
                      <a:pt x="288" y="73"/>
                      <a:pt x="304" y="172"/>
                    </a:cubicBezTo>
                    <a:cubicBezTo>
                      <a:pt x="305" y="174"/>
                      <a:pt x="305" y="174"/>
                      <a:pt x="305" y="174"/>
                    </a:cubicBezTo>
                    <a:cubicBezTo>
                      <a:pt x="305" y="176"/>
                      <a:pt x="305" y="176"/>
                      <a:pt x="305" y="176"/>
                    </a:cubicBezTo>
                    <a:cubicBezTo>
                      <a:pt x="306" y="179"/>
                      <a:pt x="324" y="248"/>
                      <a:pt x="276" y="338"/>
                    </a:cubicBezTo>
                    <a:cubicBezTo>
                      <a:pt x="276" y="335"/>
                      <a:pt x="256" y="263"/>
                      <a:pt x="255" y="261"/>
                    </a:cubicBezTo>
                    <a:cubicBezTo>
                      <a:pt x="256" y="270"/>
                      <a:pt x="235" y="292"/>
                      <a:pt x="230" y="302"/>
                    </a:cubicBezTo>
                    <a:cubicBezTo>
                      <a:pt x="209" y="338"/>
                      <a:pt x="198" y="379"/>
                      <a:pt x="170" y="412"/>
                    </a:cubicBezTo>
                    <a:cubicBezTo>
                      <a:pt x="169" y="413"/>
                      <a:pt x="168" y="414"/>
                      <a:pt x="167" y="415"/>
                    </a:cubicBezTo>
                    <a:cubicBezTo>
                      <a:pt x="167" y="413"/>
                      <a:pt x="167" y="411"/>
                      <a:pt x="167" y="409"/>
                    </a:cubicBezTo>
                    <a:cubicBezTo>
                      <a:pt x="159" y="260"/>
                      <a:pt x="107" y="228"/>
                      <a:pt x="65" y="228"/>
                    </a:cubicBezTo>
                    <a:cubicBezTo>
                      <a:pt x="61" y="228"/>
                      <a:pt x="57" y="229"/>
                      <a:pt x="52" y="229"/>
                    </a:cubicBezTo>
                    <a:cubicBezTo>
                      <a:pt x="33" y="232"/>
                      <a:pt x="15" y="242"/>
                      <a:pt x="2" y="256"/>
                    </a:cubicBezTo>
                    <a:cubicBezTo>
                      <a:pt x="2" y="254"/>
                      <a:pt x="1" y="253"/>
                      <a:pt x="1" y="251"/>
                    </a:cubicBezTo>
                    <a:cubicBezTo>
                      <a:pt x="1" y="249"/>
                      <a:pt x="1" y="249"/>
                      <a:pt x="1" y="249"/>
                    </a:cubicBezTo>
                    <a:cubicBezTo>
                      <a:pt x="1" y="246"/>
                      <a:pt x="1" y="242"/>
                      <a:pt x="0" y="239"/>
                    </a:cubicBezTo>
                    <a:cubicBezTo>
                      <a:pt x="0" y="239"/>
                      <a:pt x="0" y="236"/>
                      <a:pt x="0" y="236"/>
                    </a:cubicBezTo>
                    <a:cubicBezTo>
                      <a:pt x="0" y="231"/>
                      <a:pt x="0" y="227"/>
                      <a:pt x="0" y="223"/>
                    </a:cubicBezTo>
                    <a:cubicBezTo>
                      <a:pt x="0" y="100"/>
                      <a:pt x="69" y="0"/>
                      <a:pt x="154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8" name="Freeform 135"/>
              <p:cNvSpPr/>
              <p:nvPr/>
            </p:nvSpPr>
            <p:spPr bwMode="auto">
              <a:xfrm rot="2700000" flipH="1">
                <a:off x="6216128" y="2815389"/>
                <a:ext cx="101140" cy="142811"/>
              </a:xfrm>
              <a:custGeom>
                <a:avLst/>
                <a:gdLst>
                  <a:gd name="T0" fmla="*/ 162607 w 212"/>
                  <a:gd name="T1" fmla="*/ 535009 h 300"/>
                  <a:gd name="T2" fmla="*/ 128573 w 212"/>
                  <a:gd name="T3" fmla="*/ 535009 h 300"/>
                  <a:gd name="T4" fmla="*/ 3782 w 212"/>
                  <a:gd name="T5" fmla="*/ 599059 h 300"/>
                  <a:gd name="T6" fmla="*/ 3782 w 212"/>
                  <a:gd name="T7" fmla="*/ 587756 h 300"/>
                  <a:gd name="T8" fmla="*/ 3782 w 212"/>
                  <a:gd name="T9" fmla="*/ 583988 h 300"/>
                  <a:gd name="T10" fmla="*/ 0 w 212"/>
                  <a:gd name="T11" fmla="*/ 557615 h 300"/>
                  <a:gd name="T12" fmla="*/ 0 w 212"/>
                  <a:gd name="T13" fmla="*/ 550079 h 300"/>
                  <a:gd name="T14" fmla="*/ 0 w 212"/>
                  <a:gd name="T15" fmla="*/ 523706 h 300"/>
                  <a:gd name="T16" fmla="*/ 381936 w 212"/>
                  <a:gd name="T17" fmla="*/ 0 h 300"/>
                  <a:gd name="T18" fmla="*/ 752528 w 212"/>
                  <a:gd name="T19" fmla="*/ 403140 h 300"/>
                  <a:gd name="T20" fmla="*/ 756309 w 212"/>
                  <a:gd name="T21" fmla="*/ 406908 h 300"/>
                  <a:gd name="T22" fmla="*/ 756309 w 212"/>
                  <a:gd name="T23" fmla="*/ 410676 h 300"/>
                  <a:gd name="T24" fmla="*/ 684460 w 212"/>
                  <a:gd name="T25" fmla="*/ 791210 h 300"/>
                  <a:gd name="T26" fmla="*/ 631518 w 212"/>
                  <a:gd name="T27" fmla="*/ 610362 h 300"/>
                  <a:gd name="T28" fmla="*/ 567232 w 212"/>
                  <a:gd name="T29" fmla="*/ 704554 h 300"/>
                  <a:gd name="T30" fmla="*/ 457567 w 212"/>
                  <a:gd name="T31" fmla="*/ 1130300 h 300"/>
                  <a:gd name="T32" fmla="*/ 162607 w 212"/>
                  <a:gd name="T33" fmla="*/ 535009 h 3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2" h="300">
                    <a:moveTo>
                      <a:pt x="43" y="142"/>
                    </a:moveTo>
                    <a:cubicBezTo>
                      <a:pt x="40" y="142"/>
                      <a:pt x="37" y="142"/>
                      <a:pt x="34" y="142"/>
                    </a:cubicBezTo>
                    <a:cubicBezTo>
                      <a:pt x="21" y="144"/>
                      <a:pt x="10" y="150"/>
                      <a:pt x="1" y="159"/>
                    </a:cubicBezTo>
                    <a:cubicBezTo>
                      <a:pt x="1" y="158"/>
                      <a:pt x="1" y="157"/>
                      <a:pt x="1" y="156"/>
                    </a:cubicBezTo>
                    <a:cubicBezTo>
                      <a:pt x="1" y="155"/>
                      <a:pt x="1" y="155"/>
                      <a:pt x="1" y="155"/>
                    </a:cubicBezTo>
                    <a:cubicBezTo>
                      <a:pt x="0" y="152"/>
                      <a:pt x="0" y="150"/>
                      <a:pt x="0" y="148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3"/>
                      <a:pt x="0" y="141"/>
                      <a:pt x="0" y="139"/>
                    </a:cubicBezTo>
                    <a:cubicBezTo>
                      <a:pt x="0" y="62"/>
                      <a:pt x="45" y="0"/>
                      <a:pt x="101" y="0"/>
                    </a:cubicBezTo>
                    <a:cubicBezTo>
                      <a:pt x="147" y="0"/>
                      <a:pt x="189" y="45"/>
                      <a:pt x="199" y="107"/>
                    </a:cubicBezTo>
                    <a:cubicBezTo>
                      <a:pt x="200" y="108"/>
                      <a:pt x="200" y="108"/>
                      <a:pt x="200" y="108"/>
                    </a:cubicBezTo>
                    <a:cubicBezTo>
                      <a:pt x="200" y="109"/>
                      <a:pt x="200" y="109"/>
                      <a:pt x="200" y="109"/>
                    </a:cubicBezTo>
                    <a:cubicBezTo>
                      <a:pt x="201" y="111"/>
                      <a:pt x="212" y="154"/>
                      <a:pt x="181" y="210"/>
                    </a:cubicBezTo>
                    <a:cubicBezTo>
                      <a:pt x="181" y="208"/>
                      <a:pt x="167" y="164"/>
                      <a:pt x="167" y="162"/>
                    </a:cubicBezTo>
                    <a:cubicBezTo>
                      <a:pt x="168" y="168"/>
                      <a:pt x="154" y="181"/>
                      <a:pt x="150" y="187"/>
                    </a:cubicBezTo>
                    <a:cubicBezTo>
                      <a:pt x="137" y="210"/>
                      <a:pt x="126" y="275"/>
                      <a:pt x="121" y="300"/>
                    </a:cubicBezTo>
                    <a:cubicBezTo>
                      <a:pt x="121" y="300"/>
                      <a:pt x="94" y="134"/>
                      <a:pt x="43" y="142"/>
                    </a:cubicBezTo>
                    <a:close/>
                  </a:path>
                </a:pathLst>
              </a:custGeom>
              <a:solidFill>
                <a:srgbClr val="FBB0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9" name="Freeform 107"/>
              <p:cNvSpPr/>
              <p:nvPr/>
            </p:nvSpPr>
            <p:spPr bwMode="auto">
              <a:xfrm rot="2700000" flipH="1">
                <a:off x="6219230" y="2554544"/>
                <a:ext cx="183510" cy="293579"/>
              </a:xfrm>
              <a:custGeom>
                <a:avLst/>
                <a:gdLst>
                  <a:gd name="T0" fmla="*/ 587375 w 312"/>
                  <a:gd name="T1" fmla="*/ 0 h 495"/>
                  <a:gd name="T2" fmla="*/ 1174750 w 312"/>
                  <a:gd name="T3" fmla="*/ 597631 h 495"/>
                  <a:gd name="T4" fmla="*/ 1174750 w 312"/>
                  <a:gd name="T5" fmla="*/ 612666 h 495"/>
                  <a:gd name="T6" fmla="*/ 1174750 w 312"/>
                  <a:gd name="T7" fmla="*/ 612666 h 495"/>
                  <a:gd name="T8" fmla="*/ 798228 w 312"/>
                  <a:gd name="T9" fmla="*/ 1804170 h 495"/>
                  <a:gd name="T10" fmla="*/ 779401 w 312"/>
                  <a:gd name="T11" fmla="*/ 1826722 h 495"/>
                  <a:gd name="T12" fmla="*/ 779401 w 312"/>
                  <a:gd name="T13" fmla="*/ 1826722 h 495"/>
                  <a:gd name="T14" fmla="*/ 779401 w 312"/>
                  <a:gd name="T15" fmla="*/ 1826722 h 495"/>
                  <a:gd name="T16" fmla="*/ 692801 w 312"/>
                  <a:gd name="T17" fmla="*/ 1860550 h 495"/>
                  <a:gd name="T18" fmla="*/ 579845 w 312"/>
                  <a:gd name="T19" fmla="*/ 1762824 h 495"/>
                  <a:gd name="T20" fmla="*/ 587375 w 312"/>
                  <a:gd name="T21" fmla="*/ 1740272 h 495"/>
                  <a:gd name="T22" fmla="*/ 587375 w 312"/>
                  <a:gd name="T23" fmla="*/ 1740272 h 495"/>
                  <a:gd name="T24" fmla="*/ 621262 w 312"/>
                  <a:gd name="T25" fmla="*/ 1559855 h 495"/>
                  <a:gd name="T26" fmla="*/ 459357 w 312"/>
                  <a:gd name="T27" fmla="*/ 1168952 h 495"/>
                  <a:gd name="T28" fmla="*/ 459357 w 312"/>
                  <a:gd name="T29" fmla="*/ 1165193 h 495"/>
                  <a:gd name="T30" fmla="*/ 158139 w 312"/>
                  <a:gd name="T31" fmla="*/ 992293 h 495"/>
                  <a:gd name="T32" fmla="*/ 0 w 312"/>
                  <a:gd name="T33" fmla="*/ 590114 h 495"/>
                  <a:gd name="T34" fmla="*/ 587375 w 312"/>
                  <a:gd name="T35" fmla="*/ 0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connsiteX0" fmla="*/ 5000 w 10000"/>
                  <a:gd name="connsiteY0" fmla="*/ 0 h 10000"/>
                  <a:gd name="connsiteX1" fmla="*/ 10000 w 10000"/>
                  <a:gd name="connsiteY1" fmla="*/ 3212 h 10000"/>
                  <a:gd name="connsiteX2" fmla="*/ 10000 w 10000"/>
                  <a:gd name="connsiteY2" fmla="*/ 3293 h 10000"/>
                  <a:gd name="connsiteX3" fmla="*/ 10000 w 10000"/>
                  <a:gd name="connsiteY3" fmla="*/ 3293 h 10000"/>
                  <a:gd name="connsiteX4" fmla="*/ 6795 w 10000"/>
                  <a:gd name="connsiteY4" fmla="*/ 9697 h 10000"/>
                  <a:gd name="connsiteX5" fmla="*/ 6635 w 10000"/>
                  <a:gd name="connsiteY5" fmla="*/ 9818 h 10000"/>
                  <a:gd name="connsiteX6" fmla="*/ 6635 w 10000"/>
                  <a:gd name="connsiteY6" fmla="*/ 9818 h 10000"/>
                  <a:gd name="connsiteX7" fmla="*/ 6635 w 10000"/>
                  <a:gd name="connsiteY7" fmla="*/ 9818 h 10000"/>
                  <a:gd name="connsiteX8" fmla="*/ 5897 w 10000"/>
                  <a:gd name="connsiteY8" fmla="*/ 10000 h 10000"/>
                  <a:gd name="connsiteX9" fmla="*/ 4936 w 10000"/>
                  <a:gd name="connsiteY9" fmla="*/ 9475 h 10000"/>
                  <a:gd name="connsiteX10" fmla="*/ 5000 w 10000"/>
                  <a:gd name="connsiteY10" fmla="*/ 9354 h 10000"/>
                  <a:gd name="connsiteX11" fmla="*/ 5288 w 10000"/>
                  <a:gd name="connsiteY11" fmla="*/ 8384 h 10000"/>
                  <a:gd name="connsiteX12" fmla="*/ 3910 w 10000"/>
                  <a:gd name="connsiteY12" fmla="*/ 6283 h 10000"/>
                  <a:gd name="connsiteX13" fmla="*/ 3910 w 10000"/>
                  <a:gd name="connsiteY13" fmla="*/ 6263 h 10000"/>
                  <a:gd name="connsiteX14" fmla="*/ 1346 w 10000"/>
                  <a:gd name="connsiteY14" fmla="*/ 5333 h 10000"/>
                  <a:gd name="connsiteX15" fmla="*/ 0 w 10000"/>
                  <a:gd name="connsiteY15" fmla="*/ 3172 h 10000"/>
                  <a:gd name="connsiteX16" fmla="*/ 5000 w 10000"/>
                  <a:gd name="connsiteY16" fmla="*/ 0 h 10000"/>
                  <a:gd name="connsiteX0-1" fmla="*/ 5000 w 10000"/>
                  <a:gd name="connsiteY0-2" fmla="*/ 0 h 10000"/>
                  <a:gd name="connsiteX1-3" fmla="*/ 10000 w 10000"/>
                  <a:gd name="connsiteY1-4" fmla="*/ 3212 h 10000"/>
                  <a:gd name="connsiteX2-5" fmla="*/ 10000 w 10000"/>
                  <a:gd name="connsiteY2-6" fmla="*/ 3293 h 10000"/>
                  <a:gd name="connsiteX3-7" fmla="*/ 10000 w 10000"/>
                  <a:gd name="connsiteY3-8" fmla="*/ 3293 h 10000"/>
                  <a:gd name="connsiteX4-9" fmla="*/ 6795 w 10000"/>
                  <a:gd name="connsiteY4-10" fmla="*/ 9697 h 10000"/>
                  <a:gd name="connsiteX5-11" fmla="*/ 6635 w 10000"/>
                  <a:gd name="connsiteY5-12" fmla="*/ 9818 h 10000"/>
                  <a:gd name="connsiteX6-13" fmla="*/ 6635 w 10000"/>
                  <a:gd name="connsiteY6-14" fmla="*/ 9818 h 10000"/>
                  <a:gd name="connsiteX7-15" fmla="*/ 6635 w 10000"/>
                  <a:gd name="connsiteY7-16" fmla="*/ 9818 h 10000"/>
                  <a:gd name="connsiteX8-17" fmla="*/ 5897 w 10000"/>
                  <a:gd name="connsiteY8-18" fmla="*/ 10000 h 10000"/>
                  <a:gd name="connsiteX9-19" fmla="*/ 4936 w 10000"/>
                  <a:gd name="connsiteY9-20" fmla="*/ 9475 h 10000"/>
                  <a:gd name="connsiteX10-21" fmla="*/ 5288 w 10000"/>
                  <a:gd name="connsiteY10-22" fmla="*/ 8384 h 10000"/>
                  <a:gd name="connsiteX11-23" fmla="*/ 3910 w 10000"/>
                  <a:gd name="connsiteY11-24" fmla="*/ 6283 h 10000"/>
                  <a:gd name="connsiteX12-25" fmla="*/ 3910 w 10000"/>
                  <a:gd name="connsiteY12-26" fmla="*/ 6263 h 10000"/>
                  <a:gd name="connsiteX13-27" fmla="*/ 1346 w 10000"/>
                  <a:gd name="connsiteY13-28" fmla="*/ 5333 h 10000"/>
                  <a:gd name="connsiteX14-29" fmla="*/ 0 w 10000"/>
                  <a:gd name="connsiteY14-30" fmla="*/ 3172 h 10000"/>
                  <a:gd name="connsiteX15-31" fmla="*/ 5000 w 10000"/>
                  <a:gd name="connsiteY15-32" fmla="*/ 0 h 10000"/>
                  <a:gd name="connsiteX0-33" fmla="*/ 5000 w 10000"/>
                  <a:gd name="connsiteY0-34" fmla="*/ 0 h 10086"/>
                  <a:gd name="connsiteX1-35" fmla="*/ 10000 w 10000"/>
                  <a:gd name="connsiteY1-36" fmla="*/ 3212 h 10086"/>
                  <a:gd name="connsiteX2-37" fmla="*/ 10000 w 10000"/>
                  <a:gd name="connsiteY2-38" fmla="*/ 3293 h 10086"/>
                  <a:gd name="connsiteX3-39" fmla="*/ 10000 w 10000"/>
                  <a:gd name="connsiteY3-40" fmla="*/ 3293 h 10086"/>
                  <a:gd name="connsiteX4-41" fmla="*/ 6795 w 10000"/>
                  <a:gd name="connsiteY4-42" fmla="*/ 9697 h 10086"/>
                  <a:gd name="connsiteX5-43" fmla="*/ 6635 w 10000"/>
                  <a:gd name="connsiteY5-44" fmla="*/ 9818 h 10086"/>
                  <a:gd name="connsiteX6-45" fmla="*/ 6635 w 10000"/>
                  <a:gd name="connsiteY6-46" fmla="*/ 9818 h 10086"/>
                  <a:gd name="connsiteX7-47" fmla="*/ 6635 w 10000"/>
                  <a:gd name="connsiteY7-48" fmla="*/ 9818 h 10086"/>
                  <a:gd name="connsiteX8-49" fmla="*/ 5897 w 10000"/>
                  <a:gd name="connsiteY8-50" fmla="*/ 10000 h 10086"/>
                  <a:gd name="connsiteX9-51" fmla="*/ 5288 w 10000"/>
                  <a:gd name="connsiteY9-52" fmla="*/ 8384 h 10086"/>
                  <a:gd name="connsiteX10-53" fmla="*/ 3910 w 10000"/>
                  <a:gd name="connsiteY10-54" fmla="*/ 6283 h 10086"/>
                  <a:gd name="connsiteX11-55" fmla="*/ 3910 w 10000"/>
                  <a:gd name="connsiteY11-56" fmla="*/ 6263 h 10086"/>
                  <a:gd name="connsiteX12-57" fmla="*/ 1346 w 10000"/>
                  <a:gd name="connsiteY12-58" fmla="*/ 5333 h 10086"/>
                  <a:gd name="connsiteX13-59" fmla="*/ 0 w 10000"/>
                  <a:gd name="connsiteY13-60" fmla="*/ 3172 h 10086"/>
                  <a:gd name="connsiteX14-61" fmla="*/ 5000 w 10000"/>
                  <a:gd name="connsiteY14-62" fmla="*/ 0 h 100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</a:cxnLst>
                <a:rect l="l" t="t" r="r" b="b"/>
                <a:pathLst>
                  <a:path w="10000" h="10086">
                    <a:moveTo>
                      <a:pt x="5000" y="0"/>
                    </a:moveTo>
                    <a:cubicBezTo>
                      <a:pt x="7756" y="0"/>
                      <a:pt x="10000" y="1455"/>
                      <a:pt x="10000" y="3212"/>
                    </a:cubicBezTo>
                    <a:lnTo>
                      <a:pt x="10000" y="3293"/>
                    </a:lnTo>
                    <a:lnTo>
                      <a:pt x="10000" y="3293"/>
                    </a:lnTo>
                    <a:cubicBezTo>
                      <a:pt x="10000" y="5717"/>
                      <a:pt x="8814" y="7859"/>
                      <a:pt x="6795" y="9697"/>
                    </a:cubicBezTo>
                    <a:cubicBezTo>
                      <a:pt x="6731" y="9737"/>
                      <a:pt x="6699" y="9778"/>
                      <a:pt x="6635" y="9818"/>
                    </a:cubicBezTo>
                    <a:lnTo>
                      <a:pt x="6635" y="9818"/>
                    </a:lnTo>
                    <a:lnTo>
                      <a:pt x="6635" y="9818"/>
                    </a:lnTo>
                    <a:cubicBezTo>
                      <a:pt x="6442" y="9919"/>
                      <a:pt x="6121" y="10239"/>
                      <a:pt x="5897" y="10000"/>
                    </a:cubicBezTo>
                    <a:cubicBezTo>
                      <a:pt x="5673" y="9761"/>
                      <a:pt x="5619" y="9003"/>
                      <a:pt x="5288" y="8384"/>
                    </a:cubicBezTo>
                    <a:cubicBezTo>
                      <a:pt x="5064" y="7556"/>
                      <a:pt x="4744" y="6848"/>
                      <a:pt x="3910" y="6283"/>
                    </a:cubicBezTo>
                    <a:lnTo>
                      <a:pt x="3910" y="6263"/>
                    </a:lnTo>
                    <a:cubicBezTo>
                      <a:pt x="3237" y="5818"/>
                      <a:pt x="2340" y="5475"/>
                      <a:pt x="1346" y="5333"/>
                    </a:cubicBezTo>
                    <a:cubicBezTo>
                      <a:pt x="513" y="4768"/>
                      <a:pt x="0" y="4000"/>
                      <a:pt x="0" y="3172"/>
                    </a:cubicBezTo>
                    <a:cubicBezTo>
                      <a:pt x="0" y="1414"/>
                      <a:pt x="2244" y="0"/>
                      <a:pt x="5000" y="0"/>
                    </a:cubicBezTo>
                    <a:close/>
                  </a:path>
                </a:pathLst>
              </a:custGeom>
              <a:solidFill>
                <a:srgbClr val="E1DEFB">
                  <a:alpha val="7300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0" name="Freeform 107"/>
              <p:cNvSpPr/>
              <p:nvPr/>
            </p:nvSpPr>
            <p:spPr bwMode="auto">
              <a:xfrm rot="2700000">
                <a:off x="6369742" y="2705056"/>
                <a:ext cx="183510" cy="293579"/>
              </a:xfrm>
              <a:custGeom>
                <a:avLst/>
                <a:gdLst>
                  <a:gd name="T0" fmla="*/ 587375 w 312"/>
                  <a:gd name="T1" fmla="*/ 0 h 495"/>
                  <a:gd name="T2" fmla="*/ 1174750 w 312"/>
                  <a:gd name="T3" fmla="*/ 597631 h 495"/>
                  <a:gd name="T4" fmla="*/ 1174750 w 312"/>
                  <a:gd name="T5" fmla="*/ 612666 h 495"/>
                  <a:gd name="T6" fmla="*/ 1174750 w 312"/>
                  <a:gd name="T7" fmla="*/ 612666 h 495"/>
                  <a:gd name="T8" fmla="*/ 798228 w 312"/>
                  <a:gd name="T9" fmla="*/ 1804170 h 495"/>
                  <a:gd name="T10" fmla="*/ 779401 w 312"/>
                  <a:gd name="T11" fmla="*/ 1826722 h 495"/>
                  <a:gd name="T12" fmla="*/ 779401 w 312"/>
                  <a:gd name="T13" fmla="*/ 1826722 h 495"/>
                  <a:gd name="T14" fmla="*/ 779401 w 312"/>
                  <a:gd name="T15" fmla="*/ 1826722 h 495"/>
                  <a:gd name="T16" fmla="*/ 692801 w 312"/>
                  <a:gd name="T17" fmla="*/ 1860550 h 495"/>
                  <a:gd name="T18" fmla="*/ 579845 w 312"/>
                  <a:gd name="T19" fmla="*/ 1762824 h 495"/>
                  <a:gd name="T20" fmla="*/ 587375 w 312"/>
                  <a:gd name="T21" fmla="*/ 1740272 h 495"/>
                  <a:gd name="T22" fmla="*/ 587375 w 312"/>
                  <a:gd name="T23" fmla="*/ 1740272 h 495"/>
                  <a:gd name="T24" fmla="*/ 621262 w 312"/>
                  <a:gd name="T25" fmla="*/ 1559855 h 495"/>
                  <a:gd name="T26" fmla="*/ 459357 w 312"/>
                  <a:gd name="T27" fmla="*/ 1168952 h 495"/>
                  <a:gd name="T28" fmla="*/ 459357 w 312"/>
                  <a:gd name="T29" fmla="*/ 1165193 h 495"/>
                  <a:gd name="T30" fmla="*/ 158139 w 312"/>
                  <a:gd name="T31" fmla="*/ 992293 h 495"/>
                  <a:gd name="T32" fmla="*/ 0 w 312"/>
                  <a:gd name="T33" fmla="*/ 590114 h 495"/>
                  <a:gd name="T34" fmla="*/ 587375 w 312"/>
                  <a:gd name="T35" fmla="*/ 0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connsiteX0" fmla="*/ 5000 w 10000"/>
                  <a:gd name="connsiteY0" fmla="*/ 0 h 10000"/>
                  <a:gd name="connsiteX1" fmla="*/ 10000 w 10000"/>
                  <a:gd name="connsiteY1" fmla="*/ 3212 h 10000"/>
                  <a:gd name="connsiteX2" fmla="*/ 10000 w 10000"/>
                  <a:gd name="connsiteY2" fmla="*/ 3293 h 10000"/>
                  <a:gd name="connsiteX3" fmla="*/ 10000 w 10000"/>
                  <a:gd name="connsiteY3" fmla="*/ 3293 h 10000"/>
                  <a:gd name="connsiteX4" fmla="*/ 6795 w 10000"/>
                  <a:gd name="connsiteY4" fmla="*/ 9697 h 10000"/>
                  <a:gd name="connsiteX5" fmla="*/ 6635 w 10000"/>
                  <a:gd name="connsiteY5" fmla="*/ 9818 h 10000"/>
                  <a:gd name="connsiteX6" fmla="*/ 6635 w 10000"/>
                  <a:gd name="connsiteY6" fmla="*/ 9818 h 10000"/>
                  <a:gd name="connsiteX7" fmla="*/ 6635 w 10000"/>
                  <a:gd name="connsiteY7" fmla="*/ 9818 h 10000"/>
                  <a:gd name="connsiteX8" fmla="*/ 5897 w 10000"/>
                  <a:gd name="connsiteY8" fmla="*/ 10000 h 10000"/>
                  <a:gd name="connsiteX9" fmla="*/ 4936 w 10000"/>
                  <a:gd name="connsiteY9" fmla="*/ 9475 h 10000"/>
                  <a:gd name="connsiteX10" fmla="*/ 5000 w 10000"/>
                  <a:gd name="connsiteY10" fmla="*/ 9354 h 10000"/>
                  <a:gd name="connsiteX11" fmla="*/ 5288 w 10000"/>
                  <a:gd name="connsiteY11" fmla="*/ 8384 h 10000"/>
                  <a:gd name="connsiteX12" fmla="*/ 3910 w 10000"/>
                  <a:gd name="connsiteY12" fmla="*/ 6283 h 10000"/>
                  <a:gd name="connsiteX13" fmla="*/ 3910 w 10000"/>
                  <a:gd name="connsiteY13" fmla="*/ 6263 h 10000"/>
                  <a:gd name="connsiteX14" fmla="*/ 1346 w 10000"/>
                  <a:gd name="connsiteY14" fmla="*/ 5333 h 10000"/>
                  <a:gd name="connsiteX15" fmla="*/ 0 w 10000"/>
                  <a:gd name="connsiteY15" fmla="*/ 3172 h 10000"/>
                  <a:gd name="connsiteX16" fmla="*/ 5000 w 10000"/>
                  <a:gd name="connsiteY16" fmla="*/ 0 h 10000"/>
                  <a:gd name="connsiteX0-1" fmla="*/ 5000 w 10000"/>
                  <a:gd name="connsiteY0-2" fmla="*/ 0 h 10000"/>
                  <a:gd name="connsiteX1-3" fmla="*/ 10000 w 10000"/>
                  <a:gd name="connsiteY1-4" fmla="*/ 3212 h 10000"/>
                  <a:gd name="connsiteX2-5" fmla="*/ 10000 w 10000"/>
                  <a:gd name="connsiteY2-6" fmla="*/ 3293 h 10000"/>
                  <a:gd name="connsiteX3-7" fmla="*/ 10000 w 10000"/>
                  <a:gd name="connsiteY3-8" fmla="*/ 3293 h 10000"/>
                  <a:gd name="connsiteX4-9" fmla="*/ 6795 w 10000"/>
                  <a:gd name="connsiteY4-10" fmla="*/ 9697 h 10000"/>
                  <a:gd name="connsiteX5-11" fmla="*/ 6635 w 10000"/>
                  <a:gd name="connsiteY5-12" fmla="*/ 9818 h 10000"/>
                  <a:gd name="connsiteX6-13" fmla="*/ 6635 w 10000"/>
                  <a:gd name="connsiteY6-14" fmla="*/ 9818 h 10000"/>
                  <a:gd name="connsiteX7-15" fmla="*/ 6635 w 10000"/>
                  <a:gd name="connsiteY7-16" fmla="*/ 9818 h 10000"/>
                  <a:gd name="connsiteX8-17" fmla="*/ 5897 w 10000"/>
                  <a:gd name="connsiteY8-18" fmla="*/ 10000 h 10000"/>
                  <a:gd name="connsiteX9-19" fmla="*/ 4936 w 10000"/>
                  <a:gd name="connsiteY9-20" fmla="*/ 9475 h 10000"/>
                  <a:gd name="connsiteX10-21" fmla="*/ 5288 w 10000"/>
                  <a:gd name="connsiteY10-22" fmla="*/ 8384 h 10000"/>
                  <a:gd name="connsiteX11-23" fmla="*/ 3910 w 10000"/>
                  <a:gd name="connsiteY11-24" fmla="*/ 6283 h 10000"/>
                  <a:gd name="connsiteX12-25" fmla="*/ 3910 w 10000"/>
                  <a:gd name="connsiteY12-26" fmla="*/ 6263 h 10000"/>
                  <a:gd name="connsiteX13-27" fmla="*/ 1346 w 10000"/>
                  <a:gd name="connsiteY13-28" fmla="*/ 5333 h 10000"/>
                  <a:gd name="connsiteX14-29" fmla="*/ 0 w 10000"/>
                  <a:gd name="connsiteY14-30" fmla="*/ 3172 h 10000"/>
                  <a:gd name="connsiteX15-31" fmla="*/ 5000 w 10000"/>
                  <a:gd name="connsiteY15-32" fmla="*/ 0 h 10000"/>
                  <a:gd name="connsiteX0-33" fmla="*/ 5000 w 10000"/>
                  <a:gd name="connsiteY0-34" fmla="*/ 0 h 10086"/>
                  <a:gd name="connsiteX1-35" fmla="*/ 10000 w 10000"/>
                  <a:gd name="connsiteY1-36" fmla="*/ 3212 h 10086"/>
                  <a:gd name="connsiteX2-37" fmla="*/ 10000 w 10000"/>
                  <a:gd name="connsiteY2-38" fmla="*/ 3293 h 10086"/>
                  <a:gd name="connsiteX3-39" fmla="*/ 10000 w 10000"/>
                  <a:gd name="connsiteY3-40" fmla="*/ 3293 h 10086"/>
                  <a:gd name="connsiteX4-41" fmla="*/ 6795 w 10000"/>
                  <a:gd name="connsiteY4-42" fmla="*/ 9697 h 10086"/>
                  <a:gd name="connsiteX5-43" fmla="*/ 6635 w 10000"/>
                  <a:gd name="connsiteY5-44" fmla="*/ 9818 h 10086"/>
                  <a:gd name="connsiteX6-45" fmla="*/ 6635 w 10000"/>
                  <a:gd name="connsiteY6-46" fmla="*/ 9818 h 10086"/>
                  <a:gd name="connsiteX7-47" fmla="*/ 6635 w 10000"/>
                  <a:gd name="connsiteY7-48" fmla="*/ 9818 h 10086"/>
                  <a:gd name="connsiteX8-49" fmla="*/ 5897 w 10000"/>
                  <a:gd name="connsiteY8-50" fmla="*/ 10000 h 10086"/>
                  <a:gd name="connsiteX9-51" fmla="*/ 5288 w 10000"/>
                  <a:gd name="connsiteY9-52" fmla="*/ 8384 h 10086"/>
                  <a:gd name="connsiteX10-53" fmla="*/ 3910 w 10000"/>
                  <a:gd name="connsiteY10-54" fmla="*/ 6283 h 10086"/>
                  <a:gd name="connsiteX11-55" fmla="*/ 3910 w 10000"/>
                  <a:gd name="connsiteY11-56" fmla="*/ 6263 h 10086"/>
                  <a:gd name="connsiteX12-57" fmla="*/ 1346 w 10000"/>
                  <a:gd name="connsiteY12-58" fmla="*/ 5333 h 10086"/>
                  <a:gd name="connsiteX13-59" fmla="*/ 0 w 10000"/>
                  <a:gd name="connsiteY13-60" fmla="*/ 3172 h 10086"/>
                  <a:gd name="connsiteX14-61" fmla="*/ 5000 w 10000"/>
                  <a:gd name="connsiteY14-62" fmla="*/ 0 h 100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</a:cxnLst>
                <a:rect l="l" t="t" r="r" b="b"/>
                <a:pathLst>
                  <a:path w="10000" h="10086">
                    <a:moveTo>
                      <a:pt x="5000" y="0"/>
                    </a:moveTo>
                    <a:cubicBezTo>
                      <a:pt x="7756" y="0"/>
                      <a:pt x="10000" y="1455"/>
                      <a:pt x="10000" y="3212"/>
                    </a:cubicBezTo>
                    <a:lnTo>
                      <a:pt x="10000" y="3293"/>
                    </a:lnTo>
                    <a:lnTo>
                      <a:pt x="10000" y="3293"/>
                    </a:lnTo>
                    <a:cubicBezTo>
                      <a:pt x="10000" y="5717"/>
                      <a:pt x="8814" y="7859"/>
                      <a:pt x="6795" y="9697"/>
                    </a:cubicBezTo>
                    <a:cubicBezTo>
                      <a:pt x="6731" y="9737"/>
                      <a:pt x="6699" y="9778"/>
                      <a:pt x="6635" y="9818"/>
                    </a:cubicBezTo>
                    <a:lnTo>
                      <a:pt x="6635" y="9818"/>
                    </a:lnTo>
                    <a:lnTo>
                      <a:pt x="6635" y="9818"/>
                    </a:lnTo>
                    <a:cubicBezTo>
                      <a:pt x="6442" y="9919"/>
                      <a:pt x="6121" y="10239"/>
                      <a:pt x="5897" y="10000"/>
                    </a:cubicBezTo>
                    <a:cubicBezTo>
                      <a:pt x="5673" y="9761"/>
                      <a:pt x="5619" y="9003"/>
                      <a:pt x="5288" y="8384"/>
                    </a:cubicBezTo>
                    <a:cubicBezTo>
                      <a:pt x="5064" y="7556"/>
                      <a:pt x="4744" y="6848"/>
                      <a:pt x="3910" y="6283"/>
                    </a:cubicBezTo>
                    <a:lnTo>
                      <a:pt x="3910" y="6263"/>
                    </a:lnTo>
                    <a:cubicBezTo>
                      <a:pt x="3237" y="5818"/>
                      <a:pt x="2340" y="5475"/>
                      <a:pt x="1346" y="5333"/>
                    </a:cubicBezTo>
                    <a:cubicBezTo>
                      <a:pt x="513" y="4768"/>
                      <a:pt x="0" y="4000"/>
                      <a:pt x="0" y="3172"/>
                    </a:cubicBezTo>
                    <a:cubicBezTo>
                      <a:pt x="0" y="1414"/>
                      <a:pt x="2244" y="0"/>
                      <a:pt x="5000" y="0"/>
                    </a:cubicBezTo>
                    <a:close/>
                  </a:path>
                </a:pathLst>
              </a:custGeom>
              <a:solidFill>
                <a:srgbClr val="E1DEFB">
                  <a:alpha val="73000"/>
                </a:srgbClr>
              </a:solidFill>
              <a:ln>
                <a:noFill/>
              </a:ln>
            </p:spPr>
            <p:txBody>
              <a:bodyPr/>
              <a:lstStyle/>
              <a:p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1" name="Freeform 108"/>
              <p:cNvSpPr/>
              <p:nvPr/>
            </p:nvSpPr>
            <p:spPr bwMode="auto">
              <a:xfrm rot="2700000">
                <a:off x="6407803" y="2259335"/>
                <a:ext cx="350653" cy="642255"/>
              </a:xfrm>
              <a:custGeom>
                <a:avLst/>
                <a:gdLst>
                  <a:gd name="T0" fmla="*/ 1122363 w 596"/>
                  <a:gd name="T1" fmla="*/ 4105275 h 1092"/>
                  <a:gd name="T2" fmla="*/ 598844 w 596"/>
                  <a:gd name="T3" fmla="*/ 4105275 h 1092"/>
                  <a:gd name="T4" fmla="*/ 79093 w 596"/>
                  <a:gd name="T5" fmla="*/ 1928577 h 1092"/>
                  <a:gd name="T6" fmla="*/ 1122363 w 596"/>
                  <a:gd name="T7" fmla="*/ 0 h 1092"/>
                  <a:gd name="T8" fmla="*/ 1126129 w 596"/>
                  <a:gd name="T9" fmla="*/ 0 h 1092"/>
                  <a:gd name="T10" fmla="*/ 2165632 w 596"/>
                  <a:gd name="T11" fmla="*/ 1928577 h 1092"/>
                  <a:gd name="T12" fmla="*/ 1645881 w 596"/>
                  <a:gd name="T13" fmla="*/ 4105275 h 1092"/>
                  <a:gd name="T14" fmla="*/ 1122363 w 596"/>
                  <a:gd name="T15" fmla="*/ 4105275 h 10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96" h="1092">
                    <a:moveTo>
                      <a:pt x="298" y="1092"/>
                    </a:moveTo>
                    <a:cubicBezTo>
                      <a:pt x="159" y="1092"/>
                      <a:pt x="159" y="1092"/>
                      <a:pt x="159" y="1092"/>
                    </a:cubicBezTo>
                    <a:cubicBezTo>
                      <a:pt x="31" y="824"/>
                      <a:pt x="21" y="513"/>
                      <a:pt x="21" y="513"/>
                    </a:cubicBezTo>
                    <a:cubicBezTo>
                      <a:pt x="0" y="212"/>
                      <a:pt x="298" y="0"/>
                      <a:pt x="298" y="0"/>
                    </a:cubicBezTo>
                    <a:cubicBezTo>
                      <a:pt x="299" y="0"/>
                      <a:pt x="299" y="0"/>
                      <a:pt x="299" y="0"/>
                    </a:cubicBezTo>
                    <a:cubicBezTo>
                      <a:pt x="299" y="0"/>
                      <a:pt x="596" y="212"/>
                      <a:pt x="575" y="513"/>
                    </a:cubicBezTo>
                    <a:cubicBezTo>
                      <a:pt x="575" y="513"/>
                      <a:pt x="566" y="824"/>
                      <a:pt x="437" y="1092"/>
                    </a:cubicBezTo>
                    <a:lnTo>
                      <a:pt x="298" y="1092"/>
                    </a:lnTo>
                    <a:close/>
                  </a:path>
                </a:pathLst>
              </a:custGeom>
              <a:solidFill>
                <a:srgbClr val="B79BD8"/>
              </a:solidFill>
              <a:ln>
                <a:noFill/>
              </a:ln>
            </p:spPr>
            <p:txBody>
              <a:bodyPr/>
              <a:lstStyle/>
              <a:p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2" name="Oval 113"/>
              <p:cNvSpPr>
                <a:spLocks noChangeArrowheads="1"/>
              </p:cNvSpPr>
              <p:nvPr/>
            </p:nvSpPr>
            <p:spPr bwMode="auto">
              <a:xfrm rot="2700000">
                <a:off x="6568043" y="2481147"/>
                <a:ext cx="117123" cy="114085"/>
              </a:xfrm>
              <a:prstGeom prst="ellipse">
                <a:avLst/>
              </a:prstGeom>
              <a:solidFill>
                <a:schemeClr val="bg1">
                  <a:alpha val="77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3" name="Oval 116"/>
              <p:cNvSpPr>
                <a:spLocks noChangeArrowheads="1"/>
              </p:cNvSpPr>
              <p:nvPr/>
            </p:nvSpPr>
            <p:spPr bwMode="auto">
              <a:xfrm rot="2700000">
                <a:off x="6500229" y="2593093"/>
                <a:ext cx="70303" cy="72640"/>
              </a:xfrm>
              <a:prstGeom prst="ellipse">
                <a:avLst/>
              </a:prstGeom>
              <a:solidFill>
                <a:schemeClr val="bg1">
                  <a:alpha val="77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4" name="Oval 119"/>
              <p:cNvSpPr>
                <a:spLocks noChangeArrowheads="1"/>
              </p:cNvSpPr>
              <p:nvPr/>
            </p:nvSpPr>
            <p:spPr bwMode="auto">
              <a:xfrm rot="2700000">
                <a:off x="6447912" y="2674106"/>
                <a:ext cx="43239" cy="42313"/>
              </a:xfrm>
              <a:prstGeom prst="ellipse">
                <a:avLst/>
              </a:prstGeom>
              <a:solidFill>
                <a:schemeClr val="bg1">
                  <a:alpha val="77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hangingPunct="1"/>
                <a:endParaRPr lang="en-US" sz="2400" dirty="0">
                  <a:latin typeface="+mj-ea"/>
                  <a:ea typeface="+mj-ea"/>
                </a:endParaRPr>
              </a:p>
            </p:txBody>
          </p:sp>
          <p:sp>
            <p:nvSpPr>
              <p:cNvPr id="15" name="Rectangle 27"/>
              <p:cNvSpPr/>
              <p:nvPr/>
            </p:nvSpPr>
            <p:spPr>
              <a:xfrm rot="2700000">
                <a:off x="6301683" y="2797997"/>
                <a:ext cx="71523" cy="43830"/>
              </a:xfrm>
              <a:prstGeom prst="rect">
                <a:avLst/>
              </a:prstGeom>
              <a:solidFill>
                <a:srgbClr val="EB6949">
                  <a:alpha val="73000"/>
                </a:srgb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6" name="MH_Other_2"/>
            <p:cNvSpPr/>
            <p:nvPr>
              <p:custDataLst>
                <p:tags r:id="rId4"/>
              </p:custDataLst>
            </p:nvPr>
          </p:nvSpPr>
          <p:spPr>
            <a:xfrm>
              <a:off x="7570773" y="3138343"/>
              <a:ext cx="921545" cy="923785"/>
            </a:xfrm>
            <a:prstGeom prst="ellipse">
              <a:avLst/>
            </a:prstGeom>
            <a:solidFill>
              <a:srgbClr val="E1DEFB"/>
            </a:solidFill>
            <a:ln>
              <a:noFill/>
            </a:ln>
            <a:effectLst/>
          </p:spPr>
          <p:txBody>
            <a:bodyPr lIns="0" rIns="0" anchor="ctr"/>
            <a:lstStyle/>
            <a:p>
              <a:pPr algn="ctr" defTabSz="914400"/>
              <a:r>
                <a:rPr lang="en-US" altLang="zh-CN" sz="32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03</a:t>
              </a:r>
              <a:endParaRPr lang="en-US" altLang="zh-CN" sz="32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5"/>
              </p:custDataLst>
            </p:nvPr>
          </p:nvSpPr>
          <p:spPr>
            <a:xfrm>
              <a:off x="2435183" y="2276263"/>
              <a:ext cx="921545" cy="923785"/>
            </a:xfrm>
            <a:prstGeom prst="ellipse">
              <a:avLst/>
            </a:prstGeom>
            <a:solidFill>
              <a:srgbClr val="E1DEFB"/>
            </a:solidFill>
            <a:ln>
              <a:noFill/>
            </a:ln>
            <a:effectLst/>
          </p:spPr>
          <p:txBody>
            <a:bodyPr lIns="0" rIns="0" anchor="ctr"/>
            <a:lstStyle/>
            <a:p>
              <a:pPr algn="ctr" defTabSz="914400"/>
              <a:r>
                <a:rPr lang="en-US" altLang="zh-CN" sz="32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01</a:t>
              </a:r>
              <a:endParaRPr lang="en-US" altLang="zh-CN" sz="32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6"/>
              </p:custDataLst>
            </p:nvPr>
          </p:nvSpPr>
          <p:spPr>
            <a:xfrm>
              <a:off x="4979057" y="2157265"/>
              <a:ext cx="1057582" cy="1060154"/>
            </a:xfrm>
            <a:prstGeom prst="ellipse">
              <a:avLst/>
            </a:prstGeom>
            <a:solidFill>
              <a:srgbClr val="B79BD8"/>
            </a:solidFill>
            <a:ln>
              <a:solidFill>
                <a:srgbClr val="E1DEFB"/>
              </a:solidFill>
            </a:ln>
            <a:effectLst/>
          </p:spPr>
          <p:txBody>
            <a:bodyPr anchor="ctr"/>
            <a:lstStyle/>
            <a:p>
              <a:pPr algn="ctr" defTabSz="914400"/>
              <a:r>
                <a:rPr lang="en-US" altLang="zh-CN" sz="32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02</a:t>
              </a:r>
              <a:endParaRPr lang="en-US" altLang="zh-CN" sz="32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846310" y="3329397"/>
              <a:ext cx="2099290" cy="1753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每天定时开窗户适度通风保持空气流通，让阳光射入室内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4478251" y="3400749"/>
              <a:ext cx="2099290" cy="1337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班级中垃圾及时清理干净，防治细菌滋生。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6981900" y="4180474"/>
              <a:ext cx="2099290" cy="506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学生注意个人卫生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133" y="646404"/>
            <a:ext cx="9259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健康教育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502647" y="1777341"/>
            <a:ext cx="9027514" cy="3977179"/>
            <a:chOff x="1502645" y="1736571"/>
            <a:chExt cx="9027514" cy="3977179"/>
          </a:xfrm>
        </p:grpSpPr>
        <p:sp>
          <p:nvSpPr>
            <p:cNvPr id="5" name="文本框 4"/>
            <p:cNvSpPr txBox="1"/>
            <p:nvPr/>
          </p:nvSpPr>
          <p:spPr>
            <a:xfrm>
              <a:off x="1502645" y="3835075"/>
              <a:ext cx="2768925" cy="891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20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勤洗手、喝开水吃熟食、常剪指甲、勤换衣服</a:t>
              </a:r>
              <a:endParaRPr lang="zh-CN" altLang="en-U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385320" y="2403578"/>
              <a:ext cx="3421357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养成良好的卫生习惯</a:t>
              </a:r>
              <a:endParaRPr lang="zh-CN" altLang="en-U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61234" y="3835075"/>
              <a:ext cx="2768925" cy="1291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班级开展卫生方面的主题活动，让孩子树立起自我保护意识</a:t>
              </a:r>
              <a:endParaRPr lang="zh-CN" altLang="en-US" sz="20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50" r="18750"/>
            <a:stretch>
              <a:fillRect/>
            </a:stretch>
          </p:blipFill>
          <p:spPr>
            <a:xfrm>
              <a:off x="4791135" y="3104021"/>
              <a:ext cx="2609729" cy="2609729"/>
            </a:xfrm>
            <a:prstGeom prst="ellipse">
              <a:avLst/>
            </a:prstGeom>
          </p:spPr>
        </p:pic>
        <p:sp>
          <p:nvSpPr>
            <p:cNvPr id="12" name="任意多边形 23"/>
            <p:cNvSpPr/>
            <p:nvPr/>
          </p:nvSpPr>
          <p:spPr bwMode="auto">
            <a:xfrm>
              <a:off x="5869331" y="1736571"/>
              <a:ext cx="453338" cy="45850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604587" h="603651">
                  <a:moveTo>
                    <a:pt x="257199" y="365875"/>
                  </a:moveTo>
                  <a:cubicBezTo>
                    <a:pt x="203026" y="403332"/>
                    <a:pt x="128443" y="465960"/>
                    <a:pt x="131295" y="514953"/>
                  </a:cubicBezTo>
                  <a:cubicBezTo>
                    <a:pt x="132645" y="537277"/>
                    <a:pt x="150653" y="556006"/>
                    <a:pt x="184868" y="570989"/>
                  </a:cubicBezTo>
                  <a:cubicBezTo>
                    <a:pt x="202425" y="578630"/>
                    <a:pt x="217882" y="582376"/>
                    <a:pt x="231088" y="582376"/>
                  </a:cubicBezTo>
                  <a:cubicBezTo>
                    <a:pt x="247445" y="582376"/>
                    <a:pt x="260050" y="576532"/>
                    <a:pt x="269805" y="564396"/>
                  </a:cubicBezTo>
                  <a:cubicBezTo>
                    <a:pt x="302969" y="522894"/>
                    <a:pt x="293215" y="424607"/>
                    <a:pt x="284811" y="371418"/>
                  </a:cubicBezTo>
                  <a:cubicBezTo>
                    <a:pt x="282260" y="378011"/>
                    <a:pt x="279409" y="384753"/>
                    <a:pt x="276407" y="391795"/>
                  </a:cubicBezTo>
                  <a:cubicBezTo>
                    <a:pt x="255398" y="439740"/>
                    <a:pt x="232738" y="476148"/>
                    <a:pt x="225535" y="473001"/>
                  </a:cubicBezTo>
                  <a:cubicBezTo>
                    <a:pt x="218482" y="469855"/>
                    <a:pt x="229587" y="428503"/>
                    <a:pt x="250596" y="380558"/>
                  </a:cubicBezTo>
                  <a:cubicBezTo>
                    <a:pt x="252697" y="375464"/>
                    <a:pt x="254948" y="370669"/>
                    <a:pt x="257199" y="365875"/>
                  </a:cubicBezTo>
                  <a:close/>
                  <a:moveTo>
                    <a:pt x="465039" y="311188"/>
                  </a:moveTo>
                  <a:cubicBezTo>
                    <a:pt x="434276" y="311188"/>
                    <a:pt x="403362" y="314634"/>
                    <a:pt x="379352" y="318230"/>
                  </a:cubicBezTo>
                  <a:cubicBezTo>
                    <a:pt x="384154" y="320027"/>
                    <a:pt x="388956" y="322125"/>
                    <a:pt x="393908" y="324223"/>
                  </a:cubicBezTo>
                  <a:cubicBezTo>
                    <a:pt x="441929" y="345199"/>
                    <a:pt x="478395" y="367822"/>
                    <a:pt x="475243" y="375014"/>
                  </a:cubicBezTo>
                  <a:cubicBezTo>
                    <a:pt x="472092" y="382056"/>
                    <a:pt x="430674" y="370969"/>
                    <a:pt x="382653" y="349993"/>
                  </a:cubicBezTo>
                  <a:cubicBezTo>
                    <a:pt x="375600" y="346996"/>
                    <a:pt x="368847" y="343850"/>
                    <a:pt x="362395" y="340853"/>
                  </a:cubicBezTo>
                  <a:cubicBezTo>
                    <a:pt x="398410" y="394042"/>
                    <a:pt x="462338" y="472552"/>
                    <a:pt x="513060" y="472552"/>
                  </a:cubicBezTo>
                  <a:cubicBezTo>
                    <a:pt x="536620" y="472552"/>
                    <a:pt x="556428" y="454573"/>
                    <a:pt x="571885" y="419063"/>
                  </a:cubicBezTo>
                  <a:cubicBezTo>
                    <a:pt x="585691" y="387450"/>
                    <a:pt x="587041" y="362728"/>
                    <a:pt x="575937" y="345648"/>
                  </a:cubicBezTo>
                  <a:cubicBezTo>
                    <a:pt x="561080" y="323174"/>
                    <a:pt x="522814" y="311188"/>
                    <a:pt x="465039" y="311188"/>
                  </a:cubicBezTo>
                  <a:close/>
                  <a:moveTo>
                    <a:pt x="299824" y="259207"/>
                  </a:moveTo>
                  <a:cubicBezTo>
                    <a:pt x="300874" y="259207"/>
                    <a:pt x="301925" y="259357"/>
                    <a:pt x="302975" y="259507"/>
                  </a:cubicBezTo>
                  <a:cubicBezTo>
                    <a:pt x="304025" y="259656"/>
                    <a:pt x="305226" y="259656"/>
                    <a:pt x="306276" y="259806"/>
                  </a:cubicBezTo>
                  <a:cubicBezTo>
                    <a:pt x="309727" y="260405"/>
                    <a:pt x="313178" y="261154"/>
                    <a:pt x="316479" y="262652"/>
                  </a:cubicBezTo>
                  <a:cubicBezTo>
                    <a:pt x="320380" y="264299"/>
                    <a:pt x="323682" y="266696"/>
                    <a:pt x="326682" y="269242"/>
                  </a:cubicBezTo>
                  <a:cubicBezTo>
                    <a:pt x="328333" y="270590"/>
                    <a:pt x="329833" y="271938"/>
                    <a:pt x="331184" y="273586"/>
                  </a:cubicBezTo>
                  <a:cubicBezTo>
                    <a:pt x="332234" y="274784"/>
                    <a:pt x="333134" y="275982"/>
                    <a:pt x="334035" y="277180"/>
                  </a:cubicBezTo>
                  <a:cubicBezTo>
                    <a:pt x="335535" y="279277"/>
                    <a:pt x="336736" y="281524"/>
                    <a:pt x="337786" y="283920"/>
                  </a:cubicBezTo>
                  <a:cubicBezTo>
                    <a:pt x="338686" y="286167"/>
                    <a:pt x="339436" y="288413"/>
                    <a:pt x="340037" y="290660"/>
                  </a:cubicBezTo>
                  <a:cubicBezTo>
                    <a:pt x="340187" y="291559"/>
                    <a:pt x="340637" y="292308"/>
                    <a:pt x="340787" y="293206"/>
                  </a:cubicBezTo>
                  <a:cubicBezTo>
                    <a:pt x="341387" y="296501"/>
                    <a:pt x="341387" y="299796"/>
                    <a:pt x="341237" y="303092"/>
                  </a:cubicBezTo>
                  <a:cubicBezTo>
                    <a:pt x="341237" y="303541"/>
                    <a:pt x="341237" y="303990"/>
                    <a:pt x="341087" y="304290"/>
                  </a:cubicBezTo>
                  <a:cubicBezTo>
                    <a:pt x="340787" y="308633"/>
                    <a:pt x="339887" y="313127"/>
                    <a:pt x="338086" y="317320"/>
                  </a:cubicBezTo>
                  <a:cubicBezTo>
                    <a:pt x="336736" y="320316"/>
                    <a:pt x="334935" y="323012"/>
                    <a:pt x="333134" y="325558"/>
                  </a:cubicBezTo>
                  <a:cubicBezTo>
                    <a:pt x="332084" y="326906"/>
                    <a:pt x="331034" y="328254"/>
                    <a:pt x="329833" y="329452"/>
                  </a:cubicBezTo>
                  <a:cubicBezTo>
                    <a:pt x="329683" y="329602"/>
                    <a:pt x="329533" y="329602"/>
                    <a:pt x="329383" y="329752"/>
                  </a:cubicBezTo>
                  <a:cubicBezTo>
                    <a:pt x="327883" y="331399"/>
                    <a:pt x="326232" y="332747"/>
                    <a:pt x="324582" y="334095"/>
                  </a:cubicBezTo>
                  <a:cubicBezTo>
                    <a:pt x="323081" y="335144"/>
                    <a:pt x="321581" y="336192"/>
                    <a:pt x="319930" y="336941"/>
                  </a:cubicBezTo>
                  <a:cubicBezTo>
                    <a:pt x="317830" y="338139"/>
                    <a:pt x="315579" y="339188"/>
                    <a:pt x="313328" y="339937"/>
                  </a:cubicBezTo>
                  <a:cubicBezTo>
                    <a:pt x="311678" y="340536"/>
                    <a:pt x="310027" y="340985"/>
                    <a:pt x="308227" y="341285"/>
                  </a:cubicBezTo>
                  <a:cubicBezTo>
                    <a:pt x="305976" y="341734"/>
                    <a:pt x="303575" y="342033"/>
                    <a:pt x="301174" y="342183"/>
                  </a:cubicBezTo>
                  <a:cubicBezTo>
                    <a:pt x="300724" y="342183"/>
                    <a:pt x="300274" y="342333"/>
                    <a:pt x="299824" y="342333"/>
                  </a:cubicBezTo>
                  <a:cubicBezTo>
                    <a:pt x="298324" y="342333"/>
                    <a:pt x="296973" y="342033"/>
                    <a:pt x="295473" y="341884"/>
                  </a:cubicBezTo>
                  <a:cubicBezTo>
                    <a:pt x="291271" y="341434"/>
                    <a:pt x="287220" y="340536"/>
                    <a:pt x="283169" y="338738"/>
                  </a:cubicBezTo>
                  <a:cubicBezTo>
                    <a:pt x="279868" y="337241"/>
                    <a:pt x="276717" y="335293"/>
                    <a:pt x="273866" y="332897"/>
                  </a:cubicBezTo>
                  <a:cubicBezTo>
                    <a:pt x="273116" y="332298"/>
                    <a:pt x="272365" y="331699"/>
                    <a:pt x="271615" y="331100"/>
                  </a:cubicBezTo>
                  <a:cubicBezTo>
                    <a:pt x="269064" y="328703"/>
                    <a:pt x="266814" y="326157"/>
                    <a:pt x="264863" y="323162"/>
                  </a:cubicBezTo>
                  <a:cubicBezTo>
                    <a:pt x="264863" y="323162"/>
                    <a:pt x="264713" y="323012"/>
                    <a:pt x="264713" y="322862"/>
                  </a:cubicBezTo>
                  <a:cubicBezTo>
                    <a:pt x="263363" y="320615"/>
                    <a:pt x="262162" y="318369"/>
                    <a:pt x="261112" y="315972"/>
                  </a:cubicBezTo>
                  <a:cubicBezTo>
                    <a:pt x="260662" y="314624"/>
                    <a:pt x="260362" y="313276"/>
                    <a:pt x="259912" y="311779"/>
                  </a:cubicBezTo>
                  <a:cubicBezTo>
                    <a:pt x="259461" y="309981"/>
                    <a:pt x="259011" y="308184"/>
                    <a:pt x="258711" y="306387"/>
                  </a:cubicBezTo>
                  <a:cubicBezTo>
                    <a:pt x="258561" y="304739"/>
                    <a:pt x="258411" y="303092"/>
                    <a:pt x="258411" y="301444"/>
                  </a:cubicBezTo>
                  <a:cubicBezTo>
                    <a:pt x="258261" y="298748"/>
                    <a:pt x="258561" y="296202"/>
                    <a:pt x="259011" y="293506"/>
                  </a:cubicBezTo>
                  <a:cubicBezTo>
                    <a:pt x="259611" y="290361"/>
                    <a:pt x="260362" y="287215"/>
                    <a:pt x="261712" y="284220"/>
                  </a:cubicBezTo>
                  <a:cubicBezTo>
                    <a:pt x="263513" y="279876"/>
                    <a:pt x="266214" y="276132"/>
                    <a:pt x="269214" y="272837"/>
                  </a:cubicBezTo>
                  <a:cubicBezTo>
                    <a:pt x="269965" y="271938"/>
                    <a:pt x="270865" y="270890"/>
                    <a:pt x="271915" y="269991"/>
                  </a:cubicBezTo>
                  <a:cubicBezTo>
                    <a:pt x="271915" y="269991"/>
                    <a:pt x="272065" y="269991"/>
                    <a:pt x="272065" y="269841"/>
                  </a:cubicBezTo>
                  <a:cubicBezTo>
                    <a:pt x="274016" y="268044"/>
                    <a:pt x="276117" y="266546"/>
                    <a:pt x="278367" y="265198"/>
                  </a:cubicBezTo>
                  <a:cubicBezTo>
                    <a:pt x="279118" y="264749"/>
                    <a:pt x="280018" y="264299"/>
                    <a:pt x="280768" y="264000"/>
                  </a:cubicBezTo>
                  <a:cubicBezTo>
                    <a:pt x="284369" y="262053"/>
                    <a:pt x="288120" y="260705"/>
                    <a:pt x="292172" y="259956"/>
                  </a:cubicBezTo>
                  <a:cubicBezTo>
                    <a:pt x="293072" y="259806"/>
                    <a:pt x="294122" y="259656"/>
                    <a:pt x="295173" y="259507"/>
                  </a:cubicBezTo>
                  <a:cubicBezTo>
                    <a:pt x="296673" y="259357"/>
                    <a:pt x="298324" y="259207"/>
                    <a:pt x="299824" y="259207"/>
                  </a:cubicBezTo>
                  <a:close/>
                  <a:moveTo>
                    <a:pt x="323228" y="252006"/>
                  </a:moveTo>
                  <a:cubicBezTo>
                    <a:pt x="323228" y="252455"/>
                    <a:pt x="323378" y="253055"/>
                    <a:pt x="323528" y="253504"/>
                  </a:cubicBezTo>
                  <a:cubicBezTo>
                    <a:pt x="323828" y="253204"/>
                    <a:pt x="324278" y="252905"/>
                    <a:pt x="324728" y="252605"/>
                  </a:cubicBezTo>
                  <a:cubicBezTo>
                    <a:pt x="324128" y="252455"/>
                    <a:pt x="323678" y="252156"/>
                    <a:pt x="323228" y="252006"/>
                  </a:cubicBezTo>
                  <a:close/>
                  <a:moveTo>
                    <a:pt x="254348" y="180088"/>
                  </a:moveTo>
                  <a:cubicBezTo>
                    <a:pt x="249396" y="182036"/>
                    <a:pt x="255998" y="210354"/>
                    <a:pt x="268904" y="243166"/>
                  </a:cubicBezTo>
                  <a:cubicBezTo>
                    <a:pt x="270555" y="247361"/>
                    <a:pt x="272206" y="251257"/>
                    <a:pt x="273856" y="255002"/>
                  </a:cubicBezTo>
                  <a:cubicBezTo>
                    <a:pt x="272806" y="255751"/>
                    <a:pt x="271905" y="256501"/>
                    <a:pt x="270855" y="257250"/>
                  </a:cubicBezTo>
                  <a:cubicBezTo>
                    <a:pt x="266803" y="254403"/>
                    <a:pt x="262301" y="251107"/>
                    <a:pt x="257499" y="247661"/>
                  </a:cubicBezTo>
                  <a:cubicBezTo>
                    <a:pt x="260651" y="252305"/>
                    <a:pt x="263652" y="256800"/>
                    <a:pt x="266203" y="260846"/>
                  </a:cubicBezTo>
                  <a:cubicBezTo>
                    <a:pt x="266203" y="260846"/>
                    <a:pt x="266353" y="260846"/>
                    <a:pt x="266353" y="260846"/>
                  </a:cubicBezTo>
                  <a:cubicBezTo>
                    <a:pt x="265603" y="261445"/>
                    <a:pt x="264852" y="262044"/>
                    <a:pt x="264252" y="262643"/>
                  </a:cubicBezTo>
                  <a:cubicBezTo>
                    <a:pt x="262601" y="264292"/>
                    <a:pt x="261101" y="265790"/>
                    <a:pt x="259600" y="267588"/>
                  </a:cubicBezTo>
                  <a:cubicBezTo>
                    <a:pt x="256899" y="270884"/>
                    <a:pt x="254498" y="274630"/>
                    <a:pt x="252547" y="278675"/>
                  </a:cubicBezTo>
                  <a:cubicBezTo>
                    <a:pt x="252397" y="279125"/>
                    <a:pt x="252097" y="279424"/>
                    <a:pt x="251947" y="279874"/>
                  </a:cubicBezTo>
                  <a:cubicBezTo>
                    <a:pt x="251797" y="280323"/>
                    <a:pt x="251797" y="280623"/>
                    <a:pt x="251647" y="281072"/>
                  </a:cubicBezTo>
                  <a:cubicBezTo>
                    <a:pt x="250446" y="284069"/>
                    <a:pt x="249396" y="287065"/>
                    <a:pt x="248795" y="290062"/>
                  </a:cubicBezTo>
                  <a:cubicBezTo>
                    <a:pt x="247895" y="294407"/>
                    <a:pt x="247595" y="298902"/>
                    <a:pt x="247895" y="303247"/>
                  </a:cubicBezTo>
                  <a:cubicBezTo>
                    <a:pt x="243093" y="304146"/>
                    <a:pt x="237691" y="305045"/>
                    <a:pt x="231838" y="305944"/>
                  </a:cubicBezTo>
                  <a:cubicBezTo>
                    <a:pt x="237991" y="307142"/>
                    <a:pt x="243543" y="308191"/>
                    <a:pt x="248345" y="309240"/>
                  </a:cubicBezTo>
                  <a:cubicBezTo>
                    <a:pt x="248495" y="309540"/>
                    <a:pt x="248495" y="309689"/>
                    <a:pt x="248495" y="309989"/>
                  </a:cubicBezTo>
                  <a:cubicBezTo>
                    <a:pt x="245044" y="311188"/>
                    <a:pt x="241592" y="312536"/>
                    <a:pt x="238141" y="313885"/>
                  </a:cubicBezTo>
                  <a:cubicBezTo>
                    <a:pt x="205126" y="326920"/>
                    <a:pt x="179916" y="341303"/>
                    <a:pt x="181866" y="346247"/>
                  </a:cubicBezTo>
                  <a:cubicBezTo>
                    <a:pt x="183817" y="351042"/>
                    <a:pt x="212180" y="344599"/>
                    <a:pt x="245044" y="331564"/>
                  </a:cubicBezTo>
                  <a:cubicBezTo>
                    <a:pt x="248495" y="330216"/>
                    <a:pt x="251947" y="328867"/>
                    <a:pt x="255248" y="327519"/>
                  </a:cubicBezTo>
                  <a:cubicBezTo>
                    <a:pt x="256149" y="329017"/>
                    <a:pt x="257199" y="330515"/>
                    <a:pt x="258400" y="332014"/>
                  </a:cubicBezTo>
                  <a:cubicBezTo>
                    <a:pt x="255398" y="336359"/>
                    <a:pt x="251947" y="341153"/>
                    <a:pt x="248045" y="346547"/>
                  </a:cubicBezTo>
                  <a:cubicBezTo>
                    <a:pt x="253147" y="342951"/>
                    <a:pt x="258099" y="339805"/>
                    <a:pt x="262301" y="337108"/>
                  </a:cubicBezTo>
                  <a:cubicBezTo>
                    <a:pt x="264252" y="339056"/>
                    <a:pt x="266503" y="340853"/>
                    <a:pt x="268754" y="342502"/>
                  </a:cubicBezTo>
                  <a:cubicBezTo>
                    <a:pt x="271905" y="344749"/>
                    <a:pt x="275357" y="346847"/>
                    <a:pt x="278959" y="348495"/>
                  </a:cubicBezTo>
                  <a:cubicBezTo>
                    <a:pt x="283160" y="350293"/>
                    <a:pt x="287512" y="351341"/>
                    <a:pt x="292014" y="352091"/>
                  </a:cubicBezTo>
                  <a:cubicBezTo>
                    <a:pt x="294565" y="352540"/>
                    <a:pt x="297116" y="352840"/>
                    <a:pt x="299818" y="352840"/>
                  </a:cubicBezTo>
                  <a:cubicBezTo>
                    <a:pt x="301018" y="352840"/>
                    <a:pt x="302068" y="352690"/>
                    <a:pt x="303269" y="352690"/>
                  </a:cubicBezTo>
                  <a:cubicBezTo>
                    <a:pt x="304169" y="358233"/>
                    <a:pt x="305370" y="364676"/>
                    <a:pt x="306420" y="372018"/>
                  </a:cubicBezTo>
                  <a:cubicBezTo>
                    <a:pt x="307921" y="364227"/>
                    <a:pt x="309422" y="357335"/>
                    <a:pt x="310622" y="351641"/>
                  </a:cubicBezTo>
                  <a:cubicBezTo>
                    <a:pt x="311072" y="351491"/>
                    <a:pt x="311372" y="351491"/>
                    <a:pt x="311823" y="351341"/>
                  </a:cubicBezTo>
                  <a:cubicBezTo>
                    <a:pt x="313023" y="354937"/>
                    <a:pt x="314524" y="358683"/>
                    <a:pt x="315874" y="362429"/>
                  </a:cubicBezTo>
                  <a:cubicBezTo>
                    <a:pt x="328930" y="395391"/>
                    <a:pt x="343336" y="420412"/>
                    <a:pt x="348288" y="418614"/>
                  </a:cubicBezTo>
                  <a:cubicBezTo>
                    <a:pt x="353241" y="416666"/>
                    <a:pt x="346638" y="388349"/>
                    <a:pt x="333582" y="355387"/>
                  </a:cubicBezTo>
                  <a:cubicBezTo>
                    <a:pt x="332081" y="351491"/>
                    <a:pt x="330431" y="347746"/>
                    <a:pt x="328930" y="344000"/>
                  </a:cubicBezTo>
                  <a:cubicBezTo>
                    <a:pt x="329080" y="343850"/>
                    <a:pt x="329380" y="343700"/>
                    <a:pt x="329530" y="343550"/>
                  </a:cubicBezTo>
                  <a:cubicBezTo>
                    <a:pt x="334482" y="346996"/>
                    <a:pt x="340485" y="351192"/>
                    <a:pt x="347088" y="355986"/>
                  </a:cubicBezTo>
                  <a:cubicBezTo>
                    <a:pt x="342736" y="349543"/>
                    <a:pt x="338834" y="343700"/>
                    <a:pt x="335683" y="338606"/>
                  </a:cubicBezTo>
                  <a:cubicBezTo>
                    <a:pt x="335983" y="338306"/>
                    <a:pt x="336283" y="337857"/>
                    <a:pt x="336733" y="337557"/>
                  </a:cubicBezTo>
                  <a:cubicBezTo>
                    <a:pt x="337484" y="336658"/>
                    <a:pt x="338384" y="335759"/>
                    <a:pt x="339285" y="334860"/>
                  </a:cubicBezTo>
                  <a:cubicBezTo>
                    <a:pt x="339435" y="334561"/>
                    <a:pt x="339735" y="334261"/>
                    <a:pt x="340035" y="333961"/>
                  </a:cubicBezTo>
                  <a:cubicBezTo>
                    <a:pt x="340935" y="332913"/>
                    <a:pt x="341686" y="331864"/>
                    <a:pt x="342436" y="330665"/>
                  </a:cubicBezTo>
                  <a:cubicBezTo>
                    <a:pt x="344387" y="327819"/>
                    <a:pt x="346338" y="324822"/>
                    <a:pt x="347688" y="321526"/>
                  </a:cubicBezTo>
                  <a:cubicBezTo>
                    <a:pt x="349639" y="317031"/>
                    <a:pt x="350689" y="312386"/>
                    <a:pt x="351440" y="307592"/>
                  </a:cubicBezTo>
                  <a:cubicBezTo>
                    <a:pt x="351590" y="305494"/>
                    <a:pt x="352040" y="303247"/>
                    <a:pt x="352040" y="301149"/>
                  </a:cubicBezTo>
                  <a:cubicBezTo>
                    <a:pt x="352490" y="300999"/>
                    <a:pt x="352940" y="300850"/>
                    <a:pt x="353541" y="300850"/>
                  </a:cubicBezTo>
                  <a:cubicBezTo>
                    <a:pt x="359093" y="299801"/>
                    <a:pt x="365546" y="298752"/>
                    <a:pt x="372749" y="297703"/>
                  </a:cubicBezTo>
                  <a:cubicBezTo>
                    <a:pt x="365096" y="296205"/>
                    <a:pt x="358643" y="294856"/>
                    <a:pt x="352940" y="293658"/>
                  </a:cubicBezTo>
                  <a:cubicBezTo>
                    <a:pt x="352790" y="292160"/>
                    <a:pt x="352790" y="290661"/>
                    <a:pt x="352490" y="289313"/>
                  </a:cubicBezTo>
                  <a:cubicBezTo>
                    <a:pt x="356392" y="287815"/>
                    <a:pt x="360444" y="286316"/>
                    <a:pt x="364495" y="284668"/>
                  </a:cubicBezTo>
                  <a:cubicBezTo>
                    <a:pt x="397510" y="271783"/>
                    <a:pt x="422721" y="257250"/>
                    <a:pt x="420770" y="252455"/>
                  </a:cubicBezTo>
                  <a:cubicBezTo>
                    <a:pt x="418819" y="247511"/>
                    <a:pt x="390457" y="254103"/>
                    <a:pt x="357592" y="266988"/>
                  </a:cubicBezTo>
                  <a:cubicBezTo>
                    <a:pt x="353541" y="268637"/>
                    <a:pt x="349789" y="270135"/>
                    <a:pt x="346037" y="271783"/>
                  </a:cubicBezTo>
                  <a:cubicBezTo>
                    <a:pt x="349039" y="267438"/>
                    <a:pt x="352640" y="262494"/>
                    <a:pt x="356542" y="256950"/>
                  </a:cubicBezTo>
                  <a:cubicBezTo>
                    <a:pt x="351290" y="260546"/>
                    <a:pt x="346338" y="263842"/>
                    <a:pt x="341986" y="266689"/>
                  </a:cubicBezTo>
                  <a:cubicBezTo>
                    <a:pt x="341385" y="267138"/>
                    <a:pt x="340785" y="267438"/>
                    <a:pt x="340035" y="267887"/>
                  </a:cubicBezTo>
                  <a:cubicBezTo>
                    <a:pt x="337634" y="264891"/>
                    <a:pt x="334933" y="262194"/>
                    <a:pt x="331931" y="259797"/>
                  </a:cubicBezTo>
                  <a:cubicBezTo>
                    <a:pt x="328480" y="257100"/>
                    <a:pt x="324878" y="254703"/>
                    <a:pt x="320677" y="252905"/>
                  </a:cubicBezTo>
                  <a:cubicBezTo>
                    <a:pt x="317075" y="251406"/>
                    <a:pt x="313323" y="250358"/>
                    <a:pt x="309572" y="249608"/>
                  </a:cubicBezTo>
                  <a:cubicBezTo>
                    <a:pt x="306720" y="249009"/>
                    <a:pt x="303869" y="248710"/>
                    <a:pt x="301018" y="248710"/>
                  </a:cubicBezTo>
                  <a:cubicBezTo>
                    <a:pt x="300868" y="248260"/>
                    <a:pt x="300718" y="247811"/>
                    <a:pt x="300718" y="247211"/>
                  </a:cubicBezTo>
                  <a:cubicBezTo>
                    <a:pt x="299818" y="242567"/>
                    <a:pt x="299067" y="237323"/>
                    <a:pt x="298167" y="231629"/>
                  </a:cubicBezTo>
                  <a:cubicBezTo>
                    <a:pt x="296966" y="237622"/>
                    <a:pt x="295916" y="243016"/>
                    <a:pt x="294865" y="247811"/>
                  </a:cubicBezTo>
                  <a:cubicBezTo>
                    <a:pt x="293665" y="247960"/>
                    <a:pt x="292464" y="247960"/>
                    <a:pt x="291264" y="248260"/>
                  </a:cubicBezTo>
                  <a:cubicBezTo>
                    <a:pt x="289763" y="244365"/>
                    <a:pt x="288263" y="240319"/>
                    <a:pt x="286762" y="236274"/>
                  </a:cubicBezTo>
                  <a:cubicBezTo>
                    <a:pt x="273706" y="203312"/>
                    <a:pt x="259300" y="178141"/>
                    <a:pt x="254348" y="180088"/>
                  </a:cubicBezTo>
                  <a:close/>
                  <a:moveTo>
                    <a:pt x="91527" y="130945"/>
                  </a:moveTo>
                  <a:cubicBezTo>
                    <a:pt x="67967" y="130945"/>
                    <a:pt x="48159" y="149074"/>
                    <a:pt x="32702" y="184583"/>
                  </a:cubicBezTo>
                  <a:cubicBezTo>
                    <a:pt x="18896" y="216197"/>
                    <a:pt x="17546" y="240918"/>
                    <a:pt x="28650" y="257999"/>
                  </a:cubicBezTo>
                  <a:cubicBezTo>
                    <a:pt x="43507" y="280473"/>
                    <a:pt x="81773" y="292309"/>
                    <a:pt x="139548" y="292309"/>
                  </a:cubicBezTo>
                  <a:cubicBezTo>
                    <a:pt x="173613" y="292309"/>
                    <a:pt x="208128" y="288114"/>
                    <a:pt x="232888" y="284219"/>
                  </a:cubicBezTo>
                  <a:cubicBezTo>
                    <a:pt x="225085" y="281372"/>
                    <a:pt x="216982" y="278076"/>
                    <a:pt x="208728" y="274330"/>
                  </a:cubicBezTo>
                  <a:cubicBezTo>
                    <a:pt x="160707" y="253504"/>
                    <a:pt x="124242" y="230880"/>
                    <a:pt x="127393" y="223688"/>
                  </a:cubicBezTo>
                  <a:cubicBezTo>
                    <a:pt x="130544" y="216646"/>
                    <a:pt x="171962" y="227734"/>
                    <a:pt x="219983" y="248560"/>
                  </a:cubicBezTo>
                  <a:cubicBezTo>
                    <a:pt x="226286" y="251406"/>
                    <a:pt x="232288" y="254103"/>
                    <a:pt x="238141" y="256800"/>
                  </a:cubicBezTo>
                  <a:cubicBezTo>
                    <a:pt x="201525" y="203911"/>
                    <a:pt x="140299" y="130945"/>
                    <a:pt x="91527" y="130945"/>
                  </a:cubicBezTo>
                  <a:close/>
                  <a:moveTo>
                    <a:pt x="373499" y="21121"/>
                  </a:moveTo>
                  <a:cubicBezTo>
                    <a:pt x="357142" y="21121"/>
                    <a:pt x="344537" y="26965"/>
                    <a:pt x="334783" y="39251"/>
                  </a:cubicBezTo>
                  <a:cubicBezTo>
                    <a:pt x="302969" y="78955"/>
                    <a:pt x="310622" y="170649"/>
                    <a:pt x="318726" y="225037"/>
                  </a:cubicBezTo>
                  <a:cubicBezTo>
                    <a:pt x="321127" y="219193"/>
                    <a:pt x="323528" y="213051"/>
                    <a:pt x="326229" y="206908"/>
                  </a:cubicBezTo>
                  <a:cubicBezTo>
                    <a:pt x="347238" y="158963"/>
                    <a:pt x="369898" y="122555"/>
                    <a:pt x="377101" y="125701"/>
                  </a:cubicBezTo>
                  <a:cubicBezTo>
                    <a:pt x="384154" y="128847"/>
                    <a:pt x="373049" y="170200"/>
                    <a:pt x="352040" y="218145"/>
                  </a:cubicBezTo>
                  <a:cubicBezTo>
                    <a:pt x="348438" y="226535"/>
                    <a:pt x="344837" y="234476"/>
                    <a:pt x="341085" y="241967"/>
                  </a:cubicBezTo>
                  <a:cubicBezTo>
                    <a:pt x="395559" y="205259"/>
                    <a:pt x="476294" y="139635"/>
                    <a:pt x="473292" y="88544"/>
                  </a:cubicBezTo>
                  <a:cubicBezTo>
                    <a:pt x="471942" y="66369"/>
                    <a:pt x="453934" y="47491"/>
                    <a:pt x="419719" y="32658"/>
                  </a:cubicBezTo>
                  <a:cubicBezTo>
                    <a:pt x="402162" y="25017"/>
                    <a:pt x="386705" y="21121"/>
                    <a:pt x="373499" y="21121"/>
                  </a:cubicBezTo>
                  <a:close/>
                  <a:moveTo>
                    <a:pt x="363633" y="558"/>
                  </a:moveTo>
                  <a:cubicBezTo>
                    <a:pt x="382053" y="-1615"/>
                    <a:pt x="403662" y="2543"/>
                    <a:pt x="428123" y="13181"/>
                  </a:cubicBezTo>
                  <a:cubicBezTo>
                    <a:pt x="470291" y="31609"/>
                    <a:pt x="492651" y="56481"/>
                    <a:pt x="494452" y="87345"/>
                  </a:cubicBezTo>
                  <a:cubicBezTo>
                    <a:pt x="495352" y="103826"/>
                    <a:pt x="490100" y="120757"/>
                    <a:pt x="480946" y="137388"/>
                  </a:cubicBezTo>
                  <a:cubicBezTo>
                    <a:pt x="520863" y="118509"/>
                    <a:pt x="560030" y="124952"/>
                    <a:pt x="585841" y="190576"/>
                  </a:cubicBezTo>
                  <a:cubicBezTo>
                    <a:pt x="611652" y="256051"/>
                    <a:pt x="587342" y="287365"/>
                    <a:pt x="545323" y="300550"/>
                  </a:cubicBezTo>
                  <a:cubicBezTo>
                    <a:pt x="567533" y="308041"/>
                    <a:pt x="583890" y="319129"/>
                    <a:pt x="593644" y="334111"/>
                  </a:cubicBezTo>
                  <a:cubicBezTo>
                    <a:pt x="608951" y="357484"/>
                    <a:pt x="608201" y="388798"/>
                    <a:pt x="591393" y="427454"/>
                  </a:cubicBezTo>
                  <a:cubicBezTo>
                    <a:pt x="572185" y="471503"/>
                    <a:pt x="545774" y="493827"/>
                    <a:pt x="513060" y="493827"/>
                  </a:cubicBezTo>
                  <a:cubicBezTo>
                    <a:pt x="497903" y="493827"/>
                    <a:pt x="482296" y="488583"/>
                    <a:pt x="466990" y="480043"/>
                  </a:cubicBezTo>
                  <a:cubicBezTo>
                    <a:pt x="485898" y="519897"/>
                    <a:pt x="479445" y="559152"/>
                    <a:pt x="413717" y="584923"/>
                  </a:cubicBezTo>
                  <a:cubicBezTo>
                    <a:pt x="348138" y="610693"/>
                    <a:pt x="316775" y="586271"/>
                    <a:pt x="303419" y="544319"/>
                  </a:cubicBezTo>
                  <a:cubicBezTo>
                    <a:pt x="299217" y="557055"/>
                    <a:pt x="293665" y="568442"/>
                    <a:pt x="286312" y="577581"/>
                  </a:cubicBezTo>
                  <a:cubicBezTo>
                    <a:pt x="272506" y="594961"/>
                    <a:pt x="253898" y="603651"/>
                    <a:pt x="231088" y="603651"/>
                  </a:cubicBezTo>
                  <a:cubicBezTo>
                    <a:pt x="215031" y="603651"/>
                    <a:pt x="196573" y="599156"/>
                    <a:pt x="176314" y="590316"/>
                  </a:cubicBezTo>
                  <a:cubicBezTo>
                    <a:pt x="134146" y="572037"/>
                    <a:pt x="111936" y="547016"/>
                    <a:pt x="110136" y="516152"/>
                  </a:cubicBezTo>
                  <a:cubicBezTo>
                    <a:pt x="109235" y="499671"/>
                    <a:pt x="114487" y="482890"/>
                    <a:pt x="123641" y="466259"/>
                  </a:cubicBezTo>
                  <a:cubicBezTo>
                    <a:pt x="83724" y="485137"/>
                    <a:pt x="44557" y="478545"/>
                    <a:pt x="18746" y="413070"/>
                  </a:cubicBezTo>
                  <a:cubicBezTo>
                    <a:pt x="-7065" y="347596"/>
                    <a:pt x="17245" y="316282"/>
                    <a:pt x="59264" y="302947"/>
                  </a:cubicBezTo>
                  <a:cubicBezTo>
                    <a:pt x="37054" y="295606"/>
                    <a:pt x="20697" y="284518"/>
                    <a:pt x="10943" y="269536"/>
                  </a:cubicBezTo>
                  <a:cubicBezTo>
                    <a:pt x="-4364" y="246162"/>
                    <a:pt x="-3614" y="214699"/>
                    <a:pt x="13194" y="176043"/>
                  </a:cubicBezTo>
                  <a:cubicBezTo>
                    <a:pt x="32402" y="132144"/>
                    <a:pt x="58813" y="109819"/>
                    <a:pt x="91527" y="109819"/>
                  </a:cubicBezTo>
                  <a:cubicBezTo>
                    <a:pt x="106684" y="109819"/>
                    <a:pt x="122291" y="115063"/>
                    <a:pt x="137597" y="123454"/>
                  </a:cubicBezTo>
                  <a:cubicBezTo>
                    <a:pt x="118689" y="83599"/>
                    <a:pt x="125142" y="44494"/>
                    <a:pt x="190870" y="18724"/>
                  </a:cubicBezTo>
                  <a:cubicBezTo>
                    <a:pt x="256449" y="-7046"/>
                    <a:pt x="287812" y="17226"/>
                    <a:pt x="301168" y="59327"/>
                  </a:cubicBezTo>
                  <a:cubicBezTo>
                    <a:pt x="305220" y="46592"/>
                    <a:pt x="310772" y="35205"/>
                    <a:pt x="318275" y="25916"/>
                  </a:cubicBezTo>
                  <a:cubicBezTo>
                    <a:pt x="329981" y="11233"/>
                    <a:pt x="345212" y="2730"/>
                    <a:pt x="363633" y="558"/>
                  </a:cubicBezTo>
                  <a:close/>
                </a:path>
              </a:pathLst>
            </a:custGeom>
            <a:solidFill>
              <a:srgbClr val="E1DEFB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任意多边形 23"/>
            <p:cNvSpPr/>
            <p:nvPr/>
          </p:nvSpPr>
          <p:spPr bwMode="auto">
            <a:xfrm>
              <a:off x="3732819" y="3263483"/>
              <a:ext cx="453338" cy="45850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604587" h="603651">
                  <a:moveTo>
                    <a:pt x="257199" y="365875"/>
                  </a:moveTo>
                  <a:cubicBezTo>
                    <a:pt x="203026" y="403332"/>
                    <a:pt x="128443" y="465960"/>
                    <a:pt x="131295" y="514953"/>
                  </a:cubicBezTo>
                  <a:cubicBezTo>
                    <a:pt x="132645" y="537277"/>
                    <a:pt x="150653" y="556006"/>
                    <a:pt x="184868" y="570989"/>
                  </a:cubicBezTo>
                  <a:cubicBezTo>
                    <a:pt x="202425" y="578630"/>
                    <a:pt x="217882" y="582376"/>
                    <a:pt x="231088" y="582376"/>
                  </a:cubicBezTo>
                  <a:cubicBezTo>
                    <a:pt x="247445" y="582376"/>
                    <a:pt x="260050" y="576532"/>
                    <a:pt x="269805" y="564396"/>
                  </a:cubicBezTo>
                  <a:cubicBezTo>
                    <a:pt x="302969" y="522894"/>
                    <a:pt x="293215" y="424607"/>
                    <a:pt x="284811" y="371418"/>
                  </a:cubicBezTo>
                  <a:cubicBezTo>
                    <a:pt x="282260" y="378011"/>
                    <a:pt x="279409" y="384753"/>
                    <a:pt x="276407" y="391795"/>
                  </a:cubicBezTo>
                  <a:cubicBezTo>
                    <a:pt x="255398" y="439740"/>
                    <a:pt x="232738" y="476148"/>
                    <a:pt x="225535" y="473001"/>
                  </a:cubicBezTo>
                  <a:cubicBezTo>
                    <a:pt x="218482" y="469855"/>
                    <a:pt x="229587" y="428503"/>
                    <a:pt x="250596" y="380558"/>
                  </a:cubicBezTo>
                  <a:cubicBezTo>
                    <a:pt x="252697" y="375464"/>
                    <a:pt x="254948" y="370669"/>
                    <a:pt x="257199" y="365875"/>
                  </a:cubicBezTo>
                  <a:close/>
                  <a:moveTo>
                    <a:pt x="465039" y="311188"/>
                  </a:moveTo>
                  <a:cubicBezTo>
                    <a:pt x="434276" y="311188"/>
                    <a:pt x="403362" y="314634"/>
                    <a:pt x="379352" y="318230"/>
                  </a:cubicBezTo>
                  <a:cubicBezTo>
                    <a:pt x="384154" y="320027"/>
                    <a:pt x="388956" y="322125"/>
                    <a:pt x="393908" y="324223"/>
                  </a:cubicBezTo>
                  <a:cubicBezTo>
                    <a:pt x="441929" y="345199"/>
                    <a:pt x="478395" y="367822"/>
                    <a:pt x="475243" y="375014"/>
                  </a:cubicBezTo>
                  <a:cubicBezTo>
                    <a:pt x="472092" y="382056"/>
                    <a:pt x="430674" y="370969"/>
                    <a:pt x="382653" y="349993"/>
                  </a:cubicBezTo>
                  <a:cubicBezTo>
                    <a:pt x="375600" y="346996"/>
                    <a:pt x="368847" y="343850"/>
                    <a:pt x="362395" y="340853"/>
                  </a:cubicBezTo>
                  <a:cubicBezTo>
                    <a:pt x="398410" y="394042"/>
                    <a:pt x="462338" y="472552"/>
                    <a:pt x="513060" y="472552"/>
                  </a:cubicBezTo>
                  <a:cubicBezTo>
                    <a:pt x="536620" y="472552"/>
                    <a:pt x="556428" y="454573"/>
                    <a:pt x="571885" y="419063"/>
                  </a:cubicBezTo>
                  <a:cubicBezTo>
                    <a:pt x="585691" y="387450"/>
                    <a:pt x="587041" y="362728"/>
                    <a:pt x="575937" y="345648"/>
                  </a:cubicBezTo>
                  <a:cubicBezTo>
                    <a:pt x="561080" y="323174"/>
                    <a:pt x="522814" y="311188"/>
                    <a:pt x="465039" y="311188"/>
                  </a:cubicBezTo>
                  <a:close/>
                  <a:moveTo>
                    <a:pt x="299824" y="259207"/>
                  </a:moveTo>
                  <a:cubicBezTo>
                    <a:pt x="300874" y="259207"/>
                    <a:pt x="301925" y="259357"/>
                    <a:pt x="302975" y="259507"/>
                  </a:cubicBezTo>
                  <a:cubicBezTo>
                    <a:pt x="304025" y="259656"/>
                    <a:pt x="305226" y="259656"/>
                    <a:pt x="306276" y="259806"/>
                  </a:cubicBezTo>
                  <a:cubicBezTo>
                    <a:pt x="309727" y="260405"/>
                    <a:pt x="313178" y="261154"/>
                    <a:pt x="316479" y="262652"/>
                  </a:cubicBezTo>
                  <a:cubicBezTo>
                    <a:pt x="320380" y="264299"/>
                    <a:pt x="323682" y="266696"/>
                    <a:pt x="326682" y="269242"/>
                  </a:cubicBezTo>
                  <a:cubicBezTo>
                    <a:pt x="328333" y="270590"/>
                    <a:pt x="329833" y="271938"/>
                    <a:pt x="331184" y="273586"/>
                  </a:cubicBezTo>
                  <a:cubicBezTo>
                    <a:pt x="332234" y="274784"/>
                    <a:pt x="333134" y="275982"/>
                    <a:pt x="334035" y="277180"/>
                  </a:cubicBezTo>
                  <a:cubicBezTo>
                    <a:pt x="335535" y="279277"/>
                    <a:pt x="336736" y="281524"/>
                    <a:pt x="337786" y="283920"/>
                  </a:cubicBezTo>
                  <a:cubicBezTo>
                    <a:pt x="338686" y="286167"/>
                    <a:pt x="339436" y="288413"/>
                    <a:pt x="340037" y="290660"/>
                  </a:cubicBezTo>
                  <a:cubicBezTo>
                    <a:pt x="340187" y="291559"/>
                    <a:pt x="340637" y="292308"/>
                    <a:pt x="340787" y="293206"/>
                  </a:cubicBezTo>
                  <a:cubicBezTo>
                    <a:pt x="341387" y="296501"/>
                    <a:pt x="341387" y="299796"/>
                    <a:pt x="341237" y="303092"/>
                  </a:cubicBezTo>
                  <a:cubicBezTo>
                    <a:pt x="341237" y="303541"/>
                    <a:pt x="341237" y="303990"/>
                    <a:pt x="341087" y="304290"/>
                  </a:cubicBezTo>
                  <a:cubicBezTo>
                    <a:pt x="340787" y="308633"/>
                    <a:pt x="339887" y="313127"/>
                    <a:pt x="338086" y="317320"/>
                  </a:cubicBezTo>
                  <a:cubicBezTo>
                    <a:pt x="336736" y="320316"/>
                    <a:pt x="334935" y="323012"/>
                    <a:pt x="333134" y="325558"/>
                  </a:cubicBezTo>
                  <a:cubicBezTo>
                    <a:pt x="332084" y="326906"/>
                    <a:pt x="331034" y="328254"/>
                    <a:pt x="329833" y="329452"/>
                  </a:cubicBezTo>
                  <a:cubicBezTo>
                    <a:pt x="329683" y="329602"/>
                    <a:pt x="329533" y="329602"/>
                    <a:pt x="329383" y="329752"/>
                  </a:cubicBezTo>
                  <a:cubicBezTo>
                    <a:pt x="327883" y="331399"/>
                    <a:pt x="326232" y="332747"/>
                    <a:pt x="324582" y="334095"/>
                  </a:cubicBezTo>
                  <a:cubicBezTo>
                    <a:pt x="323081" y="335144"/>
                    <a:pt x="321581" y="336192"/>
                    <a:pt x="319930" y="336941"/>
                  </a:cubicBezTo>
                  <a:cubicBezTo>
                    <a:pt x="317830" y="338139"/>
                    <a:pt x="315579" y="339188"/>
                    <a:pt x="313328" y="339937"/>
                  </a:cubicBezTo>
                  <a:cubicBezTo>
                    <a:pt x="311678" y="340536"/>
                    <a:pt x="310027" y="340985"/>
                    <a:pt x="308227" y="341285"/>
                  </a:cubicBezTo>
                  <a:cubicBezTo>
                    <a:pt x="305976" y="341734"/>
                    <a:pt x="303575" y="342033"/>
                    <a:pt x="301174" y="342183"/>
                  </a:cubicBezTo>
                  <a:cubicBezTo>
                    <a:pt x="300724" y="342183"/>
                    <a:pt x="300274" y="342333"/>
                    <a:pt x="299824" y="342333"/>
                  </a:cubicBezTo>
                  <a:cubicBezTo>
                    <a:pt x="298324" y="342333"/>
                    <a:pt x="296973" y="342033"/>
                    <a:pt x="295473" y="341884"/>
                  </a:cubicBezTo>
                  <a:cubicBezTo>
                    <a:pt x="291271" y="341434"/>
                    <a:pt x="287220" y="340536"/>
                    <a:pt x="283169" y="338738"/>
                  </a:cubicBezTo>
                  <a:cubicBezTo>
                    <a:pt x="279868" y="337241"/>
                    <a:pt x="276717" y="335293"/>
                    <a:pt x="273866" y="332897"/>
                  </a:cubicBezTo>
                  <a:cubicBezTo>
                    <a:pt x="273116" y="332298"/>
                    <a:pt x="272365" y="331699"/>
                    <a:pt x="271615" y="331100"/>
                  </a:cubicBezTo>
                  <a:cubicBezTo>
                    <a:pt x="269064" y="328703"/>
                    <a:pt x="266814" y="326157"/>
                    <a:pt x="264863" y="323162"/>
                  </a:cubicBezTo>
                  <a:cubicBezTo>
                    <a:pt x="264863" y="323162"/>
                    <a:pt x="264713" y="323012"/>
                    <a:pt x="264713" y="322862"/>
                  </a:cubicBezTo>
                  <a:cubicBezTo>
                    <a:pt x="263363" y="320615"/>
                    <a:pt x="262162" y="318369"/>
                    <a:pt x="261112" y="315972"/>
                  </a:cubicBezTo>
                  <a:cubicBezTo>
                    <a:pt x="260662" y="314624"/>
                    <a:pt x="260362" y="313276"/>
                    <a:pt x="259912" y="311779"/>
                  </a:cubicBezTo>
                  <a:cubicBezTo>
                    <a:pt x="259461" y="309981"/>
                    <a:pt x="259011" y="308184"/>
                    <a:pt x="258711" y="306387"/>
                  </a:cubicBezTo>
                  <a:cubicBezTo>
                    <a:pt x="258561" y="304739"/>
                    <a:pt x="258411" y="303092"/>
                    <a:pt x="258411" y="301444"/>
                  </a:cubicBezTo>
                  <a:cubicBezTo>
                    <a:pt x="258261" y="298748"/>
                    <a:pt x="258561" y="296202"/>
                    <a:pt x="259011" y="293506"/>
                  </a:cubicBezTo>
                  <a:cubicBezTo>
                    <a:pt x="259611" y="290361"/>
                    <a:pt x="260362" y="287215"/>
                    <a:pt x="261712" y="284220"/>
                  </a:cubicBezTo>
                  <a:cubicBezTo>
                    <a:pt x="263513" y="279876"/>
                    <a:pt x="266214" y="276132"/>
                    <a:pt x="269214" y="272837"/>
                  </a:cubicBezTo>
                  <a:cubicBezTo>
                    <a:pt x="269965" y="271938"/>
                    <a:pt x="270865" y="270890"/>
                    <a:pt x="271915" y="269991"/>
                  </a:cubicBezTo>
                  <a:cubicBezTo>
                    <a:pt x="271915" y="269991"/>
                    <a:pt x="272065" y="269991"/>
                    <a:pt x="272065" y="269841"/>
                  </a:cubicBezTo>
                  <a:cubicBezTo>
                    <a:pt x="274016" y="268044"/>
                    <a:pt x="276117" y="266546"/>
                    <a:pt x="278367" y="265198"/>
                  </a:cubicBezTo>
                  <a:cubicBezTo>
                    <a:pt x="279118" y="264749"/>
                    <a:pt x="280018" y="264299"/>
                    <a:pt x="280768" y="264000"/>
                  </a:cubicBezTo>
                  <a:cubicBezTo>
                    <a:pt x="284369" y="262053"/>
                    <a:pt x="288120" y="260705"/>
                    <a:pt x="292172" y="259956"/>
                  </a:cubicBezTo>
                  <a:cubicBezTo>
                    <a:pt x="293072" y="259806"/>
                    <a:pt x="294122" y="259656"/>
                    <a:pt x="295173" y="259507"/>
                  </a:cubicBezTo>
                  <a:cubicBezTo>
                    <a:pt x="296673" y="259357"/>
                    <a:pt x="298324" y="259207"/>
                    <a:pt x="299824" y="259207"/>
                  </a:cubicBezTo>
                  <a:close/>
                  <a:moveTo>
                    <a:pt x="323228" y="252006"/>
                  </a:moveTo>
                  <a:cubicBezTo>
                    <a:pt x="323228" y="252455"/>
                    <a:pt x="323378" y="253055"/>
                    <a:pt x="323528" y="253504"/>
                  </a:cubicBezTo>
                  <a:cubicBezTo>
                    <a:pt x="323828" y="253204"/>
                    <a:pt x="324278" y="252905"/>
                    <a:pt x="324728" y="252605"/>
                  </a:cubicBezTo>
                  <a:cubicBezTo>
                    <a:pt x="324128" y="252455"/>
                    <a:pt x="323678" y="252156"/>
                    <a:pt x="323228" y="252006"/>
                  </a:cubicBezTo>
                  <a:close/>
                  <a:moveTo>
                    <a:pt x="254348" y="180088"/>
                  </a:moveTo>
                  <a:cubicBezTo>
                    <a:pt x="249396" y="182036"/>
                    <a:pt x="255998" y="210354"/>
                    <a:pt x="268904" y="243166"/>
                  </a:cubicBezTo>
                  <a:cubicBezTo>
                    <a:pt x="270555" y="247361"/>
                    <a:pt x="272206" y="251257"/>
                    <a:pt x="273856" y="255002"/>
                  </a:cubicBezTo>
                  <a:cubicBezTo>
                    <a:pt x="272806" y="255751"/>
                    <a:pt x="271905" y="256501"/>
                    <a:pt x="270855" y="257250"/>
                  </a:cubicBezTo>
                  <a:cubicBezTo>
                    <a:pt x="266803" y="254403"/>
                    <a:pt x="262301" y="251107"/>
                    <a:pt x="257499" y="247661"/>
                  </a:cubicBezTo>
                  <a:cubicBezTo>
                    <a:pt x="260651" y="252305"/>
                    <a:pt x="263652" y="256800"/>
                    <a:pt x="266203" y="260846"/>
                  </a:cubicBezTo>
                  <a:cubicBezTo>
                    <a:pt x="266203" y="260846"/>
                    <a:pt x="266353" y="260846"/>
                    <a:pt x="266353" y="260846"/>
                  </a:cubicBezTo>
                  <a:cubicBezTo>
                    <a:pt x="265603" y="261445"/>
                    <a:pt x="264852" y="262044"/>
                    <a:pt x="264252" y="262643"/>
                  </a:cubicBezTo>
                  <a:cubicBezTo>
                    <a:pt x="262601" y="264292"/>
                    <a:pt x="261101" y="265790"/>
                    <a:pt x="259600" y="267588"/>
                  </a:cubicBezTo>
                  <a:cubicBezTo>
                    <a:pt x="256899" y="270884"/>
                    <a:pt x="254498" y="274630"/>
                    <a:pt x="252547" y="278675"/>
                  </a:cubicBezTo>
                  <a:cubicBezTo>
                    <a:pt x="252397" y="279125"/>
                    <a:pt x="252097" y="279424"/>
                    <a:pt x="251947" y="279874"/>
                  </a:cubicBezTo>
                  <a:cubicBezTo>
                    <a:pt x="251797" y="280323"/>
                    <a:pt x="251797" y="280623"/>
                    <a:pt x="251647" y="281072"/>
                  </a:cubicBezTo>
                  <a:cubicBezTo>
                    <a:pt x="250446" y="284069"/>
                    <a:pt x="249396" y="287065"/>
                    <a:pt x="248795" y="290062"/>
                  </a:cubicBezTo>
                  <a:cubicBezTo>
                    <a:pt x="247895" y="294407"/>
                    <a:pt x="247595" y="298902"/>
                    <a:pt x="247895" y="303247"/>
                  </a:cubicBezTo>
                  <a:cubicBezTo>
                    <a:pt x="243093" y="304146"/>
                    <a:pt x="237691" y="305045"/>
                    <a:pt x="231838" y="305944"/>
                  </a:cubicBezTo>
                  <a:cubicBezTo>
                    <a:pt x="237991" y="307142"/>
                    <a:pt x="243543" y="308191"/>
                    <a:pt x="248345" y="309240"/>
                  </a:cubicBezTo>
                  <a:cubicBezTo>
                    <a:pt x="248495" y="309540"/>
                    <a:pt x="248495" y="309689"/>
                    <a:pt x="248495" y="309989"/>
                  </a:cubicBezTo>
                  <a:cubicBezTo>
                    <a:pt x="245044" y="311188"/>
                    <a:pt x="241592" y="312536"/>
                    <a:pt x="238141" y="313885"/>
                  </a:cubicBezTo>
                  <a:cubicBezTo>
                    <a:pt x="205126" y="326920"/>
                    <a:pt x="179916" y="341303"/>
                    <a:pt x="181866" y="346247"/>
                  </a:cubicBezTo>
                  <a:cubicBezTo>
                    <a:pt x="183817" y="351042"/>
                    <a:pt x="212180" y="344599"/>
                    <a:pt x="245044" y="331564"/>
                  </a:cubicBezTo>
                  <a:cubicBezTo>
                    <a:pt x="248495" y="330216"/>
                    <a:pt x="251947" y="328867"/>
                    <a:pt x="255248" y="327519"/>
                  </a:cubicBezTo>
                  <a:cubicBezTo>
                    <a:pt x="256149" y="329017"/>
                    <a:pt x="257199" y="330515"/>
                    <a:pt x="258400" y="332014"/>
                  </a:cubicBezTo>
                  <a:cubicBezTo>
                    <a:pt x="255398" y="336359"/>
                    <a:pt x="251947" y="341153"/>
                    <a:pt x="248045" y="346547"/>
                  </a:cubicBezTo>
                  <a:cubicBezTo>
                    <a:pt x="253147" y="342951"/>
                    <a:pt x="258099" y="339805"/>
                    <a:pt x="262301" y="337108"/>
                  </a:cubicBezTo>
                  <a:cubicBezTo>
                    <a:pt x="264252" y="339056"/>
                    <a:pt x="266503" y="340853"/>
                    <a:pt x="268754" y="342502"/>
                  </a:cubicBezTo>
                  <a:cubicBezTo>
                    <a:pt x="271905" y="344749"/>
                    <a:pt x="275357" y="346847"/>
                    <a:pt x="278959" y="348495"/>
                  </a:cubicBezTo>
                  <a:cubicBezTo>
                    <a:pt x="283160" y="350293"/>
                    <a:pt x="287512" y="351341"/>
                    <a:pt x="292014" y="352091"/>
                  </a:cubicBezTo>
                  <a:cubicBezTo>
                    <a:pt x="294565" y="352540"/>
                    <a:pt x="297116" y="352840"/>
                    <a:pt x="299818" y="352840"/>
                  </a:cubicBezTo>
                  <a:cubicBezTo>
                    <a:pt x="301018" y="352840"/>
                    <a:pt x="302068" y="352690"/>
                    <a:pt x="303269" y="352690"/>
                  </a:cubicBezTo>
                  <a:cubicBezTo>
                    <a:pt x="304169" y="358233"/>
                    <a:pt x="305370" y="364676"/>
                    <a:pt x="306420" y="372018"/>
                  </a:cubicBezTo>
                  <a:cubicBezTo>
                    <a:pt x="307921" y="364227"/>
                    <a:pt x="309422" y="357335"/>
                    <a:pt x="310622" y="351641"/>
                  </a:cubicBezTo>
                  <a:cubicBezTo>
                    <a:pt x="311072" y="351491"/>
                    <a:pt x="311372" y="351491"/>
                    <a:pt x="311823" y="351341"/>
                  </a:cubicBezTo>
                  <a:cubicBezTo>
                    <a:pt x="313023" y="354937"/>
                    <a:pt x="314524" y="358683"/>
                    <a:pt x="315874" y="362429"/>
                  </a:cubicBezTo>
                  <a:cubicBezTo>
                    <a:pt x="328930" y="395391"/>
                    <a:pt x="343336" y="420412"/>
                    <a:pt x="348288" y="418614"/>
                  </a:cubicBezTo>
                  <a:cubicBezTo>
                    <a:pt x="353241" y="416666"/>
                    <a:pt x="346638" y="388349"/>
                    <a:pt x="333582" y="355387"/>
                  </a:cubicBezTo>
                  <a:cubicBezTo>
                    <a:pt x="332081" y="351491"/>
                    <a:pt x="330431" y="347746"/>
                    <a:pt x="328930" y="344000"/>
                  </a:cubicBezTo>
                  <a:cubicBezTo>
                    <a:pt x="329080" y="343850"/>
                    <a:pt x="329380" y="343700"/>
                    <a:pt x="329530" y="343550"/>
                  </a:cubicBezTo>
                  <a:cubicBezTo>
                    <a:pt x="334482" y="346996"/>
                    <a:pt x="340485" y="351192"/>
                    <a:pt x="347088" y="355986"/>
                  </a:cubicBezTo>
                  <a:cubicBezTo>
                    <a:pt x="342736" y="349543"/>
                    <a:pt x="338834" y="343700"/>
                    <a:pt x="335683" y="338606"/>
                  </a:cubicBezTo>
                  <a:cubicBezTo>
                    <a:pt x="335983" y="338306"/>
                    <a:pt x="336283" y="337857"/>
                    <a:pt x="336733" y="337557"/>
                  </a:cubicBezTo>
                  <a:cubicBezTo>
                    <a:pt x="337484" y="336658"/>
                    <a:pt x="338384" y="335759"/>
                    <a:pt x="339285" y="334860"/>
                  </a:cubicBezTo>
                  <a:cubicBezTo>
                    <a:pt x="339435" y="334561"/>
                    <a:pt x="339735" y="334261"/>
                    <a:pt x="340035" y="333961"/>
                  </a:cubicBezTo>
                  <a:cubicBezTo>
                    <a:pt x="340935" y="332913"/>
                    <a:pt x="341686" y="331864"/>
                    <a:pt x="342436" y="330665"/>
                  </a:cubicBezTo>
                  <a:cubicBezTo>
                    <a:pt x="344387" y="327819"/>
                    <a:pt x="346338" y="324822"/>
                    <a:pt x="347688" y="321526"/>
                  </a:cubicBezTo>
                  <a:cubicBezTo>
                    <a:pt x="349639" y="317031"/>
                    <a:pt x="350689" y="312386"/>
                    <a:pt x="351440" y="307592"/>
                  </a:cubicBezTo>
                  <a:cubicBezTo>
                    <a:pt x="351590" y="305494"/>
                    <a:pt x="352040" y="303247"/>
                    <a:pt x="352040" y="301149"/>
                  </a:cubicBezTo>
                  <a:cubicBezTo>
                    <a:pt x="352490" y="300999"/>
                    <a:pt x="352940" y="300850"/>
                    <a:pt x="353541" y="300850"/>
                  </a:cubicBezTo>
                  <a:cubicBezTo>
                    <a:pt x="359093" y="299801"/>
                    <a:pt x="365546" y="298752"/>
                    <a:pt x="372749" y="297703"/>
                  </a:cubicBezTo>
                  <a:cubicBezTo>
                    <a:pt x="365096" y="296205"/>
                    <a:pt x="358643" y="294856"/>
                    <a:pt x="352940" y="293658"/>
                  </a:cubicBezTo>
                  <a:cubicBezTo>
                    <a:pt x="352790" y="292160"/>
                    <a:pt x="352790" y="290661"/>
                    <a:pt x="352490" y="289313"/>
                  </a:cubicBezTo>
                  <a:cubicBezTo>
                    <a:pt x="356392" y="287815"/>
                    <a:pt x="360444" y="286316"/>
                    <a:pt x="364495" y="284668"/>
                  </a:cubicBezTo>
                  <a:cubicBezTo>
                    <a:pt x="397510" y="271783"/>
                    <a:pt x="422721" y="257250"/>
                    <a:pt x="420770" y="252455"/>
                  </a:cubicBezTo>
                  <a:cubicBezTo>
                    <a:pt x="418819" y="247511"/>
                    <a:pt x="390457" y="254103"/>
                    <a:pt x="357592" y="266988"/>
                  </a:cubicBezTo>
                  <a:cubicBezTo>
                    <a:pt x="353541" y="268637"/>
                    <a:pt x="349789" y="270135"/>
                    <a:pt x="346037" y="271783"/>
                  </a:cubicBezTo>
                  <a:cubicBezTo>
                    <a:pt x="349039" y="267438"/>
                    <a:pt x="352640" y="262494"/>
                    <a:pt x="356542" y="256950"/>
                  </a:cubicBezTo>
                  <a:cubicBezTo>
                    <a:pt x="351290" y="260546"/>
                    <a:pt x="346338" y="263842"/>
                    <a:pt x="341986" y="266689"/>
                  </a:cubicBezTo>
                  <a:cubicBezTo>
                    <a:pt x="341385" y="267138"/>
                    <a:pt x="340785" y="267438"/>
                    <a:pt x="340035" y="267887"/>
                  </a:cubicBezTo>
                  <a:cubicBezTo>
                    <a:pt x="337634" y="264891"/>
                    <a:pt x="334933" y="262194"/>
                    <a:pt x="331931" y="259797"/>
                  </a:cubicBezTo>
                  <a:cubicBezTo>
                    <a:pt x="328480" y="257100"/>
                    <a:pt x="324878" y="254703"/>
                    <a:pt x="320677" y="252905"/>
                  </a:cubicBezTo>
                  <a:cubicBezTo>
                    <a:pt x="317075" y="251406"/>
                    <a:pt x="313323" y="250358"/>
                    <a:pt x="309572" y="249608"/>
                  </a:cubicBezTo>
                  <a:cubicBezTo>
                    <a:pt x="306720" y="249009"/>
                    <a:pt x="303869" y="248710"/>
                    <a:pt x="301018" y="248710"/>
                  </a:cubicBezTo>
                  <a:cubicBezTo>
                    <a:pt x="300868" y="248260"/>
                    <a:pt x="300718" y="247811"/>
                    <a:pt x="300718" y="247211"/>
                  </a:cubicBezTo>
                  <a:cubicBezTo>
                    <a:pt x="299818" y="242567"/>
                    <a:pt x="299067" y="237323"/>
                    <a:pt x="298167" y="231629"/>
                  </a:cubicBezTo>
                  <a:cubicBezTo>
                    <a:pt x="296966" y="237622"/>
                    <a:pt x="295916" y="243016"/>
                    <a:pt x="294865" y="247811"/>
                  </a:cubicBezTo>
                  <a:cubicBezTo>
                    <a:pt x="293665" y="247960"/>
                    <a:pt x="292464" y="247960"/>
                    <a:pt x="291264" y="248260"/>
                  </a:cubicBezTo>
                  <a:cubicBezTo>
                    <a:pt x="289763" y="244365"/>
                    <a:pt x="288263" y="240319"/>
                    <a:pt x="286762" y="236274"/>
                  </a:cubicBezTo>
                  <a:cubicBezTo>
                    <a:pt x="273706" y="203312"/>
                    <a:pt x="259300" y="178141"/>
                    <a:pt x="254348" y="180088"/>
                  </a:cubicBezTo>
                  <a:close/>
                  <a:moveTo>
                    <a:pt x="91527" y="130945"/>
                  </a:moveTo>
                  <a:cubicBezTo>
                    <a:pt x="67967" y="130945"/>
                    <a:pt x="48159" y="149074"/>
                    <a:pt x="32702" y="184583"/>
                  </a:cubicBezTo>
                  <a:cubicBezTo>
                    <a:pt x="18896" y="216197"/>
                    <a:pt x="17546" y="240918"/>
                    <a:pt x="28650" y="257999"/>
                  </a:cubicBezTo>
                  <a:cubicBezTo>
                    <a:pt x="43507" y="280473"/>
                    <a:pt x="81773" y="292309"/>
                    <a:pt x="139548" y="292309"/>
                  </a:cubicBezTo>
                  <a:cubicBezTo>
                    <a:pt x="173613" y="292309"/>
                    <a:pt x="208128" y="288114"/>
                    <a:pt x="232888" y="284219"/>
                  </a:cubicBezTo>
                  <a:cubicBezTo>
                    <a:pt x="225085" y="281372"/>
                    <a:pt x="216982" y="278076"/>
                    <a:pt x="208728" y="274330"/>
                  </a:cubicBezTo>
                  <a:cubicBezTo>
                    <a:pt x="160707" y="253504"/>
                    <a:pt x="124242" y="230880"/>
                    <a:pt x="127393" y="223688"/>
                  </a:cubicBezTo>
                  <a:cubicBezTo>
                    <a:pt x="130544" y="216646"/>
                    <a:pt x="171962" y="227734"/>
                    <a:pt x="219983" y="248560"/>
                  </a:cubicBezTo>
                  <a:cubicBezTo>
                    <a:pt x="226286" y="251406"/>
                    <a:pt x="232288" y="254103"/>
                    <a:pt x="238141" y="256800"/>
                  </a:cubicBezTo>
                  <a:cubicBezTo>
                    <a:pt x="201525" y="203911"/>
                    <a:pt x="140299" y="130945"/>
                    <a:pt x="91527" y="130945"/>
                  </a:cubicBezTo>
                  <a:close/>
                  <a:moveTo>
                    <a:pt x="373499" y="21121"/>
                  </a:moveTo>
                  <a:cubicBezTo>
                    <a:pt x="357142" y="21121"/>
                    <a:pt x="344537" y="26965"/>
                    <a:pt x="334783" y="39251"/>
                  </a:cubicBezTo>
                  <a:cubicBezTo>
                    <a:pt x="302969" y="78955"/>
                    <a:pt x="310622" y="170649"/>
                    <a:pt x="318726" y="225037"/>
                  </a:cubicBezTo>
                  <a:cubicBezTo>
                    <a:pt x="321127" y="219193"/>
                    <a:pt x="323528" y="213051"/>
                    <a:pt x="326229" y="206908"/>
                  </a:cubicBezTo>
                  <a:cubicBezTo>
                    <a:pt x="347238" y="158963"/>
                    <a:pt x="369898" y="122555"/>
                    <a:pt x="377101" y="125701"/>
                  </a:cubicBezTo>
                  <a:cubicBezTo>
                    <a:pt x="384154" y="128847"/>
                    <a:pt x="373049" y="170200"/>
                    <a:pt x="352040" y="218145"/>
                  </a:cubicBezTo>
                  <a:cubicBezTo>
                    <a:pt x="348438" y="226535"/>
                    <a:pt x="344837" y="234476"/>
                    <a:pt x="341085" y="241967"/>
                  </a:cubicBezTo>
                  <a:cubicBezTo>
                    <a:pt x="395559" y="205259"/>
                    <a:pt x="476294" y="139635"/>
                    <a:pt x="473292" y="88544"/>
                  </a:cubicBezTo>
                  <a:cubicBezTo>
                    <a:pt x="471942" y="66369"/>
                    <a:pt x="453934" y="47491"/>
                    <a:pt x="419719" y="32658"/>
                  </a:cubicBezTo>
                  <a:cubicBezTo>
                    <a:pt x="402162" y="25017"/>
                    <a:pt x="386705" y="21121"/>
                    <a:pt x="373499" y="21121"/>
                  </a:cubicBezTo>
                  <a:close/>
                  <a:moveTo>
                    <a:pt x="363633" y="558"/>
                  </a:moveTo>
                  <a:cubicBezTo>
                    <a:pt x="382053" y="-1615"/>
                    <a:pt x="403662" y="2543"/>
                    <a:pt x="428123" y="13181"/>
                  </a:cubicBezTo>
                  <a:cubicBezTo>
                    <a:pt x="470291" y="31609"/>
                    <a:pt x="492651" y="56481"/>
                    <a:pt x="494452" y="87345"/>
                  </a:cubicBezTo>
                  <a:cubicBezTo>
                    <a:pt x="495352" y="103826"/>
                    <a:pt x="490100" y="120757"/>
                    <a:pt x="480946" y="137388"/>
                  </a:cubicBezTo>
                  <a:cubicBezTo>
                    <a:pt x="520863" y="118509"/>
                    <a:pt x="560030" y="124952"/>
                    <a:pt x="585841" y="190576"/>
                  </a:cubicBezTo>
                  <a:cubicBezTo>
                    <a:pt x="611652" y="256051"/>
                    <a:pt x="587342" y="287365"/>
                    <a:pt x="545323" y="300550"/>
                  </a:cubicBezTo>
                  <a:cubicBezTo>
                    <a:pt x="567533" y="308041"/>
                    <a:pt x="583890" y="319129"/>
                    <a:pt x="593644" y="334111"/>
                  </a:cubicBezTo>
                  <a:cubicBezTo>
                    <a:pt x="608951" y="357484"/>
                    <a:pt x="608201" y="388798"/>
                    <a:pt x="591393" y="427454"/>
                  </a:cubicBezTo>
                  <a:cubicBezTo>
                    <a:pt x="572185" y="471503"/>
                    <a:pt x="545774" y="493827"/>
                    <a:pt x="513060" y="493827"/>
                  </a:cubicBezTo>
                  <a:cubicBezTo>
                    <a:pt x="497903" y="493827"/>
                    <a:pt x="482296" y="488583"/>
                    <a:pt x="466990" y="480043"/>
                  </a:cubicBezTo>
                  <a:cubicBezTo>
                    <a:pt x="485898" y="519897"/>
                    <a:pt x="479445" y="559152"/>
                    <a:pt x="413717" y="584923"/>
                  </a:cubicBezTo>
                  <a:cubicBezTo>
                    <a:pt x="348138" y="610693"/>
                    <a:pt x="316775" y="586271"/>
                    <a:pt x="303419" y="544319"/>
                  </a:cubicBezTo>
                  <a:cubicBezTo>
                    <a:pt x="299217" y="557055"/>
                    <a:pt x="293665" y="568442"/>
                    <a:pt x="286312" y="577581"/>
                  </a:cubicBezTo>
                  <a:cubicBezTo>
                    <a:pt x="272506" y="594961"/>
                    <a:pt x="253898" y="603651"/>
                    <a:pt x="231088" y="603651"/>
                  </a:cubicBezTo>
                  <a:cubicBezTo>
                    <a:pt x="215031" y="603651"/>
                    <a:pt x="196573" y="599156"/>
                    <a:pt x="176314" y="590316"/>
                  </a:cubicBezTo>
                  <a:cubicBezTo>
                    <a:pt x="134146" y="572037"/>
                    <a:pt x="111936" y="547016"/>
                    <a:pt x="110136" y="516152"/>
                  </a:cubicBezTo>
                  <a:cubicBezTo>
                    <a:pt x="109235" y="499671"/>
                    <a:pt x="114487" y="482890"/>
                    <a:pt x="123641" y="466259"/>
                  </a:cubicBezTo>
                  <a:cubicBezTo>
                    <a:pt x="83724" y="485137"/>
                    <a:pt x="44557" y="478545"/>
                    <a:pt x="18746" y="413070"/>
                  </a:cubicBezTo>
                  <a:cubicBezTo>
                    <a:pt x="-7065" y="347596"/>
                    <a:pt x="17245" y="316282"/>
                    <a:pt x="59264" y="302947"/>
                  </a:cubicBezTo>
                  <a:cubicBezTo>
                    <a:pt x="37054" y="295606"/>
                    <a:pt x="20697" y="284518"/>
                    <a:pt x="10943" y="269536"/>
                  </a:cubicBezTo>
                  <a:cubicBezTo>
                    <a:pt x="-4364" y="246162"/>
                    <a:pt x="-3614" y="214699"/>
                    <a:pt x="13194" y="176043"/>
                  </a:cubicBezTo>
                  <a:cubicBezTo>
                    <a:pt x="32402" y="132144"/>
                    <a:pt x="58813" y="109819"/>
                    <a:pt x="91527" y="109819"/>
                  </a:cubicBezTo>
                  <a:cubicBezTo>
                    <a:pt x="106684" y="109819"/>
                    <a:pt x="122291" y="115063"/>
                    <a:pt x="137597" y="123454"/>
                  </a:cubicBezTo>
                  <a:cubicBezTo>
                    <a:pt x="118689" y="83599"/>
                    <a:pt x="125142" y="44494"/>
                    <a:pt x="190870" y="18724"/>
                  </a:cubicBezTo>
                  <a:cubicBezTo>
                    <a:pt x="256449" y="-7046"/>
                    <a:pt x="287812" y="17226"/>
                    <a:pt x="301168" y="59327"/>
                  </a:cubicBezTo>
                  <a:cubicBezTo>
                    <a:pt x="305220" y="46592"/>
                    <a:pt x="310772" y="35205"/>
                    <a:pt x="318275" y="25916"/>
                  </a:cubicBezTo>
                  <a:cubicBezTo>
                    <a:pt x="329981" y="11233"/>
                    <a:pt x="345212" y="2730"/>
                    <a:pt x="363633" y="558"/>
                  </a:cubicBezTo>
                  <a:close/>
                </a:path>
              </a:pathLst>
            </a:custGeom>
            <a:solidFill>
              <a:srgbClr val="B79BD8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任意多边形 23"/>
            <p:cNvSpPr/>
            <p:nvPr/>
          </p:nvSpPr>
          <p:spPr bwMode="auto">
            <a:xfrm>
              <a:off x="8005842" y="3263483"/>
              <a:ext cx="453338" cy="45850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  <a:gd name="connsiteX129" fmla="*/ 373273 h 605239"/>
                <a:gd name="connsiteY129" fmla="*/ 373273 h 605239"/>
                <a:gd name="connsiteX130" fmla="*/ 373273 h 605239"/>
                <a:gd name="connsiteY130" fmla="*/ 373273 h 605239"/>
                <a:gd name="connsiteX131" fmla="*/ 373273 h 605239"/>
                <a:gd name="connsiteY131" fmla="*/ 373273 h 605239"/>
                <a:gd name="connsiteX132" fmla="*/ 373273 h 605239"/>
                <a:gd name="connsiteY132" fmla="*/ 373273 h 605239"/>
                <a:gd name="connsiteX133" fmla="*/ 373273 h 605239"/>
                <a:gd name="connsiteY133" fmla="*/ 373273 h 605239"/>
                <a:gd name="connsiteX134" fmla="*/ 373273 h 605239"/>
                <a:gd name="connsiteY134" fmla="*/ 373273 h 605239"/>
                <a:gd name="connsiteX135" fmla="*/ 373273 h 605239"/>
                <a:gd name="connsiteY135" fmla="*/ 373273 h 605239"/>
                <a:gd name="connsiteX136" fmla="*/ 373273 h 605239"/>
                <a:gd name="connsiteY136" fmla="*/ 373273 h 605239"/>
                <a:gd name="connsiteX137" fmla="*/ 373273 h 605239"/>
                <a:gd name="connsiteY137" fmla="*/ 373273 h 605239"/>
                <a:gd name="connsiteX138" fmla="*/ 373273 h 605239"/>
                <a:gd name="connsiteY138" fmla="*/ 373273 h 605239"/>
                <a:gd name="connsiteX139" fmla="*/ 373273 h 605239"/>
                <a:gd name="connsiteY139" fmla="*/ 373273 h 605239"/>
                <a:gd name="connsiteX140" fmla="*/ 373273 h 605239"/>
                <a:gd name="connsiteY140" fmla="*/ 373273 h 605239"/>
                <a:gd name="connsiteX141" fmla="*/ 373273 h 605239"/>
                <a:gd name="connsiteY141" fmla="*/ 373273 h 605239"/>
                <a:gd name="connsiteX142" fmla="*/ 373273 h 605239"/>
                <a:gd name="connsiteY142" fmla="*/ 373273 h 605239"/>
                <a:gd name="connsiteX143" fmla="*/ 373273 h 605239"/>
                <a:gd name="connsiteY143" fmla="*/ 373273 h 605239"/>
                <a:gd name="connsiteX144" fmla="*/ 373273 h 605239"/>
                <a:gd name="connsiteY144" fmla="*/ 373273 h 605239"/>
                <a:gd name="connsiteX145" fmla="*/ 373273 h 605239"/>
                <a:gd name="connsiteY145" fmla="*/ 373273 h 605239"/>
                <a:gd name="connsiteX146" fmla="*/ 373273 h 605239"/>
                <a:gd name="connsiteY146" fmla="*/ 373273 h 605239"/>
                <a:gd name="connsiteX147" fmla="*/ 373273 h 605239"/>
                <a:gd name="connsiteY147" fmla="*/ 373273 h 605239"/>
                <a:gd name="connsiteX148" fmla="*/ 373273 h 605239"/>
                <a:gd name="connsiteY148" fmla="*/ 373273 h 605239"/>
                <a:gd name="connsiteX149" fmla="*/ 373273 h 605239"/>
                <a:gd name="connsiteY149" fmla="*/ 373273 h 605239"/>
                <a:gd name="connsiteX150" fmla="*/ 373273 h 605239"/>
                <a:gd name="connsiteY150" fmla="*/ 373273 h 605239"/>
                <a:gd name="connsiteX151" fmla="*/ 373273 h 605239"/>
                <a:gd name="connsiteY151" fmla="*/ 373273 h 605239"/>
                <a:gd name="connsiteX152" fmla="*/ 373273 h 605239"/>
                <a:gd name="connsiteY152" fmla="*/ 373273 h 605239"/>
                <a:gd name="connsiteX153" fmla="*/ 373273 h 605239"/>
                <a:gd name="connsiteY153" fmla="*/ 373273 h 605239"/>
                <a:gd name="connsiteX154" fmla="*/ 373273 h 605239"/>
                <a:gd name="connsiteY154" fmla="*/ 373273 h 605239"/>
                <a:gd name="connsiteX155" fmla="*/ 373273 h 605239"/>
                <a:gd name="connsiteY155" fmla="*/ 373273 h 605239"/>
                <a:gd name="connsiteX156" fmla="*/ 373273 h 605239"/>
                <a:gd name="connsiteY156" fmla="*/ 373273 h 605239"/>
                <a:gd name="connsiteX157" fmla="*/ 373273 h 605239"/>
                <a:gd name="connsiteY157" fmla="*/ 373273 h 605239"/>
                <a:gd name="connsiteX158" fmla="*/ 373273 h 605239"/>
                <a:gd name="connsiteY158" fmla="*/ 373273 h 605239"/>
                <a:gd name="connsiteX159" fmla="*/ 373273 h 605239"/>
                <a:gd name="connsiteY159" fmla="*/ 373273 h 605239"/>
                <a:gd name="connsiteX160" fmla="*/ 373273 h 605239"/>
                <a:gd name="connsiteY160" fmla="*/ 373273 h 605239"/>
                <a:gd name="connsiteX161" fmla="*/ 373273 h 605239"/>
                <a:gd name="connsiteY161" fmla="*/ 373273 h 605239"/>
                <a:gd name="connsiteX162" fmla="*/ 373273 h 605239"/>
                <a:gd name="connsiteY162" fmla="*/ 373273 h 605239"/>
                <a:gd name="connsiteX163" fmla="*/ 373273 h 605239"/>
                <a:gd name="connsiteY163" fmla="*/ 373273 h 605239"/>
                <a:gd name="connsiteX164" fmla="*/ 373273 h 605239"/>
                <a:gd name="connsiteY164" fmla="*/ 373273 h 605239"/>
                <a:gd name="connsiteX165" fmla="*/ 373273 h 605239"/>
                <a:gd name="connsiteY165" fmla="*/ 373273 h 605239"/>
                <a:gd name="connsiteX166" fmla="*/ 373273 h 605239"/>
                <a:gd name="connsiteY166" fmla="*/ 373273 h 605239"/>
                <a:gd name="connsiteX167" fmla="*/ 373273 h 605239"/>
                <a:gd name="connsiteY167" fmla="*/ 373273 h 605239"/>
                <a:gd name="connsiteX168" fmla="*/ 373273 h 605239"/>
                <a:gd name="connsiteY168" fmla="*/ 373273 h 605239"/>
                <a:gd name="connsiteX169" fmla="*/ 373273 h 605239"/>
                <a:gd name="connsiteY169" fmla="*/ 373273 h 605239"/>
                <a:gd name="connsiteX170" fmla="*/ 373273 h 605239"/>
                <a:gd name="connsiteY170" fmla="*/ 373273 h 605239"/>
                <a:gd name="connsiteX171" fmla="*/ 373273 h 605239"/>
                <a:gd name="connsiteY171" fmla="*/ 373273 h 605239"/>
                <a:gd name="connsiteX172" fmla="*/ 373273 h 605239"/>
                <a:gd name="connsiteY172" fmla="*/ 373273 h 605239"/>
                <a:gd name="connsiteX173" fmla="*/ 373273 h 605239"/>
                <a:gd name="connsiteY173" fmla="*/ 373273 h 605239"/>
                <a:gd name="connsiteX174" fmla="*/ 373273 h 605239"/>
                <a:gd name="connsiteY174" fmla="*/ 373273 h 605239"/>
                <a:gd name="connsiteX175" fmla="*/ 373273 h 605239"/>
                <a:gd name="connsiteY175" fmla="*/ 373273 h 605239"/>
                <a:gd name="connsiteX176" fmla="*/ 373273 h 605239"/>
                <a:gd name="connsiteY176" fmla="*/ 373273 h 605239"/>
                <a:gd name="connsiteX177" fmla="*/ 373273 h 605239"/>
                <a:gd name="connsiteY177" fmla="*/ 373273 h 605239"/>
                <a:gd name="connsiteX178" fmla="*/ 373273 h 605239"/>
                <a:gd name="connsiteY178" fmla="*/ 373273 h 605239"/>
                <a:gd name="connsiteX179" fmla="*/ 373273 h 605239"/>
                <a:gd name="connsiteY17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</a:cxnLst>
              <a:rect l="l" t="t" r="r" b="b"/>
              <a:pathLst>
                <a:path w="604587" h="603651">
                  <a:moveTo>
                    <a:pt x="257199" y="365875"/>
                  </a:moveTo>
                  <a:cubicBezTo>
                    <a:pt x="203026" y="403332"/>
                    <a:pt x="128443" y="465960"/>
                    <a:pt x="131295" y="514953"/>
                  </a:cubicBezTo>
                  <a:cubicBezTo>
                    <a:pt x="132645" y="537277"/>
                    <a:pt x="150653" y="556006"/>
                    <a:pt x="184868" y="570989"/>
                  </a:cubicBezTo>
                  <a:cubicBezTo>
                    <a:pt x="202425" y="578630"/>
                    <a:pt x="217882" y="582376"/>
                    <a:pt x="231088" y="582376"/>
                  </a:cubicBezTo>
                  <a:cubicBezTo>
                    <a:pt x="247445" y="582376"/>
                    <a:pt x="260050" y="576532"/>
                    <a:pt x="269805" y="564396"/>
                  </a:cubicBezTo>
                  <a:cubicBezTo>
                    <a:pt x="302969" y="522894"/>
                    <a:pt x="293215" y="424607"/>
                    <a:pt x="284811" y="371418"/>
                  </a:cubicBezTo>
                  <a:cubicBezTo>
                    <a:pt x="282260" y="378011"/>
                    <a:pt x="279409" y="384753"/>
                    <a:pt x="276407" y="391795"/>
                  </a:cubicBezTo>
                  <a:cubicBezTo>
                    <a:pt x="255398" y="439740"/>
                    <a:pt x="232738" y="476148"/>
                    <a:pt x="225535" y="473001"/>
                  </a:cubicBezTo>
                  <a:cubicBezTo>
                    <a:pt x="218482" y="469855"/>
                    <a:pt x="229587" y="428503"/>
                    <a:pt x="250596" y="380558"/>
                  </a:cubicBezTo>
                  <a:cubicBezTo>
                    <a:pt x="252697" y="375464"/>
                    <a:pt x="254948" y="370669"/>
                    <a:pt x="257199" y="365875"/>
                  </a:cubicBezTo>
                  <a:close/>
                  <a:moveTo>
                    <a:pt x="465039" y="311188"/>
                  </a:moveTo>
                  <a:cubicBezTo>
                    <a:pt x="434276" y="311188"/>
                    <a:pt x="403362" y="314634"/>
                    <a:pt x="379352" y="318230"/>
                  </a:cubicBezTo>
                  <a:cubicBezTo>
                    <a:pt x="384154" y="320027"/>
                    <a:pt x="388956" y="322125"/>
                    <a:pt x="393908" y="324223"/>
                  </a:cubicBezTo>
                  <a:cubicBezTo>
                    <a:pt x="441929" y="345199"/>
                    <a:pt x="478395" y="367822"/>
                    <a:pt x="475243" y="375014"/>
                  </a:cubicBezTo>
                  <a:cubicBezTo>
                    <a:pt x="472092" y="382056"/>
                    <a:pt x="430674" y="370969"/>
                    <a:pt x="382653" y="349993"/>
                  </a:cubicBezTo>
                  <a:cubicBezTo>
                    <a:pt x="375600" y="346996"/>
                    <a:pt x="368847" y="343850"/>
                    <a:pt x="362395" y="340853"/>
                  </a:cubicBezTo>
                  <a:cubicBezTo>
                    <a:pt x="398410" y="394042"/>
                    <a:pt x="462338" y="472552"/>
                    <a:pt x="513060" y="472552"/>
                  </a:cubicBezTo>
                  <a:cubicBezTo>
                    <a:pt x="536620" y="472552"/>
                    <a:pt x="556428" y="454573"/>
                    <a:pt x="571885" y="419063"/>
                  </a:cubicBezTo>
                  <a:cubicBezTo>
                    <a:pt x="585691" y="387450"/>
                    <a:pt x="587041" y="362728"/>
                    <a:pt x="575937" y="345648"/>
                  </a:cubicBezTo>
                  <a:cubicBezTo>
                    <a:pt x="561080" y="323174"/>
                    <a:pt x="522814" y="311188"/>
                    <a:pt x="465039" y="311188"/>
                  </a:cubicBezTo>
                  <a:close/>
                  <a:moveTo>
                    <a:pt x="299824" y="259207"/>
                  </a:moveTo>
                  <a:cubicBezTo>
                    <a:pt x="300874" y="259207"/>
                    <a:pt x="301925" y="259357"/>
                    <a:pt x="302975" y="259507"/>
                  </a:cubicBezTo>
                  <a:cubicBezTo>
                    <a:pt x="304025" y="259656"/>
                    <a:pt x="305226" y="259656"/>
                    <a:pt x="306276" y="259806"/>
                  </a:cubicBezTo>
                  <a:cubicBezTo>
                    <a:pt x="309727" y="260405"/>
                    <a:pt x="313178" y="261154"/>
                    <a:pt x="316479" y="262652"/>
                  </a:cubicBezTo>
                  <a:cubicBezTo>
                    <a:pt x="320380" y="264299"/>
                    <a:pt x="323682" y="266696"/>
                    <a:pt x="326682" y="269242"/>
                  </a:cubicBezTo>
                  <a:cubicBezTo>
                    <a:pt x="328333" y="270590"/>
                    <a:pt x="329833" y="271938"/>
                    <a:pt x="331184" y="273586"/>
                  </a:cubicBezTo>
                  <a:cubicBezTo>
                    <a:pt x="332234" y="274784"/>
                    <a:pt x="333134" y="275982"/>
                    <a:pt x="334035" y="277180"/>
                  </a:cubicBezTo>
                  <a:cubicBezTo>
                    <a:pt x="335535" y="279277"/>
                    <a:pt x="336736" y="281524"/>
                    <a:pt x="337786" y="283920"/>
                  </a:cubicBezTo>
                  <a:cubicBezTo>
                    <a:pt x="338686" y="286167"/>
                    <a:pt x="339436" y="288413"/>
                    <a:pt x="340037" y="290660"/>
                  </a:cubicBezTo>
                  <a:cubicBezTo>
                    <a:pt x="340187" y="291559"/>
                    <a:pt x="340637" y="292308"/>
                    <a:pt x="340787" y="293206"/>
                  </a:cubicBezTo>
                  <a:cubicBezTo>
                    <a:pt x="341387" y="296501"/>
                    <a:pt x="341387" y="299796"/>
                    <a:pt x="341237" y="303092"/>
                  </a:cubicBezTo>
                  <a:cubicBezTo>
                    <a:pt x="341237" y="303541"/>
                    <a:pt x="341237" y="303990"/>
                    <a:pt x="341087" y="304290"/>
                  </a:cubicBezTo>
                  <a:cubicBezTo>
                    <a:pt x="340787" y="308633"/>
                    <a:pt x="339887" y="313127"/>
                    <a:pt x="338086" y="317320"/>
                  </a:cubicBezTo>
                  <a:cubicBezTo>
                    <a:pt x="336736" y="320316"/>
                    <a:pt x="334935" y="323012"/>
                    <a:pt x="333134" y="325558"/>
                  </a:cubicBezTo>
                  <a:cubicBezTo>
                    <a:pt x="332084" y="326906"/>
                    <a:pt x="331034" y="328254"/>
                    <a:pt x="329833" y="329452"/>
                  </a:cubicBezTo>
                  <a:cubicBezTo>
                    <a:pt x="329683" y="329602"/>
                    <a:pt x="329533" y="329602"/>
                    <a:pt x="329383" y="329752"/>
                  </a:cubicBezTo>
                  <a:cubicBezTo>
                    <a:pt x="327883" y="331399"/>
                    <a:pt x="326232" y="332747"/>
                    <a:pt x="324582" y="334095"/>
                  </a:cubicBezTo>
                  <a:cubicBezTo>
                    <a:pt x="323081" y="335144"/>
                    <a:pt x="321581" y="336192"/>
                    <a:pt x="319930" y="336941"/>
                  </a:cubicBezTo>
                  <a:cubicBezTo>
                    <a:pt x="317830" y="338139"/>
                    <a:pt x="315579" y="339188"/>
                    <a:pt x="313328" y="339937"/>
                  </a:cubicBezTo>
                  <a:cubicBezTo>
                    <a:pt x="311678" y="340536"/>
                    <a:pt x="310027" y="340985"/>
                    <a:pt x="308227" y="341285"/>
                  </a:cubicBezTo>
                  <a:cubicBezTo>
                    <a:pt x="305976" y="341734"/>
                    <a:pt x="303575" y="342033"/>
                    <a:pt x="301174" y="342183"/>
                  </a:cubicBezTo>
                  <a:cubicBezTo>
                    <a:pt x="300724" y="342183"/>
                    <a:pt x="300274" y="342333"/>
                    <a:pt x="299824" y="342333"/>
                  </a:cubicBezTo>
                  <a:cubicBezTo>
                    <a:pt x="298324" y="342333"/>
                    <a:pt x="296973" y="342033"/>
                    <a:pt x="295473" y="341884"/>
                  </a:cubicBezTo>
                  <a:cubicBezTo>
                    <a:pt x="291271" y="341434"/>
                    <a:pt x="287220" y="340536"/>
                    <a:pt x="283169" y="338738"/>
                  </a:cubicBezTo>
                  <a:cubicBezTo>
                    <a:pt x="279868" y="337241"/>
                    <a:pt x="276717" y="335293"/>
                    <a:pt x="273866" y="332897"/>
                  </a:cubicBezTo>
                  <a:cubicBezTo>
                    <a:pt x="273116" y="332298"/>
                    <a:pt x="272365" y="331699"/>
                    <a:pt x="271615" y="331100"/>
                  </a:cubicBezTo>
                  <a:cubicBezTo>
                    <a:pt x="269064" y="328703"/>
                    <a:pt x="266814" y="326157"/>
                    <a:pt x="264863" y="323162"/>
                  </a:cubicBezTo>
                  <a:cubicBezTo>
                    <a:pt x="264863" y="323162"/>
                    <a:pt x="264713" y="323012"/>
                    <a:pt x="264713" y="322862"/>
                  </a:cubicBezTo>
                  <a:cubicBezTo>
                    <a:pt x="263363" y="320615"/>
                    <a:pt x="262162" y="318369"/>
                    <a:pt x="261112" y="315972"/>
                  </a:cubicBezTo>
                  <a:cubicBezTo>
                    <a:pt x="260662" y="314624"/>
                    <a:pt x="260362" y="313276"/>
                    <a:pt x="259912" y="311779"/>
                  </a:cubicBezTo>
                  <a:cubicBezTo>
                    <a:pt x="259461" y="309981"/>
                    <a:pt x="259011" y="308184"/>
                    <a:pt x="258711" y="306387"/>
                  </a:cubicBezTo>
                  <a:cubicBezTo>
                    <a:pt x="258561" y="304739"/>
                    <a:pt x="258411" y="303092"/>
                    <a:pt x="258411" y="301444"/>
                  </a:cubicBezTo>
                  <a:cubicBezTo>
                    <a:pt x="258261" y="298748"/>
                    <a:pt x="258561" y="296202"/>
                    <a:pt x="259011" y="293506"/>
                  </a:cubicBezTo>
                  <a:cubicBezTo>
                    <a:pt x="259611" y="290361"/>
                    <a:pt x="260362" y="287215"/>
                    <a:pt x="261712" y="284220"/>
                  </a:cubicBezTo>
                  <a:cubicBezTo>
                    <a:pt x="263513" y="279876"/>
                    <a:pt x="266214" y="276132"/>
                    <a:pt x="269214" y="272837"/>
                  </a:cubicBezTo>
                  <a:cubicBezTo>
                    <a:pt x="269965" y="271938"/>
                    <a:pt x="270865" y="270890"/>
                    <a:pt x="271915" y="269991"/>
                  </a:cubicBezTo>
                  <a:cubicBezTo>
                    <a:pt x="271915" y="269991"/>
                    <a:pt x="272065" y="269991"/>
                    <a:pt x="272065" y="269841"/>
                  </a:cubicBezTo>
                  <a:cubicBezTo>
                    <a:pt x="274016" y="268044"/>
                    <a:pt x="276117" y="266546"/>
                    <a:pt x="278367" y="265198"/>
                  </a:cubicBezTo>
                  <a:cubicBezTo>
                    <a:pt x="279118" y="264749"/>
                    <a:pt x="280018" y="264299"/>
                    <a:pt x="280768" y="264000"/>
                  </a:cubicBezTo>
                  <a:cubicBezTo>
                    <a:pt x="284369" y="262053"/>
                    <a:pt x="288120" y="260705"/>
                    <a:pt x="292172" y="259956"/>
                  </a:cubicBezTo>
                  <a:cubicBezTo>
                    <a:pt x="293072" y="259806"/>
                    <a:pt x="294122" y="259656"/>
                    <a:pt x="295173" y="259507"/>
                  </a:cubicBezTo>
                  <a:cubicBezTo>
                    <a:pt x="296673" y="259357"/>
                    <a:pt x="298324" y="259207"/>
                    <a:pt x="299824" y="259207"/>
                  </a:cubicBezTo>
                  <a:close/>
                  <a:moveTo>
                    <a:pt x="323228" y="252006"/>
                  </a:moveTo>
                  <a:cubicBezTo>
                    <a:pt x="323228" y="252455"/>
                    <a:pt x="323378" y="253055"/>
                    <a:pt x="323528" y="253504"/>
                  </a:cubicBezTo>
                  <a:cubicBezTo>
                    <a:pt x="323828" y="253204"/>
                    <a:pt x="324278" y="252905"/>
                    <a:pt x="324728" y="252605"/>
                  </a:cubicBezTo>
                  <a:cubicBezTo>
                    <a:pt x="324128" y="252455"/>
                    <a:pt x="323678" y="252156"/>
                    <a:pt x="323228" y="252006"/>
                  </a:cubicBezTo>
                  <a:close/>
                  <a:moveTo>
                    <a:pt x="254348" y="180088"/>
                  </a:moveTo>
                  <a:cubicBezTo>
                    <a:pt x="249396" y="182036"/>
                    <a:pt x="255998" y="210354"/>
                    <a:pt x="268904" y="243166"/>
                  </a:cubicBezTo>
                  <a:cubicBezTo>
                    <a:pt x="270555" y="247361"/>
                    <a:pt x="272206" y="251257"/>
                    <a:pt x="273856" y="255002"/>
                  </a:cubicBezTo>
                  <a:cubicBezTo>
                    <a:pt x="272806" y="255751"/>
                    <a:pt x="271905" y="256501"/>
                    <a:pt x="270855" y="257250"/>
                  </a:cubicBezTo>
                  <a:cubicBezTo>
                    <a:pt x="266803" y="254403"/>
                    <a:pt x="262301" y="251107"/>
                    <a:pt x="257499" y="247661"/>
                  </a:cubicBezTo>
                  <a:cubicBezTo>
                    <a:pt x="260651" y="252305"/>
                    <a:pt x="263652" y="256800"/>
                    <a:pt x="266203" y="260846"/>
                  </a:cubicBezTo>
                  <a:cubicBezTo>
                    <a:pt x="266203" y="260846"/>
                    <a:pt x="266353" y="260846"/>
                    <a:pt x="266353" y="260846"/>
                  </a:cubicBezTo>
                  <a:cubicBezTo>
                    <a:pt x="265603" y="261445"/>
                    <a:pt x="264852" y="262044"/>
                    <a:pt x="264252" y="262643"/>
                  </a:cubicBezTo>
                  <a:cubicBezTo>
                    <a:pt x="262601" y="264292"/>
                    <a:pt x="261101" y="265790"/>
                    <a:pt x="259600" y="267588"/>
                  </a:cubicBezTo>
                  <a:cubicBezTo>
                    <a:pt x="256899" y="270884"/>
                    <a:pt x="254498" y="274630"/>
                    <a:pt x="252547" y="278675"/>
                  </a:cubicBezTo>
                  <a:cubicBezTo>
                    <a:pt x="252397" y="279125"/>
                    <a:pt x="252097" y="279424"/>
                    <a:pt x="251947" y="279874"/>
                  </a:cubicBezTo>
                  <a:cubicBezTo>
                    <a:pt x="251797" y="280323"/>
                    <a:pt x="251797" y="280623"/>
                    <a:pt x="251647" y="281072"/>
                  </a:cubicBezTo>
                  <a:cubicBezTo>
                    <a:pt x="250446" y="284069"/>
                    <a:pt x="249396" y="287065"/>
                    <a:pt x="248795" y="290062"/>
                  </a:cubicBezTo>
                  <a:cubicBezTo>
                    <a:pt x="247895" y="294407"/>
                    <a:pt x="247595" y="298902"/>
                    <a:pt x="247895" y="303247"/>
                  </a:cubicBezTo>
                  <a:cubicBezTo>
                    <a:pt x="243093" y="304146"/>
                    <a:pt x="237691" y="305045"/>
                    <a:pt x="231838" y="305944"/>
                  </a:cubicBezTo>
                  <a:cubicBezTo>
                    <a:pt x="237991" y="307142"/>
                    <a:pt x="243543" y="308191"/>
                    <a:pt x="248345" y="309240"/>
                  </a:cubicBezTo>
                  <a:cubicBezTo>
                    <a:pt x="248495" y="309540"/>
                    <a:pt x="248495" y="309689"/>
                    <a:pt x="248495" y="309989"/>
                  </a:cubicBezTo>
                  <a:cubicBezTo>
                    <a:pt x="245044" y="311188"/>
                    <a:pt x="241592" y="312536"/>
                    <a:pt x="238141" y="313885"/>
                  </a:cubicBezTo>
                  <a:cubicBezTo>
                    <a:pt x="205126" y="326920"/>
                    <a:pt x="179916" y="341303"/>
                    <a:pt x="181866" y="346247"/>
                  </a:cubicBezTo>
                  <a:cubicBezTo>
                    <a:pt x="183817" y="351042"/>
                    <a:pt x="212180" y="344599"/>
                    <a:pt x="245044" y="331564"/>
                  </a:cubicBezTo>
                  <a:cubicBezTo>
                    <a:pt x="248495" y="330216"/>
                    <a:pt x="251947" y="328867"/>
                    <a:pt x="255248" y="327519"/>
                  </a:cubicBezTo>
                  <a:cubicBezTo>
                    <a:pt x="256149" y="329017"/>
                    <a:pt x="257199" y="330515"/>
                    <a:pt x="258400" y="332014"/>
                  </a:cubicBezTo>
                  <a:cubicBezTo>
                    <a:pt x="255398" y="336359"/>
                    <a:pt x="251947" y="341153"/>
                    <a:pt x="248045" y="346547"/>
                  </a:cubicBezTo>
                  <a:cubicBezTo>
                    <a:pt x="253147" y="342951"/>
                    <a:pt x="258099" y="339805"/>
                    <a:pt x="262301" y="337108"/>
                  </a:cubicBezTo>
                  <a:cubicBezTo>
                    <a:pt x="264252" y="339056"/>
                    <a:pt x="266503" y="340853"/>
                    <a:pt x="268754" y="342502"/>
                  </a:cubicBezTo>
                  <a:cubicBezTo>
                    <a:pt x="271905" y="344749"/>
                    <a:pt x="275357" y="346847"/>
                    <a:pt x="278959" y="348495"/>
                  </a:cubicBezTo>
                  <a:cubicBezTo>
                    <a:pt x="283160" y="350293"/>
                    <a:pt x="287512" y="351341"/>
                    <a:pt x="292014" y="352091"/>
                  </a:cubicBezTo>
                  <a:cubicBezTo>
                    <a:pt x="294565" y="352540"/>
                    <a:pt x="297116" y="352840"/>
                    <a:pt x="299818" y="352840"/>
                  </a:cubicBezTo>
                  <a:cubicBezTo>
                    <a:pt x="301018" y="352840"/>
                    <a:pt x="302068" y="352690"/>
                    <a:pt x="303269" y="352690"/>
                  </a:cubicBezTo>
                  <a:cubicBezTo>
                    <a:pt x="304169" y="358233"/>
                    <a:pt x="305370" y="364676"/>
                    <a:pt x="306420" y="372018"/>
                  </a:cubicBezTo>
                  <a:cubicBezTo>
                    <a:pt x="307921" y="364227"/>
                    <a:pt x="309422" y="357335"/>
                    <a:pt x="310622" y="351641"/>
                  </a:cubicBezTo>
                  <a:cubicBezTo>
                    <a:pt x="311072" y="351491"/>
                    <a:pt x="311372" y="351491"/>
                    <a:pt x="311823" y="351341"/>
                  </a:cubicBezTo>
                  <a:cubicBezTo>
                    <a:pt x="313023" y="354937"/>
                    <a:pt x="314524" y="358683"/>
                    <a:pt x="315874" y="362429"/>
                  </a:cubicBezTo>
                  <a:cubicBezTo>
                    <a:pt x="328930" y="395391"/>
                    <a:pt x="343336" y="420412"/>
                    <a:pt x="348288" y="418614"/>
                  </a:cubicBezTo>
                  <a:cubicBezTo>
                    <a:pt x="353241" y="416666"/>
                    <a:pt x="346638" y="388349"/>
                    <a:pt x="333582" y="355387"/>
                  </a:cubicBezTo>
                  <a:cubicBezTo>
                    <a:pt x="332081" y="351491"/>
                    <a:pt x="330431" y="347746"/>
                    <a:pt x="328930" y="344000"/>
                  </a:cubicBezTo>
                  <a:cubicBezTo>
                    <a:pt x="329080" y="343850"/>
                    <a:pt x="329380" y="343700"/>
                    <a:pt x="329530" y="343550"/>
                  </a:cubicBezTo>
                  <a:cubicBezTo>
                    <a:pt x="334482" y="346996"/>
                    <a:pt x="340485" y="351192"/>
                    <a:pt x="347088" y="355986"/>
                  </a:cubicBezTo>
                  <a:cubicBezTo>
                    <a:pt x="342736" y="349543"/>
                    <a:pt x="338834" y="343700"/>
                    <a:pt x="335683" y="338606"/>
                  </a:cubicBezTo>
                  <a:cubicBezTo>
                    <a:pt x="335983" y="338306"/>
                    <a:pt x="336283" y="337857"/>
                    <a:pt x="336733" y="337557"/>
                  </a:cubicBezTo>
                  <a:cubicBezTo>
                    <a:pt x="337484" y="336658"/>
                    <a:pt x="338384" y="335759"/>
                    <a:pt x="339285" y="334860"/>
                  </a:cubicBezTo>
                  <a:cubicBezTo>
                    <a:pt x="339435" y="334561"/>
                    <a:pt x="339735" y="334261"/>
                    <a:pt x="340035" y="333961"/>
                  </a:cubicBezTo>
                  <a:cubicBezTo>
                    <a:pt x="340935" y="332913"/>
                    <a:pt x="341686" y="331864"/>
                    <a:pt x="342436" y="330665"/>
                  </a:cubicBezTo>
                  <a:cubicBezTo>
                    <a:pt x="344387" y="327819"/>
                    <a:pt x="346338" y="324822"/>
                    <a:pt x="347688" y="321526"/>
                  </a:cubicBezTo>
                  <a:cubicBezTo>
                    <a:pt x="349639" y="317031"/>
                    <a:pt x="350689" y="312386"/>
                    <a:pt x="351440" y="307592"/>
                  </a:cubicBezTo>
                  <a:cubicBezTo>
                    <a:pt x="351590" y="305494"/>
                    <a:pt x="352040" y="303247"/>
                    <a:pt x="352040" y="301149"/>
                  </a:cubicBezTo>
                  <a:cubicBezTo>
                    <a:pt x="352490" y="300999"/>
                    <a:pt x="352940" y="300850"/>
                    <a:pt x="353541" y="300850"/>
                  </a:cubicBezTo>
                  <a:cubicBezTo>
                    <a:pt x="359093" y="299801"/>
                    <a:pt x="365546" y="298752"/>
                    <a:pt x="372749" y="297703"/>
                  </a:cubicBezTo>
                  <a:cubicBezTo>
                    <a:pt x="365096" y="296205"/>
                    <a:pt x="358643" y="294856"/>
                    <a:pt x="352940" y="293658"/>
                  </a:cubicBezTo>
                  <a:cubicBezTo>
                    <a:pt x="352790" y="292160"/>
                    <a:pt x="352790" y="290661"/>
                    <a:pt x="352490" y="289313"/>
                  </a:cubicBezTo>
                  <a:cubicBezTo>
                    <a:pt x="356392" y="287815"/>
                    <a:pt x="360444" y="286316"/>
                    <a:pt x="364495" y="284668"/>
                  </a:cubicBezTo>
                  <a:cubicBezTo>
                    <a:pt x="397510" y="271783"/>
                    <a:pt x="422721" y="257250"/>
                    <a:pt x="420770" y="252455"/>
                  </a:cubicBezTo>
                  <a:cubicBezTo>
                    <a:pt x="418819" y="247511"/>
                    <a:pt x="390457" y="254103"/>
                    <a:pt x="357592" y="266988"/>
                  </a:cubicBezTo>
                  <a:cubicBezTo>
                    <a:pt x="353541" y="268637"/>
                    <a:pt x="349789" y="270135"/>
                    <a:pt x="346037" y="271783"/>
                  </a:cubicBezTo>
                  <a:cubicBezTo>
                    <a:pt x="349039" y="267438"/>
                    <a:pt x="352640" y="262494"/>
                    <a:pt x="356542" y="256950"/>
                  </a:cubicBezTo>
                  <a:cubicBezTo>
                    <a:pt x="351290" y="260546"/>
                    <a:pt x="346338" y="263842"/>
                    <a:pt x="341986" y="266689"/>
                  </a:cubicBezTo>
                  <a:cubicBezTo>
                    <a:pt x="341385" y="267138"/>
                    <a:pt x="340785" y="267438"/>
                    <a:pt x="340035" y="267887"/>
                  </a:cubicBezTo>
                  <a:cubicBezTo>
                    <a:pt x="337634" y="264891"/>
                    <a:pt x="334933" y="262194"/>
                    <a:pt x="331931" y="259797"/>
                  </a:cubicBezTo>
                  <a:cubicBezTo>
                    <a:pt x="328480" y="257100"/>
                    <a:pt x="324878" y="254703"/>
                    <a:pt x="320677" y="252905"/>
                  </a:cubicBezTo>
                  <a:cubicBezTo>
                    <a:pt x="317075" y="251406"/>
                    <a:pt x="313323" y="250358"/>
                    <a:pt x="309572" y="249608"/>
                  </a:cubicBezTo>
                  <a:cubicBezTo>
                    <a:pt x="306720" y="249009"/>
                    <a:pt x="303869" y="248710"/>
                    <a:pt x="301018" y="248710"/>
                  </a:cubicBezTo>
                  <a:cubicBezTo>
                    <a:pt x="300868" y="248260"/>
                    <a:pt x="300718" y="247811"/>
                    <a:pt x="300718" y="247211"/>
                  </a:cubicBezTo>
                  <a:cubicBezTo>
                    <a:pt x="299818" y="242567"/>
                    <a:pt x="299067" y="237323"/>
                    <a:pt x="298167" y="231629"/>
                  </a:cubicBezTo>
                  <a:cubicBezTo>
                    <a:pt x="296966" y="237622"/>
                    <a:pt x="295916" y="243016"/>
                    <a:pt x="294865" y="247811"/>
                  </a:cubicBezTo>
                  <a:cubicBezTo>
                    <a:pt x="293665" y="247960"/>
                    <a:pt x="292464" y="247960"/>
                    <a:pt x="291264" y="248260"/>
                  </a:cubicBezTo>
                  <a:cubicBezTo>
                    <a:pt x="289763" y="244365"/>
                    <a:pt x="288263" y="240319"/>
                    <a:pt x="286762" y="236274"/>
                  </a:cubicBezTo>
                  <a:cubicBezTo>
                    <a:pt x="273706" y="203312"/>
                    <a:pt x="259300" y="178141"/>
                    <a:pt x="254348" y="180088"/>
                  </a:cubicBezTo>
                  <a:close/>
                  <a:moveTo>
                    <a:pt x="91527" y="130945"/>
                  </a:moveTo>
                  <a:cubicBezTo>
                    <a:pt x="67967" y="130945"/>
                    <a:pt x="48159" y="149074"/>
                    <a:pt x="32702" y="184583"/>
                  </a:cubicBezTo>
                  <a:cubicBezTo>
                    <a:pt x="18896" y="216197"/>
                    <a:pt x="17546" y="240918"/>
                    <a:pt x="28650" y="257999"/>
                  </a:cubicBezTo>
                  <a:cubicBezTo>
                    <a:pt x="43507" y="280473"/>
                    <a:pt x="81773" y="292309"/>
                    <a:pt x="139548" y="292309"/>
                  </a:cubicBezTo>
                  <a:cubicBezTo>
                    <a:pt x="173613" y="292309"/>
                    <a:pt x="208128" y="288114"/>
                    <a:pt x="232888" y="284219"/>
                  </a:cubicBezTo>
                  <a:cubicBezTo>
                    <a:pt x="225085" y="281372"/>
                    <a:pt x="216982" y="278076"/>
                    <a:pt x="208728" y="274330"/>
                  </a:cubicBezTo>
                  <a:cubicBezTo>
                    <a:pt x="160707" y="253504"/>
                    <a:pt x="124242" y="230880"/>
                    <a:pt x="127393" y="223688"/>
                  </a:cubicBezTo>
                  <a:cubicBezTo>
                    <a:pt x="130544" y="216646"/>
                    <a:pt x="171962" y="227734"/>
                    <a:pt x="219983" y="248560"/>
                  </a:cubicBezTo>
                  <a:cubicBezTo>
                    <a:pt x="226286" y="251406"/>
                    <a:pt x="232288" y="254103"/>
                    <a:pt x="238141" y="256800"/>
                  </a:cubicBezTo>
                  <a:cubicBezTo>
                    <a:pt x="201525" y="203911"/>
                    <a:pt x="140299" y="130945"/>
                    <a:pt x="91527" y="130945"/>
                  </a:cubicBezTo>
                  <a:close/>
                  <a:moveTo>
                    <a:pt x="373499" y="21121"/>
                  </a:moveTo>
                  <a:cubicBezTo>
                    <a:pt x="357142" y="21121"/>
                    <a:pt x="344537" y="26965"/>
                    <a:pt x="334783" y="39251"/>
                  </a:cubicBezTo>
                  <a:cubicBezTo>
                    <a:pt x="302969" y="78955"/>
                    <a:pt x="310622" y="170649"/>
                    <a:pt x="318726" y="225037"/>
                  </a:cubicBezTo>
                  <a:cubicBezTo>
                    <a:pt x="321127" y="219193"/>
                    <a:pt x="323528" y="213051"/>
                    <a:pt x="326229" y="206908"/>
                  </a:cubicBezTo>
                  <a:cubicBezTo>
                    <a:pt x="347238" y="158963"/>
                    <a:pt x="369898" y="122555"/>
                    <a:pt x="377101" y="125701"/>
                  </a:cubicBezTo>
                  <a:cubicBezTo>
                    <a:pt x="384154" y="128847"/>
                    <a:pt x="373049" y="170200"/>
                    <a:pt x="352040" y="218145"/>
                  </a:cubicBezTo>
                  <a:cubicBezTo>
                    <a:pt x="348438" y="226535"/>
                    <a:pt x="344837" y="234476"/>
                    <a:pt x="341085" y="241967"/>
                  </a:cubicBezTo>
                  <a:cubicBezTo>
                    <a:pt x="395559" y="205259"/>
                    <a:pt x="476294" y="139635"/>
                    <a:pt x="473292" y="88544"/>
                  </a:cubicBezTo>
                  <a:cubicBezTo>
                    <a:pt x="471942" y="66369"/>
                    <a:pt x="453934" y="47491"/>
                    <a:pt x="419719" y="32658"/>
                  </a:cubicBezTo>
                  <a:cubicBezTo>
                    <a:pt x="402162" y="25017"/>
                    <a:pt x="386705" y="21121"/>
                    <a:pt x="373499" y="21121"/>
                  </a:cubicBezTo>
                  <a:close/>
                  <a:moveTo>
                    <a:pt x="363633" y="558"/>
                  </a:moveTo>
                  <a:cubicBezTo>
                    <a:pt x="382053" y="-1615"/>
                    <a:pt x="403662" y="2543"/>
                    <a:pt x="428123" y="13181"/>
                  </a:cubicBezTo>
                  <a:cubicBezTo>
                    <a:pt x="470291" y="31609"/>
                    <a:pt x="492651" y="56481"/>
                    <a:pt x="494452" y="87345"/>
                  </a:cubicBezTo>
                  <a:cubicBezTo>
                    <a:pt x="495352" y="103826"/>
                    <a:pt x="490100" y="120757"/>
                    <a:pt x="480946" y="137388"/>
                  </a:cubicBezTo>
                  <a:cubicBezTo>
                    <a:pt x="520863" y="118509"/>
                    <a:pt x="560030" y="124952"/>
                    <a:pt x="585841" y="190576"/>
                  </a:cubicBezTo>
                  <a:cubicBezTo>
                    <a:pt x="611652" y="256051"/>
                    <a:pt x="587342" y="287365"/>
                    <a:pt x="545323" y="300550"/>
                  </a:cubicBezTo>
                  <a:cubicBezTo>
                    <a:pt x="567533" y="308041"/>
                    <a:pt x="583890" y="319129"/>
                    <a:pt x="593644" y="334111"/>
                  </a:cubicBezTo>
                  <a:cubicBezTo>
                    <a:pt x="608951" y="357484"/>
                    <a:pt x="608201" y="388798"/>
                    <a:pt x="591393" y="427454"/>
                  </a:cubicBezTo>
                  <a:cubicBezTo>
                    <a:pt x="572185" y="471503"/>
                    <a:pt x="545774" y="493827"/>
                    <a:pt x="513060" y="493827"/>
                  </a:cubicBezTo>
                  <a:cubicBezTo>
                    <a:pt x="497903" y="493827"/>
                    <a:pt x="482296" y="488583"/>
                    <a:pt x="466990" y="480043"/>
                  </a:cubicBezTo>
                  <a:cubicBezTo>
                    <a:pt x="485898" y="519897"/>
                    <a:pt x="479445" y="559152"/>
                    <a:pt x="413717" y="584923"/>
                  </a:cubicBezTo>
                  <a:cubicBezTo>
                    <a:pt x="348138" y="610693"/>
                    <a:pt x="316775" y="586271"/>
                    <a:pt x="303419" y="544319"/>
                  </a:cubicBezTo>
                  <a:cubicBezTo>
                    <a:pt x="299217" y="557055"/>
                    <a:pt x="293665" y="568442"/>
                    <a:pt x="286312" y="577581"/>
                  </a:cubicBezTo>
                  <a:cubicBezTo>
                    <a:pt x="272506" y="594961"/>
                    <a:pt x="253898" y="603651"/>
                    <a:pt x="231088" y="603651"/>
                  </a:cubicBezTo>
                  <a:cubicBezTo>
                    <a:pt x="215031" y="603651"/>
                    <a:pt x="196573" y="599156"/>
                    <a:pt x="176314" y="590316"/>
                  </a:cubicBezTo>
                  <a:cubicBezTo>
                    <a:pt x="134146" y="572037"/>
                    <a:pt x="111936" y="547016"/>
                    <a:pt x="110136" y="516152"/>
                  </a:cubicBezTo>
                  <a:cubicBezTo>
                    <a:pt x="109235" y="499671"/>
                    <a:pt x="114487" y="482890"/>
                    <a:pt x="123641" y="466259"/>
                  </a:cubicBezTo>
                  <a:cubicBezTo>
                    <a:pt x="83724" y="485137"/>
                    <a:pt x="44557" y="478545"/>
                    <a:pt x="18746" y="413070"/>
                  </a:cubicBezTo>
                  <a:cubicBezTo>
                    <a:pt x="-7065" y="347596"/>
                    <a:pt x="17245" y="316282"/>
                    <a:pt x="59264" y="302947"/>
                  </a:cubicBezTo>
                  <a:cubicBezTo>
                    <a:pt x="37054" y="295606"/>
                    <a:pt x="20697" y="284518"/>
                    <a:pt x="10943" y="269536"/>
                  </a:cubicBezTo>
                  <a:cubicBezTo>
                    <a:pt x="-4364" y="246162"/>
                    <a:pt x="-3614" y="214699"/>
                    <a:pt x="13194" y="176043"/>
                  </a:cubicBezTo>
                  <a:cubicBezTo>
                    <a:pt x="32402" y="132144"/>
                    <a:pt x="58813" y="109819"/>
                    <a:pt x="91527" y="109819"/>
                  </a:cubicBezTo>
                  <a:cubicBezTo>
                    <a:pt x="106684" y="109819"/>
                    <a:pt x="122291" y="115063"/>
                    <a:pt x="137597" y="123454"/>
                  </a:cubicBezTo>
                  <a:cubicBezTo>
                    <a:pt x="118689" y="83599"/>
                    <a:pt x="125142" y="44494"/>
                    <a:pt x="190870" y="18724"/>
                  </a:cubicBezTo>
                  <a:cubicBezTo>
                    <a:pt x="256449" y="-7046"/>
                    <a:pt x="287812" y="17226"/>
                    <a:pt x="301168" y="59327"/>
                  </a:cubicBezTo>
                  <a:cubicBezTo>
                    <a:pt x="305220" y="46592"/>
                    <a:pt x="310772" y="35205"/>
                    <a:pt x="318275" y="25916"/>
                  </a:cubicBezTo>
                  <a:cubicBezTo>
                    <a:pt x="329981" y="11233"/>
                    <a:pt x="345212" y="2730"/>
                    <a:pt x="363633" y="558"/>
                  </a:cubicBezTo>
                  <a:close/>
                </a:path>
              </a:pathLst>
            </a:custGeom>
            <a:solidFill>
              <a:srgbClr val="B79BD8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31" y="3155263"/>
            <a:ext cx="2647155" cy="251962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847729" y="1166558"/>
            <a:ext cx="2456358" cy="1619828"/>
            <a:chOff x="1935093" y="1317978"/>
            <a:chExt cx="2456358" cy="1619828"/>
          </a:xfrm>
        </p:grpSpPr>
        <p:sp>
          <p:nvSpPr>
            <p:cNvPr id="5" name="文本框 4"/>
            <p:cNvSpPr txBox="1"/>
            <p:nvPr/>
          </p:nvSpPr>
          <p:spPr>
            <a:xfrm>
              <a:off x="1935093" y="1317978"/>
              <a:ext cx="24563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8000" dirty="0">
                  <a:solidFill>
                    <a:srgbClr val="2F84BD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j-cs"/>
                </a:rPr>
                <a:t>目录</a:t>
              </a:r>
              <a:endParaRPr lang="zh-CN" altLang="en-US" sz="8000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31212" y="2568474"/>
              <a:ext cx="1864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rgbClr val="DE71A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CONTENTS</a:t>
              </a:r>
              <a:endParaRPr lang="zh-CN" altLang="en-US" dirty="0">
                <a:solidFill>
                  <a:srgbClr val="DE71A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2"/>
            </p:custDataLst>
          </p:nvPr>
        </p:nvGrpSpPr>
        <p:grpSpPr>
          <a:xfrm>
            <a:off x="5429063" y="1652984"/>
            <a:ext cx="5596890" cy="3686237"/>
            <a:chOff x="5399101" y="1571445"/>
            <a:chExt cx="5596890" cy="3686237"/>
          </a:xfrm>
        </p:grpSpPr>
        <p:grpSp>
          <p:nvGrpSpPr>
            <p:cNvPr id="22" name="组合 21"/>
            <p:cNvGrpSpPr/>
            <p:nvPr/>
          </p:nvGrpSpPr>
          <p:grpSpPr>
            <a:xfrm>
              <a:off x="5399101" y="1571445"/>
              <a:ext cx="4840332" cy="681535"/>
              <a:chOff x="5841256" y="1671616"/>
              <a:chExt cx="4840332" cy="68153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5841256" y="1671616"/>
                <a:ext cx="695861" cy="681535"/>
                <a:chOff x="6162008" y="1548613"/>
                <a:chExt cx="695861" cy="681535"/>
              </a:xfrm>
            </p:grpSpPr>
            <p:sp>
              <p:nvSpPr>
                <p:cNvPr id="13" name="椭圆 1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6162008" y="1548613"/>
                  <a:ext cx="695861" cy="681535"/>
                </a:xfrm>
                <a:prstGeom prst="ellipse">
                  <a:avLst/>
                </a:prstGeom>
                <a:solidFill>
                  <a:srgbClr val="79B4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文本框 13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6211677" y="1622070"/>
                  <a:ext cx="6078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schemeClr val="bg1"/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01</a:t>
                  </a:r>
                  <a:endParaRPr lang="zh-CN" altLang="en-US" sz="28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16" name="文本框 15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692009" y="1733494"/>
                <a:ext cx="3989579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秋冬季常见传染病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6589823" y="2297267"/>
                <a:ext cx="4024643" cy="0"/>
              </a:xfrm>
              <a:prstGeom prst="line">
                <a:avLst/>
              </a:prstGeom>
              <a:ln w="9525">
                <a:solidFill>
                  <a:srgbClr val="A6A0C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>
              <a:off x="5399101" y="2573933"/>
              <a:ext cx="4840332" cy="681535"/>
              <a:chOff x="5841256" y="1671616"/>
              <a:chExt cx="4840332" cy="681535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5841256" y="1671616"/>
                <a:ext cx="695861" cy="681535"/>
                <a:chOff x="6162008" y="1548613"/>
                <a:chExt cx="695861" cy="681535"/>
              </a:xfrm>
            </p:grpSpPr>
            <p:sp>
              <p:nvSpPr>
                <p:cNvPr id="28" name="椭圆 27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6162008" y="1548613"/>
                  <a:ext cx="695861" cy="681535"/>
                </a:xfrm>
                <a:prstGeom prst="ellipse">
                  <a:avLst/>
                </a:prstGeom>
                <a:solidFill>
                  <a:srgbClr val="79B4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文本框 28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6211677" y="1622070"/>
                  <a:ext cx="6078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schemeClr val="bg1"/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02</a:t>
                  </a:r>
                  <a:endParaRPr lang="zh-CN" altLang="en-US" sz="28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26" name="文本框 2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692009" y="1733494"/>
                <a:ext cx="39895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感染传染病的主要原因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6589823" y="2297267"/>
                <a:ext cx="4024643" cy="0"/>
              </a:xfrm>
              <a:prstGeom prst="line">
                <a:avLst/>
              </a:prstGeom>
              <a:ln w="9525">
                <a:solidFill>
                  <a:srgbClr val="A6A0C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29"/>
            <p:cNvGrpSpPr/>
            <p:nvPr/>
          </p:nvGrpSpPr>
          <p:grpSpPr>
            <a:xfrm>
              <a:off x="5399101" y="3576420"/>
              <a:ext cx="4840332" cy="681535"/>
              <a:chOff x="5841256" y="1671616"/>
              <a:chExt cx="4840332" cy="681535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5841256" y="1671616"/>
                <a:ext cx="695861" cy="681535"/>
                <a:chOff x="6162008" y="1548613"/>
                <a:chExt cx="695861" cy="681535"/>
              </a:xfrm>
            </p:grpSpPr>
            <p:sp>
              <p:nvSpPr>
                <p:cNvPr id="35" name="椭圆 3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6162008" y="1548613"/>
                  <a:ext cx="695861" cy="681535"/>
                </a:xfrm>
                <a:prstGeom prst="ellipse">
                  <a:avLst/>
                </a:prstGeom>
                <a:solidFill>
                  <a:srgbClr val="79B4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文本框 35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6211677" y="1622070"/>
                  <a:ext cx="6078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schemeClr val="bg1"/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03</a:t>
                  </a:r>
                  <a:endParaRPr lang="zh-CN" altLang="en-US" sz="28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33" name="文本框 3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692009" y="1733494"/>
                <a:ext cx="3989579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如何远离传染病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cxnSp>
            <p:nvCxnSpPr>
              <p:cNvPr id="34" name="直接连接符 33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6589823" y="2297267"/>
                <a:ext cx="4024643" cy="0"/>
              </a:xfrm>
              <a:prstGeom prst="line">
                <a:avLst/>
              </a:prstGeom>
              <a:ln w="9525">
                <a:solidFill>
                  <a:srgbClr val="A6A0C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/>
            <p:cNvGrpSpPr/>
            <p:nvPr/>
          </p:nvGrpSpPr>
          <p:grpSpPr>
            <a:xfrm>
              <a:off x="5399101" y="4576147"/>
              <a:ext cx="5596890" cy="681535"/>
              <a:chOff x="5841256" y="1671616"/>
              <a:chExt cx="5596890" cy="681535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5841256" y="1671616"/>
                <a:ext cx="695861" cy="681535"/>
                <a:chOff x="6162008" y="1548613"/>
                <a:chExt cx="695861" cy="681535"/>
              </a:xfrm>
            </p:grpSpPr>
            <p:sp>
              <p:nvSpPr>
                <p:cNvPr id="42" name="椭圆 41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6162008" y="1548613"/>
                  <a:ext cx="695861" cy="681535"/>
                </a:xfrm>
                <a:prstGeom prst="ellipse">
                  <a:avLst/>
                </a:prstGeom>
                <a:solidFill>
                  <a:srgbClr val="79B4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文本框 42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6211677" y="1622070"/>
                  <a:ext cx="6078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schemeClr val="bg1"/>
                      </a:solidFill>
                      <a:latin typeface="阿里巴巴普惠体" panose="00020600040101010101" pitchFamily="18" charset="-122"/>
                      <a:ea typeface="阿里巴巴普惠体" panose="00020600040101010101" pitchFamily="18" charset="-122"/>
                      <a:cs typeface="阿里巴巴普惠体" panose="00020600040101010101" pitchFamily="18" charset="-122"/>
                    </a:rPr>
                    <a:t>04</a:t>
                  </a:r>
                  <a:endParaRPr lang="zh-CN" altLang="en-US" sz="28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endParaRPr>
                </a:p>
              </p:txBody>
            </p:sp>
          </p:grpSp>
          <p:sp>
            <p:nvSpPr>
              <p:cNvPr id="40" name="文本框 3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6692156" y="1733211"/>
                <a:ext cx="474599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秋冬季传染病的预防措施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cxnSp>
            <p:nvCxnSpPr>
              <p:cNvPr id="41" name="直接连接符 40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6589823" y="2297267"/>
                <a:ext cx="4024643" cy="0"/>
              </a:xfrm>
              <a:prstGeom prst="line">
                <a:avLst/>
              </a:prstGeom>
              <a:ln w="9525">
                <a:solidFill>
                  <a:srgbClr val="A6A0C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图片 43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" t="25742" r="85825" b="43772"/>
            <a:stretch>
              <a:fillRect/>
            </a:stretch>
          </p:blipFill>
          <p:spPr>
            <a:xfrm>
              <a:off x="10090551" y="1690403"/>
              <a:ext cx="318673" cy="521228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" t="25742" r="85825" b="43772"/>
            <a:stretch>
              <a:fillRect/>
            </a:stretch>
          </p:blipFill>
          <p:spPr>
            <a:xfrm>
              <a:off x="10090552" y="2670502"/>
              <a:ext cx="318673" cy="521228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" t="25742" r="85825" b="43772"/>
            <a:stretch>
              <a:fillRect/>
            </a:stretch>
          </p:blipFill>
          <p:spPr>
            <a:xfrm>
              <a:off x="10091034" y="3670228"/>
              <a:ext cx="318673" cy="5212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52640" b="16875"/>
          <a:stretch>
            <a:fillRect/>
          </a:stretch>
        </p:blipFill>
        <p:spPr>
          <a:xfrm>
            <a:off x="10878155" y="1682588"/>
            <a:ext cx="675608" cy="1327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9162021" y="355243"/>
            <a:ext cx="876221" cy="1327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8" r="89000"/>
          <a:stretch>
            <a:fillRect/>
          </a:stretch>
        </p:blipFill>
        <p:spPr>
          <a:xfrm>
            <a:off x="451862" y="2582639"/>
            <a:ext cx="811525" cy="1576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42" r="85825" b="43772"/>
          <a:stretch>
            <a:fillRect/>
          </a:stretch>
        </p:blipFill>
        <p:spPr>
          <a:xfrm>
            <a:off x="1891668" y="521801"/>
            <a:ext cx="811525" cy="132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68853" b="65292"/>
          <a:stretch>
            <a:fillRect/>
          </a:stretch>
        </p:blipFill>
        <p:spPr>
          <a:xfrm>
            <a:off x="4911744" y="171419"/>
            <a:ext cx="876221" cy="151116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548256" y="2591299"/>
            <a:ext cx="9473303" cy="1323439"/>
            <a:chOff x="1548256" y="2457461"/>
            <a:chExt cx="9473303" cy="1323439"/>
          </a:xfrm>
        </p:grpSpPr>
        <p:sp>
          <p:nvSpPr>
            <p:cNvPr id="15" name="文本框 14"/>
            <p:cNvSpPr txBox="1"/>
            <p:nvPr/>
          </p:nvSpPr>
          <p:spPr>
            <a:xfrm>
              <a:off x="1548256" y="2457461"/>
              <a:ext cx="947330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8000" dirty="0">
                  <a:solidFill>
                    <a:srgbClr val="2F84BD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j-cs"/>
                </a:rPr>
                <a:t>科学防病</a:t>
              </a:r>
              <a:r>
                <a:rPr lang="en-US" altLang="zh-CN" sz="8000" dirty="0">
                  <a:solidFill>
                    <a:srgbClr val="2F84BD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j-cs"/>
                </a:rPr>
                <a:t> </a:t>
              </a:r>
              <a:r>
                <a:rPr lang="zh-CN" altLang="en-US" sz="8000" dirty="0">
                  <a:solidFill>
                    <a:srgbClr val="2F84BD"/>
                  </a:solidFill>
                  <a:latin typeface="江西拙楷" panose="02010600040101010101" pitchFamily="2" charset="-122"/>
                  <a:ea typeface="江西拙楷" panose="02010600040101010101" pitchFamily="2" charset="-122"/>
                  <a:cs typeface="+mj-cs"/>
                </a:rPr>
                <a:t>健康过冬</a:t>
              </a:r>
              <a:endParaRPr lang="en-US" altLang="zh-CN" sz="8000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  <a:cs typeface="+mj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38324" y="3442241"/>
              <a:ext cx="44074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让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孩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子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远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离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冬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季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传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染</a:t>
              </a:r>
              <a:r>
                <a:rPr lang="en-US" altLang="zh-CN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/</a:t>
              </a:r>
              <a:r>
                <a:rPr lang="zh-CN" altLang="en-US" sz="1600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病</a:t>
              </a:r>
              <a:endParaRPr lang="zh-CN" altLang="en-US" sz="16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52640" b="16875"/>
          <a:stretch>
            <a:fillRect/>
          </a:stretch>
        </p:blipFill>
        <p:spPr>
          <a:xfrm>
            <a:off x="10878155" y="1682588"/>
            <a:ext cx="675608" cy="1327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9162021" y="355243"/>
            <a:ext cx="876221" cy="1327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8" r="89000"/>
          <a:stretch>
            <a:fillRect/>
          </a:stretch>
        </p:blipFill>
        <p:spPr>
          <a:xfrm>
            <a:off x="451862" y="2582639"/>
            <a:ext cx="811525" cy="1576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42" r="85825" b="43772"/>
          <a:stretch>
            <a:fillRect/>
          </a:stretch>
        </p:blipFill>
        <p:spPr>
          <a:xfrm>
            <a:off x="1891668" y="521801"/>
            <a:ext cx="811525" cy="132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68853" b="65292"/>
          <a:stretch>
            <a:fillRect/>
          </a:stretch>
        </p:blipFill>
        <p:spPr>
          <a:xfrm>
            <a:off x="4911744" y="171419"/>
            <a:ext cx="876221" cy="151116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562744" y="1410409"/>
            <a:ext cx="1054182" cy="960994"/>
            <a:chOff x="5559858" y="1849146"/>
            <a:chExt cx="1054182" cy="960994"/>
          </a:xfrm>
        </p:grpSpPr>
        <p:sp>
          <p:nvSpPr>
            <p:cNvPr id="2" name="椭圆 1"/>
            <p:cNvSpPr/>
            <p:nvPr/>
          </p:nvSpPr>
          <p:spPr>
            <a:xfrm>
              <a:off x="5588980" y="1849146"/>
              <a:ext cx="995939" cy="960994"/>
            </a:xfrm>
            <a:prstGeom prst="ellipse">
              <a:avLst/>
            </a:prstGeom>
            <a:solidFill>
              <a:srgbClr val="79B4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559858" y="1975700"/>
              <a:ext cx="10541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01</a:t>
              </a:r>
              <a:endParaRPr lang="zh-CN" altLang="en-US" sz="4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827020" y="2628900"/>
            <a:ext cx="648779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秋冬季常见</a:t>
            </a:r>
            <a:endParaRPr lang="zh-CN" altLang="en-US" sz="8000" dirty="0">
              <a:solidFill>
                <a:srgbClr val="2F84BD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传染病</a:t>
            </a:r>
            <a:endParaRPr lang="en-US" altLang="zh-CN" sz="8000" dirty="0">
              <a:solidFill>
                <a:srgbClr val="2F84BD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水 痘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926354" y="2174034"/>
            <a:ext cx="4609857" cy="1476549"/>
            <a:chOff x="2013718" y="2309602"/>
            <a:chExt cx="4609857" cy="1476549"/>
          </a:xfrm>
        </p:grpSpPr>
        <p:sp>
          <p:nvSpPr>
            <p:cNvPr id="6" name="文本框 5"/>
            <p:cNvSpPr txBox="1"/>
            <p:nvPr/>
          </p:nvSpPr>
          <p:spPr>
            <a:xfrm>
              <a:off x="2290368" y="2309776"/>
              <a:ext cx="4162849" cy="1476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水痘是一种由水痘带状疱疹病毒引起的急性传染病。多发生于冬春季节。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2013718" y="2309602"/>
              <a:ext cx="4609857" cy="1374512"/>
            </a:xfrm>
            <a:prstGeom prst="roundRect">
              <a:avLst/>
            </a:prstGeom>
            <a:noFill/>
            <a:ln>
              <a:solidFill>
                <a:srgbClr val="A6A0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26354" y="3868578"/>
            <a:ext cx="4609857" cy="1374512"/>
            <a:chOff x="2013717" y="3932644"/>
            <a:chExt cx="4609857" cy="1374512"/>
          </a:xfrm>
        </p:grpSpPr>
        <p:sp>
          <p:nvSpPr>
            <p:cNvPr id="8" name="文本框 7"/>
            <p:cNvSpPr txBox="1"/>
            <p:nvPr/>
          </p:nvSpPr>
          <p:spPr>
            <a:xfrm>
              <a:off x="2290368" y="4177663"/>
              <a:ext cx="4162849" cy="1014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在幼儿园、小学等集体儿童机构内易造成流行。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2013717" y="3932644"/>
              <a:ext cx="4609857" cy="1374512"/>
            </a:xfrm>
            <a:prstGeom prst="roundRect">
              <a:avLst/>
            </a:prstGeom>
            <a:noFill/>
            <a:ln>
              <a:solidFill>
                <a:srgbClr val="A6A0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52" y="2114119"/>
            <a:ext cx="3031981" cy="3031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水痘流行病学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550692" y="1868907"/>
            <a:ext cx="9090616" cy="4172221"/>
            <a:chOff x="1550693" y="1775720"/>
            <a:chExt cx="9090616" cy="4172221"/>
          </a:xfrm>
        </p:grpSpPr>
        <p:sp>
          <p:nvSpPr>
            <p:cNvPr id="5" name="文本框 4"/>
            <p:cNvSpPr txBox="1"/>
            <p:nvPr/>
          </p:nvSpPr>
          <p:spPr>
            <a:xfrm>
              <a:off x="1550693" y="2207329"/>
              <a:ext cx="3062075" cy="1170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水痘患者为主要传染源，自水痘出疹前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1~2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天至皮疹干燥结痂时均有传染性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550693" y="4058181"/>
              <a:ext cx="3062075" cy="152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主耍通过直接接触或喷嚏、咳嗽飞沬传播，也可由于接触被病毒污染的玩具、衣服、用具等而得病，但少见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579232" y="2207285"/>
              <a:ext cx="3062075" cy="152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人群普遍具有易感性，但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4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岁以内学龄前儿童发病最多，病后获得持久免疫，但可发生带状疱疹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579234" y="4058181"/>
              <a:ext cx="3062075" cy="1889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年均可发生，冬春季多见。本病传染性很强，易感者接触患者后约</a:t>
              </a:r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90%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发病，故幼儿园、小学等幼儿集体机构易引起流行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2" name="îślîḑé"/>
            <p:cNvGrpSpPr/>
            <p:nvPr/>
          </p:nvGrpSpPr>
          <p:grpSpPr>
            <a:xfrm>
              <a:off x="5137697" y="2835706"/>
              <a:ext cx="1916606" cy="1831884"/>
              <a:chOff x="5304778" y="2842988"/>
              <a:chExt cx="1582871" cy="1590086"/>
            </a:xfrm>
          </p:grpSpPr>
          <p:sp>
            <p:nvSpPr>
              <p:cNvPr id="13" name="PA-î$ḻiďè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5304855" y="2842988"/>
                <a:ext cx="736596" cy="733225"/>
              </a:xfrm>
              <a:custGeom>
                <a:avLst/>
                <a:gdLst>
                  <a:gd name="T0" fmla="*/ 925072 w 21600"/>
                  <a:gd name="T1" fmla="*/ 920854 h 21600"/>
                  <a:gd name="T2" fmla="*/ 925072 w 21600"/>
                  <a:gd name="T3" fmla="*/ 920854 h 21600"/>
                  <a:gd name="T4" fmla="*/ 925072 w 21600"/>
                  <a:gd name="T5" fmla="*/ 920854 h 21600"/>
                  <a:gd name="T6" fmla="*/ 925072 w 21600"/>
                  <a:gd name="T7" fmla="*/ 92085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702" y="610"/>
                      <a:pt x="11007" y="3223"/>
                      <a:pt x="14979" y="7378"/>
                    </a:cubicBezTo>
                    <a:cubicBezTo>
                      <a:pt x="18686" y="11256"/>
                      <a:pt x="21014" y="16256"/>
                      <a:pt x="21600" y="21600"/>
                    </a:cubicBezTo>
                    <a:cubicBezTo>
                      <a:pt x="16294" y="21129"/>
                      <a:pt x="11300" y="18882"/>
                      <a:pt x="7417" y="15219"/>
                    </a:cubicBezTo>
                    <a:cubicBezTo>
                      <a:pt x="3182" y="11223"/>
                      <a:pt x="545" y="5811"/>
                      <a:pt x="0" y="0"/>
                    </a:cubicBezTo>
                    <a:close/>
                  </a:path>
                </a:pathLst>
              </a:custGeom>
              <a:solidFill>
                <a:srgbClr val="E1DEFB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lt"/>
                  </a:rPr>
                  <a:t>1</a:t>
                </a:r>
                <a:endParaRPr lang="en-US" altLang="zh-CN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14" name="PA-iś1iḑé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6151053" y="2842988"/>
                <a:ext cx="736596" cy="733225"/>
              </a:xfrm>
              <a:custGeom>
                <a:avLst/>
                <a:gdLst>
                  <a:gd name="T0" fmla="*/ 925072 w 21600"/>
                  <a:gd name="T1" fmla="*/ 920854 h 21600"/>
                  <a:gd name="T2" fmla="*/ 925072 w 21600"/>
                  <a:gd name="T3" fmla="*/ 920854 h 21600"/>
                  <a:gd name="T4" fmla="*/ 925072 w 21600"/>
                  <a:gd name="T5" fmla="*/ 920854 h 21600"/>
                  <a:gd name="T6" fmla="*/ 925072 w 21600"/>
                  <a:gd name="T7" fmla="*/ 920854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898" y="610"/>
                      <a:pt x="10593" y="3223"/>
                      <a:pt x="6621" y="7378"/>
                    </a:cubicBezTo>
                    <a:cubicBezTo>
                      <a:pt x="2914" y="11256"/>
                      <a:pt x="586" y="16256"/>
                      <a:pt x="0" y="21600"/>
                    </a:cubicBezTo>
                    <a:cubicBezTo>
                      <a:pt x="5306" y="21129"/>
                      <a:pt x="10300" y="18882"/>
                      <a:pt x="14183" y="15219"/>
                    </a:cubicBezTo>
                    <a:cubicBezTo>
                      <a:pt x="18418" y="11223"/>
                      <a:pt x="21055" y="5811"/>
                      <a:pt x="21600" y="0"/>
                    </a:cubicBezTo>
                    <a:close/>
                  </a:path>
                </a:pathLst>
              </a:custGeom>
              <a:solidFill>
                <a:srgbClr val="B79BD8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1275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lt"/>
                  </a:rPr>
                  <a:t>2</a:t>
                </a:r>
                <a:endParaRPr lang="en-US" altLang="zh-CN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15" name="PA-ïSḷïďe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6151080" y="3695483"/>
                <a:ext cx="736326" cy="73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898" y="20990"/>
                      <a:pt x="10593" y="18377"/>
                      <a:pt x="6621" y="14222"/>
                    </a:cubicBezTo>
                    <a:cubicBezTo>
                      <a:pt x="2914" y="10344"/>
                      <a:pt x="586" y="5344"/>
                      <a:pt x="0" y="0"/>
                    </a:cubicBezTo>
                    <a:cubicBezTo>
                      <a:pt x="5306" y="471"/>
                      <a:pt x="10300" y="2718"/>
                      <a:pt x="14183" y="6381"/>
                    </a:cubicBezTo>
                    <a:cubicBezTo>
                      <a:pt x="18418" y="10377"/>
                      <a:pt x="21055" y="15789"/>
                      <a:pt x="21600" y="21600"/>
                    </a:cubicBezTo>
                    <a:close/>
                  </a:path>
                </a:pathLst>
              </a:custGeom>
              <a:solidFill>
                <a:srgbClr val="E1DE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12750" hangingPunct="0">
                  <a:defRPr>
                    <a:solidFill>
                      <a:srgbClr val="FEFCFF"/>
                    </a:solidFill>
                  </a:defRPr>
                </a:pPr>
                <a:r>
                  <a:rPr lang="en-US" sz="24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lt"/>
                  </a:rPr>
                  <a:t>3</a:t>
                </a:r>
                <a:endParaRPr 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16" name="PA-íšlïḑé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5304778" y="3699907"/>
                <a:ext cx="736958" cy="73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5702" y="20990"/>
                      <a:pt x="11007" y="18377"/>
                      <a:pt x="14979" y="14222"/>
                    </a:cubicBezTo>
                    <a:cubicBezTo>
                      <a:pt x="18686" y="10344"/>
                      <a:pt x="21014" y="5344"/>
                      <a:pt x="21600" y="0"/>
                    </a:cubicBezTo>
                    <a:cubicBezTo>
                      <a:pt x="16294" y="471"/>
                      <a:pt x="11300" y="2718"/>
                      <a:pt x="7417" y="6381"/>
                    </a:cubicBezTo>
                    <a:cubicBezTo>
                      <a:pt x="3182" y="10377"/>
                      <a:pt x="545" y="15789"/>
                      <a:pt x="0" y="21600"/>
                    </a:cubicBezTo>
                    <a:close/>
                  </a:path>
                </a:pathLst>
              </a:custGeom>
              <a:solidFill>
                <a:srgbClr val="B79B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12750" hangingPunct="0">
                  <a:defRPr>
                    <a:solidFill>
                      <a:srgbClr val="FEFCFF"/>
                    </a:solidFill>
                  </a:defRPr>
                </a:pPr>
                <a:r>
                  <a:rPr lang="en-US" sz="2400" b="1" dirty="0">
                    <a:solidFill>
                      <a:schemeClr val="bg1"/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  <a:sym typeface="+mn-lt"/>
                  </a:rPr>
                  <a:t>4</a:t>
                </a:r>
                <a:endParaRPr lang="en-US" sz="24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17" name="PA-îṧliḓé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5936055" y="3478607"/>
                <a:ext cx="319890" cy="3198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8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127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  <p:sp>
            <p:nvSpPr>
              <p:cNvPr id="18" name="PA-íṧḻide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5981640" y="3524192"/>
                <a:ext cx="228720" cy="22871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1275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7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  <a:sym typeface="+mn-lt"/>
                </a:endParaRPr>
              </a:p>
            </p:txBody>
          </p:sp>
        </p:grpSp>
        <p:sp>
          <p:nvSpPr>
            <p:cNvPr id="19" name="PA-îS1íďê"/>
            <p:cNvSpPr/>
            <p:nvPr>
              <p:custDataLst>
                <p:tags r:id="rId8"/>
              </p:custDataLst>
            </p:nvPr>
          </p:nvSpPr>
          <p:spPr>
            <a:xfrm>
              <a:off x="2851522" y="1780125"/>
              <a:ext cx="460416" cy="334211"/>
            </a:xfrm>
            <a:custGeom>
              <a:avLst/>
              <a:gdLst>
                <a:gd name="T0" fmla="*/ 397 w 428"/>
                <a:gd name="T1" fmla="*/ 34 h 327"/>
                <a:gd name="T2" fmla="*/ 228 w 428"/>
                <a:gd name="T3" fmla="*/ 34 h 327"/>
                <a:gd name="T4" fmla="*/ 199 w 428"/>
                <a:gd name="T5" fmla="*/ 34 h 327"/>
                <a:gd name="T6" fmla="*/ 30 w 428"/>
                <a:gd name="T7" fmla="*/ 34 h 327"/>
                <a:gd name="T8" fmla="*/ 0 w 428"/>
                <a:gd name="T9" fmla="*/ 76 h 327"/>
                <a:gd name="T10" fmla="*/ 29 w 428"/>
                <a:gd name="T11" fmla="*/ 327 h 327"/>
                <a:gd name="T12" fmla="*/ 52 w 428"/>
                <a:gd name="T13" fmla="*/ 300 h 327"/>
                <a:gd name="T14" fmla="*/ 178 w 428"/>
                <a:gd name="T15" fmla="*/ 301 h 327"/>
                <a:gd name="T16" fmla="*/ 199 w 428"/>
                <a:gd name="T17" fmla="*/ 326 h 327"/>
                <a:gd name="T18" fmla="*/ 200 w 428"/>
                <a:gd name="T19" fmla="*/ 327 h 327"/>
                <a:gd name="T20" fmla="*/ 200 w 428"/>
                <a:gd name="T21" fmla="*/ 327 h 327"/>
                <a:gd name="T22" fmla="*/ 228 w 428"/>
                <a:gd name="T23" fmla="*/ 327 h 327"/>
                <a:gd name="T24" fmla="*/ 228 w 428"/>
                <a:gd name="T25" fmla="*/ 327 h 327"/>
                <a:gd name="T26" fmla="*/ 250 w 428"/>
                <a:gd name="T27" fmla="*/ 300 h 327"/>
                <a:gd name="T28" fmla="*/ 376 w 428"/>
                <a:gd name="T29" fmla="*/ 301 h 327"/>
                <a:gd name="T30" fmla="*/ 397 w 428"/>
                <a:gd name="T31" fmla="*/ 326 h 327"/>
                <a:gd name="T32" fmla="*/ 399 w 428"/>
                <a:gd name="T33" fmla="*/ 327 h 327"/>
                <a:gd name="T34" fmla="*/ 399 w 428"/>
                <a:gd name="T35" fmla="*/ 327 h 327"/>
                <a:gd name="T36" fmla="*/ 428 w 428"/>
                <a:gd name="T37" fmla="*/ 76 h 327"/>
                <a:gd name="T38" fmla="*/ 114 w 428"/>
                <a:gd name="T39" fmla="*/ 244 h 327"/>
                <a:gd name="T40" fmla="*/ 31 w 428"/>
                <a:gd name="T41" fmla="*/ 277 h 327"/>
                <a:gd name="T42" fmla="*/ 52 w 428"/>
                <a:gd name="T43" fmla="*/ 56 h 327"/>
                <a:gd name="T44" fmla="*/ 178 w 428"/>
                <a:gd name="T45" fmla="*/ 57 h 327"/>
                <a:gd name="T46" fmla="*/ 198 w 428"/>
                <a:gd name="T47" fmla="*/ 80 h 327"/>
                <a:gd name="T48" fmla="*/ 114 w 428"/>
                <a:gd name="T49" fmla="*/ 244 h 327"/>
                <a:gd name="T50" fmla="*/ 114 w 428"/>
                <a:gd name="T51" fmla="*/ 221 h 327"/>
                <a:gd name="T52" fmla="*/ 51 w 428"/>
                <a:gd name="T53" fmla="*/ 95 h 327"/>
                <a:gd name="T54" fmla="*/ 114 w 428"/>
                <a:gd name="T55" fmla="*/ 58 h 327"/>
                <a:gd name="T56" fmla="*/ 176 w 428"/>
                <a:gd name="T57" fmla="*/ 92 h 327"/>
                <a:gd name="T58" fmla="*/ 178 w 428"/>
                <a:gd name="T59" fmla="*/ 246 h 327"/>
                <a:gd name="T60" fmla="*/ 315 w 428"/>
                <a:gd name="T61" fmla="*/ 218 h 327"/>
                <a:gd name="T62" fmla="*/ 251 w 428"/>
                <a:gd name="T63" fmla="*/ 242 h 327"/>
                <a:gd name="T64" fmla="*/ 267 w 428"/>
                <a:gd name="T65" fmla="*/ 74 h 327"/>
                <a:gd name="T66" fmla="*/ 364 w 428"/>
                <a:gd name="T67" fmla="*/ 75 h 327"/>
                <a:gd name="T68" fmla="*/ 379 w 428"/>
                <a:gd name="T69" fmla="*/ 92 h 327"/>
                <a:gd name="T70" fmla="*/ 315 w 428"/>
                <a:gd name="T71" fmla="*/ 218 h 327"/>
                <a:gd name="T72" fmla="*/ 312 w 428"/>
                <a:gd name="T73" fmla="*/ 244 h 327"/>
                <a:gd name="T74" fmla="*/ 229 w 428"/>
                <a:gd name="T75" fmla="*/ 80 h 327"/>
                <a:gd name="T76" fmla="*/ 312 w 428"/>
                <a:gd name="T77" fmla="*/ 32 h 327"/>
                <a:gd name="T78" fmla="*/ 393 w 428"/>
                <a:gd name="T79" fmla="*/ 76 h 327"/>
                <a:gd name="T80" fmla="*/ 396 w 428"/>
                <a:gd name="T81" fmla="*/ 2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8" h="327">
                  <a:moveTo>
                    <a:pt x="426" y="68"/>
                  </a:moveTo>
                  <a:cubicBezTo>
                    <a:pt x="425" y="67"/>
                    <a:pt x="416" y="51"/>
                    <a:pt x="397" y="34"/>
                  </a:cubicBezTo>
                  <a:cubicBezTo>
                    <a:pt x="379" y="17"/>
                    <a:pt x="350" y="0"/>
                    <a:pt x="312" y="0"/>
                  </a:cubicBezTo>
                  <a:cubicBezTo>
                    <a:pt x="274" y="0"/>
                    <a:pt x="246" y="18"/>
                    <a:pt x="228" y="34"/>
                  </a:cubicBezTo>
                  <a:cubicBezTo>
                    <a:pt x="222" y="39"/>
                    <a:pt x="218" y="44"/>
                    <a:pt x="214" y="49"/>
                  </a:cubicBezTo>
                  <a:cubicBezTo>
                    <a:pt x="210" y="44"/>
                    <a:pt x="205" y="39"/>
                    <a:pt x="199" y="34"/>
                  </a:cubicBezTo>
                  <a:cubicBezTo>
                    <a:pt x="180" y="17"/>
                    <a:pt x="152" y="0"/>
                    <a:pt x="114" y="0"/>
                  </a:cubicBezTo>
                  <a:cubicBezTo>
                    <a:pt x="76" y="0"/>
                    <a:pt x="48" y="18"/>
                    <a:pt x="30" y="34"/>
                  </a:cubicBezTo>
                  <a:cubicBezTo>
                    <a:pt x="11" y="51"/>
                    <a:pt x="2" y="67"/>
                    <a:pt x="2" y="68"/>
                  </a:cubicBezTo>
                  <a:lnTo>
                    <a:pt x="0" y="76"/>
                  </a:lnTo>
                  <a:lnTo>
                    <a:pt x="0" y="320"/>
                  </a:lnTo>
                  <a:lnTo>
                    <a:pt x="29" y="327"/>
                  </a:lnTo>
                  <a:lnTo>
                    <a:pt x="29" y="327"/>
                  </a:lnTo>
                  <a:cubicBezTo>
                    <a:pt x="30" y="326"/>
                    <a:pt x="38" y="313"/>
                    <a:pt x="52" y="300"/>
                  </a:cubicBezTo>
                  <a:cubicBezTo>
                    <a:pt x="67" y="287"/>
                    <a:pt x="87" y="276"/>
                    <a:pt x="114" y="276"/>
                  </a:cubicBezTo>
                  <a:cubicBezTo>
                    <a:pt x="142" y="276"/>
                    <a:pt x="163" y="288"/>
                    <a:pt x="178" y="301"/>
                  </a:cubicBezTo>
                  <a:cubicBezTo>
                    <a:pt x="186" y="308"/>
                    <a:pt x="191" y="315"/>
                    <a:pt x="195" y="320"/>
                  </a:cubicBezTo>
                  <a:cubicBezTo>
                    <a:pt x="197" y="322"/>
                    <a:pt x="198" y="324"/>
                    <a:pt x="199" y="326"/>
                  </a:cubicBezTo>
                  <a:cubicBezTo>
                    <a:pt x="200" y="326"/>
                    <a:pt x="200" y="327"/>
                    <a:pt x="200" y="327"/>
                  </a:cubicBezTo>
                  <a:cubicBezTo>
                    <a:pt x="200" y="327"/>
                    <a:pt x="200" y="327"/>
                    <a:pt x="200" y="327"/>
                  </a:cubicBezTo>
                  <a:lnTo>
                    <a:pt x="200" y="327"/>
                  </a:lnTo>
                  <a:lnTo>
                    <a:pt x="200" y="327"/>
                  </a:lnTo>
                  <a:lnTo>
                    <a:pt x="200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cubicBezTo>
                    <a:pt x="228" y="326"/>
                    <a:pt x="236" y="313"/>
                    <a:pt x="250" y="300"/>
                  </a:cubicBezTo>
                  <a:cubicBezTo>
                    <a:pt x="265" y="287"/>
                    <a:pt x="285" y="276"/>
                    <a:pt x="312" y="276"/>
                  </a:cubicBezTo>
                  <a:cubicBezTo>
                    <a:pt x="340" y="276"/>
                    <a:pt x="361" y="288"/>
                    <a:pt x="376" y="301"/>
                  </a:cubicBezTo>
                  <a:cubicBezTo>
                    <a:pt x="384" y="308"/>
                    <a:pt x="389" y="315"/>
                    <a:pt x="393" y="320"/>
                  </a:cubicBezTo>
                  <a:cubicBezTo>
                    <a:pt x="395" y="322"/>
                    <a:pt x="397" y="324"/>
                    <a:pt x="397" y="326"/>
                  </a:cubicBezTo>
                  <a:cubicBezTo>
                    <a:pt x="398" y="326"/>
                    <a:pt x="398" y="327"/>
                    <a:pt x="398" y="327"/>
                  </a:cubicBezTo>
                  <a:cubicBezTo>
                    <a:pt x="398" y="327"/>
                    <a:pt x="399" y="327"/>
                    <a:pt x="399" y="327"/>
                  </a:cubicBezTo>
                  <a:lnTo>
                    <a:pt x="399" y="327"/>
                  </a:lnTo>
                  <a:lnTo>
                    <a:pt x="399" y="327"/>
                  </a:lnTo>
                  <a:lnTo>
                    <a:pt x="428" y="320"/>
                  </a:lnTo>
                  <a:lnTo>
                    <a:pt x="428" y="76"/>
                  </a:lnTo>
                  <a:lnTo>
                    <a:pt x="426" y="68"/>
                  </a:lnTo>
                  <a:close/>
                  <a:moveTo>
                    <a:pt x="114" y="244"/>
                  </a:moveTo>
                  <a:lnTo>
                    <a:pt x="114" y="244"/>
                  </a:lnTo>
                  <a:cubicBezTo>
                    <a:pt x="77" y="244"/>
                    <a:pt x="49" y="261"/>
                    <a:pt x="31" y="277"/>
                  </a:cubicBezTo>
                  <a:lnTo>
                    <a:pt x="31" y="80"/>
                  </a:lnTo>
                  <a:cubicBezTo>
                    <a:pt x="34" y="75"/>
                    <a:pt x="41" y="65"/>
                    <a:pt x="52" y="56"/>
                  </a:cubicBezTo>
                  <a:cubicBezTo>
                    <a:pt x="67" y="43"/>
                    <a:pt x="87" y="32"/>
                    <a:pt x="114" y="32"/>
                  </a:cubicBezTo>
                  <a:cubicBezTo>
                    <a:pt x="142" y="32"/>
                    <a:pt x="163" y="44"/>
                    <a:pt x="178" y="57"/>
                  </a:cubicBezTo>
                  <a:cubicBezTo>
                    <a:pt x="186" y="64"/>
                    <a:pt x="191" y="71"/>
                    <a:pt x="195" y="76"/>
                  </a:cubicBezTo>
                  <a:cubicBezTo>
                    <a:pt x="196" y="77"/>
                    <a:pt x="197" y="79"/>
                    <a:pt x="198" y="80"/>
                  </a:cubicBezTo>
                  <a:lnTo>
                    <a:pt x="198" y="278"/>
                  </a:lnTo>
                  <a:cubicBezTo>
                    <a:pt x="180" y="261"/>
                    <a:pt x="151" y="244"/>
                    <a:pt x="114" y="244"/>
                  </a:cubicBezTo>
                  <a:close/>
                  <a:moveTo>
                    <a:pt x="114" y="221"/>
                  </a:moveTo>
                  <a:lnTo>
                    <a:pt x="114" y="221"/>
                  </a:lnTo>
                  <a:cubicBezTo>
                    <a:pt x="86" y="221"/>
                    <a:pt x="65" y="234"/>
                    <a:pt x="51" y="246"/>
                  </a:cubicBezTo>
                  <a:lnTo>
                    <a:pt x="51" y="95"/>
                  </a:lnTo>
                  <a:cubicBezTo>
                    <a:pt x="53" y="92"/>
                    <a:pt x="59" y="84"/>
                    <a:pt x="67" y="77"/>
                  </a:cubicBezTo>
                  <a:cubicBezTo>
                    <a:pt x="78" y="67"/>
                    <a:pt x="93" y="58"/>
                    <a:pt x="114" y="58"/>
                  </a:cubicBezTo>
                  <a:cubicBezTo>
                    <a:pt x="135" y="58"/>
                    <a:pt x="152" y="68"/>
                    <a:pt x="163" y="78"/>
                  </a:cubicBezTo>
                  <a:cubicBezTo>
                    <a:pt x="169" y="83"/>
                    <a:pt x="173" y="88"/>
                    <a:pt x="176" y="92"/>
                  </a:cubicBezTo>
                  <a:cubicBezTo>
                    <a:pt x="177" y="93"/>
                    <a:pt x="178" y="95"/>
                    <a:pt x="178" y="96"/>
                  </a:cubicBezTo>
                  <a:lnTo>
                    <a:pt x="178" y="246"/>
                  </a:lnTo>
                  <a:cubicBezTo>
                    <a:pt x="164" y="234"/>
                    <a:pt x="143" y="221"/>
                    <a:pt x="114" y="221"/>
                  </a:cubicBezTo>
                  <a:close/>
                  <a:moveTo>
                    <a:pt x="315" y="218"/>
                  </a:moveTo>
                  <a:lnTo>
                    <a:pt x="315" y="218"/>
                  </a:lnTo>
                  <a:cubicBezTo>
                    <a:pt x="287" y="218"/>
                    <a:pt x="265" y="230"/>
                    <a:pt x="251" y="242"/>
                  </a:cubicBezTo>
                  <a:lnTo>
                    <a:pt x="251" y="92"/>
                  </a:lnTo>
                  <a:cubicBezTo>
                    <a:pt x="254" y="88"/>
                    <a:pt x="259" y="81"/>
                    <a:pt x="267" y="74"/>
                  </a:cubicBezTo>
                  <a:cubicBezTo>
                    <a:pt x="278" y="64"/>
                    <a:pt x="294" y="55"/>
                    <a:pt x="315" y="55"/>
                  </a:cubicBezTo>
                  <a:cubicBezTo>
                    <a:pt x="336" y="55"/>
                    <a:pt x="352" y="65"/>
                    <a:pt x="364" y="75"/>
                  </a:cubicBezTo>
                  <a:cubicBezTo>
                    <a:pt x="369" y="80"/>
                    <a:pt x="374" y="85"/>
                    <a:pt x="377" y="89"/>
                  </a:cubicBezTo>
                  <a:cubicBezTo>
                    <a:pt x="378" y="90"/>
                    <a:pt x="378" y="91"/>
                    <a:pt x="379" y="92"/>
                  </a:cubicBezTo>
                  <a:lnTo>
                    <a:pt x="379" y="243"/>
                  </a:lnTo>
                  <a:cubicBezTo>
                    <a:pt x="365" y="231"/>
                    <a:pt x="343" y="218"/>
                    <a:pt x="315" y="218"/>
                  </a:cubicBezTo>
                  <a:close/>
                  <a:moveTo>
                    <a:pt x="396" y="278"/>
                  </a:moveTo>
                  <a:cubicBezTo>
                    <a:pt x="378" y="261"/>
                    <a:pt x="350" y="244"/>
                    <a:pt x="312" y="244"/>
                  </a:cubicBezTo>
                  <a:cubicBezTo>
                    <a:pt x="276" y="244"/>
                    <a:pt x="248" y="261"/>
                    <a:pt x="229" y="277"/>
                  </a:cubicBezTo>
                  <a:lnTo>
                    <a:pt x="229" y="80"/>
                  </a:lnTo>
                  <a:cubicBezTo>
                    <a:pt x="233" y="75"/>
                    <a:pt x="240" y="65"/>
                    <a:pt x="250" y="56"/>
                  </a:cubicBezTo>
                  <a:cubicBezTo>
                    <a:pt x="265" y="43"/>
                    <a:pt x="285" y="32"/>
                    <a:pt x="312" y="32"/>
                  </a:cubicBezTo>
                  <a:cubicBezTo>
                    <a:pt x="340" y="32"/>
                    <a:pt x="361" y="44"/>
                    <a:pt x="376" y="57"/>
                  </a:cubicBezTo>
                  <a:cubicBezTo>
                    <a:pt x="384" y="64"/>
                    <a:pt x="390" y="71"/>
                    <a:pt x="393" y="76"/>
                  </a:cubicBezTo>
                  <a:cubicBezTo>
                    <a:pt x="395" y="77"/>
                    <a:pt x="396" y="79"/>
                    <a:pt x="396" y="80"/>
                  </a:cubicBezTo>
                  <a:lnTo>
                    <a:pt x="396" y="278"/>
                  </a:lnTo>
                  <a:close/>
                </a:path>
              </a:pathLst>
            </a:custGeom>
            <a:solidFill>
              <a:srgbClr val="E1DEFB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b="1" i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PA-îṣḻîḋè"/>
            <p:cNvSpPr/>
            <p:nvPr>
              <p:custDataLst>
                <p:tags r:id="rId9"/>
              </p:custDataLst>
            </p:nvPr>
          </p:nvSpPr>
          <p:spPr>
            <a:xfrm>
              <a:off x="2851521" y="3631570"/>
              <a:ext cx="460417" cy="334211"/>
            </a:xfrm>
            <a:custGeom>
              <a:avLst/>
              <a:gdLst>
                <a:gd name="T0" fmla="*/ 397 w 428"/>
                <a:gd name="T1" fmla="*/ 34 h 327"/>
                <a:gd name="T2" fmla="*/ 228 w 428"/>
                <a:gd name="T3" fmla="*/ 34 h 327"/>
                <a:gd name="T4" fmla="*/ 199 w 428"/>
                <a:gd name="T5" fmla="*/ 34 h 327"/>
                <a:gd name="T6" fmla="*/ 30 w 428"/>
                <a:gd name="T7" fmla="*/ 34 h 327"/>
                <a:gd name="T8" fmla="*/ 0 w 428"/>
                <a:gd name="T9" fmla="*/ 76 h 327"/>
                <a:gd name="T10" fmla="*/ 29 w 428"/>
                <a:gd name="T11" fmla="*/ 327 h 327"/>
                <a:gd name="T12" fmla="*/ 52 w 428"/>
                <a:gd name="T13" fmla="*/ 300 h 327"/>
                <a:gd name="T14" fmla="*/ 178 w 428"/>
                <a:gd name="T15" fmla="*/ 301 h 327"/>
                <a:gd name="T16" fmla="*/ 199 w 428"/>
                <a:gd name="T17" fmla="*/ 326 h 327"/>
                <a:gd name="T18" fmla="*/ 200 w 428"/>
                <a:gd name="T19" fmla="*/ 327 h 327"/>
                <a:gd name="T20" fmla="*/ 200 w 428"/>
                <a:gd name="T21" fmla="*/ 327 h 327"/>
                <a:gd name="T22" fmla="*/ 228 w 428"/>
                <a:gd name="T23" fmla="*/ 327 h 327"/>
                <a:gd name="T24" fmla="*/ 228 w 428"/>
                <a:gd name="T25" fmla="*/ 327 h 327"/>
                <a:gd name="T26" fmla="*/ 250 w 428"/>
                <a:gd name="T27" fmla="*/ 300 h 327"/>
                <a:gd name="T28" fmla="*/ 376 w 428"/>
                <a:gd name="T29" fmla="*/ 301 h 327"/>
                <a:gd name="T30" fmla="*/ 397 w 428"/>
                <a:gd name="T31" fmla="*/ 326 h 327"/>
                <a:gd name="T32" fmla="*/ 399 w 428"/>
                <a:gd name="T33" fmla="*/ 327 h 327"/>
                <a:gd name="T34" fmla="*/ 399 w 428"/>
                <a:gd name="T35" fmla="*/ 327 h 327"/>
                <a:gd name="T36" fmla="*/ 428 w 428"/>
                <a:gd name="T37" fmla="*/ 76 h 327"/>
                <a:gd name="T38" fmla="*/ 114 w 428"/>
                <a:gd name="T39" fmla="*/ 244 h 327"/>
                <a:gd name="T40" fmla="*/ 31 w 428"/>
                <a:gd name="T41" fmla="*/ 277 h 327"/>
                <a:gd name="T42" fmla="*/ 52 w 428"/>
                <a:gd name="T43" fmla="*/ 56 h 327"/>
                <a:gd name="T44" fmla="*/ 178 w 428"/>
                <a:gd name="T45" fmla="*/ 57 h 327"/>
                <a:gd name="T46" fmla="*/ 198 w 428"/>
                <a:gd name="T47" fmla="*/ 80 h 327"/>
                <a:gd name="T48" fmla="*/ 114 w 428"/>
                <a:gd name="T49" fmla="*/ 244 h 327"/>
                <a:gd name="T50" fmla="*/ 114 w 428"/>
                <a:gd name="T51" fmla="*/ 221 h 327"/>
                <a:gd name="T52" fmla="*/ 51 w 428"/>
                <a:gd name="T53" fmla="*/ 95 h 327"/>
                <a:gd name="T54" fmla="*/ 114 w 428"/>
                <a:gd name="T55" fmla="*/ 58 h 327"/>
                <a:gd name="T56" fmla="*/ 176 w 428"/>
                <a:gd name="T57" fmla="*/ 92 h 327"/>
                <a:gd name="T58" fmla="*/ 178 w 428"/>
                <a:gd name="T59" fmla="*/ 246 h 327"/>
                <a:gd name="T60" fmla="*/ 315 w 428"/>
                <a:gd name="T61" fmla="*/ 218 h 327"/>
                <a:gd name="T62" fmla="*/ 251 w 428"/>
                <a:gd name="T63" fmla="*/ 242 h 327"/>
                <a:gd name="T64" fmla="*/ 267 w 428"/>
                <a:gd name="T65" fmla="*/ 74 h 327"/>
                <a:gd name="T66" fmla="*/ 364 w 428"/>
                <a:gd name="T67" fmla="*/ 75 h 327"/>
                <a:gd name="T68" fmla="*/ 379 w 428"/>
                <a:gd name="T69" fmla="*/ 92 h 327"/>
                <a:gd name="T70" fmla="*/ 315 w 428"/>
                <a:gd name="T71" fmla="*/ 218 h 327"/>
                <a:gd name="T72" fmla="*/ 312 w 428"/>
                <a:gd name="T73" fmla="*/ 244 h 327"/>
                <a:gd name="T74" fmla="*/ 229 w 428"/>
                <a:gd name="T75" fmla="*/ 80 h 327"/>
                <a:gd name="T76" fmla="*/ 312 w 428"/>
                <a:gd name="T77" fmla="*/ 32 h 327"/>
                <a:gd name="T78" fmla="*/ 393 w 428"/>
                <a:gd name="T79" fmla="*/ 76 h 327"/>
                <a:gd name="T80" fmla="*/ 396 w 428"/>
                <a:gd name="T81" fmla="*/ 2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8" h="327">
                  <a:moveTo>
                    <a:pt x="426" y="68"/>
                  </a:moveTo>
                  <a:cubicBezTo>
                    <a:pt x="425" y="67"/>
                    <a:pt x="416" y="51"/>
                    <a:pt x="397" y="34"/>
                  </a:cubicBezTo>
                  <a:cubicBezTo>
                    <a:pt x="379" y="17"/>
                    <a:pt x="350" y="0"/>
                    <a:pt x="312" y="0"/>
                  </a:cubicBezTo>
                  <a:cubicBezTo>
                    <a:pt x="274" y="0"/>
                    <a:pt x="246" y="18"/>
                    <a:pt x="228" y="34"/>
                  </a:cubicBezTo>
                  <a:cubicBezTo>
                    <a:pt x="222" y="39"/>
                    <a:pt x="218" y="44"/>
                    <a:pt x="214" y="49"/>
                  </a:cubicBezTo>
                  <a:cubicBezTo>
                    <a:pt x="210" y="44"/>
                    <a:pt x="205" y="39"/>
                    <a:pt x="199" y="34"/>
                  </a:cubicBezTo>
                  <a:cubicBezTo>
                    <a:pt x="180" y="17"/>
                    <a:pt x="152" y="0"/>
                    <a:pt x="114" y="0"/>
                  </a:cubicBezTo>
                  <a:cubicBezTo>
                    <a:pt x="76" y="0"/>
                    <a:pt x="48" y="18"/>
                    <a:pt x="30" y="34"/>
                  </a:cubicBezTo>
                  <a:cubicBezTo>
                    <a:pt x="11" y="51"/>
                    <a:pt x="2" y="67"/>
                    <a:pt x="2" y="68"/>
                  </a:cubicBezTo>
                  <a:lnTo>
                    <a:pt x="0" y="76"/>
                  </a:lnTo>
                  <a:lnTo>
                    <a:pt x="0" y="320"/>
                  </a:lnTo>
                  <a:lnTo>
                    <a:pt x="29" y="327"/>
                  </a:lnTo>
                  <a:lnTo>
                    <a:pt x="29" y="327"/>
                  </a:lnTo>
                  <a:cubicBezTo>
                    <a:pt x="30" y="326"/>
                    <a:pt x="38" y="313"/>
                    <a:pt x="52" y="300"/>
                  </a:cubicBezTo>
                  <a:cubicBezTo>
                    <a:pt x="67" y="287"/>
                    <a:pt x="87" y="276"/>
                    <a:pt x="114" y="276"/>
                  </a:cubicBezTo>
                  <a:cubicBezTo>
                    <a:pt x="142" y="276"/>
                    <a:pt x="163" y="288"/>
                    <a:pt x="178" y="301"/>
                  </a:cubicBezTo>
                  <a:cubicBezTo>
                    <a:pt x="186" y="308"/>
                    <a:pt x="191" y="315"/>
                    <a:pt x="195" y="320"/>
                  </a:cubicBezTo>
                  <a:cubicBezTo>
                    <a:pt x="197" y="322"/>
                    <a:pt x="198" y="324"/>
                    <a:pt x="199" y="326"/>
                  </a:cubicBezTo>
                  <a:cubicBezTo>
                    <a:pt x="200" y="326"/>
                    <a:pt x="200" y="327"/>
                    <a:pt x="200" y="327"/>
                  </a:cubicBezTo>
                  <a:cubicBezTo>
                    <a:pt x="200" y="327"/>
                    <a:pt x="200" y="327"/>
                    <a:pt x="200" y="327"/>
                  </a:cubicBezTo>
                  <a:lnTo>
                    <a:pt x="200" y="327"/>
                  </a:lnTo>
                  <a:lnTo>
                    <a:pt x="200" y="327"/>
                  </a:lnTo>
                  <a:lnTo>
                    <a:pt x="200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cubicBezTo>
                    <a:pt x="228" y="326"/>
                    <a:pt x="236" y="313"/>
                    <a:pt x="250" y="300"/>
                  </a:cubicBezTo>
                  <a:cubicBezTo>
                    <a:pt x="265" y="287"/>
                    <a:pt x="285" y="276"/>
                    <a:pt x="312" y="276"/>
                  </a:cubicBezTo>
                  <a:cubicBezTo>
                    <a:pt x="340" y="276"/>
                    <a:pt x="361" y="288"/>
                    <a:pt x="376" y="301"/>
                  </a:cubicBezTo>
                  <a:cubicBezTo>
                    <a:pt x="384" y="308"/>
                    <a:pt x="389" y="315"/>
                    <a:pt x="393" y="320"/>
                  </a:cubicBezTo>
                  <a:cubicBezTo>
                    <a:pt x="395" y="322"/>
                    <a:pt x="397" y="324"/>
                    <a:pt x="397" y="326"/>
                  </a:cubicBezTo>
                  <a:cubicBezTo>
                    <a:pt x="398" y="326"/>
                    <a:pt x="398" y="327"/>
                    <a:pt x="398" y="327"/>
                  </a:cubicBezTo>
                  <a:cubicBezTo>
                    <a:pt x="398" y="327"/>
                    <a:pt x="399" y="327"/>
                    <a:pt x="399" y="327"/>
                  </a:cubicBezTo>
                  <a:lnTo>
                    <a:pt x="399" y="327"/>
                  </a:lnTo>
                  <a:lnTo>
                    <a:pt x="399" y="327"/>
                  </a:lnTo>
                  <a:lnTo>
                    <a:pt x="428" y="320"/>
                  </a:lnTo>
                  <a:lnTo>
                    <a:pt x="428" y="76"/>
                  </a:lnTo>
                  <a:lnTo>
                    <a:pt x="426" y="68"/>
                  </a:lnTo>
                  <a:close/>
                  <a:moveTo>
                    <a:pt x="114" y="244"/>
                  </a:moveTo>
                  <a:lnTo>
                    <a:pt x="114" y="244"/>
                  </a:lnTo>
                  <a:cubicBezTo>
                    <a:pt x="77" y="244"/>
                    <a:pt x="49" y="261"/>
                    <a:pt x="31" y="277"/>
                  </a:cubicBezTo>
                  <a:lnTo>
                    <a:pt x="31" y="80"/>
                  </a:lnTo>
                  <a:cubicBezTo>
                    <a:pt x="34" y="75"/>
                    <a:pt x="41" y="65"/>
                    <a:pt x="52" y="56"/>
                  </a:cubicBezTo>
                  <a:cubicBezTo>
                    <a:pt x="67" y="43"/>
                    <a:pt x="87" y="32"/>
                    <a:pt x="114" y="32"/>
                  </a:cubicBezTo>
                  <a:cubicBezTo>
                    <a:pt x="142" y="32"/>
                    <a:pt x="163" y="44"/>
                    <a:pt x="178" y="57"/>
                  </a:cubicBezTo>
                  <a:cubicBezTo>
                    <a:pt x="186" y="64"/>
                    <a:pt x="191" y="71"/>
                    <a:pt x="195" y="76"/>
                  </a:cubicBezTo>
                  <a:cubicBezTo>
                    <a:pt x="196" y="77"/>
                    <a:pt x="197" y="79"/>
                    <a:pt x="198" y="80"/>
                  </a:cubicBezTo>
                  <a:lnTo>
                    <a:pt x="198" y="278"/>
                  </a:lnTo>
                  <a:cubicBezTo>
                    <a:pt x="180" y="261"/>
                    <a:pt x="151" y="244"/>
                    <a:pt x="114" y="244"/>
                  </a:cubicBezTo>
                  <a:close/>
                  <a:moveTo>
                    <a:pt x="114" y="221"/>
                  </a:moveTo>
                  <a:lnTo>
                    <a:pt x="114" y="221"/>
                  </a:lnTo>
                  <a:cubicBezTo>
                    <a:pt x="86" y="221"/>
                    <a:pt x="65" y="234"/>
                    <a:pt x="51" y="246"/>
                  </a:cubicBezTo>
                  <a:lnTo>
                    <a:pt x="51" y="95"/>
                  </a:lnTo>
                  <a:cubicBezTo>
                    <a:pt x="53" y="92"/>
                    <a:pt x="59" y="84"/>
                    <a:pt x="67" y="77"/>
                  </a:cubicBezTo>
                  <a:cubicBezTo>
                    <a:pt x="78" y="67"/>
                    <a:pt x="93" y="58"/>
                    <a:pt x="114" y="58"/>
                  </a:cubicBezTo>
                  <a:cubicBezTo>
                    <a:pt x="135" y="58"/>
                    <a:pt x="152" y="68"/>
                    <a:pt x="163" y="78"/>
                  </a:cubicBezTo>
                  <a:cubicBezTo>
                    <a:pt x="169" y="83"/>
                    <a:pt x="173" y="88"/>
                    <a:pt x="176" y="92"/>
                  </a:cubicBezTo>
                  <a:cubicBezTo>
                    <a:pt x="177" y="93"/>
                    <a:pt x="178" y="95"/>
                    <a:pt x="178" y="96"/>
                  </a:cubicBezTo>
                  <a:lnTo>
                    <a:pt x="178" y="246"/>
                  </a:lnTo>
                  <a:cubicBezTo>
                    <a:pt x="164" y="234"/>
                    <a:pt x="143" y="221"/>
                    <a:pt x="114" y="221"/>
                  </a:cubicBezTo>
                  <a:close/>
                  <a:moveTo>
                    <a:pt x="315" y="218"/>
                  </a:moveTo>
                  <a:lnTo>
                    <a:pt x="315" y="218"/>
                  </a:lnTo>
                  <a:cubicBezTo>
                    <a:pt x="287" y="218"/>
                    <a:pt x="265" y="230"/>
                    <a:pt x="251" y="242"/>
                  </a:cubicBezTo>
                  <a:lnTo>
                    <a:pt x="251" y="92"/>
                  </a:lnTo>
                  <a:cubicBezTo>
                    <a:pt x="254" y="88"/>
                    <a:pt x="259" y="81"/>
                    <a:pt x="267" y="74"/>
                  </a:cubicBezTo>
                  <a:cubicBezTo>
                    <a:pt x="278" y="64"/>
                    <a:pt x="294" y="55"/>
                    <a:pt x="315" y="55"/>
                  </a:cubicBezTo>
                  <a:cubicBezTo>
                    <a:pt x="336" y="55"/>
                    <a:pt x="352" y="65"/>
                    <a:pt x="364" y="75"/>
                  </a:cubicBezTo>
                  <a:cubicBezTo>
                    <a:pt x="369" y="80"/>
                    <a:pt x="374" y="85"/>
                    <a:pt x="377" y="89"/>
                  </a:cubicBezTo>
                  <a:cubicBezTo>
                    <a:pt x="378" y="90"/>
                    <a:pt x="378" y="91"/>
                    <a:pt x="379" y="92"/>
                  </a:cubicBezTo>
                  <a:lnTo>
                    <a:pt x="379" y="243"/>
                  </a:lnTo>
                  <a:cubicBezTo>
                    <a:pt x="365" y="231"/>
                    <a:pt x="343" y="218"/>
                    <a:pt x="315" y="218"/>
                  </a:cubicBezTo>
                  <a:close/>
                  <a:moveTo>
                    <a:pt x="396" y="278"/>
                  </a:moveTo>
                  <a:cubicBezTo>
                    <a:pt x="378" y="261"/>
                    <a:pt x="350" y="244"/>
                    <a:pt x="312" y="244"/>
                  </a:cubicBezTo>
                  <a:cubicBezTo>
                    <a:pt x="276" y="244"/>
                    <a:pt x="248" y="261"/>
                    <a:pt x="229" y="277"/>
                  </a:cubicBezTo>
                  <a:lnTo>
                    <a:pt x="229" y="80"/>
                  </a:lnTo>
                  <a:cubicBezTo>
                    <a:pt x="233" y="75"/>
                    <a:pt x="240" y="65"/>
                    <a:pt x="250" y="56"/>
                  </a:cubicBezTo>
                  <a:cubicBezTo>
                    <a:pt x="265" y="43"/>
                    <a:pt x="285" y="32"/>
                    <a:pt x="312" y="32"/>
                  </a:cubicBezTo>
                  <a:cubicBezTo>
                    <a:pt x="340" y="32"/>
                    <a:pt x="361" y="44"/>
                    <a:pt x="376" y="57"/>
                  </a:cubicBezTo>
                  <a:cubicBezTo>
                    <a:pt x="384" y="64"/>
                    <a:pt x="390" y="71"/>
                    <a:pt x="393" y="76"/>
                  </a:cubicBezTo>
                  <a:cubicBezTo>
                    <a:pt x="395" y="77"/>
                    <a:pt x="396" y="79"/>
                    <a:pt x="396" y="80"/>
                  </a:cubicBezTo>
                  <a:lnTo>
                    <a:pt x="396" y="278"/>
                  </a:lnTo>
                  <a:close/>
                </a:path>
              </a:pathLst>
            </a:custGeom>
            <a:solidFill>
              <a:srgbClr val="B79BD8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b="1" i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PA-îṣḻîḋè"/>
            <p:cNvSpPr/>
            <p:nvPr>
              <p:custDataLst>
                <p:tags r:id="rId10"/>
              </p:custDataLst>
            </p:nvPr>
          </p:nvSpPr>
          <p:spPr>
            <a:xfrm>
              <a:off x="8879544" y="1775720"/>
              <a:ext cx="460417" cy="334211"/>
            </a:xfrm>
            <a:custGeom>
              <a:avLst/>
              <a:gdLst>
                <a:gd name="T0" fmla="*/ 397 w 428"/>
                <a:gd name="T1" fmla="*/ 34 h 327"/>
                <a:gd name="T2" fmla="*/ 228 w 428"/>
                <a:gd name="T3" fmla="*/ 34 h 327"/>
                <a:gd name="T4" fmla="*/ 199 w 428"/>
                <a:gd name="T5" fmla="*/ 34 h 327"/>
                <a:gd name="T6" fmla="*/ 30 w 428"/>
                <a:gd name="T7" fmla="*/ 34 h 327"/>
                <a:gd name="T8" fmla="*/ 0 w 428"/>
                <a:gd name="T9" fmla="*/ 76 h 327"/>
                <a:gd name="T10" fmla="*/ 29 w 428"/>
                <a:gd name="T11" fmla="*/ 327 h 327"/>
                <a:gd name="T12" fmla="*/ 52 w 428"/>
                <a:gd name="T13" fmla="*/ 300 h 327"/>
                <a:gd name="T14" fmla="*/ 178 w 428"/>
                <a:gd name="T15" fmla="*/ 301 h 327"/>
                <a:gd name="T16" fmla="*/ 199 w 428"/>
                <a:gd name="T17" fmla="*/ 326 h 327"/>
                <a:gd name="T18" fmla="*/ 200 w 428"/>
                <a:gd name="T19" fmla="*/ 327 h 327"/>
                <a:gd name="T20" fmla="*/ 200 w 428"/>
                <a:gd name="T21" fmla="*/ 327 h 327"/>
                <a:gd name="T22" fmla="*/ 228 w 428"/>
                <a:gd name="T23" fmla="*/ 327 h 327"/>
                <a:gd name="T24" fmla="*/ 228 w 428"/>
                <a:gd name="T25" fmla="*/ 327 h 327"/>
                <a:gd name="T26" fmla="*/ 250 w 428"/>
                <a:gd name="T27" fmla="*/ 300 h 327"/>
                <a:gd name="T28" fmla="*/ 376 w 428"/>
                <a:gd name="T29" fmla="*/ 301 h 327"/>
                <a:gd name="T30" fmla="*/ 397 w 428"/>
                <a:gd name="T31" fmla="*/ 326 h 327"/>
                <a:gd name="T32" fmla="*/ 399 w 428"/>
                <a:gd name="T33" fmla="*/ 327 h 327"/>
                <a:gd name="T34" fmla="*/ 399 w 428"/>
                <a:gd name="T35" fmla="*/ 327 h 327"/>
                <a:gd name="T36" fmla="*/ 428 w 428"/>
                <a:gd name="T37" fmla="*/ 76 h 327"/>
                <a:gd name="T38" fmla="*/ 114 w 428"/>
                <a:gd name="T39" fmla="*/ 244 h 327"/>
                <a:gd name="T40" fmla="*/ 31 w 428"/>
                <a:gd name="T41" fmla="*/ 277 h 327"/>
                <a:gd name="T42" fmla="*/ 52 w 428"/>
                <a:gd name="T43" fmla="*/ 56 h 327"/>
                <a:gd name="T44" fmla="*/ 178 w 428"/>
                <a:gd name="T45" fmla="*/ 57 h 327"/>
                <a:gd name="T46" fmla="*/ 198 w 428"/>
                <a:gd name="T47" fmla="*/ 80 h 327"/>
                <a:gd name="T48" fmla="*/ 114 w 428"/>
                <a:gd name="T49" fmla="*/ 244 h 327"/>
                <a:gd name="T50" fmla="*/ 114 w 428"/>
                <a:gd name="T51" fmla="*/ 221 h 327"/>
                <a:gd name="T52" fmla="*/ 51 w 428"/>
                <a:gd name="T53" fmla="*/ 95 h 327"/>
                <a:gd name="T54" fmla="*/ 114 w 428"/>
                <a:gd name="T55" fmla="*/ 58 h 327"/>
                <a:gd name="T56" fmla="*/ 176 w 428"/>
                <a:gd name="T57" fmla="*/ 92 h 327"/>
                <a:gd name="T58" fmla="*/ 178 w 428"/>
                <a:gd name="T59" fmla="*/ 246 h 327"/>
                <a:gd name="T60" fmla="*/ 315 w 428"/>
                <a:gd name="T61" fmla="*/ 218 h 327"/>
                <a:gd name="T62" fmla="*/ 251 w 428"/>
                <a:gd name="T63" fmla="*/ 242 h 327"/>
                <a:gd name="T64" fmla="*/ 267 w 428"/>
                <a:gd name="T65" fmla="*/ 74 h 327"/>
                <a:gd name="T66" fmla="*/ 364 w 428"/>
                <a:gd name="T67" fmla="*/ 75 h 327"/>
                <a:gd name="T68" fmla="*/ 379 w 428"/>
                <a:gd name="T69" fmla="*/ 92 h 327"/>
                <a:gd name="T70" fmla="*/ 315 w 428"/>
                <a:gd name="T71" fmla="*/ 218 h 327"/>
                <a:gd name="T72" fmla="*/ 312 w 428"/>
                <a:gd name="T73" fmla="*/ 244 h 327"/>
                <a:gd name="T74" fmla="*/ 229 w 428"/>
                <a:gd name="T75" fmla="*/ 80 h 327"/>
                <a:gd name="T76" fmla="*/ 312 w 428"/>
                <a:gd name="T77" fmla="*/ 32 h 327"/>
                <a:gd name="T78" fmla="*/ 393 w 428"/>
                <a:gd name="T79" fmla="*/ 76 h 327"/>
                <a:gd name="T80" fmla="*/ 396 w 428"/>
                <a:gd name="T81" fmla="*/ 2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8" h="327">
                  <a:moveTo>
                    <a:pt x="426" y="68"/>
                  </a:moveTo>
                  <a:cubicBezTo>
                    <a:pt x="425" y="67"/>
                    <a:pt x="416" y="51"/>
                    <a:pt x="397" y="34"/>
                  </a:cubicBezTo>
                  <a:cubicBezTo>
                    <a:pt x="379" y="17"/>
                    <a:pt x="350" y="0"/>
                    <a:pt x="312" y="0"/>
                  </a:cubicBezTo>
                  <a:cubicBezTo>
                    <a:pt x="274" y="0"/>
                    <a:pt x="246" y="18"/>
                    <a:pt x="228" y="34"/>
                  </a:cubicBezTo>
                  <a:cubicBezTo>
                    <a:pt x="222" y="39"/>
                    <a:pt x="218" y="44"/>
                    <a:pt x="214" y="49"/>
                  </a:cubicBezTo>
                  <a:cubicBezTo>
                    <a:pt x="210" y="44"/>
                    <a:pt x="205" y="39"/>
                    <a:pt x="199" y="34"/>
                  </a:cubicBezTo>
                  <a:cubicBezTo>
                    <a:pt x="180" y="17"/>
                    <a:pt x="152" y="0"/>
                    <a:pt x="114" y="0"/>
                  </a:cubicBezTo>
                  <a:cubicBezTo>
                    <a:pt x="76" y="0"/>
                    <a:pt x="48" y="18"/>
                    <a:pt x="30" y="34"/>
                  </a:cubicBezTo>
                  <a:cubicBezTo>
                    <a:pt x="11" y="51"/>
                    <a:pt x="2" y="67"/>
                    <a:pt x="2" y="68"/>
                  </a:cubicBezTo>
                  <a:lnTo>
                    <a:pt x="0" y="76"/>
                  </a:lnTo>
                  <a:lnTo>
                    <a:pt x="0" y="320"/>
                  </a:lnTo>
                  <a:lnTo>
                    <a:pt x="29" y="327"/>
                  </a:lnTo>
                  <a:lnTo>
                    <a:pt x="29" y="327"/>
                  </a:lnTo>
                  <a:cubicBezTo>
                    <a:pt x="30" y="326"/>
                    <a:pt x="38" y="313"/>
                    <a:pt x="52" y="300"/>
                  </a:cubicBezTo>
                  <a:cubicBezTo>
                    <a:pt x="67" y="287"/>
                    <a:pt x="87" y="276"/>
                    <a:pt x="114" y="276"/>
                  </a:cubicBezTo>
                  <a:cubicBezTo>
                    <a:pt x="142" y="276"/>
                    <a:pt x="163" y="288"/>
                    <a:pt x="178" y="301"/>
                  </a:cubicBezTo>
                  <a:cubicBezTo>
                    <a:pt x="186" y="308"/>
                    <a:pt x="191" y="315"/>
                    <a:pt x="195" y="320"/>
                  </a:cubicBezTo>
                  <a:cubicBezTo>
                    <a:pt x="197" y="322"/>
                    <a:pt x="198" y="324"/>
                    <a:pt x="199" y="326"/>
                  </a:cubicBezTo>
                  <a:cubicBezTo>
                    <a:pt x="200" y="326"/>
                    <a:pt x="200" y="327"/>
                    <a:pt x="200" y="327"/>
                  </a:cubicBezTo>
                  <a:cubicBezTo>
                    <a:pt x="200" y="327"/>
                    <a:pt x="200" y="327"/>
                    <a:pt x="200" y="327"/>
                  </a:cubicBezTo>
                  <a:lnTo>
                    <a:pt x="200" y="327"/>
                  </a:lnTo>
                  <a:lnTo>
                    <a:pt x="200" y="327"/>
                  </a:lnTo>
                  <a:lnTo>
                    <a:pt x="200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cubicBezTo>
                    <a:pt x="228" y="326"/>
                    <a:pt x="236" y="313"/>
                    <a:pt x="250" y="300"/>
                  </a:cubicBezTo>
                  <a:cubicBezTo>
                    <a:pt x="265" y="287"/>
                    <a:pt x="285" y="276"/>
                    <a:pt x="312" y="276"/>
                  </a:cubicBezTo>
                  <a:cubicBezTo>
                    <a:pt x="340" y="276"/>
                    <a:pt x="361" y="288"/>
                    <a:pt x="376" y="301"/>
                  </a:cubicBezTo>
                  <a:cubicBezTo>
                    <a:pt x="384" y="308"/>
                    <a:pt x="389" y="315"/>
                    <a:pt x="393" y="320"/>
                  </a:cubicBezTo>
                  <a:cubicBezTo>
                    <a:pt x="395" y="322"/>
                    <a:pt x="397" y="324"/>
                    <a:pt x="397" y="326"/>
                  </a:cubicBezTo>
                  <a:cubicBezTo>
                    <a:pt x="398" y="326"/>
                    <a:pt x="398" y="327"/>
                    <a:pt x="398" y="327"/>
                  </a:cubicBezTo>
                  <a:cubicBezTo>
                    <a:pt x="398" y="327"/>
                    <a:pt x="399" y="327"/>
                    <a:pt x="399" y="327"/>
                  </a:cubicBezTo>
                  <a:lnTo>
                    <a:pt x="399" y="327"/>
                  </a:lnTo>
                  <a:lnTo>
                    <a:pt x="399" y="327"/>
                  </a:lnTo>
                  <a:lnTo>
                    <a:pt x="428" y="320"/>
                  </a:lnTo>
                  <a:lnTo>
                    <a:pt x="428" y="76"/>
                  </a:lnTo>
                  <a:lnTo>
                    <a:pt x="426" y="68"/>
                  </a:lnTo>
                  <a:close/>
                  <a:moveTo>
                    <a:pt x="114" y="244"/>
                  </a:moveTo>
                  <a:lnTo>
                    <a:pt x="114" y="244"/>
                  </a:lnTo>
                  <a:cubicBezTo>
                    <a:pt x="77" y="244"/>
                    <a:pt x="49" y="261"/>
                    <a:pt x="31" y="277"/>
                  </a:cubicBezTo>
                  <a:lnTo>
                    <a:pt x="31" y="80"/>
                  </a:lnTo>
                  <a:cubicBezTo>
                    <a:pt x="34" y="75"/>
                    <a:pt x="41" y="65"/>
                    <a:pt x="52" y="56"/>
                  </a:cubicBezTo>
                  <a:cubicBezTo>
                    <a:pt x="67" y="43"/>
                    <a:pt x="87" y="32"/>
                    <a:pt x="114" y="32"/>
                  </a:cubicBezTo>
                  <a:cubicBezTo>
                    <a:pt x="142" y="32"/>
                    <a:pt x="163" y="44"/>
                    <a:pt x="178" y="57"/>
                  </a:cubicBezTo>
                  <a:cubicBezTo>
                    <a:pt x="186" y="64"/>
                    <a:pt x="191" y="71"/>
                    <a:pt x="195" y="76"/>
                  </a:cubicBezTo>
                  <a:cubicBezTo>
                    <a:pt x="196" y="77"/>
                    <a:pt x="197" y="79"/>
                    <a:pt x="198" y="80"/>
                  </a:cubicBezTo>
                  <a:lnTo>
                    <a:pt x="198" y="278"/>
                  </a:lnTo>
                  <a:cubicBezTo>
                    <a:pt x="180" y="261"/>
                    <a:pt x="151" y="244"/>
                    <a:pt x="114" y="244"/>
                  </a:cubicBezTo>
                  <a:close/>
                  <a:moveTo>
                    <a:pt x="114" y="221"/>
                  </a:moveTo>
                  <a:lnTo>
                    <a:pt x="114" y="221"/>
                  </a:lnTo>
                  <a:cubicBezTo>
                    <a:pt x="86" y="221"/>
                    <a:pt x="65" y="234"/>
                    <a:pt x="51" y="246"/>
                  </a:cubicBezTo>
                  <a:lnTo>
                    <a:pt x="51" y="95"/>
                  </a:lnTo>
                  <a:cubicBezTo>
                    <a:pt x="53" y="92"/>
                    <a:pt x="59" y="84"/>
                    <a:pt x="67" y="77"/>
                  </a:cubicBezTo>
                  <a:cubicBezTo>
                    <a:pt x="78" y="67"/>
                    <a:pt x="93" y="58"/>
                    <a:pt x="114" y="58"/>
                  </a:cubicBezTo>
                  <a:cubicBezTo>
                    <a:pt x="135" y="58"/>
                    <a:pt x="152" y="68"/>
                    <a:pt x="163" y="78"/>
                  </a:cubicBezTo>
                  <a:cubicBezTo>
                    <a:pt x="169" y="83"/>
                    <a:pt x="173" y="88"/>
                    <a:pt x="176" y="92"/>
                  </a:cubicBezTo>
                  <a:cubicBezTo>
                    <a:pt x="177" y="93"/>
                    <a:pt x="178" y="95"/>
                    <a:pt x="178" y="96"/>
                  </a:cubicBezTo>
                  <a:lnTo>
                    <a:pt x="178" y="246"/>
                  </a:lnTo>
                  <a:cubicBezTo>
                    <a:pt x="164" y="234"/>
                    <a:pt x="143" y="221"/>
                    <a:pt x="114" y="221"/>
                  </a:cubicBezTo>
                  <a:close/>
                  <a:moveTo>
                    <a:pt x="315" y="218"/>
                  </a:moveTo>
                  <a:lnTo>
                    <a:pt x="315" y="218"/>
                  </a:lnTo>
                  <a:cubicBezTo>
                    <a:pt x="287" y="218"/>
                    <a:pt x="265" y="230"/>
                    <a:pt x="251" y="242"/>
                  </a:cubicBezTo>
                  <a:lnTo>
                    <a:pt x="251" y="92"/>
                  </a:lnTo>
                  <a:cubicBezTo>
                    <a:pt x="254" y="88"/>
                    <a:pt x="259" y="81"/>
                    <a:pt x="267" y="74"/>
                  </a:cubicBezTo>
                  <a:cubicBezTo>
                    <a:pt x="278" y="64"/>
                    <a:pt x="294" y="55"/>
                    <a:pt x="315" y="55"/>
                  </a:cubicBezTo>
                  <a:cubicBezTo>
                    <a:pt x="336" y="55"/>
                    <a:pt x="352" y="65"/>
                    <a:pt x="364" y="75"/>
                  </a:cubicBezTo>
                  <a:cubicBezTo>
                    <a:pt x="369" y="80"/>
                    <a:pt x="374" y="85"/>
                    <a:pt x="377" y="89"/>
                  </a:cubicBezTo>
                  <a:cubicBezTo>
                    <a:pt x="378" y="90"/>
                    <a:pt x="378" y="91"/>
                    <a:pt x="379" y="92"/>
                  </a:cubicBezTo>
                  <a:lnTo>
                    <a:pt x="379" y="243"/>
                  </a:lnTo>
                  <a:cubicBezTo>
                    <a:pt x="365" y="231"/>
                    <a:pt x="343" y="218"/>
                    <a:pt x="315" y="218"/>
                  </a:cubicBezTo>
                  <a:close/>
                  <a:moveTo>
                    <a:pt x="396" y="278"/>
                  </a:moveTo>
                  <a:cubicBezTo>
                    <a:pt x="378" y="261"/>
                    <a:pt x="350" y="244"/>
                    <a:pt x="312" y="244"/>
                  </a:cubicBezTo>
                  <a:cubicBezTo>
                    <a:pt x="276" y="244"/>
                    <a:pt x="248" y="261"/>
                    <a:pt x="229" y="277"/>
                  </a:cubicBezTo>
                  <a:lnTo>
                    <a:pt x="229" y="80"/>
                  </a:lnTo>
                  <a:cubicBezTo>
                    <a:pt x="233" y="75"/>
                    <a:pt x="240" y="65"/>
                    <a:pt x="250" y="56"/>
                  </a:cubicBezTo>
                  <a:cubicBezTo>
                    <a:pt x="265" y="43"/>
                    <a:pt x="285" y="32"/>
                    <a:pt x="312" y="32"/>
                  </a:cubicBezTo>
                  <a:cubicBezTo>
                    <a:pt x="340" y="32"/>
                    <a:pt x="361" y="44"/>
                    <a:pt x="376" y="57"/>
                  </a:cubicBezTo>
                  <a:cubicBezTo>
                    <a:pt x="384" y="64"/>
                    <a:pt x="390" y="71"/>
                    <a:pt x="393" y="76"/>
                  </a:cubicBezTo>
                  <a:cubicBezTo>
                    <a:pt x="395" y="77"/>
                    <a:pt x="396" y="79"/>
                    <a:pt x="396" y="80"/>
                  </a:cubicBezTo>
                  <a:lnTo>
                    <a:pt x="396" y="278"/>
                  </a:lnTo>
                  <a:close/>
                </a:path>
              </a:pathLst>
            </a:custGeom>
            <a:solidFill>
              <a:srgbClr val="B79BD8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b="1" i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PA-îS1íďê"/>
            <p:cNvSpPr/>
            <p:nvPr>
              <p:custDataLst>
                <p:tags r:id="rId11"/>
              </p:custDataLst>
            </p:nvPr>
          </p:nvSpPr>
          <p:spPr>
            <a:xfrm>
              <a:off x="8879544" y="3626616"/>
              <a:ext cx="460416" cy="334211"/>
            </a:xfrm>
            <a:custGeom>
              <a:avLst/>
              <a:gdLst>
                <a:gd name="T0" fmla="*/ 397 w 428"/>
                <a:gd name="T1" fmla="*/ 34 h 327"/>
                <a:gd name="T2" fmla="*/ 228 w 428"/>
                <a:gd name="T3" fmla="*/ 34 h 327"/>
                <a:gd name="T4" fmla="*/ 199 w 428"/>
                <a:gd name="T5" fmla="*/ 34 h 327"/>
                <a:gd name="T6" fmla="*/ 30 w 428"/>
                <a:gd name="T7" fmla="*/ 34 h 327"/>
                <a:gd name="T8" fmla="*/ 0 w 428"/>
                <a:gd name="T9" fmla="*/ 76 h 327"/>
                <a:gd name="T10" fmla="*/ 29 w 428"/>
                <a:gd name="T11" fmla="*/ 327 h 327"/>
                <a:gd name="T12" fmla="*/ 52 w 428"/>
                <a:gd name="T13" fmla="*/ 300 h 327"/>
                <a:gd name="T14" fmla="*/ 178 w 428"/>
                <a:gd name="T15" fmla="*/ 301 h 327"/>
                <a:gd name="T16" fmla="*/ 199 w 428"/>
                <a:gd name="T17" fmla="*/ 326 h 327"/>
                <a:gd name="T18" fmla="*/ 200 w 428"/>
                <a:gd name="T19" fmla="*/ 327 h 327"/>
                <a:gd name="T20" fmla="*/ 200 w 428"/>
                <a:gd name="T21" fmla="*/ 327 h 327"/>
                <a:gd name="T22" fmla="*/ 228 w 428"/>
                <a:gd name="T23" fmla="*/ 327 h 327"/>
                <a:gd name="T24" fmla="*/ 228 w 428"/>
                <a:gd name="T25" fmla="*/ 327 h 327"/>
                <a:gd name="T26" fmla="*/ 250 w 428"/>
                <a:gd name="T27" fmla="*/ 300 h 327"/>
                <a:gd name="T28" fmla="*/ 376 w 428"/>
                <a:gd name="T29" fmla="*/ 301 h 327"/>
                <a:gd name="T30" fmla="*/ 397 w 428"/>
                <a:gd name="T31" fmla="*/ 326 h 327"/>
                <a:gd name="T32" fmla="*/ 399 w 428"/>
                <a:gd name="T33" fmla="*/ 327 h 327"/>
                <a:gd name="T34" fmla="*/ 399 w 428"/>
                <a:gd name="T35" fmla="*/ 327 h 327"/>
                <a:gd name="T36" fmla="*/ 428 w 428"/>
                <a:gd name="T37" fmla="*/ 76 h 327"/>
                <a:gd name="T38" fmla="*/ 114 w 428"/>
                <a:gd name="T39" fmla="*/ 244 h 327"/>
                <a:gd name="T40" fmla="*/ 31 w 428"/>
                <a:gd name="T41" fmla="*/ 277 h 327"/>
                <a:gd name="T42" fmla="*/ 52 w 428"/>
                <a:gd name="T43" fmla="*/ 56 h 327"/>
                <a:gd name="T44" fmla="*/ 178 w 428"/>
                <a:gd name="T45" fmla="*/ 57 h 327"/>
                <a:gd name="T46" fmla="*/ 198 w 428"/>
                <a:gd name="T47" fmla="*/ 80 h 327"/>
                <a:gd name="T48" fmla="*/ 114 w 428"/>
                <a:gd name="T49" fmla="*/ 244 h 327"/>
                <a:gd name="T50" fmla="*/ 114 w 428"/>
                <a:gd name="T51" fmla="*/ 221 h 327"/>
                <a:gd name="T52" fmla="*/ 51 w 428"/>
                <a:gd name="T53" fmla="*/ 95 h 327"/>
                <a:gd name="T54" fmla="*/ 114 w 428"/>
                <a:gd name="T55" fmla="*/ 58 h 327"/>
                <a:gd name="T56" fmla="*/ 176 w 428"/>
                <a:gd name="T57" fmla="*/ 92 h 327"/>
                <a:gd name="T58" fmla="*/ 178 w 428"/>
                <a:gd name="T59" fmla="*/ 246 h 327"/>
                <a:gd name="T60" fmla="*/ 315 w 428"/>
                <a:gd name="T61" fmla="*/ 218 h 327"/>
                <a:gd name="T62" fmla="*/ 251 w 428"/>
                <a:gd name="T63" fmla="*/ 242 h 327"/>
                <a:gd name="T64" fmla="*/ 267 w 428"/>
                <a:gd name="T65" fmla="*/ 74 h 327"/>
                <a:gd name="T66" fmla="*/ 364 w 428"/>
                <a:gd name="T67" fmla="*/ 75 h 327"/>
                <a:gd name="T68" fmla="*/ 379 w 428"/>
                <a:gd name="T69" fmla="*/ 92 h 327"/>
                <a:gd name="T70" fmla="*/ 315 w 428"/>
                <a:gd name="T71" fmla="*/ 218 h 327"/>
                <a:gd name="T72" fmla="*/ 312 w 428"/>
                <a:gd name="T73" fmla="*/ 244 h 327"/>
                <a:gd name="T74" fmla="*/ 229 w 428"/>
                <a:gd name="T75" fmla="*/ 80 h 327"/>
                <a:gd name="T76" fmla="*/ 312 w 428"/>
                <a:gd name="T77" fmla="*/ 32 h 327"/>
                <a:gd name="T78" fmla="*/ 393 w 428"/>
                <a:gd name="T79" fmla="*/ 76 h 327"/>
                <a:gd name="T80" fmla="*/ 396 w 428"/>
                <a:gd name="T81" fmla="*/ 27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8" h="327">
                  <a:moveTo>
                    <a:pt x="426" y="68"/>
                  </a:moveTo>
                  <a:cubicBezTo>
                    <a:pt x="425" y="67"/>
                    <a:pt x="416" y="51"/>
                    <a:pt x="397" y="34"/>
                  </a:cubicBezTo>
                  <a:cubicBezTo>
                    <a:pt x="379" y="17"/>
                    <a:pt x="350" y="0"/>
                    <a:pt x="312" y="0"/>
                  </a:cubicBezTo>
                  <a:cubicBezTo>
                    <a:pt x="274" y="0"/>
                    <a:pt x="246" y="18"/>
                    <a:pt x="228" y="34"/>
                  </a:cubicBezTo>
                  <a:cubicBezTo>
                    <a:pt x="222" y="39"/>
                    <a:pt x="218" y="44"/>
                    <a:pt x="214" y="49"/>
                  </a:cubicBezTo>
                  <a:cubicBezTo>
                    <a:pt x="210" y="44"/>
                    <a:pt x="205" y="39"/>
                    <a:pt x="199" y="34"/>
                  </a:cubicBezTo>
                  <a:cubicBezTo>
                    <a:pt x="180" y="17"/>
                    <a:pt x="152" y="0"/>
                    <a:pt x="114" y="0"/>
                  </a:cubicBezTo>
                  <a:cubicBezTo>
                    <a:pt x="76" y="0"/>
                    <a:pt x="48" y="18"/>
                    <a:pt x="30" y="34"/>
                  </a:cubicBezTo>
                  <a:cubicBezTo>
                    <a:pt x="11" y="51"/>
                    <a:pt x="2" y="67"/>
                    <a:pt x="2" y="68"/>
                  </a:cubicBezTo>
                  <a:lnTo>
                    <a:pt x="0" y="76"/>
                  </a:lnTo>
                  <a:lnTo>
                    <a:pt x="0" y="320"/>
                  </a:lnTo>
                  <a:lnTo>
                    <a:pt x="29" y="327"/>
                  </a:lnTo>
                  <a:lnTo>
                    <a:pt x="29" y="327"/>
                  </a:lnTo>
                  <a:cubicBezTo>
                    <a:pt x="30" y="326"/>
                    <a:pt x="38" y="313"/>
                    <a:pt x="52" y="300"/>
                  </a:cubicBezTo>
                  <a:cubicBezTo>
                    <a:pt x="67" y="287"/>
                    <a:pt x="87" y="276"/>
                    <a:pt x="114" y="276"/>
                  </a:cubicBezTo>
                  <a:cubicBezTo>
                    <a:pt x="142" y="276"/>
                    <a:pt x="163" y="288"/>
                    <a:pt x="178" y="301"/>
                  </a:cubicBezTo>
                  <a:cubicBezTo>
                    <a:pt x="186" y="308"/>
                    <a:pt x="191" y="315"/>
                    <a:pt x="195" y="320"/>
                  </a:cubicBezTo>
                  <a:cubicBezTo>
                    <a:pt x="197" y="322"/>
                    <a:pt x="198" y="324"/>
                    <a:pt x="199" y="326"/>
                  </a:cubicBezTo>
                  <a:cubicBezTo>
                    <a:pt x="200" y="326"/>
                    <a:pt x="200" y="327"/>
                    <a:pt x="200" y="327"/>
                  </a:cubicBezTo>
                  <a:cubicBezTo>
                    <a:pt x="200" y="327"/>
                    <a:pt x="200" y="327"/>
                    <a:pt x="200" y="327"/>
                  </a:cubicBezTo>
                  <a:lnTo>
                    <a:pt x="200" y="327"/>
                  </a:lnTo>
                  <a:lnTo>
                    <a:pt x="200" y="327"/>
                  </a:lnTo>
                  <a:lnTo>
                    <a:pt x="200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lnTo>
                    <a:pt x="228" y="327"/>
                  </a:lnTo>
                  <a:cubicBezTo>
                    <a:pt x="228" y="326"/>
                    <a:pt x="236" y="313"/>
                    <a:pt x="250" y="300"/>
                  </a:cubicBezTo>
                  <a:cubicBezTo>
                    <a:pt x="265" y="287"/>
                    <a:pt x="285" y="276"/>
                    <a:pt x="312" y="276"/>
                  </a:cubicBezTo>
                  <a:cubicBezTo>
                    <a:pt x="340" y="276"/>
                    <a:pt x="361" y="288"/>
                    <a:pt x="376" y="301"/>
                  </a:cubicBezTo>
                  <a:cubicBezTo>
                    <a:pt x="384" y="308"/>
                    <a:pt x="389" y="315"/>
                    <a:pt x="393" y="320"/>
                  </a:cubicBezTo>
                  <a:cubicBezTo>
                    <a:pt x="395" y="322"/>
                    <a:pt x="397" y="324"/>
                    <a:pt x="397" y="326"/>
                  </a:cubicBezTo>
                  <a:cubicBezTo>
                    <a:pt x="398" y="326"/>
                    <a:pt x="398" y="327"/>
                    <a:pt x="398" y="327"/>
                  </a:cubicBezTo>
                  <a:cubicBezTo>
                    <a:pt x="398" y="327"/>
                    <a:pt x="399" y="327"/>
                    <a:pt x="399" y="327"/>
                  </a:cubicBezTo>
                  <a:lnTo>
                    <a:pt x="399" y="327"/>
                  </a:lnTo>
                  <a:lnTo>
                    <a:pt x="399" y="327"/>
                  </a:lnTo>
                  <a:lnTo>
                    <a:pt x="428" y="320"/>
                  </a:lnTo>
                  <a:lnTo>
                    <a:pt x="428" y="76"/>
                  </a:lnTo>
                  <a:lnTo>
                    <a:pt x="426" y="68"/>
                  </a:lnTo>
                  <a:close/>
                  <a:moveTo>
                    <a:pt x="114" y="244"/>
                  </a:moveTo>
                  <a:lnTo>
                    <a:pt x="114" y="244"/>
                  </a:lnTo>
                  <a:cubicBezTo>
                    <a:pt x="77" y="244"/>
                    <a:pt x="49" y="261"/>
                    <a:pt x="31" y="277"/>
                  </a:cubicBezTo>
                  <a:lnTo>
                    <a:pt x="31" y="80"/>
                  </a:lnTo>
                  <a:cubicBezTo>
                    <a:pt x="34" y="75"/>
                    <a:pt x="41" y="65"/>
                    <a:pt x="52" y="56"/>
                  </a:cubicBezTo>
                  <a:cubicBezTo>
                    <a:pt x="67" y="43"/>
                    <a:pt x="87" y="32"/>
                    <a:pt x="114" y="32"/>
                  </a:cubicBezTo>
                  <a:cubicBezTo>
                    <a:pt x="142" y="32"/>
                    <a:pt x="163" y="44"/>
                    <a:pt x="178" y="57"/>
                  </a:cubicBezTo>
                  <a:cubicBezTo>
                    <a:pt x="186" y="64"/>
                    <a:pt x="191" y="71"/>
                    <a:pt x="195" y="76"/>
                  </a:cubicBezTo>
                  <a:cubicBezTo>
                    <a:pt x="196" y="77"/>
                    <a:pt x="197" y="79"/>
                    <a:pt x="198" y="80"/>
                  </a:cubicBezTo>
                  <a:lnTo>
                    <a:pt x="198" y="278"/>
                  </a:lnTo>
                  <a:cubicBezTo>
                    <a:pt x="180" y="261"/>
                    <a:pt x="151" y="244"/>
                    <a:pt x="114" y="244"/>
                  </a:cubicBezTo>
                  <a:close/>
                  <a:moveTo>
                    <a:pt x="114" y="221"/>
                  </a:moveTo>
                  <a:lnTo>
                    <a:pt x="114" y="221"/>
                  </a:lnTo>
                  <a:cubicBezTo>
                    <a:pt x="86" y="221"/>
                    <a:pt x="65" y="234"/>
                    <a:pt x="51" y="246"/>
                  </a:cubicBezTo>
                  <a:lnTo>
                    <a:pt x="51" y="95"/>
                  </a:lnTo>
                  <a:cubicBezTo>
                    <a:pt x="53" y="92"/>
                    <a:pt x="59" y="84"/>
                    <a:pt x="67" y="77"/>
                  </a:cubicBezTo>
                  <a:cubicBezTo>
                    <a:pt x="78" y="67"/>
                    <a:pt x="93" y="58"/>
                    <a:pt x="114" y="58"/>
                  </a:cubicBezTo>
                  <a:cubicBezTo>
                    <a:pt x="135" y="58"/>
                    <a:pt x="152" y="68"/>
                    <a:pt x="163" y="78"/>
                  </a:cubicBezTo>
                  <a:cubicBezTo>
                    <a:pt x="169" y="83"/>
                    <a:pt x="173" y="88"/>
                    <a:pt x="176" y="92"/>
                  </a:cubicBezTo>
                  <a:cubicBezTo>
                    <a:pt x="177" y="93"/>
                    <a:pt x="178" y="95"/>
                    <a:pt x="178" y="96"/>
                  </a:cubicBezTo>
                  <a:lnTo>
                    <a:pt x="178" y="246"/>
                  </a:lnTo>
                  <a:cubicBezTo>
                    <a:pt x="164" y="234"/>
                    <a:pt x="143" y="221"/>
                    <a:pt x="114" y="221"/>
                  </a:cubicBezTo>
                  <a:close/>
                  <a:moveTo>
                    <a:pt x="315" y="218"/>
                  </a:moveTo>
                  <a:lnTo>
                    <a:pt x="315" y="218"/>
                  </a:lnTo>
                  <a:cubicBezTo>
                    <a:pt x="287" y="218"/>
                    <a:pt x="265" y="230"/>
                    <a:pt x="251" y="242"/>
                  </a:cubicBezTo>
                  <a:lnTo>
                    <a:pt x="251" y="92"/>
                  </a:lnTo>
                  <a:cubicBezTo>
                    <a:pt x="254" y="88"/>
                    <a:pt x="259" y="81"/>
                    <a:pt x="267" y="74"/>
                  </a:cubicBezTo>
                  <a:cubicBezTo>
                    <a:pt x="278" y="64"/>
                    <a:pt x="294" y="55"/>
                    <a:pt x="315" y="55"/>
                  </a:cubicBezTo>
                  <a:cubicBezTo>
                    <a:pt x="336" y="55"/>
                    <a:pt x="352" y="65"/>
                    <a:pt x="364" y="75"/>
                  </a:cubicBezTo>
                  <a:cubicBezTo>
                    <a:pt x="369" y="80"/>
                    <a:pt x="374" y="85"/>
                    <a:pt x="377" y="89"/>
                  </a:cubicBezTo>
                  <a:cubicBezTo>
                    <a:pt x="378" y="90"/>
                    <a:pt x="378" y="91"/>
                    <a:pt x="379" y="92"/>
                  </a:cubicBezTo>
                  <a:lnTo>
                    <a:pt x="379" y="243"/>
                  </a:lnTo>
                  <a:cubicBezTo>
                    <a:pt x="365" y="231"/>
                    <a:pt x="343" y="218"/>
                    <a:pt x="315" y="218"/>
                  </a:cubicBezTo>
                  <a:close/>
                  <a:moveTo>
                    <a:pt x="396" y="278"/>
                  </a:moveTo>
                  <a:cubicBezTo>
                    <a:pt x="378" y="261"/>
                    <a:pt x="350" y="244"/>
                    <a:pt x="312" y="244"/>
                  </a:cubicBezTo>
                  <a:cubicBezTo>
                    <a:pt x="276" y="244"/>
                    <a:pt x="248" y="261"/>
                    <a:pt x="229" y="277"/>
                  </a:cubicBezTo>
                  <a:lnTo>
                    <a:pt x="229" y="80"/>
                  </a:lnTo>
                  <a:cubicBezTo>
                    <a:pt x="233" y="75"/>
                    <a:pt x="240" y="65"/>
                    <a:pt x="250" y="56"/>
                  </a:cubicBezTo>
                  <a:cubicBezTo>
                    <a:pt x="265" y="43"/>
                    <a:pt x="285" y="32"/>
                    <a:pt x="312" y="32"/>
                  </a:cubicBezTo>
                  <a:cubicBezTo>
                    <a:pt x="340" y="32"/>
                    <a:pt x="361" y="44"/>
                    <a:pt x="376" y="57"/>
                  </a:cubicBezTo>
                  <a:cubicBezTo>
                    <a:pt x="384" y="64"/>
                    <a:pt x="390" y="71"/>
                    <a:pt x="393" y="76"/>
                  </a:cubicBezTo>
                  <a:cubicBezTo>
                    <a:pt x="395" y="77"/>
                    <a:pt x="396" y="79"/>
                    <a:pt x="396" y="80"/>
                  </a:cubicBezTo>
                  <a:lnTo>
                    <a:pt x="396" y="278"/>
                  </a:lnTo>
                  <a:close/>
                </a:path>
              </a:pathLst>
            </a:custGeom>
            <a:solidFill>
              <a:srgbClr val="E1DEFB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/>
              <a:endParaRPr lang="zh-CN" altLang="en-US" b="1" i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流行性感冒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804968" y="1977859"/>
            <a:ext cx="2561193" cy="3572609"/>
            <a:chOff x="4804968" y="2030276"/>
            <a:chExt cx="2561193" cy="3572609"/>
          </a:xfrm>
        </p:grpSpPr>
        <p:sp>
          <p:nvSpPr>
            <p:cNvPr id="7" name="文本框 6"/>
            <p:cNvSpPr txBox="1"/>
            <p:nvPr/>
          </p:nvSpPr>
          <p:spPr>
            <a:xfrm>
              <a:off x="5053830" y="3341422"/>
              <a:ext cx="2063467" cy="2249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病毒分为甲、乙、丙三型，最常引起发病的是甲型。甲型流感病毒易发生突变，出现新的亚型，引起大流行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4804968" y="2970345"/>
              <a:ext cx="2561193" cy="2632540"/>
            </a:xfrm>
            <a:prstGeom prst="roundRect">
              <a:avLst/>
            </a:prstGeom>
            <a:noFill/>
            <a:ln>
              <a:solidFill>
                <a:srgbClr val="A6A0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2" t="10870" r="11826" b="5902"/>
            <a:stretch>
              <a:fillRect/>
            </a:stretch>
          </p:blipFill>
          <p:spPr>
            <a:xfrm>
              <a:off x="5390345" y="2030276"/>
              <a:ext cx="1411309" cy="1204776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757454" y="1977859"/>
            <a:ext cx="2561193" cy="3572608"/>
            <a:chOff x="1923076" y="2030276"/>
            <a:chExt cx="2561193" cy="3572608"/>
          </a:xfrm>
        </p:grpSpPr>
        <p:sp>
          <p:nvSpPr>
            <p:cNvPr id="4" name="文本框 3"/>
            <p:cNvSpPr txBox="1"/>
            <p:nvPr/>
          </p:nvSpPr>
          <p:spPr>
            <a:xfrm>
              <a:off x="2171938" y="3341422"/>
              <a:ext cx="2063467" cy="152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流行性感冒，是由流感病毒引起的一种传染性极强的感冒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1923076" y="2970344"/>
              <a:ext cx="2561193" cy="2632540"/>
            </a:xfrm>
            <a:prstGeom prst="roundRect">
              <a:avLst/>
            </a:prstGeom>
            <a:noFill/>
            <a:ln>
              <a:solidFill>
                <a:srgbClr val="A6A0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2" t="10870" r="11826" b="5902"/>
            <a:stretch>
              <a:fillRect/>
            </a:stretch>
          </p:blipFill>
          <p:spPr>
            <a:xfrm>
              <a:off x="2498016" y="2030276"/>
              <a:ext cx="1411309" cy="1204776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7871291" y="1977859"/>
            <a:ext cx="2561193" cy="3572608"/>
            <a:chOff x="7871291" y="2030276"/>
            <a:chExt cx="2561193" cy="3572608"/>
          </a:xfrm>
        </p:grpSpPr>
        <p:sp>
          <p:nvSpPr>
            <p:cNvPr id="9" name="文本框 8"/>
            <p:cNvSpPr txBox="1"/>
            <p:nvPr/>
          </p:nvSpPr>
          <p:spPr>
            <a:xfrm>
              <a:off x="8120153" y="3341422"/>
              <a:ext cx="2063467" cy="18897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由于人体对各型流感病毒之间无交叉免疫的能力，故每年都有不同范围的新亚型流感流行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7871291" y="2970344"/>
              <a:ext cx="2561193" cy="2632540"/>
            </a:xfrm>
            <a:prstGeom prst="roundRect">
              <a:avLst/>
            </a:prstGeom>
            <a:noFill/>
            <a:ln>
              <a:solidFill>
                <a:srgbClr val="A6A0CE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2" t="10870" r="11826" b="5902"/>
            <a:stretch>
              <a:fillRect/>
            </a:stretch>
          </p:blipFill>
          <p:spPr>
            <a:xfrm>
              <a:off x="8449929" y="2030276"/>
              <a:ext cx="1411309" cy="1204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流行性感冒发病原因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096823" y="2207815"/>
            <a:ext cx="7998354" cy="3871894"/>
            <a:chOff x="2028077" y="2190342"/>
            <a:chExt cx="7998354" cy="3871894"/>
          </a:xfrm>
        </p:grpSpPr>
        <p:grpSp>
          <p:nvGrpSpPr>
            <p:cNvPr id="27" name="组合 26"/>
            <p:cNvGrpSpPr/>
            <p:nvPr/>
          </p:nvGrpSpPr>
          <p:grpSpPr>
            <a:xfrm>
              <a:off x="2028077" y="2190342"/>
              <a:ext cx="2119647" cy="3871894"/>
              <a:chOff x="2026738" y="2190342"/>
              <a:chExt cx="2119647" cy="3871894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313730" y="2190342"/>
                <a:ext cx="653502" cy="661955"/>
                <a:chOff x="3337396" y="2091055"/>
                <a:chExt cx="653502" cy="661955"/>
              </a:xfrm>
            </p:grpSpPr>
            <p:sp>
              <p:nvSpPr>
                <p:cNvPr id="6" name="圆角矩形 22"/>
                <p:cNvSpPr/>
                <p:nvPr/>
              </p:nvSpPr>
              <p:spPr>
                <a:xfrm>
                  <a:off x="3337396" y="2091055"/>
                  <a:ext cx="653502" cy="661955"/>
                </a:xfrm>
                <a:prstGeom prst="roundRect">
                  <a:avLst>
                    <a:gd name="adj" fmla="val 30000"/>
                  </a:avLst>
                </a:prstGeom>
                <a:solidFill>
                  <a:srgbClr val="B79BD8"/>
                </a:solidFill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/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7" name="任意多边形 23"/>
                <p:cNvSpPr/>
                <p:nvPr/>
              </p:nvSpPr>
              <p:spPr bwMode="auto">
                <a:xfrm>
                  <a:off x="3512946" y="2269110"/>
                  <a:ext cx="302404" cy="305842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  <a:gd name="connsiteX107" fmla="*/ 373273 h 605239"/>
                    <a:gd name="connsiteY107" fmla="*/ 373273 h 605239"/>
                    <a:gd name="connsiteX108" fmla="*/ 373273 h 605239"/>
                    <a:gd name="connsiteY108" fmla="*/ 373273 h 605239"/>
                    <a:gd name="connsiteX109" fmla="*/ 373273 h 605239"/>
                    <a:gd name="connsiteY109" fmla="*/ 373273 h 605239"/>
                    <a:gd name="connsiteX110" fmla="*/ 373273 h 605239"/>
                    <a:gd name="connsiteY110" fmla="*/ 373273 h 605239"/>
                    <a:gd name="connsiteX111" fmla="*/ 373273 h 605239"/>
                    <a:gd name="connsiteY111" fmla="*/ 373273 h 605239"/>
                    <a:gd name="connsiteX112" fmla="*/ 373273 h 605239"/>
                    <a:gd name="connsiteY112" fmla="*/ 373273 h 605239"/>
                    <a:gd name="connsiteX113" fmla="*/ 373273 h 605239"/>
                    <a:gd name="connsiteY113" fmla="*/ 373273 h 605239"/>
                    <a:gd name="connsiteX114" fmla="*/ 373273 h 605239"/>
                    <a:gd name="connsiteY114" fmla="*/ 373273 h 605239"/>
                    <a:gd name="connsiteX115" fmla="*/ 373273 h 605239"/>
                    <a:gd name="connsiteY115" fmla="*/ 373273 h 605239"/>
                    <a:gd name="connsiteX116" fmla="*/ 373273 h 605239"/>
                    <a:gd name="connsiteY116" fmla="*/ 373273 h 605239"/>
                    <a:gd name="connsiteX117" fmla="*/ 373273 h 605239"/>
                    <a:gd name="connsiteY117" fmla="*/ 373273 h 605239"/>
                    <a:gd name="connsiteX118" fmla="*/ 373273 h 605239"/>
                    <a:gd name="connsiteY118" fmla="*/ 373273 h 605239"/>
                    <a:gd name="connsiteX119" fmla="*/ 373273 h 605239"/>
                    <a:gd name="connsiteY119" fmla="*/ 373273 h 605239"/>
                    <a:gd name="connsiteX120" fmla="*/ 373273 h 605239"/>
                    <a:gd name="connsiteY120" fmla="*/ 373273 h 605239"/>
                    <a:gd name="connsiteX121" fmla="*/ 373273 h 605239"/>
                    <a:gd name="connsiteY121" fmla="*/ 373273 h 605239"/>
                    <a:gd name="connsiteX122" fmla="*/ 373273 h 605239"/>
                    <a:gd name="connsiteY122" fmla="*/ 373273 h 605239"/>
                    <a:gd name="connsiteX123" fmla="*/ 373273 h 605239"/>
                    <a:gd name="connsiteY123" fmla="*/ 373273 h 605239"/>
                    <a:gd name="connsiteX124" fmla="*/ 373273 h 605239"/>
                    <a:gd name="connsiteY124" fmla="*/ 373273 h 605239"/>
                    <a:gd name="connsiteX125" fmla="*/ 373273 h 605239"/>
                    <a:gd name="connsiteY125" fmla="*/ 373273 h 605239"/>
                    <a:gd name="connsiteX126" fmla="*/ 373273 h 605239"/>
                    <a:gd name="connsiteY126" fmla="*/ 373273 h 605239"/>
                    <a:gd name="connsiteX127" fmla="*/ 373273 h 605239"/>
                    <a:gd name="connsiteY127" fmla="*/ 373273 h 605239"/>
                    <a:gd name="connsiteX128" fmla="*/ 373273 h 605239"/>
                    <a:gd name="connsiteY128" fmla="*/ 373273 h 605239"/>
                    <a:gd name="connsiteX129" fmla="*/ 373273 h 605239"/>
                    <a:gd name="connsiteY129" fmla="*/ 373273 h 605239"/>
                    <a:gd name="connsiteX130" fmla="*/ 373273 h 605239"/>
                    <a:gd name="connsiteY130" fmla="*/ 373273 h 605239"/>
                    <a:gd name="connsiteX131" fmla="*/ 373273 h 605239"/>
                    <a:gd name="connsiteY131" fmla="*/ 373273 h 605239"/>
                    <a:gd name="connsiteX132" fmla="*/ 373273 h 605239"/>
                    <a:gd name="connsiteY132" fmla="*/ 373273 h 605239"/>
                    <a:gd name="connsiteX133" fmla="*/ 373273 h 605239"/>
                    <a:gd name="connsiteY133" fmla="*/ 373273 h 605239"/>
                    <a:gd name="connsiteX134" fmla="*/ 373273 h 605239"/>
                    <a:gd name="connsiteY134" fmla="*/ 373273 h 605239"/>
                    <a:gd name="connsiteX135" fmla="*/ 373273 h 605239"/>
                    <a:gd name="connsiteY135" fmla="*/ 373273 h 605239"/>
                    <a:gd name="connsiteX136" fmla="*/ 373273 h 605239"/>
                    <a:gd name="connsiteY136" fmla="*/ 373273 h 605239"/>
                    <a:gd name="connsiteX137" fmla="*/ 373273 h 605239"/>
                    <a:gd name="connsiteY137" fmla="*/ 373273 h 605239"/>
                    <a:gd name="connsiteX138" fmla="*/ 373273 h 605239"/>
                    <a:gd name="connsiteY138" fmla="*/ 373273 h 605239"/>
                    <a:gd name="connsiteX139" fmla="*/ 373273 h 605239"/>
                    <a:gd name="connsiteY139" fmla="*/ 373273 h 605239"/>
                    <a:gd name="connsiteX140" fmla="*/ 373273 h 605239"/>
                    <a:gd name="connsiteY140" fmla="*/ 373273 h 605239"/>
                    <a:gd name="connsiteX141" fmla="*/ 373273 h 605239"/>
                    <a:gd name="connsiteY141" fmla="*/ 373273 h 605239"/>
                    <a:gd name="connsiteX142" fmla="*/ 373273 h 605239"/>
                    <a:gd name="connsiteY142" fmla="*/ 373273 h 605239"/>
                    <a:gd name="connsiteX143" fmla="*/ 373273 h 605239"/>
                    <a:gd name="connsiteY143" fmla="*/ 373273 h 605239"/>
                    <a:gd name="connsiteX144" fmla="*/ 373273 h 605239"/>
                    <a:gd name="connsiteY144" fmla="*/ 373273 h 605239"/>
                    <a:gd name="connsiteX145" fmla="*/ 373273 h 605239"/>
                    <a:gd name="connsiteY145" fmla="*/ 373273 h 605239"/>
                    <a:gd name="connsiteX146" fmla="*/ 373273 h 605239"/>
                    <a:gd name="connsiteY146" fmla="*/ 373273 h 605239"/>
                    <a:gd name="connsiteX147" fmla="*/ 373273 h 605239"/>
                    <a:gd name="connsiteY147" fmla="*/ 373273 h 605239"/>
                    <a:gd name="connsiteX148" fmla="*/ 373273 h 605239"/>
                    <a:gd name="connsiteY148" fmla="*/ 373273 h 605239"/>
                    <a:gd name="connsiteX149" fmla="*/ 373273 h 605239"/>
                    <a:gd name="connsiteY149" fmla="*/ 373273 h 605239"/>
                    <a:gd name="connsiteX150" fmla="*/ 373273 h 605239"/>
                    <a:gd name="connsiteY150" fmla="*/ 373273 h 605239"/>
                    <a:gd name="connsiteX151" fmla="*/ 373273 h 605239"/>
                    <a:gd name="connsiteY151" fmla="*/ 373273 h 605239"/>
                    <a:gd name="connsiteX152" fmla="*/ 373273 h 605239"/>
                    <a:gd name="connsiteY152" fmla="*/ 373273 h 605239"/>
                    <a:gd name="connsiteX153" fmla="*/ 373273 h 605239"/>
                    <a:gd name="connsiteY153" fmla="*/ 373273 h 605239"/>
                    <a:gd name="connsiteX154" fmla="*/ 373273 h 605239"/>
                    <a:gd name="connsiteY154" fmla="*/ 373273 h 605239"/>
                    <a:gd name="connsiteX155" fmla="*/ 373273 h 605239"/>
                    <a:gd name="connsiteY155" fmla="*/ 373273 h 605239"/>
                    <a:gd name="connsiteX156" fmla="*/ 373273 h 605239"/>
                    <a:gd name="connsiteY156" fmla="*/ 373273 h 605239"/>
                    <a:gd name="connsiteX157" fmla="*/ 373273 h 605239"/>
                    <a:gd name="connsiteY157" fmla="*/ 373273 h 605239"/>
                    <a:gd name="connsiteX158" fmla="*/ 373273 h 605239"/>
                    <a:gd name="connsiteY158" fmla="*/ 373273 h 605239"/>
                    <a:gd name="connsiteX159" fmla="*/ 373273 h 605239"/>
                    <a:gd name="connsiteY159" fmla="*/ 373273 h 605239"/>
                    <a:gd name="connsiteX160" fmla="*/ 373273 h 605239"/>
                    <a:gd name="connsiteY160" fmla="*/ 373273 h 605239"/>
                    <a:gd name="connsiteX161" fmla="*/ 373273 h 605239"/>
                    <a:gd name="connsiteY161" fmla="*/ 373273 h 605239"/>
                    <a:gd name="connsiteX162" fmla="*/ 373273 h 605239"/>
                    <a:gd name="connsiteY162" fmla="*/ 373273 h 605239"/>
                    <a:gd name="connsiteX163" fmla="*/ 373273 h 605239"/>
                    <a:gd name="connsiteY163" fmla="*/ 373273 h 605239"/>
                    <a:gd name="connsiteX164" fmla="*/ 373273 h 605239"/>
                    <a:gd name="connsiteY164" fmla="*/ 373273 h 605239"/>
                    <a:gd name="connsiteX165" fmla="*/ 373273 h 605239"/>
                    <a:gd name="connsiteY165" fmla="*/ 373273 h 605239"/>
                    <a:gd name="connsiteX166" fmla="*/ 373273 h 605239"/>
                    <a:gd name="connsiteY166" fmla="*/ 373273 h 605239"/>
                    <a:gd name="connsiteX167" fmla="*/ 373273 h 605239"/>
                    <a:gd name="connsiteY167" fmla="*/ 373273 h 605239"/>
                    <a:gd name="connsiteX168" fmla="*/ 373273 h 605239"/>
                    <a:gd name="connsiteY168" fmla="*/ 373273 h 605239"/>
                    <a:gd name="connsiteX169" fmla="*/ 373273 h 605239"/>
                    <a:gd name="connsiteY169" fmla="*/ 373273 h 605239"/>
                    <a:gd name="connsiteX170" fmla="*/ 373273 h 605239"/>
                    <a:gd name="connsiteY170" fmla="*/ 373273 h 605239"/>
                    <a:gd name="connsiteX171" fmla="*/ 373273 h 605239"/>
                    <a:gd name="connsiteY171" fmla="*/ 373273 h 605239"/>
                    <a:gd name="connsiteX172" fmla="*/ 373273 h 605239"/>
                    <a:gd name="connsiteY172" fmla="*/ 373273 h 605239"/>
                    <a:gd name="connsiteX173" fmla="*/ 373273 h 605239"/>
                    <a:gd name="connsiteY173" fmla="*/ 373273 h 605239"/>
                    <a:gd name="connsiteX174" fmla="*/ 373273 h 605239"/>
                    <a:gd name="connsiteY174" fmla="*/ 373273 h 605239"/>
                    <a:gd name="connsiteX175" fmla="*/ 373273 h 605239"/>
                    <a:gd name="connsiteY175" fmla="*/ 373273 h 605239"/>
                    <a:gd name="connsiteX176" fmla="*/ 373273 h 605239"/>
                    <a:gd name="connsiteY176" fmla="*/ 373273 h 605239"/>
                    <a:gd name="connsiteX177" fmla="*/ 373273 h 605239"/>
                    <a:gd name="connsiteY177" fmla="*/ 373273 h 605239"/>
                    <a:gd name="connsiteX178" fmla="*/ 373273 h 605239"/>
                    <a:gd name="connsiteY178" fmla="*/ 373273 h 605239"/>
                    <a:gd name="connsiteX179" fmla="*/ 373273 h 605239"/>
                    <a:gd name="connsiteY179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604587" h="603651">
                      <a:moveTo>
                        <a:pt x="257199" y="365875"/>
                      </a:moveTo>
                      <a:cubicBezTo>
                        <a:pt x="203026" y="403332"/>
                        <a:pt x="128443" y="465960"/>
                        <a:pt x="131295" y="514953"/>
                      </a:cubicBezTo>
                      <a:cubicBezTo>
                        <a:pt x="132645" y="537277"/>
                        <a:pt x="150653" y="556006"/>
                        <a:pt x="184868" y="570989"/>
                      </a:cubicBezTo>
                      <a:cubicBezTo>
                        <a:pt x="202425" y="578630"/>
                        <a:pt x="217882" y="582376"/>
                        <a:pt x="231088" y="582376"/>
                      </a:cubicBezTo>
                      <a:cubicBezTo>
                        <a:pt x="247445" y="582376"/>
                        <a:pt x="260050" y="576532"/>
                        <a:pt x="269805" y="564396"/>
                      </a:cubicBezTo>
                      <a:cubicBezTo>
                        <a:pt x="302969" y="522894"/>
                        <a:pt x="293215" y="424607"/>
                        <a:pt x="284811" y="371418"/>
                      </a:cubicBezTo>
                      <a:cubicBezTo>
                        <a:pt x="282260" y="378011"/>
                        <a:pt x="279409" y="384753"/>
                        <a:pt x="276407" y="391795"/>
                      </a:cubicBezTo>
                      <a:cubicBezTo>
                        <a:pt x="255398" y="439740"/>
                        <a:pt x="232738" y="476148"/>
                        <a:pt x="225535" y="473001"/>
                      </a:cubicBezTo>
                      <a:cubicBezTo>
                        <a:pt x="218482" y="469855"/>
                        <a:pt x="229587" y="428503"/>
                        <a:pt x="250596" y="380558"/>
                      </a:cubicBezTo>
                      <a:cubicBezTo>
                        <a:pt x="252697" y="375464"/>
                        <a:pt x="254948" y="370669"/>
                        <a:pt x="257199" y="365875"/>
                      </a:cubicBezTo>
                      <a:close/>
                      <a:moveTo>
                        <a:pt x="465039" y="311188"/>
                      </a:moveTo>
                      <a:cubicBezTo>
                        <a:pt x="434276" y="311188"/>
                        <a:pt x="403362" y="314634"/>
                        <a:pt x="379352" y="318230"/>
                      </a:cubicBezTo>
                      <a:cubicBezTo>
                        <a:pt x="384154" y="320027"/>
                        <a:pt x="388956" y="322125"/>
                        <a:pt x="393908" y="324223"/>
                      </a:cubicBezTo>
                      <a:cubicBezTo>
                        <a:pt x="441929" y="345199"/>
                        <a:pt x="478395" y="367822"/>
                        <a:pt x="475243" y="375014"/>
                      </a:cubicBezTo>
                      <a:cubicBezTo>
                        <a:pt x="472092" y="382056"/>
                        <a:pt x="430674" y="370969"/>
                        <a:pt x="382653" y="349993"/>
                      </a:cubicBezTo>
                      <a:cubicBezTo>
                        <a:pt x="375600" y="346996"/>
                        <a:pt x="368847" y="343850"/>
                        <a:pt x="362395" y="340853"/>
                      </a:cubicBezTo>
                      <a:cubicBezTo>
                        <a:pt x="398410" y="394042"/>
                        <a:pt x="462338" y="472552"/>
                        <a:pt x="513060" y="472552"/>
                      </a:cubicBezTo>
                      <a:cubicBezTo>
                        <a:pt x="536620" y="472552"/>
                        <a:pt x="556428" y="454573"/>
                        <a:pt x="571885" y="419063"/>
                      </a:cubicBezTo>
                      <a:cubicBezTo>
                        <a:pt x="585691" y="387450"/>
                        <a:pt x="587041" y="362728"/>
                        <a:pt x="575937" y="345648"/>
                      </a:cubicBezTo>
                      <a:cubicBezTo>
                        <a:pt x="561080" y="323174"/>
                        <a:pt x="522814" y="311188"/>
                        <a:pt x="465039" y="311188"/>
                      </a:cubicBezTo>
                      <a:close/>
                      <a:moveTo>
                        <a:pt x="299824" y="259207"/>
                      </a:moveTo>
                      <a:cubicBezTo>
                        <a:pt x="300874" y="259207"/>
                        <a:pt x="301925" y="259357"/>
                        <a:pt x="302975" y="259507"/>
                      </a:cubicBezTo>
                      <a:cubicBezTo>
                        <a:pt x="304025" y="259656"/>
                        <a:pt x="305226" y="259656"/>
                        <a:pt x="306276" y="259806"/>
                      </a:cubicBezTo>
                      <a:cubicBezTo>
                        <a:pt x="309727" y="260405"/>
                        <a:pt x="313178" y="261154"/>
                        <a:pt x="316479" y="262652"/>
                      </a:cubicBezTo>
                      <a:cubicBezTo>
                        <a:pt x="320380" y="264299"/>
                        <a:pt x="323682" y="266696"/>
                        <a:pt x="326682" y="269242"/>
                      </a:cubicBezTo>
                      <a:cubicBezTo>
                        <a:pt x="328333" y="270590"/>
                        <a:pt x="329833" y="271938"/>
                        <a:pt x="331184" y="273586"/>
                      </a:cubicBezTo>
                      <a:cubicBezTo>
                        <a:pt x="332234" y="274784"/>
                        <a:pt x="333134" y="275982"/>
                        <a:pt x="334035" y="277180"/>
                      </a:cubicBezTo>
                      <a:cubicBezTo>
                        <a:pt x="335535" y="279277"/>
                        <a:pt x="336736" y="281524"/>
                        <a:pt x="337786" y="283920"/>
                      </a:cubicBezTo>
                      <a:cubicBezTo>
                        <a:pt x="338686" y="286167"/>
                        <a:pt x="339436" y="288413"/>
                        <a:pt x="340037" y="290660"/>
                      </a:cubicBezTo>
                      <a:cubicBezTo>
                        <a:pt x="340187" y="291559"/>
                        <a:pt x="340637" y="292308"/>
                        <a:pt x="340787" y="293206"/>
                      </a:cubicBezTo>
                      <a:cubicBezTo>
                        <a:pt x="341387" y="296501"/>
                        <a:pt x="341387" y="299796"/>
                        <a:pt x="341237" y="303092"/>
                      </a:cubicBezTo>
                      <a:cubicBezTo>
                        <a:pt x="341237" y="303541"/>
                        <a:pt x="341237" y="303990"/>
                        <a:pt x="341087" y="304290"/>
                      </a:cubicBezTo>
                      <a:cubicBezTo>
                        <a:pt x="340787" y="308633"/>
                        <a:pt x="339887" y="313127"/>
                        <a:pt x="338086" y="317320"/>
                      </a:cubicBezTo>
                      <a:cubicBezTo>
                        <a:pt x="336736" y="320316"/>
                        <a:pt x="334935" y="323012"/>
                        <a:pt x="333134" y="325558"/>
                      </a:cubicBezTo>
                      <a:cubicBezTo>
                        <a:pt x="332084" y="326906"/>
                        <a:pt x="331034" y="328254"/>
                        <a:pt x="329833" y="329452"/>
                      </a:cubicBezTo>
                      <a:cubicBezTo>
                        <a:pt x="329683" y="329602"/>
                        <a:pt x="329533" y="329602"/>
                        <a:pt x="329383" y="329752"/>
                      </a:cubicBezTo>
                      <a:cubicBezTo>
                        <a:pt x="327883" y="331399"/>
                        <a:pt x="326232" y="332747"/>
                        <a:pt x="324582" y="334095"/>
                      </a:cubicBezTo>
                      <a:cubicBezTo>
                        <a:pt x="323081" y="335144"/>
                        <a:pt x="321581" y="336192"/>
                        <a:pt x="319930" y="336941"/>
                      </a:cubicBezTo>
                      <a:cubicBezTo>
                        <a:pt x="317830" y="338139"/>
                        <a:pt x="315579" y="339188"/>
                        <a:pt x="313328" y="339937"/>
                      </a:cubicBezTo>
                      <a:cubicBezTo>
                        <a:pt x="311678" y="340536"/>
                        <a:pt x="310027" y="340985"/>
                        <a:pt x="308227" y="341285"/>
                      </a:cubicBezTo>
                      <a:cubicBezTo>
                        <a:pt x="305976" y="341734"/>
                        <a:pt x="303575" y="342033"/>
                        <a:pt x="301174" y="342183"/>
                      </a:cubicBezTo>
                      <a:cubicBezTo>
                        <a:pt x="300724" y="342183"/>
                        <a:pt x="300274" y="342333"/>
                        <a:pt x="299824" y="342333"/>
                      </a:cubicBezTo>
                      <a:cubicBezTo>
                        <a:pt x="298324" y="342333"/>
                        <a:pt x="296973" y="342033"/>
                        <a:pt x="295473" y="341884"/>
                      </a:cubicBezTo>
                      <a:cubicBezTo>
                        <a:pt x="291271" y="341434"/>
                        <a:pt x="287220" y="340536"/>
                        <a:pt x="283169" y="338738"/>
                      </a:cubicBezTo>
                      <a:cubicBezTo>
                        <a:pt x="279868" y="337241"/>
                        <a:pt x="276717" y="335293"/>
                        <a:pt x="273866" y="332897"/>
                      </a:cubicBezTo>
                      <a:cubicBezTo>
                        <a:pt x="273116" y="332298"/>
                        <a:pt x="272365" y="331699"/>
                        <a:pt x="271615" y="331100"/>
                      </a:cubicBezTo>
                      <a:cubicBezTo>
                        <a:pt x="269064" y="328703"/>
                        <a:pt x="266814" y="326157"/>
                        <a:pt x="264863" y="323162"/>
                      </a:cubicBezTo>
                      <a:cubicBezTo>
                        <a:pt x="264863" y="323162"/>
                        <a:pt x="264713" y="323012"/>
                        <a:pt x="264713" y="322862"/>
                      </a:cubicBezTo>
                      <a:cubicBezTo>
                        <a:pt x="263363" y="320615"/>
                        <a:pt x="262162" y="318369"/>
                        <a:pt x="261112" y="315972"/>
                      </a:cubicBezTo>
                      <a:cubicBezTo>
                        <a:pt x="260662" y="314624"/>
                        <a:pt x="260362" y="313276"/>
                        <a:pt x="259912" y="311779"/>
                      </a:cubicBezTo>
                      <a:cubicBezTo>
                        <a:pt x="259461" y="309981"/>
                        <a:pt x="259011" y="308184"/>
                        <a:pt x="258711" y="306387"/>
                      </a:cubicBezTo>
                      <a:cubicBezTo>
                        <a:pt x="258561" y="304739"/>
                        <a:pt x="258411" y="303092"/>
                        <a:pt x="258411" y="301444"/>
                      </a:cubicBezTo>
                      <a:cubicBezTo>
                        <a:pt x="258261" y="298748"/>
                        <a:pt x="258561" y="296202"/>
                        <a:pt x="259011" y="293506"/>
                      </a:cubicBezTo>
                      <a:cubicBezTo>
                        <a:pt x="259611" y="290361"/>
                        <a:pt x="260362" y="287215"/>
                        <a:pt x="261712" y="284220"/>
                      </a:cubicBezTo>
                      <a:cubicBezTo>
                        <a:pt x="263513" y="279876"/>
                        <a:pt x="266214" y="276132"/>
                        <a:pt x="269214" y="272837"/>
                      </a:cubicBezTo>
                      <a:cubicBezTo>
                        <a:pt x="269965" y="271938"/>
                        <a:pt x="270865" y="270890"/>
                        <a:pt x="271915" y="269991"/>
                      </a:cubicBezTo>
                      <a:cubicBezTo>
                        <a:pt x="271915" y="269991"/>
                        <a:pt x="272065" y="269991"/>
                        <a:pt x="272065" y="269841"/>
                      </a:cubicBezTo>
                      <a:cubicBezTo>
                        <a:pt x="274016" y="268044"/>
                        <a:pt x="276117" y="266546"/>
                        <a:pt x="278367" y="265198"/>
                      </a:cubicBezTo>
                      <a:cubicBezTo>
                        <a:pt x="279118" y="264749"/>
                        <a:pt x="280018" y="264299"/>
                        <a:pt x="280768" y="264000"/>
                      </a:cubicBezTo>
                      <a:cubicBezTo>
                        <a:pt x="284369" y="262053"/>
                        <a:pt x="288120" y="260705"/>
                        <a:pt x="292172" y="259956"/>
                      </a:cubicBezTo>
                      <a:cubicBezTo>
                        <a:pt x="293072" y="259806"/>
                        <a:pt x="294122" y="259656"/>
                        <a:pt x="295173" y="259507"/>
                      </a:cubicBezTo>
                      <a:cubicBezTo>
                        <a:pt x="296673" y="259357"/>
                        <a:pt x="298324" y="259207"/>
                        <a:pt x="299824" y="259207"/>
                      </a:cubicBezTo>
                      <a:close/>
                      <a:moveTo>
                        <a:pt x="323228" y="252006"/>
                      </a:moveTo>
                      <a:cubicBezTo>
                        <a:pt x="323228" y="252455"/>
                        <a:pt x="323378" y="253055"/>
                        <a:pt x="323528" y="253504"/>
                      </a:cubicBezTo>
                      <a:cubicBezTo>
                        <a:pt x="323828" y="253204"/>
                        <a:pt x="324278" y="252905"/>
                        <a:pt x="324728" y="252605"/>
                      </a:cubicBezTo>
                      <a:cubicBezTo>
                        <a:pt x="324128" y="252455"/>
                        <a:pt x="323678" y="252156"/>
                        <a:pt x="323228" y="252006"/>
                      </a:cubicBezTo>
                      <a:close/>
                      <a:moveTo>
                        <a:pt x="254348" y="180088"/>
                      </a:moveTo>
                      <a:cubicBezTo>
                        <a:pt x="249396" y="182036"/>
                        <a:pt x="255998" y="210354"/>
                        <a:pt x="268904" y="243166"/>
                      </a:cubicBezTo>
                      <a:cubicBezTo>
                        <a:pt x="270555" y="247361"/>
                        <a:pt x="272206" y="251257"/>
                        <a:pt x="273856" y="255002"/>
                      </a:cubicBezTo>
                      <a:cubicBezTo>
                        <a:pt x="272806" y="255751"/>
                        <a:pt x="271905" y="256501"/>
                        <a:pt x="270855" y="257250"/>
                      </a:cubicBezTo>
                      <a:cubicBezTo>
                        <a:pt x="266803" y="254403"/>
                        <a:pt x="262301" y="251107"/>
                        <a:pt x="257499" y="247661"/>
                      </a:cubicBezTo>
                      <a:cubicBezTo>
                        <a:pt x="260651" y="252305"/>
                        <a:pt x="263652" y="256800"/>
                        <a:pt x="266203" y="260846"/>
                      </a:cubicBezTo>
                      <a:cubicBezTo>
                        <a:pt x="266203" y="260846"/>
                        <a:pt x="266353" y="260846"/>
                        <a:pt x="266353" y="260846"/>
                      </a:cubicBezTo>
                      <a:cubicBezTo>
                        <a:pt x="265603" y="261445"/>
                        <a:pt x="264852" y="262044"/>
                        <a:pt x="264252" y="262643"/>
                      </a:cubicBezTo>
                      <a:cubicBezTo>
                        <a:pt x="262601" y="264292"/>
                        <a:pt x="261101" y="265790"/>
                        <a:pt x="259600" y="267588"/>
                      </a:cubicBezTo>
                      <a:cubicBezTo>
                        <a:pt x="256899" y="270884"/>
                        <a:pt x="254498" y="274630"/>
                        <a:pt x="252547" y="278675"/>
                      </a:cubicBezTo>
                      <a:cubicBezTo>
                        <a:pt x="252397" y="279125"/>
                        <a:pt x="252097" y="279424"/>
                        <a:pt x="251947" y="279874"/>
                      </a:cubicBezTo>
                      <a:cubicBezTo>
                        <a:pt x="251797" y="280323"/>
                        <a:pt x="251797" y="280623"/>
                        <a:pt x="251647" y="281072"/>
                      </a:cubicBezTo>
                      <a:cubicBezTo>
                        <a:pt x="250446" y="284069"/>
                        <a:pt x="249396" y="287065"/>
                        <a:pt x="248795" y="290062"/>
                      </a:cubicBezTo>
                      <a:cubicBezTo>
                        <a:pt x="247895" y="294407"/>
                        <a:pt x="247595" y="298902"/>
                        <a:pt x="247895" y="303247"/>
                      </a:cubicBezTo>
                      <a:cubicBezTo>
                        <a:pt x="243093" y="304146"/>
                        <a:pt x="237691" y="305045"/>
                        <a:pt x="231838" y="305944"/>
                      </a:cubicBezTo>
                      <a:cubicBezTo>
                        <a:pt x="237991" y="307142"/>
                        <a:pt x="243543" y="308191"/>
                        <a:pt x="248345" y="309240"/>
                      </a:cubicBezTo>
                      <a:cubicBezTo>
                        <a:pt x="248495" y="309540"/>
                        <a:pt x="248495" y="309689"/>
                        <a:pt x="248495" y="309989"/>
                      </a:cubicBezTo>
                      <a:cubicBezTo>
                        <a:pt x="245044" y="311188"/>
                        <a:pt x="241592" y="312536"/>
                        <a:pt x="238141" y="313885"/>
                      </a:cubicBezTo>
                      <a:cubicBezTo>
                        <a:pt x="205126" y="326920"/>
                        <a:pt x="179916" y="341303"/>
                        <a:pt x="181866" y="346247"/>
                      </a:cubicBezTo>
                      <a:cubicBezTo>
                        <a:pt x="183817" y="351042"/>
                        <a:pt x="212180" y="344599"/>
                        <a:pt x="245044" y="331564"/>
                      </a:cubicBezTo>
                      <a:cubicBezTo>
                        <a:pt x="248495" y="330216"/>
                        <a:pt x="251947" y="328867"/>
                        <a:pt x="255248" y="327519"/>
                      </a:cubicBezTo>
                      <a:cubicBezTo>
                        <a:pt x="256149" y="329017"/>
                        <a:pt x="257199" y="330515"/>
                        <a:pt x="258400" y="332014"/>
                      </a:cubicBezTo>
                      <a:cubicBezTo>
                        <a:pt x="255398" y="336359"/>
                        <a:pt x="251947" y="341153"/>
                        <a:pt x="248045" y="346547"/>
                      </a:cubicBezTo>
                      <a:cubicBezTo>
                        <a:pt x="253147" y="342951"/>
                        <a:pt x="258099" y="339805"/>
                        <a:pt x="262301" y="337108"/>
                      </a:cubicBezTo>
                      <a:cubicBezTo>
                        <a:pt x="264252" y="339056"/>
                        <a:pt x="266503" y="340853"/>
                        <a:pt x="268754" y="342502"/>
                      </a:cubicBezTo>
                      <a:cubicBezTo>
                        <a:pt x="271905" y="344749"/>
                        <a:pt x="275357" y="346847"/>
                        <a:pt x="278959" y="348495"/>
                      </a:cubicBezTo>
                      <a:cubicBezTo>
                        <a:pt x="283160" y="350293"/>
                        <a:pt x="287512" y="351341"/>
                        <a:pt x="292014" y="352091"/>
                      </a:cubicBezTo>
                      <a:cubicBezTo>
                        <a:pt x="294565" y="352540"/>
                        <a:pt x="297116" y="352840"/>
                        <a:pt x="299818" y="352840"/>
                      </a:cubicBezTo>
                      <a:cubicBezTo>
                        <a:pt x="301018" y="352840"/>
                        <a:pt x="302068" y="352690"/>
                        <a:pt x="303269" y="352690"/>
                      </a:cubicBezTo>
                      <a:cubicBezTo>
                        <a:pt x="304169" y="358233"/>
                        <a:pt x="305370" y="364676"/>
                        <a:pt x="306420" y="372018"/>
                      </a:cubicBezTo>
                      <a:cubicBezTo>
                        <a:pt x="307921" y="364227"/>
                        <a:pt x="309422" y="357335"/>
                        <a:pt x="310622" y="351641"/>
                      </a:cubicBezTo>
                      <a:cubicBezTo>
                        <a:pt x="311072" y="351491"/>
                        <a:pt x="311372" y="351491"/>
                        <a:pt x="311823" y="351341"/>
                      </a:cubicBezTo>
                      <a:cubicBezTo>
                        <a:pt x="313023" y="354937"/>
                        <a:pt x="314524" y="358683"/>
                        <a:pt x="315874" y="362429"/>
                      </a:cubicBezTo>
                      <a:cubicBezTo>
                        <a:pt x="328930" y="395391"/>
                        <a:pt x="343336" y="420412"/>
                        <a:pt x="348288" y="418614"/>
                      </a:cubicBezTo>
                      <a:cubicBezTo>
                        <a:pt x="353241" y="416666"/>
                        <a:pt x="346638" y="388349"/>
                        <a:pt x="333582" y="355387"/>
                      </a:cubicBezTo>
                      <a:cubicBezTo>
                        <a:pt x="332081" y="351491"/>
                        <a:pt x="330431" y="347746"/>
                        <a:pt x="328930" y="344000"/>
                      </a:cubicBezTo>
                      <a:cubicBezTo>
                        <a:pt x="329080" y="343850"/>
                        <a:pt x="329380" y="343700"/>
                        <a:pt x="329530" y="343550"/>
                      </a:cubicBezTo>
                      <a:cubicBezTo>
                        <a:pt x="334482" y="346996"/>
                        <a:pt x="340485" y="351192"/>
                        <a:pt x="347088" y="355986"/>
                      </a:cubicBezTo>
                      <a:cubicBezTo>
                        <a:pt x="342736" y="349543"/>
                        <a:pt x="338834" y="343700"/>
                        <a:pt x="335683" y="338606"/>
                      </a:cubicBezTo>
                      <a:cubicBezTo>
                        <a:pt x="335983" y="338306"/>
                        <a:pt x="336283" y="337857"/>
                        <a:pt x="336733" y="337557"/>
                      </a:cubicBezTo>
                      <a:cubicBezTo>
                        <a:pt x="337484" y="336658"/>
                        <a:pt x="338384" y="335759"/>
                        <a:pt x="339285" y="334860"/>
                      </a:cubicBezTo>
                      <a:cubicBezTo>
                        <a:pt x="339435" y="334561"/>
                        <a:pt x="339735" y="334261"/>
                        <a:pt x="340035" y="333961"/>
                      </a:cubicBezTo>
                      <a:cubicBezTo>
                        <a:pt x="340935" y="332913"/>
                        <a:pt x="341686" y="331864"/>
                        <a:pt x="342436" y="330665"/>
                      </a:cubicBezTo>
                      <a:cubicBezTo>
                        <a:pt x="344387" y="327819"/>
                        <a:pt x="346338" y="324822"/>
                        <a:pt x="347688" y="321526"/>
                      </a:cubicBezTo>
                      <a:cubicBezTo>
                        <a:pt x="349639" y="317031"/>
                        <a:pt x="350689" y="312386"/>
                        <a:pt x="351440" y="307592"/>
                      </a:cubicBezTo>
                      <a:cubicBezTo>
                        <a:pt x="351590" y="305494"/>
                        <a:pt x="352040" y="303247"/>
                        <a:pt x="352040" y="301149"/>
                      </a:cubicBezTo>
                      <a:cubicBezTo>
                        <a:pt x="352490" y="300999"/>
                        <a:pt x="352940" y="300850"/>
                        <a:pt x="353541" y="300850"/>
                      </a:cubicBezTo>
                      <a:cubicBezTo>
                        <a:pt x="359093" y="299801"/>
                        <a:pt x="365546" y="298752"/>
                        <a:pt x="372749" y="297703"/>
                      </a:cubicBezTo>
                      <a:cubicBezTo>
                        <a:pt x="365096" y="296205"/>
                        <a:pt x="358643" y="294856"/>
                        <a:pt x="352940" y="293658"/>
                      </a:cubicBezTo>
                      <a:cubicBezTo>
                        <a:pt x="352790" y="292160"/>
                        <a:pt x="352790" y="290661"/>
                        <a:pt x="352490" y="289313"/>
                      </a:cubicBezTo>
                      <a:cubicBezTo>
                        <a:pt x="356392" y="287815"/>
                        <a:pt x="360444" y="286316"/>
                        <a:pt x="364495" y="284668"/>
                      </a:cubicBezTo>
                      <a:cubicBezTo>
                        <a:pt x="397510" y="271783"/>
                        <a:pt x="422721" y="257250"/>
                        <a:pt x="420770" y="252455"/>
                      </a:cubicBezTo>
                      <a:cubicBezTo>
                        <a:pt x="418819" y="247511"/>
                        <a:pt x="390457" y="254103"/>
                        <a:pt x="357592" y="266988"/>
                      </a:cubicBezTo>
                      <a:cubicBezTo>
                        <a:pt x="353541" y="268637"/>
                        <a:pt x="349789" y="270135"/>
                        <a:pt x="346037" y="271783"/>
                      </a:cubicBezTo>
                      <a:cubicBezTo>
                        <a:pt x="349039" y="267438"/>
                        <a:pt x="352640" y="262494"/>
                        <a:pt x="356542" y="256950"/>
                      </a:cubicBezTo>
                      <a:cubicBezTo>
                        <a:pt x="351290" y="260546"/>
                        <a:pt x="346338" y="263842"/>
                        <a:pt x="341986" y="266689"/>
                      </a:cubicBezTo>
                      <a:cubicBezTo>
                        <a:pt x="341385" y="267138"/>
                        <a:pt x="340785" y="267438"/>
                        <a:pt x="340035" y="267887"/>
                      </a:cubicBezTo>
                      <a:cubicBezTo>
                        <a:pt x="337634" y="264891"/>
                        <a:pt x="334933" y="262194"/>
                        <a:pt x="331931" y="259797"/>
                      </a:cubicBezTo>
                      <a:cubicBezTo>
                        <a:pt x="328480" y="257100"/>
                        <a:pt x="324878" y="254703"/>
                        <a:pt x="320677" y="252905"/>
                      </a:cubicBezTo>
                      <a:cubicBezTo>
                        <a:pt x="317075" y="251406"/>
                        <a:pt x="313323" y="250358"/>
                        <a:pt x="309572" y="249608"/>
                      </a:cubicBezTo>
                      <a:cubicBezTo>
                        <a:pt x="306720" y="249009"/>
                        <a:pt x="303869" y="248710"/>
                        <a:pt x="301018" y="248710"/>
                      </a:cubicBezTo>
                      <a:cubicBezTo>
                        <a:pt x="300868" y="248260"/>
                        <a:pt x="300718" y="247811"/>
                        <a:pt x="300718" y="247211"/>
                      </a:cubicBezTo>
                      <a:cubicBezTo>
                        <a:pt x="299818" y="242567"/>
                        <a:pt x="299067" y="237323"/>
                        <a:pt x="298167" y="231629"/>
                      </a:cubicBezTo>
                      <a:cubicBezTo>
                        <a:pt x="296966" y="237622"/>
                        <a:pt x="295916" y="243016"/>
                        <a:pt x="294865" y="247811"/>
                      </a:cubicBezTo>
                      <a:cubicBezTo>
                        <a:pt x="293665" y="247960"/>
                        <a:pt x="292464" y="247960"/>
                        <a:pt x="291264" y="248260"/>
                      </a:cubicBezTo>
                      <a:cubicBezTo>
                        <a:pt x="289763" y="244365"/>
                        <a:pt x="288263" y="240319"/>
                        <a:pt x="286762" y="236274"/>
                      </a:cubicBezTo>
                      <a:cubicBezTo>
                        <a:pt x="273706" y="203312"/>
                        <a:pt x="259300" y="178141"/>
                        <a:pt x="254348" y="180088"/>
                      </a:cubicBezTo>
                      <a:close/>
                      <a:moveTo>
                        <a:pt x="91527" y="130945"/>
                      </a:moveTo>
                      <a:cubicBezTo>
                        <a:pt x="67967" y="130945"/>
                        <a:pt x="48159" y="149074"/>
                        <a:pt x="32702" y="184583"/>
                      </a:cubicBezTo>
                      <a:cubicBezTo>
                        <a:pt x="18896" y="216197"/>
                        <a:pt x="17546" y="240918"/>
                        <a:pt x="28650" y="257999"/>
                      </a:cubicBezTo>
                      <a:cubicBezTo>
                        <a:pt x="43507" y="280473"/>
                        <a:pt x="81773" y="292309"/>
                        <a:pt x="139548" y="292309"/>
                      </a:cubicBezTo>
                      <a:cubicBezTo>
                        <a:pt x="173613" y="292309"/>
                        <a:pt x="208128" y="288114"/>
                        <a:pt x="232888" y="284219"/>
                      </a:cubicBezTo>
                      <a:cubicBezTo>
                        <a:pt x="225085" y="281372"/>
                        <a:pt x="216982" y="278076"/>
                        <a:pt x="208728" y="274330"/>
                      </a:cubicBezTo>
                      <a:cubicBezTo>
                        <a:pt x="160707" y="253504"/>
                        <a:pt x="124242" y="230880"/>
                        <a:pt x="127393" y="223688"/>
                      </a:cubicBezTo>
                      <a:cubicBezTo>
                        <a:pt x="130544" y="216646"/>
                        <a:pt x="171962" y="227734"/>
                        <a:pt x="219983" y="248560"/>
                      </a:cubicBezTo>
                      <a:cubicBezTo>
                        <a:pt x="226286" y="251406"/>
                        <a:pt x="232288" y="254103"/>
                        <a:pt x="238141" y="256800"/>
                      </a:cubicBezTo>
                      <a:cubicBezTo>
                        <a:pt x="201525" y="203911"/>
                        <a:pt x="140299" y="130945"/>
                        <a:pt x="91527" y="130945"/>
                      </a:cubicBezTo>
                      <a:close/>
                      <a:moveTo>
                        <a:pt x="373499" y="21121"/>
                      </a:moveTo>
                      <a:cubicBezTo>
                        <a:pt x="357142" y="21121"/>
                        <a:pt x="344537" y="26965"/>
                        <a:pt x="334783" y="39251"/>
                      </a:cubicBezTo>
                      <a:cubicBezTo>
                        <a:pt x="302969" y="78955"/>
                        <a:pt x="310622" y="170649"/>
                        <a:pt x="318726" y="225037"/>
                      </a:cubicBezTo>
                      <a:cubicBezTo>
                        <a:pt x="321127" y="219193"/>
                        <a:pt x="323528" y="213051"/>
                        <a:pt x="326229" y="206908"/>
                      </a:cubicBezTo>
                      <a:cubicBezTo>
                        <a:pt x="347238" y="158963"/>
                        <a:pt x="369898" y="122555"/>
                        <a:pt x="377101" y="125701"/>
                      </a:cubicBezTo>
                      <a:cubicBezTo>
                        <a:pt x="384154" y="128847"/>
                        <a:pt x="373049" y="170200"/>
                        <a:pt x="352040" y="218145"/>
                      </a:cubicBezTo>
                      <a:cubicBezTo>
                        <a:pt x="348438" y="226535"/>
                        <a:pt x="344837" y="234476"/>
                        <a:pt x="341085" y="241967"/>
                      </a:cubicBezTo>
                      <a:cubicBezTo>
                        <a:pt x="395559" y="205259"/>
                        <a:pt x="476294" y="139635"/>
                        <a:pt x="473292" y="88544"/>
                      </a:cubicBezTo>
                      <a:cubicBezTo>
                        <a:pt x="471942" y="66369"/>
                        <a:pt x="453934" y="47491"/>
                        <a:pt x="419719" y="32658"/>
                      </a:cubicBezTo>
                      <a:cubicBezTo>
                        <a:pt x="402162" y="25017"/>
                        <a:pt x="386705" y="21121"/>
                        <a:pt x="373499" y="21121"/>
                      </a:cubicBezTo>
                      <a:close/>
                      <a:moveTo>
                        <a:pt x="363633" y="558"/>
                      </a:moveTo>
                      <a:cubicBezTo>
                        <a:pt x="382053" y="-1615"/>
                        <a:pt x="403662" y="2543"/>
                        <a:pt x="428123" y="13181"/>
                      </a:cubicBezTo>
                      <a:cubicBezTo>
                        <a:pt x="470291" y="31609"/>
                        <a:pt x="492651" y="56481"/>
                        <a:pt x="494452" y="87345"/>
                      </a:cubicBezTo>
                      <a:cubicBezTo>
                        <a:pt x="495352" y="103826"/>
                        <a:pt x="490100" y="120757"/>
                        <a:pt x="480946" y="137388"/>
                      </a:cubicBezTo>
                      <a:cubicBezTo>
                        <a:pt x="520863" y="118509"/>
                        <a:pt x="560030" y="124952"/>
                        <a:pt x="585841" y="190576"/>
                      </a:cubicBezTo>
                      <a:cubicBezTo>
                        <a:pt x="611652" y="256051"/>
                        <a:pt x="587342" y="287365"/>
                        <a:pt x="545323" y="300550"/>
                      </a:cubicBezTo>
                      <a:cubicBezTo>
                        <a:pt x="567533" y="308041"/>
                        <a:pt x="583890" y="319129"/>
                        <a:pt x="593644" y="334111"/>
                      </a:cubicBezTo>
                      <a:cubicBezTo>
                        <a:pt x="608951" y="357484"/>
                        <a:pt x="608201" y="388798"/>
                        <a:pt x="591393" y="427454"/>
                      </a:cubicBezTo>
                      <a:cubicBezTo>
                        <a:pt x="572185" y="471503"/>
                        <a:pt x="545774" y="493827"/>
                        <a:pt x="513060" y="493827"/>
                      </a:cubicBezTo>
                      <a:cubicBezTo>
                        <a:pt x="497903" y="493827"/>
                        <a:pt x="482296" y="488583"/>
                        <a:pt x="466990" y="480043"/>
                      </a:cubicBezTo>
                      <a:cubicBezTo>
                        <a:pt x="485898" y="519897"/>
                        <a:pt x="479445" y="559152"/>
                        <a:pt x="413717" y="584923"/>
                      </a:cubicBezTo>
                      <a:cubicBezTo>
                        <a:pt x="348138" y="610693"/>
                        <a:pt x="316775" y="586271"/>
                        <a:pt x="303419" y="544319"/>
                      </a:cubicBezTo>
                      <a:cubicBezTo>
                        <a:pt x="299217" y="557055"/>
                        <a:pt x="293665" y="568442"/>
                        <a:pt x="286312" y="577581"/>
                      </a:cubicBezTo>
                      <a:cubicBezTo>
                        <a:pt x="272506" y="594961"/>
                        <a:pt x="253898" y="603651"/>
                        <a:pt x="231088" y="603651"/>
                      </a:cubicBezTo>
                      <a:cubicBezTo>
                        <a:pt x="215031" y="603651"/>
                        <a:pt x="196573" y="599156"/>
                        <a:pt x="176314" y="590316"/>
                      </a:cubicBezTo>
                      <a:cubicBezTo>
                        <a:pt x="134146" y="572037"/>
                        <a:pt x="111936" y="547016"/>
                        <a:pt x="110136" y="516152"/>
                      </a:cubicBezTo>
                      <a:cubicBezTo>
                        <a:pt x="109235" y="499671"/>
                        <a:pt x="114487" y="482890"/>
                        <a:pt x="123641" y="466259"/>
                      </a:cubicBezTo>
                      <a:cubicBezTo>
                        <a:pt x="83724" y="485137"/>
                        <a:pt x="44557" y="478545"/>
                        <a:pt x="18746" y="413070"/>
                      </a:cubicBezTo>
                      <a:cubicBezTo>
                        <a:pt x="-7065" y="347596"/>
                        <a:pt x="17245" y="316282"/>
                        <a:pt x="59264" y="302947"/>
                      </a:cubicBezTo>
                      <a:cubicBezTo>
                        <a:pt x="37054" y="295606"/>
                        <a:pt x="20697" y="284518"/>
                        <a:pt x="10943" y="269536"/>
                      </a:cubicBezTo>
                      <a:cubicBezTo>
                        <a:pt x="-4364" y="246162"/>
                        <a:pt x="-3614" y="214699"/>
                        <a:pt x="13194" y="176043"/>
                      </a:cubicBezTo>
                      <a:cubicBezTo>
                        <a:pt x="32402" y="132144"/>
                        <a:pt x="58813" y="109819"/>
                        <a:pt x="91527" y="109819"/>
                      </a:cubicBezTo>
                      <a:cubicBezTo>
                        <a:pt x="106684" y="109819"/>
                        <a:pt x="122291" y="115063"/>
                        <a:pt x="137597" y="123454"/>
                      </a:cubicBezTo>
                      <a:cubicBezTo>
                        <a:pt x="118689" y="83599"/>
                        <a:pt x="125142" y="44494"/>
                        <a:pt x="190870" y="18724"/>
                      </a:cubicBezTo>
                      <a:cubicBezTo>
                        <a:pt x="256449" y="-7046"/>
                        <a:pt x="287812" y="17226"/>
                        <a:pt x="301168" y="59327"/>
                      </a:cubicBezTo>
                      <a:cubicBezTo>
                        <a:pt x="305220" y="46592"/>
                        <a:pt x="310772" y="35205"/>
                        <a:pt x="318275" y="25916"/>
                      </a:cubicBezTo>
                      <a:cubicBezTo>
                        <a:pt x="329981" y="11233"/>
                        <a:pt x="345212" y="2730"/>
                        <a:pt x="363633" y="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8" name="圆角矩形 33"/>
              <p:cNvSpPr/>
              <p:nvPr/>
            </p:nvSpPr>
            <p:spPr>
              <a:xfrm>
                <a:off x="3375496" y="3536121"/>
                <a:ext cx="529971" cy="66195"/>
              </a:xfrm>
              <a:prstGeom prst="roundRect">
                <a:avLst>
                  <a:gd name="adj" fmla="val 50000"/>
                </a:avLst>
              </a:prstGeom>
              <a:solidFill>
                <a:srgbClr val="B79B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39225" y="3057379"/>
                <a:ext cx="140716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发病原因</a:t>
                </a: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026738" y="3662571"/>
                <a:ext cx="2099183" cy="2399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气候寒冷、门窗紧闭、少运动、抵抗力下降，是流感易流行的原因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907051" y="2190342"/>
              <a:ext cx="2119380" cy="2493733"/>
              <a:chOff x="7959995" y="2190342"/>
              <a:chExt cx="2119380" cy="2493733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8185621" y="2190342"/>
                <a:ext cx="653502" cy="661963"/>
                <a:chOff x="8185621" y="2091330"/>
                <a:chExt cx="653502" cy="661963"/>
              </a:xfrm>
            </p:grpSpPr>
            <p:sp>
              <p:nvSpPr>
                <p:cNvPr id="16" name="圆角矩形 22"/>
                <p:cNvSpPr/>
                <p:nvPr/>
              </p:nvSpPr>
              <p:spPr>
                <a:xfrm>
                  <a:off x="8185621" y="2091330"/>
                  <a:ext cx="653502" cy="661963"/>
                </a:xfrm>
                <a:prstGeom prst="roundRect">
                  <a:avLst>
                    <a:gd name="adj" fmla="val 30000"/>
                  </a:avLst>
                </a:prstGeom>
                <a:solidFill>
                  <a:srgbClr val="E1DEFB"/>
                </a:solidFill>
                <a:ln w="1270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/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7" name="任意多边形 23"/>
                <p:cNvSpPr/>
                <p:nvPr/>
              </p:nvSpPr>
              <p:spPr bwMode="auto">
                <a:xfrm>
                  <a:off x="8361171" y="2269387"/>
                  <a:ext cx="302404" cy="305846"/>
                </a:xfrm>
                <a:custGeom>
                  <a:avLst/>
                  <a:gdLst>
                    <a:gd name="connsiteX0" fmla="*/ 373273 h 605239"/>
                    <a:gd name="connsiteY0" fmla="*/ 373273 h 605239"/>
                    <a:gd name="connsiteX1" fmla="*/ 373273 h 605239"/>
                    <a:gd name="connsiteY1" fmla="*/ 373273 h 605239"/>
                    <a:gd name="connsiteX2" fmla="*/ 373273 h 605239"/>
                    <a:gd name="connsiteY2" fmla="*/ 373273 h 605239"/>
                    <a:gd name="connsiteX3" fmla="*/ 373273 h 605239"/>
                    <a:gd name="connsiteY3" fmla="*/ 373273 h 605239"/>
                    <a:gd name="connsiteX4" fmla="*/ 373273 h 605239"/>
                    <a:gd name="connsiteY4" fmla="*/ 373273 h 605239"/>
                    <a:gd name="connsiteX5" fmla="*/ 373273 h 605239"/>
                    <a:gd name="connsiteY5" fmla="*/ 373273 h 605239"/>
                    <a:gd name="connsiteX6" fmla="*/ 373273 h 605239"/>
                    <a:gd name="connsiteY6" fmla="*/ 373273 h 605239"/>
                    <a:gd name="connsiteX7" fmla="*/ 373273 h 605239"/>
                    <a:gd name="connsiteY7" fmla="*/ 373273 h 605239"/>
                    <a:gd name="connsiteX8" fmla="*/ 373273 h 605239"/>
                    <a:gd name="connsiteY8" fmla="*/ 373273 h 605239"/>
                    <a:gd name="connsiteX9" fmla="*/ 373273 h 605239"/>
                    <a:gd name="connsiteY9" fmla="*/ 373273 h 605239"/>
                    <a:gd name="connsiteX10" fmla="*/ 373273 h 605239"/>
                    <a:gd name="connsiteY10" fmla="*/ 373273 h 605239"/>
                    <a:gd name="connsiteX11" fmla="*/ 373273 h 605239"/>
                    <a:gd name="connsiteY11" fmla="*/ 373273 h 605239"/>
                    <a:gd name="connsiteX12" fmla="*/ 373273 h 605239"/>
                    <a:gd name="connsiteY12" fmla="*/ 373273 h 605239"/>
                    <a:gd name="connsiteX13" fmla="*/ 373273 h 605239"/>
                    <a:gd name="connsiteY13" fmla="*/ 373273 h 605239"/>
                    <a:gd name="connsiteX14" fmla="*/ 373273 h 605239"/>
                    <a:gd name="connsiteY14" fmla="*/ 373273 h 605239"/>
                    <a:gd name="connsiteX15" fmla="*/ 373273 h 605239"/>
                    <a:gd name="connsiteY15" fmla="*/ 373273 h 605239"/>
                    <a:gd name="connsiteX16" fmla="*/ 373273 h 605239"/>
                    <a:gd name="connsiteY16" fmla="*/ 373273 h 605239"/>
                    <a:gd name="connsiteX17" fmla="*/ 373273 h 605239"/>
                    <a:gd name="connsiteY17" fmla="*/ 373273 h 605239"/>
                    <a:gd name="connsiteX18" fmla="*/ 373273 h 605239"/>
                    <a:gd name="connsiteY18" fmla="*/ 373273 h 605239"/>
                    <a:gd name="connsiteX19" fmla="*/ 373273 h 605239"/>
                    <a:gd name="connsiteY19" fmla="*/ 373273 h 605239"/>
                    <a:gd name="connsiteX20" fmla="*/ 373273 h 605239"/>
                    <a:gd name="connsiteY20" fmla="*/ 373273 h 605239"/>
                    <a:gd name="connsiteX21" fmla="*/ 373273 h 605239"/>
                    <a:gd name="connsiteY21" fmla="*/ 373273 h 605239"/>
                    <a:gd name="connsiteX22" fmla="*/ 373273 h 605239"/>
                    <a:gd name="connsiteY22" fmla="*/ 373273 h 605239"/>
                    <a:gd name="connsiteX23" fmla="*/ 373273 h 605239"/>
                    <a:gd name="connsiteY23" fmla="*/ 373273 h 605239"/>
                    <a:gd name="connsiteX24" fmla="*/ 373273 h 605239"/>
                    <a:gd name="connsiteY24" fmla="*/ 373273 h 605239"/>
                    <a:gd name="connsiteX25" fmla="*/ 373273 h 605239"/>
                    <a:gd name="connsiteY25" fmla="*/ 373273 h 605239"/>
                    <a:gd name="connsiteX26" fmla="*/ 373273 h 605239"/>
                    <a:gd name="connsiteY26" fmla="*/ 373273 h 605239"/>
                    <a:gd name="connsiteX27" fmla="*/ 373273 h 605239"/>
                    <a:gd name="connsiteY27" fmla="*/ 373273 h 605239"/>
                    <a:gd name="connsiteX28" fmla="*/ 373273 h 605239"/>
                    <a:gd name="connsiteY28" fmla="*/ 373273 h 605239"/>
                    <a:gd name="connsiteX29" fmla="*/ 373273 h 605239"/>
                    <a:gd name="connsiteY29" fmla="*/ 373273 h 605239"/>
                    <a:gd name="connsiteX30" fmla="*/ 373273 h 605239"/>
                    <a:gd name="connsiteY30" fmla="*/ 373273 h 605239"/>
                    <a:gd name="connsiteX31" fmla="*/ 373273 h 605239"/>
                    <a:gd name="connsiteY31" fmla="*/ 373273 h 605239"/>
                    <a:gd name="connsiteX32" fmla="*/ 373273 h 605239"/>
                    <a:gd name="connsiteY32" fmla="*/ 373273 h 605239"/>
                    <a:gd name="connsiteX33" fmla="*/ 373273 h 605239"/>
                    <a:gd name="connsiteY33" fmla="*/ 373273 h 605239"/>
                    <a:gd name="connsiteX34" fmla="*/ 373273 h 605239"/>
                    <a:gd name="connsiteY34" fmla="*/ 373273 h 605239"/>
                    <a:gd name="connsiteX35" fmla="*/ 373273 h 605239"/>
                    <a:gd name="connsiteY35" fmla="*/ 373273 h 605239"/>
                    <a:gd name="connsiteX36" fmla="*/ 373273 h 605239"/>
                    <a:gd name="connsiteY36" fmla="*/ 373273 h 605239"/>
                    <a:gd name="connsiteX37" fmla="*/ 373273 h 605239"/>
                    <a:gd name="connsiteY37" fmla="*/ 373273 h 605239"/>
                    <a:gd name="connsiteX38" fmla="*/ 373273 h 605239"/>
                    <a:gd name="connsiteY38" fmla="*/ 373273 h 605239"/>
                    <a:gd name="connsiteX39" fmla="*/ 373273 h 605239"/>
                    <a:gd name="connsiteY39" fmla="*/ 373273 h 605239"/>
                    <a:gd name="connsiteX40" fmla="*/ 373273 h 605239"/>
                    <a:gd name="connsiteY40" fmla="*/ 373273 h 605239"/>
                    <a:gd name="connsiteX41" fmla="*/ 373273 h 605239"/>
                    <a:gd name="connsiteY41" fmla="*/ 373273 h 605239"/>
                    <a:gd name="connsiteX42" fmla="*/ 373273 h 605239"/>
                    <a:gd name="connsiteY42" fmla="*/ 373273 h 605239"/>
                    <a:gd name="connsiteX43" fmla="*/ 373273 h 605239"/>
                    <a:gd name="connsiteY43" fmla="*/ 373273 h 605239"/>
                    <a:gd name="connsiteX44" fmla="*/ 373273 h 605239"/>
                    <a:gd name="connsiteY44" fmla="*/ 373273 h 605239"/>
                    <a:gd name="connsiteX45" fmla="*/ 373273 h 605239"/>
                    <a:gd name="connsiteY45" fmla="*/ 373273 h 605239"/>
                    <a:gd name="connsiteX46" fmla="*/ 373273 h 605239"/>
                    <a:gd name="connsiteY46" fmla="*/ 373273 h 605239"/>
                    <a:gd name="connsiteX47" fmla="*/ 373273 h 605239"/>
                    <a:gd name="connsiteY47" fmla="*/ 373273 h 605239"/>
                    <a:gd name="connsiteX48" fmla="*/ 373273 h 605239"/>
                    <a:gd name="connsiteY48" fmla="*/ 373273 h 605239"/>
                    <a:gd name="connsiteX49" fmla="*/ 373273 h 605239"/>
                    <a:gd name="connsiteY49" fmla="*/ 373273 h 605239"/>
                    <a:gd name="connsiteX50" fmla="*/ 373273 h 605239"/>
                    <a:gd name="connsiteY50" fmla="*/ 373273 h 605239"/>
                    <a:gd name="connsiteX51" fmla="*/ 373273 h 605239"/>
                    <a:gd name="connsiteY51" fmla="*/ 373273 h 605239"/>
                    <a:gd name="connsiteX52" fmla="*/ 373273 h 605239"/>
                    <a:gd name="connsiteY52" fmla="*/ 373273 h 605239"/>
                    <a:gd name="connsiteX53" fmla="*/ 373273 h 605239"/>
                    <a:gd name="connsiteY53" fmla="*/ 373273 h 605239"/>
                    <a:gd name="connsiteX54" fmla="*/ 373273 h 605239"/>
                    <a:gd name="connsiteY54" fmla="*/ 373273 h 605239"/>
                    <a:gd name="connsiteX55" fmla="*/ 373273 h 605239"/>
                    <a:gd name="connsiteY55" fmla="*/ 373273 h 605239"/>
                    <a:gd name="connsiteX56" fmla="*/ 373273 h 605239"/>
                    <a:gd name="connsiteY56" fmla="*/ 373273 h 605239"/>
                    <a:gd name="connsiteX57" fmla="*/ 373273 h 605239"/>
                    <a:gd name="connsiteY57" fmla="*/ 373273 h 605239"/>
                    <a:gd name="connsiteX58" fmla="*/ 373273 h 605239"/>
                    <a:gd name="connsiteY58" fmla="*/ 373273 h 605239"/>
                    <a:gd name="connsiteX59" fmla="*/ 373273 h 605239"/>
                    <a:gd name="connsiteY59" fmla="*/ 373273 h 605239"/>
                    <a:gd name="connsiteX60" fmla="*/ 373273 h 605239"/>
                    <a:gd name="connsiteY60" fmla="*/ 373273 h 605239"/>
                    <a:gd name="connsiteX61" fmla="*/ 373273 h 605239"/>
                    <a:gd name="connsiteY61" fmla="*/ 373273 h 605239"/>
                    <a:gd name="connsiteX62" fmla="*/ 373273 h 605239"/>
                    <a:gd name="connsiteY62" fmla="*/ 373273 h 605239"/>
                    <a:gd name="connsiteX63" fmla="*/ 373273 h 605239"/>
                    <a:gd name="connsiteY63" fmla="*/ 373273 h 605239"/>
                    <a:gd name="connsiteX64" fmla="*/ 373273 h 605239"/>
                    <a:gd name="connsiteY64" fmla="*/ 373273 h 605239"/>
                    <a:gd name="connsiteX65" fmla="*/ 373273 h 605239"/>
                    <a:gd name="connsiteY65" fmla="*/ 373273 h 605239"/>
                    <a:gd name="connsiteX66" fmla="*/ 373273 h 605239"/>
                    <a:gd name="connsiteY66" fmla="*/ 373273 h 605239"/>
                    <a:gd name="connsiteX67" fmla="*/ 373273 h 605239"/>
                    <a:gd name="connsiteY67" fmla="*/ 373273 h 605239"/>
                    <a:gd name="connsiteX68" fmla="*/ 373273 h 605239"/>
                    <a:gd name="connsiteY68" fmla="*/ 373273 h 605239"/>
                    <a:gd name="connsiteX69" fmla="*/ 373273 h 605239"/>
                    <a:gd name="connsiteY69" fmla="*/ 373273 h 605239"/>
                    <a:gd name="connsiteX70" fmla="*/ 373273 h 605239"/>
                    <a:gd name="connsiteY70" fmla="*/ 373273 h 605239"/>
                    <a:gd name="connsiteX71" fmla="*/ 373273 h 605239"/>
                    <a:gd name="connsiteY71" fmla="*/ 373273 h 605239"/>
                    <a:gd name="connsiteX72" fmla="*/ 373273 h 605239"/>
                    <a:gd name="connsiteY72" fmla="*/ 373273 h 605239"/>
                    <a:gd name="connsiteX73" fmla="*/ 373273 h 605239"/>
                    <a:gd name="connsiteY73" fmla="*/ 373273 h 605239"/>
                    <a:gd name="connsiteX74" fmla="*/ 373273 h 605239"/>
                    <a:gd name="connsiteY74" fmla="*/ 373273 h 605239"/>
                    <a:gd name="connsiteX75" fmla="*/ 373273 h 605239"/>
                    <a:gd name="connsiteY75" fmla="*/ 373273 h 605239"/>
                    <a:gd name="connsiteX76" fmla="*/ 373273 h 605239"/>
                    <a:gd name="connsiteY76" fmla="*/ 373273 h 605239"/>
                    <a:gd name="connsiteX77" fmla="*/ 373273 h 605239"/>
                    <a:gd name="connsiteY77" fmla="*/ 373273 h 605239"/>
                    <a:gd name="connsiteX78" fmla="*/ 373273 h 605239"/>
                    <a:gd name="connsiteY78" fmla="*/ 373273 h 605239"/>
                    <a:gd name="connsiteX79" fmla="*/ 373273 h 605239"/>
                    <a:gd name="connsiteY79" fmla="*/ 373273 h 605239"/>
                    <a:gd name="connsiteX80" fmla="*/ 373273 h 605239"/>
                    <a:gd name="connsiteY80" fmla="*/ 373273 h 605239"/>
                    <a:gd name="connsiteX81" fmla="*/ 373273 h 605239"/>
                    <a:gd name="connsiteY81" fmla="*/ 373273 h 605239"/>
                    <a:gd name="connsiteX82" fmla="*/ 373273 h 605239"/>
                    <a:gd name="connsiteY82" fmla="*/ 373273 h 605239"/>
                    <a:gd name="connsiteX83" fmla="*/ 373273 h 605239"/>
                    <a:gd name="connsiteY83" fmla="*/ 373273 h 605239"/>
                    <a:gd name="connsiteX84" fmla="*/ 373273 h 605239"/>
                    <a:gd name="connsiteY84" fmla="*/ 373273 h 605239"/>
                    <a:gd name="connsiteX85" fmla="*/ 373273 h 605239"/>
                    <a:gd name="connsiteY85" fmla="*/ 373273 h 605239"/>
                    <a:gd name="connsiteX86" fmla="*/ 373273 h 605239"/>
                    <a:gd name="connsiteY86" fmla="*/ 373273 h 605239"/>
                    <a:gd name="connsiteX87" fmla="*/ 373273 h 605239"/>
                    <a:gd name="connsiteY87" fmla="*/ 373273 h 605239"/>
                    <a:gd name="connsiteX88" fmla="*/ 373273 h 605239"/>
                    <a:gd name="connsiteY88" fmla="*/ 373273 h 605239"/>
                    <a:gd name="connsiteX89" fmla="*/ 373273 h 605239"/>
                    <a:gd name="connsiteY89" fmla="*/ 373273 h 605239"/>
                    <a:gd name="connsiteX90" fmla="*/ 373273 h 605239"/>
                    <a:gd name="connsiteY90" fmla="*/ 373273 h 605239"/>
                    <a:gd name="connsiteX91" fmla="*/ 373273 h 605239"/>
                    <a:gd name="connsiteY91" fmla="*/ 373273 h 605239"/>
                    <a:gd name="connsiteX92" fmla="*/ 373273 h 605239"/>
                    <a:gd name="connsiteY92" fmla="*/ 373273 h 605239"/>
                    <a:gd name="connsiteX93" fmla="*/ 373273 h 605239"/>
                    <a:gd name="connsiteY93" fmla="*/ 373273 h 605239"/>
                    <a:gd name="connsiteX94" fmla="*/ 373273 h 605239"/>
                    <a:gd name="connsiteY94" fmla="*/ 373273 h 605239"/>
                    <a:gd name="connsiteX95" fmla="*/ 373273 h 605239"/>
                    <a:gd name="connsiteY95" fmla="*/ 373273 h 605239"/>
                    <a:gd name="connsiteX96" fmla="*/ 373273 h 605239"/>
                    <a:gd name="connsiteY96" fmla="*/ 373273 h 605239"/>
                    <a:gd name="connsiteX97" fmla="*/ 373273 h 605239"/>
                    <a:gd name="connsiteY97" fmla="*/ 373273 h 605239"/>
                    <a:gd name="connsiteX98" fmla="*/ 373273 h 605239"/>
                    <a:gd name="connsiteY98" fmla="*/ 373273 h 605239"/>
                    <a:gd name="connsiteX99" fmla="*/ 373273 h 605239"/>
                    <a:gd name="connsiteY99" fmla="*/ 373273 h 605239"/>
                    <a:gd name="connsiteX100" fmla="*/ 373273 h 605239"/>
                    <a:gd name="connsiteY100" fmla="*/ 373273 h 605239"/>
                    <a:gd name="connsiteX101" fmla="*/ 373273 h 605239"/>
                    <a:gd name="connsiteY101" fmla="*/ 373273 h 605239"/>
                    <a:gd name="connsiteX102" fmla="*/ 373273 h 605239"/>
                    <a:gd name="connsiteY102" fmla="*/ 373273 h 605239"/>
                    <a:gd name="connsiteX103" fmla="*/ 373273 h 605239"/>
                    <a:gd name="connsiteY103" fmla="*/ 373273 h 605239"/>
                    <a:gd name="connsiteX104" fmla="*/ 373273 h 605239"/>
                    <a:gd name="connsiteY104" fmla="*/ 373273 h 605239"/>
                    <a:gd name="connsiteX105" fmla="*/ 373273 h 605239"/>
                    <a:gd name="connsiteY105" fmla="*/ 373273 h 605239"/>
                    <a:gd name="connsiteX106" fmla="*/ 373273 h 605239"/>
                    <a:gd name="connsiteY106" fmla="*/ 373273 h 605239"/>
                    <a:gd name="connsiteX107" fmla="*/ 373273 h 605239"/>
                    <a:gd name="connsiteY107" fmla="*/ 373273 h 605239"/>
                    <a:gd name="connsiteX108" fmla="*/ 373273 h 605239"/>
                    <a:gd name="connsiteY108" fmla="*/ 373273 h 605239"/>
                    <a:gd name="connsiteX109" fmla="*/ 373273 h 605239"/>
                    <a:gd name="connsiteY109" fmla="*/ 373273 h 605239"/>
                    <a:gd name="connsiteX110" fmla="*/ 373273 h 605239"/>
                    <a:gd name="connsiteY110" fmla="*/ 373273 h 605239"/>
                    <a:gd name="connsiteX111" fmla="*/ 373273 h 605239"/>
                    <a:gd name="connsiteY111" fmla="*/ 373273 h 605239"/>
                    <a:gd name="connsiteX112" fmla="*/ 373273 h 605239"/>
                    <a:gd name="connsiteY112" fmla="*/ 373273 h 605239"/>
                    <a:gd name="connsiteX113" fmla="*/ 373273 h 605239"/>
                    <a:gd name="connsiteY113" fmla="*/ 373273 h 605239"/>
                    <a:gd name="connsiteX114" fmla="*/ 373273 h 605239"/>
                    <a:gd name="connsiteY114" fmla="*/ 373273 h 605239"/>
                    <a:gd name="connsiteX115" fmla="*/ 373273 h 605239"/>
                    <a:gd name="connsiteY115" fmla="*/ 373273 h 605239"/>
                    <a:gd name="connsiteX116" fmla="*/ 373273 h 605239"/>
                    <a:gd name="connsiteY116" fmla="*/ 373273 h 605239"/>
                    <a:gd name="connsiteX117" fmla="*/ 373273 h 605239"/>
                    <a:gd name="connsiteY117" fmla="*/ 373273 h 605239"/>
                    <a:gd name="connsiteX118" fmla="*/ 373273 h 605239"/>
                    <a:gd name="connsiteY118" fmla="*/ 373273 h 605239"/>
                    <a:gd name="connsiteX119" fmla="*/ 373273 h 605239"/>
                    <a:gd name="connsiteY119" fmla="*/ 373273 h 605239"/>
                    <a:gd name="connsiteX120" fmla="*/ 373273 h 605239"/>
                    <a:gd name="connsiteY120" fmla="*/ 373273 h 605239"/>
                    <a:gd name="connsiteX121" fmla="*/ 373273 h 605239"/>
                    <a:gd name="connsiteY121" fmla="*/ 373273 h 605239"/>
                    <a:gd name="connsiteX122" fmla="*/ 373273 h 605239"/>
                    <a:gd name="connsiteY122" fmla="*/ 373273 h 605239"/>
                    <a:gd name="connsiteX123" fmla="*/ 373273 h 605239"/>
                    <a:gd name="connsiteY123" fmla="*/ 373273 h 605239"/>
                    <a:gd name="connsiteX124" fmla="*/ 373273 h 605239"/>
                    <a:gd name="connsiteY124" fmla="*/ 373273 h 605239"/>
                    <a:gd name="connsiteX125" fmla="*/ 373273 h 605239"/>
                    <a:gd name="connsiteY125" fmla="*/ 373273 h 605239"/>
                    <a:gd name="connsiteX126" fmla="*/ 373273 h 605239"/>
                    <a:gd name="connsiteY126" fmla="*/ 373273 h 605239"/>
                    <a:gd name="connsiteX127" fmla="*/ 373273 h 605239"/>
                    <a:gd name="connsiteY127" fmla="*/ 373273 h 605239"/>
                    <a:gd name="connsiteX128" fmla="*/ 373273 h 605239"/>
                    <a:gd name="connsiteY128" fmla="*/ 373273 h 605239"/>
                    <a:gd name="connsiteX129" fmla="*/ 373273 h 605239"/>
                    <a:gd name="connsiteY129" fmla="*/ 373273 h 605239"/>
                    <a:gd name="connsiteX130" fmla="*/ 373273 h 605239"/>
                    <a:gd name="connsiteY130" fmla="*/ 373273 h 605239"/>
                    <a:gd name="connsiteX131" fmla="*/ 373273 h 605239"/>
                    <a:gd name="connsiteY131" fmla="*/ 373273 h 605239"/>
                    <a:gd name="connsiteX132" fmla="*/ 373273 h 605239"/>
                    <a:gd name="connsiteY132" fmla="*/ 373273 h 605239"/>
                    <a:gd name="connsiteX133" fmla="*/ 373273 h 605239"/>
                    <a:gd name="connsiteY133" fmla="*/ 373273 h 605239"/>
                    <a:gd name="connsiteX134" fmla="*/ 373273 h 605239"/>
                    <a:gd name="connsiteY134" fmla="*/ 373273 h 605239"/>
                    <a:gd name="connsiteX135" fmla="*/ 373273 h 605239"/>
                    <a:gd name="connsiteY135" fmla="*/ 373273 h 605239"/>
                    <a:gd name="connsiteX136" fmla="*/ 373273 h 605239"/>
                    <a:gd name="connsiteY136" fmla="*/ 373273 h 605239"/>
                    <a:gd name="connsiteX137" fmla="*/ 373273 h 605239"/>
                    <a:gd name="connsiteY137" fmla="*/ 373273 h 605239"/>
                    <a:gd name="connsiteX138" fmla="*/ 373273 h 605239"/>
                    <a:gd name="connsiteY138" fmla="*/ 373273 h 605239"/>
                    <a:gd name="connsiteX139" fmla="*/ 373273 h 605239"/>
                    <a:gd name="connsiteY139" fmla="*/ 373273 h 605239"/>
                    <a:gd name="connsiteX140" fmla="*/ 373273 h 605239"/>
                    <a:gd name="connsiteY140" fmla="*/ 373273 h 605239"/>
                    <a:gd name="connsiteX141" fmla="*/ 373273 h 605239"/>
                    <a:gd name="connsiteY141" fmla="*/ 373273 h 605239"/>
                    <a:gd name="connsiteX142" fmla="*/ 373273 h 605239"/>
                    <a:gd name="connsiteY142" fmla="*/ 373273 h 605239"/>
                    <a:gd name="connsiteX143" fmla="*/ 373273 h 605239"/>
                    <a:gd name="connsiteY143" fmla="*/ 373273 h 605239"/>
                    <a:gd name="connsiteX144" fmla="*/ 373273 h 605239"/>
                    <a:gd name="connsiteY144" fmla="*/ 373273 h 605239"/>
                    <a:gd name="connsiteX145" fmla="*/ 373273 h 605239"/>
                    <a:gd name="connsiteY145" fmla="*/ 373273 h 605239"/>
                    <a:gd name="connsiteX146" fmla="*/ 373273 h 605239"/>
                    <a:gd name="connsiteY146" fmla="*/ 373273 h 605239"/>
                    <a:gd name="connsiteX147" fmla="*/ 373273 h 605239"/>
                    <a:gd name="connsiteY147" fmla="*/ 373273 h 605239"/>
                    <a:gd name="connsiteX148" fmla="*/ 373273 h 605239"/>
                    <a:gd name="connsiteY148" fmla="*/ 373273 h 605239"/>
                    <a:gd name="connsiteX149" fmla="*/ 373273 h 605239"/>
                    <a:gd name="connsiteY149" fmla="*/ 373273 h 605239"/>
                    <a:gd name="connsiteX150" fmla="*/ 373273 h 605239"/>
                    <a:gd name="connsiteY150" fmla="*/ 373273 h 605239"/>
                    <a:gd name="connsiteX151" fmla="*/ 373273 h 605239"/>
                    <a:gd name="connsiteY151" fmla="*/ 373273 h 605239"/>
                    <a:gd name="connsiteX152" fmla="*/ 373273 h 605239"/>
                    <a:gd name="connsiteY152" fmla="*/ 373273 h 605239"/>
                    <a:gd name="connsiteX153" fmla="*/ 373273 h 605239"/>
                    <a:gd name="connsiteY153" fmla="*/ 373273 h 605239"/>
                    <a:gd name="connsiteX154" fmla="*/ 373273 h 605239"/>
                    <a:gd name="connsiteY154" fmla="*/ 373273 h 605239"/>
                    <a:gd name="connsiteX155" fmla="*/ 373273 h 605239"/>
                    <a:gd name="connsiteY155" fmla="*/ 373273 h 605239"/>
                    <a:gd name="connsiteX156" fmla="*/ 373273 h 605239"/>
                    <a:gd name="connsiteY156" fmla="*/ 373273 h 605239"/>
                    <a:gd name="connsiteX157" fmla="*/ 373273 h 605239"/>
                    <a:gd name="connsiteY157" fmla="*/ 373273 h 605239"/>
                    <a:gd name="connsiteX158" fmla="*/ 373273 h 605239"/>
                    <a:gd name="connsiteY158" fmla="*/ 373273 h 605239"/>
                    <a:gd name="connsiteX159" fmla="*/ 373273 h 605239"/>
                    <a:gd name="connsiteY159" fmla="*/ 373273 h 605239"/>
                    <a:gd name="connsiteX160" fmla="*/ 373273 h 605239"/>
                    <a:gd name="connsiteY160" fmla="*/ 373273 h 605239"/>
                    <a:gd name="connsiteX161" fmla="*/ 373273 h 605239"/>
                    <a:gd name="connsiteY161" fmla="*/ 373273 h 605239"/>
                    <a:gd name="connsiteX162" fmla="*/ 373273 h 605239"/>
                    <a:gd name="connsiteY162" fmla="*/ 373273 h 605239"/>
                    <a:gd name="connsiteX163" fmla="*/ 373273 h 605239"/>
                    <a:gd name="connsiteY163" fmla="*/ 373273 h 605239"/>
                    <a:gd name="connsiteX164" fmla="*/ 373273 h 605239"/>
                    <a:gd name="connsiteY164" fmla="*/ 373273 h 605239"/>
                    <a:gd name="connsiteX165" fmla="*/ 373273 h 605239"/>
                    <a:gd name="connsiteY165" fmla="*/ 373273 h 605239"/>
                    <a:gd name="connsiteX166" fmla="*/ 373273 h 605239"/>
                    <a:gd name="connsiteY166" fmla="*/ 373273 h 605239"/>
                    <a:gd name="connsiteX167" fmla="*/ 373273 h 605239"/>
                    <a:gd name="connsiteY167" fmla="*/ 373273 h 605239"/>
                    <a:gd name="connsiteX168" fmla="*/ 373273 h 605239"/>
                    <a:gd name="connsiteY168" fmla="*/ 373273 h 605239"/>
                    <a:gd name="connsiteX169" fmla="*/ 373273 h 605239"/>
                    <a:gd name="connsiteY169" fmla="*/ 373273 h 605239"/>
                    <a:gd name="connsiteX170" fmla="*/ 373273 h 605239"/>
                    <a:gd name="connsiteY170" fmla="*/ 373273 h 605239"/>
                    <a:gd name="connsiteX171" fmla="*/ 373273 h 605239"/>
                    <a:gd name="connsiteY171" fmla="*/ 373273 h 605239"/>
                    <a:gd name="connsiteX172" fmla="*/ 373273 h 605239"/>
                    <a:gd name="connsiteY172" fmla="*/ 373273 h 605239"/>
                    <a:gd name="connsiteX173" fmla="*/ 373273 h 605239"/>
                    <a:gd name="connsiteY173" fmla="*/ 373273 h 605239"/>
                    <a:gd name="connsiteX174" fmla="*/ 373273 h 605239"/>
                    <a:gd name="connsiteY174" fmla="*/ 373273 h 605239"/>
                    <a:gd name="connsiteX175" fmla="*/ 373273 h 605239"/>
                    <a:gd name="connsiteY175" fmla="*/ 373273 h 605239"/>
                    <a:gd name="connsiteX176" fmla="*/ 373273 h 605239"/>
                    <a:gd name="connsiteY176" fmla="*/ 373273 h 605239"/>
                    <a:gd name="connsiteX177" fmla="*/ 373273 h 605239"/>
                    <a:gd name="connsiteY177" fmla="*/ 373273 h 605239"/>
                    <a:gd name="connsiteX178" fmla="*/ 373273 h 605239"/>
                    <a:gd name="connsiteY178" fmla="*/ 373273 h 605239"/>
                    <a:gd name="connsiteX179" fmla="*/ 373273 h 605239"/>
                    <a:gd name="connsiteY179" fmla="*/ 373273 h 60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604587" h="603651">
                      <a:moveTo>
                        <a:pt x="257199" y="365875"/>
                      </a:moveTo>
                      <a:cubicBezTo>
                        <a:pt x="203026" y="403332"/>
                        <a:pt x="128443" y="465960"/>
                        <a:pt x="131295" y="514953"/>
                      </a:cubicBezTo>
                      <a:cubicBezTo>
                        <a:pt x="132645" y="537277"/>
                        <a:pt x="150653" y="556006"/>
                        <a:pt x="184868" y="570989"/>
                      </a:cubicBezTo>
                      <a:cubicBezTo>
                        <a:pt x="202425" y="578630"/>
                        <a:pt x="217882" y="582376"/>
                        <a:pt x="231088" y="582376"/>
                      </a:cubicBezTo>
                      <a:cubicBezTo>
                        <a:pt x="247445" y="582376"/>
                        <a:pt x="260050" y="576532"/>
                        <a:pt x="269805" y="564396"/>
                      </a:cubicBezTo>
                      <a:cubicBezTo>
                        <a:pt x="302969" y="522894"/>
                        <a:pt x="293215" y="424607"/>
                        <a:pt x="284811" y="371418"/>
                      </a:cubicBezTo>
                      <a:cubicBezTo>
                        <a:pt x="282260" y="378011"/>
                        <a:pt x="279409" y="384753"/>
                        <a:pt x="276407" y="391795"/>
                      </a:cubicBezTo>
                      <a:cubicBezTo>
                        <a:pt x="255398" y="439740"/>
                        <a:pt x="232738" y="476148"/>
                        <a:pt x="225535" y="473001"/>
                      </a:cubicBezTo>
                      <a:cubicBezTo>
                        <a:pt x="218482" y="469855"/>
                        <a:pt x="229587" y="428503"/>
                        <a:pt x="250596" y="380558"/>
                      </a:cubicBezTo>
                      <a:cubicBezTo>
                        <a:pt x="252697" y="375464"/>
                        <a:pt x="254948" y="370669"/>
                        <a:pt x="257199" y="365875"/>
                      </a:cubicBezTo>
                      <a:close/>
                      <a:moveTo>
                        <a:pt x="465039" y="311188"/>
                      </a:moveTo>
                      <a:cubicBezTo>
                        <a:pt x="434276" y="311188"/>
                        <a:pt x="403362" y="314634"/>
                        <a:pt x="379352" y="318230"/>
                      </a:cubicBezTo>
                      <a:cubicBezTo>
                        <a:pt x="384154" y="320027"/>
                        <a:pt x="388956" y="322125"/>
                        <a:pt x="393908" y="324223"/>
                      </a:cubicBezTo>
                      <a:cubicBezTo>
                        <a:pt x="441929" y="345199"/>
                        <a:pt x="478395" y="367822"/>
                        <a:pt x="475243" y="375014"/>
                      </a:cubicBezTo>
                      <a:cubicBezTo>
                        <a:pt x="472092" y="382056"/>
                        <a:pt x="430674" y="370969"/>
                        <a:pt x="382653" y="349993"/>
                      </a:cubicBezTo>
                      <a:cubicBezTo>
                        <a:pt x="375600" y="346996"/>
                        <a:pt x="368847" y="343850"/>
                        <a:pt x="362395" y="340853"/>
                      </a:cubicBezTo>
                      <a:cubicBezTo>
                        <a:pt x="398410" y="394042"/>
                        <a:pt x="462338" y="472552"/>
                        <a:pt x="513060" y="472552"/>
                      </a:cubicBezTo>
                      <a:cubicBezTo>
                        <a:pt x="536620" y="472552"/>
                        <a:pt x="556428" y="454573"/>
                        <a:pt x="571885" y="419063"/>
                      </a:cubicBezTo>
                      <a:cubicBezTo>
                        <a:pt x="585691" y="387450"/>
                        <a:pt x="587041" y="362728"/>
                        <a:pt x="575937" y="345648"/>
                      </a:cubicBezTo>
                      <a:cubicBezTo>
                        <a:pt x="561080" y="323174"/>
                        <a:pt x="522814" y="311188"/>
                        <a:pt x="465039" y="311188"/>
                      </a:cubicBezTo>
                      <a:close/>
                      <a:moveTo>
                        <a:pt x="299824" y="259207"/>
                      </a:moveTo>
                      <a:cubicBezTo>
                        <a:pt x="300874" y="259207"/>
                        <a:pt x="301925" y="259357"/>
                        <a:pt x="302975" y="259507"/>
                      </a:cubicBezTo>
                      <a:cubicBezTo>
                        <a:pt x="304025" y="259656"/>
                        <a:pt x="305226" y="259656"/>
                        <a:pt x="306276" y="259806"/>
                      </a:cubicBezTo>
                      <a:cubicBezTo>
                        <a:pt x="309727" y="260405"/>
                        <a:pt x="313178" y="261154"/>
                        <a:pt x="316479" y="262652"/>
                      </a:cubicBezTo>
                      <a:cubicBezTo>
                        <a:pt x="320380" y="264299"/>
                        <a:pt x="323682" y="266696"/>
                        <a:pt x="326682" y="269242"/>
                      </a:cubicBezTo>
                      <a:cubicBezTo>
                        <a:pt x="328333" y="270590"/>
                        <a:pt x="329833" y="271938"/>
                        <a:pt x="331184" y="273586"/>
                      </a:cubicBezTo>
                      <a:cubicBezTo>
                        <a:pt x="332234" y="274784"/>
                        <a:pt x="333134" y="275982"/>
                        <a:pt x="334035" y="277180"/>
                      </a:cubicBezTo>
                      <a:cubicBezTo>
                        <a:pt x="335535" y="279277"/>
                        <a:pt x="336736" y="281524"/>
                        <a:pt x="337786" y="283920"/>
                      </a:cubicBezTo>
                      <a:cubicBezTo>
                        <a:pt x="338686" y="286167"/>
                        <a:pt x="339436" y="288413"/>
                        <a:pt x="340037" y="290660"/>
                      </a:cubicBezTo>
                      <a:cubicBezTo>
                        <a:pt x="340187" y="291559"/>
                        <a:pt x="340637" y="292308"/>
                        <a:pt x="340787" y="293206"/>
                      </a:cubicBezTo>
                      <a:cubicBezTo>
                        <a:pt x="341387" y="296501"/>
                        <a:pt x="341387" y="299796"/>
                        <a:pt x="341237" y="303092"/>
                      </a:cubicBezTo>
                      <a:cubicBezTo>
                        <a:pt x="341237" y="303541"/>
                        <a:pt x="341237" y="303990"/>
                        <a:pt x="341087" y="304290"/>
                      </a:cubicBezTo>
                      <a:cubicBezTo>
                        <a:pt x="340787" y="308633"/>
                        <a:pt x="339887" y="313127"/>
                        <a:pt x="338086" y="317320"/>
                      </a:cubicBezTo>
                      <a:cubicBezTo>
                        <a:pt x="336736" y="320316"/>
                        <a:pt x="334935" y="323012"/>
                        <a:pt x="333134" y="325558"/>
                      </a:cubicBezTo>
                      <a:cubicBezTo>
                        <a:pt x="332084" y="326906"/>
                        <a:pt x="331034" y="328254"/>
                        <a:pt x="329833" y="329452"/>
                      </a:cubicBezTo>
                      <a:cubicBezTo>
                        <a:pt x="329683" y="329602"/>
                        <a:pt x="329533" y="329602"/>
                        <a:pt x="329383" y="329752"/>
                      </a:cubicBezTo>
                      <a:cubicBezTo>
                        <a:pt x="327883" y="331399"/>
                        <a:pt x="326232" y="332747"/>
                        <a:pt x="324582" y="334095"/>
                      </a:cubicBezTo>
                      <a:cubicBezTo>
                        <a:pt x="323081" y="335144"/>
                        <a:pt x="321581" y="336192"/>
                        <a:pt x="319930" y="336941"/>
                      </a:cubicBezTo>
                      <a:cubicBezTo>
                        <a:pt x="317830" y="338139"/>
                        <a:pt x="315579" y="339188"/>
                        <a:pt x="313328" y="339937"/>
                      </a:cubicBezTo>
                      <a:cubicBezTo>
                        <a:pt x="311678" y="340536"/>
                        <a:pt x="310027" y="340985"/>
                        <a:pt x="308227" y="341285"/>
                      </a:cubicBezTo>
                      <a:cubicBezTo>
                        <a:pt x="305976" y="341734"/>
                        <a:pt x="303575" y="342033"/>
                        <a:pt x="301174" y="342183"/>
                      </a:cubicBezTo>
                      <a:cubicBezTo>
                        <a:pt x="300724" y="342183"/>
                        <a:pt x="300274" y="342333"/>
                        <a:pt x="299824" y="342333"/>
                      </a:cubicBezTo>
                      <a:cubicBezTo>
                        <a:pt x="298324" y="342333"/>
                        <a:pt x="296973" y="342033"/>
                        <a:pt x="295473" y="341884"/>
                      </a:cubicBezTo>
                      <a:cubicBezTo>
                        <a:pt x="291271" y="341434"/>
                        <a:pt x="287220" y="340536"/>
                        <a:pt x="283169" y="338738"/>
                      </a:cubicBezTo>
                      <a:cubicBezTo>
                        <a:pt x="279868" y="337241"/>
                        <a:pt x="276717" y="335293"/>
                        <a:pt x="273866" y="332897"/>
                      </a:cubicBezTo>
                      <a:cubicBezTo>
                        <a:pt x="273116" y="332298"/>
                        <a:pt x="272365" y="331699"/>
                        <a:pt x="271615" y="331100"/>
                      </a:cubicBezTo>
                      <a:cubicBezTo>
                        <a:pt x="269064" y="328703"/>
                        <a:pt x="266814" y="326157"/>
                        <a:pt x="264863" y="323162"/>
                      </a:cubicBezTo>
                      <a:cubicBezTo>
                        <a:pt x="264863" y="323162"/>
                        <a:pt x="264713" y="323012"/>
                        <a:pt x="264713" y="322862"/>
                      </a:cubicBezTo>
                      <a:cubicBezTo>
                        <a:pt x="263363" y="320615"/>
                        <a:pt x="262162" y="318369"/>
                        <a:pt x="261112" y="315972"/>
                      </a:cubicBezTo>
                      <a:cubicBezTo>
                        <a:pt x="260662" y="314624"/>
                        <a:pt x="260362" y="313276"/>
                        <a:pt x="259912" y="311779"/>
                      </a:cubicBezTo>
                      <a:cubicBezTo>
                        <a:pt x="259461" y="309981"/>
                        <a:pt x="259011" y="308184"/>
                        <a:pt x="258711" y="306387"/>
                      </a:cubicBezTo>
                      <a:cubicBezTo>
                        <a:pt x="258561" y="304739"/>
                        <a:pt x="258411" y="303092"/>
                        <a:pt x="258411" y="301444"/>
                      </a:cubicBezTo>
                      <a:cubicBezTo>
                        <a:pt x="258261" y="298748"/>
                        <a:pt x="258561" y="296202"/>
                        <a:pt x="259011" y="293506"/>
                      </a:cubicBezTo>
                      <a:cubicBezTo>
                        <a:pt x="259611" y="290361"/>
                        <a:pt x="260362" y="287215"/>
                        <a:pt x="261712" y="284220"/>
                      </a:cubicBezTo>
                      <a:cubicBezTo>
                        <a:pt x="263513" y="279876"/>
                        <a:pt x="266214" y="276132"/>
                        <a:pt x="269214" y="272837"/>
                      </a:cubicBezTo>
                      <a:cubicBezTo>
                        <a:pt x="269965" y="271938"/>
                        <a:pt x="270865" y="270890"/>
                        <a:pt x="271915" y="269991"/>
                      </a:cubicBezTo>
                      <a:cubicBezTo>
                        <a:pt x="271915" y="269991"/>
                        <a:pt x="272065" y="269991"/>
                        <a:pt x="272065" y="269841"/>
                      </a:cubicBezTo>
                      <a:cubicBezTo>
                        <a:pt x="274016" y="268044"/>
                        <a:pt x="276117" y="266546"/>
                        <a:pt x="278367" y="265198"/>
                      </a:cubicBezTo>
                      <a:cubicBezTo>
                        <a:pt x="279118" y="264749"/>
                        <a:pt x="280018" y="264299"/>
                        <a:pt x="280768" y="264000"/>
                      </a:cubicBezTo>
                      <a:cubicBezTo>
                        <a:pt x="284369" y="262053"/>
                        <a:pt x="288120" y="260705"/>
                        <a:pt x="292172" y="259956"/>
                      </a:cubicBezTo>
                      <a:cubicBezTo>
                        <a:pt x="293072" y="259806"/>
                        <a:pt x="294122" y="259656"/>
                        <a:pt x="295173" y="259507"/>
                      </a:cubicBezTo>
                      <a:cubicBezTo>
                        <a:pt x="296673" y="259357"/>
                        <a:pt x="298324" y="259207"/>
                        <a:pt x="299824" y="259207"/>
                      </a:cubicBezTo>
                      <a:close/>
                      <a:moveTo>
                        <a:pt x="323228" y="252006"/>
                      </a:moveTo>
                      <a:cubicBezTo>
                        <a:pt x="323228" y="252455"/>
                        <a:pt x="323378" y="253055"/>
                        <a:pt x="323528" y="253504"/>
                      </a:cubicBezTo>
                      <a:cubicBezTo>
                        <a:pt x="323828" y="253204"/>
                        <a:pt x="324278" y="252905"/>
                        <a:pt x="324728" y="252605"/>
                      </a:cubicBezTo>
                      <a:cubicBezTo>
                        <a:pt x="324128" y="252455"/>
                        <a:pt x="323678" y="252156"/>
                        <a:pt x="323228" y="252006"/>
                      </a:cubicBezTo>
                      <a:close/>
                      <a:moveTo>
                        <a:pt x="254348" y="180088"/>
                      </a:moveTo>
                      <a:cubicBezTo>
                        <a:pt x="249396" y="182036"/>
                        <a:pt x="255998" y="210354"/>
                        <a:pt x="268904" y="243166"/>
                      </a:cubicBezTo>
                      <a:cubicBezTo>
                        <a:pt x="270555" y="247361"/>
                        <a:pt x="272206" y="251257"/>
                        <a:pt x="273856" y="255002"/>
                      </a:cubicBezTo>
                      <a:cubicBezTo>
                        <a:pt x="272806" y="255751"/>
                        <a:pt x="271905" y="256501"/>
                        <a:pt x="270855" y="257250"/>
                      </a:cubicBezTo>
                      <a:cubicBezTo>
                        <a:pt x="266803" y="254403"/>
                        <a:pt x="262301" y="251107"/>
                        <a:pt x="257499" y="247661"/>
                      </a:cubicBezTo>
                      <a:cubicBezTo>
                        <a:pt x="260651" y="252305"/>
                        <a:pt x="263652" y="256800"/>
                        <a:pt x="266203" y="260846"/>
                      </a:cubicBezTo>
                      <a:cubicBezTo>
                        <a:pt x="266203" y="260846"/>
                        <a:pt x="266353" y="260846"/>
                        <a:pt x="266353" y="260846"/>
                      </a:cubicBezTo>
                      <a:cubicBezTo>
                        <a:pt x="265603" y="261445"/>
                        <a:pt x="264852" y="262044"/>
                        <a:pt x="264252" y="262643"/>
                      </a:cubicBezTo>
                      <a:cubicBezTo>
                        <a:pt x="262601" y="264292"/>
                        <a:pt x="261101" y="265790"/>
                        <a:pt x="259600" y="267588"/>
                      </a:cubicBezTo>
                      <a:cubicBezTo>
                        <a:pt x="256899" y="270884"/>
                        <a:pt x="254498" y="274630"/>
                        <a:pt x="252547" y="278675"/>
                      </a:cubicBezTo>
                      <a:cubicBezTo>
                        <a:pt x="252397" y="279125"/>
                        <a:pt x="252097" y="279424"/>
                        <a:pt x="251947" y="279874"/>
                      </a:cubicBezTo>
                      <a:cubicBezTo>
                        <a:pt x="251797" y="280323"/>
                        <a:pt x="251797" y="280623"/>
                        <a:pt x="251647" y="281072"/>
                      </a:cubicBezTo>
                      <a:cubicBezTo>
                        <a:pt x="250446" y="284069"/>
                        <a:pt x="249396" y="287065"/>
                        <a:pt x="248795" y="290062"/>
                      </a:cubicBezTo>
                      <a:cubicBezTo>
                        <a:pt x="247895" y="294407"/>
                        <a:pt x="247595" y="298902"/>
                        <a:pt x="247895" y="303247"/>
                      </a:cubicBezTo>
                      <a:cubicBezTo>
                        <a:pt x="243093" y="304146"/>
                        <a:pt x="237691" y="305045"/>
                        <a:pt x="231838" y="305944"/>
                      </a:cubicBezTo>
                      <a:cubicBezTo>
                        <a:pt x="237991" y="307142"/>
                        <a:pt x="243543" y="308191"/>
                        <a:pt x="248345" y="309240"/>
                      </a:cubicBezTo>
                      <a:cubicBezTo>
                        <a:pt x="248495" y="309540"/>
                        <a:pt x="248495" y="309689"/>
                        <a:pt x="248495" y="309989"/>
                      </a:cubicBezTo>
                      <a:cubicBezTo>
                        <a:pt x="245044" y="311188"/>
                        <a:pt x="241592" y="312536"/>
                        <a:pt x="238141" y="313885"/>
                      </a:cubicBezTo>
                      <a:cubicBezTo>
                        <a:pt x="205126" y="326920"/>
                        <a:pt x="179916" y="341303"/>
                        <a:pt x="181866" y="346247"/>
                      </a:cubicBezTo>
                      <a:cubicBezTo>
                        <a:pt x="183817" y="351042"/>
                        <a:pt x="212180" y="344599"/>
                        <a:pt x="245044" y="331564"/>
                      </a:cubicBezTo>
                      <a:cubicBezTo>
                        <a:pt x="248495" y="330216"/>
                        <a:pt x="251947" y="328867"/>
                        <a:pt x="255248" y="327519"/>
                      </a:cubicBezTo>
                      <a:cubicBezTo>
                        <a:pt x="256149" y="329017"/>
                        <a:pt x="257199" y="330515"/>
                        <a:pt x="258400" y="332014"/>
                      </a:cubicBezTo>
                      <a:cubicBezTo>
                        <a:pt x="255398" y="336359"/>
                        <a:pt x="251947" y="341153"/>
                        <a:pt x="248045" y="346547"/>
                      </a:cubicBezTo>
                      <a:cubicBezTo>
                        <a:pt x="253147" y="342951"/>
                        <a:pt x="258099" y="339805"/>
                        <a:pt x="262301" y="337108"/>
                      </a:cubicBezTo>
                      <a:cubicBezTo>
                        <a:pt x="264252" y="339056"/>
                        <a:pt x="266503" y="340853"/>
                        <a:pt x="268754" y="342502"/>
                      </a:cubicBezTo>
                      <a:cubicBezTo>
                        <a:pt x="271905" y="344749"/>
                        <a:pt x="275357" y="346847"/>
                        <a:pt x="278959" y="348495"/>
                      </a:cubicBezTo>
                      <a:cubicBezTo>
                        <a:pt x="283160" y="350293"/>
                        <a:pt x="287512" y="351341"/>
                        <a:pt x="292014" y="352091"/>
                      </a:cubicBezTo>
                      <a:cubicBezTo>
                        <a:pt x="294565" y="352540"/>
                        <a:pt x="297116" y="352840"/>
                        <a:pt x="299818" y="352840"/>
                      </a:cubicBezTo>
                      <a:cubicBezTo>
                        <a:pt x="301018" y="352840"/>
                        <a:pt x="302068" y="352690"/>
                        <a:pt x="303269" y="352690"/>
                      </a:cubicBezTo>
                      <a:cubicBezTo>
                        <a:pt x="304169" y="358233"/>
                        <a:pt x="305370" y="364676"/>
                        <a:pt x="306420" y="372018"/>
                      </a:cubicBezTo>
                      <a:cubicBezTo>
                        <a:pt x="307921" y="364227"/>
                        <a:pt x="309422" y="357335"/>
                        <a:pt x="310622" y="351641"/>
                      </a:cubicBezTo>
                      <a:cubicBezTo>
                        <a:pt x="311072" y="351491"/>
                        <a:pt x="311372" y="351491"/>
                        <a:pt x="311823" y="351341"/>
                      </a:cubicBezTo>
                      <a:cubicBezTo>
                        <a:pt x="313023" y="354937"/>
                        <a:pt x="314524" y="358683"/>
                        <a:pt x="315874" y="362429"/>
                      </a:cubicBezTo>
                      <a:cubicBezTo>
                        <a:pt x="328930" y="395391"/>
                        <a:pt x="343336" y="420412"/>
                        <a:pt x="348288" y="418614"/>
                      </a:cubicBezTo>
                      <a:cubicBezTo>
                        <a:pt x="353241" y="416666"/>
                        <a:pt x="346638" y="388349"/>
                        <a:pt x="333582" y="355387"/>
                      </a:cubicBezTo>
                      <a:cubicBezTo>
                        <a:pt x="332081" y="351491"/>
                        <a:pt x="330431" y="347746"/>
                        <a:pt x="328930" y="344000"/>
                      </a:cubicBezTo>
                      <a:cubicBezTo>
                        <a:pt x="329080" y="343850"/>
                        <a:pt x="329380" y="343700"/>
                        <a:pt x="329530" y="343550"/>
                      </a:cubicBezTo>
                      <a:cubicBezTo>
                        <a:pt x="334482" y="346996"/>
                        <a:pt x="340485" y="351192"/>
                        <a:pt x="347088" y="355986"/>
                      </a:cubicBezTo>
                      <a:cubicBezTo>
                        <a:pt x="342736" y="349543"/>
                        <a:pt x="338834" y="343700"/>
                        <a:pt x="335683" y="338606"/>
                      </a:cubicBezTo>
                      <a:cubicBezTo>
                        <a:pt x="335983" y="338306"/>
                        <a:pt x="336283" y="337857"/>
                        <a:pt x="336733" y="337557"/>
                      </a:cubicBezTo>
                      <a:cubicBezTo>
                        <a:pt x="337484" y="336658"/>
                        <a:pt x="338384" y="335759"/>
                        <a:pt x="339285" y="334860"/>
                      </a:cubicBezTo>
                      <a:cubicBezTo>
                        <a:pt x="339435" y="334561"/>
                        <a:pt x="339735" y="334261"/>
                        <a:pt x="340035" y="333961"/>
                      </a:cubicBezTo>
                      <a:cubicBezTo>
                        <a:pt x="340935" y="332913"/>
                        <a:pt x="341686" y="331864"/>
                        <a:pt x="342436" y="330665"/>
                      </a:cubicBezTo>
                      <a:cubicBezTo>
                        <a:pt x="344387" y="327819"/>
                        <a:pt x="346338" y="324822"/>
                        <a:pt x="347688" y="321526"/>
                      </a:cubicBezTo>
                      <a:cubicBezTo>
                        <a:pt x="349639" y="317031"/>
                        <a:pt x="350689" y="312386"/>
                        <a:pt x="351440" y="307592"/>
                      </a:cubicBezTo>
                      <a:cubicBezTo>
                        <a:pt x="351590" y="305494"/>
                        <a:pt x="352040" y="303247"/>
                        <a:pt x="352040" y="301149"/>
                      </a:cubicBezTo>
                      <a:cubicBezTo>
                        <a:pt x="352490" y="300999"/>
                        <a:pt x="352940" y="300850"/>
                        <a:pt x="353541" y="300850"/>
                      </a:cubicBezTo>
                      <a:cubicBezTo>
                        <a:pt x="359093" y="299801"/>
                        <a:pt x="365546" y="298752"/>
                        <a:pt x="372749" y="297703"/>
                      </a:cubicBezTo>
                      <a:cubicBezTo>
                        <a:pt x="365096" y="296205"/>
                        <a:pt x="358643" y="294856"/>
                        <a:pt x="352940" y="293658"/>
                      </a:cubicBezTo>
                      <a:cubicBezTo>
                        <a:pt x="352790" y="292160"/>
                        <a:pt x="352790" y="290661"/>
                        <a:pt x="352490" y="289313"/>
                      </a:cubicBezTo>
                      <a:cubicBezTo>
                        <a:pt x="356392" y="287815"/>
                        <a:pt x="360444" y="286316"/>
                        <a:pt x="364495" y="284668"/>
                      </a:cubicBezTo>
                      <a:cubicBezTo>
                        <a:pt x="397510" y="271783"/>
                        <a:pt x="422721" y="257250"/>
                        <a:pt x="420770" y="252455"/>
                      </a:cubicBezTo>
                      <a:cubicBezTo>
                        <a:pt x="418819" y="247511"/>
                        <a:pt x="390457" y="254103"/>
                        <a:pt x="357592" y="266988"/>
                      </a:cubicBezTo>
                      <a:cubicBezTo>
                        <a:pt x="353541" y="268637"/>
                        <a:pt x="349789" y="270135"/>
                        <a:pt x="346037" y="271783"/>
                      </a:cubicBezTo>
                      <a:cubicBezTo>
                        <a:pt x="349039" y="267438"/>
                        <a:pt x="352640" y="262494"/>
                        <a:pt x="356542" y="256950"/>
                      </a:cubicBezTo>
                      <a:cubicBezTo>
                        <a:pt x="351290" y="260546"/>
                        <a:pt x="346338" y="263842"/>
                        <a:pt x="341986" y="266689"/>
                      </a:cubicBezTo>
                      <a:cubicBezTo>
                        <a:pt x="341385" y="267138"/>
                        <a:pt x="340785" y="267438"/>
                        <a:pt x="340035" y="267887"/>
                      </a:cubicBezTo>
                      <a:cubicBezTo>
                        <a:pt x="337634" y="264891"/>
                        <a:pt x="334933" y="262194"/>
                        <a:pt x="331931" y="259797"/>
                      </a:cubicBezTo>
                      <a:cubicBezTo>
                        <a:pt x="328480" y="257100"/>
                        <a:pt x="324878" y="254703"/>
                        <a:pt x="320677" y="252905"/>
                      </a:cubicBezTo>
                      <a:cubicBezTo>
                        <a:pt x="317075" y="251406"/>
                        <a:pt x="313323" y="250358"/>
                        <a:pt x="309572" y="249608"/>
                      </a:cubicBezTo>
                      <a:cubicBezTo>
                        <a:pt x="306720" y="249009"/>
                        <a:pt x="303869" y="248710"/>
                        <a:pt x="301018" y="248710"/>
                      </a:cubicBezTo>
                      <a:cubicBezTo>
                        <a:pt x="300868" y="248260"/>
                        <a:pt x="300718" y="247811"/>
                        <a:pt x="300718" y="247211"/>
                      </a:cubicBezTo>
                      <a:cubicBezTo>
                        <a:pt x="299818" y="242567"/>
                        <a:pt x="299067" y="237323"/>
                        <a:pt x="298167" y="231629"/>
                      </a:cubicBezTo>
                      <a:cubicBezTo>
                        <a:pt x="296966" y="237622"/>
                        <a:pt x="295916" y="243016"/>
                        <a:pt x="294865" y="247811"/>
                      </a:cubicBezTo>
                      <a:cubicBezTo>
                        <a:pt x="293665" y="247960"/>
                        <a:pt x="292464" y="247960"/>
                        <a:pt x="291264" y="248260"/>
                      </a:cubicBezTo>
                      <a:cubicBezTo>
                        <a:pt x="289763" y="244365"/>
                        <a:pt x="288263" y="240319"/>
                        <a:pt x="286762" y="236274"/>
                      </a:cubicBezTo>
                      <a:cubicBezTo>
                        <a:pt x="273706" y="203312"/>
                        <a:pt x="259300" y="178141"/>
                        <a:pt x="254348" y="180088"/>
                      </a:cubicBezTo>
                      <a:close/>
                      <a:moveTo>
                        <a:pt x="91527" y="130945"/>
                      </a:moveTo>
                      <a:cubicBezTo>
                        <a:pt x="67967" y="130945"/>
                        <a:pt x="48159" y="149074"/>
                        <a:pt x="32702" y="184583"/>
                      </a:cubicBezTo>
                      <a:cubicBezTo>
                        <a:pt x="18896" y="216197"/>
                        <a:pt x="17546" y="240918"/>
                        <a:pt x="28650" y="257999"/>
                      </a:cubicBezTo>
                      <a:cubicBezTo>
                        <a:pt x="43507" y="280473"/>
                        <a:pt x="81773" y="292309"/>
                        <a:pt x="139548" y="292309"/>
                      </a:cubicBezTo>
                      <a:cubicBezTo>
                        <a:pt x="173613" y="292309"/>
                        <a:pt x="208128" y="288114"/>
                        <a:pt x="232888" y="284219"/>
                      </a:cubicBezTo>
                      <a:cubicBezTo>
                        <a:pt x="225085" y="281372"/>
                        <a:pt x="216982" y="278076"/>
                        <a:pt x="208728" y="274330"/>
                      </a:cubicBezTo>
                      <a:cubicBezTo>
                        <a:pt x="160707" y="253504"/>
                        <a:pt x="124242" y="230880"/>
                        <a:pt x="127393" y="223688"/>
                      </a:cubicBezTo>
                      <a:cubicBezTo>
                        <a:pt x="130544" y="216646"/>
                        <a:pt x="171962" y="227734"/>
                        <a:pt x="219983" y="248560"/>
                      </a:cubicBezTo>
                      <a:cubicBezTo>
                        <a:pt x="226286" y="251406"/>
                        <a:pt x="232288" y="254103"/>
                        <a:pt x="238141" y="256800"/>
                      </a:cubicBezTo>
                      <a:cubicBezTo>
                        <a:pt x="201525" y="203911"/>
                        <a:pt x="140299" y="130945"/>
                        <a:pt x="91527" y="130945"/>
                      </a:cubicBezTo>
                      <a:close/>
                      <a:moveTo>
                        <a:pt x="373499" y="21121"/>
                      </a:moveTo>
                      <a:cubicBezTo>
                        <a:pt x="357142" y="21121"/>
                        <a:pt x="344537" y="26965"/>
                        <a:pt x="334783" y="39251"/>
                      </a:cubicBezTo>
                      <a:cubicBezTo>
                        <a:pt x="302969" y="78955"/>
                        <a:pt x="310622" y="170649"/>
                        <a:pt x="318726" y="225037"/>
                      </a:cubicBezTo>
                      <a:cubicBezTo>
                        <a:pt x="321127" y="219193"/>
                        <a:pt x="323528" y="213051"/>
                        <a:pt x="326229" y="206908"/>
                      </a:cubicBezTo>
                      <a:cubicBezTo>
                        <a:pt x="347238" y="158963"/>
                        <a:pt x="369898" y="122555"/>
                        <a:pt x="377101" y="125701"/>
                      </a:cubicBezTo>
                      <a:cubicBezTo>
                        <a:pt x="384154" y="128847"/>
                        <a:pt x="373049" y="170200"/>
                        <a:pt x="352040" y="218145"/>
                      </a:cubicBezTo>
                      <a:cubicBezTo>
                        <a:pt x="348438" y="226535"/>
                        <a:pt x="344837" y="234476"/>
                        <a:pt x="341085" y="241967"/>
                      </a:cubicBezTo>
                      <a:cubicBezTo>
                        <a:pt x="395559" y="205259"/>
                        <a:pt x="476294" y="139635"/>
                        <a:pt x="473292" y="88544"/>
                      </a:cubicBezTo>
                      <a:cubicBezTo>
                        <a:pt x="471942" y="66369"/>
                        <a:pt x="453934" y="47491"/>
                        <a:pt x="419719" y="32658"/>
                      </a:cubicBezTo>
                      <a:cubicBezTo>
                        <a:pt x="402162" y="25017"/>
                        <a:pt x="386705" y="21121"/>
                        <a:pt x="373499" y="21121"/>
                      </a:cubicBezTo>
                      <a:close/>
                      <a:moveTo>
                        <a:pt x="363633" y="558"/>
                      </a:moveTo>
                      <a:cubicBezTo>
                        <a:pt x="382053" y="-1615"/>
                        <a:pt x="403662" y="2543"/>
                        <a:pt x="428123" y="13181"/>
                      </a:cubicBezTo>
                      <a:cubicBezTo>
                        <a:pt x="470291" y="31609"/>
                        <a:pt x="492651" y="56481"/>
                        <a:pt x="494452" y="87345"/>
                      </a:cubicBezTo>
                      <a:cubicBezTo>
                        <a:pt x="495352" y="103826"/>
                        <a:pt x="490100" y="120757"/>
                        <a:pt x="480946" y="137388"/>
                      </a:cubicBezTo>
                      <a:cubicBezTo>
                        <a:pt x="520863" y="118509"/>
                        <a:pt x="560030" y="124952"/>
                        <a:pt x="585841" y="190576"/>
                      </a:cubicBezTo>
                      <a:cubicBezTo>
                        <a:pt x="611652" y="256051"/>
                        <a:pt x="587342" y="287365"/>
                        <a:pt x="545323" y="300550"/>
                      </a:cubicBezTo>
                      <a:cubicBezTo>
                        <a:pt x="567533" y="308041"/>
                        <a:pt x="583890" y="319129"/>
                        <a:pt x="593644" y="334111"/>
                      </a:cubicBezTo>
                      <a:cubicBezTo>
                        <a:pt x="608951" y="357484"/>
                        <a:pt x="608201" y="388798"/>
                        <a:pt x="591393" y="427454"/>
                      </a:cubicBezTo>
                      <a:cubicBezTo>
                        <a:pt x="572185" y="471503"/>
                        <a:pt x="545774" y="493827"/>
                        <a:pt x="513060" y="493827"/>
                      </a:cubicBezTo>
                      <a:cubicBezTo>
                        <a:pt x="497903" y="493827"/>
                        <a:pt x="482296" y="488583"/>
                        <a:pt x="466990" y="480043"/>
                      </a:cubicBezTo>
                      <a:cubicBezTo>
                        <a:pt x="485898" y="519897"/>
                        <a:pt x="479445" y="559152"/>
                        <a:pt x="413717" y="584923"/>
                      </a:cubicBezTo>
                      <a:cubicBezTo>
                        <a:pt x="348138" y="610693"/>
                        <a:pt x="316775" y="586271"/>
                        <a:pt x="303419" y="544319"/>
                      </a:cubicBezTo>
                      <a:cubicBezTo>
                        <a:pt x="299217" y="557055"/>
                        <a:pt x="293665" y="568442"/>
                        <a:pt x="286312" y="577581"/>
                      </a:cubicBezTo>
                      <a:cubicBezTo>
                        <a:pt x="272506" y="594961"/>
                        <a:pt x="253898" y="603651"/>
                        <a:pt x="231088" y="603651"/>
                      </a:cubicBezTo>
                      <a:cubicBezTo>
                        <a:pt x="215031" y="603651"/>
                        <a:pt x="196573" y="599156"/>
                        <a:pt x="176314" y="590316"/>
                      </a:cubicBezTo>
                      <a:cubicBezTo>
                        <a:pt x="134146" y="572037"/>
                        <a:pt x="111936" y="547016"/>
                        <a:pt x="110136" y="516152"/>
                      </a:cubicBezTo>
                      <a:cubicBezTo>
                        <a:pt x="109235" y="499671"/>
                        <a:pt x="114487" y="482890"/>
                        <a:pt x="123641" y="466259"/>
                      </a:cubicBezTo>
                      <a:cubicBezTo>
                        <a:pt x="83724" y="485137"/>
                        <a:pt x="44557" y="478545"/>
                        <a:pt x="18746" y="413070"/>
                      </a:cubicBezTo>
                      <a:cubicBezTo>
                        <a:pt x="-7065" y="347596"/>
                        <a:pt x="17245" y="316282"/>
                        <a:pt x="59264" y="302947"/>
                      </a:cubicBezTo>
                      <a:cubicBezTo>
                        <a:pt x="37054" y="295606"/>
                        <a:pt x="20697" y="284518"/>
                        <a:pt x="10943" y="269536"/>
                      </a:cubicBezTo>
                      <a:cubicBezTo>
                        <a:pt x="-4364" y="246162"/>
                        <a:pt x="-3614" y="214699"/>
                        <a:pt x="13194" y="176043"/>
                      </a:cubicBezTo>
                      <a:cubicBezTo>
                        <a:pt x="32402" y="132144"/>
                        <a:pt x="58813" y="109819"/>
                        <a:pt x="91527" y="109819"/>
                      </a:cubicBezTo>
                      <a:cubicBezTo>
                        <a:pt x="106684" y="109819"/>
                        <a:pt x="122291" y="115063"/>
                        <a:pt x="137597" y="123454"/>
                      </a:cubicBezTo>
                      <a:cubicBezTo>
                        <a:pt x="118689" y="83599"/>
                        <a:pt x="125142" y="44494"/>
                        <a:pt x="190870" y="18724"/>
                      </a:cubicBezTo>
                      <a:cubicBezTo>
                        <a:pt x="256449" y="-7046"/>
                        <a:pt x="287812" y="17226"/>
                        <a:pt x="301168" y="59327"/>
                      </a:cubicBezTo>
                      <a:cubicBezTo>
                        <a:pt x="305220" y="46592"/>
                        <a:pt x="310772" y="35205"/>
                        <a:pt x="318275" y="25916"/>
                      </a:cubicBezTo>
                      <a:cubicBezTo>
                        <a:pt x="329981" y="11233"/>
                        <a:pt x="345212" y="2730"/>
                        <a:pt x="363633" y="5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0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18" name="圆角矩形 33"/>
              <p:cNvSpPr/>
              <p:nvPr/>
            </p:nvSpPr>
            <p:spPr>
              <a:xfrm>
                <a:off x="8185621" y="3536414"/>
                <a:ext cx="529971" cy="66196"/>
              </a:xfrm>
              <a:prstGeom prst="roundRect">
                <a:avLst>
                  <a:gd name="adj" fmla="val 50000"/>
                </a:avLst>
              </a:prstGeom>
              <a:solidFill>
                <a:srgbClr val="E1DE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959995" y="3060770"/>
                <a:ext cx="140716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临床表现</a:t>
                </a: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7970141" y="3669345"/>
                <a:ext cx="2109234" cy="1014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流感潜伏期</a:t>
                </a:r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1~3</a:t>
                </a:r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pitchFamily="18" charset="-122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日，最短数小时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endParaRPr>
              </a:p>
            </p:txBody>
          </p:sp>
        </p:grp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5" t="8153" r="5471" b="5818"/>
            <a:stretch>
              <a:fillRect/>
            </a:stretch>
          </p:blipFill>
          <p:spPr>
            <a:xfrm>
              <a:off x="4497457" y="2295178"/>
              <a:ext cx="3059593" cy="30326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2" t="52640" b="16875"/>
          <a:stretch>
            <a:fillRect/>
          </a:stretch>
        </p:blipFill>
        <p:spPr>
          <a:xfrm>
            <a:off x="10878155" y="1682588"/>
            <a:ext cx="675608" cy="13273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9162021" y="355243"/>
            <a:ext cx="876221" cy="13273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8" r="89000"/>
          <a:stretch>
            <a:fillRect/>
          </a:stretch>
        </p:blipFill>
        <p:spPr>
          <a:xfrm>
            <a:off x="451862" y="2582639"/>
            <a:ext cx="811525" cy="1576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42" r="85825" b="43772"/>
          <a:stretch>
            <a:fillRect/>
          </a:stretch>
        </p:blipFill>
        <p:spPr>
          <a:xfrm>
            <a:off x="1891668" y="521801"/>
            <a:ext cx="811525" cy="132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r="68853" b="65292"/>
          <a:stretch>
            <a:fillRect/>
          </a:stretch>
        </p:blipFill>
        <p:spPr>
          <a:xfrm>
            <a:off x="4911744" y="171419"/>
            <a:ext cx="876221" cy="151116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562744" y="1410409"/>
            <a:ext cx="1054182" cy="960994"/>
            <a:chOff x="5559858" y="1849146"/>
            <a:chExt cx="1054182" cy="960994"/>
          </a:xfrm>
        </p:grpSpPr>
        <p:sp>
          <p:nvSpPr>
            <p:cNvPr id="2" name="椭圆 1"/>
            <p:cNvSpPr/>
            <p:nvPr/>
          </p:nvSpPr>
          <p:spPr>
            <a:xfrm>
              <a:off x="5588980" y="1849146"/>
              <a:ext cx="995939" cy="960994"/>
            </a:xfrm>
            <a:prstGeom prst="ellipse">
              <a:avLst/>
            </a:prstGeom>
            <a:solidFill>
              <a:srgbClr val="79B4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559858" y="1975700"/>
              <a:ext cx="10541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02</a:t>
              </a:r>
              <a:endParaRPr lang="zh-CN" altLang="en-US" sz="4000" b="1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827020" y="2628900"/>
            <a:ext cx="6487795" cy="230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solidFill>
                  <a:srgbClr val="2F84BD"/>
                </a:solidFill>
                <a:latin typeface="江西拙楷" panose="02010600040101010101" pitchFamily="2" charset="-122"/>
                <a:ea typeface="江西拙楷" panose="02010600040101010101" pitchFamily="2" charset="-122"/>
              </a:rPr>
              <a:t>感染传染病的主要原因</a:t>
            </a:r>
            <a:endParaRPr lang="en-US" altLang="zh-CN" sz="8000" dirty="0">
              <a:solidFill>
                <a:srgbClr val="2F84BD"/>
              </a:solidFill>
              <a:latin typeface="江西拙楷" panose="02010600040101010101" pitchFamily="2" charset="-122"/>
              <a:ea typeface="江西拙楷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0" t="11793" r="7394" b="57721"/>
          <a:stretch>
            <a:fillRect/>
          </a:stretch>
        </p:blipFill>
        <p:spPr>
          <a:xfrm>
            <a:off x="687804" y="646404"/>
            <a:ext cx="476769" cy="72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71133" y="646404"/>
            <a:ext cx="609502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原因之一：睡眠过少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r="7169" b="5817"/>
          <a:stretch>
            <a:fillRect/>
          </a:stretch>
        </p:blipFill>
        <p:spPr>
          <a:xfrm>
            <a:off x="1568545" y="2125834"/>
            <a:ext cx="3892445" cy="330814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866916" y="2195726"/>
            <a:ext cx="4884566" cy="3964233"/>
            <a:chOff x="5866916" y="2219023"/>
            <a:chExt cx="4884566" cy="3964233"/>
          </a:xfrm>
        </p:grpSpPr>
        <p:sp>
          <p:nvSpPr>
            <p:cNvPr id="6" name="文本框 5"/>
            <p:cNvSpPr txBox="1"/>
            <p:nvPr/>
          </p:nvSpPr>
          <p:spPr>
            <a:xfrm>
              <a:off x="5866916" y="3183516"/>
              <a:ext cx="4884566" cy="2999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rPr>
                <a:t>人体内有一种名为胞壁酸的物质，科学家们称其为睡眠物质，因为它既能催眠，又可增强人体免疫功能。比如：当人发烧患病时，多多睡觉就会使体内胞壁酸分泌增多，从而使人体的免疫机能增强。有些轻微的感冒，通过多睡觉可减轻或好转。如果儿童没有充足的睡眠，胞壁酸分泌少了，免疫机能也会随之降低。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919334" y="2219023"/>
              <a:ext cx="768467" cy="839808"/>
              <a:chOff x="5866916" y="2207374"/>
              <a:chExt cx="768467" cy="839808"/>
            </a:xfrm>
          </p:grpSpPr>
          <p:sp>
            <p:nvSpPr>
              <p:cNvPr id="9" name="矩形 10"/>
              <p:cNvSpPr>
                <a:spLocks noChangeAspect="1"/>
              </p:cNvSpPr>
              <p:nvPr/>
            </p:nvSpPr>
            <p:spPr>
              <a:xfrm>
                <a:off x="5866916" y="2207374"/>
                <a:ext cx="768467" cy="839808"/>
              </a:xfrm>
              <a:custGeom>
                <a:avLst/>
                <a:gdLst>
                  <a:gd name="connsiteX0" fmla="*/ 653528 w 1305333"/>
                  <a:gd name="connsiteY0" fmla="*/ 0 h 1424419"/>
                  <a:gd name="connsiteX1" fmla="*/ 757287 w 1305333"/>
                  <a:gd name="connsiteY1" fmla="*/ 32444 h 1424419"/>
                  <a:gd name="connsiteX2" fmla="*/ 1206876 w 1305333"/>
                  <a:gd name="connsiteY2" fmla="*/ 284945 h 1424419"/>
                  <a:gd name="connsiteX3" fmla="*/ 1233464 w 1305333"/>
                  <a:gd name="connsiteY3" fmla="*/ 306775 h 1424419"/>
                  <a:gd name="connsiteX4" fmla="*/ 1299728 w 1305333"/>
                  <a:gd name="connsiteY4" fmla="*/ 452301 h 1424419"/>
                  <a:gd name="connsiteX5" fmla="*/ 1303099 w 1305333"/>
                  <a:gd name="connsiteY5" fmla="*/ 495558 h 1424419"/>
                  <a:gd name="connsiteX6" fmla="*/ 1303099 w 1305333"/>
                  <a:gd name="connsiteY6" fmla="*/ 952393 h 1424419"/>
                  <a:gd name="connsiteX7" fmla="*/ 1299356 w 1305333"/>
                  <a:gd name="connsiteY7" fmla="*/ 974248 h 1424419"/>
                  <a:gd name="connsiteX8" fmla="*/ 1193590 w 1305333"/>
                  <a:gd name="connsiteY8" fmla="*/ 1159518 h 1424419"/>
                  <a:gd name="connsiteX9" fmla="*/ 1188747 w 1305333"/>
                  <a:gd name="connsiteY9" fmla="*/ 1163476 h 1424419"/>
                  <a:gd name="connsiteX10" fmla="*/ 792288 w 1305333"/>
                  <a:gd name="connsiteY10" fmla="*/ 1385653 h 1424419"/>
                  <a:gd name="connsiteX11" fmla="*/ 522686 w 1305333"/>
                  <a:gd name="connsiteY11" fmla="*/ 1384922 h 1424419"/>
                  <a:gd name="connsiteX12" fmla="*/ 80344 w 1305333"/>
                  <a:gd name="connsiteY12" fmla="*/ 1139323 h 1424419"/>
                  <a:gd name="connsiteX13" fmla="*/ 68397 w 1305333"/>
                  <a:gd name="connsiteY13" fmla="*/ 1130059 h 1424419"/>
                  <a:gd name="connsiteX14" fmla="*/ 667 w 1305333"/>
                  <a:gd name="connsiteY14" fmla="*/ 999105 h 1424419"/>
                  <a:gd name="connsiteX15" fmla="*/ 0 w 1305333"/>
                  <a:gd name="connsiteY15" fmla="*/ 972364 h 1424419"/>
                  <a:gd name="connsiteX16" fmla="*/ 2496 w 1305333"/>
                  <a:gd name="connsiteY16" fmla="*/ 463106 h 1424419"/>
                  <a:gd name="connsiteX17" fmla="*/ 2458 w 1305333"/>
                  <a:gd name="connsiteY17" fmla="*/ 429563 h 1424419"/>
                  <a:gd name="connsiteX18" fmla="*/ 75248 w 1305333"/>
                  <a:gd name="connsiteY18" fmla="*/ 303202 h 1424419"/>
                  <a:gd name="connsiteX19" fmla="*/ 103465 w 1305333"/>
                  <a:gd name="connsiteY19" fmla="*/ 288252 h 1424419"/>
                  <a:gd name="connsiteX20" fmla="*/ 541533 w 1305333"/>
                  <a:gd name="connsiteY20" fmla="*/ 38110 h 1424419"/>
                  <a:gd name="connsiteX21" fmla="*/ 653528 w 1305333"/>
                  <a:gd name="connsiteY21" fmla="*/ 0 h 1424419"/>
                  <a:gd name="connsiteX0-1" fmla="*/ 653528 w 1305333"/>
                  <a:gd name="connsiteY0-2" fmla="*/ 0 h 1424419"/>
                  <a:gd name="connsiteX1-3" fmla="*/ 757287 w 1305333"/>
                  <a:gd name="connsiteY1-4" fmla="*/ 32444 h 1424419"/>
                  <a:gd name="connsiteX2-5" fmla="*/ 1206876 w 1305333"/>
                  <a:gd name="connsiteY2-6" fmla="*/ 284945 h 1424419"/>
                  <a:gd name="connsiteX3-7" fmla="*/ 1233464 w 1305333"/>
                  <a:gd name="connsiteY3-8" fmla="*/ 306775 h 1424419"/>
                  <a:gd name="connsiteX4-9" fmla="*/ 1301712 w 1305333"/>
                  <a:gd name="connsiteY4-10" fmla="*/ 442384 h 1424419"/>
                  <a:gd name="connsiteX5-11" fmla="*/ 1303099 w 1305333"/>
                  <a:gd name="connsiteY5-12" fmla="*/ 495558 h 1424419"/>
                  <a:gd name="connsiteX6-13" fmla="*/ 1303099 w 1305333"/>
                  <a:gd name="connsiteY6-14" fmla="*/ 952393 h 1424419"/>
                  <a:gd name="connsiteX7-15" fmla="*/ 1299356 w 1305333"/>
                  <a:gd name="connsiteY7-16" fmla="*/ 974248 h 1424419"/>
                  <a:gd name="connsiteX8-17" fmla="*/ 1193590 w 1305333"/>
                  <a:gd name="connsiteY8-18" fmla="*/ 1159518 h 1424419"/>
                  <a:gd name="connsiteX9-19" fmla="*/ 1188747 w 1305333"/>
                  <a:gd name="connsiteY9-20" fmla="*/ 1163476 h 1424419"/>
                  <a:gd name="connsiteX10-21" fmla="*/ 792288 w 1305333"/>
                  <a:gd name="connsiteY10-22" fmla="*/ 1385653 h 1424419"/>
                  <a:gd name="connsiteX11-23" fmla="*/ 522686 w 1305333"/>
                  <a:gd name="connsiteY11-24" fmla="*/ 1384922 h 1424419"/>
                  <a:gd name="connsiteX12-25" fmla="*/ 80344 w 1305333"/>
                  <a:gd name="connsiteY12-26" fmla="*/ 1139323 h 1424419"/>
                  <a:gd name="connsiteX13-27" fmla="*/ 68397 w 1305333"/>
                  <a:gd name="connsiteY13-28" fmla="*/ 1130059 h 1424419"/>
                  <a:gd name="connsiteX14-29" fmla="*/ 667 w 1305333"/>
                  <a:gd name="connsiteY14-30" fmla="*/ 999105 h 1424419"/>
                  <a:gd name="connsiteX15-31" fmla="*/ 0 w 1305333"/>
                  <a:gd name="connsiteY15-32" fmla="*/ 972364 h 1424419"/>
                  <a:gd name="connsiteX16-33" fmla="*/ 2496 w 1305333"/>
                  <a:gd name="connsiteY16-34" fmla="*/ 463106 h 1424419"/>
                  <a:gd name="connsiteX17-35" fmla="*/ 2458 w 1305333"/>
                  <a:gd name="connsiteY17-36" fmla="*/ 429563 h 1424419"/>
                  <a:gd name="connsiteX18-37" fmla="*/ 75248 w 1305333"/>
                  <a:gd name="connsiteY18-38" fmla="*/ 303202 h 1424419"/>
                  <a:gd name="connsiteX19-39" fmla="*/ 103465 w 1305333"/>
                  <a:gd name="connsiteY19-40" fmla="*/ 288252 h 1424419"/>
                  <a:gd name="connsiteX20-41" fmla="*/ 541533 w 1305333"/>
                  <a:gd name="connsiteY20-42" fmla="*/ 38110 h 1424419"/>
                  <a:gd name="connsiteX21-43" fmla="*/ 653528 w 1305333"/>
                  <a:gd name="connsiteY21-44" fmla="*/ 0 h 1424419"/>
                  <a:gd name="connsiteX0-45" fmla="*/ 653528 w 1305333"/>
                  <a:gd name="connsiteY0-46" fmla="*/ 0 h 1424419"/>
                  <a:gd name="connsiteX1-47" fmla="*/ 757287 w 1305333"/>
                  <a:gd name="connsiteY1-48" fmla="*/ 32444 h 1424419"/>
                  <a:gd name="connsiteX2-49" fmla="*/ 1206876 w 1305333"/>
                  <a:gd name="connsiteY2-50" fmla="*/ 284945 h 1424419"/>
                  <a:gd name="connsiteX3-51" fmla="*/ 1233464 w 1305333"/>
                  <a:gd name="connsiteY3-52" fmla="*/ 306775 h 1424419"/>
                  <a:gd name="connsiteX4-53" fmla="*/ 1301712 w 1305333"/>
                  <a:gd name="connsiteY4-54" fmla="*/ 442384 h 1424419"/>
                  <a:gd name="connsiteX5-55" fmla="*/ 1303099 w 1305333"/>
                  <a:gd name="connsiteY5-56" fmla="*/ 495558 h 1424419"/>
                  <a:gd name="connsiteX6-57" fmla="*/ 1303099 w 1305333"/>
                  <a:gd name="connsiteY6-58" fmla="*/ 952393 h 1424419"/>
                  <a:gd name="connsiteX7-59" fmla="*/ 1299356 w 1305333"/>
                  <a:gd name="connsiteY7-60" fmla="*/ 974248 h 1424419"/>
                  <a:gd name="connsiteX8-61" fmla="*/ 1193590 w 1305333"/>
                  <a:gd name="connsiteY8-62" fmla="*/ 1159518 h 1424419"/>
                  <a:gd name="connsiteX9-63" fmla="*/ 1188747 w 1305333"/>
                  <a:gd name="connsiteY9-64" fmla="*/ 1163476 h 1424419"/>
                  <a:gd name="connsiteX10-65" fmla="*/ 792288 w 1305333"/>
                  <a:gd name="connsiteY10-66" fmla="*/ 1385653 h 1424419"/>
                  <a:gd name="connsiteX11-67" fmla="*/ 522686 w 1305333"/>
                  <a:gd name="connsiteY11-68" fmla="*/ 1384922 h 1424419"/>
                  <a:gd name="connsiteX12-69" fmla="*/ 80344 w 1305333"/>
                  <a:gd name="connsiteY12-70" fmla="*/ 1139323 h 1424419"/>
                  <a:gd name="connsiteX13-71" fmla="*/ 68397 w 1305333"/>
                  <a:gd name="connsiteY13-72" fmla="*/ 1130059 h 1424419"/>
                  <a:gd name="connsiteX14-73" fmla="*/ 667 w 1305333"/>
                  <a:gd name="connsiteY14-74" fmla="*/ 999105 h 1424419"/>
                  <a:gd name="connsiteX15-75" fmla="*/ 0 w 1305333"/>
                  <a:gd name="connsiteY15-76" fmla="*/ 972364 h 1424419"/>
                  <a:gd name="connsiteX16-77" fmla="*/ 2496 w 1305333"/>
                  <a:gd name="connsiteY16-78" fmla="*/ 463106 h 1424419"/>
                  <a:gd name="connsiteX17-79" fmla="*/ 2458 w 1305333"/>
                  <a:gd name="connsiteY17-80" fmla="*/ 429563 h 1424419"/>
                  <a:gd name="connsiteX18-81" fmla="*/ 75248 w 1305333"/>
                  <a:gd name="connsiteY18-82" fmla="*/ 303202 h 1424419"/>
                  <a:gd name="connsiteX19-83" fmla="*/ 103465 w 1305333"/>
                  <a:gd name="connsiteY19-84" fmla="*/ 288252 h 1424419"/>
                  <a:gd name="connsiteX20-85" fmla="*/ 541533 w 1305333"/>
                  <a:gd name="connsiteY20-86" fmla="*/ 38110 h 1424419"/>
                  <a:gd name="connsiteX21-87" fmla="*/ 653528 w 1305333"/>
                  <a:gd name="connsiteY21-88" fmla="*/ 0 h 1424419"/>
                  <a:gd name="connsiteX0-89" fmla="*/ 653528 w 1306046"/>
                  <a:gd name="connsiteY0-90" fmla="*/ 0 h 1424419"/>
                  <a:gd name="connsiteX1-91" fmla="*/ 757287 w 1306046"/>
                  <a:gd name="connsiteY1-92" fmla="*/ 32444 h 1424419"/>
                  <a:gd name="connsiteX2-93" fmla="*/ 1206876 w 1306046"/>
                  <a:gd name="connsiteY2-94" fmla="*/ 284945 h 1424419"/>
                  <a:gd name="connsiteX3-95" fmla="*/ 1233464 w 1306046"/>
                  <a:gd name="connsiteY3-96" fmla="*/ 306775 h 1424419"/>
                  <a:gd name="connsiteX4-97" fmla="*/ 1301712 w 1306046"/>
                  <a:gd name="connsiteY4-98" fmla="*/ 442384 h 1424419"/>
                  <a:gd name="connsiteX5-99" fmla="*/ 1303099 w 1306046"/>
                  <a:gd name="connsiteY5-100" fmla="*/ 495558 h 1424419"/>
                  <a:gd name="connsiteX6-101" fmla="*/ 1303099 w 1306046"/>
                  <a:gd name="connsiteY6-102" fmla="*/ 952393 h 1424419"/>
                  <a:gd name="connsiteX7-103" fmla="*/ 1305306 w 1306046"/>
                  <a:gd name="connsiteY7-104" fmla="*/ 990115 h 1424419"/>
                  <a:gd name="connsiteX8-105" fmla="*/ 1193590 w 1306046"/>
                  <a:gd name="connsiteY8-106" fmla="*/ 1159518 h 1424419"/>
                  <a:gd name="connsiteX9-107" fmla="*/ 1188747 w 1306046"/>
                  <a:gd name="connsiteY9-108" fmla="*/ 1163476 h 1424419"/>
                  <a:gd name="connsiteX10-109" fmla="*/ 792288 w 1306046"/>
                  <a:gd name="connsiteY10-110" fmla="*/ 1385653 h 1424419"/>
                  <a:gd name="connsiteX11-111" fmla="*/ 522686 w 1306046"/>
                  <a:gd name="connsiteY11-112" fmla="*/ 1384922 h 1424419"/>
                  <a:gd name="connsiteX12-113" fmla="*/ 80344 w 1306046"/>
                  <a:gd name="connsiteY12-114" fmla="*/ 1139323 h 1424419"/>
                  <a:gd name="connsiteX13-115" fmla="*/ 68397 w 1306046"/>
                  <a:gd name="connsiteY13-116" fmla="*/ 1130059 h 1424419"/>
                  <a:gd name="connsiteX14-117" fmla="*/ 667 w 1306046"/>
                  <a:gd name="connsiteY14-118" fmla="*/ 999105 h 1424419"/>
                  <a:gd name="connsiteX15-119" fmla="*/ 0 w 1306046"/>
                  <a:gd name="connsiteY15-120" fmla="*/ 972364 h 1424419"/>
                  <a:gd name="connsiteX16-121" fmla="*/ 2496 w 1306046"/>
                  <a:gd name="connsiteY16-122" fmla="*/ 463106 h 1424419"/>
                  <a:gd name="connsiteX17-123" fmla="*/ 2458 w 1306046"/>
                  <a:gd name="connsiteY17-124" fmla="*/ 429563 h 1424419"/>
                  <a:gd name="connsiteX18-125" fmla="*/ 75248 w 1306046"/>
                  <a:gd name="connsiteY18-126" fmla="*/ 303202 h 1424419"/>
                  <a:gd name="connsiteX19-127" fmla="*/ 103465 w 1306046"/>
                  <a:gd name="connsiteY19-128" fmla="*/ 288252 h 1424419"/>
                  <a:gd name="connsiteX20-129" fmla="*/ 541533 w 1306046"/>
                  <a:gd name="connsiteY20-130" fmla="*/ 38110 h 1424419"/>
                  <a:gd name="connsiteX21-131" fmla="*/ 653528 w 1306046"/>
                  <a:gd name="connsiteY21-132" fmla="*/ 0 h 1424419"/>
                  <a:gd name="connsiteX0-133" fmla="*/ 653528 w 1305333"/>
                  <a:gd name="connsiteY0-134" fmla="*/ 0 h 1424419"/>
                  <a:gd name="connsiteX1-135" fmla="*/ 757287 w 1305333"/>
                  <a:gd name="connsiteY1-136" fmla="*/ 32444 h 1424419"/>
                  <a:gd name="connsiteX2-137" fmla="*/ 1206876 w 1305333"/>
                  <a:gd name="connsiteY2-138" fmla="*/ 284945 h 1424419"/>
                  <a:gd name="connsiteX3-139" fmla="*/ 1233464 w 1305333"/>
                  <a:gd name="connsiteY3-140" fmla="*/ 306775 h 1424419"/>
                  <a:gd name="connsiteX4-141" fmla="*/ 1301712 w 1305333"/>
                  <a:gd name="connsiteY4-142" fmla="*/ 442384 h 1424419"/>
                  <a:gd name="connsiteX5-143" fmla="*/ 1303099 w 1305333"/>
                  <a:gd name="connsiteY5-144" fmla="*/ 495558 h 1424419"/>
                  <a:gd name="connsiteX6-145" fmla="*/ 1303099 w 1305333"/>
                  <a:gd name="connsiteY6-146" fmla="*/ 952393 h 1424419"/>
                  <a:gd name="connsiteX7-147" fmla="*/ 1305306 w 1305333"/>
                  <a:gd name="connsiteY7-148" fmla="*/ 990115 h 1424419"/>
                  <a:gd name="connsiteX8-149" fmla="*/ 1193590 w 1305333"/>
                  <a:gd name="connsiteY8-150" fmla="*/ 1159518 h 1424419"/>
                  <a:gd name="connsiteX9-151" fmla="*/ 1188747 w 1305333"/>
                  <a:gd name="connsiteY9-152" fmla="*/ 1163476 h 1424419"/>
                  <a:gd name="connsiteX10-153" fmla="*/ 792288 w 1305333"/>
                  <a:gd name="connsiteY10-154" fmla="*/ 1385653 h 1424419"/>
                  <a:gd name="connsiteX11-155" fmla="*/ 522686 w 1305333"/>
                  <a:gd name="connsiteY11-156" fmla="*/ 1384922 h 1424419"/>
                  <a:gd name="connsiteX12-157" fmla="*/ 80344 w 1305333"/>
                  <a:gd name="connsiteY12-158" fmla="*/ 1139323 h 1424419"/>
                  <a:gd name="connsiteX13-159" fmla="*/ 68397 w 1305333"/>
                  <a:gd name="connsiteY13-160" fmla="*/ 1130059 h 1424419"/>
                  <a:gd name="connsiteX14-161" fmla="*/ 667 w 1305333"/>
                  <a:gd name="connsiteY14-162" fmla="*/ 999105 h 1424419"/>
                  <a:gd name="connsiteX15-163" fmla="*/ 0 w 1305333"/>
                  <a:gd name="connsiteY15-164" fmla="*/ 972364 h 1424419"/>
                  <a:gd name="connsiteX16-165" fmla="*/ 2496 w 1305333"/>
                  <a:gd name="connsiteY16-166" fmla="*/ 463106 h 1424419"/>
                  <a:gd name="connsiteX17-167" fmla="*/ 2458 w 1305333"/>
                  <a:gd name="connsiteY17-168" fmla="*/ 429563 h 1424419"/>
                  <a:gd name="connsiteX18-169" fmla="*/ 75248 w 1305333"/>
                  <a:gd name="connsiteY18-170" fmla="*/ 303202 h 1424419"/>
                  <a:gd name="connsiteX19-171" fmla="*/ 103465 w 1305333"/>
                  <a:gd name="connsiteY19-172" fmla="*/ 288252 h 1424419"/>
                  <a:gd name="connsiteX20-173" fmla="*/ 541533 w 1305333"/>
                  <a:gd name="connsiteY20-174" fmla="*/ 38110 h 1424419"/>
                  <a:gd name="connsiteX21-175" fmla="*/ 653528 w 1305333"/>
                  <a:gd name="connsiteY21-176" fmla="*/ 0 h 1424419"/>
                  <a:gd name="connsiteX0-177" fmla="*/ 653528 w 1305333"/>
                  <a:gd name="connsiteY0-178" fmla="*/ 0 h 1424419"/>
                  <a:gd name="connsiteX1-179" fmla="*/ 757287 w 1305333"/>
                  <a:gd name="connsiteY1-180" fmla="*/ 32444 h 1424419"/>
                  <a:gd name="connsiteX2-181" fmla="*/ 1206876 w 1305333"/>
                  <a:gd name="connsiteY2-182" fmla="*/ 284945 h 1424419"/>
                  <a:gd name="connsiteX3-183" fmla="*/ 1233464 w 1305333"/>
                  <a:gd name="connsiteY3-184" fmla="*/ 306775 h 1424419"/>
                  <a:gd name="connsiteX4-185" fmla="*/ 1301712 w 1305333"/>
                  <a:gd name="connsiteY4-186" fmla="*/ 442384 h 1424419"/>
                  <a:gd name="connsiteX5-187" fmla="*/ 1303099 w 1305333"/>
                  <a:gd name="connsiteY5-188" fmla="*/ 495558 h 1424419"/>
                  <a:gd name="connsiteX6-189" fmla="*/ 1303099 w 1305333"/>
                  <a:gd name="connsiteY6-190" fmla="*/ 952393 h 1424419"/>
                  <a:gd name="connsiteX7-191" fmla="*/ 1305306 w 1305333"/>
                  <a:gd name="connsiteY7-192" fmla="*/ 990115 h 1424419"/>
                  <a:gd name="connsiteX8-193" fmla="*/ 1193590 w 1305333"/>
                  <a:gd name="connsiteY8-194" fmla="*/ 1159518 h 1424419"/>
                  <a:gd name="connsiteX9-195" fmla="*/ 1172881 w 1305333"/>
                  <a:gd name="connsiteY9-196" fmla="*/ 1179342 h 1424419"/>
                  <a:gd name="connsiteX10-197" fmla="*/ 792288 w 1305333"/>
                  <a:gd name="connsiteY10-198" fmla="*/ 1385653 h 1424419"/>
                  <a:gd name="connsiteX11-199" fmla="*/ 522686 w 1305333"/>
                  <a:gd name="connsiteY11-200" fmla="*/ 1384922 h 1424419"/>
                  <a:gd name="connsiteX12-201" fmla="*/ 80344 w 1305333"/>
                  <a:gd name="connsiteY12-202" fmla="*/ 1139323 h 1424419"/>
                  <a:gd name="connsiteX13-203" fmla="*/ 68397 w 1305333"/>
                  <a:gd name="connsiteY13-204" fmla="*/ 1130059 h 1424419"/>
                  <a:gd name="connsiteX14-205" fmla="*/ 667 w 1305333"/>
                  <a:gd name="connsiteY14-206" fmla="*/ 999105 h 1424419"/>
                  <a:gd name="connsiteX15-207" fmla="*/ 0 w 1305333"/>
                  <a:gd name="connsiteY15-208" fmla="*/ 972364 h 1424419"/>
                  <a:gd name="connsiteX16-209" fmla="*/ 2496 w 1305333"/>
                  <a:gd name="connsiteY16-210" fmla="*/ 463106 h 1424419"/>
                  <a:gd name="connsiteX17-211" fmla="*/ 2458 w 1305333"/>
                  <a:gd name="connsiteY17-212" fmla="*/ 429563 h 1424419"/>
                  <a:gd name="connsiteX18-213" fmla="*/ 75248 w 1305333"/>
                  <a:gd name="connsiteY18-214" fmla="*/ 303202 h 1424419"/>
                  <a:gd name="connsiteX19-215" fmla="*/ 103465 w 1305333"/>
                  <a:gd name="connsiteY19-216" fmla="*/ 288252 h 1424419"/>
                  <a:gd name="connsiteX20-217" fmla="*/ 541533 w 1305333"/>
                  <a:gd name="connsiteY20-218" fmla="*/ 38110 h 1424419"/>
                  <a:gd name="connsiteX21-219" fmla="*/ 653528 w 1305333"/>
                  <a:gd name="connsiteY21-220" fmla="*/ 0 h 1424419"/>
                  <a:gd name="connsiteX0-221" fmla="*/ 653528 w 1305333"/>
                  <a:gd name="connsiteY0-222" fmla="*/ 0 h 1424419"/>
                  <a:gd name="connsiteX1-223" fmla="*/ 757287 w 1305333"/>
                  <a:gd name="connsiteY1-224" fmla="*/ 32444 h 1424419"/>
                  <a:gd name="connsiteX2-225" fmla="*/ 1206876 w 1305333"/>
                  <a:gd name="connsiteY2-226" fmla="*/ 284945 h 1424419"/>
                  <a:gd name="connsiteX3-227" fmla="*/ 1233464 w 1305333"/>
                  <a:gd name="connsiteY3-228" fmla="*/ 306775 h 1424419"/>
                  <a:gd name="connsiteX4-229" fmla="*/ 1301712 w 1305333"/>
                  <a:gd name="connsiteY4-230" fmla="*/ 442384 h 1424419"/>
                  <a:gd name="connsiteX5-231" fmla="*/ 1303099 w 1305333"/>
                  <a:gd name="connsiteY5-232" fmla="*/ 495558 h 1424419"/>
                  <a:gd name="connsiteX6-233" fmla="*/ 1303099 w 1305333"/>
                  <a:gd name="connsiteY6-234" fmla="*/ 952393 h 1424419"/>
                  <a:gd name="connsiteX7-235" fmla="*/ 1305306 w 1305333"/>
                  <a:gd name="connsiteY7-236" fmla="*/ 990115 h 1424419"/>
                  <a:gd name="connsiteX8-237" fmla="*/ 1193590 w 1305333"/>
                  <a:gd name="connsiteY8-238" fmla="*/ 1159518 h 1424419"/>
                  <a:gd name="connsiteX9-239" fmla="*/ 1172881 w 1305333"/>
                  <a:gd name="connsiteY9-240" fmla="*/ 1179342 h 1424419"/>
                  <a:gd name="connsiteX10-241" fmla="*/ 792288 w 1305333"/>
                  <a:gd name="connsiteY10-242" fmla="*/ 1385653 h 1424419"/>
                  <a:gd name="connsiteX11-243" fmla="*/ 522686 w 1305333"/>
                  <a:gd name="connsiteY11-244" fmla="*/ 1384922 h 1424419"/>
                  <a:gd name="connsiteX12-245" fmla="*/ 80344 w 1305333"/>
                  <a:gd name="connsiteY12-246" fmla="*/ 1139323 h 1424419"/>
                  <a:gd name="connsiteX13-247" fmla="*/ 68397 w 1305333"/>
                  <a:gd name="connsiteY13-248" fmla="*/ 1130059 h 1424419"/>
                  <a:gd name="connsiteX14-249" fmla="*/ 667 w 1305333"/>
                  <a:gd name="connsiteY14-250" fmla="*/ 999105 h 1424419"/>
                  <a:gd name="connsiteX15-251" fmla="*/ 0 w 1305333"/>
                  <a:gd name="connsiteY15-252" fmla="*/ 972364 h 1424419"/>
                  <a:gd name="connsiteX16-253" fmla="*/ 2496 w 1305333"/>
                  <a:gd name="connsiteY16-254" fmla="*/ 463106 h 1424419"/>
                  <a:gd name="connsiteX17-255" fmla="*/ 2458 w 1305333"/>
                  <a:gd name="connsiteY17-256" fmla="*/ 429563 h 1424419"/>
                  <a:gd name="connsiteX18-257" fmla="*/ 75248 w 1305333"/>
                  <a:gd name="connsiteY18-258" fmla="*/ 303202 h 1424419"/>
                  <a:gd name="connsiteX19-259" fmla="*/ 103465 w 1305333"/>
                  <a:gd name="connsiteY19-260" fmla="*/ 288252 h 1424419"/>
                  <a:gd name="connsiteX20-261" fmla="*/ 541533 w 1305333"/>
                  <a:gd name="connsiteY20-262" fmla="*/ 38110 h 1424419"/>
                  <a:gd name="connsiteX21-263" fmla="*/ 653528 w 1305333"/>
                  <a:gd name="connsiteY21-264" fmla="*/ 0 h 1424419"/>
                  <a:gd name="connsiteX0-265" fmla="*/ 653528 w 1305333"/>
                  <a:gd name="connsiteY0-266" fmla="*/ 0 h 1424419"/>
                  <a:gd name="connsiteX1-267" fmla="*/ 757287 w 1305333"/>
                  <a:gd name="connsiteY1-268" fmla="*/ 32444 h 1424419"/>
                  <a:gd name="connsiteX2-269" fmla="*/ 1206876 w 1305333"/>
                  <a:gd name="connsiteY2-270" fmla="*/ 284945 h 1424419"/>
                  <a:gd name="connsiteX3-271" fmla="*/ 1233464 w 1305333"/>
                  <a:gd name="connsiteY3-272" fmla="*/ 306775 h 1424419"/>
                  <a:gd name="connsiteX4-273" fmla="*/ 1301712 w 1305333"/>
                  <a:gd name="connsiteY4-274" fmla="*/ 442384 h 1424419"/>
                  <a:gd name="connsiteX5-275" fmla="*/ 1303099 w 1305333"/>
                  <a:gd name="connsiteY5-276" fmla="*/ 495558 h 1424419"/>
                  <a:gd name="connsiteX6-277" fmla="*/ 1303099 w 1305333"/>
                  <a:gd name="connsiteY6-278" fmla="*/ 952393 h 1424419"/>
                  <a:gd name="connsiteX7-279" fmla="*/ 1305306 w 1305333"/>
                  <a:gd name="connsiteY7-280" fmla="*/ 990115 h 1424419"/>
                  <a:gd name="connsiteX8-281" fmla="*/ 1193590 w 1305333"/>
                  <a:gd name="connsiteY8-282" fmla="*/ 1159518 h 1424419"/>
                  <a:gd name="connsiteX9-283" fmla="*/ 1172881 w 1305333"/>
                  <a:gd name="connsiteY9-284" fmla="*/ 1179342 h 1424419"/>
                  <a:gd name="connsiteX10-285" fmla="*/ 792288 w 1305333"/>
                  <a:gd name="connsiteY10-286" fmla="*/ 1385653 h 1424419"/>
                  <a:gd name="connsiteX11-287" fmla="*/ 522686 w 1305333"/>
                  <a:gd name="connsiteY11-288" fmla="*/ 1384922 h 1424419"/>
                  <a:gd name="connsiteX12-289" fmla="*/ 80344 w 1305333"/>
                  <a:gd name="connsiteY12-290" fmla="*/ 1139323 h 1424419"/>
                  <a:gd name="connsiteX13-291" fmla="*/ 68397 w 1305333"/>
                  <a:gd name="connsiteY13-292" fmla="*/ 1130059 h 1424419"/>
                  <a:gd name="connsiteX14-293" fmla="*/ 667 w 1305333"/>
                  <a:gd name="connsiteY14-294" fmla="*/ 999105 h 1424419"/>
                  <a:gd name="connsiteX15-295" fmla="*/ 0 w 1305333"/>
                  <a:gd name="connsiteY15-296" fmla="*/ 972364 h 1424419"/>
                  <a:gd name="connsiteX16-297" fmla="*/ 2496 w 1305333"/>
                  <a:gd name="connsiteY16-298" fmla="*/ 463106 h 1424419"/>
                  <a:gd name="connsiteX17-299" fmla="*/ 2458 w 1305333"/>
                  <a:gd name="connsiteY17-300" fmla="*/ 429563 h 1424419"/>
                  <a:gd name="connsiteX18-301" fmla="*/ 75248 w 1305333"/>
                  <a:gd name="connsiteY18-302" fmla="*/ 303202 h 1424419"/>
                  <a:gd name="connsiteX19-303" fmla="*/ 103465 w 1305333"/>
                  <a:gd name="connsiteY19-304" fmla="*/ 288252 h 1424419"/>
                  <a:gd name="connsiteX20-305" fmla="*/ 541533 w 1305333"/>
                  <a:gd name="connsiteY20-306" fmla="*/ 38110 h 1424419"/>
                  <a:gd name="connsiteX21-307" fmla="*/ 653528 w 1305333"/>
                  <a:gd name="connsiteY21-308" fmla="*/ 0 h 1424419"/>
                  <a:gd name="connsiteX0-309" fmla="*/ 653528 w 1305333"/>
                  <a:gd name="connsiteY0-310" fmla="*/ 0 h 1424419"/>
                  <a:gd name="connsiteX1-311" fmla="*/ 757287 w 1305333"/>
                  <a:gd name="connsiteY1-312" fmla="*/ 32444 h 1424419"/>
                  <a:gd name="connsiteX2-313" fmla="*/ 1206876 w 1305333"/>
                  <a:gd name="connsiteY2-314" fmla="*/ 284945 h 1424419"/>
                  <a:gd name="connsiteX3-315" fmla="*/ 1233464 w 1305333"/>
                  <a:gd name="connsiteY3-316" fmla="*/ 306775 h 1424419"/>
                  <a:gd name="connsiteX4-317" fmla="*/ 1301712 w 1305333"/>
                  <a:gd name="connsiteY4-318" fmla="*/ 442384 h 1424419"/>
                  <a:gd name="connsiteX5-319" fmla="*/ 1303099 w 1305333"/>
                  <a:gd name="connsiteY5-320" fmla="*/ 495558 h 1424419"/>
                  <a:gd name="connsiteX6-321" fmla="*/ 1303099 w 1305333"/>
                  <a:gd name="connsiteY6-322" fmla="*/ 952393 h 1424419"/>
                  <a:gd name="connsiteX7-323" fmla="*/ 1305306 w 1305333"/>
                  <a:gd name="connsiteY7-324" fmla="*/ 990115 h 1424419"/>
                  <a:gd name="connsiteX8-325" fmla="*/ 1193590 w 1305333"/>
                  <a:gd name="connsiteY8-326" fmla="*/ 1159518 h 1424419"/>
                  <a:gd name="connsiteX9-327" fmla="*/ 1172881 w 1305333"/>
                  <a:gd name="connsiteY9-328" fmla="*/ 1179342 h 1424419"/>
                  <a:gd name="connsiteX10-329" fmla="*/ 792288 w 1305333"/>
                  <a:gd name="connsiteY10-330" fmla="*/ 1385653 h 1424419"/>
                  <a:gd name="connsiteX11-331" fmla="*/ 522686 w 1305333"/>
                  <a:gd name="connsiteY11-332" fmla="*/ 1384922 h 1424419"/>
                  <a:gd name="connsiteX12-333" fmla="*/ 80344 w 1305333"/>
                  <a:gd name="connsiteY12-334" fmla="*/ 1139323 h 1424419"/>
                  <a:gd name="connsiteX13-335" fmla="*/ 68397 w 1305333"/>
                  <a:gd name="connsiteY13-336" fmla="*/ 1130059 h 1424419"/>
                  <a:gd name="connsiteX14-337" fmla="*/ 667 w 1305333"/>
                  <a:gd name="connsiteY14-338" fmla="*/ 999105 h 1424419"/>
                  <a:gd name="connsiteX15-339" fmla="*/ 0 w 1305333"/>
                  <a:gd name="connsiteY15-340" fmla="*/ 972364 h 1424419"/>
                  <a:gd name="connsiteX16-341" fmla="*/ 2496 w 1305333"/>
                  <a:gd name="connsiteY16-342" fmla="*/ 463106 h 1424419"/>
                  <a:gd name="connsiteX17-343" fmla="*/ 2458 w 1305333"/>
                  <a:gd name="connsiteY17-344" fmla="*/ 429563 h 1424419"/>
                  <a:gd name="connsiteX18-345" fmla="*/ 75248 w 1305333"/>
                  <a:gd name="connsiteY18-346" fmla="*/ 303202 h 1424419"/>
                  <a:gd name="connsiteX19-347" fmla="*/ 103465 w 1305333"/>
                  <a:gd name="connsiteY19-348" fmla="*/ 288252 h 1424419"/>
                  <a:gd name="connsiteX20-349" fmla="*/ 541533 w 1305333"/>
                  <a:gd name="connsiteY20-350" fmla="*/ 38110 h 1424419"/>
                  <a:gd name="connsiteX21-351" fmla="*/ 653528 w 1305333"/>
                  <a:gd name="connsiteY21-352" fmla="*/ 0 h 1424419"/>
                  <a:gd name="connsiteX0-353" fmla="*/ 653528 w 1305333"/>
                  <a:gd name="connsiteY0-354" fmla="*/ 0 h 1424419"/>
                  <a:gd name="connsiteX1-355" fmla="*/ 757287 w 1305333"/>
                  <a:gd name="connsiteY1-356" fmla="*/ 32444 h 1424419"/>
                  <a:gd name="connsiteX2-357" fmla="*/ 1206876 w 1305333"/>
                  <a:gd name="connsiteY2-358" fmla="*/ 284945 h 1424419"/>
                  <a:gd name="connsiteX3-359" fmla="*/ 1233464 w 1305333"/>
                  <a:gd name="connsiteY3-360" fmla="*/ 306775 h 1424419"/>
                  <a:gd name="connsiteX4-361" fmla="*/ 1301712 w 1305333"/>
                  <a:gd name="connsiteY4-362" fmla="*/ 442384 h 1424419"/>
                  <a:gd name="connsiteX5-363" fmla="*/ 1303099 w 1305333"/>
                  <a:gd name="connsiteY5-364" fmla="*/ 495558 h 1424419"/>
                  <a:gd name="connsiteX6-365" fmla="*/ 1303099 w 1305333"/>
                  <a:gd name="connsiteY6-366" fmla="*/ 952393 h 1424419"/>
                  <a:gd name="connsiteX7-367" fmla="*/ 1305306 w 1305333"/>
                  <a:gd name="connsiteY7-368" fmla="*/ 990115 h 1424419"/>
                  <a:gd name="connsiteX8-369" fmla="*/ 1193590 w 1305333"/>
                  <a:gd name="connsiteY8-370" fmla="*/ 1159518 h 1424419"/>
                  <a:gd name="connsiteX9-371" fmla="*/ 1172881 w 1305333"/>
                  <a:gd name="connsiteY9-372" fmla="*/ 1179342 h 1424419"/>
                  <a:gd name="connsiteX10-373" fmla="*/ 792288 w 1305333"/>
                  <a:gd name="connsiteY10-374" fmla="*/ 1385653 h 1424419"/>
                  <a:gd name="connsiteX11-375" fmla="*/ 522686 w 1305333"/>
                  <a:gd name="connsiteY11-376" fmla="*/ 1384922 h 1424419"/>
                  <a:gd name="connsiteX12-377" fmla="*/ 80344 w 1305333"/>
                  <a:gd name="connsiteY12-378" fmla="*/ 1139323 h 1424419"/>
                  <a:gd name="connsiteX13-379" fmla="*/ 68397 w 1305333"/>
                  <a:gd name="connsiteY13-380" fmla="*/ 1130059 h 1424419"/>
                  <a:gd name="connsiteX14-381" fmla="*/ 667 w 1305333"/>
                  <a:gd name="connsiteY14-382" fmla="*/ 999105 h 1424419"/>
                  <a:gd name="connsiteX15-383" fmla="*/ 0 w 1305333"/>
                  <a:gd name="connsiteY15-384" fmla="*/ 972364 h 1424419"/>
                  <a:gd name="connsiteX16-385" fmla="*/ 2496 w 1305333"/>
                  <a:gd name="connsiteY16-386" fmla="*/ 463106 h 1424419"/>
                  <a:gd name="connsiteX17-387" fmla="*/ 2458 w 1305333"/>
                  <a:gd name="connsiteY17-388" fmla="*/ 429563 h 1424419"/>
                  <a:gd name="connsiteX18-389" fmla="*/ 75248 w 1305333"/>
                  <a:gd name="connsiteY18-390" fmla="*/ 303202 h 1424419"/>
                  <a:gd name="connsiteX19-391" fmla="*/ 106293 w 1305333"/>
                  <a:gd name="connsiteY19-392" fmla="*/ 282597 h 1424419"/>
                  <a:gd name="connsiteX20-393" fmla="*/ 541533 w 1305333"/>
                  <a:gd name="connsiteY20-394" fmla="*/ 38110 h 1424419"/>
                  <a:gd name="connsiteX21-395" fmla="*/ 653528 w 1305333"/>
                  <a:gd name="connsiteY21-396" fmla="*/ 0 h 1424419"/>
                  <a:gd name="connsiteX0-397" fmla="*/ 653528 w 1305333"/>
                  <a:gd name="connsiteY0-398" fmla="*/ 0 h 1424419"/>
                  <a:gd name="connsiteX1-399" fmla="*/ 757287 w 1305333"/>
                  <a:gd name="connsiteY1-400" fmla="*/ 32444 h 1424419"/>
                  <a:gd name="connsiteX2-401" fmla="*/ 1206876 w 1305333"/>
                  <a:gd name="connsiteY2-402" fmla="*/ 284945 h 1424419"/>
                  <a:gd name="connsiteX3-403" fmla="*/ 1237706 w 1305333"/>
                  <a:gd name="connsiteY3-404" fmla="*/ 306775 h 1424419"/>
                  <a:gd name="connsiteX4-405" fmla="*/ 1301712 w 1305333"/>
                  <a:gd name="connsiteY4-406" fmla="*/ 442384 h 1424419"/>
                  <a:gd name="connsiteX5-407" fmla="*/ 1303099 w 1305333"/>
                  <a:gd name="connsiteY5-408" fmla="*/ 495558 h 1424419"/>
                  <a:gd name="connsiteX6-409" fmla="*/ 1303099 w 1305333"/>
                  <a:gd name="connsiteY6-410" fmla="*/ 952393 h 1424419"/>
                  <a:gd name="connsiteX7-411" fmla="*/ 1305306 w 1305333"/>
                  <a:gd name="connsiteY7-412" fmla="*/ 990115 h 1424419"/>
                  <a:gd name="connsiteX8-413" fmla="*/ 1193590 w 1305333"/>
                  <a:gd name="connsiteY8-414" fmla="*/ 1159518 h 1424419"/>
                  <a:gd name="connsiteX9-415" fmla="*/ 1172881 w 1305333"/>
                  <a:gd name="connsiteY9-416" fmla="*/ 1179342 h 1424419"/>
                  <a:gd name="connsiteX10-417" fmla="*/ 792288 w 1305333"/>
                  <a:gd name="connsiteY10-418" fmla="*/ 1385653 h 1424419"/>
                  <a:gd name="connsiteX11-419" fmla="*/ 522686 w 1305333"/>
                  <a:gd name="connsiteY11-420" fmla="*/ 1384922 h 1424419"/>
                  <a:gd name="connsiteX12-421" fmla="*/ 80344 w 1305333"/>
                  <a:gd name="connsiteY12-422" fmla="*/ 1139323 h 1424419"/>
                  <a:gd name="connsiteX13-423" fmla="*/ 68397 w 1305333"/>
                  <a:gd name="connsiteY13-424" fmla="*/ 1130059 h 1424419"/>
                  <a:gd name="connsiteX14-425" fmla="*/ 667 w 1305333"/>
                  <a:gd name="connsiteY14-426" fmla="*/ 999105 h 1424419"/>
                  <a:gd name="connsiteX15-427" fmla="*/ 0 w 1305333"/>
                  <a:gd name="connsiteY15-428" fmla="*/ 972364 h 1424419"/>
                  <a:gd name="connsiteX16-429" fmla="*/ 2496 w 1305333"/>
                  <a:gd name="connsiteY16-430" fmla="*/ 463106 h 1424419"/>
                  <a:gd name="connsiteX17-431" fmla="*/ 2458 w 1305333"/>
                  <a:gd name="connsiteY17-432" fmla="*/ 429563 h 1424419"/>
                  <a:gd name="connsiteX18-433" fmla="*/ 75248 w 1305333"/>
                  <a:gd name="connsiteY18-434" fmla="*/ 303202 h 1424419"/>
                  <a:gd name="connsiteX19-435" fmla="*/ 106293 w 1305333"/>
                  <a:gd name="connsiteY19-436" fmla="*/ 282597 h 1424419"/>
                  <a:gd name="connsiteX20-437" fmla="*/ 541533 w 1305333"/>
                  <a:gd name="connsiteY20-438" fmla="*/ 38110 h 1424419"/>
                  <a:gd name="connsiteX21-439" fmla="*/ 653528 w 1305333"/>
                  <a:gd name="connsiteY21-440" fmla="*/ 0 h 1424419"/>
                  <a:gd name="connsiteX0-441" fmla="*/ 653528 w 1305333"/>
                  <a:gd name="connsiteY0-442" fmla="*/ 0 h 1424419"/>
                  <a:gd name="connsiteX1-443" fmla="*/ 757287 w 1305333"/>
                  <a:gd name="connsiteY1-444" fmla="*/ 32444 h 1424419"/>
                  <a:gd name="connsiteX2-445" fmla="*/ 1206876 w 1305333"/>
                  <a:gd name="connsiteY2-446" fmla="*/ 284945 h 1424419"/>
                  <a:gd name="connsiteX3-447" fmla="*/ 1237706 w 1305333"/>
                  <a:gd name="connsiteY3-448" fmla="*/ 306775 h 1424419"/>
                  <a:gd name="connsiteX4-449" fmla="*/ 1301712 w 1305333"/>
                  <a:gd name="connsiteY4-450" fmla="*/ 442384 h 1424419"/>
                  <a:gd name="connsiteX5-451" fmla="*/ 1303099 w 1305333"/>
                  <a:gd name="connsiteY5-452" fmla="*/ 495558 h 1424419"/>
                  <a:gd name="connsiteX6-453" fmla="*/ 1303099 w 1305333"/>
                  <a:gd name="connsiteY6-454" fmla="*/ 952393 h 1424419"/>
                  <a:gd name="connsiteX7-455" fmla="*/ 1305306 w 1305333"/>
                  <a:gd name="connsiteY7-456" fmla="*/ 990115 h 1424419"/>
                  <a:gd name="connsiteX8-457" fmla="*/ 1211970 w 1305333"/>
                  <a:gd name="connsiteY8-458" fmla="*/ 1149621 h 1424419"/>
                  <a:gd name="connsiteX9-459" fmla="*/ 1172881 w 1305333"/>
                  <a:gd name="connsiteY9-460" fmla="*/ 1179342 h 1424419"/>
                  <a:gd name="connsiteX10-461" fmla="*/ 792288 w 1305333"/>
                  <a:gd name="connsiteY10-462" fmla="*/ 1385653 h 1424419"/>
                  <a:gd name="connsiteX11-463" fmla="*/ 522686 w 1305333"/>
                  <a:gd name="connsiteY11-464" fmla="*/ 1384922 h 1424419"/>
                  <a:gd name="connsiteX12-465" fmla="*/ 80344 w 1305333"/>
                  <a:gd name="connsiteY12-466" fmla="*/ 1139323 h 1424419"/>
                  <a:gd name="connsiteX13-467" fmla="*/ 68397 w 1305333"/>
                  <a:gd name="connsiteY13-468" fmla="*/ 1130059 h 1424419"/>
                  <a:gd name="connsiteX14-469" fmla="*/ 667 w 1305333"/>
                  <a:gd name="connsiteY14-470" fmla="*/ 999105 h 1424419"/>
                  <a:gd name="connsiteX15-471" fmla="*/ 0 w 1305333"/>
                  <a:gd name="connsiteY15-472" fmla="*/ 972364 h 1424419"/>
                  <a:gd name="connsiteX16-473" fmla="*/ 2496 w 1305333"/>
                  <a:gd name="connsiteY16-474" fmla="*/ 463106 h 1424419"/>
                  <a:gd name="connsiteX17-475" fmla="*/ 2458 w 1305333"/>
                  <a:gd name="connsiteY17-476" fmla="*/ 429563 h 1424419"/>
                  <a:gd name="connsiteX18-477" fmla="*/ 75248 w 1305333"/>
                  <a:gd name="connsiteY18-478" fmla="*/ 303202 h 1424419"/>
                  <a:gd name="connsiteX19-479" fmla="*/ 106293 w 1305333"/>
                  <a:gd name="connsiteY19-480" fmla="*/ 282597 h 1424419"/>
                  <a:gd name="connsiteX20-481" fmla="*/ 541533 w 1305333"/>
                  <a:gd name="connsiteY20-482" fmla="*/ 38110 h 1424419"/>
                  <a:gd name="connsiteX21-483" fmla="*/ 653528 w 1305333"/>
                  <a:gd name="connsiteY21-484" fmla="*/ 0 h 1424419"/>
                  <a:gd name="connsiteX0-485" fmla="*/ 653528 w 1305333"/>
                  <a:gd name="connsiteY0-486" fmla="*/ 0 h 1424419"/>
                  <a:gd name="connsiteX1-487" fmla="*/ 757287 w 1305333"/>
                  <a:gd name="connsiteY1-488" fmla="*/ 32444 h 1424419"/>
                  <a:gd name="connsiteX2-489" fmla="*/ 1206876 w 1305333"/>
                  <a:gd name="connsiteY2-490" fmla="*/ 284945 h 1424419"/>
                  <a:gd name="connsiteX3-491" fmla="*/ 1237706 w 1305333"/>
                  <a:gd name="connsiteY3-492" fmla="*/ 306775 h 1424419"/>
                  <a:gd name="connsiteX4-493" fmla="*/ 1301712 w 1305333"/>
                  <a:gd name="connsiteY4-494" fmla="*/ 442384 h 1424419"/>
                  <a:gd name="connsiteX5-495" fmla="*/ 1303099 w 1305333"/>
                  <a:gd name="connsiteY5-496" fmla="*/ 495558 h 1424419"/>
                  <a:gd name="connsiteX6-497" fmla="*/ 1303099 w 1305333"/>
                  <a:gd name="connsiteY6-498" fmla="*/ 952393 h 1424419"/>
                  <a:gd name="connsiteX7-499" fmla="*/ 1305306 w 1305333"/>
                  <a:gd name="connsiteY7-500" fmla="*/ 990115 h 1424419"/>
                  <a:gd name="connsiteX8-501" fmla="*/ 1236006 w 1305333"/>
                  <a:gd name="connsiteY8-502" fmla="*/ 1160932 h 1424419"/>
                  <a:gd name="connsiteX9-503" fmla="*/ 1172881 w 1305333"/>
                  <a:gd name="connsiteY9-504" fmla="*/ 1179342 h 1424419"/>
                  <a:gd name="connsiteX10-505" fmla="*/ 792288 w 1305333"/>
                  <a:gd name="connsiteY10-506" fmla="*/ 1385653 h 1424419"/>
                  <a:gd name="connsiteX11-507" fmla="*/ 522686 w 1305333"/>
                  <a:gd name="connsiteY11-508" fmla="*/ 1384922 h 1424419"/>
                  <a:gd name="connsiteX12-509" fmla="*/ 80344 w 1305333"/>
                  <a:gd name="connsiteY12-510" fmla="*/ 1139323 h 1424419"/>
                  <a:gd name="connsiteX13-511" fmla="*/ 68397 w 1305333"/>
                  <a:gd name="connsiteY13-512" fmla="*/ 1130059 h 1424419"/>
                  <a:gd name="connsiteX14-513" fmla="*/ 667 w 1305333"/>
                  <a:gd name="connsiteY14-514" fmla="*/ 999105 h 1424419"/>
                  <a:gd name="connsiteX15-515" fmla="*/ 0 w 1305333"/>
                  <a:gd name="connsiteY15-516" fmla="*/ 972364 h 1424419"/>
                  <a:gd name="connsiteX16-517" fmla="*/ 2496 w 1305333"/>
                  <a:gd name="connsiteY16-518" fmla="*/ 463106 h 1424419"/>
                  <a:gd name="connsiteX17-519" fmla="*/ 2458 w 1305333"/>
                  <a:gd name="connsiteY17-520" fmla="*/ 429563 h 1424419"/>
                  <a:gd name="connsiteX18-521" fmla="*/ 75248 w 1305333"/>
                  <a:gd name="connsiteY18-522" fmla="*/ 303202 h 1424419"/>
                  <a:gd name="connsiteX19-523" fmla="*/ 106293 w 1305333"/>
                  <a:gd name="connsiteY19-524" fmla="*/ 282597 h 1424419"/>
                  <a:gd name="connsiteX20-525" fmla="*/ 541533 w 1305333"/>
                  <a:gd name="connsiteY20-526" fmla="*/ 38110 h 1424419"/>
                  <a:gd name="connsiteX21-527" fmla="*/ 653528 w 1305333"/>
                  <a:gd name="connsiteY21-528" fmla="*/ 0 h 1424419"/>
                  <a:gd name="connsiteX0-529" fmla="*/ 653528 w 1313169"/>
                  <a:gd name="connsiteY0-530" fmla="*/ 0 h 1424419"/>
                  <a:gd name="connsiteX1-531" fmla="*/ 757287 w 1313169"/>
                  <a:gd name="connsiteY1-532" fmla="*/ 32444 h 1424419"/>
                  <a:gd name="connsiteX2-533" fmla="*/ 1206876 w 1313169"/>
                  <a:gd name="connsiteY2-534" fmla="*/ 284945 h 1424419"/>
                  <a:gd name="connsiteX3-535" fmla="*/ 1237706 w 1313169"/>
                  <a:gd name="connsiteY3-536" fmla="*/ 306775 h 1424419"/>
                  <a:gd name="connsiteX4-537" fmla="*/ 1301712 w 1313169"/>
                  <a:gd name="connsiteY4-538" fmla="*/ 442384 h 1424419"/>
                  <a:gd name="connsiteX5-539" fmla="*/ 1303099 w 1313169"/>
                  <a:gd name="connsiteY5-540" fmla="*/ 495558 h 1424419"/>
                  <a:gd name="connsiteX6-541" fmla="*/ 1303099 w 1313169"/>
                  <a:gd name="connsiteY6-542" fmla="*/ 952393 h 1424419"/>
                  <a:gd name="connsiteX7-543" fmla="*/ 1305306 w 1313169"/>
                  <a:gd name="connsiteY7-544" fmla="*/ 990115 h 1424419"/>
                  <a:gd name="connsiteX8-545" fmla="*/ 1271352 w 1313169"/>
                  <a:gd name="connsiteY8-546" fmla="*/ 1142552 h 1424419"/>
                  <a:gd name="connsiteX9-547" fmla="*/ 1172881 w 1313169"/>
                  <a:gd name="connsiteY9-548" fmla="*/ 1179342 h 1424419"/>
                  <a:gd name="connsiteX10-549" fmla="*/ 792288 w 1313169"/>
                  <a:gd name="connsiteY10-550" fmla="*/ 1385653 h 1424419"/>
                  <a:gd name="connsiteX11-551" fmla="*/ 522686 w 1313169"/>
                  <a:gd name="connsiteY11-552" fmla="*/ 1384922 h 1424419"/>
                  <a:gd name="connsiteX12-553" fmla="*/ 80344 w 1313169"/>
                  <a:gd name="connsiteY12-554" fmla="*/ 1139323 h 1424419"/>
                  <a:gd name="connsiteX13-555" fmla="*/ 68397 w 1313169"/>
                  <a:gd name="connsiteY13-556" fmla="*/ 1130059 h 1424419"/>
                  <a:gd name="connsiteX14-557" fmla="*/ 667 w 1313169"/>
                  <a:gd name="connsiteY14-558" fmla="*/ 999105 h 1424419"/>
                  <a:gd name="connsiteX15-559" fmla="*/ 0 w 1313169"/>
                  <a:gd name="connsiteY15-560" fmla="*/ 972364 h 1424419"/>
                  <a:gd name="connsiteX16-561" fmla="*/ 2496 w 1313169"/>
                  <a:gd name="connsiteY16-562" fmla="*/ 463106 h 1424419"/>
                  <a:gd name="connsiteX17-563" fmla="*/ 2458 w 1313169"/>
                  <a:gd name="connsiteY17-564" fmla="*/ 429563 h 1424419"/>
                  <a:gd name="connsiteX18-565" fmla="*/ 75248 w 1313169"/>
                  <a:gd name="connsiteY18-566" fmla="*/ 303202 h 1424419"/>
                  <a:gd name="connsiteX19-567" fmla="*/ 106293 w 1313169"/>
                  <a:gd name="connsiteY19-568" fmla="*/ 282597 h 1424419"/>
                  <a:gd name="connsiteX20-569" fmla="*/ 541533 w 1313169"/>
                  <a:gd name="connsiteY20-570" fmla="*/ 38110 h 1424419"/>
                  <a:gd name="connsiteX21-571" fmla="*/ 653528 w 1313169"/>
                  <a:gd name="connsiteY21-572" fmla="*/ 0 h 1424419"/>
                  <a:gd name="connsiteX0-573" fmla="*/ 653528 w 1306267"/>
                  <a:gd name="connsiteY0-574" fmla="*/ 0 h 1424419"/>
                  <a:gd name="connsiteX1-575" fmla="*/ 757287 w 1306267"/>
                  <a:gd name="connsiteY1-576" fmla="*/ 32444 h 1424419"/>
                  <a:gd name="connsiteX2-577" fmla="*/ 1206876 w 1306267"/>
                  <a:gd name="connsiteY2-578" fmla="*/ 284945 h 1424419"/>
                  <a:gd name="connsiteX3-579" fmla="*/ 1237706 w 1306267"/>
                  <a:gd name="connsiteY3-580" fmla="*/ 306775 h 1424419"/>
                  <a:gd name="connsiteX4-581" fmla="*/ 1301712 w 1306267"/>
                  <a:gd name="connsiteY4-582" fmla="*/ 442384 h 1424419"/>
                  <a:gd name="connsiteX5-583" fmla="*/ 1303099 w 1306267"/>
                  <a:gd name="connsiteY5-584" fmla="*/ 495558 h 1424419"/>
                  <a:gd name="connsiteX6-585" fmla="*/ 1303099 w 1306267"/>
                  <a:gd name="connsiteY6-586" fmla="*/ 952393 h 1424419"/>
                  <a:gd name="connsiteX7-587" fmla="*/ 1305306 w 1306267"/>
                  <a:gd name="connsiteY7-588" fmla="*/ 990115 h 1424419"/>
                  <a:gd name="connsiteX8-589" fmla="*/ 1255800 w 1306267"/>
                  <a:gd name="connsiteY8-590" fmla="*/ 1142552 h 1424419"/>
                  <a:gd name="connsiteX9-591" fmla="*/ 1172881 w 1306267"/>
                  <a:gd name="connsiteY9-592" fmla="*/ 1179342 h 1424419"/>
                  <a:gd name="connsiteX10-593" fmla="*/ 792288 w 1306267"/>
                  <a:gd name="connsiteY10-594" fmla="*/ 1385653 h 1424419"/>
                  <a:gd name="connsiteX11-595" fmla="*/ 522686 w 1306267"/>
                  <a:gd name="connsiteY11-596" fmla="*/ 1384922 h 1424419"/>
                  <a:gd name="connsiteX12-597" fmla="*/ 80344 w 1306267"/>
                  <a:gd name="connsiteY12-598" fmla="*/ 1139323 h 1424419"/>
                  <a:gd name="connsiteX13-599" fmla="*/ 68397 w 1306267"/>
                  <a:gd name="connsiteY13-600" fmla="*/ 1130059 h 1424419"/>
                  <a:gd name="connsiteX14-601" fmla="*/ 667 w 1306267"/>
                  <a:gd name="connsiteY14-602" fmla="*/ 999105 h 1424419"/>
                  <a:gd name="connsiteX15-603" fmla="*/ 0 w 1306267"/>
                  <a:gd name="connsiteY15-604" fmla="*/ 972364 h 1424419"/>
                  <a:gd name="connsiteX16-605" fmla="*/ 2496 w 1306267"/>
                  <a:gd name="connsiteY16-606" fmla="*/ 463106 h 1424419"/>
                  <a:gd name="connsiteX17-607" fmla="*/ 2458 w 1306267"/>
                  <a:gd name="connsiteY17-608" fmla="*/ 429563 h 1424419"/>
                  <a:gd name="connsiteX18-609" fmla="*/ 75248 w 1306267"/>
                  <a:gd name="connsiteY18-610" fmla="*/ 303202 h 1424419"/>
                  <a:gd name="connsiteX19-611" fmla="*/ 106293 w 1306267"/>
                  <a:gd name="connsiteY19-612" fmla="*/ 282597 h 1424419"/>
                  <a:gd name="connsiteX20-613" fmla="*/ 541533 w 1306267"/>
                  <a:gd name="connsiteY20-614" fmla="*/ 38110 h 1424419"/>
                  <a:gd name="connsiteX21-615" fmla="*/ 653528 w 1306267"/>
                  <a:gd name="connsiteY21-616" fmla="*/ 0 h 1424419"/>
                  <a:gd name="connsiteX0-617" fmla="*/ 653528 w 1306267"/>
                  <a:gd name="connsiteY0-618" fmla="*/ 0 h 1424419"/>
                  <a:gd name="connsiteX1-619" fmla="*/ 757287 w 1306267"/>
                  <a:gd name="connsiteY1-620" fmla="*/ 32444 h 1424419"/>
                  <a:gd name="connsiteX2-621" fmla="*/ 1206876 w 1306267"/>
                  <a:gd name="connsiteY2-622" fmla="*/ 284945 h 1424419"/>
                  <a:gd name="connsiteX3-623" fmla="*/ 1237706 w 1306267"/>
                  <a:gd name="connsiteY3-624" fmla="*/ 306775 h 1424419"/>
                  <a:gd name="connsiteX4-625" fmla="*/ 1301712 w 1306267"/>
                  <a:gd name="connsiteY4-626" fmla="*/ 442384 h 1424419"/>
                  <a:gd name="connsiteX5-627" fmla="*/ 1303099 w 1306267"/>
                  <a:gd name="connsiteY5-628" fmla="*/ 495558 h 1424419"/>
                  <a:gd name="connsiteX6-629" fmla="*/ 1303099 w 1306267"/>
                  <a:gd name="connsiteY6-630" fmla="*/ 952393 h 1424419"/>
                  <a:gd name="connsiteX7-631" fmla="*/ 1305306 w 1306267"/>
                  <a:gd name="connsiteY7-632" fmla="*/ 990115 h 1424419"/>
                  <a:gd name="connsiteX8-633" fmla="*/ 1255800 w 1306267"/>
                  <a:gd name="connsiteY8-634" fmla="*/ 1142552 h 1424419"/>
                  <a:gd name="connsiteX9-635" fmla="*/ 1172881 w 1306267"/>
                  <a:gd name="connsiteY9-636" fmla="*/ 1179342 h 1424419"/>
                  <a:gd name="connsiteX10-637" fmla="*/ 792288 w 1306267"/>
                  <a:gd name="connsiteY10-638" fmla="*/ 1385653 h 1424419"/>
                  <a:gd name="connsiteX11-639" fmla="*/ 522686 w 1306267"/>
                  <a:gd name="connsiteY11-640" fmla="*/ 1384922 h 1424419"/>
                  <a:gd name="connsiteX12-641" fmla="*/ 80344 w 1306267"/>
                  <a:gd name="connsiteY12-642" fmla="*/ 1139323 h 1424419"/>
                  <a:gd name="connsiteX13-643" fmla="*/ 61328 w 1306267"/>
                  <a:gd name="connsiteY13-644" fmla="*/ 1127231 h 1424419"/>
                  <a:gd name="connsiteX14-645" fmla="*/ 667 w 1306267"/>
                  <a:gd name="connsiteY14-646" fmla="*/ 999105 h 1424419"/>
                  <a:gd name="connsiteX15-647" fmla="*/ 0 w 1306267"/>
                  <a:gd name="connsiteY15-648" fmla="*/ 972364 h 1424419"/>
                  <a:gd name="connsiteX16-649" fmla="*/ 2496 w 1306267"/>
                  <a:gd name="connsiteY16-650" fmla="*/ 463106 h 1424419"/>
                  <a:gd name="connsiteX17-651" fmla="*/ 2458 w 1306267"/>
                  <a:gd name="connsiteY17-652" fmla="*/ 429563 h 1424419"/>
                  <a:gd name="connsiteX18-653" fmla="*/ 75248 w 1306267"/>
                  <a:gd name="connsiteY18-654" fmla="*/ 303202 h 1424419"/>
                  <a:gd name="connsiteX19-655" fmla="*/ 106293 w 1306267"/>
                  <a:gd name="connsiteY19-656" fmla="*/ 282597 h 1424419"/>
                  <a:gd name="connsiteX20-657" fmla="*/ 541533 w 1306267"/>
                  <a:gd name="connsiteY20-658" fmla="*/ 38110 h 1424419"/>
                  <a:gd name="connsiteX21-659" fmla="*/ 653528 w 1306267"/>
                  <a:gd name="connsiteY21-660" fmla="*/ 0 h 1424419"/>
                  <a:gd name="connsiteX0-661" fmla="*/ 653528 w 1306267"/>
                  <a:gd name="connsiteY0-662" fmla="*/ 0 h 1424419"/>
                  <a:gd name="connsiteX1-663" fmla="*/ 757287 w 1306267"/>
                  <a:gd name="connsiteY1-664" fmla="*/ 32444 h 1424419"/>
                  <a:gd name="connsiteX2-665" fmla="*/ 1206876 w 1306267"/>
                  <a:gd name="connsiteY2-666" fmla="*/ 284945 h 1424419"/>
                  <a:gd name="connsiteX3-667" fmla="*/ 1237706 w 1306267"/>
                  <a:gd name="connsiteY3-668" fmla="*/ 306775 h 1424419"/>
                  <a:gd name="connsiteX4-669" fmla="*/ 1301712 w 1306267"/>
                  <a:gd name="connsiteY4-670" fmla="*/ 442384 h 1424419"/>
                  <a:gd name="connsiteX5-671" fmla="*/ 1303099 w 1306267"/>
                  <a:gd name="connsiteY5-672" fmla="*/ 495558 h 1424419"/>
                  <a:gd name="connsiteX6-673" fmla="*/ 1303099 w 1306267"/>
                  <a:gd name="connsiteY6-674" fmla="*/ 952393 h 1424419"/>
                  <a:gd name="connsiteX7-675" fmla="*/ 1305306 w 1306267"/>
                  <a:gd name="connsiteY7-676" fmla="*/ 990115 h 1424419"/>
                  <a:gd name="connsiteX8-677" fmla="*/ 1255800 w 1306267"/>
                  <a:gd name="connsiteY8-678" fmla="*/ 1142552 h 1424419"/>
                  <a:gd name="connsiteX9-679" fmla="*/ 1172881 w 1306267"/>
                  <a:gd name="connsiteY9-680" fmla="*/ 1179342 h 1424419"/>
                  <a:gd name="connsiteX10-681" fmla="*/ 792288 w 1306267"/>
                  <a:gd name="connsiteY10-682" fmla="*/ 1385653 h 1424419"/>
                  <a:gd name="connsiteX11-683" fmla="*/ 522686 w 1306267"/>
                  <a:gd name="connsiteY11-684" fmla="*/ 1384922 h 1424419"/>
                  <a:gd name="connsiteX12-685" fmla="*/ 80344 w 1306267"/>
                  <a:gd name="connsiteY12-686" fmla="*/ 1139323 h 1424419"/>
                  <a:gd name="connsiteX13-687" fmla="*/ 61328 w 1306267"/>
                  <a:gd name="connsiteY13-688" fmla="*/ 1127231 h 1424419"/>
                  <a:gd name="connsiteX14-689" fmla="*/ 667 w 1306267"/>
                  <a:gd name="connsiteY14-690" fmla="*/ 999105 h 1424419"/>
                  <a:gd name="connsiteX15-691" fmla="*/ 0 w 1306267"/>
                  <a:gd name="connsiteY15-692" fmla="*/ 972364 h 1424419"/>
                  <a:gd name="connsiteX16-693" fmla="*/ 2496 w 1306267"/>
                  <a:gd name="connsiteY16-694" fmla="*/ 463106 h 1424419"/>
                  <a:gd name="connsiteX17-695" fmla="*/ 2458 w 1306267"/>
                  <a:gd name="connsiteY17-696" fmla="*/ 429563 h 1424419"/>
                  <a:gd name="connsiteX18-697" fmla="*/ 75248 w 1306267"/>
                  <a:gd name="connsiteY18-698" fmla="*/ 303202 h 1424419"/>
                  <a:gd name="connsiteX19-699" fmla="*/ 106293 w 1306267"/>
                  <a:gd name="connsiteY19-700" fmla="*/ 282597 h 1424419"/>
                  <a:gd name="connsiteX20-701" fmla="*/ 541533 w 1306267"/>
                  <a:gd name="connsiteY20-702" fmla="*/ 38110 h 1424419"/>
                  <a:gd name="connsiteX21-703" fmla="*/ 653528 w 1306267"/>
                  <a:gd name="connsiteY21-704" fmla="*/ 0 h 1424419"/>
                  <a:gd name="connsiteX0-705" fmla="*/ 653528 w 1306267"/>
                  <a:gd name="connsiteY0-706" fmla="*/ 0 h 1424419"/>
                  <a:gd name="connsiteX1-707" fmla="*/ 757287 w 1306267"/>
                  <a:gd name="connsiteY1-708" fmla="*/ 32444 h 1424419"/>
                  <a:gd name="connsiteX2-709" fmla="*/ 1206876 w 1306267"/>
                  <a:gd name="connsiteY2-710" fmla="*/ 284945 h 1424419"/>
                  <a:gd name="connsiteX3-711" fmla="*/ 1237706 w 1306267"/>
                  <a:gd name="connsiteY3-712" fmla="*/ 306775 h 1424419"/>
                  <a:gd name="connsiteX4-713" fmla="*/ 1301712 w 1306267"/>
                  <a:gd name="connsiteY4-714" fmla="*/ 442384 h 1424419"/>
                  <a:gd name="connsiteX5-715" fmla="*/ 1303099 w 1306267"/>
                  <a:gd name="connsiteY5-716" fmla="*/ 495558 h 1424419"/>
                  <a:gd name="connsiteX6-717" fmla="*/ 1303099 w 1306267"/>
                  <a:gd name="connsiteY6-718" fmla="*/ 952393 h 1424419"/>
                  <a:gd name="connsiteX7-719" fmla="*/ 1305306 w 1306267"/>
                  <a:gd name="connsiteY7-720" fmla="*/ 990115 h 1424419"/>
                  <a:gd name="connsiteX8-721" fmla="*/ 1255800 w 1306267"/>
                  <a:gd name="connsiteY8-722" fmla="*/ 1142552 h 1424419"/>
                  <a:gd name="connsiteX9-723" fmla="*/ 1172881 w 1306267"/>
                  <a:gd name="connsiteY9-724" fmla="*/ 1179342 h 1424419"/>
                  <a:gd name="connsiteX10-725" fmla="*/ 792288 w 1306267"/>
                  <a:gd name="connsiteY10-726" fmla="*/ 1385653 h 1424419"/>
                  <a:gd name="connsiteX11-727" fmla="*/ 522686 w 1306267"/>
                  <a:gd name="connsiteY11-728" fmla="*/ 1384922 h 1424419"/>
                  <a:gd name="connsiteX12-729" fmla="*/ 90241 w 1306267"/>
                  <a:gd name="connsiteY12-730" fmla="*/ 1150634 h 1424419"/>
                  <a:gd name="connsiteX13-731" fmla="*/ 61328 w 1306267"/>
                  <a:gd name="connsiteY13-732" fmla="*/ 1127231 h 1424419"/>
                  <a:gd name="connsiteX14-733" fmla="*/ 667 w 1306267"/>
                  <a:gd name="connsiteY14-734" fmla="*/ 999105 h 1424419"/>
                  <a:gd name="connsiteX15-735" fmla="*/ 0 w 1306267"/>
                  <a:gd name="connsiteY15-736" fmla="*/ 972364 h 1424419"/>
                  <a:gd name="connsiteX16-737" fmla="*/ 2496 w 1306267"/>
                  <a:gd name="connsiteY16-738" fmla="*/ 463106 h 1424419"/>
                  <a:gd name="connsiteX17-739" fmla="*/ 2458 w 1306267"/>
                  <a:gd name="connsiteY17-740" fmla="*/ 429563 h 1424419"/>
                  <a:gd name="connsiteX18-741" fmla="*/ 75248 w 1306267"/>
                  <a:gd name="connsiteY18-742" fmla="*/ 303202 h 1424419"/>
                  <a:gd name="connsiteX19-743" fmla="*/ 106293 w 1306267"/>
                  <a:gd name="connsiteY19-744" fmla="*/ 282597 h 1424419"/>
                  <a:gd name="connsiteX20-745" fmla="*/ 541533 w 1306267"/>
                  <a:gd name="connsiteY20-746" fmla="*/ 38110 h 1424419"/>
                  <a:gd name="connsiteX21-747" fmla="*/ 653528 w 1306267"/>
                  <a:gd name="connsiteY21-748" fmla="*/ 0 h 1424419"/>
                  <a:gd name="connsiteX0-749" fmla="*/ 653528 w 1306267"/>
                  <a:gd name="connsiteY0-750" fmla="*/ 0 h 1424419"/>
                  <a:gd name="connsiteX1-751" fmla="*/ 757287 w 1306267"/>
                  <a:gd name="connsiteY1-752" fmla="*/ 32444 h 1424419"/>
                  <a:gd name="connsiteX2-753" fmla="*/ 1206876 w 1306267"/>
                  <a:gd name="connsiteY2-754" fmla="*/ 284945 h 1424419"/>
                  <a:gd name="connsiteX3-755" fmla="*/ 1237706 w 1306267"/>
                  <a:gd name="connsiteY3-756" fmla="*/ 306775 h 1424419"/>
                  <a:gd name="connsiteX4-757" fmla="*/ 1301712 w 1306267"/>
                  <a:gd name="connsiteY4-758" fmla="*/ 442384 h 1424419"/>
                  <a:gd name="connsiteX5-759" fmla="*/ 1303099 w 1306267"/>
                  <a:gd name="connsiteY5-760" fmla="*/ 495558 h 1424419"/>
                  <a:gd name="connsiteX6-761" fmla="*/ 1303099 w 1306267"/>
                  <a:gd name="connsiteY6-762" fmla="*/ 952393 h 1424419"/>
                  <a:gd name="connsiteX7-763" fmla="*/ 1305306 w 1306267"/>
                  <a:gd name="connsiteY7-764" fmla="*/ 990115 h 1424419"/>
                  <a:gd name="connsiteX8-765" fmla="*/ 1255800 w 1306267"/>
                  <a:gd name="connsiteY8-766" fmla="*/ 1142552 h 1424419"/>
                  <a:gd name="connsiteX9-767" fmla="*/ 1172881 w 1306267"/>
                  <a:gd name="connsiteY9-768" fmla="*/ 1179342 h 1424419"/>
                  <a:gd name="connsiteX10-769" fmla="*/ 792288 w 1306267"/>
                  <a:gd name="connsiteY10-770" fmla="*/ 1385653 h 1424419"/>
                  <a:gd name="connsiteX11-771" fmla="*/ 522686 w 1306267"/>
                  <a:gd name="connsiteY11-772" fmla="*/ 1384922 h 1424419"/>
                  <a:gd name="connsiteX12-773" fmla="*/ 90241 w 1306267"/>
                  <a:gd name="connsiteY12-774" fmla="*/ 1150634 h 1424419"/>
                  <a:gd name="connsiteX13-775" fmla="*/ 61328 w 1306267"/>
                  <a:gd name="connsiteY13-776" fmla="*/ 1127231 h 1424419"/>
                  <a:gd name="connsiteX14-777" fmla="*/ 667 w 1306267"/>
                  <a:gd name="connsiteY14-778" fmla="*/ 999105 h 1424419"/>
                  <a:gd name="connsiteX15-779" fmla="*/ 0 w 1306267"/>
                  <a:gd name="connsiteY15-780" fmla="*/ 972364 h 1424419"/>
                  <a:gd name="connsiteX16-781" fmla="*/ 2496 w 1306267"/>
                  <a:gd name="connsiteY16-782" fmla="*/ 463106 h 1424419"/>
                  <a:gd name="connsiteX17-783" fmla="*/ 2458 w 1306267"/>
                  <a:gd name="connsiteY17-784" fmla="*/ 429563 h 1424419"/>
                  <a:gd name="connsiteX18-785" fmla="*/ 75248 w 1306267"/>
                  <a:gd name="connsiteY18-786" fmla="*/ 303202 h 1424419"/>
                  <a:gd name="connsiteX19-787" fmla="*/ 106293 w 1306267"/>
                  <a:gd name="connsiteY19-788" fmla="*/ 282597 h 1424419"/>
                  <a:gd name="connsiteX20-789" fmla="*/ 541533 w 1306267"/>
                  <a:gd name="connsiteY20-790" fmla="*/ 38110 h 1424419"/>
                  <a:gd name="connsiteX21-791" fmla="*/ 653528 w 1306267"/>
                  <a:gd name="connsiteY21-792" fmla="*/ 0 h 1424419"/>
                  <a:gd name="connsiteX0-793" fmla="*/ 653528 w 1306267"/>
                  <a:gd name="connsiteY0-794" fmla="*/ 0 h 1424419"/>
                  <a:gd name="connsiteX1-795" fmla="*/ 757287 w 1306267"/>
                  <a:gd name="connsiteY1-796" fmla="*/ 32444 h 1424419"/>
                  <a:gd name="connsiteX2-797" fmla="*/ 1206876 w 1306267"/>
                  <a:gd name="connsiteY2-798" fmla="*/ 284945 h 1424419"/>
                  <a:gd name="connsiteX3-799" fmla="*/ 1237706 w 1306267"/>
                  <a:gd name="connsiteY3-800" fmla="*/ 306775 h 1424419"/>
                  <a:gd name="connsiteX4-801" fmla="*/ 1301712 w 1306267"/>
                  <a:gd name="connsiteY4-802" fmla="*/ 442384 h 1424419"/>
                  <a:gd name="connsiteX5-803" fmla="*/ 1303099 w 1306267"/>
                  <a:gd name="connsiteY5-804" fmla="*/ 495558 h 1424419"/>
                  <a:gd name="connsiteX6-805" fmla="*/ 1303099 w 1306267"/>
                  <a:gd name="connsiteY6-806" fmla="*/ 952393 h 1424419"/>
                  <a:gd name="connsiteX7-807" fmla="*/ 1305306 w 1306267"/>
                  <a:gd name="connsiteY7-808" fmla="*/ 990115 h 1424419"/>
                  <a:gd name="connsiteX8-809" fmla="*/ 1255800 w 1306267"/>
                  <a:gd name="connsiteY8-810" fmla="*/ 1142552 h 1424419"/>
                  <a:gd name="connsiteX9-811" fmla="*/ 1172881 w 1306267"/>
                  <a:gd name="connsiteY9-812" fmla="*/ 1179342 h 1424419"/>
                  <a:gd name="connsiteX10-813" fmla="*/ 792288 w 1306267"/>
                  <a:gd name="connsiteY10-814" fmla="*/ 1385653 h 1424419"/>
                  <a:gd name="connsiteX11-815" fmla="*/ 522686 w 1306267"/>
                  <a:gd name="connsiteY11-816" fmla="*/ 1384922 h 1424419"/>
                  <a:gd name="connsiteX12-817" fmla="*/ 90241 w 1306267"/>
                  <a:gd name="connsiteY12-818" fmla="*/ 1150634 h 1424419"/>
                  <a:gd name="connsiteX13-819" fmla="*/ 61328 w 1306267"/>
                  <a:gd name="connsiteY13-820" fmla="*/ 1127231 h 1424419"/>
                  <a:gd name="connsiteX14-821" fmla="*/ 667 w 1306267"/>
                  <a:gd name="connsiteY14-822" fmla="*/ 999105 h 1424419"/>
                  <a:gd name="connsiteX15-823" fmla="*/ 0 w 1306267"/>
                  <a:gd name="connsiteY15-824" fmla="*/ 972364 h 1424419"/>
                  <a:gd name="connsiteX16-825" fmla="*/ 2496 w 1306267"/>
                  <a:gd name="connsiteY16-826" fmla="*/ 463106 h 1424419"/>
                  <a:gd name="connsiteX17-827" fmla="*/ 2458 w 1306267"/>
                  <a:gd name="connsiteY17-828" fmla="*/ 429563 h 1424419"/>
                  <a:gd name="connsiteX18-829" fmla="*/ 75248 w 1306267"/>
                  <a:gd name="connsiteY18-830" fmla="*/ 303202 h 1424419"/>
                  <a:gd name="connsiteX19-831" fmla="*/ 106293 w 1306267"/>
                  <a:gd name="connsiteY19-832" fmla="*/ 282597 h 1424419"/>
                  <a:gd name="connsiteX20-833" fmla="*/ 541533 w 1306267"/>
                  <a:gd name="connsiteY20-834" fmla="*/ 38110 h 1424419"/>
                  <a:gd name="connsiteX21-835" fmla="*/ 653528 w 1306267"/>
                  <a:gd name="connsiteY21-836" fmla="*/ 0 h 1424419"/>
                  <a:gd name="connsiteX0-837" fmla="*/ 653528 w 1306267"/>
                  <a:gd name="connsiteY0-838" fmla="*/ 0 h 1424419"/>
                  <a:gd name="connsiteX1-839" fmla="*/ 757287 w 1306267"/>
                  <a:gd name="connsiteY1-840" fmla="*/ 32444 h 1424419"/>
                  <a:gd name="connsiteX2-841" fmla="*/ 1206876 w 1306267"/>
                  <a:gd name="connsiteY2-842" fmla="*/ 284945 h 1424419"/>
                  <a:gd name="connsiteX3-843" fmla="*/ 1237706 w 1306267"/>
                  <a:gd name="connsiteY3-844" fmla="*/ 306775 h 1424419"/>
                  <a:gd name="connsiteX4-845" fmla="*/ 1301712 w 1306267"/>
                  <a:gd name="connsiteY4-846" fmla="*/ 442384 h 1424419"/>
                  <a:gd name="connsiteX5-847" fmla="*/ 1303099 w 1306267"/>
                  <a:gd name="connsiteY5-848" fmla="*/ 495558 h 1424419"/>
                  <a:gd name="connsiteX6-849" fmla="*/ 1303099 w 1306267"/>
                  <a:gd name="connsiteY6-850" fmla="*/ 952393 h 1424419"/>
                  <a:gd name="connsiteX7-851" fmla="*/ 1305306 w 1306267"/>
                  <a:gd name="connsiteY7-852" fmla="*/ 990115 h 1424419"/>
                  <a:gd name="connsiteX8-853" fmla="*/ 1255800 w 1306267"/>
                  <a:gd name="connsiteY8-854" fmla="*/ 1142552 h 1424419"/>
                  <a:gd name="connsiteX9-855" fmla="*/ 1172881 w 1306267"/>
                  <a:gd name="connsiteY9-856" fmla="*/ 1179342 h 1424419"/>
                  <a:gd name="connsiteX10-857" fmla="*/ 792288 w 1306267"/>
                  <a:gd name="connsiteY10-858" fmla="*/ 1385653 h 1424419"/>
                  <a:gd name="connsiteX11-859" fmla="*/ 522686 w 1306267"/>
                  <a:gd name="connsiteY11-860" fmla="*/ 1384922 h 1424419"/>
                  <a:gd name="connsiteX12-861" fmla="*/ 90241 w 1306267"/>
                  <a:gd name="connsiteY12-862" fmla="*/ 1150634 h 1424419"/>
                  <a:gd name="connsiteX13-863" fmla="*/ 61328 w 1306267"/>
                  <a:gd name="connsiteY13-864" fmla="*/ 1127231 h 1424419"/>
                  <a:gd name="connsiteX14-865" fmla="*/ 667 w 1306267"/>
                  <a:gd name="connsiteY14-866" fmla="*/ 999105 h 1424419"/>
                  <a:gd name="connsiteX15-867" fmla="*/ 0 w 1306267"/>
                  <a:gd name="connsiteY15-868" fmla="*/ 972364 h 1424419"/>
                  <a:gd name="connsiteX16-869" fmla="*/ 2496 w 1306267"/>
                  <a:gd name="connsiteY16-870" fmla="*/ 463106 h 1424419"/>
                  <a:gd name="connsiteX17-871" fmla="*/ 2458 w 1306267"/>
                  <a:gd name="connsiteY17-872" fmla="*/ 429563 h 1424419"/>
                  <a:gd name="connsiteX18-873" fmla="*/ 75248 w 1306267"/>
                  <a:gd name="connsiteY18-874" fmla="*/ 303202 h 1424419"/>
                  <a:gd name="connsiteX19-875" fmla="*/ 106293 w 1306267"/>
                  <a:gd name="connsiteY19-876" fmla="*/ 282597 h 1424419"/>
                  <a:gd name="connsiteX20-877" fmla="*/ 541533 w 1306267"/>
                  <a:gd name="connsiteY20-878" fmla="*/ 38110 h 1424419"/>
                  <a:gd name="connsiteX21-879" fmla="*/ 653528 w 1306267"/>
                  <a:gd name="connsiteY21-880" fmla="*/ 0 h 1424419"/>
                  <a:gd name="connsiteX0-881" fmla="*/ 653528 w 1306267"/>
                  <a:gd name="connsiteY0-882" fmla="*/ 0 h 1424419"/>
                  <a:gd name="connsiteX1-883" fmla="*/ 757287 w 1306267"/>
                  <a:gd name="connsiteY1-884" fmla="*/ 32444 h 1424419"/>
                  <a:gd name="connsiteX2-885" fmla="*/ 1206876 w 1306267"/>
                  <a:gd name="connsiteY2-886" fmla="*/ 284945 h 1424419"/>
                  <a:gd name="connsiteX3-887" fmla="*/ 1237706 w 1306267"/>
                  <a:gd name="connsiteY3-888" fmla="*/ 306775 h 1424419"/>
                  <a:gd name="connsiteX4-889" fmla="*/ 1301712 w 1306267"/>
                  <a:gd name="connsiteY4-890" fmla="*/ 442384 h 1424419"/>
                  <a:gd name="connsiteX5-891" fmla="*/ 1303099 w 1306267"/>
                  <a:gd name="connsiteY5-892" fmla="*/ 495558 h 1424419"/>
                  <a:gd name="connsiteX6-893" fmla="*/ 1303099 w 1306267"/>
                  <a:gd name="connsiteY6-894" fmla="*/ 952393 h 1424419"/>
                  <a:gd name="connsiteX7-895" fmla="*/ 1305306 w 1306267"/>
                  <a:gd name="connsiteY7-896" fmla="*/ 990115 h 1424419"/>
                  <a:gd name="connsiteX8-897" fmla="*/ 1255800 w 1306267"/>
                  <a:gd name="connsiteY8-898" fmla="*/ 1142552 h 1424419"/>
                  <a:gd name="connsiteX9-899" fmla="*/ 1172881 w 1306267"/>
                  <a:gd name="connsiteY9-900" fmla="*/ 1179342 h 1424419"/>
                  <a:gd name="connsiteX10-901" fmla="*/ 792288 w 1306267"/>
                  <a:gd name="connsiteY10-902" fmla="*/ 1385653 h 1424419"/>
                  <a:gd name="connsiteX11-903" fmla="*/ 522686 w 1306267"/>
                  <a:gd name="connsiteY11-904" fmla="*/ 1384922 h 1424419"/>
                  <a:gd name="connsiteX12-905" fmla="*/ 90241 w 1306267"/>
                  <a:gd name="connsiteY12-906" fmla="*/ 1150634 h 1424419"/>
                  <a:gd name="connsiteX13-907" fmla="*/ 55672 w 1306267"/>
                  <a:gd name="connsiteY13-908" fmla="*/ 1124403 h 1424419"/>
                  <a:gd name="connsiteX14-909" fmla="*/ 667 w 1306267"/>
                  <a:gd name="connsiteY14-910" fmla="*/ 999105 h 1424419"/>
                  <a:gd name="connsiteX15-911" fmla="*/ 0 w 1306267"/>
                  <a:gd name="connsiteY15-912" fmla="*/ 972364 h 1424419"/>
                  <a:gd name="connsiteX16-913" fmla="*/ 2496 w 1306267"/>
                  <a:gd name="connsiteY16-914" fmla="*/ 463106 h 1424419"/>
                  <a:gd name="connsiteX17-915" fmla="*/ 2458 w 1306267"/>
                  <a:gd name="connsiteY17-916" fmla="*/ 429563 h 1424419"/>
                  <a:gd name="connsiteX18-917" fmla="*/ 75248 w 1306267"/>
                  <a:gd name="connsiteY18-918" fmla="*/ 303202 h 1424419"/>
                  <a:gd name="connsiteX19-919" fmla="*/ 106293 w 1306267"/>
                  <a:gd name="connsiteY19-920" fmla="*/ 282597 h 1424419"/>
                  <a:gd name="connsiteX20-921" fmla="*/ 541533 w 1306267"/>
                  <a:gd name="connsiteY20-922" fmla="*/ 38110 h 1424419"/>
                  <a:gd name="connsiteX21-923" fmla="*/ 653528 w 1306267"/>
                  <a:gd name="connsiteY21-924" fmla="*/ 0 h 1424419"/>
                  <a:gd name="connsiteX0-925" fmla="*/ 653528 w 1306267"/>
                  <a:gd name="connsiteY0-926" fmla="*/ 0 h 1424419"/>
                  <a:gd name="connsiteX1-927" fmla="*/ 757287 w 1306267"/>
                  <a:gd name="connsiteY1-928" fmla="*/ 32444 h 1424419"/>
                  <a:gd name="connsiteX2-929" fmla="*/ 1206876 w 1306267"/>
                  <a:gd name="connsiteY2-930" fmla="*/ 284945 h 1424419"/>
                  <a:gd name="connsiteX3-931" fmla="*/ 1237706 w 1306267"/>
                  <a:gd name="connsiteY3-932" fmla="*/ 306775 h 1424419"/>
                  <a:gd name="connsiteX4-933" fmla="*/ 1301712 w 1306267"/>
                  <a:gd name="connsiteY4-934" fmla="*/ 442384 h 1424419"/>
                  <a:gd name="connsiteX5-935" fmla="*/ 1303099 w 1306267"/>
                  <a:gd name="connsiteY5-936" fmla="*/ 495558 h 1424419"/>
                  <a:gd name="connsiteX6-937" fmla="*/ 1303099 w 1306267"/>
                  <a:gd name="connsiteY6-938" fmla="*/ 952393 h 1424419"/>
                  <a:gd name="connsiteX7-939" fmla="*/ 1305306 w 1306267"/>
                  <a:gd name="connsiteY7-940" fmla="*/ 990115 h 1424419"/>
                  <a:gd name="connsiteX8-941" fmla="*/ 1255800 w 1306267"/>
                  <a:gd name="connsiteY8-942" fmla="*/ 1142552 h 1424419"/>
                  <a:gd name="connsiteX9-943" fmla="*/ 1172881 w 1306267"/>
                  <a:gd name="connsiteY9-944" fmla="*/ 1179342 h 1424419"/>
                  <a:gd name="connsiteX10-945" fmla="*/ 792288 w 1306267"/>
                  <a:gd name="connsiteY10-946" fmla="*/ 1385653 h 1424419"/>
                  <a:gd name="connsiteX11-947" fmla="*/ 522686 w 1306267"/>
                  <a:gd name="connsiteY11-948" fmla="*/ 1384922 h 1424419"/>
                  <a:gd name="connsiteX12-949" fmla="*/ 90241 w 1306267"/>
                  <a:gd name="connsiteY12-950" fmla="*/ 1150634 h 1424419"/>
                  <a:gd name="connsiteX13-951" fmla="*/ 55672 w 1306267"/>
                  <a:gd name="connsiteY13-952" fmla="*/ 1124403 h 1424419"/>
                  <a:gd name="connsiteX14-953" fmla="*/ 667 w 1306267"/>
                  <a:gd name="connsiteY14-954" fmla="*/ 999105 h 1424419"/>
                  <a:gd name="connsiteX15-955" fmla="*/ 0 w 1306267"/>
                  <a:gd name="connsiteY15-956" fmla="*/ 972364 h 1424419"/>
                  <a:gd name="connsiteX16-957" fmla="*/ 2496 w 1306267"/>
                  <a:gd name="connsiteY16-958" fmla="*/ 463106 h 1424419"/>
                  <a:gd name="connsiteX17-959" fmla="*/ 2458 w 1306267"/>
                  <a:gd name="connsiteY17-960" fmla="*/ 429563 h 1424419"/>
                  <a:gd name="connsiteX18-961" fmla="*/ 75248 w 1306267"/>
                  <a:gd name="connsiteY18-962" fmla="*/ 303202 h 1424419"/>
                  <a:gd name="connsiteX19-963" fmla="*/ 106293 w 1306267"/>
                  <a:gd name="connsiteY19-964" fmla="*/ 282597 h 1424419"/>
                  <a:gd name="connsiteX20-965" fmla="*/ 541533 w 1306267"/>
                  <a:gd name="connsiteY20-966" fmla="*/ 38110 h 1424419"/>
                  <a:gd name="connsiteX21-967" fmla="*/ 653528 w 1306267"/>
                  <a:gd name="connsiteY21-968" fmla="*/ 0 h 1424419"/>
                  <a:gd name="connsiteX0-969" fmla="*/ 653528 w 1306267"/>
                  <a:gd name="connsiteY0-970" fmla="*/ 0 h 1424419"/>
                  <a:gd name="connsiteX1-971" fmla="*/ 757287 w 1306267"/>
                  <a:gd name="connsiteY1-972" fmla="*/ 32444 h 1424419"/>
                  <a:gd name="connsiteX2-973" fmla="*/ 1206876 w 1306267"/>
                  <a:gd name="connsiteY2-974" fmla="*/ 284945 h 1424419"/>
                  <a:gd name="connsiteX3-975" fmla="*/ 1237706 w 1306267"/>
                  <a:gd name="connsiteY3-976" fmla="*/ 306775 h 1424419"/>
                  <a:gd name="connsiteX4-977" fmla="*/ 1301712 w 1306267"/>
                  <a:gd name="connsiteY4-978" fmla="*/ 442384 h 1424419"/>
                  <a:gd name="connsiteX5-979" fmla="*/ 1303099 w 1306267"/>
                  <a:gd name="connsiteY5-980" fmla="*/ 495558 h 1424419"/>
                  <a:gd name="connsiteX6-981" fmla="*/ 1303099 w 1306267"/>
                  <a:gd name="connsiteY6-982" fmla="*/ 952393 h 1424419"/>
                  <a:gd name="connsiteX7-983" fmla="*/ 1305306 w 1306267"/>
                  <a:gd name="connsiteY7-984" fmla="*/ 990115 h 1424419"/>
                  <a:gd name="connsiteX8-985" fmla="*/ 1255800 w 1306267"/>
                  <a:gd name="connsiteY8-986" fmla="*/ 1142552 h 1424419"/>
                  <a:gd name="connsiteX9-987" fmla="*/ 1172881 w 1306267"/>
                  <a:gd name="connsiteY9-988" fmla="*/ 1179342 h 1424419"/>
                  <a:gd name="connsiteX10-989" fmla="*/ 792288 w 1306267"/>
                  <a:gd name="connsiteY10-990" fmla="*/ 1385653 h 1424419"/>
                  <a:gd name="connsiteX11-991" fmla="*/ 522686 w 1306267"/>
                  <a:gd name="connsiteY11-992" fmla="*/ 1384922 h 1424419"/>
                  <a:gd name="connsiteX12-993" fmla="*/ 90241 w 1306267"/>
                  <a:gd name="connsiteY12-994" fmla="*/ 1150634 h 1424419"/>
                  <a:gd name="connsiteX13-995" fmla="*/ 55672 w 1306267"/>
                  <a:gd name="connsiteY13-996" fmla="*/ 1124403 h 1424419"/>
                  <a:gd name="connsiteX14-997" fmla="*/ 667 w 1306267"/>
                  <a:gd name="connsiteY14-998" fmla="*/ 999105 h 1424419"/>
                  <a:gd name="connsiteX15-999" fmla="*/ 0 w 1306267"/>
                  <a:gd name="connsiteY15-1000" fmla="*/ 972364 h 1424419"/>
                  <a:gd name="connsiteX16-1001" fmla="*/ 2496 w 1306267"/>
                  <a:gd name="connsiteY16-1002" fmla="*/ 463106 h 1424419"/>
                  <a:gd name="connsiteX17-1003" fmla="*/ 2458 w 1306267"/>
                  <a:gd name="connsiteY17-1004" fmla="*/ 429563 h 1424419"/>
                  <a:gd name="connsiteX18-1005" fmla="*/ 75248 w 1306267"/>
                  <a:gd name="connsiteY18-1006" fmla="*/ 303202 h 1424419"/>
                  <a:gd name="connsiteX19-1007" fmla="*/ 106293 w 1306267"/>
                  <a:gd name="connsiteY19-1008" fmla="*/ 282597 h 1424419"/>
                  <a:gd name="connsiteX20-1009" fmla="*/ 541533 w 1306267"/>
                  <a:gd name="connsiteY20-1010" fmla="*/ 38110 h 1424419"/>
                  <a:gd name="connsiteX21-1011" fmla="*/ 653528 w 1306267"/>
                  <a:gd name="connsiteY21-1012" fmla="*/ 0 h 1424419"/>
                  <a:gd name="connsiteX0-1013" fmla="*/ 653528 w 1306267"/>
                  <a:gd name="connsiteY0-1014" fmla="*/ 0 h 1424419"/>
                  <a:gd name="connsiteX1-1015" fmla="*/ 757287 w 1306267"/>
                  <a:gd name="connsiteY1-1016" fmla="*/ 32444 h 1424419"/>
                  <a:gd name="connsiteX2-1017" fmla="*/ 1206876 w 1306267"/>
                  <a:gd name="connsiteY2-1018" fmla="*/ 284945 h 1424419"/>
                  <a:gd name="connsiteX3-1019" fmla="*/ 1237706 w 1306267"/>
                  <a:gd name="connsiteY3-1020" fmla="*/ 306775 h 1424419"/>
                  <a:gd name="connsiteX4-1021" fmla="*/ 1301712 w 1306267"/>
                  <a:gd name="connsiteY4-1022" fmla="*/ 442384 h 1424419"/>
                  <a:gd name="connsiteX5-1023" fmla="*/ 1303099 w 1306267"/>
                  <a:gd name="connsiteY5-1024" fmla="*/ 495558 h 1424419"/>
                  <a:gd name="connsiteX6-1025" fmla="*/ 1303099 w 1306267"/>
                  <a:gd name="connsiteY6-1026" fmla="*/ 952393 h 1424419"/>
                  <a:gd name="connsiteX7-1027" fmla="*/ 1305306 w 1306267"/>
                  <a:gd name="connsiteY7-1028" fmla="*/ 990115 h 1424419"/>
                  <a:gd name="connsiteX8-1029" fmla="*/ 1255800 w 1306267"/>
                  <a:gd name="connsiteY8-1030" fmla="*/ 1142552 h 1424419"/>
                  <a:gd name="connsiteX9-1031" fmla="*/ 1172881 w 1306267"/>
                  <a:gd name="connsiteY9-1032" fmla="*/ 1179342 h 1424419"/>
                  <a:gd name="connsiteX10-1033" fmla="*/ 792288 w 1306267"/>
                  <a:gd name="connsiteY10-1034" fmla="*/ 1385653 h 1424419"/>
                  <a:gd name="connsiteX11-1035" fmla="*/ 522686 w 1306267"/>
                  <a:gd name="connsiteY11-1036" fmla="*/ 1384922 h 1424419"/>
                  <a:gd name="connsiteX12-1037" fmla="*/ 90241 w 1306267"/>
                  <a:gd name="connsiteY12-1038" fmla="*/ 1150634 h 1424419"/>
                  <a:gd name="connsiteX13-1039" fmla="*/ 55672 w 1306267"/>
                  <a:gd name="connsiteY13-1040" fmla="*/ 1124403 h 1424419"/>
                  <a:gd name="connsiteX14-1041" fmla="*/ 667 w 1306267"/>
                  <a:gd name="connsiteY14-1042" fmla="*/ 999105 h 1424419"/>
                  <a:gd name="connsiteX15-1043" fmla="*/ 0 w 1306267"/>
                  <a:gd name="connsiteY15-1044" fmla="*/ 972364 h 1424419"/>
                  <a:gd name="connsiteX16-1045" fmla="*/ 2496 w 1306267"/>
                  <a:gd name="connsiteY16-1046" fmla="*/ 463106 h 1424419"/>
                  <a:gd name="connsiteX17-1047" fmla="*/ 2458 w 1306267"/>
                  <a:gd name="connsiteY17-1048" fmla="*/ 429563 h 1424419"/>
                  <a:gd name="connsiteX18-1049" fmla="*/ 75248 w 1306267"/>
                  <a:gd name="connsiteY18-1050" fmla="*/ 303202 h 1424419"/>
                  <a:gd name="connsiteX19-1051" fmla="*/ 106293 w 1306267"/>
                  <a:gd name="connsiteY19-1052" fmla="*/ 282597 h 1424419"/>
                  <a:gd name="connsiteX20-1053" fmla="*/ 541533 w 1306267"/>
                  <a:gd name="connsiteY20-1054" fmla="*/ 38110 h 1424419"/>
                  <a:gd name="connsiteX21-1055" fmla="*/ 653528 w 1306267"/>
                  <a:gd name="connsiteY21-1056" fmla="*/ 0 h 1424419"/>
                  <a:gd name="connsiteX0-1057" fmla="*/ 653528 w 1306267"/>
                  <a:gd name="connsiteY0-1058" fmla="*/ 0 h 1424419"/>
                  <a:gd name="connsiteX1-1059" fmla="*/ 757287 w 1306267"/>
                  <a:gd name="connsiteY1-1060" fmla="*/ 32444 h 1424419"/>
                  <a:gd name="connsiteX2-1061" fmla="*/ 1206876 w 1306267"/>
                  <a:gd name="connsiteY2-1062" fmla="*/ 284945 h 1424419"/>
                  <a:gd name="connsiteX3-1063" fmla="*/ 1237706 w 1306267"/>
                  <a:gd name="connsiteY3-1064" fmla="*/ 306775 h 1424419"/>
                  <a:gd name="connsiteX4-1065" fmla="*/ 1301712 w 1306267"/>
                  <a:gd name="connsiteY4-1066" fmla="*/ 442384 h 1424419"/>
                  <a:gd name="connsiteX5-1067" fmla="*/ 1303099 w 1306267"/>
                  <a:gd name="connsiteY5-1068" fmla="*/ 495558 h 1424419"/>
                  <a:gd name="connsiteX6-1069" fmla="*/ 1303099 w 1306267"/>
                  <a:gd name="connsiteY6-1070" fmla="*/ 952393 h 1424419"/>
                  <a:gd name="connsiteX7-1071" fmla="*/ 1305306 w 1306267"/>
                  <a:gd name="connsiteY7-1072" fmla="*/ 990115 h 1424419"/>
                  <a:gd name="connsiteX8-1073" fmla="*/ 1255800 w 1306267"/>
                  <a:gd name="connsiteY8-1074" fmla="*/ 1142552 h 1424419"/>
                  <a:gd name="connsiteX9-1075" fmla="*/ 1172881 w 1306267"/>
                  <a:gd name="connsiteY9-1076" fmla="*/ 1179342 h 1424419"/>
                  <a:gd name="connsiteX10-1077" fmla="*/ 792288 w 1306267"/>
                  <a:gd name="connsiteY10-1078" fmla="*/ 1385653 h 1424419"/>
                  <a:gd name="connsiteX11-1079" fmla="*/ 522686 w 1306267"/>
                  <a:gd name="connsiteY11-1080" fmla="*/ 1384922 h 1424419"/>
                  <a:gd name="connsiteX12-1081" fmla="*/ 90241 w 1306267"/>
                  <a:gd name="connsiteY12-1082" fmla="*/ 1150634 h 1424419"/>
                  <a:gd name="connsiteX13-1083" fmla="*/ 55672 w 1306267"/>
                  <a:gd name="connsiteY13-1084" fmla="*/ 1124403 h 1424419"/>
                  <a:gd name="connsiteX14-1085" fmla="*/ 667 w 1306267"/>
                  <a:gd name="connsiteY14-1086" fmla="*/ 999105 h 1424419"/>
                  <a:gd name="connsiteX15-1087" fmla="*/ 0 w 1306267"/>
                  <a:gd name="connsiteY15-1088" fmla="*/ 972364 h 1424419"/>
                  <a:gd name="connsiteX16-1089" fmla="*/ 2496 w 1306267"/>
                  <a:gd name="connsiteY16-1090" fmla="*/ 463106 h 1424419"/>
                  <a:gd name="connsiteX17-1091" fmla="*/ 2458 w 1306267"/>
                  <a:gd name="connsiteY17-1092" fmla="*/ 429563 h 1424419"/>
                  <a:gd name="connsiteX18-1093" fmla="*/ 75248 w 1306267"/>
                  <a:gd name="connsiteY18-1094" fmla="*/ 303202 h 1424419"/>
                  <a:gd name="connsiteX19-1095" fmla="*/ 106293 w 1306267"/>
                  <a:gd name="connsiteY19-1096" fmla="*/ 282597 h 1424419"/>
                  <a:gd name="connsiteX20-1097" fmla="*/ 541533 w 1306267"/>
                  <a:gd name="connsiteY20-1098" fmla="*/ 38110 h 1424419"/>
                  <a:gd name="connsiteX21-1099" fmla="*/ 653528 w 1306267"/>
                  <a:gd name="connsiteY21-1100" fmla="*/ 0 h 1424419"/>
                  <a:gd name="connsiteX0-1101" fmla="*/ 653528 w 1306267"/>
                  <a:gd name="connsiteY0-1102" fmla="*/ 0 h 1424419"/>
                  <a:gd name="connsiteX1-1103" fmla="*/ 757287 w 1306267"/>
                  <a:gd name="connsiteY1-1104" fmla="*/ 32444 h 1424419"/>
                  <a:gd name="connsiteX2-1105" fmla="*/ 1206876 w 1306267"/>
                  <a:gd name="connsiteY2-1106" fmla="*/ 284945 h 1424419"/>
                  <a:gd name="connsiteX3-1107" fmla="*/ 1237706 w 1306267"/>
                  <a:gd name="connsiteY3-1108" fmla="*/ 306775 h 1424419"/>
                  <a:gd name="connsiteX4-1109" fmla="*/ 1301712 w 1306267"/>
                  <a:gd name="connsiteY4-1110" fmla="*/ 442384 h 1424419"/>
                  <a:gd name="connsiteX5-1111" fmla="*/ 1303099 w 1306267"/>
                  <a:gd name="connsiteY5-1112" fmla="*/ 495558 h 1424419"/>
                  <a:gd name="connsiteX6-1113" fmla="*/ 1303099 w 1306267"/>
                  <a:gd name="connsiteY6-1114" fmla="*/ 952393 h 1424419"/>
                  <a:gd name="connsiteX7-1115" fmla="*/ 1305306 w 1306267"/>
                  <a:gd name="connsiteY7-1116" fmla="*/ 990115 h 1424419"/>
                  <a:gd name="connsiteX8-1117" fmla="*/ 1255800 w 1306267"/>
                  <a:gd name="connsiteY8-1118" fmla="*/ 1142552 h 1424419"/>
                  <a:gd name="connsiteX9-1119" fmla="*/ 1172881 w 1306267"/>
                  <a:gd name="connsiteY9-1120" fmla="*/ 1179342 h 1424419"/>
                  <a:gd name="connsiteX10-1121" fmla="*/ 792288 w 1306267"/>
                  <a:gd name="connsiteY10-1122" fmla="*/ 1385653 h 1424419"/>
                  <a:gd name="connsiteX11-1123" fmla="*/ 522686 w 1306267"/>
                  <a:gd name="connsiteY11-1124" fmla="*/ 1384922 h 1424419"/>
                  <a:gd name="connsiteX12-1125" fmla="*/ 90241 w 1306267"/>
                  <a:gd name="connsiteY12-1126" fmla="*/ 1150634 h 1424419"/>
                  <a:gd name="connsiteX13-1127" fmla="*/ 48904 w 1306267"/>
                  <a:gd name="connsiteY13-1128" fmla="*/ 1124403 h 1424419"/>
                  <a:gd name="connsiteX14-1129" fmla="*/ 667 w 1306267"/>
                  <a:gd name="connsiteY14-1130" fmla="*/ 999105 h 1424419"/>
                  <a:gd name="connsiteX15-1131" fmla="*/ 0 w 1306267"/>
                  <a:gd name="connsiteY15-1132" fmla="*/ 972364 h 1424419"/>
                  <a:gd name="connsiteX16-1133" fmla="*/ 2496 w 1306267"/>
                  <a:gd name="connsiteY16-1134" fmla="*/ 463106 h 1424419"/>
                  <a:gd name="connsiteX17-1135" fmla="*/ 2458 w 1306267"/>
                  <a:gd name="connsiteY17-1136" fmla="*/ 429563 h 1424419"/>
                  <a:gd name="connsiteX18-1137" fmla="*/ 75248 w 1306267"/>
                  <a:gd name="connsiteY18-1138" fmla="*/ 303202 h 1424419"/>
                  <a:gd name="connsiteX19-1139" fmla="*/ 106293 w 1306267"/>
                  <a:gd name="connsiteY19-1140" fmla="*/ 282597 h 1424419"/>
                  <a:gd name="connsiteX20-1141" fmla="*/ 541533 w 1306267"/>
                  <a:gd name="connsiteY20-1142" fmla="*/ 38110 h 1424419"/>
                  <a:gd name="connsiteX21-1143" fmla="*/ 653528 w 1306267"/>
                  <a:gd name="connsiteY21-1144" fmla="*/ 0 h 1424419"/>
                  <a:gd name="connsiteX0-1145" fmla="*/ 653528 w 1306267"/>
                  <a:gd name="connsiteY0-1146" fmla="*/ 0 h 1424419"/>
                  <a:gd name="connsiteX1-1147" fmla="*/ 757287 w 1306267"/>
                  <a:gd name="connsiteY1-1148" fmla="*/ 32444 h 1424419"/>
                  <a:gd name="connsiteX2-1149" fmla="*/ 1206876 w 1306267"/>
                  <a:gd name="connsiteY2-1150" fmla="*/ 284945 h 1424419"/>
                  <a:gd name="connsiteX3-1151" fmla="*/ 1237706 w 1306267"/>
                  <a:gd name="connsiteY3-1152" fmla="*/ 306775 h 1424419"/>
                  <a:gd name="connsiteX4-1153" fmla="*/ 1301712 w 1306267"/>
                  <a:gd name="connsiteY4-1154" fmla="*/ 442384 h 1424419"/>
                  <a:gd name="connsiteX5-1155" fmla="*/ 1303099 w 1306267"/>
                  <a:gd name="connsiteY5-1156" fmla="*/ 495558 h 1424419"/>
                  <a:gd name="connsiteX6-1157" fmla="*/ 1303099 w 1306267"/>
                  <a:gd name="connsiteY6-1158" fmla="*/ 952393 h 1424419"/>
                  <a:gd name="connsiteX7-1159" fmla="*/ 1305306 w 1306267"/>
                  <a:gd name="connsiteY7-1160" fmla="*/ 990115 h 1424419"/>
                  <a:gd name="connsiteX8-1161" fmla="*/ 1255800 w 1306267"/>
                  <a:gd name="connsiteY8-1162" fmla="*/ 1142552 h 1424419"/>
                  <a:gd name="connsiteX9-1163" fmla="*/ 1172881 w 1306267"/>
                  <a:gd name="connsiteY9-1164" fmla="*/ 1179342 h 1424419"/>
                  <a:gd name="connsiteX10-1165" fmla="*/ 792288 w 1306267"/>
                  <a:gd name="connsiteY10-1166" fmla="*/ 1385653 h 1424419"/>
                  <a:gd name="connsiteX11-1167" fmla="*/ 522686 w 1306267"/>
                  <a:gd name="connsiteY11-1168" fmla="*/ 1384922 h 1424419"/>
                  <a:gd name="connsiteX12-1169" fmla="*/ 90241 w 1306267"/>
                  <a:gd name="connsiteY12-1170" fmla="*/ 1150634 h 1424419"/>
                  <a:gd name="connsiteX13-1171" fmla="*/ 48904 w 1306267"/>
                  <a:gd name="connsiteY13-1172" fmla="*/ 1124403 h 1424419"/>
                  <a:gd name="connsiteX14-1173" fmla="*/ 667 w 1306267"/>
                  <a:gd name="connsiteY14-1174" fmla="*/ 999105 h 1424419"/>
                  <a:gd name="connsiteX15-1175" fmla="*/ 0 w 1306267"/>
                  <a:gd name="connsiteY15-1176" fmla="*/ 972364 h 1424419"/>
                  <a:gd name="connsiteX16-1177" fmla="*/ 2496 w 1306267"/>
                  <a:gd name="connsiteY16-1178" fmla="*/ 463106 h 1424419"/>
                  <a:gd name="connsiteX17-1179" fmla="*/ 2458 w 1306267"/>
                  <a:gd name="connsiteY17-1180" fmla="*/ 429563 h 1424419"/>
                  <a:gd name="connsiteX18-1181" fmla="*/ 75248 w 1306267"/>
                  <a:gd name="connsiteY18-1182" fmla="*/ 303202 h 1424419"/>
                  <a:gd name="connsiteX19-1183" fmla="*/ 106293 w 1306267"/>
                  <a:gd name="connsiteY19-1184" fmla="*/ 282597 h 1424419"/>
                  <a:gd name="connsiteX20-1185" fmla="*/ 541533 w 1306267"/>
                  <a:gd name="connsiteY20-1186" fmla="*/ 38110 h 1424419"/>
                  <a:gd name="connsiteX21-1187" fmla="*/ 653528 w 1306267"/>
                  <a:gd name="connsiteY21-1188" fmla="*/ 0 h 1424419"/>
                  <a:gd name="connsiteX0-1189" fmla="*/ 653528 w 1306267"/>
                  <a:gd name="connsiteY0-1190" fmla="*/ 0 h 1424419"/>
                  <a:gd name="connsiteX1-1191" fmla="*/ 757287 w 1306267"/>
                  <a:gd name="connsiteY1-1192" fmla="*/ 32444 h 1424419"/>
                  <a:gd name="connsiteX2-1193" fmla="*/ 1206876 w 1306267"/>
                  <a:gd name="connsiteY2-1194" fmla="*/ 284945 h 1424419"/>
                  <a:gd name="connsiteX3-1195" fmla="*/ 1237706 w 1306267"/>
                  <a:gd name="connsiteY3-1196" fmla="*/ 306775 h 1424419"/>
                  <a:gd name="connsiteX4-1197" fmla="*/ 1301712 w 1306267"/>
                  <a:gd name="connsiteY4-1198" fmla="*/ 442384 h 1424419"/>
                  <a:gd name="connsiteX5-1199" fmla="*/ 1303099 w 1306267"/>
                  <a:gd name="connsiteY5-1200" fmla="*/ 495558 h 1424419"/>
                  <a:gd name="connsiteX6-1201" fmla="*/ 1303099 w 1306267"/>
                  <a:gd name="connsiteY6-1202" fmla="*/ 952393 h 1424419"/>
                  <a:gd name="connsiteX7-1203" fmla="*/ 1305306 w 1306267"/>
                  <a:gd name="connsiteY7-1204" fmla="*/ 990115 h 1424419"/>
                  <a:gd name="connsiteX8-1205" fmla="*/ 1255800 w 1306267"/>
                  <a:gd name="connsiteY8-1206" fmla="*/ 1142552 h 1424419"/>
                  <a:gd name="connsiteX9-1207" fmla="*/ 1172881 w 1306267"/>
                  <a:gd name="connsiteY9-1208" fmla="*/ 1179342 h 1424419"/>
                  <a:gd name="connsiteX10-1209" fmla="*/ 792288 w 1306267"/>
                  <a:gd name="connsiteY10-1210" fmla="*/ 1385653 h 1424419"/>
                  <a:gd name="connsiteX11-1211" fmla="*/ 522686 w 1306267"/>
                  <a:gd name="connsiteY11-1212" fmla="*/ 1384922 h 1424419"/>
                  <a:gd name="connsiteX12-1213" fmla="*/ 90241 w 1306267"/>
                  <a:gd name="connsiteY12-1214" fmla="*/ 1150634 h 1424419"/>
                  <a:gd name="connsiteX13-1215" fmla="*/ 48904 w 1306267"/>
                  <a:gd name="connsiteY13-1216" fmla="*/ 1124403 h 1424419"/>
                  <a:gd name="connsiteX14-1217" fmla="*/ 667 w 1306267"/>
                  <a:gd name="connsiteY14-1218" fmla="*/ 999105 h 1424419"/>
                  <a:gd name="connsiteX15-1219" fmla="*/ 0 w 1306267"/>
                  <a:gd name="connsiteY15-1220" fmla="*/ 972364 h 1424419"/>
                  <a:gd name="connsiteX16-1221" fmla="*/ 2496 w 1306267"/>
                  <a:gd name="connsiteY16-1222" fmla="*/ 463106 h 1424419"/>
                  <a:gd name="connsiteX17-1223" fmla="*/ 2458 w 1306267"/>
                  <a:gd name="connsiteY17-1224" fmla="*/ 429563 h 1424419"/>
                  <a:gd name="connsiteX18-1225" fmla="*/ 75248 w 1306267"/>
                  <a:gd name="connsiteY18-1226" fmla="*/ 303202 h 1424419"/>
                  <a:gd name="connsiteX19-1227" fmla="*/ 106293 w 1306267"/>
                  <a:gd name="connsiteY19-1228" fmla="*/ 282597 h 1424419"/>
                  <a:gd name="connsiteX20-1229" fmla="*/ 541533 w 1306267"/>
                  <a:gd name="connsiteY20-1230" fmla="*/ 38110 h 1424419"/>
                  <a:gd name="connsiteX21-1231" fmla="*/ 653528 w 1306267"/>
                  <a:gd name="connsiteY21-1232" fmla="*/ 0 h 1424419"/>
                  <a:gd name="connsiteX0-1233" fmla="*/ 653528 w 1306267"/>
                  <a:gd name="connsiteY0-1234" fmla="*/ 0 h 1424419"/>
                  <a:gd name="connsiteX1-1235" fmla="*/ 757287 w 1306267"/>
                  <a:gd name="connsiteY1-1236" fmla="*/ 32444 h 1424419"/>
                  <a:gd name="connsiteX2-1237" fmla="*/ 1206876 w 1306267"/>
                  <a:gd name="connsiteY2-1238" fmla="*/ 284945 h 1424419"/>
                  <a:gd name="connsiteX3-1239" fmla="*/ 1237706 w 1306267"/>
                  <a:gd name="connsiteY3-1240" fmla="*/ 306775 h 1424419"/>
                  <a:gd name="connsiteX4-1241" fmla="*/ 1301712 w 1306267"/>
                  <a:gd name="connsiteY4-1242" fmla="*/ 442384 h 1424419"/>
                  <a:gd name="connsiteX5-1243" fmla="*/ 1303099 w 1306267"/>
                  <a:gd name="connsiteY5-1244" fmla="*/ 495558 h 1424419"/>
                  <a:gd name="connsiteX6-1245" fmla="*/ 1303099 w 1306267"/>
                  <a:gd name="connsiteY6-1246" fmla="*/ 952393 h 1424419"/>
                  <a:gd name="connsiteX7-1247" fmla="*/ 1305306 w 1306267"/>
                  <a:gd name="connsiteY7-1248" fmla="*/ 990115 h 1424419"/>
                  <a:gd name="connsiteX8-1249" fmla="*/ 1255800 w 1306267"/>
                  <a:gd name="connsiteY8-1250" fmla="*/ 1142552 h 1424419"/>
                  <a:gd name="connsiteX9-1251" fmla="*/ 1172881 w 1306267"/>
                  <a:gd name="connsiteY9-1252" fmla="*/ 1179342 h 1424419"/>
                  <a:gd name="connsiteX10-1253" fmla="*/ 792288 w 1306267"/>
                  <a:gd name="connsiteY10-1254" fmla="*/ 1385653 h 1424419"/>
                  <a:gd name="connsiteX11-1255" fmla="*/ 522686 w 1306267"/>
                  <a:gd name="connsiteY11-1256" fmla="*/ 1384922 h 1424419"/>
                  <a:gd name="connsiteX12-1257" fmla="*/ 90241 w 1306267"/>
                  <a:gd name="connsiteY12-1258" fmla="*/ 1150634 h 1424419"/>
                  <a:gd name="connsiteX13-1259" fmla="*/ 48904 w 1306267"/>
                  <a:gd name="connsiteY13-1260" fmla="*/ 1124403 h 1424419"/>
                  <a:gd name="connsiteX14-1261" fmla="*/ 667 w 1306267"/>
                  <a:gd name="connsiteY14-1262" fmla="*/ 999105 h 1424419"/>
                  <a:gd name="connsiteX15-1263" fmla="*/ 0 w 1306267"/>
                  <a:gd name="connsiteY15-1264" fmla="*/ 972364 h 1424419"/>
                  <a:gd name="connsiteX16-1265" fmla="*/ 2496 w 1306267"/>
                  <a:gd name="connsiteY16-1266" fmla="*/ 463106 h 1424419"/>
                  <a:gd name="connsiteX17-1267" fmla="*/ 2458 w 1306267"/>
                  <a:gd name="connsiteY17-1268" fmla="*/ 429563 h 1424419"/>
                  <a:gd name="connsiteX18-1269" fmla="*/ 75248 w 1306267"/>
                  <a:gd name="connsiteY18-1270" fmla="*/ 303202 h 1424419"/>
                  <a:gd name="connsiteX19-1271" fmla="*/ 106293 w 1306267"/>
                  <a:gd name="connsiteY19-1272" fmla="*/ 282597 h 1424419"/>
                  <a:gd name="connsiteX20-1273" fmla="*/ 541533 w 1306267"/>
                  <a:gd name="connsiteY20-1274" fmla="*/ 38110 h 1424419"/>
                  <a:gd name="connsiteX21-1275" fmla="*/ 653528 w 1306267"/>
                  <a:gd name="connsiteY21-1276" fmla="*/ 0 h 1424419"/>
                  <a:gd name="connsiteX0-1277" fmla="*/ 653528 w 1306267"/>
                  <a:gd name="connsiteY0-1278" fmla="*/ 0 h 1424419"/>
                  <a:gd name="connsiteX1-1279" fmla="*/ 757287 w 1306267"/>
                  <a:gd name="connsiteY1-1280" fmla="*/ 32444 h 1424419"/>
                  <a:gd name="connsiteX2-1281" fmla="*/ 1206876 w 1306267"/>
                  <a:gd name="connsiteY2-1282" fmla="*/ 284945 h 1424419"/>
                  <a:gd name="connsiteX3-1283" fmla="*/ 1237706 w 1306267"/>
                  <a:gd name="connsiteY3-1284" fmla="*/ 306775 h 1424419"/>
                  <a:gd name="connsiteX4-1285" fmla="*/ 1301712 w 1306267"/>
                  <a:gd name="connsiteY4-1286" fmla="*/ 442384 h 1424419"/>
                  <a:gd name="connsiteX5-1287" fmla="*/ 1303099 w 1306267"/>
                  <a:gd name="connsiteY5-1288" fmla="*/ 495558 h 1424419"/>
                  <a:gd name="connsiteX6-1289" fmla="*/ 1303099 w 1306267"/>
                  <a:gd name="connsiteY6-1290" fmla="*/ 952393 h 1424419"/>
                  <a:gd name="connsiteX7-1291" fmla="*/ 1305306 w 1306267"/>
                  <a:gd name="connsiteY7-1292" fmla="*/ 990115 h 1424419"/>
                  <a:gd name="connsiteX8-1293" fmla="*/ 1255800 w 1306267"/>
                  <a:gd name="connsiteY8-1294" fmla="*/ 1142552 h 1424419"/>
                  <a:gd name="connsiteX9-1295" fmla="*/ 1172881 w 1306267"/>
                  <a:gd name="connsiteY9-1296" fmla="*/ 1179342 h 1424419"/>
                  <a:gd name="connsiteX10-1297" fmla="*/ 792288 w 1306267"/>
                  <a:gd name="connsiteY10-1298" fmla="*/ 1385653 h 1424419"/>
                  <a:gd name="connsiteX11-1299" fmla="*/ 522686 w 1306267"/>
                  <a:gd name="connsiteY11-1300" fmla="*/ 1384922 h 1424419"/>
                  <a:gd name="connsiteX12-1301" fmla="*/ 97009 w 1306267"/>
                  <a:gd name="connsiteY12-1302" fmla="*/ 1161462 h 1424419"/>
                  <a:gd name="connsiteX13-1303" fmla="*/ 48904 w 1306267"/>
                  <a:gd name="connsiteY13-1304" fmla="*/ 1124403 h 1424419"/>
                  <a:gd name="connsiteX14-1305" fmla="*/ 667 w 1306267"/>
                  <a:gd name="connsiteY14-1306" fmla="*/ 999105 h 1424419"/>
                  <a:gd name="connsiteX15-1307" fmla="*/ 0 w 1306267"/>
                  <a:gd name="connsiteY15-1308" fmla="*/ 972364 h 1424419"/>
                  <a:gd name="connsiteX16-1309" fmla="*/ 2496 w 1306267"/>
                  <a:gd name="connsiteY16-1310" fmla="*/ 463106 h 1424419"/>
                  <a:gd name="connsiteX17-1311" fmla="*/ 2458 w 1306267"/>
                  <a:gd name="connsiteY17-1312" fmla="*/ 429563 h 1424419"/>
                  <a:gd name="connsiteX18-1313" fmla="*/ 75248 w 1306267"/>
                  <a:gd name="connsiteY18-1314" fmla="*/ 303202 h 1424419"/>
                  <a:gd name="connsiteX19-1315" fmla="*/ 106293 w 1306267"/>
                  <a:gd name="connsiteY19-1316" fmla="*/ 282597 h 1424419"/>
                  <a:gd name="connsiteX20-1317" fmla="*/ 541533 w 1306267"/>
                  <a:gd name="connsiteY20-1318" fmla="*/ 38110 h 1424419"/>
                  <a:gd name="connsiteX21-1319" fmla="*/ 653528 w 1306267"/>
                  <a:gd name="connsiteY21-1320" fmla="*/ 0 h 1424419"/>
                  <a:gd name="connsiteX0-1321" fmla="*/ 653528 w 1306267"/>
                  <a:gd name="connsiteY0-1322" fmla="*/ 0 h 1424419"/>
                  <a:gd name="connsiteX1-1323" fmla="*/ 757287 w 1306267"/>
                  <a:gd name="connsiteY1-1324" fmla="*/ 32444 h 1424419"/>
                  <a:gd name="connsiteX2-1325" fmla="*/ 1206876 w 1306267"/>
                  <a:gd name="connsiteY2-1326" fmla="*/ 284945 h 1424419"/>
                  <a:gd name="connsiteX3-1327" fmla="*/ 1237706 w 1306267"/>
                  <a:gd name="connsiteY3-1328" fmla="*/ 306775 h 1424419"/>
                  <a:gd name="connsiteX4-1329" fmla="*/ 1301712 w 1306267"/>
                  <a:gd name="connsiteY4-1330" fmla="*/ 442384 h 1424419"/>
                  <a:gd name="connsiteX5-1331" fmla="*/ 1303099 w 1306267"/>
                  <a:gd name="connsiteY5-1332" fmla="*/ 495558 h 1424419"/>
                  <a:gd name="connsiteX6-1333" fmla="*/ 1303099 w 1306267"/>
                  <a:gd name="connsiteY6-1334" fmla="*/ 952393 h 1424419"/>
                  <a:gd name="connsiteX7-1335" fmla="*/ 1305306 w 1306267"/>
                  <a:gd name="connsiteY7-1336" fmla="*/ 990115 h 1424419"/>
                  <a:gd name="connsiteX8-1337" fmla="*/ 1255800 w 1306267"/>
                  <a:gd name="connsiteY8-1338" fmla="*/ 1142552 h 1424419"/>
                  <a:gd name="connsiteX9-1339" fmla="*/ 1172881 w 1306267"/>
                  <a:gd name="connsiteY9-1340" fmla="*/ 1179342 h 1424419"/>
                  <a:gd name="connsiteX10-1341" fmla="*/ 792288 w 1306267"/>
                  <a:gd name="connsiteY10-1342" fmla="*/ 1385653 h 1424419"/>
                  <a:gd name="connsiteX11-1343" fmla="*/ 522686 w 1306267"/>
                  <a:gd name="connsiteY11-1344" fmla="*/ 1384922 h 1424419"/>
                  <a:gd name="connsiteX12-1345" fmla="*/ 97009 w 1306267"/>
                  <a:gd name="connsiteY12-1346" fmla="*/ 1161462 h 1424419"/>
                  <a:gd name="connsiteX13-1347" fmla="*/ 48904 w 1306267"/>
                  <a:gd name="connsiteY13-1348" fmla="*/ 1124403 h 1424419"/>
                  <a:gd name="connsiteX14-1349" fmla="*/ 667 w 1306267"/>
                  <a:gd name="connsiteY14-1350" fmla="*/ 999105 h 1424419"/>
                  <a:gd name="connsiteX15-1351" fmla="*/ 0 w 1306267"/>
                  <a:gd name="connsiteY15-1352" fmla="*/ 972364 h 1424419"/>
                  <a:gd name="connsiteX16-1353" fmla="*/ 2496 w 1306267"/>
                  <a:gd name="connsiteY16-1354" fmla="*/ 463106 h 1424419"/>
                  <a:gd name="connsiteX17-1355" fmla="*/ 2458 w 1306267"/>
                  <a:gd name="connsiteY17-1356" fmla="*/ 429563 h 1424419"/>
                  <a:gd name="connsiteX18-1357" fmla="*/ 75248 w 1306267"/>
                  <a:gd name="connsiteY18-1358" fmla="*/ 303202 h 1424419"/>
                  <a:gd name="connsiteX19-1359" fmla="*/ 106293 w 1306267"/>
                  <a:gd name="connsiteY19-1360" fmla="*/ 282597 h 1424419"/>
                  <a:gd name="connsiteX20-1361" fmla="*/ 541533 w 1306267"/>
                  <a:gd name="connsiteY20-1362" fmla="*/ 38110 h 1424419"/>
                  <a:gd name="connsiteX21-1363" fmla="*/ 653528 w 1306267"/>
                  <a:gd name="connsiteY21-1364" fmla="*/ 0 h 1424419"/>
                  <a:gd name="connsiteX0-1365" fmla="*/ 653528 w 1306267"/>
                  <a:gd name="connsiteY0-1366" fmla="*/ 0 h 1424419"/>
                  <a:gd name="connsiteX1-1367" fmla="*/ 757287 w 1306267"/>
                  <a:gd name="connsiteY1-1368" fmla="*/ 32444 h 1424419"/>
                  <a:gd name="connsiteX2-1369" fmla="*/ 1206876 w 1306267"/>
                  <a:gd name="connsiteY2-1370" fmla="*/ 284945 h 1424419"/>
                  <a:gd name="connsiteX3-1371" fmla="*/ 1237706 w 1306267"/>
                  <a:gd name="connsiteY3-1372" fmla="*/ 306775 h 1424419"/>
                  <a:gd name="connsiteX4-1373" fmla="*/ 1301712 w 1306267"/>
                  <a:gd name="connsiteY4-1374" fmla="*/ 442384 h 1424419"/>
                  <a:gd name="connsiteX5-1375" fmla="*/ 1303099 w 1306267"/>
                  <a:gd name="connsiteY5-1376" fmla="*/ 495558 h 1424419"/>
                  <a:gd name="connsiteX6-1377" fmla="*/ 1303099 w 1306267"/>
                  <a:gd name="connsiteY6-1378" fmla="*/ 952393 h 1424419"/>
                  <a:gd name="connsiteX7-1379" fmla="*/ 1305306 w 1306267"/>
                  <a:gd name="connsiteY7-1380" fmla="*/ 990115 h 1424419"/>
                  <a:gd name="connsiteX8-1381" fmla="*/ 1255800 w 1306267"/>
                  <a:gd name="connsiteY8-1382" fmla="*/ 1142552 h 1424419"/>
                  <a:gd name="connsiteX9-1383" fmla="*/ 1172881 w 1306267"/>
                  <a:gd name="connsiteY9-1384" fmla="*/ 1179342 h 1424419"/>
                  <a:gd name="connsiteX10-1385" fmla="*/ 792288 w 1306267"/>
                  <a:gd name="connsiteY10-1386" fmla="*/ 1385653 h 1424419"/>
                  <a:gd name="connsiteX11-1387" fmla="*/ 522686 w 1306267"/>
                  <a:gd name="connsiteY11-1388" fmla="*/ 1384922 h 1424419"/>
                  <a:gd name="connsiteX12-1389" fmla="*/ 97009 w 1306267"/>
                  <a:gd name="connsiteY12-1390" fmla="*/ 1161462 h 1424419"/>
                  <a:gd name="connsiteX13-1391" fmla="*/ 44843 w 1306267"/>
                  <a:gd name="connsiteY13-1392" fmla="*/ 1118989 h 1424419"/>
                  <a:gd name="connsiteX14-1393" fmla="*/ 667 w 1306267"/>
                  <a:gd name="connsiteY14-1394" fmla="*/ 999105 h 1424419"/>
                  <a:gd name="connsiteX15-1395" fmla="*/ 0 w 1306267"/>
                  <a:gd name="connsiteY15-1396" fmla="*/ 972364 h 1424419"/>
                  <a:gd name="connsiteX16-1397" fmla="*/ 2496 w 1306267"/>
                  <a:gd name="connsiteY16-1398" fmla="*/ 463106 h 1424419"/>
                  <a:gd name="connsiteX17-1399" fmla="*/ 2458 w 1306267"/>
                  <a:gd name="connsiteY17-1400" fmla="*/ 429563 h 1424419"/>
                  <a:gd name="connsiteX18-1401" fmla="*/ 75248 w 1306267"/>
                  <a:gd name="connsiteY18-1402" fmla="*/ 303202 h 1424419"/>
                  <a:gd name="connsiteX19-1403" fmla="*/ 106293 w 1306267"/>
                  <a:gd name="connsiteY19-1404" fmla="*/ 282597 h 1424419"/>
                  <a:gd name="connsiteX20-1405" fmla="*/ 541533 w 1306267"/>
                  <a:gd name="connsiteY20-1406" fmla="*/ 38110 h 1424419"/>
                  <a:gd name="connsiteX21-1407" fmla="*/ 653528 w 1306267"/>
                  <a:gd name="connsiteY21-1408" fmla="*/ 0 h 1424419"/>
                  <a:gd name="connsiteX0-1409" fmla="*/ 653528 w 1306267"/>
                  <a:gd name="connsiteY0-1410" fmla="*/ 0 h 1424419"/>
                  <a:gd name="connsiteX1-1411" fmla="*/ 757287 w 1306267"/>
                  <a:gd name="connsiteY1-1412" fmla="*/ 32444 h 1424419"/>
                  <a:gd name="connsiteX2-1413" fmla="*/ 1206876 w 1306267"/>
                  <a:gd name="connsiteY2-1414" fmla="*/ 284945 h 1424419"/>
                  <a:gd name="connsiteX3-1415" fmla="*/ 1237706 w 1306267"/>
                  <a:gd name="connsiteY3-1416" fmla="*/ 306775 h 1424419"/>
                  <a:gd name="connsiteX4-1417" fmla="*/ 1301712 w 1306267"/>
                  <a:gd name="connsiteY4-1418" fmla="*/ 442384 h 1424419"/>
                  <a:gd name="connsiteX5-1419" fmla="*/ 1303099 w 1306267"/>
                  <a:gd name="connsiteY5-1420" fmla="*/ 495558 h 1424419"/>
                  <a:gd name="connsiteX6-1421" fmla="*/ 1303099 w 1306267"/>
                  <a:gd name="connsiteY6-1422" fmla="*/ 952393 h 1424419"/>
                  <a:gd name="connsiteX7-1423" fmla="*/ 1305306 w 1306267"/>
                  <a:gd name="connsiteY7-1424" fmla="*/ 990115 h 1424419"/>
                  <a:gd name="connsiteX8-1425" fmla="*/ 1255800 w 1306267"/>
                  <a:gd name="connsiteY8-1426" fmla="*/ 1142552 h 1424419"/>
                  <a:gd name="connsiteX9-1427" fmla="*/ 1172881 w 1306267"/>
                  <a:gd name="connsiteY9-1428" fmla="*/ 1179342 h 1424419"/>
                  <a:gd name="connsiteX10-1429" fmla="*/ 792288 w 1306267"/>
                  <a:gd name="connsiteY10-1430" fmla="*/ 1385653 h 1424419"/>
                  <a:gd name="connsiteX11-1431" fmla="*/ 522686 w 1306267"/>
                  <a:gd name="connsiteY11-1432" fmla="*/ 1384922 h 1424419"/>
                  <a:gd name="connsiteX12-1433" fmla="*/ 97009 w 1306267"/>
                  <a:gd name="connsiteY12-1434" fmla="*/ 1161462 h 1424419"/>
                  <a:gd name="connsiteX13-1435" fmla="*/ 44843 w 1306267"/>
                  <a:gd name="connsiteY13-1436" fmla="*/ 1118989 h 1424419"/>
                  <a:gd name="connsiteX14-1437" fmla="*/ 667 w 1306267"/>
                  <a:gd name="connsiteY14-1438" fmla="*/ 999105 h 1424419"/>
                  <a:gd name="connsiteX15-1439" fmla="*/ 0 w 1306267"/>
                  <a:gd name="connsiteY15-1440" fmla="*/ 972364 h 1424419"/>
                  <a:gd name="connsiteX16-1441" fmla="*/ 2496 w 1306267"/>
                  <a:gd name="connsiteY16-1442" fmla="*/ 463106 h 1424419"/>
                  <a:gd name="connsiteX17-1443" fmla="*/ 2458 w 1306267"/>
                  <a:gd name="connsiteY17-1444" fmla="*/ 429563 h 1424419"/>
                  <a:gd name="connsiteX18-1445" fmla="*/ 75248 w 1306267"/>
                  <a:gd name="connsiteY18-1446" fmla="*/ 303202 h 1424419"/>
                  <a:gd name="connsiteX19-1447" fmla="*/ 106293 w 1306267"/>
                  <a:gd name="connsiteY19-1448" fmla="*/ 282597 h 1424419"/>
                  <a:gd name="connsiteX20-1449" fmla="*/ 541533 w 1306267"/>
                  <a:gd name="connsiteY20-1450" fmla="*/ 38110 h 1424419"/>
                  <a:gd name="connsiteX21-1451" fmla="*/ 653528 w 1306267"/>
                  <a:gd name="connsiteY21-1452" fmla="*/ 0 h 1424419"/>
                  <a:gd name="connsiteX0-1453" fmla="*/ 653528 w 1306267"/>
                  <a:gd name="connsiteY0-1454" fmla="*/ 0 h 1424419"/>
                  <a:gd name="connsiteX1-1455" fmla="*/ 757287 w 1306267"/>
                  <a:gd name="connsiteY1-1456" fmla="*/ 32444 h 1424419"/>
                  <a:gd name="connsiteX2-1457" fmla="*/ 1206876 w 1306267"/>
                  <a:gd name="connsiteY2-1458" fmla="*/ 284945 h 1424419"/>
                  <a:gd name="connsiteX3-1459" fmla="*/ 1237706 w 1306267"/>
                  <a:gd name="connsiteY3-1460" fmla="*/ 306775 h 1424419"/>
                  <a:gd name="connsiteX4-1461" fmla="*/ 1301712 w 1306267"/>
                  <a:gd name="connsiteY4-1462" fmla="*/ 442384 h 1424419"/>
                  <a:gd name="connsiteX5-1463" fmla="*/ 1303099 w 1306267"/>
                  <a:gd name="connsiteY5-1464" fmla="*/ 495558 h 1424419"/>
                  <a:gd name="connsiteX6-1465" fmla="*/ 1303099 w 1306267"/>
                  <a:gd name="connsiteY6-1466" fmla="*/ 952393 h 1424419"/>
                  <a:gd name="connsiteX7-1467" fmla="*/ 1305306 w 1306267"/>
                  <a:gd name="connsiteY7-1468" fmla="*/ 990115 h 1424419"/>
                  <a:gd name="connsiteX8-1469" fmla="*/ 1255800 w 1306267"/>
                  <a:gd name="connsiteY8-1470" fmla="*/ 1142552 h 1424419"/>
                  <a:gd name="connsiteX9-1471" fmla="*/ 1172881 w 1306267"/>
                  <a:gd name="connsiteY9-1472" fmla="*/ 1179342 h 1424419"/>
                  <a:gd name="connsiteX10-1473" fmla="*/ 792288 w 1306267"/>
                  <a:gd name="connsiteY10-1474" fmla="*/ 1385653 h 1424419"/>
                  <a:gd name="connsiteX11-1475" fmla="*/ 522686 w 1306267"/>
                  <a:gd name="connsiteY11-1476" fmla="*/ 1384922 h 1424419"/>
                  <a:gd name="connsiteX12-1477" fmla="*/ 97009 w 1306267"/>
                  <a:gd name="connsiteY12-1478" fmla="*/ 1161462 h 1424419"/>
                  <a:gd name="connsiteX13-1479" fmla="*/ 44843 w 1306267"/>
                  <a:gd name="connsiteY13-1480" fmla="*/ 1118989 h 1424419"/>
                  <a:gd name="connsiteX14-1481" fmla="*/ 667 w 1306267"/>
                  <a:gd name="connsiteY14-1482" fmla="*/ 999105 h 1424419"/>
                  <a:gd name="connsiteX15-1483" fmla="*/ 0 w 1306267"/>
                  <a:gd name="connsiteY15-1484" fmla="*/ 972364 h 1424419"/>
                  <a:gd name="connsiteX16-1485" fmla="*/ 2496 w 1306267"/>
                  <a:gd name="connsiteY16-1486" fmla="*/ 463106 h 1424419"/>
                  <a:gd name="connsiteX17-1487" fmla="*/ 2458 w 1306267"/>
                  <a:gd name="connsiteY17-1488" fmla="*/ 429563 h 1424419"/>
                  <a:gd name="connsiteX18-1489" fmla="*/ 75248 w 1306267"/>
                  <a:gd name="connsiteY18-1490" fmla="*/ 303202 h 1424419"/>
                  <a:gd name="connsiteX19-1491" fmla="*/ 106293 w 1306267"/>
                  <a:gd name="connsiteY19-1492" fmla="*/ 282597 h 1424419"/>
                  <a:gd name="connsiteX20-1493" fmla="*/ 541533 w 1306267"/>
                  <a:gd name="connsiteY20-1494" fmla="*/ 38110 h 1424419"/>
                  <a:gd name="connsiteX21-1495" fmla="*/ 653528 w 1306267"/>
                  <a:gd name="connsiteY21-1496" fmla="*/ 0 h 1424419"/>
                  <a:gd name="connsiteX0-1497" fmla="*/ 653528 w 1306267"/>
                  <a:gd name="connsiteY0-1498" fmla="*/ 0 h 1424419"/>
                  <a:gd name="connsiteX1-1499" fmla="*/ 757287 w 1306267"/>
                  <a:gd name="connsiteY1-1500" fmla="*/ 32444 h 1424419"/>
                  <a:gd name="connsiteX2-1501" fmla="*/ 1206876 w 1306267"/>
                  <a:gd name="connsiteY2-1502" fmla="*/ 284945 h 1424419"/>
                  <a:gd name="connsiteX3-1503" fmla="*/ 1237706 w 1306267"/>
                  <a:gd name="connsiteY3-1504" fmla="*/ 306775 h 1424419"/>
                  <a:gd name="connsiteX4-1505" fmla="*/ 1301712 w 1306267"/>
                  <a:gd name="connsiteY4-1506" fmla="*/ 442384 h 1424419"/>
                  <a:gd name="connsiteX5-1507" fmla="*/ 1303099 w 1306267"/>
                  <a:gd name="connsiteY5-1508" fmla="*/ 495558 h 1424419"/>
                  <a:gd name="connsiteX6-1509" fmla="*/ 1303099 w 1306267"/>
                  <a:gd name="connsiteY6-1510" fmla="*/ 952393 h 1424419"/>
                  <a:gd name="connsiteX7-1511" fmla="*/ 1305306 w 1306267"/>
                  <a:gd name="connsiteY7-1512" fmla="*/ 990115 h 1424419"/>
                  <a:gd name="connsiteX8-1513" fmla="*/ 1255800 w 1306267"/>
                  <a:gd name="connsiteY8-1514" fmla="*/ 1142552 h 1424419"/>
                  <a:gd name="connsiteX9-1515" fmla="*/ 1172881 w 1306267"/>
                  <a:gd name="connsiteY9-1516" fmla="*/ 1179342 h 1424419"/>
                  <a:gd name="connsiteX10-1517" fmla="*/ 792288 w 1306267"/>
                  <a:gd name="connsiteY10-1518" fmla="*/ 1385653 h 1424419"/>
                  <a:gd name="connsiteX11-1519" fmla="*/ 522686 w 1306267"/>
                  <a:gd name="connsiteY11-1520" fmla="*/ 1384922 h 1424419"/>
                  <a:gd name="connsiteX12-1521" fmla="*/ 94302 w 1306267"/>
                  <a:gd name="connsiteY12-1522" fmla="*/ 1158755 h 1424419"/>
                  <a:gd name="connsiteX13-1523" fmla="*/ 44843 w 1306267"/>
                  <a:gd name="connsiteY13-1524" fmla="*/ 1118989 h 1424419"/>
                  <a:gd name="connsiteX14-1525" fmla="*/ 667 w 1306267"/>
                  <a:gd name="connsiteY14-1526" fmla="*/ 999105 h 1424419"/>
                  <a:gd name="connsiteX15-1527" fmla="*/ 0 w 1306267"/>
                  <a:gd name="connsiteY15-1528" fmla="*/ 972364 h 1424419"/>
                  <a:gd name="connsiteX16-1529" fmla="*/ 2496 w 1306267"/>
                  <a:gd name="connsiteY16-1530" fmla="*/ 463106 h 1424419"/>
                  <a:gd name="connsiteX17-1531" fmla="*/ 2458 w 1306267"/>
                  <a:gd name="connsiteY17-1532" fmla="*/ 429563 h 1424419"/>
                  <a:gd name="connsiteX18-1533" fmla="*/ 75248 w 1306267"/>
                  <a:gd name="connsiteY18-1534" fmla="*/ 303202 h 1424419"/>
                  <a:gd name="connsiteX19-1535" fmla="*/ 106293 w 1306267"/>
                  <a:gd name="connsiteY19-1536" fmla="*/ 282597 h 1424419"/>
                  <a:gd name="connsiteX20-1537" fmla="*/ 541533 w 1306267"/>
                  <a:gd name="connsiteY20-1538" fmla="*/ 38110 h 1424419"/>
                  <a:gd name="connsiteX21-1539" fmla="*/ 653528 w 1306267"/>
                  <a:gd name="connsiteY21-1540" fmla="*/ 0 h 1424419"/>
                  <a:gd name="connsiteX0-1541" fmla="*/ 653528 w 1306267"/>
                  <a:gd name="connsiteY0-1542" fmla="*/ 0 h 1424419"/>
                  <a:gd name="connsiteX1-1543" fmla="*/ 757287 w 1306267"/>
                  <a:gd name="connsiteY1-1544" fmla="*/ 32444 h 1424419"/>
                  <a:gd name="connsiteX2-1545" fmla="*/ 1206876 w 1306267"/>
                  <a:gd name="connsiteY2-1546" fmla="*/ 284945 h 1424419"/>
                  <a:gd name="connsiteX3-1547" fmla="*/ 1237706 w 1306267"/>
                  <a:gd name="connsiteY3-1548" fmla="*/ 306775 h 1424419"/>
                  <a:gd name="connsiteX4-1549" fmla="*/ 1301712 w 1306267"/>
                  <a:gd name="connsiteY4-1550" fmla="*/ 442384 h 1424419"/>
                  <a:gd name="connsiteX5-1551" fmla="*/ 1303099 w 1306267"/>
                  <a:gd name="connsiteY5-1552" fmla="*/ 495558 h 1424419"/>
                  <a:gd name="connsiteX6-1553" fmla="*/ 1303099 w 1306267"/>
                  <a:gd name="connsiteY6-1554" fmla="*/ 952393 h 1424419"/>
                  <a:gd name="connsiteX7-1555" fmla="*/ 1305306 w 1306267"/>
                  <a:gd name="connsiteY7-1556" fmla="*/ 990115 h 1424419"/>
                  <a:gd name="connsiteX8-1557" fmla="*/ 1255800 w 1306267"/>
                  <a:gd name="connsiteY8-1558" fmla="*/ 1142552 h 1424419"/>
                  <a:gd name="connsiteX9-1559" fmla="*/ 1172881 w 1306267"/>
                  <a:gd name="connsiteY9-1560" fmla="*/ 1179342 h 1424419"/>
                  <a:gd name="connsiteX10-1561" fmla="*/ 792288 w 1306267"/>
                  <a:gd name="connsiteY10-1562" fmla="*/ 1385653 h 1424419"/>
                  <a:gd name="connsiteX11-1563" fmla="*/ 522686 w 1306267"/>
                  <a:gd name="connsiteY11-1564" fmla="*/ 1384922 h 1424419"/>
                  <a:gd name="connsiteX12-1565" fmla="*/ 94302 w 1306267"/>
                  <a:gd name="connsiteY12-1566" fmla="*/ 1158755 h 1424419"/>
                  <a:gd name="connsiteX13-1567" fmla="*/ 39429 w 1306267"/>
                  <a:gd name="connsiteY13-1568" fmla="*/ 1117635 h 1424419"/>
                  <a:gd name="connsiteX14-1569" fmla="*/ 667 w 1306267"/>
                  <a:gd name="connsiteY14-1570" fmla="*/ 999105 h 1424419"/>
                  <a:gd name="connsiteX15-1571" fmla="*/ 0 w 1306267"/>
                  <a:gd name="connsiteY15-1572" fmla="*/ 972364 h 1424419"/>
                  <a:gd name="connsiteX16-1573" fmla="*/ 2496 w 1306267"/>
                  <a:gd name="connsiteY16-1574" fmla="*/ 463106 h 1424419"/>
                  <a:gd name="connsiteX17-1575" fmla="*/ 2458 w 1306267"/>
                  <a:gd name="connsiteY17-1576" fmla="*/ 429563 h 1424419"/>
                  <a:gd name="connsiteX18-1577" fmla="*/ 75248 w 1306267"/>
                  <a:gd name="connsiteY18-1578" fmla="*/ 303202 h 1424419"/>
                  <a:gd name="connsiteX19-1579" fmla="*/ 106293 w 1306267"/>
                  <a:gd name="connsiteY19-1580" fmla="*/ 282597 h 1424419"/>
                  <a:gd name="connsiteX20-1581" fmla="*/ 541533 w 1306267"/>
                  <a:gd name="connsiteY20-1582" fmla="*/ 38110 h 1424419"/>
                  <a:gd name="connsiteX21-1583" fmla="*/ 653528 w 1306267"/>
                  <a:gd name="connsiteY21-1584" fmla="*/ 0 h 1424419"/>
                  <a:gd name="connsiteX0-1585" fmla="*/ 653528 w 1305333"/>
                  <a:gd name="connsiteY0-1586" fmla="*/ 0 h 1424419"/>
                  <a:gd name="connsiteX1-1587" fmla="*/ 757287 w 1305333"/>
                  <a:gd name="connsiteY1-1588" fmla="*/ 32444 h 1424419"/>
                  <a:gd name="connsiteX2-1589" fmla="*/ 1206876 w 1305333"/>
                  <a:gd name="connsiteY2-1590" fmla="*/ 284945 h 1424419"/>
                  <a:gd name="connsiteX3-1591" fmla="*/ 1237706 w 1305333"/>
                  <a:gd name="connsiteY3-1592" fmla="*/ 306775 h 1424419"/>
                  <a:gd name="connsiteX4-1593" fmla="*/ 1301712 w 1305333"/>
                  <a:gd name="connsiteY4-1594" fmla="*/ 442384 h 1424419"/>
                  <a:gd name="connsiteX5-1595" fmla="*/ 1303099 w 1305333"/>
                  <a:gd name="connsiteY5-1596" fmla="*/ 495558 h 1424419"/>
                  <a:gd name="connsiteX6-1597" fmla="*/ 1303099 w 1305333"/>
                  <a:gd name="connsiteY6-1598" fmla="*/ 952393 h 1424419"/>
                  <a:gd name="connsiteX7-1599" fmla="*/ 1305306 w 1305333"/>
                  <a:gd name="connsiteY7-1600" fmla="*/ 990115 h 1424419"/>
                  <a:gd name="connsiteX8-1601" fmla="*/ 1227376 w 1305333"/>
                  <a:gd name="connsiteY8-1602" fmla="*/ 1152027 h 1424419"/>
                  <a:gd name="connsiteX9-1603" fmla="*/ 1172881 w 1305333"/>
                  <a:gd name="connsiteY9-1604" fmla="*/ 1179342 h 1424419"/>
                  <a:gd name="connsiteX10-1605" fmla="*/ 792288 w 1305333"/>
                  <a:gd name="connsiteY10-1606" fmla="*/ 1385653 h 1424419"/>
                  <a:gd name="connsiteX11-1607" fmla="*/ 522686 w 1305333"/>
                  <a:gd name="connsiteY11-1608" fmla="*/ 1384922 h 1424419"/>
                  <a:gd name="connsiteX12-1609" fmla="*/ 94302 w 1305333"/>
                  <a:gd name="connsiteY12-1610" fmla="*/ 1158755 h 1424419"/>
                  <a:gd name="connsiteX13-1611" fmla="*/ 39429 w 1305333"/>
                  <a:gd name="connsiteY13-1612" fmla="*/ 1117635 h 1424419"/>
                  <a:gd name="connsiteX14-1613" fmla="*/ 667 w 1305333"/>
                  <a:gd name="connsiteY14-1614" fmla="*/ 999105 h 1424419"/>
                  <a:gd name="connsiteX15-1615" fmla="*/ 0 w 1305333"/>
                  <a:gd name="connsiteY15-1616" fmla="*/ 972364 h 1424419"/>
                  <a:gd name="connsiteX16-1617" fmla="*/ 2496 w 1305333"/>
                  <a:gd name="connsiteY16-1618" fmla="*/ 463106 h 1424419"/>
                  <a:gd name="connsiteX17-1619" fmla="*/ 2458 w 1305333"/>
                  <a:gd name="connsiteY17-1620" fmla="*/ 429563 h 1424419"/>
                  <a:gd name="connsiteX18-1621" fmla="*/ 75248 w 1305333"/>
                  <a:gd name="connsiteY18-1622" fmla="*/ 303202 h 1424419"/>
                  <a:gd name="connsiteX19-1623" fmla="*/ 106293 w 1305333"/>
                  <a:gd name="connsiteY19-1624" fmla="*/ 282597 h 1424419"/>
                  <a:gd name="connsiteX20-1625" fmla="*/ 541533 w 1305333"/>
                  <a:gd name="connsiteY20-1626" fmla="*/ 38110 h 1424419"/>
                  <a:gd name="connsiteX21-1627" fmla="*/ 653528 w 1305333"/>
                  <a:gd name="connsiteY21-1628" fmla="*/ 0 h 1424419"/>
                  <a:gd name="connsiteX0-1629" fmla="*/ 653528 w 1305333"/>
                  <a:gd name="connsiteY0-1630" fmla="*/ 0 h 1424419"/>
                  <a:gd name="connsiteX1-1631" fmla="*/ 757287 w 1305333"/>
                  <a:gd name="connsiteY1-1632" fmla="*/ 32444 h 1424419"/>
                  <a:gd name="connsiteX2-1633" fmla="*/ 1206876 w 1305333"/>
                  <a:gd name="connsiteY2-1634" fmla="*/ 284945 h 1424419"/>
                  <a:gd name="connsiteX3-1635" fmla="*/ 1237706 w 1305333"/>
                  <a:gd name="connsiteY3-1636" fmla="*/ 306775 h 1424419"/>
                  <a:gd name="connsiteX4-1637" fmla="*/ 1301712 w 1305333"/>
                  <a:gd name="connsiteY4-1638" fmla="*/ 442384 h 1424419"/>
                  <a:gd name="connsiteX5-1639" fmla="*/ 1303099 w 1305333"/>
                  <a:gd name="connsiteY5-1640" fmla="*/ 495558 h 1424419"/>
                  <a:gd name="connsiteX6-1641" fmla="*/ 1303099 w 1305333"/>
                  <a:gd name="connsiteY6-1642" fmla="*/ 952393 h 1424419"/>
                  <a:gd name="connsiteX7-1643" fmla="*/ 1302599 w 1305333"/>
                  <a:gd name="connsiteY7-1644" fmla="*/ 1003650 h 1424419"/>
                  <a:gd name="connsiteX8-1645" fmla="*/ 1227376 w 1305333"/>
                  <a:gd name="connsiteY8-1646" fmla="*/ 1152027 h 1424419"/>
                  <a:gd name="connsiteX9-1647" fmla="*/ 1172881 w 1305333"/>
                  <a:gd name="connsiteY9-1648" fmla="*/ 1179342 h 1424419"/>
                  <a:gd name="connsiteX10-1649" fmla="*/ 792288 w 1305333"/>
                  <a:gd name="connsiteY10-1650" fmla="*/ 1385653 h 1424419"/>
                  <a:gd name="connsiteX11-1651" fmla="*/ 522686 w 1305333"/>
                  <a:gd name="connsiteY11-1652" fmla="*/ 1384922 h 1424419"/>
                  <a:gd name="connsiteX12-1653" fmla="*/ 94302 w 1305333"/>
                  <a:gd name="connsiteY12-1654" fmla="*/ 1158755 h 1424419"/>
                  <a:gd name="connsiteX13-1655" fmla="*/ 39429 w 1305333"/>
                  <a:gd name="connsiteY13-1656" fmla="*/ 1117635 h 1424419"/>
                  <a:gd name="connsiteX14-1657" fmla="*/ 667 w 1305333"/>
                  <a:gd name="connsiteY14-1658" fmla="*/ 999105 h 1424419"/>
                  <a:gd name="connsiteX15-1659" fmla="*/ 0 w 1305333"/>
                  <a:gd name="connsiteY15-1660" fmla="*/ 972364 h 1424419"/>
                  <a:gd name="connsiteX16-1661" fmla="*/ 2496 w 1305333"/>
                  <a:gd name="connsiteY16-1662" fmla="*/ 463106 h 1424419"/>
                  <a:gd name="connsiteX17-1663" fmla="*/ 2458 w 1305333"/>
                  <a:gd name="connsiteY17-1664" fmla="*/ 429563 h 1424419"/>
                  <a:gd name="connsiteX18-1665" fmla="*/ 75248 w 1305333"/>
                  <a:gd name="connsiteY18-1666" fmla="*/ 303202 h 1424419"/>
                  <a:gd name="connsiteX19-1667" fmla="*/ 106293 w 1305333"/>
                  <a:gd name="connsiteY19-1668" fmla="*/ 282597 h 1424419"/>
                  <a:gd name="connsiteX20-1669" fmla="*/ 541533 w 1305333"/>
                  <a:gd name="connsiteY20-1670" fmla="*/ 38110 h 1424419"/>
                  <a:gd name="connsiteX21-1671" fmla="*/ 653528 w 1305333"/>
                  <a:gd name="connsiteY21-1672" fmla="*/ 0 h 1424419"/>
                  <a:gd name="connsiteX0-1673" fmla="*/ 653528 w 1305080"/>
                  <a:gd name="connsiteY0-1674" fmla="*/ 0 h 1424419"/>
                  <a:gd name="connsiteX1-1675" fmla="*/ 757287 w 1305080"/>
                  <a:gd name="connsiteY1-1676" fmla="*/ 32444 h 1424419"/>
                  <a:gd name="connsiteX2-1677" fmla="*/ 1206876 w 1305080"/>
                  <a:gd name="connsiteY2-1678" fmla="*/ 284945 h 1424419"/>
                  <a:gd name="connsiteX3-1679" fmla="*/ 1237706 w 1305080"/>
                  <a:gd name="connsiteY3-1680" fmla="*/ 306775 h 1424419"/>
                  <a:gd name="connsiteX4-1681" fmla="*/ 1301712 w 1305080"/>
                  <a:gd name="connsiteY4-1682" fmla="*/ 442384 h 1424419"/>
                  <a:gd name="connsiteX5-1683" fmla="*/ 1303099 w 1305080"/>
                  <a:gd name="connsiteY5-1684" fmla="*/ 495558 h 1424419"/>
                  <a:gd name="connsiteX6-1685" fmla="*/ 1301746 w 1305080"/>
                  <a:gd name="connsiteY6-1686" fmla="*/ 953747 h 1424419"/>
                  <a:gd name="connsiteX7-1687" fmla="*/ 1302599 w 1305080"/>
                  <a:gd name="connsiteY7-1688" fmla="*/ 1003650 h 1424419"/>
                  <a:gd name="connsiteX8-1689" fmla="*/ 1227376 w 1305080"/>
                  <a:gd name="connsiteY8-1690" fmla="*/ 1152027 h 1424419"/>
                  <a:gd name="connsiteX9-1691" fmla="*/ 1172881 w 1305080"/>
                  <a:gd name="connsiteY9-1692" fmla="*/ 1179342 h 1424419"/>
                  <a:gd name="connsiteX10-1693" fmla="*/ 792288 w 1305080"/>
                  <a:gd name="connsiteY10-1694" fmla="*/ 1385653 h 1424419"/>
                  <a:gd name="connsiteX11-1695" fmla="*/ 522686 w 1305080"/>
                  <a:gd name="connsiteY11-1696" fmla="*/ 1384922 h 1424419"/>
                  <a:gd name="connsiteX12-1697" fmla="*/ 94302 w 1305080"/>
                  <a:gd name="connsiteY12-1698" fmla="*/ 1158755 h 1424419"/>
                  <a:gd name="connsiteX13-1699" fmla="*/ 39429 w 1305080"/>
                  <a:gd name="connsiteY13-1700" fmla="*/ 1117635 h 1424419"/>
                  <a:gd name="connsiteX14-1701" fmla="*/ 667 w 1305080"/>
                  <a:gd name="connsiteY14-1702" fmla="*/ 999105 h 1424419"/>
                  <a:gd name="connsiteX15-1703" fmla="*/ 0 w 1305080"/>
                  <a:gd name="connsiteY15-1704" fmla="*/ 972364 h 1424419"/>
                  <a:gd name="connsiteX16-1705" fmla="*/ 2496 w 1305080"/>
                  <a:gd name="connsiteY16-1706" fmla="*/ 463106 h 1424419"/>
                  <a:gd name="connsiteX17-1707" fmla="*/ 2458 w 1305080"/>
                  <a:gd name="connsiteY17-1708" fmla="*/ 429563 h 1424419"/>
                  <a:gd name="connsiteX18-1709" fmla="*/ 75248 w 1305080"/>
                  <a:gd name="connsiteY18-1710" fmla="*/ 303202 h 1424419"/>
                  <a:gd name="connsiteX19-1711" fmla="*/ 106293 w 1305080"/>
                  <a:gd name="connsiteY19-1712" fmla="*/ 282597 h 1424419"/>
                  <a:gd name="connsiteX20-1713" fmla="*/ 541533 w 1305080"/>
                  <a:gd name="connsiteY20-1714" fmla="*/ 38110 h 1424419"/>
                  <a:gd name="connsiteX21-1715" fmla="*/ 653528 w 1305080"/>
                  <a:gd name="connsiteY21-1716" fmla="*/ 0 h 1424419"/>
                  <a:gd name="connsiteX0-1717" fmla="*/ 653528 w 1305299"/>
                  <a:gd name="connsiteY0-1718" fmla="*/ 0 h 1424419"/>
                  <a:gd name="connsiteX1-1719" fmla="*/ 757287 w 1305299"/>
                  <a:gd name="connsiteY1-1720" fmla="*/ 32444 h 1424419"/>
                  <a:gd name="connsiteX2-1721" fmla="*/ 1206876 w 1305299"/>
                  <a:gd name="connsiteY2-1722" fmla="*/ 284945 h 1424419"/>
                  <a:gd name="connsiteX3-1723" fmla="*/ 1237706 w 1305299"/>
                  <a:gd name="connsiteY3-1724" fmla="*/ 306775 h 1424419"/>
                  <a:gd name="connsiteX4-1725" fmla="*/ 1301712 w 1305299"/>
                  <a:gd name="connsiteY4-1726" fmla="*/ 442384 h 1424419"/>
                  <a:gd name="connsiteX5-1727" fmla="*/ 1303099 w 1305299"/>
                  <a:gd name="connsiteY5-1728" fmla="*/ 495558 h 1424419"/>
                  <a:gd name="connsiteX6-1729" fmla="*/ 1301746 w 1305299"/>
                  <a:gd name="connsiteY6-1730" fmla="*/ 953747 h 1424419"/>
                  <a:gd name="connsiteX7-1731" fmla="*/ 1302599 w 1305299"/>
                  <a:gd name="connsiteY7-1732" fmla="*/ 1003650 h 1424419"/>
                  <a:gd name="connsiteX8-1733" fmla="*/ 1227376 w 1305299"/>
                  <a:gd name="connsiteY8-1734" fmla="*/ 1152027 h 1424419"/>
                  <a:gd name="connsiteX9-1735" fmla="*/ 1172881 w 1305299"/>
                  <a:gd name="connsiteY9-1736" fmla="*/ 1179342 h 1424419"/>
                  <a:gd name="connsiteX10-1737" fmla="*/ 792288 w 1305299"/>
                  <a:gd name="connsiteY10-1738" fmla="*/ 1385653 h 1424419"/>
                  <a:gd name="connsiteX11-1739" fmla="*/ 522686 w 1305299"/>
                  <a:gd name="connsiteY11-1740" fmla="*/ 1384922 h 1424419"/>
                  <a:gd name="connsiteX12-1741" fmla="*/ 94302 w 1305299"/>
                  <a:gd name="connsiteY12-1742" fmla="*/ 1158755 h 1424419"/>
                  <a:gd name="connsiteX13-1743" fmla="*/ 39429 w 1305299"/>
                  <a:gd name="connsiteY13-1744" fmla="*/ 1117635 h 1424419"/>
                  <a:gd name="connsiteX14-1745" fmla="*/ 667 w 1305299"/>
                  <a:gd name="connsiteY14-1746" fmla="*/ 999105 h 1424419"/>
                  <a:gd name="connsiteX15-1747" fmla="*/ 0 w 1305299"/>
                  <a:gd name="connsiteY15-1748" fmla="*/ 972364 h 1424419"/>
                  <a:gd name="connsiteX16-1749" fmla="*/ 2496 w 1305299"/>
                  <a:gd name="connsiteY16-1750" fmla="*/ 463106 h 1424419"/>
                  <a:gd name="connsiteX17-1751" fmla="*/ 2458 w 1305299"/>
                  <a:gd name="connsiteY17-1752" fmla="*/ 429563 h 1424419"/>
                  <a:gd name="connsiteX18-1753" fmla="*/ 75248 w 1305299"/>
                  <a:gd name="connsiteY18-1754" fmla="*/ 303202 h 1424419"/>
                  <a:gd name="connsiteX19-1755" fmla="*/ 106293 w 1305299"/>
                  <a:gd name="connsiteY19-1756" fmla="*/ 282597 h 1424419"/>
                  <a:gd name="connsiteX20-1757" fmla="*/ 541533 w 1305299"/>
                  <a:gd name="connsiteY20-1758" fmla="*/ 38110 h 1424419"/>
                  <a:gd name="connsiteX21-1759" fmla="*/ 653528 w 1305299"/>
                  <a:gd name="connsiteY21-1760" fmla="*/ 0 h 1424419"/>
                  <a:gd name="connsiteX0-1761" fmla="*/ 653528 w 1306646"/>
                  <a:gd name="connsiteY0-1762" fmla="*/ 0 h 1424419"/>
                  <a:gd name="connsiteX1-1763" fmla="*/ 757287 w 1306646"/>
                  <a:gd name="connsiteY1-1764" fmla="*/ 32444 h 1424419"/>
                  <a:gd name="connsiteX2-1765" fmla="*/ 1206876 w 1306646"/>
                  <a:gd name="connsiteY2-1766" fmla="*/ 284945 h 1424419"/>
                  <a:gd name="connsiteX3-1767" fmla="*/ 1237706 w 1306646"/>
                  <a:gd name="connsiteY3-1768" fmla="*/ 306775 h 1424419"/>
                  <a:gd name="connsiteX4-1769" fmla="*/ 1301712 w 1306646"/>
                  <a:gd name="connsiteY4-1770" fmla="*/ 442384 h 1424419"/>
                  <a:gd name="connsiteX5-1771" fmla="*/ 1303099 w 1306646"/>
                  <a:gd name="connsiteY5-1772" fmla="*/ 495558 h 1424419"/>
                  <a:gd name="connsiteX6-1773" fmla="*/ 1301746 w 1306646"/>
                  <a:gd name="connsiteY6-1774" fmla="*/ 953747 h 1424419"/>
                  <a:gd name="connsiteX7-1775" fmla="*/ 1302599 w 1306646"/>
                  <a:gd name="connsiteY7-1776" fmla="*/ 1003650 h 1424419"/>
                  <a:gd name="connsiteX8-1777" fmla="*/ 1227376 w 1306646"/>
                  <a:gd name="connsiteY8-1778" fmla="*/ 1152027 h 1424419"/>
                  <a:gd name="connsiteX9-1779" fmla="*/ 1172881 w 1306646"/>
                  <a:gd name="connsiteY9-1780" fmla="*/ 1179342 h 1424419"/>
                  <a:gd name="connsiteX10-1781" fmla="*/ 792288 w 1306646"/>
                  <a:gd name="connsiteY10-1782" fmla="*/ 1385653 h 1424419"/>
                  <a:gd name="connsiteX11-1783" fmla="*/ 522686 w 1306646"/>
                  <a:gd name="connsiteY11-1784" fmla="*/ 1384922 h 1424419"/>
                  <a:gd name="connsiteX12-1785" fmla="*/ 94302 w 1306646"/>
                  <a:gd name="connsiteY12-1786" fmla="*/ 1158755 h 1424419"/>
                  <a:gd name="connsiteX13-1787" fmla="*/ 39429 w 1306646"/>
                  <a:gd name="connsiteY13-1788" fmla="*/ 1117635 h 1424419"/>
                  <a:gd name="connsiteX14-1789" fmla="*/ 667 w 1306646"/>
                  <a:gd name="connsiteY14-1790" fmla="*/ 999105 h 1424419"/>
                  <a:gd name="connsiteX15-1791" fmla="*/ 0 w 1306646"/>
                  <a:gd name="connsiteY15-1792" fmla="*/ 972364 h 1424419"/>
                  <a:gd name="connsiteX16-1793" fmla="*/ 2496 w 1306646"/>
                  <a:gd name="connsiteY16-1794" fmla="*/ 463106 h 1424419"/>
                  <a:gd name="connsiteX17-1795" fmla="*/ 2458 w 1306646"/>
                  <a:gd name="connsiteY17-1796" fmla="*/ 429563 h 1424419"/>
                  <a:gd name="connsiteX18-1797" fmla="*/ 75248 w 1306646"/>
                  <a:gd name="connsiteY18-1798" fmla="*/ 303202 h 1424419"/>
                  <a:gd name="connsiteX19-1799" fmla="*/ 106293 w 1306646"/>
                  <a:gd name="connsiteY19-1800" fmla="*/ 282597 h 1424419"/>
                  <a:gd name="connsiteX20-1801" fmla="*/ 541533 w 1306646"/>
                  <a:gd name="connsiteY20-1802" fmla="*/ 38110 h 1424419"/>
                  <a:gd name="connsiteX21-1803" fmla="*/ 653528 w 1306646"/>
                  <a:gd name="connsiteY21-1804" fmla="*/ 0 h 1424419"/>
                  <a:gd name="connsiteX0-1805" fmla="*/ 653528 w 1305299"/>
                  <a:gd name="connsiteY0-1806" fmla="*/ 0 h 1424419"/>
                  <a:gd name="connsiteX1-1807" fmla="*/ 757287 w 1305299"/>
                  <a:gd name="connsiteY1-1808" fmla="*/ 32444 h 1424419"/>
                  <a:gd name="connsiteX2-1809" fmla="*/ 1206876 w 1305299"/>
                  <a:gd name="connsiteY2-1810" fmla="*/ 284945 h 1424419"/>
                  <a:gd name="connsiteX3-1811" fmla="*/ 1237706 w 1305299"/>
                  <a:gd name="connsiteY3-1812" fmla="*/ 306775 h 1424419"/>
                  <a:gd name="connsiteX4-1813" fmla="*/ 1301712 w 1305299"/>
                  <a:gd name="connsiteY4-1814" fmla="*/ 442384 h 1424419"/>
                  <a:gd name="connsiteX5-1815" fmla="*/ 1303099 w 1305299"/>
                  <a:gd name="connsiteY5-1816" fmla="*/ 495558 h 1424419"/>
                  <a:gd name="connsiteX6-1817" fmla="*/ 1301746 w 1305299"/>
                  <a:gd name="connsiteY6-1818" fmla="*/ 953747 h 1424419"/>
                  <a:gd name="connsiteX7-1819" fmla="*/ 1302599 w 1305299"/>
                  <a:gd name="connsiteY7-1820" fmla="*/ 1003650 h 1424419"/>
                  <a:gd name="connsiteX8-1821" fmla="*/ 1227376 w 1305299"/>
                  <a:gd name="connsiteY8-1822" fmla="*/ 1152027 h 1424419"/>
                  <a:gd name="connsiteX9-1823" fmla="*/ 1172881 w 1305299"/>
                  <a:gd name="connsiteY9-1824" fmla="*/ 1179342 h 1424419"/>
                  <a:gd name="connsiteX10-1825" fmla="*/ 792288 w 1305299"/>
                  <a:gd name="connsiteY10-1826" fmla="*/ 1385653 h 1424419"/>
                  <a:gd name="connsiteX11-1827" fmla="*/ 522686 w 1305299"/>
                  <a:gd name="connsiteY11-1828" fmla="*/ 1384922 h 1424419"/>
                  <a:gd name="connsiteX12-1829" fmla="*/ 94302 w 1305299"/>
                  <a:gd name="connsiteY12-1830" fmla="*/ 1158755 h 1424419"/>
                  <a:gd name="connsiteX13-1831" fmla="*/ 39429 w 1305299"/>
                  <a:gd name="connsiteY13-1832" fmla="*/ 1117635 h 1424419"/>
                  <a:gd name="connsiteX14-1833" fmla="*/ 667 w 1305299"/>
                  <a:gd name="connsiteY14-1834" fmla="*/ 999105 h 1424419"/>
                  <a:gd name="connsiteX15-1835" fmla="*/ 0 w 1305299"/>
                  <a:gd name="connsiteY15-1836" fmla="*/ 972364 h 1424419"/>
                  <a:gd name="connsiteX16-1837" fmla="*/ 2496 w 1305299"/>
                  <a:gd name="connsiteY16-1838" fmla="*/ 463106 h 1424419"/>
                  <a:gd name="connsiteX17-1839" fmla="*/ 2458 w 1305299"/>
                  <a:gd name="connsiteY17-1840" fmla="*/ 429563 h 1424419"/>
                  <a:gd name="connsiteX18-1841" fmla="*/ 75248 w 1305299"/>
                  <a:gd name="connsiteY18-1842" fmla="*/ 303202 h 1424419"/>
                  <a:gd name="connsiteX19-1843" fmla="*/ 106293 w 1305299"/>
                  <a:gd name="connsiteY19-1844" fmla="*/ 282597 h 1424419"/>
                  <a:gd name="connsiteX20-1845" fmla="*/ 541533 w 1305299"/>
                  <a:gd name="connsiteY20-1846" fmla="*/ 38110 h 1424419"/>
                  <a:gd name="connsiteX21-1847" fmla="*/ 653528 w 1305299"/>
                  <a:gd name="connsiteY21-1848" fmla="*/ 0 h 1424419"/>
                  <a:gd name="connsiteX0-1849" fmla="*/ 653528 w 1304127"/>
                  <a:gd name="connsiteY0-1850" fmla="*/ 0 h 1424419"/>
                  <a:gd name="connsiteX1-1851" fmla="*/ 757287 w 1304127"/>
                  <a:gd name="connsiteY1-1852" fmla="*/ 32444 h 1424419"/>
                  <a:gd name="connsiteX2-1853" fmla="*/ 1206876 w 1304127"/>
                  <a:gd name="connsiteY2-1854" fmla="*/ 284945 h 1424419"/>
                  <a:gd name="connsiteX3-1855" fmla="*/ 1237706 w 1304127"/>
                  <a:gd name="connsiteY3-1856" fmla="*/ 306775 h 1424419"/>
                  <a:gd name="connsiteX4-1857" fmla="*/ 1301712 w 1304127"/>
                  <a:gd name="connsiteY4-1858" fmla="*/ 442384 h 1424419"/>
                  <a:gd name="connsiteX5-1859" fmla="*/ 1303099 w 1304127"/>
                  <a:gd name="connsiteY5-1860" fmla="*/ 495558 h 1424419"/>
                  <a:gd name="connsiteX6-1861" fmla="*/ 1301746 w 1304127"/>
                  <a:gd name="connsiteY6-1862" fmla="*/ 953747 h 1424419"/>
                  <a:gd name="connsiteX7-1863" fmla="*/ 1302599 w 1304127"/>
                  <a:gd name="connsiteY7-1864" fmla="*/ 1003650 h 1424419"/>
                  <a:gd name="connsiteX8-1865" fmla="*/ 1227376 w 1304127"/>
                  <a:gd name="connsiteY8-1866" fmla="*/ 1152027 h 1424419"/>
                  <a:gd name="connsiteX9-1867" fmla="*/ 1172881 w 1304127"/>
                  <a:gd name="connsiteY9-1868" fmla="*/ 1179342 h 1424419"/>
                  <a:gd name="connsiteX10-1869" fmla="*/ 792288 w 1304127"/>
                  <a:gd name="connsiteY10-1870" fmla="*/ 1385653 h 1424419"/>
                  <a:gd name="connsiteX11-1871" fmla="*/ 522686 w 1304127"/>
                  <a:gd name="connsiteY11-1872" fmla="*/ 1384922 h 1424419"/>
                  <a:gd name="connsiteX12-1873" fmla="*/ 94302 w 1304127"/>
                  <a:gd name="connsiteY12-1874" fmla="*/ 1158755 h 1424419"/>
                  <a:gd name="connsiteX13-1875" fmla="*/ 39429 w 1304127"/>
                  <a:gd name="connsiteY13-1876" fmla="*/ 1117635 h 1424419"/>
                  <a:gd name="connsiteX14-1877" fmla="*/ 667 w 1304127"/>
                  <a:gd name="connsiteY14-1878" fmla="*/ 999105 h 1424419"/>
                  <a:gd name="connsiteX15-1879" fmla="*/ 0 w 1304127"/>
                  <a:gd name="connsiteY15-1880" fmla="*/ 972364 h 1424419"/>
                  <a:gd name="connsiteX16-1881" fmla="*/ 2496 w 1304127"/>
                  <a:gd name="connsiteY16-1882" fmla="*/ 463106 h 1424419"/>
                  <a:gd name="connsiteX17-1883" fmla="*/ 2458 w 1304127"/>
                  <a:gd name="connsiteY17-1884" fmla="*/ 429563 h 1424419"/>
                  <a:gd name="connsiteX18-1885" fmla="*/ 75248 w 1304127"/>
                  <a:gd name="connsiteY18-1886" fmla="*/ 303202 h 1424419"/>
                  <a:gd name="connsiteX19-1887" fmla="*/ 106293 w 1304127"/>
                  <a:gd name="connsiteY19-1888" fmla="*/ 282597 h 1424419"/>
                  <a:gd name="connsiteX20-1889" fmla="*/ 541533 w 1304127"/>
                  <a:gd name="connsiteY20-1890" fmla="*/ 38110 h 1424419"/>
                  <a:gd name="connsiteX21-1891" fmla="*/ 653528 w 1304127"/>
                  <a:gd name="connsiteY21-1892" fmla="*/ 0 h 1424419"/>
                  <a:gd name="connsiteX0-1893" fmla="*/ 653528 w 1306101"/>
                  <a:gd name="connsiteY0-1894" fmla="*/ 0 h 1424419"/>
                  <a:gd name="connsiteX1-1895" fmla="*/ 757287 w 1306101"/>
                  <a:gd name="connsiteY1-1896" fmla="*/ 32444 h 1424419"/>
                  <a:gd name="connsiteX2-1897" fmla="*/ 1206876 w 1306101"/>
                  <a:gd name="connsiteY2-1898" fmla="*/ 284945 h 1424419"/>
                  <a:gd name="connsiteX3-1899" fmla="*/ 1237706 w 1306101"/>
                  <a:gd name="connsiteY3-1900" fmla="*/ 306775 h 1424419"/>
                  <a:gd name="connsiteX4-1901" fmla="*/ 1305773 w 1306101"/>
                  <a:gd name="connsiteY4-1902" fmla="*/ 442384 h 1424419"/>
                  <a:gd name="connsiteX5-1903" fmla="*/ 1303099 w 1306101"/>
                  <a:gd name="connsiteY5-1904" fmla="*/ 495558 h 1424419"/>
                  <a:gd name="connsiteX6-1905" fmla="*/ 1301746 w 1306101"/>
                  <a:gd name="connsiteY6-1906" fmla="*/ 953747 h 1424419"/>
                  <a:gd name="connsiteX7-1907" fmla="*/ 1302599 w 1306101"/>
                  <a:gd name="connsiteY7-1908" fmla="*/ 1003650 h 1424419"/>
                  <a:gd name="connsiteX8-1909" fmla="*/ 1227376 w 1306101"/>
                  <a:gd name="connsiteY8-1910" fmla="*/ 1152027 h 1424419"/>
                  <a:gd name="connsiteX9-1911" fmla="*/ 1172881 w 1306101"/>
                  <a:gd name="connsiteY9-1912" fmla="*/ 1179342 h 1424419"/>
                  <a:gd name="connsiteX10-1913" fmla="*/ 792288 w 1306101"/>
                  <a:gd name="connsiteY10-1914" fmla="*/ 1385653 h 1424419"/>
                  <a:gd name="connsiteX11-1915" fmla="*/ 522686 w 1306101"/>
                  <a:gd name="connsiteY11-1916" fmla="*/ 1384922 h 1424419"/>
                  <a:gd name="connsiteX12-1917" fmla="*/ 94302 w 1306101"/>
                  <a:gd name="connsiteY12-1918" fmla="*/ 1158755 h 1424419"/>
                  <a:gd name="connsiteX13-1919" fmla="*/ 39429 w 1306101"/>
                  <a:gd name="connsiteY13-1920" fmla="*/ 1117635 h 1424419"/>
                  <a:gd name="connsiteX14-1921" fmla="*/ 667 w 1306101"/>
                  <a:gd name="connsiteY14-1922" fmla="*/ 999105 h 1424419"/>
                  <a:gd name="connsiteX15-1923" fmla="*/ 0 w 1306101"/>
                  <a:gd name="connsiteY15-1924" fmla="*/ 972364 h 1424419"/>
                  <a:gd name="connsiteX16-1925" fmla="*/ 2496 w 1306101"/>
                  <a:gd name="connsiteY16-1926" fmla="*/ 463106 h 1424419"/>
                  <a:gd name="connsiteX17-1927" fmla="*/ 2458 w 1306101"/>
                  <a:gd name="connsiteY17-1928" fmla="*/ 429563 h 1424419"/>
                  <a:gd name="connsiteX18-1929" fmla="*/ 75248 w 1306101"/>
                  <a:gd name="connsiteY18-1930" fmla="*/ 303202 h 1424419"/>
                  <a:gd name="connsiteX19-1931" fmla="*/ 106293 w 1306101"/>
                  <a:gd name="connsiteY19-1932" fmla="*/ 282597 h 1424419"/>
                  <a:gd name="connsiteX20-1933" fmla="*/ 541533 w 1306101"/>
                  <a:gd name="connsiteY20-1934" fmla="*/ 38110 h 1424419"/>
                  <a:gd name="connsiteX21-1935" fmla="*/ 653528 w 1306101"/>
                  <a:gd name="connsiteY21-1936" fmla="*/ 0 h 1424419"/>
                  <a:gd name="connsiteX0-1937" fmla="*/ 653528 w 1304819"/>
                  <a:gd name="connsiteY0-1938" fmla="*/ 0 h 1424419"/>
                  <a:gd name="connsiteX1-1939" fmla="*/ 757287 w 1304819"/>
                  <a:gd name="connsiteY1-1940" fmla="*/ 32444 h 1424419"/>
                  <a:gd name="connsiteX2-1941" fmla="*/ 1206876 w 1304819"/>
                  <a:gd name="connsiteY2-1942" fmla="*/ 284945 h 1424419"/>
                  <a:gd name="connsiteX3-1943" fmla="*/ 1237706 w 1304819"/>
                  <a:gd name="connsiteY3-1944" fmla="*/ 306775 h 1424419"/>
                  <a:gd name="connsiteX4-1945" fmla="*/ 1304420 w 1304819"/>
                  <a:gd name="connsiteY4-1946" fmla="*/ 434263 h 1424419"/>
                  <a:gd name="connsiteX5-1947" fmla="*/ 1303099 w 1304819"/>
                  <a:gd name="connsiteY5-1948" fmla="*/ 495558 h 1424419"/>
                  <a:gd name="connsiteX6-1949" fmla="*/ 1301746 w 1304819"/>
                  <a:gd name="connsiteY6-1950" fmla="*/ 953747 h 1424419"/>
                  <a:gd name="connsiteX7-1951" fmla="*/ 1302599 w 1304819"/>
                  <a:gd name="connsiteY7-1952" fmla="*/ 1003650 h 1424419"/>
                  <a:gd name="connsiteX8-1953" fmla="*/ 1227376 w 1304819"/>
                  <a:gd name="connsiteY8-1954" fmla="*/ 1152027 h 1424419"/>
                  <a:gd name="connsiteX9-1955" fmla="*/ 1172881 w 1304819"/>
                  <a:gd name="connsiteY9-1956" fmla="*/ 1179342 h 1424419"/>
                  <a:gd name="connsiteX10-1957" fmla="*/ 792288 w 1304819"/>
                  <a:gd name="connsiteY10-1958" fmla="*/ 1385653 h 1424419"/>
                  <a:gd name="connsiteX11-1959" fmla="*/ 522686 w 1304819"/>
                  <a:gd name="connsiteY11-1960" fmla="*/ 1384922 h 1424419"/>
                  <a:gd name="connsiteX12-1961" fmla="*/ 94302 w 1304819"/>
                  <a:gd name="connsiteY12-1962" fmla="*/ 1158755 h 1424419"/>
                  <a:gd name="connsiteX13-1963" fmla="*/ 39429 w 1304819"/>
                  <a:gd name="connsiteY13-1964" fmla="*/ 1117635 h 1424419"/>
                  <a:gd name="connsiteX14-1965" fmla="*/ 667 w 1304819"/>
                  <a:gd name="connsiteY14-1966" fmla="*/ 999105 h 1424419"/>
                  <a:gd name="connsiteX15-1967" fmla="*/ 0 w 1304819"/>
                  <a:gd name="connsiteY15-1968" fmla="*/ 972364 h 1424419"/>
                  <a:gd name="connsiteX16-1969" fmla="*/ 2496 w 1304819"/>
                  <a:gd name="connsiteY16-1970" fmla="*/ 463106 h 1424419"/>
                  <a:gd name="connsiteX17-1971" fmla="*/ 2458 w 1304819"/>
                  <a:gd name="connsiteY17-1972" fmla="*/ 429563 h 1424419"/>
                  <a:gd name="connsiteX18-1973" fmla="*/ 75248 w 1304819"/>
                  <a:gd name="connsiteY18-1974" fmla="*/ 303202 h 1424419"/>
                  <a:gd name="connsiteX19-1975" fmla="*/ 106293 w 1304819"/>
                  <a:gd name="connsiteY19-1976" fmla="*/ 282597 h 1424419"/>
                  <a:gd name="connsiteX20-1977" fmla="*/ 541533 w 1304819"/>
                  <a:gd name="connsiteY20-1978" fmla="*/ 38110 h 1424419"/>
                  <a:gd name="connsiteX21-1979" fmla="*/ 653528 w 1304819"/>
                  <a:gd name="connsiteY21-1980" fmla="*/ 0 h 1424419"/>
                  <a:gd name="connsiteX0-1981" fmla="*/ 653528 w 1306525"/>
                  <a:gd name="connsiteY0-1982" fmla="*/ 0 h 1424419"/>
                  <a:gd name="connsiteX1-1983" fmla="*/ 757287 w 1306525"/>
                  <a:gd name="connsiteY1-1984" fmla="*/ 32444 h 1424419"/>
                  <a:gd name="connsiteX2-1985" fmla="*/ 1206876 w 1306525"/>
                  <a:gd name="connsiteY2-1986" fmla="*/ 284945 h 1424419"/>
                  <a:gd name="connsiteX3-1987" fmla="*/ 1237706 w 1306525"/>
                  <a:gd name="connsiteY3-1988" fmla="*/ 306775 h 1424419"/>
                  <a:gd name="connsiteX4-1989" fmla="*/ 1304420 w 1306525"/>
                  <a:gd name="connsiteY4-1990" fmla="*/ 434263 h 1424419"/>
                  <a:gd name="connsiteX5-1991" fmla="*/ 1305806 w 1306525"/>
                  <a:gd name="connsiteY5-1992" fmla="*/ 519922 h 1424419"/>
                  <a:gd name="connsiteX6-1993" fmla="*/ 1301746 w 1306525"/>
                  <a:gd name="connsiteY6-1994" fmla="*/ 953747 h 1424419"/>
                  <a:gd name="connsiteX7-1995" fmla="*/ 1302599 w 1306525"/>
                  <a:gd name="connsiteY7-1996" fmla="*/ 1003650 h 1424419"/>
                  <a:gd name="connsiteX8-1997" fmla="*/ 1227376 w 1306525"/>
                  <a:gd name="connsiteY8-1998" fmla="*/ 1152027 h 1424419"/>
                  <a:gd name="connsiteX9-1999" fmla="*/ 1172881 w 1306525"/>
                  <a:gd name="connsiteY9-2000" fmla="*/ 1179342 h 1424419"/>
                  <a:gd name="connsiteX10-2001" fmla="*/ 792288 w 1306525"/>
                  <a:gd name="connsiteY10-2002" fmla="*/ 1385653 h 1424419"/>
                  <a:gd name="connsiteX11-2003" fmla="*/ 522686 w 1306525"/>
                  <a:gd name="connsiteY11-2004" fmla="*/ 1384922 h 1424419"/>
                  <a:gd name="connsiteX12-2005" fmla="*/ 94302 w 1306525"/>
                  <a:gd name="connsiteY12-2006" fmla="*/ 1158755 h 1424419"/>
                  <a:gd name="connsiteX13-2007" fmla="*/ 39429 w 1306525"/>
                  <a:gd name="connsiteY13-2008" fmla="*/ 1117635 h 1424419"/>
                  <a:gd name="connsiteX14-2009" fmla="*/ 667 w 1306525"/>
                  <a:gd name="connsiteY14-2010" fmla="*/ 999105 h 1424419"/>
                  <a:gd name="connsiteX15-2011" fmla="*/ 0 w 1306525"/>
                  <a:gd name="connsiteY15-2012" fmla="*/ 972364 h 1424419"/>
                  <a:gd name="connsiteX16-2013" fmla="*/ 2496 w 1306525"/>
                  <a:gd name="connsiteY16-2014" fmla="*/ 463106 h 1424419"/>
                  <a:gd name="connsiteX17-2015" fmla="*/ 2458 w 1306525"/>
                  <a:gd name="connsiteY17-2016" fmla="*/ 429563 h 1424419"/>
                  <a:gd name="connsiteX18-2017" fmla="*/ 75248 w 1306525"/>
                  <a:gd name="connsiteY18-2018" fmla="*/ 303202 h 1424419"/>
                  <a:gd name="connsiteX19-2019" fmla="*/ 106293 w 1306525"/>
                  <a:gd name="connsiteY19-2020" fmla="*/ 282597 h 1424419"/>
                  <a:gd name="connsiteX20-2021" fmla="*/ 541533 w 1306525"/>
                  <a:gd name="connsiteY20-2022" fmla="*/ 38110 h 1424419"/>
                  <a:gd name="connsiteX21-2023" fmla="*/ 653528 w 1306525"/>
                  <a:gd name="connsiteY21-2024" fmla="*/ 0 h 1424419"/>
                  <a:gd name="connsiteX0-2025" fmla="*/ 653528 w 1305814"/>
                  <a:gd name="connsiteY0-2026" fmla="*/ 0 h 1424419"/>
                  <a:gd name="connsiteX1-2027" fmla="*/ 757287 w 1305814"/>
                  <a:gd name="connsiteY1-2028" fmla="*/ 32444 h 1424419"/>
                  <a:gd name="connsiteX2-2029" fmla="*/ 1206876 w 1305814"/>
                  <a:gd name="connsiteY2-2030" fmla="*/ 284945 h 1424419"/>
                  <a:gd name="connsiteX3-2031" fmla="*/ 1237706 w 1305814"/>
                  <a:gd name="connsiteY3-2032" fmla="*/ 306775 h 1424419"/>
                  <a:gd name="connsiteX4-2033" fmla="*/ 1304420 w 1305814"/>
                  <a:gd name="connsiteY4-2034" fmla="*/ 434263 h 1424419"/>
                  <a:gd name="connsiteX5-2035" fmla="*/ 1305806 w 1305814"/>
                  <a:gd name="connsiteY5-2036" fmla="*/ 519922 h 1424419"/>
                  <a:gd name="connsiteX6-2037" fmla="*/ 1301746 w 1305814"/>
                  <a:gd name="connsiteY6-2038" fmla="*/ 953747 h 1424419"/>
                  <a:gd name="connsiteX7-2039" fmla="*/ 1302599 w 1305814"/>
                  <a:gd name="connsiteY7-2040" fmla="*/ 1003650 h 1424419"/>
                  <a:gd name="connsiteX8-2041" fmla="*/ 1227376 w 1305814"/>
                  <a:gd name="connsiteY8-2042" fmla="*/ 1152027 h 1424419"/>
                  <a:gd name="connsiteX9-2043" fmla="*/ 1172881 w 1305814"/>
                  <a:gd name="connsiteY9-2044" fmla="*/ 1179342 h 1424419"/>
                  <a:gd name="connsiteX10-2045" fmla="*/ 792288 w 1305814"/>
                  <a:gd name="connsiteY10-2046" fmla="*/ 1385653 h 1424419"/>
                  <a:gd name="connsiteX11-2047" fmla="*/ 522686 w 1305814"/>
                  <a:gd name="connsiteY11-2048" fmla="*/ 1384922 h 1424419"/>
                  <a:gd name="connsiteX12-2049" fmla="*/ 94302 w 1305814"/>
                  <a:gd name="connsiteY12-2050" fmla="*/ 1158755 h 1424419"/>
                  <a:gd name="connsiteX13-2051" fmla="*/ 39429 w 1305814"/>
                  <a:gd name="connsiteY13-2052" fmla="*/ 1117635 h 1424419"/>
                  <a:gd name="connsiteX14-2053" fmla="*/ 667 w 1305814"/>
                  <a:gd name="connsiteY14-2054" fmla="*/ 999105 h 1424419"/>
                  <a:gd name="connsiteX15-2055" fmla="*/ 0 w 1305814"/>
                  <a:gd name="connsiteY15-2056" fmla="*/ 972364 h 1424419"/>
                  <a:gd name="connsiteX16-2057" fmla="*/ 2496 w 1305814"/>
                  <a:gd name="connsiteY16-2058" fmla="*/ 463106 h 1424419"/>
                  <a:gd name="connsiteX17-2059" fmla="*/ 2458 w 1305814"/>
                  <a:gd name="connsiteY17-2060" fmla="*/ 429563 h 1424419"/>
                  <a:gd name="connsiteX18-2061" fmla="*/ 75248 w 1305814"/>
                  <a:gd name="connsiteY18-2062" fmla="*/ 303202 h 1424419"/>
                  <a:gd name="connsiteX19-2063" fmla="*/ 106293 w 1305814"/>
                  <a:gd name="connsiteY19-2064" fmla="*/ 282597 h 1424419"/>
                  <a:gd name="connsiteX20-2065" fmla="*/ 541533 w 1305814"/>
                  <a:gd name="connsiteY20-2066" fmla="*/ 38110 h 1424419"/>
                  <a:gd name="connsiteX21-2067" fmla="*/ 653528 w 1305814"/>
                  <a:gd name="connsiteY21-2068" fmla="*/ 0 h 1424419"/>
                  <a:gd name="connsiteX0-2069" fmla="*/ 653528 w 1305814"/>
                  <a:gd name="connsiteY0-2070" fmla="*/ 0 h 1424419"/>
                  <a:gd name="connsiteX1-2071" fmla="*/ 757287 w 1305814"/>
                  <a:gd name="connsiteY1-2072" fmla="*/ 32444 h 1424419"/>
                  <a:gd name="connsiteX2-2073" fmla="*/ 1206876 w 1305814"/>
                  <a:gd name="connsiteY2-2074" fmla="*/ 284945 h 1424419"/>
                  <a:gd name="connsiteX3-2075" fmla="*/ 1237706 w 1305814"/>
                  <a:gd name="connsiteY3-2076" fmla="*/ 306775 h 1424419"/>
                  <a:gd name="connsiteX4-2077" fmla="*/ 1304420 w 1305814"/>
                  <a:gd name="connsiteY4-2078" fmla="*/ 434263 h 1424419"/>
                  <a:gd name="connsiteX5-2079" fmla="*/ 1305806 w 1305814"/>
                  <a:gd name="connsiteY5-2080" fmla="*/ 519922 h 1424419"/>
                  <a:gd name="connsiteX6-2081" fmla="*/ 1301746 w 1305814"/>
                  <a:gd name="connsiteY6-2082" fmla="*/ 953747 h 1424419"/>
                  <a:gd name="connsiteX7-2083" fmla="*/ 1302599 w 1305814"/>
                  <a:gd name="connsiteY7-2084" fmla="*/ 1003650 h 1424419"/>
                  <a:gd name="connsiteX8-2085" fmla="*/ 1227376 w 1305814"/>
                  <a:gd name="connsiteY8-2086" fmla="*/ 1152027 h 1424419"/>
                  <a:gd name="connsiteX9-2087" fmla="*/ 1172881 w 1305814"/>
                  <a:gd name="connsiteY9-2088" fmla="*/ 1179342 h 1424419"/>
                  <a:gd name="connsiteX10-2089" fmla="*/ 792288 w 1305814"/>
                  <a:gd name="connsiteY10-2090" fmla="*/ 1385653 h 1424419"/>
                  <a:gd name="connsiteX11-2091" fmla="*/ 522686 w 1305814"/>
                  <a:gd name="connsiteY11-2092" fmla="*/ 1384922 h 1424419"/>
                  <a:gd name="connsiteX12-2093" fmla="*/ 94302 w 1305814"/>
                  <a:gd name="connsiteY12-2094" fmla="*/ 1158755 h 1424419"/>
                  <a:gd name="connsiteX13-2095" fmla="*/ 39429 w 1305814"/>
                  <a:gd name="connsiteY13-2096" fmla="*/ 1117635 h 1424419"/>
                  <a:gd name="connsiteX14-2097" fmla="*/ 667 w 1305814"/>
                  <a:gd name="connsiteY14-2098" fmla="*/ 999105 h 1424419"/>
                  <a:gd name="connsiteX15-2099" fmla="*/ 0 w 1305814"/>
                  <a:gd name="connsiteY15-2100" fmla="*/ 972364 h 1424419"/>
                  <a:gd name="connsiteX16-2101" fmla="*/ 2496 w 1305814"/>
                  <a:gd name="connsiteY16-2102" fmla="*/ 463106 h 1424419"/>
                  <a:gd name="connsiteX17-2103" fmla="*/ 2458 w 1305814"/>
                  <a:gd name="connsiteY17-2104" fmla="*/ 429563 h 1424419"/>
                  <a:gd name="connsiteX18-2105" fmla="*/ 75248 w 1305814"/>
                  <a:gd name="connsiteY18-2106" fmla="*/ 303202 h 1424419"/>
                  <a:gd name="connsiteX19-2107" fmla="*/ 106293 w 1305814"/>
                  <a:gd name="connsiteY19-2108" fmla="*/ 282597 h 1424419"/>
                  <a:gd name="connsiteX20-2109" fmla="*/ 541533 w 1305814"/>
                  <a:gd name="connsiteY20-2110" fmla="*/ 38110 h 1424419"/>
                  <a:gd name="connsiteX21-2111" fmla="*/ 653528 w 1305814"/>
                  <a:gd name="connsiteY21-2112" fmla="*/ 0 h 1424419"/>
                  <a:gd name="connsiteX0-2113" fmla="*/ 653528 w 1305814"/>
                  <a:gd name="connsiteY0-2114" fmla="*/ 0 h 1424419"/>
                  <a:gd name="connsiteX1-2115" fmla="*/ 757287 w 1305814"/>
                  <a:gd name="connsiteY1-2116" fmla="*/ 32444 h 1424419"/>
                  <a:gd name="connsiteX2-2117" fmla="*/ 1206876 w 1305814"/>
                  <a:gd name="connsiteY2-2118" fmla="*/ 284945 h 1424419"/>
                  <a:gd name="connsiteX3-2119" fmla="*/ 1237706 w 1305814"/>
                  <a:gd name="connsiteY3-2120" fmla="*/ 306775 h 1424419"/>
                  <a:gd name="connsiteX4-2121" fmla="*/ 1304420 w 1305814"/>
                  <a:gd name="connsiteY4-2122" fmla="*/ 434263 h 1424419"/>
                  <a:gd name="connsiteX5-2123" fmla="*/ 1305806 w 1305814"/>
                  <a:gd name="connsiteY5-2124" fmla="*/ 519922 h 1424419"/>
                  <a:gd name="connsiteX6-2125" fmla="*/ 1301746 w 1305814"/>
                  <a:gd name="connsiteY6-2126" fmla="*/ 953747 h 1424419"/>
                  <a:gd name="connsiteX7-2127" fmla="*/ 1302599 w 1305814"/>
                  <a:gd name="connsiteY7-2128" fmla="*/ 1003650 h 1424419"/>
                  <a:gd name="connsiteX8-2129" fmla="*/ 1227376 w 1305814"/>
                  <a:gd name="connsiteY8-2130" fmla="*/ 1152027 h 1424419"/>
                  <a:gd name="connsiteX9-2131" fmla="*/ 1174235 w 1305814"/>
                  <a:gd name="connsiteY9-2132" fmla="*/ 1184756 h 1424419"/>
                  <a:gd name="connsiteX10-2133" fmla="*/ 792288 w 1305814"/>
                  <a:gd name="connsiteY10-2134" fmla="*/ 1385653 h 1424419"/>
                  <a:gd name="connsiteX11-2135" fmla="*/ 522686 w 1305814"/>
                  <a:gd name="connsiteY11-2136" fmla="*/ 1384922 h 1424419"/>
                  <a:gd name="connsiteX12-2137" fmla="*/ 94302 w 1305814"/>
                  <a:gd name="connsiteY12-2138" fmla="*/ 1158755 h 1424419"/>
                  <a:gd name="connsiteX13-2139" fmla="*/ 39429 w 1305814"/>
                  <a:gd name="connsiteY13-2140" fmla="*/ 1117635 h 1424419"/>
                  <a:gd name="connsiteX14-2141" fmla="*/ 667 w 1305814"/>
                  <a:gd name="connsiteY14-2142" fmla="*/ 999105 h 1424419"/>
                  <a:gd name="connsiteX15-2143" fmla="*/ 0 w 1305814"/>
                  <a:gd name="connsiteY15-2144" fmla="*/ 972364 h 1424419"/>
                  <a:gd name="connsiteX16-2145" fmla="*/ 2496 w 1305814"/>
                  <a:gd name="connsiteY16-2146" fmla="*/ 463106 h 1424419"/>
                  <a:gd name="connsiteX17-2147" fmla="*/ 2458 w 1305814"/>
                  <a:gd name="connsiteY17-2148" fmla="*/ 429563 h 1424419"/>
                  <a:gd name="connsiteX18-2149" fmla="*/ 75248 w 1305814"/>
                  <a:gd name="connsiteY18-2150" fmla="*/ 303202 h 1424419"/>
                  <a:gd name="connsiteX19-2151" fmla="*/ 106293 w 1305814"/>
                  <a:gd name="connsiteY19-2152" fmla="*/ 282597 h 1424419"/>
                  <a:gd name="connsiteX20-2153" fmla="*/ 541533 w 1305814"/>
                  <a:gd name="connsiteY20-2154" fmla="*/ 38110 h 1424419"/>
                  <a:gd name="connsiteX21-2155" fmla="*/ 653528 w 1305814"/>
                  <a:gd name="connsiteY21-2156" fmla="*/ 0 h 1424419"/>
                  <a:gd name="connsiteX0-2157" fmla="*/ 653528 w 1305814"/>
                  <a:gd name="connsiteY0-2158" fmla="*/ 0 h 1424419"/>
                  <a:gd name="connsiteX1-2159" fmla="*/ 757287 w 1305814"/>
                  <a:gd name="connsiteY1-2160" fmla="*/ 32444 h 1424419"/>
                  <a:gd name="connsiteX2-2161" fmla="*/ 1206876 w 1305814"/>
                  <a:gd name="connsiteY2-2162" fmla="*/ 284945 h 1424419"/>
                  <a:gd name="connsiteX3-2163" fmla="*/ 1237706 w 1305814"/>
                  <a:gd name="connsiteY3-2164" fmla="*/ 306775 h 1424419"/>
                  <a:gd name="connsiteX4-2165" fmla="*/ 1304420 w 1305814"/>
                  <a:gd name="connsiteY4-2166" fmla="*/ 434263 h 1424419"/>
                  <a:gd name="connsiteX5-2167" fmla="*/ 1305806 w 1305814"/>
                  <a:gd name="connsiteY5-2168" fmla="*/ 519922 h 1424419"/>
                  <a:gd name="connsiteX6-2169" fmla="*/ 1301746 w 1305814"/>
                  <a:gd name="connsiteY6-2170" fmla="*/ 953747 h 1424419"/>
                  <a:gd name="connsiteX7-2171" fmla="*/ 1302599 w 1305814"/>
                  <a:gd name="connsiteY7-2172" fmla="*/ 1003650 h 1424419"/>
                  <a:gd name="connsiteX8-2173" fmla="*/ 1227376 w 1305814"/>
                  <a:gd name="connsiteY8-2174" fmla="*/ 1152027 h 1424419"/>
                  <a:gd name="connsiteX9-2175" fmla="*/ 1174235 w 1305814"/>
                  <a:gd name="connsiteY9-2176" fmla="*/ 1184756 h 1424419"/>
                  <a:gd name="connsiteX10-2177" fmla="*/ 792288 w 1305814"/>
                  <a:gd name="connsiteY10-2178" fmla="*/ 1385653 h 1424419"/>
                  <a:gd name="connsiteX11-2179" fmla="*/ 522686 w 1305814"/>
                  <a:gd name="connsiteY11-2180" fmla="*/ 1384922 h 1424419"/>
                  <a:gd name="connsiteX12-2181" fmla="*/ 94302 w 1305814"/>
                  <a:gd name="connsiteY12-2182" fmla="*/ 1158755 h 1424419"/>
                  <a:gd name="connsiteX13-2183" fmla="*/ 39429 w 1305814"/>
                  <a:gd name="connsiteY13-2184" fmla="*/ 1117635 h 1424419"/>
                  <a:gd name="connsiteX14-2185" fmla="*/ 667 w 1305814"/>
                  <a:gd name="connsiteY14-2186" fmla="*/ 999105 h 1424419"/>
                  <a:gd name="connsiteX15-2187" fmla="*/ 0 w 1305814"/>
                  <a:gd name="connsiteY15-2188" fmla="*/ 972364 h 1424419"/>
                  <a:gd name="connsiteX16-2189" fmla="*/ 2496 w 1305814"/>
                  <a:gd name="connsiteY16-2190" fmla="*/ 463106 h 1424419"/>
                  <a:gd name="connsiteX17-2191" fmla="*/ 2458 w 1305814"/>
                  <a:gd name="connsiteY17-2192" fmla="*/ 429563 h 1424419"/>
                  <a:gd name="connsiteX18-2193" fmla="*/ 75248 w 1305814"/>
                  <a:gd name="connsiteY18-2194" fmla="*/ 303202 h 1424419"/>
                  <a:gd name="connsiteX19-2195" fmla="*/ 106293 w 1305814"/>
                  <a:gd name="connsiteY19-2196" fmla="*/ 282597 h 1424419"/>
                  <a:gd name="connsiteX20-2197" fmla="*/ 541533 w 1305814"/>
                  <a:gd name="connsiteY20-2198" fmla="*/ 38110 h 1424419"/>
                  <a:gd name="connsiteX21-2199" fmla="*/ 653528 w 1305814"/>
                  <a:gd name="connsiteY21-2200" fmla="*/ 0 h 1424419"/>
                  <a:gd name="connsiteX0-2201" fmla="*/ 653528 w 1305814"/>
                  <a:gd name="connsiteY0-2202" fmla="*/ 0 h 1427408"/>
                  <a:gd name="connsiteX1-2203" fmla="*/ 757287 w 1305814"/>
                  <a:gd name="connsiteY1-2204" fmla="*/ 32444 h 1427408"/>
                  <a:gd name="connsiteX2-2205" fmla="*/ 1206876 w 1305814"/>
                  <a:gd name="connsiteY2-2206" fmla="*/ 284945 h 1427408"/>
                  <a:gd name="connsiteX3-2207" fmla="*/ 1237706 w 1305814"/>
                  <a:gd name="connsiteY3-2208" fmla="*/ 306775 h 1427408"/>
                  <a:gd name="connsiteX4-2209" fmla="*/ 1304420 w 1305814"/>
                  <a:gd name="connsiteY4-2210" fmla="*/ 434263 h 1427408"/>
                  <a:gd name="connsiteX5-2211" fmla="*/ 1305806 w 1305814"/>
                  <a:gd name="connsiteY5-2212" fmla="*/ 519922 h 1427408"/>
                  <a:gd name="connsiteX6-2213" fmla="*/ 1301746 w 1305814"/>
                  <a:gd name="connsiteY6-2214" fmla="*/ 953747 h 1427408"/>
                  <a:gd name="connsiteX7-2215" fmla="*/ 1302599 w 1305814"/>
                  <a:gd name="connsiteY7-2216" fmla="*/ 1003650 h 1427408"/>
                  <a:gd name="connsiteX8-2217" fmla="*/ 1227376 w 1305814"/>
                  <a:gd name="connsiteY8-2218" fmla="*/ 1152027 h 1427408"/>
                  <a:gd name="connsiteX9-2219" fmla="*/ 1174235 w 1305814"/>
                  <a:gd name="connsiteY9-2220" fmla="*/ 1184756 h 1427408"/>
                  <a:gd name="connsiteX10-2221" fmla="*/ 792288 w 1305814"/>
                  <a:gd name="connsiteY10-2222" fmla="*/ 1385653 h 1427408"/>
                  <a:gd name="connsiteX11-2223" fmla="*/ 517719 w 1305814"/>
                  <a:gd name="connsiteY11-2224" fmla="*/ 1389889 h 1427408"/>
                  <a:gd name="connsiteX12-2225" fmla="*/ 94302 w 1305814"/>
                  <a:gd name="connsiteY12-2226" fmla="*/ 1158755 h 1427408"/>
                  <a:gd name="connsiteX13-2227" fmla="*/ 39429 w 1305814"/>
                  <a:gd name="connsiteY13-2228" fmla="*/ 1117635 h 1427408"/>
                  <a:gd name="connsiteX14-2229" fmla="*/ 667 w 1305814"/>
                  <a:gd name="connsiteY14-2230" fmla="*/ 999105 h 1427408"/>
                  <a:gd name="connsiteX15-2231" fmla="*/ 0 w 1305814"/>
                  <a:gd name="connsiteY15-2232" fmla="*/ 972364 h 1427408"/>
                  <a:gd name="connsiteX16-2233" fmla="*/ 2496 w 1305814"/>
                  <a:gd name="connsiteY16-2234" fmla="*/ 463106 h 1427408"/>
                  <a:gd name="connsiteX17-2235" fmla="*/ 2458 w 1305814"/>
                  <a:gd name="connsiteY17-2236" fmla="*/ 429563 h 1427408"/>
                  <a:gd name="connsiteX18-2237" fmla="*/ 75248 w 1305814"/>
                  <a:gd name="connsiteY18-2238" fmla="*/ 303202 h 1427408"/>
                  <a:gd name="connsiteX19-2239" fmla="*/ 106293 w 1305814"/>
                  <a:gd name="connsiteY19-2240" fmla="*/ 282597 h 1427408"/>
                  <a:gd name="connsiteX20-2241" fmla="*/ 541533 w 1305814"/>
                  <a:gd name="connsiteY20-2242" fmla="*/ 38110 h 1427408"/>
                  <a:gd name="connsiteX21-2243" fmla="*/ 653528 w 1305814"/>
                  <a:gd name="connsiteY21-2244" fmla="*/ 0 h 1427408"/>
                  <a:gd name="connsiteX0-2245" fmla="*/ 653528 w 1305814"/>
                  <a:gd name="connsiteY0-2246" fmla="*/ 0 h 1427408"/>
                  <a:gd name="connsiteX1-2247" fmla="*/ 757287 w 1305814"/>
                  <a:gd name="connsiteY1-2248" fmla="*/ 32444 h 1427408"/>
                  <a:gd name="connsiteX2-2249" fmla="*/ 1206876 w 1305814"/>
                  <a:gd name="connsiteY2-2250" fmla="*/ 284945 h 1427408"/>
                  <a:gd name="connsiteX3-2251" fmla="*/ 1237706 w 1305814"/>
                  <a:gd name="connsiteY3-2252" fmla="*/ 306775 h 1427408"/>
                  <a:gd name="connsiteX4-2253" fmla="*/ 1304420 w 1305814"/>
                  <a:gd name="connsiteY4-2254" fmla="*/ 434263 h 1427408"/>
                  <a:gd name="connsiteX5-2255" fmla="*/ 1305806 w 1305814"/>
                  <a:gd name="connsiteY5-2256" fmla="*/ 519922 h 1427408"/>
                  <a:gd name="connsiteX6-2257" fmla="*/ 1301746 w 1305814"/>
                  <a:gd name="connsiteY6-2258" fmla="*/ 953747 h 1427408"/>
                  <a:gd name="connsiteX7-2259" fmla="*/ 1302599 w 1305814"/>
                  <a:gd name="connsiteY7-2260" fmla="*/ 1003650 h 1427408"/>
                  <a:gd name="connsiteX8-2261" fmla="*/ 1227376 w 1305814"/>
                  <a:gd name="connsiteY8-2262" fmla="*/ 1152027 h 1427408"/>
                  <a:gd name="connsiteX9-2263" fmla="*/ 1174235 w 1305814"/>
                  <a:gd name="connsiteY9-2264" fmla="*/ 1184756 h 1427408"/>
                  <a:gd name="connsiteX10-2265" fmla="*/ 792288 w 1305814"/>
                  <a:gd name="connsiteY10-2266" fmla="*/ 1385653 h 1427408"/>
                  <a:gd name="connsiteX11-2267" fmla="*/ 517719 w 1305814"/>
                  <a:gd name="connsiteY11-2268" fmla="*/ 1389889 h 1427408"/>
                  <a:gd name="connsiteX12-2269" fmla="*/ 94302 w 1305814"/>
                  <a:gd name="connsiteY12-2270" fmla="*/ 1158755 h 1427408"/>
                  <a:gd name="connsiteX13-2271" fmla="*/ 39429 w 1305814"/>
                  <a:gd name="connsiteY13-2272" fmla="*/ 1117635 h 1427408"/>
                  <a:gd name="connsiteX14-2273" fmla="*/ 667 w 1305814"/>
                  <a:gd name="connsiteY14-2274" fmla="*/ 999105 h 1427408"/>
                  <a:gd name="connsiteX15-2275" fmla="*/ 0 w 1305814"/>
                  <a:gd name="connsiteY15-2276" fmla="*/ 972364 h 1427408"/>
                  <a:gd name="connsiteX16-2277" fmla="*/ 2496 w 1305814"/>
                  <a:gd name="connsiteY16-2278" fmla="*/ 463106 h 1427408"/>
                  <a:gd name="connsiteX17-2279" fmla="*/ 2458 w 1305814"/>
                  <a:gd name="connsiteY17-2280" fmla="*/ 429563 h 1427408"/>
                  <a:gd name="connsiteX18-2281" fmla="*/ 75248 w 1305814"/>
                  <a:gd name="connsiteY18-2282" fmla="*/ 303202 h 1427408"/>
                  <a:gd name="connsiteX19-2283" fmla="*/ 106293 w 1305814"/>
                  <a:gd name="connsiteY19-2284" fmla="*/ 282597 h 1427408"/>
                  <a:gd name="connsiteX20-2285" fmla="*/ 541533 w 1305814"/>
                  <a:gd name="connsiteY20-2286" fmla="*/ 38110 h 1427408"/>
                  <a:gd name="connsiteX21-2287" fmla="*/ 653528 w 1305814"/>
                  <a:gd name="connsiteY21-2288" fmla="*/ 0 h 1427408"/>
                  <a:gd name="connsiteX0-2289" fmla="*/ 653528 w 1305814"/>
                  <a:gd name="connsiteY0-2290" fmla="*/ 0 h 1421591"/>
                  <a:gd name="connsiteX1-2291" fmla="*/ 757287 w 1305814"/>
                  <a:gd name="connsiteY1-2292" fmla="*/ 32444 h 1421591"/>
                  <a:gd name="connsiteX2-2293" fmla="*/ 1206876 w 1305814"/>
                  <a:gd name="connsiteY2-2294" fmla="*/ 284945 h 1421591"/>
                  <a:gd name="connsiteX3-2295" fmla="*/ 1237706 w 1305814"/>
                  <a:gd name="connsiteY3-2296" fmla="*/ 306775 h 1421591"/>
                  <a:gd name="connsiteX4-2297" fmla="*/ 1304420 w 1305814"/>
                  <a:gd name="connsiteY4-2298" fmla="*/ 434263 h 1421591"/>
                  <a:gd name="connsiteX5-2299" fmla="*/ 1305806 w 1305814"/>
                  <a:gd name="connsiteY5-2300" fmla="*/ 519922 h 1421591"/>
                  <a:gd name="connsiteX6-2301" fmla="*/ 1301746 w 1305814"/>
                  <a:gd name="connsiteY6-2302" fmla="*/ 953747 h 1421591"/>
                  <a:gd name="connsiteX7-2303" fmla="*/ 1302599 w 1305814"/>
                  <a:gd name="connsiteY7-2304" fmla="*/ 1003650 h 1421591"/>
                  <a:gd name="connsiteX8-2305" fmla="*/ 1227376 w 1305814"/>
                  <a:gd name="connsiteY8-2306" fmla="*/ 1152027 h 1421591"/>
                  <a:gd name="connsiteX9-2307" fmla="*/ 1174235 w 1305814"/>
                  <a:gd name="connsiteY9-2308" fmla="*/ 1184756 h 1421591"/>
                  <a:gd name="connsiteX10-2309" fmla="*/ 792288 w 1305814"/>
                  <a:gd name="connsiteY10-2310" fmla="*/ 1385653 h 1421591"/>
                  <a:gd name="connsiteX11-2311" fmla="*/ 502818 w 1305814"/>
                  <a:gd name="connsiteY11-2312" fmla="*/ 1379955 h 1421591"/>
                  <a:gd name="connsiteX12-2313" fmla="*/ 94302 w 1305814"/>
                  <a:gd name="connsiteY12-2314" fmla="*/ 1158755 h 1421591"/>
                  <a:gd name="connsiteX13-2315" fmla="*/ 39429 w 1305814"/>
                  <a:gd name="connsiteY13-2316" fmla="*/ 1117635 h 1421591"/>
                  <a:gd name="connsiteX14-2317" fmla="*/ 667 w 1305814"/>
                  <a:gd name="connsiteY14-2318" fmla="*/ 999105 h 1421591"/>
                  <a:gd name="connsiteX15-2319" fmla="*/ 0 w 1305814"/>
                  <a:gd name="connsiteY15-2320" fmla="*/ 972364 h 1421591"/>
                  <a:gd name="connsiteX16-2321" fmla="*/ 2496 w 1305814"/>
                  <a:gd name="connsiteY16-2322" fmla="*/ 463106 h 1421591"/>
                  <a:gd name="connsiteX17-2323" fmla="*/ 2458 w 1305814"/>
                  <a:gd name="connsiteY17-2324" fmla="*/ 429563 h 1421591"/>
                  <a:gd name="connsiteX18-2325" fmla="*/ 75248 w 1305814"/>
                  <a:gd name="connsiteY18-2326" fmla="*/ 303202 h 1421591"/>
                  <a:gd name="connsiteX19-2327" fmla="*/ 106293 w 1305814"/>
                  <a:gd name="connsiteY19-2328" fmla="*/ 282597 h 1421591"/>
                  <a:gd name="connsiteX20-2329" fmla="*/ 541533 w 1305814"/>
                  <a:gd name="connsiteY20-2330" fmla="*/ 38110 h 1421591"/>
                  <a:gd name="connsiteX21-2331" fmla="*/ 653528 w 1305814"/>
                  <a:gd name="connsiteY21-2332" fmla="*/ 0 h 1421591"/>
                  <a:gd name="connsiteX0-2333" fmla="*/ 653528 w 1305814"/>
                  <a:gd name="connsiteY0-2334" fmla="*/ 0 h 1423589"/>
                  <a:gd name="connsiteX1-2335" fmla="*/ 757287 w 1305814"/>
                  <a:gd name="connsiteY1-2336" fmla="*/ 32444 h 1423589"/>
                  <a:gd name="connsiteX2-2337" fmla="*/ 1206876 w 1305814"/>
                  <a:gd name="connsiteY2-2338" fmla="*/ 284945 h 1423589"/>
                  <a:gd name="connsiteX3-2339" fmla="*/ 1237706 w 1305814"/>
                  <a:gd name="connsiteY3-2340" fmla="*/ 306775 h 1423589"/>
                  <a:gd name="connsiteX4-2341" fmla="*/ 1304420 w 1305814"/>
                  <a:gd name="connsiteY4-2342" fmla="*/ 434263 h 1423589"/>
                  <a:gd name="connsiteX5-2343" fmla="*/ 1305806 w 1305814"/>
                  <a:gd name="connsiteY5-2344" fmla="*/ 519922 h 1423589"/>
                  <a:gd name="connsiteX6-2345" fmla="*/ 1301746 w 1305814"/>
                  <a:gd name="connsiteY6-2346" fmla="*/ 953747 h 1423589"/>
                  <a:gd name="connsiteX7-2347" fmla="*/ 1302599 w 1305814"/>
                  <a:gd name="connsiteY7-2348" fmla="*/ 1003650 h 1423589"/>
                  <a:gd name="connsiteX8-2349" fmla="*/ 1227376 w 1305814"/>
                  <a:gd name="connsiteY8-2350" fmla="*/ 1152027 h 1423589"/>
                  <a:gd name="connsiteX9-2351" fmla="*/ 1174235 w 1305814"/>
                  <a:gd name="connsiteY9-2352" fmla="*/ 1184756 h 1423589"/>
                  <a:gd name="connsiteX10-2353" fmla="*/ 792288 w 1305814"/>
                  <a:gd name="connsiteY10-2354" fmla="*/ 1385653 h 1423589"/>
                  <a:gd name="connsiteX11-2355" fmla="*/ 502818 w 1305814"/>
                  <a:gd name="connsiteY11-2356" fmla="*/ 1379955 h 1423589"/>
                  <a:gd name="connsiteX12-2357" fmla="*/ 94302 w 1305814"/>
                  <a:gd name="connsiteY12-2358" fmla="*/ 1158755 h 1423589"/>
                  <a:gd name="connsiteX13-2359" fmla="*/ 39429 w 1305814"/>
                  <a:gd name="connsiteY13-2360" fmla="*/ 1117635 h 1423589"/>
                  <a:gd name="connsiteX14-2361" fmla="*/ 667 w 1305814"/>
                  <a:gd name="connsiteY14-2362" fmla="*/ 999105 h 1423589"/>
                  <a:gd name="connsiteX15-2363" fmla="*/ 0 w 1305814"/>
                  <a:gd name="connsiteY15-2364" fmla="*/ 972364 h 1423589"/>
                  <a:gd name="connsiteX16-2365" fmla="*/ 2496 w 1305814"/>
                  <a:gd name="connsiteY16-2366" fmla="*/ 463106 h 1423589"/>
                  <a:gd name="connsiteX17-2367" fmla="*/ 2458 w 1305814"/>
                  <a:gd name="connsiteY17-2368" fmla="*/ 429563 h 1423589"/>
                  <a:gd name="connsiteX18-2369" fmla="*/ 75248 w 1305814"/>
                  <a:gd name="connsiteY18-2370" fmla="*/ 303202 h 1423589"/>
                  <a:gd name="connsiteX19-2371" fmla="*/ 106293 w 1305814"/>
                  <a:gd name="connsiteY19-2372" fmla="*/ 282597 h 1423589"/>
                  <a:gd name="connsiteX20-2373" fmla="*/ 541533 w 1305814"/>
                  <a:gd name="connsiteY20-2374" fmla="*/ 38110 h 1423589"/>
                  <a:gd name="connsiteX21-2375" fmla="*/ 653528 w 1305814"/>
                  <a:gd name="connsiteY21-2376" fmla="*/ 0 h 14235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</a:cxnLst>
                <a:rect l="l" t="t" r="r" b="b"/>
                <a:pathLst>
                  <a:path w="1305814" h="1423589">
                    <a:moveTo>
                      <a:pt x="653528" y="0"/>
                    </a:moveTo>
                    <a:cubicBezTo>
                      <a:pt x="684553" y="-1"/>
                      <a:pt x="736057" y="24011"/>
                      <a:pt x="757287" y="32444"/>
                    </a:cubicBezTo>
                    <a:lnTo>
                      <a:pt x="1206876" y="284945"/>
                    </a:lnTo>
                    <a:cubicBezTo>
                      <a:pt x="1213399" y="291230"/>
                      <a:pt x="1233090" y="301119"/>
                      <a:pt x="1237706" y="306775"/>
                    </a:cubicBezTo>
                    <a:cubicBezTo>
                      <a:pt x="1285405" y="341141"/>
                      <a:pt x="1301367" y="360355"/>
                      <a:pt x="1304420" y="434263"/>
                    </a:cubicBezTo>
                    <a:cubicBezTo>
                      <a:pt x="1306256" y="435452"/>
                      <a:pt x="1303756" y="518852"/>
                      <a:pt x="1305806" y="519922"/>
                    </a:cubicBezTo>
                    <a:cubicBezTo>
                      <a:pt x="1306028" y="563787"/>
                      <a:pt x="1301771" y="907207"/>
                      <a:pt x="1301746" y="953747"/>
                    </a:cubicBezTo>
                    <a:cubicBezTo>
                      <a:pt x="1301579" y="970833"/>
                      <a:pt x="1302766" y="986564"/>
                      <a:pt x="1302599" y="1003650"/>
                    </a:cubicBezTo>
                    <a:cubicBezTo>
                      <a:pt x="1298075" y="1097264"/>
                      <a:pt x="1299308" y="1117497"/>
                      <a:pt x="1227376" y="1152027"/>
                    </a:cubicBezTo>
                    <a:cubicBezTo>
                      <a:pt x="1229069" y="1151612"/>
                      <a:pt x="1262992" y="1133636"/>
                      <a:pt x="1174235" y="1184756"/>
                    </a:cubicBezTo>
                    <a:cubicBezTo>
                      <a:pt x="1102911" y="1225835"/>
                      <a:pt x="986013" y="1283805"/>
                      <a:pt x="792288" y="1385653"/>
                    </a:cubicBezTo>
                    <a:cubicBezTo>
                      <a:pt x="702978" y="1424034"/>
                      <a:pt x="634560" y="1449454"/>
                      <a:pt x="502818" y="1379955"/>
                    </a:cubicBezTo>
                    <a:cubicBezTo>
                      <a:pt x="358670" y="1301859"/>
                      <a:pt x="241278" y="1242506"/>
                      <a:pt x="94302" y="1158755"/>
                    </a:cubicBezTo>
                    <a:cubicBezTo>
                      <a:pt x="64301" y="1138833"/>
                      <a:pt x="61069" y="1137739"/>
                      <a:pt x="39429" y="1117635"/>
                    </a:cubicBezTo>
                    <a:cubicBezTo>
                      <a:pt x="9399" y="1091481"/>
                      <a:pt x="81" y="1056313"/>
                      <a:pt x="667" y="999105"/>
                    </a:cubicBezTo>
                    <a:cubicBezTo>
                      <a:pt x="445" y="990191"/>
                      <a:pt x="222" y="981278"/>
                      <a:pt x="0" y="972364"/>
                    </a:cubicBezTo>
                    <a:lnTo>
                      <a:pt x="2496" y="463106"/>
                    </a:lnTo>
                    <a:cubicBezTo>
                      <a:pt x="2483" y="451925"/>
                      <a:pt x="2471" y="440744"/>
                      <a:pt x="2458" y="429563"/>
                    </a:cubicBezTo>
                    <a:cubicBezTo>
                      <a:pt x="2770" y="365277"/>
                      <a:pt x="14732" y="348090"/>
                      <a:pt x="75248" y="303202"/>
                    </a:cubicBezTo>
                    <a:lnTo>
                      <a:pt x="106293" y="282597"/>
                    </a:lnTo>
                    <a:lnTo>
                      <a:pt x="541533" y="38110"/>
                    </a:lnTo>
                    <a:cubicBezTo>
                      <a:pt x="582751" y="12487"/>
                      <a:pt x="613897" y="0"/>
                      <a:pt x="653528" y="0"/>
                    </a:cubicBezTo>
                    <a:close/>
                  </a:path>
                </a:pathLst>
              </a:custGeom>
              <a:solidFill>
                <a:srgbClr val="B79BD8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 defTabSz="914400"/>
                <a:endParaRPr lang="en-US" altLang="zh-CN" sz="4400" b="1" dirty="0">
                  <a:solidFill>
                    <a:schemeClr val="bg1"/>
                  </a:solidFill>
                  <a:latin typeface="Aa粉嘟嘟 (非商业使用)" panose="02010600010101010101" pitchFamily="2" charset="-122"/>
                  <a:ea typeface="Aa粉嘟嘟 (非商业使用)" panose="02010600010101010101" pitchFamily="2" charset="-122"/>
                </a:endParaRPr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076" y="2432205"/>
                <a:ext cx="390145" cy="39014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0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1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2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3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4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5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6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7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8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19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2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20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21.xml><?xml version="1.0" encoding="utf-8"?>
<p:tagLst xmlns:p="http://schemas.openxmlformats.org/presentationml/2006/main">
  <p:tag name="PA" val="v5.2.11"/>
</p:tagLst>
</file>

<file path=ppt/tags/tag22.xml><?xml version="1.0" encoding="utf-8"?>
<p:tagLst xmlns:p="http://schemas.openxmlformats.org/presentationml/2006/main">
  <p:tag name="PA" val="v5.2.11"/>
</p:tagLst>
</file>

<file path=ppt/tags/tag23.xml><?xml version="1.0" encoding="utf-8"?>
<p:tagLst xmlns:p="http://schemas.openxmlformats.org/presentationml/2006/main">
  <p:tag name="PA" val="v5.2.11"/>
</p:tagLst>
</file>

<file path=ppt/tags/tag24.xml><?xml version="1.0" encoding="utf-8"?>
<p:tagLst xmlns:p="http://schemas.openxmlformats.org/presentationml/2006/main">
  <p:tag name="PA" val="v5.2.11"/>
</p:tagLst>
</file>

<file path=ppt/tags/tag25.xml><?xml version="1.0" encoding="utf-8"?>
<p:tagLst xmlns:p="http://schemas.openxmlformats.org/presentationml/2006/main">
  <p:tag name="PA" val="v5.2.11"/>
</p:tagLst>
</file>

<file path=ppt/tags/tag26.xml><?xml version="1.0" encoding="utf-8"?>
<p:tagLst xmlns:p="http://schemas.openxmlformats.org/presentationml/2006/main">
  <p:tag name="PA" val="v5.2.11"/>
</p:tagLst>
</file>

<file path=ppt/tags/tag27.xml><?xml version="1.0" encoding="utf-8"?>
<p:tagLst xmlns:p="http://schemas.openxmlformats.org/presentationml/2006/main">
  <p:tag name="PA" val="v5.2.11"/>
</p:tagLst>
</file>

<file path=ppt/tags/tag28.xml><?xml version="1.0" encoding="utf-8"?>
<p:tagLst xmlns:p="http://schemas.openxmlformats.org/presentationml/2006/main">
  <p:tag name="PA" val="v5.2.11"/>
</p:tagLst>
</file>

<file path=ppt/tags/tag29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30.xml><?xml version="1.0" encoding="utf-8"?>
<p:tagLst xmlns:p="http://schemas.openxmlformats.org/presentationml/2006/main">
  <p:tag name="PA" val="v5.2.11"/>
</p:tagLst>
</file>

<file path=ppt/tags/tag31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2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3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4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5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6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7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8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39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40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1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2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3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4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5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6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7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8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49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5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50.xml><?xml version="1.0" encoding="utf-8"?>
<p:tagLst xmlns:p="http://schemas.openxmlformats.org/presentationml/2006/main">
  <p:tag name="KSO_WM_DIAGRAM_VIRTUALLY_FRAME" val="{&quot;height&quot;:378.3727559055118,&quot;left&quot;:68.48031496062985,&quot;top&quot;:102.08086614173226,&quot;width&quot;:813.1151181102362}"/>
</p:tagLst>
</file>

<file path=ppt/tags/tag51.xml><?xml version="1.0" encoding="utf-8"?>
<p:tagLst xmlns:p="http://schemas.openxmlformats.org/presentationml/2006/main">
  <p:tag name="KSO_WM_DIAGRAM_VIRTUALLY_FRAME" val="{&quot;height&quot;:264.6577952755905,&quot;left&quot;:145.3787401574803,&quot;top&quot;:173.0735433070866,&quot;width&quot;:648.5267716535433}"/>
</p:tagLst>
</file>

<file path=ppt/tags/tag52.xml><?xml version="1.0" encoding="utf-8"?>
<p:tagLst xmlns:p="http://schemas.openxmlformats.org/presentationml/2006/main">
  <p:tag name="KSO_WM_DIAGRAM_VIRTUALLY_FRAME" val="{&quot;height&quot;:264.6577952755905,&quot;left&quot;:145.3787401574803,&quot;top&quot;:173.0735433070866,&quot;width&quot;:648.5267716535433}"/>
</p:tagLst>
</file>

<file path=ppt/tags/tag53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  <p:tag name="KSO_WM_DIAGRAM_VIRTUALLY_FRAME" val="{&quot;height&quot;:264.6577952755905,&quot;left&quot;:145.3787401574803,&quot;top&quot;:173.0735433070866,&quot;width&quot;:648.5267716535433}"/>
</p:tagLst>
</file>

<file path=ppt/tags/tag54.xml><?xml version="1.0" encoding="utf-8"?>
<p:tagLst xmlns:p="http://schemas.openxmlformats.org/presentationml/2006/main">
  <p:tag name="MH" val="20160203101803"/>
  <p:tag name="MH_LIBRARY" val="GRAPHIC"/>
  <p:tag name="MH_TYPE" val="Other"/>
  <p:tag name="MH_ORDER" val="2"/>
  <p:tag name="KSO_WM_DIAGRAM_VIRTUALLY_FRAME" val="{&quot;height&quot;:264.6577952755905,&quot;left&quot;:145.3787401574803,&quot;top&quot;:173.0735433070866,&quot;width&quot;:648.5267716535433}"/>
</p:tagLst>
</file>

<file path=ppt/tags/tag55.xml><?xml version="1.0" encoding="utf-8"?>
<p:tagLst xmlns:p="http://schemas.openxmlformats.org/presentationml/2006/main">
  <p:tag name="KSO_WM_DIAGRAM_VIRTUALLY_FRAME" val="{&quot;height&quot;:264.6577952755905,&quot;left&quot;:145.3787401574803,&quot;top&quot;:173.0735433070866,&quot;width&quot;:648.5267716535433}"/>
</p:tagLst>
</file>

<file path=ppt/tags/tag56.xml><?xml version="1.0" encoding="utf-8"?>
<p:tagLst xmlns:p="http://schemas.openxmlformats.org/presentationml/2006/main">
  <p:tag name="KSO_WM_DIAGRAM_VIRTUALLY_FRAME" val="{&quot;height&quot;:264.6577952755905,&quot;left&quot;:145.3787401574803,&quot;top&quot;:173.0735433070866,&quot;width&quot;:648.5267716535433}"/>
</p:tagLst>
</file>

<file path=ppt/tags/tag57.xml><?xml version="1.0" encoding="utf-8"?>
<p:tagLst xmlns:p="http://schemas.openxmlformats.org/presentationml/2006/main">
  <p:tag name="KSO_WM_DIAGRAM_VIRTUALLY_FRAME" val="{&quot;height&quot;:264.6577952755905,&quot;left&quot;:145.3787401574803,&quot;top&quot;:173.0735433070866,&quot;width&quot;:648.5267716535433}"/>
</p:tagLst>
</file>

<file path=ppt/tags/tag58.xml><?xml version="1.0" encoding="utf-8"?>
<p:tagLst xmlns:p="http://schemas.openxmlformats.org/presentationml/2006/main">
  <p:tag name="KSO_WM_DIAGRAM_VIRTUALLY_FRAME" val="{&quot;height&quot;:264.6577952755905,&quot;left&quot;:145.3787401574803,&quot;top&quot;:173.0735433070866,&quot;width&quot;:648.5267716535433}"/>
</p:tagLst>
</file>

<file path=ppt/tags/tag6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7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8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ags/tag9.xml><?xml version="1.0" encoding="utf-8"?>
<p:tagLst xmlns:p="http://schemas.openxmlformats.org/presentationml/2006/main">
  <p:tag name="KSO_WM_DIAGRAM_VIRTUALLY_FRAME" val="{&quot;height&quot;:316.5129921259842,&quot;left&quot;:427.48527559055117,&quot;top&quot;:130.15622047244094,&quot;width&quot;:440.6999999999999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1624</Words>
  <Application>WPS 演示</Application>
  <PresentationFormat>宽屏</PresentationFormat>
  <Paragraphs>171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江西拙楷</vt:lpstr>
      <vt:lpstr>阿里巴巴普惠体</vt:lpstr>
      <vt:lpstr>等线</vt:lpstr>
      <vt:lpstr>微软雅黑</vt:lpstr>
      <vt:lpstr>Arial Unicode MS</vt:lpstr>
      <vt:lpstr>等线 Light</vt:lpstr>
      <vt:lpstr>Aa粉嘟嘟 (非商业使用)</vt:lpstr>
      <vt:lpstr>Arial</vt:lpstr>
      <vt:lpstr>Lora Regular</vt:lpstr>
      <vt:lpstr>思源黑体</vt:lpstr>
      <vt:lpstr>PT Serif</vt:lpstr>
      <vt:lpstr>Calibri</vt:lpstr>
      <vt:lpstr>Segoe Print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jing liang</dc:creator>
  <cp:lastModifiedBy>倦</cp:lastModifiedBy>
  <cp:revision>32</cp:revision>
  <dcterms:created xsi:type="dcterms:W3CDTF">2023-11-03T13:30:00Z</dcterms:created>
  <dcterms:modified xsi:type="dcterms:W3CDTF">2024-11-21T01:36:57Z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61411E56A1DE4B868AF4F3CCD7793628_12</vt:lpwstr>
  </property>
  <property fmtid="{D5CDD505-2E9C-101B-9397-08002B2CF9AE}" pid="3" name="KSOProductBuildVer">
    <vt:lpwstr>2052-12.1.0.18912</vt:lpwstr>
  </property>
</Properties>
</file>