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290" r:id="rId3"/>
    <p:sldId id="277" r:id="rId5"/>
    <p:sldId id="260" r:id="rId6"/>
    <p:sldId id="259" r:id="rId7"/>
    <p:sldId id="261" r:id="rId8"/>
    <p:sldId id="262" r:id="rId9"/>
    <p:sldId id="263" r:id="rId10"/>
    <p:sldId id="271" r:id="rId11"/>
    <p:sldId id="272" r:id="rId12"/>
    <p:sldId id="273" r:id="rId13"/>
    <p:sldId id="274" r:id="rId14"/>
    <p:sldId id="275" r:id="rId15"/>
    <p:sldId id="276" r:id="rId16"/>
    <p:sldId id="293" r:id="rId17"/>
    <p:sldId id="296" r:id="rId18"/>
    <p:sldId id="297" r:id="rId19"/>
    <p:sldId id="291" r:id="rId20"/>
    <p:sldId id="298" r:id="rId21"/>
    <p:sldId id="299" r:id="rId22"/>
    <p:sldId id="279" r:id="rId23"/>
    <p:sldId id="300" r:id="rId24"/>
    <p:sldId id="280" r:id="rId25"/>
    <p:sldId id="282" r:id="rId26"/>
    <p:sldId id="283" r:id="rId27"/>
    <p:sldId id="294" r:id="rId28"/>
  </p:sldIdLst>
  <p:sldSz cx="12192000" cy="6858000"/>
  <p:notesSz cx="6858000" cy="9144000"/>
  <p:embeddedFontLst>
    <p:embeddedFont>
      <p:font typeface="微软雅黑" panose="020B0503020204020204" pitchFamily="34" charset="-122"/>
      <p:regular r:id="rId32"/>
    </p:embeddedFont>
    <p:embeddedFont>
      <p:font typeface="Impact" panose="020B0806030902050204" pitchFamily="34" charset="0"/>
      <p:regular r:id="rId33"/>
    </p:embeddedFont>
    <p:embeddedFont>
      <p:font typeface="仿宋" panose="02010609060101010101" pitchFamily="49" charset="-122"/>
      <p:regular r:id="rId34"/>
    </p:embeddedFont>
    <p:embeddedFont>
      <p:font typeface="Calibri" panose="020F0502020204030204" charset="0"/>
      <p:regular r:id="rId35"/>
      <p:bold r:id="rId36"/>
      <p:italic r:id="rId37"/>
      <p:boldItalic r:id="rId38"/>
    </p:embeddedFont>
    <p:embeddedFont>
      <p:font typeface="Calibri Light" panose="020F0302020204030204" charset="0"/>
      <p:regular r:id="rId39"/>
      <p:italic r:id="rId40"/>
    </p:embeddedFont>
    <p:embeddedFont>
      <p:font typeface="汉仪字研卡通简" panose="00020600040101010101" charset="-122"/>
      <p:regular r:id="rId41"/>
    </p:embeddedFont>
  </p:embeddedFontLst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D730"/>
    <a:srgbClr val="298F7C"/>
    <a:srgbClr val="8CB697"/>
    <a:srgbClr val="562E18"/>
    <a:srgbClr val="B69866"/>
    <a:srgbClr val="8CAE5E"/>
    <a:srgbClr val="FBC193"/>
    <a:srgbClr val="A4BF7F"/>
    <a:srgbClr val="A68550"/>
    <a:srgbClr val="D2EC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>
        <p:scale>
          <a:sx n="80" d="100"/>
          <a:sy n="80" d="100"/>
        </p:scale>
        <p:origin x="-662" y="-2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2" Type="http://schemas.openxmlformats.org/officeDocument/2006/relationships/tags" Target="tags/tag1.xml"/><Relationship Id="rId41" Type="http://schemas.openxmlformats.org/officeDocument/2006/relationships/font" Target="fonts/font10.fntdata"/><Relationship Id="rId40" Type="http://schemas.openxmlformats.org/officeDocument/2006/relationships/font" Target="fonts/font9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8.fntdata"/><Relationship Id="rId38" Type="http://schemas.openxmlformats.org/officeDocument/2006/relationships/font" Target="fonts/font7.fntdata"/><Relationship Id="rId37" Type="http://schemas.openxmlformats.org/officeDocument/2006/relationships/font" Target="fonts/font6.fntdata"/><Relationship Id="rId36" Type="http://schemas.openxmlformats.org/officeDocument/2006/relationships/font" Target="fonts/font5.fntdata"/><Relationship Id="rId35" Type="http://schemas.openxmlformats.org/officeDocument/2006/relationships/font" Target="fonts/font4.fntdata"/><Relationship Id="rId34" Type="http://schemas.openxmlformats.org/officeDocument/2006/relationships/font" Target="fonts/font3.fntdata"/><Relationship Id="rId33" Type="http://schemas.openxmlformats.org/officeDocument/2006/relationships/font" Target="fonts/font2.fntdata"/><Relationship Id="rId32" Type="http://schemas.openxmlformats.org/officeDocument/2006/relationships/font" Target="fonts/font1.fntdata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D9A6FE-DF8F-475B-87A3-02E229C2C34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1CD398-C360-4FE9-BFAD-2DB219E86D4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CD398-C360-4FE9-BFAD-2DB219E86D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CD398-C360-4FE9-BFAD-2DB219E86D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CD398-C360-4FE9-BFAD-2DB219E86D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CD398-C360-4FE9-BFAD-2DB219E86D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CD398-C360-4FE9-BFAD-2DB219E86D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CD398-C360-4FE9-BFAD-2DB219E86D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CD398-C360-4FE9-BFAD-2DB219E86D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CD398-C360-4FE9-BFAD-2DB219E86D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CD398-C360-4FE9-BFAD-2DB219E86D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CD398-C360-4FE9-BFAD-2DB219E86D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CD398-C360-4FE9-BFAD-2DB219E86D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CD398-C360-4FE9-BFAD-2DB219E86D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CD398-C360-4FE9-BFAD-2DB219E86D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CD398-C360-4FE9-BFAD-2DB219E86D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CD398-C360-4FE9-BFAD-2DB219E86D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CD398-C360-4FE9-BFAD-2DB219E86D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CD398-C360-4FE9-BFAD-2DB219E86D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CD398-C360-4FE9-BFAD-2DB219E86D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CD398-C360-4FE9-BFAD-2DB219E86D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CD398-C360-4FE9-BFAD-2DB219E86D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CD398-C360-4FE9-BFAD-2DB219E86D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CD398-C360-4FE9-BFAD-2DB219E86D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CD398-C360-4FE9-BFAD-2DB219E86D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CD398-C360-4FE9-BFAD-2DB219E86D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CD398-C360-4FE9-BFAD-2DB219E86D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517E-D0BE-4D28-B215-FBD987AED4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C16D1-B950-4FD9-B691-B4BCA4A5E2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517E-D0BE-4D28-B215-FBD987AED4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C16D1-B950-4FD9-B691-B4BCA4A5E2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517E-D0BE-4D28-B215-FBD987AED4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C16D1-B950-4FD9-B691-B4BCA4A5E2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517E-D0BE-4D28-B215-FBD987AED4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C16D1-B950-4FD9-B691-B4BCA4A5E2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517E-D0BE-4D28-B215-FBD987AED4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C16D1-B950-4FD9-B691-B4BCA4A5E2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517E-D0BE-4D28-B215-FBD987AED4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C16D1-B950-4FD9-B691-B4BCA4A5E2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517E-D0BE-4D28-B215-FBD987AED4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C16D1-B950-4FD9-B691-B4BCA4A5E2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517E-D0BE-4D28-B215-FBD987AED4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C16D1-B950-4FD9-B691-B4BCA4A5E2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517E-D0BE-4D28-B215-FBD987AED4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C16D1-B950-4FD9-B691-B4BCA4A5E2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517E-D0BE-4D28-B215-FBD987AED4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C16D1-B950-4FD9-B691-B4BCA4A5E2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517E-D0BE-4D28-B215-FBD987AED4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C16D1-B950-4FD9-B691-B4BCA4A5E2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6517E-D0BE-4D28-B215-FBD987AED4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C16D1-B950-4FD9-B691-B4BCA4A5E2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9.jpeg"/><Relationship Id="rId3" Type="http://schemas.openxmlformats.org/officeDocument/2006/relationships/image" Target="../media/image38.jpeg"/><Relationship Id="rId2" Type="http://schemas.openxmlformats.org/officeDocument/2006/relationships/image" Target="../media/image37.emf"/><Relationship Id="rId1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emf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47.png"/><Relationship Id="rId7" Type="http://schemas.openxmlformats.org/officeDocument/2006/relationships/image" Target="../media/image46.png"/><Relationship Id="rId6" Type="http://schemas.openxmlformats.org/officeDocument/2006/relationships/image" Target="../media/image45.png"/><Relationship Id="rId5" Type="http://schemas.openxmlformats.org/officeDocument/2006/relationships/image" Target="../media/image31.png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0" Type="http://schemas.openxmlformats.org/officeDocument/2006/relationships/notesSlide" Target="../notesSlides/notesSlide15.xml"/><Relationship Id="rId1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8.emf"/><Relationship Id="rId2" Type="http://schemas.openxmlformats.org/officeDocument/2006/relationships/image" Target="../media/image42.png"/><Relationship Id="rId1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9.emf"/><Relationship Id="rId2" Type="http://schemas.openxmlformats.org/officeDocument/2006/relationships/image" Target="../media/image42.png"/><Relationship Id="rId1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8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51.png"/><Relationship Id="rId6" Type="http://schemas.openxmlformats.org/officeDocument/2006/relationships/image" Target="../media/image47.png"/><Relationship Id="rId5" Type="http://schemas.openxmlformats.org/officeDocument/2006/relationships/image" Target="../media/image45.png"/><Relationship Id="rId4" Type="http://schemas.openxmlformats.org/officeDocument/2006/relationships/image" Target="../media/image31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7.png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9.png"/><Relationship Id="rId1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7.png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image" Target="../media/image6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microsoft.com/office/2007/relationships/hdphoto" Target="../media/image13.wdp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9.jpeg"/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D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C:\Users\admin\Desktop\未标题-1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2279">
            <a:off x="330262" y="-3780662"/>
            <a:ext cx="6724859" cy="1137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未标题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8893" y="2686095"/>
            <a:ext cx="6122584" cy="752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圆角矩形 6"/>
          <p:cNvSpPr/>
          <p:nvPr/>
        </p:nvSpPr>
        <p:spPr>
          <a:xfrm>
            <a:off x="4933950" y="1990090"/>
            <a:ext cx="6965315" cy="287718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chemeClr val="tx1"/>
                </a:solidFill>
                <a:latin typeface="汉仪字研卡通简" panose="00020600040101010101" charset="-122"/>
                <a:ea typeface="汉仪字研卡通简" panose="00020600040101010101" charset="-122"/>
                <a:cs typeface="汉仪字研卡通简" panose="00020600040101010101" charset="-122"/>
              </a:rPr>
              <a:t>“</a:t>
            </a:r>
            <a:r>
              <a:rPr lang="zh-CN" altLang="en-US" sz="6600" b="1" dirty="0" smtClean="0">
                <a:solidFill>
                  <a:schemeClr val="tx1"/>
                </a:solidFill>
                <a:latin typeface="汉仪字研卡通简" panose="00020600040101010101" charset="-122"/>
                <a:ea typeface="汉仪字研卡通简" panose="00020600040101010101" charset="-122"/>
                <a:cs typeface="汉仪字研卡通简" panose="00020600040101010101" charset="-122"/>
              </a:rPr>
              <a:t>摊</a:t>
            </a:r>
            <a:r>
              <a:rPr lang="en-US" altLang="zh-CN" sz="6600" b="1" dirty="0" smtClean="0">
                <a:solidFill>
                  <a:schemeClr val="tx1"/>
                </a:solidFill>
                <a:latin typeface="汉仪字研卡通简" panose="00020600040101010101" charset="-122"/>
                <a:ea typeface="汉仪字研卡通简" panose="00020600040101010101" charset="-122"/>
                <a:cs typeface="汉仪字研卡通简" panose="00020600040101010101" charset="-122"/>
              </a:rPr>
              <a:t>”</a:t>
            </a:r>
            <a:r>
              <a:rPr lang="zh-CN" altLang="en-US" sz="6600" b="1" dirty="0" smtClean="0">
                <a:solidFill>
                  <a:schemeClr val="tx1"/>
                </a:solidFill>
                <a:latin typeface="汉仪字研卡通简" panose="00020600040101010101" charset="-122"/>
                <a:ea typeface="汉仪字研卡通简" panose="00020600040101010101" charset="-122"/>
                <a:cs typeface="汉仪字研卡通简" panose="00020600040101010101" charset="-122"/>
              </a:rPr>
              <a:t>前止步</a:t>
            </a:r>
            <a:endParaRPr lang="zh-CN" altLang="en-US" sz="6600" b="1" dirty="0" smtClean="0">
              <a:solidFill>
                <a:schemeClr val="tx1"/>
              </a:solidFill>
              <a:latin typeface="汉仪字研卡通简" panose="00020600040101010101" charset="-122"/>
              <a:ea typeface="汉仪字研卡通简" panose="00020600040101010101" charset="-122"/>
              <a:cs typeface="汉仪字研卡通简" panose="00020600040101010101" charset="-122"/>
            </a:endParaRPr>
          </a:p>
          <a:p>
            <a:pPr algn="ctr"/>
            <a:r>
              <a:rPr lang="zh-CN" altLang="en-US" sz="6600" b="1" dirty="0" smtClean="0">
                <a:solidFill>
                  <a:schemeClr val="tx1"/>
                </a:solidFill>
                <a:latin typeface="汉仪字研卡通简" panose="00020600040101010101" charset="-122"/>
                <a:ea typeface="汉仪字研卡通简" panose="00020600040101010101" charset="-122"/>
                <a:cs typeface="汉仪字研卡通简" panose="00020600040101010101" charset="-122"/>
              </a:rPr>
              <a:t>为健康护航</a:t>
            </a:r>
            <a:endParaRPr lang="zh-CN" altLang="en-US" sz="6600" b="1" dirty="0" smtClean="0">
              <a:solidFill>
                <a:schemeClr val="tx1"/>
              </a:solidFill>
              <a:latin typeface="汉仪字研卡通简" panose="00020600040101010101" charset="-122"/>
              <a:ea typeface="汉仪字研卡通简" panose="00020600040101010101" charset="-122"/>
              <a:cs typeface="汉仪字研卡通简" panose="000206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390640" y="498284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/>
              <a:t>刘海粟小学</a:t>
            </a:r>
            <a:endParaRPr lang="zh-CN" altLang="en-US" sz="32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60691" y="1"/>
            <a:ext cx="4831308" cy="322087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2702257"/>
            <a:ext cx="6252856" cy="4155744"/>
          </a:xfrm>
          <a:custGeom>
            <a:avLst/>
            <a:gdLst>
              <a:gd name="connsiteX0" fmla="*/ 0 w 6191250"/>
              <a:gd name="connsiteY0" fmla="*/ 0 h 4114800"/>
              <a:gd name="connsiteX1" fmla="*/ 4353340 w 6191250"/>
              <a:gd name="connsiteY1" fmla="*/ 0 h 4114800"/>
              <a:gd name="connsiteX2" fmla="*/ 4353340 w 6191250"/>
              <a:gd name="connsiteY2" fmla="*/ 1202634 h 4114800"/>
              <a:gd name="connsiteX3" fmla="*/ 6191250 w 6191250"/>
              <a:gd name="connsiteY3" fmla="*/ 1202634 h 4114800"/>
              <a:gd name="connsiteX4" fmla="*/ 6191250 w 6191250"/>
              <a:gd name="connsiteY4" fmla="*/ 4114800 h 4114800"/>
              <a:gd name="connsiteX5" fmla="*/ 0 w 6191250"/>
              <a:gd name="connsiteY5" fmla="*/ 4114800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91250" h="4114800">
                <a:moveTo>
                  <a:pt x="0" y="0"/>
                </a:moveTo>
                <a:lnTo>
                  <a:pt x="4353340" y="0"/>
                </a:lnTo>
                <a:lnTo>
                  <a:pt x="4353340" y="1202634"/>
                </a:lnTo>
                <a:lnTo>
                  <a:pt x="6191250" y="1202634"/>
                </a:lnTo>
                <a:lnTo>
                  <a:pt x="6191250" y="4114800"/>
                </a:lnTo>
                <a:lnTo>
                  <a:pt x="0" y="4114800"/>
                </a:lnTo>
                <a:close/>
              </a:path>
            </a:pathLst>
          </a:custGeom>
        </p:spPr>
      </p:pic>
      <p:sp>
        <p:nvSpPr>
          <p:cNvPr id="2" name="文本框 1"/>
          <p:cNvSpPr txBox="1"/>
          <p:nvPr/>
        </p:nvSpPr>
        <p:spPr>
          <a:xfrm>
            <a:off x="7536976" y="4235020"/>
            <a:ext cx="352532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mtClean="0">
                <a:solidFill>
                  <a:srgbClr val="298F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</a:t>
            </a:r>
            <a:r>
              <a:rPr lang="zh-CN" altLang="en-US">
                <a:solidFill>
                  <a:srgbClr val="298F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危害是</a:t>
            </a:r>
            <a:r>
              <a:rPr lang="zh-CN" altLang="en-US" smtClean="0">
                <a:solidFill>
                  <a:srgbClr val="298F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mtClean="0">
              <a:solidFill>
                <a:srgbClr val="298F7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mtClean="0">
                <a:solidFill>
                  <a:schemeClr val="tx1">
                    <a:lumMod val="50000"/>
                    <a:lumOff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．破坏维生素，使蛋白质变性；</a:t>
            </a:r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tx1">
                    <a:lumMod val="50000"/>
                    <a:lumOff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．热量过多，营养成分低。</a:t>
            </a:r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029513" y="969247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smtClean="0">
                <a:solidFill>
                  <a:srgbClr val="562E18"/>
                </a:solidFill>
                <a:latin typeface="方正粗圆_GBK" panose="03000509000000000000" pitchFamily="65" charset="-122"/>
                <a:ea typeface="方正粗圆_GBK" panose="03000509000000000000" pitchFamily="65" charset="-122"/>
              </a:rPr>
              <a:t>罐头</a:t>
            </a:r>
            <a:endParaRPr lang="en-US" altLang="zh-CN" sz="6000" smtClean="0">
              <a:solidFill>
                <a:srgbClr val="562E18"/>
              </a:solidFill>
              <a:latin typeface="方正粗圆_GBK" panose="03000509000000000000" pitchFamily="65" charset="-122"/>
              <a:ea typeface="方正粗圆_GBK" panose="03000509000000000000" pitchFamily="65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671521" y="1503621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包括鱼肉类和水果类</a:t>
            </a:r>
            <a:r>
              <a:rPr lang="en-US" altLang="zh-CN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744095" y="1035516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solidFill>
                  <a:srgbClr val="562E1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类</a:t>
            </a:r>
            <a:r>
              <a:rPr lang="zh-CN" altLang="en-US" sz="2400" smtClean="0">
                <a:solidFill>
                  <a:srgbClr val="562E1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食品</a:t>
            </a:r>
            <a:endParaRPr lang="en-US" altLang="zh-CN" sz="2400">
              <a:solidFill>
                <a:srgbClr val="562E1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任意多边形 13"/>
          <p:cNvSpPr/>
          <p:nvPr/>
        </p:nvSpPr>
        <p:spPr>
          <a:xfrm>
            <a:off x="827998" y="1098279"/>
            <a:ext cx="1162759" cy="1172655"/>
          </a:xfrm>
          <a:custGeom>
            <a:avLst/>
            <a:gdLst/>
            <a:ahLst/>
            <a:cxnLst/>
            <a:rect l="l" t="t" r="r" b="b"/>
            <a:pathLst>
              <a:path w="428513" h="432160">
                <a:moveTo>
                  <a:pt x="75716" y="0"/>
                </a:moveTo>
                <a:lnTo>
                  <a:pt x="428513" y="0"/>
                </a:lnTo>
                <a:lnTo>
                  <a:pt x="393799" y="101315"/>
                </a:lnTo>
                <a:cubicBezTo>
                  <a:pt x="283914" y="176200"/>
                  <a:pt x="200050" y="286482"/>
                  <a:pt x="142205" y="432160"/>
                </a:cubicBezTo>
                <a:lnTo>
                  <a:pt x="0" y="432160"/>
                </a:lnTo>
                <a:cubicBezTo>
                  <a:pt x="52908" y="305086"/>
                  <a:pt x="137691" y="198463"/>
                  <a:pt x="254347" y="112291"/>
                </a:cubicBezTo>
                <a:lnTo>
                  <a:pt x="37244" y="112291"/>
                </a:lnTo>
                <a:close/>
              </a:path>
            </a:pathLst>
          </a:custGeom>
          <a:solidFill>
            <a:srgbClr val="298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791730" y="1890583"/>
            <a:ext cx="4250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t>不论是水果类罐头，还是肉类罐头，其中的营养素都遭到大量的破坏，特别是各类维生素几乎被</a:t>
            </a:r>
            <a:r>
              <a:rPr lang="zh-CN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破坏</a:t>
            </a:r>
            <a:r>
              <a:rPr lang="zh-CN" alt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t>殆尽。</a:t>
            </a:r>
            <a:endParaRPr lang="zh-CN" altLang="en-US" sz="12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zh-CN" altLang="en-US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0">
        <p14:warp dir="in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12" grpId="0"/>
      <p:bldP spid="14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370" y="1155632"/>
            <a:ext cx="5746113" cy="4926843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527408" y="4264420"/>
            <a:ext cx="332815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mtClean="0">
                <a:solidFill>
                  <a:srgbClr val="298F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</a:t>
            </a:r>
            <a:r>
              <a:rPr lang="zh-CN" altLang="en-US">
                <a:solidFill>
                  <a:srgbClr val="298F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危害是：</a:t>
            </a:r>
            <a:endParaRPr lang="zh-CN" altLang="en-US">
              <a:solidFill>
                <a:srgbClr val="298F7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  <a:r>
              <a:rPr lang="zh-CN" altLang="en-US" sz="1400">
                <a:solidFill>
                  <a:schemeClr val="tx1">
                    <a:lumMod val="50000"/>
                    <a:lumOff val="50000"/>
                  </a:schemeClr>
                </a:solidFill>
              </a:rPr>
              <a:t>．含三大致癌物质之一：亚硝酸盐；</a:t>
            </a:r>
            <a:endParaRPr lang="zh-CN" altLang="en-US" sz="14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r>
              <a:rPr lang="zh-CN" altLang="en-US" sz="1400">
                <a:solidFill>
                  <a:schemeClr val="tx1">
                    <a:lumMod val="50000"/>
                    <a:lumOff val="50000"/>
                  </a:schemeClr>
                </a:solidFill>
              </a:rPr>
              <a:t>．盐分过高，含防腐剂、香精，损肝。</a:t>
            </a:r>
            <a:endParaRPr lang="zh-CN" altLang="en-US" sz="14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zh-CN" altLang="en-US" sz="1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64633" y="969101"/>
            <a:ext cx="3853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smtClean="0">
                <a:solidFill>
                  <a:srgbClr val="562E18"/>
                </a:solidFill>
                <a:latin typeface="方正粗圆简体" panose="03000509000000000000" pitchFamily="65" charset="-122"/>
                <a:ea typeface="方正粗圆简体" panose="03000509000000000000" pitchFamily="65" charset="-122"/>
              </a:rPr>
              <a:t>话梅蜜饯类食品</a:t>
            </a:r>
            <a:endParaRPr lang="zh-CN" altLang="en-US" sz="4000">
              <a:solidFill>
                <a:srgbClr val="562E18"/>
              </a:solidFill>
              <a:latin typeface="方正粗圆简体" panose="03000509000000000000" pitchFamily="65" charset="-122"/>
              <a:ea typeface="方正粗圆简体" panose="03000509000000000000" pitchFamily="65" charset="-122"/>
            </a:endParaRPr>
          </a:p>
        </p:txBody>
      </p:sp>
      <p:sp>
        <p:nvSpPr>
          <p:cNvPr id="9" name="任意多边形 8"/>
          <p:cNvSpPr/>
          <p:nvPr/>
        </p:nvSpPr>
        <p:spPr>
          <a:xfrm>
            <a:off x="635348" y="963792"/>
            <a:ext cx="1506428" cy="1534691"/>
          </a:xfrm>
          <a:custGeom>
            <a:avLst/>
            <a:gdLst/>
            <a:ahLst/>
            <a:cxnLst/>
            <a:rect l="l" t="t" r="r" b="b"/>
            <a:pathLst>
              <a:path w="432419" h="440532">
                <a:moveTo>
                  <a:pt x="215199" y="247650"/>
                </a:moveTo>
                <a:cubicBezTo>
                  <a:pt x="175512" y="247650"/>
                  <a:pt x="149467" y="265907"/>
                  <a:pt x="137065" y="302419"/>
                </a:cubicBezTo>
                <a:cubicBezTo>
                  <a:pt x="126746" y="342107"/>
                  <a:pt x="145684" y="358775"/>
                  <a:pt x="193880" y="352425"/>
                </a:cubicBezTo>
                <a:cubicBezTo>
                  <a:pt x="223546" y="349250"/>
                  <a:pt x="243502" y="332582"/>
                  <a:pt x="253746" y="302419"/>
                </a:cubicBezTo>
                <a:cubicBezTo>
                  <a:pt x="264040" y="267494"/>
                  <a:pt x="251191" y="249238"/>
                  <a:pt x="215199" y="247650"/>
                </a:cubicBezTo>
                <a:close/>
                <a:moveTo>
                  <a:pt x="270229" y="85725"/>
                </a:moveTo>
                <a:cubicBezTo>
                  <a:pt x="233195" y="87313"/>
                  <a:pt x="208750" y="103188"/>
                  <a:pt x="196894" y="133350"/>
                </a:cubicBezTo>
                <a:cubicBezTo>
                  <a:pt x="188782" y="161925"/>
                  <a:pt x="201917" y="177007"/>
                  <a:pt x="236296" y="178594"/>
                </a:cubicBezTo>
                <a:cubicBezTo>
                  <a:pt x="271766" y="177007"/>
                  <a:pt x="295145" y="161925"/>
                  <a:pt x="306431" y="133350"/>
                </a:cubicBezTo>
                <a:cubicBezTo>
                  <a:pt x="315113" y="103188"/>
                  <a:pt x="303045" y="87313"/>
                  <a:pt x="270229" y="85725"/>
                </a:cubicBezTo>
                <a:close/>
                <a:moveTo>
                  <a:pt x="301743" y="0"/>
                </a:moveTo>
                <a:cubicBezTo>
                  <a:pt x="404906" y="4763"/>
                  <a:pt x="446987" y="44450"/>
                  <a:pt x="427986" y="119063"/>
                </a:cubicBezTo>
                <a:cubicBezTo>
                  <a:pt x="412880" y="163513"/>
                  <a:pt x="383846" y="192882"/>
                  <a:pt x="340885" y="207169"/>
                </a:cubicBezTo>
                <a:cubicBezTo>
                  <a:pt x="381490" y="227807"/>
                  <a:pt x="393979" y="261144"/>
                  <a:pt x="378352" y="307182"/>
                </a:cubicBezTo>
                <a:cubicBezTo>
                  <a:pt x="344444" y="392907"/>
                  <a:pt x="268207" y="437357"/>
                  <a:pt x="149641" y="440532"/>
                </a:cubicBezTo>
                <a:cubicBezTo>
                  <a:pt x="28495" y="437357"/>
                  <a:pt x="-19093" y="392907"/>
                  <a:pt x="6877" y="307182"/>
                </a:cubicBezTo>
                <a:cubicBezTo>
                  <a:pt x="20396" y="262732"/>
                  <a:pt x="54998" y="230982"/>
                  <a:pt x="110685" y="211932"/>
                </a:cubicBezTo>
                <a:cubicBezTo>
                  <a:pt x="77471" y="192882"/>
                  <a:pt x="68666" y="162719"/>
                  <a:pt x="84268" y="121444"/>
                </a:cubicBezTo>
                <a:cubicBezTo>
                  <a:pt x="114926" y="45244"/>
                  <a:pt x="187418" y="4763"/>
                  <a:pt x="301743" y="0"/>
                </a:cubicBezTo>
                <a:close/>
              </a:path>
            </a:pathLst>
          </a:custGeom>
          <a:solidFill>
            <a:srgbClr val="298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063578" y="1618733"/>
            <a:ext cx="37688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含有</a:t>
            </a:r>
            <a:r>
              <a:rPr lang="zh-CN" alt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t>亚硝酸盐，在人体内可结合胺形成潜在的致癌物质亚硝酸</a:t>
            </a:r>
            <a:r>
              <a:rPr lang="zh-CN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胺</a:t>
            </a:r>
            <a:r>
              <a:rPr lang="en-US" altLang="zh-CN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;</a:t>
            </a:r>
            <a:r>
              <a:rPr lang="zh-CN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含有</a:t>
            </a:r>
            <a:r>
              <a:rPr lang="zh-CN" alt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t>香精等</a:t>
            </a:r>
            <a:r>
              <a:rPr lang="zh-CN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添加剂可能</a:t>
            </a:r>
            <a:r>
              <a:rPr lang="zh-CN" alt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t>损害肝脏等</a:t>
            </a:r>
            <a:r>
              <a:rPr lang="zh-CN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脏器</a:t>
            </a:r>
            <a:r>
              <a:rPr lang="en-US" altLang="zh-CN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;</a:t>
            </a:r>
            <a:r>
              <a:rPr lang="zh-CN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含有</a:t>
            </a:r>
            <a:r>
              <a:rPr lang="zh-CN" alt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t>较高盐分可能导致</a:t>
            </a:r>
            <a:r>
              <a:rPr lang="zh-CN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血压</a:t>
            </a:r>
            <a:r>
              <a:rPr lang="zh-CN" alt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t>升高和肾脏负担加重。</a:t>
            </a:r>
            <a:endParaRPr lang="zh-CN" altLang="en-US" sz="12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zh-CN" altLang="en-US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0">
        <p14:reveal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3794078" y="0"/>
            <a:ext cx="3766782" cy="6858000"/>
          </a:xfrm>
          <a:prstGeom prst="rect">
            <a:avLst/>
          </a:prstGeom>
          <a:solidFill>
            <a:srgbClr val="0DAA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4021764" y="2640456"/>
            <a:ext cx="3484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smtClean="0">
                <a:solidFill>
                  <a:schemeClr val="bg1"/>
                </a:solidFill>
                <a:latin typeface="方正粗圆简体" panose="03000509000000000000" pitchFamily="65" charset="-122"/>
                <a:ea typeface="方正粗圆简体" panose="03000509000000000000" pitchFamily="65" charset="-122"/>
              </a:rPr>
              <a:t>冷冻</a:t>
            </a:r>
            <a:r>
              <a:rPr lang="zh-CN" altLang="en-US" sz="3600">
                <a:solidFill>
                  <a:schemeClr val="bg1"/>
                </a:solidFill>
                <a:latin typeface="方正粗圆简体" panose="03000509000000000000" pitchFamily="65" charset="-122"/>
                <a:ea typeface="方正粗圆简体" panose="03000509000000000000" pitchFamily="65" charset="-122"/>
              </a:rPr>
              <a:t>甜品类</a:t>
            </a:r>
            <a:r>
              <a:rPr lang="zh-CN" altLang="en-US" sz="3600" smtClean="0">
                <a:solidFill>
                  <a:schemeClr val="bg1"/>
                </a:solidFill>
                <a:latin typeface="方正粗圆简体" panose="03000509000000000000" pitchFamily="65" charset="-122"/>
                <a:ea typeface="方正粗圆简体" panose="03000509000000000000" pitchFamily="65" charset="-122"/>
              </a:rPr>
              <a:t>食品</a:t>
            </a:r>
            <a:endParaRPr lang="en-US" altLang="zh-CN" sz="3600" smtClean="0">
              <a:solidFill>
                <a:schemeClr val="bg1"/>
              </a:solidFill>
              <a:latin typeface="方正粗圆简体" panose="03000509000000000000" pitchFamily="65" charset="-122"/>
              <a:ea typeface="方正粗圆简体" panose="03000509000000000000" pitchFamily="65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924162" y="641444"/>
            <a:ext cx="1517581" cy="1842476"/>
            <a:chOff x="4924162" y="641444"/>
            <a:chExt cx="1517581" cy="1842476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16" t="9346" r="52245" b="17634"/>
            <a:stretch>
              <a:fillRect/>
            </a:stretch>
          </p:blipFill>
          <p:spPr>
            <a:xfrm>
              <a:off x="4924162" y="641444"/>
              <a:ext cx="948261" cy="1842476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14140" y="1387489"/>
              <a:ext cx="1027603" cy="1085047"/>
            </a:xfrm>
            <a:prstGeom prst="rect">
              <a:avLst/>
            </a:prstGeom>
          </p:spPr>
        </p:pic>
      </p:grp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8"/>
          <a:stretch>
            <a:fillRect/>
          </a:stretch>
        </p:blipFill>
        <p:spPr>
          <a:xfrm>
            <a:off x="7482625" y="-40240"/>
            <a:ext cx="4709375" cy="689824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315191" y="3290647"/>
            <a:ext cx="26404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(</a:t>
            </a:r>
            <a:r>
              <a:rPr lang="zh-CN" altLang="en-US" sz="160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冰淇淋、冰棒和各种雪糕</a:t>
            </a:r>
            <a:r>
              <a:rPr lang="en-US" altLang="zh-CN" sz="160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160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98"/>
          <a:stretch>
            <a:fillRect/>
          </a:stretch>
        </p:blipFill>
        <p:spPr>
          <a:xfrm>
            <a:off x="-334850" y="0"/>
            <a:ext cx="4237149" cy="6885708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3794079" y="4180829"/>
            <a:ext cx="3794076" cy="113334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149583" y="4148169"/>
            <a:ext cx="330411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/>
              <a:t> </a:t>
            </a:r>
            <a:r>
              <a:rPr lang="zh-CN" altLang="en-US" sz="1400" smtClean="0"/>
              <a:t>                   </a:t>
            </a:r>
            <a:r>
              <a:rPr lang="zh-CN" altLang="en-US" sz="2000" b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主要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危害是：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smtClean="0"/>
              <a:t>     因</a:t>
            </a:r>
            <a:r>
              <a:rPr lang="zh-CN" altLang="en-US" sz="1200"/>
              <a:t>含有较高的奶油，易导致</a:t>
            </a:r>
            <a:r>
              <a:rPr lang="zh-CN" altLang="en-US" sz="1200" smtClean="0"/>
              <a:t>肥胖</a:t>
            </a:r>
            <a:r>
              <a:rPr lang="en-US" altLang="zh-CN" sz="1200" smtClean="0"/>
              <a:t>;</a:t>
            </a:r>
            <a:r>
              <a:rPr lang="zh-CN" altLang="en-US" sz="1200" smtClean="0"/>
              <a:t>因</a:t>
            </a:r>
            <a:r>
              <a:rPr lang="zh-CN" altLang="en-US" sz="1200"/>
              <a:t>高</a:t>
            </a:r>
            <a:r>
              <a:rPr lang="zh-CN" altLang="en-US" sz="1200" smtClean="0"/>
              <a:t>糖</a:t>
            </a:r>
            <a:r>
              <a:rPr lang="en-US" altLang="zh-CN" sz="1200" smtClean="0"/>
              <a:t>,</a:t>
            </a:r>
            <a:endParaRPr lang="en-US" altLang="zh-CN" sz="1200" smtClean="0"/>
          </a:p>
          <a:p>
            <a:pPr>
              <a:lnSpc>
                <a:spcPct val="150000"/>
              </a:lnSpc>
            </a:pPr>
            <a:r>
              <a:rPr lang="zh-CN" altLang="en-US" sz="1200" smtClean="0"/>
              <a:t>可</a:t>
            </a:r>
            <a:r>
              <a:rPr lang="zh-CN" altLang="en-US" sz="1200"/>
              <a:t>降低</a:t>
            </a:r>
            <a:r>
              <a:rPr lang="zh-CN" altLang="en-US" sz="1200" smtClean="0"/>
              <a:t>食欲</a:t>
            </a:r>
            <a:r>
              <a:rPr lang="en-US" altLang="zh-CN" sz="1200" smtClean="0"/>
              <a:t>;</a:t>
            </a:r>
            <a:r>
              <a:rPr lang="zh-CN" altLang="en-US" sz="1200" smtClean="0"/>
              <a:t>还</a:t>
            </a:r>
            <a:r>
              <a:rPr lang="zh-CN" altLang="en-US" sz="1200"/>
              <a:t>可能因为温度低而刺激胃肠道</a:t>
            </a:r>
            <a:r>
              <a:rPr lang="zh-CN" altLang="en-US" sz="1200" smtClean="0"/>
              <a:t>。</a:t>
            </a:r>
            <a:endParaRPr lang="zh-CN" altLang="en-US" sz="1200"/>
          </a:p>
        </p:txBody>
      </p:sp>
    </p:spTree>
  </p:cSld>
  <p:clrMapOvr>
    <a:masterClrMapping/>
  </p:clrMapOvr>
  <p:transition spd="med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11" grpId="0"/>
      <p:bldP spid="12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3387144"/>
            <a:ext cx="6336406" cy="3470856"/>
          </a:xfrm>
          <a:prstGeom prst="rect">
            <a:avLst/>
          </a:prstGeom>
          <a:solidFill>
            <a:srgbClr val="298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0" b="4870"/>
          <a:stretch>
            <a:fillRect/>
          </a:stretch>
        </p:blipFill>
        <p:spPr>
          <a:xfrm>
            <a:off x="0" y="0"/>
            <a:ext cx="6346710" cy="3387144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371336" y="4119465"/>
            <a:ext cx="404630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</a:t>
            </a:r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危害是：</a:t>
            </a:r>
            <a:endParaRPr lang="zh-CN" altLang="en-US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zh-CN" altLang="en-US" sz="140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．</a:t>
            </a:r>
            <a:r>
              <a:rPr lang="zh-CN" altLang="en-US" sz="140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含</a:t>
            </a:r>
            <a:r>
              <a:rPr lang="zh-CN" altLang="en-US" sz="140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大量“三</a:t>
            </a:r>
            <a:r>
              <a:rPr lang="zh-CN" altLang="en-US" sz="140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苯四丙</a:t>
            </a:r>
            <a:r>
              <a:rPr lang="zh-CN" altLang="en-US" sz="140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吡”</a:t>
            </a:r>
            <a:r>
              <a:rPr lang="en-US" altLang="zh-CN" sz="140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(</a:t>
            </a:r>
            <a:r>
              <a:rPr lang="zh-CN" altLang="en-US" sz="140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三</a:t>
            </a:r>
            <a:r>
              <a:rPr lang="zh-CN" altLang="en-US" sz="140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大致癌物质之</a:t>
            </a:r>
            <a:r>
              <a:rPr lang="zh-CN" altLang="en-US" sz="140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首</a:t>
            </a:r>
            <a:r>
              <a:rPr lang="en-US" altLang="zh-CN" sz="140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)</a:t>
            </a:r>
            <a:r>
              <a:rPr lang="zh-CN" altLang="en-US" sz="140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；</a:t>
            </a:r>
            <a:endParaRPr lang="zh-CN" altLang="en-US" sz="140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en-US" sz="140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．</a:t>
            </a:r>
            <a:r>
              <a:rPr lang="en-US" altLang="zh-CN" sz="140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zh-CN" altLang="en-US" sz="140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只烤鸡腿＝</a:t>
            </a:r>
            <a:r>
              <a:rPr lang="en-US" altLang="zh-CN" sz="140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60</a:t>
            </a:r>
            <a:r>
              <a:rPr lang="zh-CN" altLang="en-US" sz="140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支</a:t>
            </a:r>
            <a:r>
              <a:rPr lang="zh-CN" altLang="en-US" sz="140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烟的毒性；</a:t>
            </a:r>
            <a:endParaRPr lang="zh-CN" altLang="en-US" sz="140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</a:t>
            </a:r>
            <a:r>
              <a:rPr lang="zh-CN" altLang="en-US" sz="140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．</a:t>
            </a:r>
            <a:r>
              <a:rPr lang="zh-CN" altLang="en-US" sz="140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导致蛋白质炭化变性，加重肾脏、肝脏负担。</a:t>
            </a:r>
            <a:endParaRPr lang="zh-CN" altLang="en-US" sz="140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endParaRPr lang="zh-CN" altLang="en-US" sz="140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65"/>
          <a:stretch>
            <a:fillRect/>
          </a:stretch>
        </p:blipFill>
        <p:spPr>
          <a:xfrm>
            <a:off x="6333617" y="3315073"/>
            <a:ext cx="5858383" cy="3542927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310648" y="-1"/>
            <a:ext cx="5881352" cy="3400425"/>
          </a:xfrm>
          <a:prstGeom prst="rect">
            <a:avLst/>
          </a:prstGeom>
          <a:solidFill>
            <a:srgbClr val="B69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7580485" y="1584369"/>
            <a:ext cx="30059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smtClean="0">
                <a:solidFill>
                  <a:srgbClr val="FFFF00"/>
                </a:solidFill>
                <a:latin typeface="方正粗圆简体" panose="03000509000000000000" pitchFamily="65" charset="-122"/>
                <a:ea typeface="方正粗圆简体" panose="03000509000000000000" pitchFamily="65" charset="-122"/>
              </a:rPr>
              <a:t>烧烤</a:t>
            </a:r>
            <a:r>
              <a:rPr lang="zh-CN" altLang="en-US" sz="4400">
                <a:solidFill>
                  <a:srgbClr val="FFFF00"/>
                </a:solidFill>
                <a:latin typeface="方正粗圆简体" panose="03000509000000000000" pitchFamily="65" charset="-122"/>
                <a:ea typeface="方正粗圆简体" panose="03000509000000000000" pitchFamily="65" charset="-122"/>
              </a:rPr>
              <a:t>类</a:t>
            </a:r>
            <a:r>
              <a:rPr lang="zh-CN" altLang="en-US" sz="4400" smtClean="0">
                <a:solidFill>
                  <a:srgbClr val="FFFF00"/>
                </a:solidFill>
                <a:latin typeface="方正粗圆简体" panose="03000509000000000000" pitchFamily="65" charset="-122"/>
                <a:ea typeface="方正粗圆简体" panose="03000509000000000000" pitchFamily="65" charset="-122"/>
              </a:rPr>
              <a:t>食品</a:t>
            </a:r>
            <a:endParaRPr lang="zh-CN" altLang="en-US" sz="4400">
              <a:solidFill>
                <a:srgbClr val="FFFF00"/>
              </a:solidFill>
              <a:latin typeface="方正粗圆简体" panose="03000509000000000000" pitchFamily="65" charset="-122"/>
              <a:ea typeface="方正粗圆简体" panose="03000509000000000000" pitchFamily="65" charset="-122"/>
            </a:endParaRPr>
          </a:p>
        </p:txBody>
      </p:sp>
      <p:sp>
        <p:nvSpPr>
          <p:cNvPr id="10" name="任意多边形 9"/>
          <p:cNvSpPr/>
          <p:nvPr/>
        </p:nvSpPr>
        <p:spPr>
          <a:xfrm>
            <a:off x="8647238" y="896380"/>
            <a:ext cx="1064862" cy="612346"/>
          </a:xfrm>
          <a:custGeom>
            <a:avLst/>
            <a:gdLst/>
            <a:ahLst/>
            <a:cxnLst/>
            <a:rect l="l" t="t" r="r" b="b"/>
            <a:pathLst>
              <a:path w="758360" h="443806">
                <a:moveTo>
                  <a:pt x="587164" y="105296"/>
                </a:moveTo>
                <a:cubicBezTo>
                  <a:pt x="553008" y="105296"/>
                  <a:pt x="523168" y="142553"/>
                  <a:pt x="497644" y="217066"/>
                </a:cubicBezTo>
                <a:cubicBezTo>
                  <a:pt x="467258" y="301129"/>
                  <a:pt x="471388" y="343173"/>
                  <a:pt x="510033" y="343198"/>
                </a:cubicBezTo>
                <a:cubicBezTo>
                  <a:pt x="541287" y="343198"/>
                  <a:pt x="570520" y="303486"/>
                  <a:pt x="597730" y="224061"/>
                </a:cubicBezTo>
                <a:cubicBezTo>
                  <a:pt x="628488" y="143322"/>
                  <a:pt x="624966" y="103734"/>
                  <a:pt x="587164" y="105296"/>
                </a:cubicBezTo>
                <a:close/>
                <a:moveTo>
                  <a:pt x="625338" y="38"/>
                </a:moveTo>
                <a:cubicBezTo>
                  <a:pt x="746757" y="4899"/>
                  <a:pt x="785056" y="77366"/>
                  <a:pt x="740233" y="217438"/>
                </a:cubicBezTo>
                <a:cubicBezTo>
                  <a:pt x="685862" y="366763"/>
                  <a:pt x="596924" y="442218"/>
                  <a:pt x="473422" y="443806"/>
                </a:cubicBezTo>
                <a:cubicBezTo>
                  <a:pt x="347910" y="442218"/>
                  <a:pt x="309971" y="366663"/>
                  <a:pt x="359605" y="217141"/>
                </a:cubicBezTo>
                <a:cubicBezTo>
                  <a:pt x="410728" y="77267"/>
                  <a:pt x="499305" y="4899"/>
                  <a:pt x="625338" y="38"/>
                </a:cubicBezTo>
                <a:close/>
                <a:moveTo>
                  <a:pt x="195709" y="0"/>
                </a:moveTo>
                <a:lnTo>
                  <a:pt x="302530" y="0"/>
                </a:lnTo>
                <a:lnTo>
                  <a:pt x="152065" y="439155"/>
                </a:lnTo>
                <a:lnTo>
                  <a:pt x="14027" y="439155"/>
                </a:lnTo>
                <a:lnTo>
                  <a:pt x="98040" y="193998"/>
                </a:lnTo>
                <a:lnTo>
                  <a:pt x="0" y="193998"/>
                </a:lnTo>
                <a:lnTo>
                  <a:pt x="33672" y="95697"/>
                </a:lnTo>
                <a:cubicBezTo>
                  <a:pt x="107391" y="95697"/>
                  <a:pt x="161404" y="63798"/>
                  <a:pt x="1957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  <p:bldP spid="7" grpId="0" animBg="1"/>
      <p:bldP spid="3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 5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D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935129" y="2344552"/>
            <a:ext cx="631190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solidFill>
                  <a:srgbClr val="298F7C"/>
                </a:solidFill>
                <a:latin typeface="方正粗圆_GBK" panose="03000509000000000000" pitchFamily="65" charset="-122"/>
                <a:ea typeface="方正粗圆_GBK" panose="03000509000000000000" pitchFamily="65" charset="-122"/>
              </a:rPr>
              <a:t>  </a:t>
            </a:r>
            <a:r>
              <a:rPr lang="zh-CN" altLang="en-US" sz="4000" b="1" dirty="0" smtClean="0">
                <a:solidFill>
                  <a:srgbClr val="298F7C"/>
                </a:solidFill>
                <a:latin typeface="【微博：暖色君】萌妹体" panose="020B0604000101010104" pitchFamily="34" charset="-122"/>
                <a:ea typeface="【微博：暖色君】萌妹体" panose="020B0604000101010104" pitchFamily="34" charset="-122"/>
              </a:rPr>
              <a:t>小摊贩食品对人体的危害</a:t>
            </a:r>
            <a:endParaRPr lang="zh-CN" altLang="en-US" sz="4000" b="1" dirty="0" smtClean="0">
              <a:solidFill>
                <a:srgbClr val="298F7C"/>
              </a:solidFill>
              <a:latin typeface="【微博：暖色君】萌妹体" panose="020B0604000101010104" pitchFamily="34" charset="-122"/>
              <a:ea typeface="【微博：暖色君】萌妹体" panose="020B0604000101010104" pitchFamily="34" charset="-122"/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2352651" y="2042083"/>
            <a:ext cx="2926184" cy="2300748"/>
            <a:chOff x="2426791" y="2239791"/>
            <a:chExt cx="2926184" cy="2300748"/>
          </a:xfrm>
        </p:grpSpPr>
        <p:sp>
          <p:nvSpPr>
            <p:cNvPr id="2" name="文本框 1"/>
            <p:cNvSpPr txBox="1"/>
            <p:nvPr/>
          </p:nvSpPr>
          <p:spPr>
            <a:xfrm>
              <a:off x="2426791" y="2239791"/>
              <a:ext cx="803425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600" b="1" smtClean="0">
                  <a:solidFill>
                    <a:srgbClr val="B69866"/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2</a:t>
              </a:r>
              <a:endParaRPr lang="zh-CN" altLang="en-US" sz="9600" b="1">
                <a:solidFill>
                  <a:srgbClr val="B69866"/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3" name="椭圆 2"/>
            <p:cNvSpPr/>
            <p:nvPr/>
          </p:nvSpPr>
          <p:spPr>
            <a:xfrm>
              <a:off x="3102089" y="2446639"/>
              <a:ext cx="2093900" cy="2093900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B698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3022080" y="2542252"/>
              <a:ext cx="2330895" cy="1794969"/>
              <a:chOff x="1989743" y="893852"/>
              <a:chExt cx="5590092" cy="4304801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1989743" y="893852"/>
                <a:ext cx="5590092" cy="4304801"/>
              </a:xfrm>
              <a:prstGeom prst="rect">
                <a:avLst/>
              </a:prstGeom>
            </p:spPr>
          </p:pic>
          <p:sp>
            <p:nvSpPr>
              <p:cNvPr id="7" name="任意多边形 6"/>
              <p:cNvSpPr/>
              <p:nvPr/>
            </p:nvSpPr>
            <p:spPr>
              <a:xfrm>
                <a:off x="3919923" y="1161613"/>
                <a:ext cx="1624459" cy="463191"/>
              </a:xfrm>
              <a:custGeom>
                <a:avLst/>
                <a:gdLst/>
                <a:ahLst/>
                <a:cxnLst/>
                <a:rect l="l" t="t" r="r" b="b"/>
                <a:pathLst>
                  <a:path w="1624459" h="463191">
                    <a:moveTo>
                      <a:pt x="1189806" y="340259"/>
                    </a:moveTo>
                    <a:lnTo>
                      <a:pt x="1189806" y="414896"/>
                    </a:lnTo>
                    <a:lnTo>
                      <a:pt x="1303958" y="414896"/>
                    </a:lnTo>
                    <a:lnTo>
                      <a:pt x="1303958" y="340259"/>
                    </a:lnTo>
                    <a:close/>
                    <a:moveTo>
                      <a:pt x="1134926" y="291964"/>
                    </a:moveTo>
                    <a:lnTo>
                      <a:pt x="1358838" y="291964"/>
                    </a:lnTo>
                    <a:lnTo>
                      <a:pt x="1358838" y="463191"/>
                    </a:lnTo>
                    <a:lnTo>
                      <a:pt x="1134926" y="463191"/>
                    </a:lnTo>
                    <a:close/>
                    <a:moveTo>
                      <a:pt x="627831" y="217327"/>
                    </a:moveTo>
                    <a:lnTo>
                      <a:pt x="733202" y="270012"/>
                    </a:lnTo>
                    <a:lnTo>
                      <a:pt x="684907" y="289769"/>
                    </a:lnTo>
                    <a:lnTo>
                      <a:pt x="577341" y="237084"/>
                    </a:lnTo>
                    <a:close/>
                    <a:moveTo>
                      <a:pt x="880281" y="208546"/>
                    </a:moveTo>
                    <a:lnTo>
                      <a:pt x="928576" y="226108"/>
                    </a:lnTo>
                    <a:lnTo>
                      <a:pt x="907483" y="311721"/>
                    </a:lnTo>
                    <a:lnTo>
                      <a:pt x="1040532" y="311721"/>
                    </a:lnTo>
                    <a:lnTo>
                      <a:pt x="1040532" y="355625"/>
                    </a:lnTo>
                    <a:lnTo>
                      <a:pt x="896666" y="355625"/>
                    </a:lnTo>
                    <a:lnTo>
                      <a:pt x="891257" y="377577"/>
                    </a:lnTo>
                    <a:lnTo>
                      <a:pt x="1042727" y="428067"/>
                    </a:lnTo>
                    <a:lnTo>
                      <a:pt x="1009799" y="463191"/>
                    </a:lnTo>
                    <a:lnTo>
                      <a:pt x="862719" y="417091"/>
                    </a:lnTo>
                    <a:lnTo>
                      <a:pt x="597098" y="463191"/>
                    </a:lnTo>
                    <a:lnTo>
                      <a:pt x="566365" y="428067"/>
                    </a:lnTo>
                    <a:lnTo>
                      <a:pt x="838572" y="375382"/>
                    </a:lnTo>
                    <a:lnTo>
                      <a:pt x="843511" y="355625"/>
                    </a:lnTo>
                    <a:lnTo>
                      <a:pt x="575146" y="355625"/>
                    </a:lnTo>
                    <a:lnTo>
                      <a:pt x="575146" y="311721"/>
                    </a:lnTo>
                    <a:lnTo>
                      <a:pt x="854487" y="311721"/>
                    </a:lnTo>
                    <a:close/>
                    <a:moveTo>
                      <a:pt x="735397" y="190984"/>
                    </a:moveTo>
                    <a:lnTo>
                      <a:pt x="840767" y="243669"/>
                    </a:lnTo>
                    <a:lnTo>
                      <a:pt x="792472" y="263426"/>
                    </a:lnTo>
                    <a:lnTo>
                      <a:pt x="684907" y="210741"/>
                    </a:lnTo>
                    <a:close/>
                    <a:moveTo>
                      <a:pt x="1321519" y="100980"/>
                    </a:moveTo>
                    <a:lnTo>
                      <a:pt x="1369814" y="116347"/>
                    </a:lnTo>
                    <a:lnTo>
                      <a:pt x="1301762" y="197570"/>
                    </a:lnTo>
                    <a:lnTo>
                      <a:pt x="1372009" y="197570"/>
                    </a:lnTo>
                    <a:lnTo>
                      <a:pt x="1372009" y="248060"/>
                    </a:lnTo>
                    <a:lnTo>
                      <a:pt x="1123950" y="248060"/>
                    </a:lnTo>
                    <a:lnTo>
                      <a:pt x="1123950" y="197570"/>
                    </a:lnTo>
                    <a:lnTo>
                      <a:pt x="1242491" y="197570"/>
                    </a:lnTo>
                    <a:close/>
                    <a:moveTo>
                      <a:pt x="1178830" y="100980"/>
                    </a:moveTo>
                    <a:lnTo>
                      <a:pt x="1233711" y="155861"/>
                    </a:lnTo>
                    <a:lnTo>
                      <a:pt x="1185416" y="173422"/>
                    </a:lnTo>
                    <a:lnTo>
                      <a:pt x="1130536" y="116347"/>
                    </a:lnTo>
                    <a:close/>
                    <a:moveTo>
                      <a:pt x="425872" y="76833"/>
                    </a:moveTo>
                    <a:lnTo>
                      <a:pt x="487338" y="362211"/>
                    </a:lnTo>
                    <a:lnTo>
                      <a:pt x="436848" y="381968"/>
                    </a:lnTo>
                    <a:lnTo>
                      <a:pt x="375382" y="96590"/>
                    </a:lnTo>
                    <a:close/>
                    <a:moveTo>
                      <a:pt x="68051" y="76833"/>
                    </a:moveTo>
                    <a:lnTo>
                      <a:pt x="118541" y="94395"/>
                    </a:lnTo>
                    <a:lnTo>
                      <a:pt x="48295" y="379773"/>
                    </a:lnTo>
                    <a:lnTo>
                      <a:pt x="0" y="362211"/>
                    </a:lnTo>
                    <a:close/>
                    <a:moveTo>
                      <a:pt x="1422499" y="21953"/>
                    </a:moveTo>
                    <a:lnTo>
                      <a:pt x="1624459" y="21953"/>
                    </a:lnTo>
                    <a:lnTo>
                      <a:pt x="1577226" y="212936"/>
                    </a:lnTo>
                    <a:lnTo>
                      <a:pt x="1611288" y="212936"/>
                    </a:lnTo>
                    <a:lnTo>
                      <a:pt x="1611288" y="441239"/>
                    </a:lnTo>
                    <a:lnTo>
                      <a:pt x="1519089" y="441239"/>
                    </a:lnTo>
                    <a:lnTo>
                      <a:pt x="1519089" y="392944"/>
                    </a:lnTo>
                    <a:lnTo>
                      <a:pt x="1556407" y="392944"/>
                    </a:lnTo>
                    <a:lnTo>
                      <a:pt x="1556407" y="214692"/>
                    </a:lnTo>
                    <a:lnTo>
                      <a:pt x="1530065" y="197570"/>
                    </a:lnTo>
                    <a:lnTo>
                      <a:pt x="1562993" y="70247"/>
                    </a:lnTo>
                    <a:lnTo>
                      <a:pt x="1477379" y="70247"/>
                    </a:lnTo>
                    <a:lnTo>
                      <a:pt x="1477379" y="463191"/>
                    </a:lnTo>
                    <a:lnTo>
                      <a:pt x="1422499" y="463191"/>
                    </a:lnTo>
                    <a:close/>
                    <a:moveTo>
                      <a:pt x="777106" y="10976"/>
                    </a:moveTo>
                    <a:lnTo>
                      <a:pt x="829791" y="10976"/>
                    </a:lnTo>
                    <a:lnTo>
                      <a:pt x="829791" y="32929"/>
                    </a:lnTo>
                    <a:lnTo>
                      <a:pt x="1038336" y="32929"/>
                    </a:lnTo>
                    <a:lnTo>
                      <a:pt x="1038336" y="79028"/>
                    </a:lnTo>
                    <a:lnTo>
                      <a:pt x="829791" y="79028"/>
                    </a:lnTo>
                    <a:lnTo>
                      <a:pt x="829791" y="116347"/>
                    </a:lnTo>
                    <a:lnTo>
                      <a:pt x="1047117" y="116347"/>
                    </a:lnTo>
                    <a:lnTo>
                      <a:pt x="1009799" y="261231"/>
                    </a:lnTo>
                    <a:lnTo>
                      <a:pt x="965894" y="226108"/>
                    </a:lnTo>
                    <a:lnTo>
                      <a:pt x="983456" y="162446"/>
                    </a:lnTo>
                    <a:lnTo>
                      <a:pt x="575146" y="162446"/>
                    </a:lnTo>
                    <a:lnTo>
                      <a:pt x="575146" y="116347"/>
                    </a:lnTo>
                    <a:lnTo>
                      <a:pt x="777106" y="116347"/>
                    </a:lnTo>
                    <a:lnTo>
                      <a:pt x="777106" y="79028"/>
                    </a:lnTo>
                    <a:lnTo>
                      <a:pt x="572951" y="79028"/>
                    </a:lnTo>
                    <a:lnTo>
                      <a:pt x="572951" y="32929"/>
                    </a:lnTo>
                    <a:lnTo>
                      <a:pt x="777106" y="32929"/>
                    </a:lnTo>
                    <a:close/>
                    <a:moveTo>
                      <a:pt x="226107" y="8781"/>
                    </a:moveTo>
                    <a:lnTo>
                      <a:pt x="280987" y="8781"/>
                    </a:lnTo>
                    <a:lnTo>
                      <a:pt x="280987" y="463191"/>
                    </a:lnTo>
                    <a:lnTo>
                      <a:pt x="175617" y="463191"/>
                    </a:lnTo>
                    <a:lnTo>
                      <a:pt x="175617" y="414896"/>
                    </a:lnTo>
                    <a:lnTo>
                      <a:pt x="226107" y="414896"/>
                    </a:lnTo>
                    <a:close/>
                    <a:moveTo>
                      <a:pt x="1266639" y="0"/>
                    </a:moveTo>
                    <a:lnTo>
                      <a:pt x="1279810" y="30733"/>
                    </a:lnTo>
                    <a:lnTo>
                      <a:pt x="1367619" y="30733"/>
                    </a:lnTo>
                    <a:lnTo>
                      <a:pt x="1367619" y="76833"/>
                    </a:lnTo>
                    <a:lnTo>
                      <a:pt x="1132731" y="76833"/>
                    </a:lnTo>
                    <a:lnTo>
                      <a:pt x="1132731" y="30733"/>
                    </a:lnTo>
                    <a:lnTo>
                      <a:pt x="1220539" y="30733"/>
                    </a:lnTo>
                    <a:lnTo>
                      <a:pt x="1213954" y="15367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8" name="椭圆 7"/>
          <p:cNvSpPr/>
          <p:nvPr/>
        </p:nvSpPr>
        <p:spPr>
          <a:xfrm>
            <a:off x="2736624" y="5016492"/>
            <a:ext cx="2500829" cy="336014"/>
          </a:xfrm>
          <a:prstGeom prst="ellipse">
            <a:avLst/>
          </a:prstGeom>
          <a:gradFill flip="none" rotWithShape="1">
            <a:gsLst>
              <a:gs pos="0">
                <a:srgbClr val="492207">
                  <a:alpha val="70980"/>
                </a:srgbClr>
              </a:gs>
              <a:gs pos="61000">
                <a:srgbClr val="893F0D">
                  <a:alpha val="1961"/>
                </a:srgbClr>
              </a:gs>
              <a:gs pos="100000">
                <a:srgbClr val="F7E9CD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4" name="直接连接符 103"/>
          <p:cNvCxnSpPr/>
          <p:nvPr/>
        </p:nvCxnSpPr>
        <p:spPr>
          <a:xfrm>
            <a:off x="5578771" y="4231043"/>
            <a:ext cx="3893474" cy="0"/>
          </a:xfrm>
          <a:prstGeom prst="line">
            <a:avLst/>
          </a:prstGeom>
          <a:ln>
            <a:solidFill>
              <a:srgbClr val="B698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文本框 105"/>
          <p:cNvSpPr txBox="1"/>
          <p:nvPr/>
        </p:nvSpPr>
        <p:spPr>
          <a:xfrm>
            <a:off x="5560540" y="2866768"/>
            <a:ext cx="4102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zh-CN" altLang="en-US" sz="12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t>垃圾</a:t>
            </a:r>
            <a:r>
              <a:rPr lang="zh-CN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食品经过</a:t>
            </a:r>
            <a:r>
              <a:rPr lang="zh-CN" alt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t>炸、烤、烧等加工工艺使营养成分部分或完全丧失，或在加工过程中添加</a:t>
            </a:r>
            <a:r>
              <a:rPr lang="zh-CN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、生成</a:t>
            </a:r>
            <a:r>
              <a:rPr lang="zh-CN" alt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t>或长期过量食用在人体内产生有害物质潴留的食品</a:t>
            </a:r>
            <a:r>
              <a:rPr lang="zh-CN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。</a:t>
            </a:r>
            <a:endParaRPr lang="zh-CN" altLang="en-US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46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7" dur="1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8" dur="1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grpId="0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1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125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8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125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8" grpId="0" animBg="1"/>
          <p:bldP spid="10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grpId="0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1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125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8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125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8" grpId="0" animBg="1"/>
          <p:bldP spid="106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矩形 10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E6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8" name="图片 10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06176" flipH="1">
            <a:off x="1964440" y="295321"/>
            <a:ext cx="1728892" cy="1728892"/>
          </a:xfrm>
          <a:prstGeom prst="rect">
            <a:avLst/>
          </a:prstGeom>
          <a:effectLst/>
        </p:spPr>
      </p:pic>
      <p:pic>
        <p:nvPicPr>
          <p:cNvPr id="107" name="图片 10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15288" r="30221" b="23341"/>
          <a:stretch>
            <a:fillRect/>
          </a:stretch>
        </p:blipFill>
        <p:spPr>
          <a:xfrm>
            <a:off x="2730841" y="561958"/>
            <a:ext cx="6079525" cy="42077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文本框 1"/>
          <p:cNvSpPr txBox="1"/>
          <p:nvPr/>
        </p:nvSpPr>
        <p:spPr>
          <a:xfrm>
            <a:off x="3463694" y="1525901"/>
            <a:ext cx="45681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6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这些垃圾食品大多</a:t>
            </a:r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都属于“三高三低</a:t>
            </a:r>
            <a:r>
              <a:rPr lang="zh-CN" altLang="en-US" sz="16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en-US" altLang="zh-CN" sz="160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16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高热量，高钠</a:t>
            </a:r>
            <a:r>
              <a:rPr lang="zh-CN" altLang="en-US" sz="16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，高脂肪；低</a:t>
            </a:r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纤维，低维生素</a:t>
            </a:r>
            <a:r>
              <a:rPr lang="zh-CN" altLang="en-US" sz="16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endParaRPr lang="en-US" altLang="zh-CN" sz="160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16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低</a:t>
            </a:r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矿物质</a:t>
            </a:r>
            <a:r>
              <a:rPr lang="zh-CN" altLang="en-US" sz="16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），长期</a:t>
            </a:r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食用会对人体</a:t>
            </a:r>
            <a:r>
              <a:rPr lang="zh-CN" altLang="en-US" sz="16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的健康造成不</a:t>
            </a:r>
            <a:endParaRPr lang="en-US" altLang="zh-CN" sz="160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16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利</a:t>
            </a:r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影响。严重可导致癌症。</a:t>
            </a:r>
            <a:endParaRPr lang="zh-CN" altLang="en-US" sz="1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endParaRPr lang="zh-CN" altLang="en-US" sz="1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3" name="组合 102"/>
          <p:cNvGrpSpPr/>
          <p:nvPr/>
        </p:nvGrpSpPr>
        <p:grpSpPr>
          <a:xfrm>
            <a:off x="827902" y="2631990"/>
            <a:ext cx="5602322" cy="3571103"/>
            <a:chOff x="457200" y="2743201"/>
            <a:chExt cx="5602322" cy="3571103"/>
          </a:xfrm>
          <a:effectLst>
            <a:outerShdw blurRad="25400" dist="25400" dir="5400000" algn="t" rotWithShape="0">
              <a:prstClr val="black">
                <a:alpha val="20000"/>
              </a:prstClr>
            </a:outerShdw>
          </a:effectLst>
        </p:grpSpPr>
        <p:pic>
          <p:nvPicPr>
            <p:cNvPr id="99" name="图片 9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46" t="54819" r="41277" b="10237"/>
            <a:stretch>
              <a:fillRect/>
            </a:stretch>
          </p:blipFill>
          <p:spPr>
            <a:xfrm>
              <a:off x="4782065" y="4361935"/>
              <a:ext cx="1277457" cy="1470454"/>
            </a:xfrm>
            <a:prstGeom prst="rect">
              <a:avLst/>
            </a:prstGeom>
          </p:spPr>
        </p:pic>
        <p:pic>
          <p:nvPicPr>
            <p:cNvPr id="97" name="图片 9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2" t="13759" r="57248" b="32515"/>
            <a:stretch>
              <a:fillRect/>
            </a:stretch>
          </p:blipFill>
          <p:spPr>
            <a:xfrm>
              <a:off x="457200" y="2743201"/>
              <a:ext cx="1952367" cy="3039762"/>
            </a:xfrm>
            <a:prstGeom prst="rect">
              <a:avLst/>
            </a:prstGeom>
          </p:spPr>
        </p:pic>
        <p:pic>
          <p:nvPicPr>
            <p:cNvPr id="95" name="图片 9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67" t="23806" r="35749" b="19847"/>
            <a:stretch>
              <a:fillRect/>
            </a:stretch>
          </p:blipFill>
          <p:spPr>
            <a:xfrm flipH="1">
              <a:off x="3188044" y="3817311"/>
              <a:ext cx="1989437" cy="2138645"/>
            </a:xfrm>
            <a:prstGeom prst="rect">
              <a:avLst/>
            </a:prstGeom>
          </p:spPr>
        </p:pic>
        <p:pic>
          <p:nvPicPr>
            <p:cNvPr id="93" name="图片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19" t="20311" r="26658" b="16353"/>
            <a:stretch>
              <a:fillRect/>
            </a:stretch>
          </p:blipFill>
          <p:spPr>
            <a:xfrm>
              <a:off x="1346888" y="4160532"/>
              <a:ext cx="2977977" cy="2116699"/>
            </a:xfrm>
            <a:prstGeom prst="rect">
              <a:avLst/>
            </a:prstGeom>
          </p:spPr>
        </p:pic>
        <p:pic>
          <p:nvPicPr>
            <p:cNvPr id="96" name="图片 9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2" t="41069" r="49566" b="16703"/>
            <a:stretch>
              <a:fillRect/>
            </a:stretch>
          </p:blipFill>
          <p:spPr>
            <a:xfrm>
              <a:off x="4423719" y="5263977"/>
              <a:ext cx="1359244" cy="902045"/>
            </a:xfrm>
            <a:prstGeom prst="rect">
              <a:avLst/>
            </a:prstGeom>
          </p:spPr>
        </p:pic>
        <p:pic>
          <p:nvPicPr>
            <p:cNvPr id="98" name="图片 97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99" t="63336" r="58477" b="15261"/>
            <a:stretch>
              <a:fillRect/>
            </a:stretch>
          </p:blipFill>
          <p:spPr>
            <a:xfrm>
              <a:off x="815546" y="5348504"/>
              <a:ext cx="1606379" cy="965800"/>
            </a:xfrm>
            <a:prstGeom prst="rect">
              <a:avLst/>
            </a:prstGeom>
          </p:spPr>
        </p:pic>
      </p:grpSp>
      <p:grpSp>
        <p:nvGrpSpPr>
          <p:cNvPr id="110" name="Group 67"/>
          <p:cNvGrpSpPr>
            <a:grpSpLocks noChangeAspect="1"/>
          </p:cNvGrpSpPr>
          <p:nvPr/>
        </p:nvGrpSpPr>
        <p:grpSpPr bwMode="auto">
          <a:xfrm>
            <a:off x="8020050" y="165101"/>
            <a:ext cx="3592513" cy="6302374"/>
            <a:chOff x="5052" y="104"/>
            <a:chExt cx="2263" cy="3970"/>
          </a:xfrm>
        </p:grpSpPr>
        <p:sp>
          <p:nvSpPr>
            <p:cNvPr id="111" name="AutoShape 66"/>
            <p:cNvSpPr>
              <a:spLocks noChangeAspect="1" noChangeArrowheads="1" noTextEdit="1"/>
            </p:cNvSpPr>
            <p:nvPr/>
          </p:nvSpPr>
          <p:spPr bwMode="auto">
            <a:xfrm>
              <a:off x="5068" y="241"/>
              <a:ext cx="2243" cy="3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68"/>
            <p:cNvSpPr/>
            <p:nvPr/>
          </p:nvSpPr>
          <p:spPr bwMode="auto">
            <a:xfrm>
              <a:off x="5052" y="1043"/>
              <a:ext cx="394" cy="565"/>
            </a:xfrm>
            <a:custGeom>
              <a:avLst/>
              <a:gdLst>
                <a:gd name="T0" fmla="*/ 11 w 221"/>
                <a:gd name="T1" fmla="*/ 36 h 317"/>
                <a:gd name="T2" fmla="*/ 24 w 221"/>
                <a:gd name="T3" fmla="*/ 7 h 317"/>
                <a:gd name="T4" fmla="*/ 129 w 221"/>
                <a:gd name="T5" fmla="*/ 96 h 317"/>
                <a:gd name="T6" fmla="*/ 136 w 221"/>
                <a:gd name="T7" fmla="*/ 55 h 317"/>
                <a:gd name="T8" fmla="*/ 166 w 221"/>
                <a:gd name="T9" fmla="*/ 57 h 317"/>
                <a:gd name="T10" fmla="*/ 191 w 221"/>
                <a:gd name="T11" fmla="*/ 151 h 317"/>
                <a:gd name="T12" fmla="*/ 193 w 221"/>
                <a:gd name="T13" fmla="*/ 162 h 317"/>
                <a:gd name="T14" fmla="*/ 198 w 221"/>
                <a:gd name="T15" fmla="*/ 198 h 317"/>
                <a:gd name="T16" fmla="*/ 193 w 221"/>
                <a:gd name="T17" fmla="*/ 225 h 317"/>
                <a:gd name="T18" fmla="*/ 191 w 221"/>
                <a:gd name="T19" fmla="*/ 231 h 317"/>
                <a:gd name="T20" fmla="*/ 213 w 221"/>
                <a:gd name="T21" fmla="*/ 284 h 317"/>
                <a:gd name="T22" fmla="*/ 151 w 221"/>
                <a:gd name="T23" fmla="*/ 317 h 317"/>
                <a:gd name="T24" fmla="*/ 129 w 221"/>
                <a:gd name="T25" fmla="*/ 270 h 317"/>
                <a:gd name="T26" fmla="*/ 56 w 221"/>
                <a:gd name="T27" fmla="*/ 208 h 317"/>
                <a:gd name="T28" fmla="*/ 106 w 221"/>
                <a:gd name="T29" fmla="*/ 132 h 317"/>
                <a:gd name="T30" fmla="*/ 11 w 221"/>
                <a:gd name="T31" fmla="*/ 36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1" h="317">
                  <a:moveTo>
                    <a:pt x="11" y="36"/>
                  </a:moveTo>
                  <a:cubicBezTo>
                    <a:pt x="11" y="36"/>
                    <a:pt x="0" y="14"/>
                    <a:pt x="24" y="7"/>
                  </a:cubicBezTo>
                  <a:cubicBezTo>
                    <a:pt x="44" y="0"/>
                    <a:pt x="101" y="64"/>
                    <a:pt x="129" y="96"/>
                  </a:cubicBezTo>
                  <a:cubicBezTo>
                    <a:pt x="127" y="82"/>
                    <a:pt x="129" y="67"/>
                    <a:pt x="136" y="55"/>
                  </a:cubicBezTo>
                  <a:cubicBezTo>
                    <a:pt x="147" y="39"/>
                    <a:pt x="164" y="38"/>
                    <a:pt x="166" y="57"/>
                  </a:cubicBezTo>
                  <a:cubicBezTo>
                    <a:pt x="170" y="90"/>
                    <a:pt x="184" y="118"/>
                    <a:pt x="191" y="151"/>
                  </a:cubicBezTo>
                  <a:cubicBezTo>
                    <a:pt x="192" y="155"/>
                    <a:pt x="193" y="158"/>
                    <a:pt x="193" y="162"/>
                  </a:cubicBezTo>
                  <a:cubicBezTo>
                    <a:pt x="195" y="174"/>
                    <a:pt x="197" y="186"/>
                    <a:pt x="198" y="198"/>
                  </a:cubicBezTo>
                  <a:cubicBezTo>
                    <a:pt x="200" y="212"/>
                    <a:pt x="195" y="218"/>
                    <a:pt x="193" y="225"/>
                  </a:cubicBezTo>
                  <a:cubicBezTo>
                    <a:pt x="192" y="228"/>
                    <a:pt x="191" y="229"/>
                    <a:pt x="191" y="231"/>
                  </a:cubicBezTo>
                  <a:cubicBezTo>
                    <a:pt x="197" y="244"/>
                    <a:pt x="207" y="268"/>
                    <a:pt x="213" y="284"/>
                  </a:cubicBezTo>
                  <a:cubicBezTo>
                    <a:pt x="221" y="307"/>
                    <a:pt x="151" y="317"/>
                    <a:pt x="151" y="317"/>
                  </a:cubicBezTo>
                  <a:cubicBezTo>
                    <a:pt x="129" y="270"/>
                    <a:pt x="129" y="270"/>
                    <a:pt x="129" y="270"/>
                  </a:cubicBezTo>
                  <a:cubicBezTo>
                    <a:pt x="100" y="265"/>
                    <a:pt x="66" y="240"/>
                    <a:pt x="56" y="208"/>
                  </a:cubicBezTo>
                  <a:cubicBezTo>
                    <a:pt x="58" y="174"/>
                    <a:pt x="78" y="151"/>
                    <a:pt x="106" y="132"/>
                  </a:cubicBezTo>
                  <a:cubicBezTo>
                    <a:pt x="92" y="103"/>
                    <a:pt x="11" y="36"/>
                    <a:pt x="11" y="36"/>
                  </a:cubicBezTo>
                </a:path>
              </a:pathLst>
            </a:custGeom>
            <a:solidFill>
              <a:srgbClr val="FFDE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69"/>
            <p:cNvSpPr>
              <a:spLocks noEditPoints="1"/>
            </p:cNvSpPr>
            <p:nvPr/>
          </p:nvSpPr>
          <p:spPr bwMode="auto">
            <a:xfrm>
              <a:off x="5321" y="1605"/>
              <a:ext cx="13" cy="3"/>
            </a:xfrm>
            <a:custGeom>
              <a:avLst/>
              <a:gdLst>
                <a:gd name="T0" fmla="*/ 0 w 7"/>
                <a:gd name="T1" fmla="*/ 2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0 w 7"/>
                <a:gd name="T9" fmla="*/ 2 h 2"/>
                <a:gd name="T10" fmla="*/ 7 w 7"/>
                <a:gd name="T11" fmla="*/ 1 h 2"/>
                <a:gd name="T12" fmla="*/ 7 w 7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7" y="0"/>
                  </a:moveTo>
                  <a:cubicBezTo>
                    <a:pt x="3" y="1"/>
                    <a:pt x="0" y="2"/>
                    <a:pt x="0" y="2"/>
                  </a:cubicBezTo>
                  <a:cubicBezTo>
                    <a:pt x="0" y="2"/>
                    <a:pt x="3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</a:path>
              </a:pathLst>
            </a:custGeom>
            <a:solidFill>
              <a:srgbClr val="FFE2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70"/>
            <p:cNvSpPr>
              <a:spLocks noEditPoints="1"/>
            </p:cNvSpPr>
            <p:nvPr/>
          </p:nvSpPr>
          <p:spPr bwMode="auto">
            <a:xfrm>
              <a:off x="5166" y="1311"/>
              <a:ext cx="175" cy="297"/>
            </a:xfrm>
            <a:custGeom>
              <a:avLst/>
              <a:gdLst>
                <a:gd name="T0" fmla="*/ 0 w 98"/>
                <a:gd name="T1" fmla="*/ 75 h 167"/>
                <a:gd name="T2" fmla="*/ 65 w 98"/>
                <a:gd name="T3" fmla="*/ 120 h 167"/>
                <a:gd name="T4" fmla="*/ 87 w 98"/>
                <a:gd name="T5" fmla="*/ 167 h 167"/>
                <a:gd name="T6" fmla="*/ 87 w 98"/>
                <a:gd name="T7" fmla="*/ 167 h 167"/>
                <a:gd name="T8" fmla="*/ 87 w 98"/>
                <a:gd name="T9" fmla="*/ 167 h 167"/>
                <a:gd name="T10" fmla="*/ 87 w 98"/>
                <a:gd name="T11" fmla="*/ 167 h 167"/>
                <a:gd name="T12" fmla="*/ 94 w 98"/>
                <a:gd name="T13" fmla="*/ 165 h 167"/>
                <a:gd name="T14" fmla="*/ 74 w 98"/>
                <a:gd name="T15" fmla="*/ 121 h 167"/>
                <a:gd name="T16" fmla="*/ 23 w 98"/>
                <a:gd name="T17" fmla="*/ 81 h 167"/>
                <a:gd name="T18" fmla="*/ 16 w 98"/>
                <a:gd name="T19" fmla="*/ 82 h 167"/>
                <a:gd name="T20" fmla="*/ 10 w 98"/>
                <a:gd name="T21" fmla="*/ 81 h 167"/>
                <a:gd name="T22" fmla="*/ 0 w 98"/>
                <a:gd name="T23" fmla="*/ 75 h 167"/>
                <a:gd name="T24" fmla="*/ 78 w 98"/>
                <a:gd name="T25" fmla="*/ 0 h 167"/>
                <a:gd name="T26" fmla="*/ 77 w 98"/>
                <a:gd name="T27" fmla="*/ 4 h 167"/>
                <a:gd name="T28" fmla="*/ 74 w 98"/>
                <a:gd name="T29" fmla="*/ 12 h 167"/>
                <a:gd name="T30" fmla="*/ 74 w 98"/>
                <a:gd name="T31" fmla="*/ 12 h 167"/>
                <a:gd name="T32" fmla="*/ 55 w 98"/>
                <a:gd name="T33" fmla="*/ 23 h 167"/>
                <a:gd name="T34" fmla="*/ 49 w 98"/>
                <a:gd name="T35" fmla="*/ 22 h 167"/>
                <a:gd name="T36" fmla="*/ 50 w 98"/>
                <a:gd name="T37" fmla="*/ 43 h 167"/>
                <a:gd name="T38" fmla="*/ 50 w 98"/>
                <a:gd name="T39" fmla="*/ 43 h 167"/>
                <a:gd name="T40" fmla="*/ 50 w 98"/>
                <a:gd name="T41" fmla="*/ 43 h 167"/>
                <a:gd name="T42" fmla="*/ 49 w 98"/>
                <a:gd name="T43" fmla="*/ 44 h 167"/>
                <a:gd name="T44" fmla="*/ 49 w 98"/>
                <a:gd name="T45" fmla="*/ 44 h 167"/>
                <a:gd name="T46" fmla="*/ 32 w 98"/>
                <a:gd name="T47" fmla="*/ 54 h 167"/>
                <a:gd name="T48" fmla="*/ 35 w 98"/>
                <a:gd name="T49" fmla="*/ 58 h 167"/>
                <a:gd name="T50" fmla="*/ 35 w 98"/>
                <a:gd name="T51" fmla="*/ 58 h 167"/>
                <a:gd name="T52" fmla="*/ 36 w 98"/>
                <a:gd name="T53" fmla="*/ 61 h 167"/>
                <a:gd name="T54" fmla="*/ 47 w 98"/>
                <a:gd name="T55" fmla="*/ 59 h 167"/>
                <a:gd name="T56" fmla="*/ 96 w 98"/>
                <a:gd name="T57" fmla="*/ 87 h 167"/>
                <a:gd name="T58" fmla="*/ 62 w 98"/>
                <a:gd name="T59" fmla="*/ 49 h 167"/>
                <a:gd name="T60" fmla="*/ 62 w 98"/>
                <a:gd name="T61" fmla="*/ 49 h 167"/>
                <a:gd name="T62" fmla="*/ 71 w 98"/>
                <a:gd name="T63" fmla="*/ 44 h 167"/>
                <a:gd name="T64" fmla="*/ 82 w 98"/>
                <a:gd name="T65" fmla="*/ 20 h 167"/>
                <a:gd name="T66" fmla="*/ 78 w 98"/>
                <a:gd name="T67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8" h="167">
                  <a:moveTo>
                    <a:pt x="0" y="75"/>
                  </a:moveTo>
                  <a:cubicBezTo>
                    <a:pt x="14" y="98"/>
                    <a:pt x="42" y="116"/>
                    <a:pt x="65" y="120"/>
                  </a:cubicBezTo>
                  <a:cubicBezTo>
                    <a:pt x="87" y="167"/>
                    <a:pt x="87" y="167"/>
                    <a:pt x="87" y="167"/>
                  </a:cubicBezTo>
                  <a:cubicBezTo>
                    <a:pt x="87" y="167"/>
                    <a:pt x="87" y="167"/>
                    <a:pt x="87" y="167"/>
                  </a:cubicBezTo>
                  <a:cubicBezTo>
                    <a:pt x="87" y="167"/>
                    <a:pt x="87" y="167"/>
                    <a:pt x="87" y="167"/>
                  </a:cubicBezTo>
                  <a:cubicBezTo>
                    <a:pt x="87" y="167"/>
                    <a:pt x="87" y="167"/>
                    <a:pt x="87" y="167"/>
                  </a:cubicBezTo>
                  <a:cubicBezTo>
                    <a:pt x="87" y="167"/>
                    <a:pt x="90" y="166"/>
                    <a:pt x="94" y="165"/>
                  </a:cubicBezTo>
                  <a:cubicBezTo>
                    <a:pt x="86" y="151"/>
                    <a:pt x="82" y="133"/>
                    <a:pt x="74" y="121"/>
                  </a:cubicBezTo>
                  <a:cubicBezTo>
                    <a:pt x="64" y="107"/>
                    <a:pt x="29" y="96"/>
                    <a:pt x="23" y="81"/>
                  </a:cubicBezTo>
                  <a:cubicBezTo>
                    <a:pt x="21" y="82"/>
                    <a:pt x="19" y="82"/>
                    <a:pt x="16" y="82"/>
                  </a:cubicBezTo>
                  <a:cubicBezTo>
                    <a:pt x="14" y="82"/>
                    <a:pt x="12" y="82"/>
                    <a:pt x="10" y="81"/>
                  </a:cubicBezTo>
                  <a:cubicBezTo>
                    <a:pt x="0" y="75"/>
                    <a:pt x="0" y="75"/>
                    <a:pt x="0" y="75"/>
                  </a:cubicBezTo>
                  <a:moveTo>
                    <a:pt x="78" y="0"/>
                  </a:moveTo>
                  <a:cubicBezTo>
                    <a:pt x="78" y="1"/>
                    <a:pt x="78" y="3"/>
                    <a:pt x="77" y="4"/>
                  </a:cubicBezTo>
                  <a:cubicBezTo>
                    <a:pt x="77" y="7"/>
                    <a:pt x="76" y="10"/>
                    <a:pt x="74" y="12"/>
                  </a:cubicBezTo>
                  <a:cubicBezTo>
                    <a:pt x="74" y="12"/>
                    <a:pt x="74" y="12"/>
                    <a:pt x="74" y="12"/>
                  </a:cubicBezTo>
                  <a:cubicBezTo>
                    <a:pt x="69" y="19"/>
                    <a:pt x="62" y="23"/>
                    <a:pt x="55" y="23"/>
                  </a:cubicBezTo>
                  <a:cubicBezTo>
                    <a:pt x="53" y="23"/>
                    <a:pt x="51" y="23"/>
                    <a:pt x="49" y="22"/>
                  </a:cubicBezTo>
                  <a:cubicBezTo>
                    <a:pt x="54" y="27"/>
                    <a:pt x="55" y="35"/>
                    <a:pt x="50" y="43"/>
                  </a:cubicBezTo>
                  <a:cubicBezTo>
                    <a:pt x="50" y="43"/>
                    <a:pt x="50" y="43"/>
                    <a:pt x="50" y="43"/>
                  </a:cubicBezTo>
                  <a:cubicBezTo>
                    <a:pt x="50" y="43"/>
                    <a:pt x="50" y="43"/>
                    <a:pt x="50" y="43"/>
                  </a:cubicBezTo>
                  <a:cubicBezTo>
                    <a:pt x="50" y="43"/>
                    <a:pt x="50" y="44"/>
                    <a:pt x="49" y="44"/>
                  </a:cubicBezTo>
                  <a:cubicBezTo>
                    <a:pt x="49" y="44"/>
                    <a:pt x="49" y="44"/>
                    <a:pt x="49" y="44"/>
                  </a:cubicBezTo>
                  <a:cubicBezTo>
                    <a:pt x="45" y="50"/>
                    <a:pt x="38" y="54"/>
                    <a:pt x="32" y="54"/>
                  </a:cubicBezTo>
                  <a:cubicBezTo>
                    <a:pt x="34" y="55"/>
                    <a:pt x="35" y="57"/>
                    <a:pt x="35" y="58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9"/>
                    <a:pt x="36" y="60"/>
                    <a:pt x="36" y="61"/>
                  </a:cubicBezTo>
                  <a:cubicBezTo>
                    <a:pt x="39" y="60"/>
                    <a:pt x="43" y="59"/>
                    <a:pt x="47" y="59"/>
                  </a:cubicBezTo>
                  <a:cubicBezTo>
                    <a:pt x="65" y="59"/>
                    <a:pt x="86" y="70"/>
                    <a:pt x="96" y="87"/>
                  </a:cubicBezTo>
                  <a:cubicBezTo>
                    <a:pt x="98" y="67"/>
                    <a:pt x="78" y="55"/>
                    <a:pt x="62" y="49"/>
                  </a:cubicBezTo>
                  <a:cubicBezTo>
                    <a:pt x="62" y="49"/>
                    <a:pt x="62" y="49"/>
                    <a:pt x="62" y="49"/>
                  </a:cubicBezTo>
                  <a:cubicBezTo>
                    <a:pt x="66" y="49"/>
                    <a:pt x="69" y="45"/>
                    <a:pt x="71" y="44"/>
                  </a:cubicBezTo>
                  <a:cubicBezTo>
                    <a:pt x="73" y="33"/>
                    <a:pt x="78" y="27"/>
                    <a:pt x="82" y="20"/>
                  </a:cubicBezTo>
                  <a:cubicBezTo>
                    <a:pt x="84" y="12"/>
                    <a:pt x="82" y="6"/>
                    <a:pt x="78" y="0"/>
                  </a:cubicBezTo>
                </a:path>
              </a:pathLst>
            </a:custGeom>
            <a:solidFill>
              <a:srgbClr val="FFC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71"/>
            <p:cNvSpPr/>
            <p:nvPr/>
          </p:nvSpPr>
          <p:spPr bwMode="auto">
            <a:xfrm>
              <a:off x="5066" y="1093"/>
              <a:ext cx="163" cy="157"/>
            </a:xfrm>
            <a:custGeom>
              <a:avLst/>
              <a:gdLst>
                <a:gd name="T0" fmla="*/ 0 w 91"/>
                <a:gd name="T1" fmla="*/ 0 h 88"/>
                <a:gd name="T2" fmla="*/ 3 w 91"/>
                <a:gd name="T3" fmla="*/ 8 h 88"/>
                <a:gd name="T4" fmla="*/ 3 w 91"/>
                <a:gd name="T5" fmla="*/ 8 h 88"/>
                <a:gd name="T6" fmla="*/ 3 w 91"/>
                <a:gd name="T7" fmla="*/ 8 h 88"/>
                <a:gd name="T8" fmla="*/ 3 w 91"/>
                <a:gd name="T9" fmla="*/ 8 h 88"/>
                <a:gd name="T10" fmla="*/ 3 w 91"/>
                <a:gd name="T11" fmla="*/ 8 h 88"/>
                <a:gd name="T12" fmla="*/ 3 w 91"/>
                <a:gd name="T13" fmla="*/ 8 h 88"/>
                <a:gd name="T14" fmla="*/ 3 w 91"/>
                <a:gd name="T15" fmla="*/ 8 h 88"/>
                <a:gd name="T16" fmla="*/ 3 w 91"/>
                <a:gd name="T17" fmla="*/ 8 h 88"/>
                <a:gd name="T18" fmla="*/ 3 w 91"/>
                <a:gd name="T19" fmla="*/ 8 h 88"/>
                <a:gd name="T20" fmla="*/ 82 w 91"/>
                <a:gd name="T21" fmla="*/ 83 h 88"/>
                <a:gd name="T22" fmla="*/ 91 w 91"/>
                <a:gd name="T23" fmla="*/ 88 h 88"/>
                <a:gd name="T24" fmla="*/ 6 w 91"/>
                <a:gd name="T25" fmla="*/ 6 h 88"/>
                <a:gd name="T26" fmla="*/ 0 w 91"/>
                <a:gd name="T27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88">
                  <a:moveTo>
                    <a:pt x="0" y="0"/>
                  </a:moveTo>
                  <a:cubicBezTo>
                    <a:pt x="1" y="4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9"/>
                    <a:pt x="55" y="51"/>
                    <a:pt x="82" y="83"/>
                  </a:cubicBezTo>
                  <a:cubicBezTo>
                    <a:pt x="91" y="88"/>
                    <a:pt x="91" y="88"/>
                    <a:pt x="91" y="88"/>
                  </a:cubicBezTo>
                  <a:cubicBezTo>
                    <a:pt x="78" y="51"/>
                    <a:pt x="31" y="36"/>
                    <a:pt x="6" y="6"/>
                  </a:cubicBezTo>
                  <a:cubicBezTo>
                    <a:pt x="4" y="4"/>
                    <a:pt x="2" y="2"/>
                    <a:pt x="0" y="0"/>
                  </a:cubicBezTo>
                </a:path>
              </a:pathLst>
            </a:custGeom>
            <a:solidFill>
              <a:srgbClr val="FFC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72"/>
            <p:cNvSpPr>
              <a:spLocks noEditPoints="1"/>
            </p:cNvSpPr>
            <p:nvPr/>
          </p:nvSpPr>
          <p:spPr bwMode="auto">
            <a:xfrm>
              <a:off x="5279" y="1202"/>
              <a:ext cx="3" cy="12"/>
            </a:xfrm>
            <a:custGeom>
              <a:avLst/>
              <a:gdLst>
                <a:gd name="T0" fmla="*/ 2 w 2"/>
                <a:gd name="T1" fmla="*/ 5 h 7"/>
                <a:gd name="T2" fmla="*/ 2 w 2"/>
                <a:gd name="T3" fmla="*/ 7 h 7"/>
                <a:gd name="T4" fmla="*/ 2 w 2"/>
                <a:gd name="T5" fmla="*/ 5 h 7"/>
                <a:gd name="T6" fmla="*/ 0 w 2"/>
                <a:gd name="T7" fmla="*/ 4 h 7"/>
                <a:gd name="T8" fmla="*/ 0 w 2"/>
                <a:gd name="T9" fmla="*/ 4 h 7"/>
                <a:gd name="T10" fmla="*/ 2 w 2"/>
                <a:gd name="T11" fmla="*/ 7 h 7"/>
                <a:gd name="T12" fmla="*/ 0 w 2"/>
                <a:gd name="T13" fmla="*/ 4 h 7"/>
                <a:gd name="T14" fmla="*/ 1 w 2"/>
                <a:gd name="T15" fmla="*/ 0 h 7"/>
                <a:gd name="T16" fmla="*/ 1 w 2"/>
                <a:gd name="T17" fmla="*/ 0 h 7"/>
                <a:gd name="T18" fmla="*/ 1 w 2"/>
                <a:gd name="T19" fmla="*/ 0 h 7"/>
                <a:gd name="T20" fmla="*/ 1 w 2"/>
                <a:gd name="T2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7">
                  <a:moveTo>
                    <a:pt x="2" y="5"/>
                  </a:moveTo>
                  <a:cubicBezTo>
                    <a:pt x="2" y="6"/>
                    <a:pt x="2" y="6"/>
                    <a:pt x="2" y="7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" y="5"/>
                    <a:pt x="1" y="6"/>
                    <a:pt x="2" y="7"/>
                  </a:cubicBezTo>
                  <a:cubicBezTo>
                    <a:pt x="1" y="6"/>
                    <a:pt x="1" y="5"/>
                    <a:pt x="0" y="4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E2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73"/>
            <p:cNvSpPr/>
            <p:nvPr/>
          </p:nvSpPr>
          <p:spPr bwMode="auto">
            <a:xfrm>
              <a:off x="5279" y="1202"/>
              <a:ext cx="41" cy="55"/>
            </a:xfrm>
            <a:custGeom>
              <a:avLst/>
              <a:gdLst>
                <a:gd name="T0" fmla="*/ 1 w 23"/>
                <a:gd name="T1" fmla="*/ 0 h 31"/>
                <a:gd name="T2" fmla="*/ 1 w 23"/>
                <a:gd name="T3" fmla="*/ 0 h 31"/>
                <a:gd name="T4" fmla="*/ 2 w 23"/>
                <a:gd name="T5" fmla="*/ 5 h 31"/>
                <a:gd name="T6" fmla="*/ 2 w 23"/>
                <a:gd name="T7" fmla="*/ 7 h 31"/>
                <a:gd name="T8" fmla="*/ 2 w 23"/>
                <a:gd name="T9" fmla="*/ 7 h 31"/>
                <a:gd name="T10" fmla="*/ 2 w 23"/>
                <a:gd name="T11" fmla="*/ 7 h 31"/>
                <a:gd name="T12" fmla="*/ 2 w 23"/>
                <a:gd name="T13" fmla="*/ 7 h 31"/>
                <a:gd name="T14" fmla="*/ 2 w 23"/>
                <a:gd name="T15" fmla="*/ 7 h 31"/>
                <a:gd name="T16" fmla="*/ 2 w 23"/>
                <a:gd name="T17" fmla="*/ 7 h 31"/>
                <a:gd name="T18" fmla="*/ 0 w 23"/>
                <a:gd name="T19" fmla="*/ 4 h 31"/>
                <a:gd name="T20" fmla="*/ 23 w 23"/>
                <a:gd name="T21" fmla="*/ 31 h 31"/>
                <a:gd name="T22" fmla="*/ 1 w 23"/>
                <a:gd name="T2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2"/>
                    <a:pt x="2" y="4"/>
                    <a:pt x="2" y="5"/>
                  </a:cubicBezTo>
                  <a:cubicBezTo>
                    <a:pt x="2" y="6"/>
                    <a:pt x="2" y="6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6"/>
                    <a:pt x="1" y="5"/>
                    <a:pt x="0" y="4"/>
                  </a:cubicBezTo>
                  <a:cubicBezTo>
                    <a:pt x="4" y="15"/>
                    <a:pt x="11" y="26"/>
                    <a:pt x="23" y="31"/>
                  </a:cubicBezTo>
                  <a:cubicBezTo>
                    <a:pt x="14" y="23"/>
                    <a:pt x="4" y="12"/>
                    <a:pt x="1" y="0"/>
                  </a:cubicBezTo>
                </a:path>
              </a:pathLst>
            </a:custGeom>
            <a:solidFill>
              <a:srgbClr val="FFC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74"/>
            <p:cNvSpPr/>
            <p:nvPr/>
          </p:nvSpPr>
          <p:spPr bwMode="auto">
            <a:xfrm>
              <a:off x="5138" y="1223"/>
              <a:ext cx="171" cy="134"/>
            </a:xfrm>
            <a:custGeom>
              <a:avLst/>
              <a:gdLst>
                <a:gd name="T0" fmla="*/ 86 w 96"/>
                <a:gd name="T1" fmla="*/ 35 h 75"/>
                <a:gd name="T2" fmla="*/ 90 w 96"/>
                <a:gd name="T3" fmla="*/ 61 h 75"/>
                <a:gd name="T4" fmla="*/ 62 w 96"/>
                <a:gd name="T5" fmla="*/ 70 h 75"/>
                <a:gd name="T6" fmla="*/ 10 w 96"/>
                <a:gd name="T7" fmla="*/ 40 h 75"/>
                <a:gd name="T8" fmla="*/ 7 w 96"/>
                <a:gd name="T9" fmla="*/ 13 h 75"/>
                <a:gd name="T10" fmla="*/ 34 w 96"/>
                <a:gd name="T11" fmla="*/ 5 h 75"/>
                <a:gd name="T12" fmla="*/ 86 w 96"/>
                <a:gd name="T13" fmla="*/ 3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75">
                  <a:moveTo>
                    <a:pt x="86" y="35"/>
                  </a:moveTo>
                  <a:cubicBezTo>
                    <a:pt x="95" y="40"/>
                    <a:pt x="96" y="52"/>
                    <a:pt x="90" y="61"/>
                  </a:cubicBezTo>
                  <a:cubicBezTo>
                    <a:pt x="83" y="71"/>
                    <a:pt x="71" y="75"/>
                    <a:pt x="62" y="70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2" y="35"/>
                    <a:pt x="0" y="23"/>
                    <a:pt x="7" y="13"/>
                  </a:cubicBezTo>
                  <a:cubicBezTo>
                    <a:pt x="13" y="4"/>
                    <a:pt x="26" y="0"/>
                    <a:pt x="34" y="5"/>
                  </a:cubicBezTo>
                  <a:cubicBezTo>
                    <a:pt x="86" y="35"/>
                    <a:pt x="86" y="35"/>
                    <a:pt x="86" y="35"/>
                  </a:cubicBezTo>
                </a:path>
              </a:pathLst>
            </a:custGeom>
            <a:solidFill>
              <a:srgbClr val="FFDE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75"/>
            <p:cNvSpPr/>
            <p:nvPr/>
          </p:nvSpPr>
          <p:spPr bwMode="auto">
            <a:xfrm>
              <a:off x="5118" y="1295"/>
              <a:ext cx="146" cy="116"/>
            </a:xfrm>
            <a:custGeom>
              <a:avLst/>
              <a:gdLst>
                <a:gd name="T0" fmla="*/ 74 w 82"/>
                <a:gd name="T1" fmla="*/ 29 h 65"/>
                <a:gd name="T2" fmla="*/ 76 w 82"/>
                <a:gd name="T3" fmla="*/ 53 h 65"/>
                <a:gd name="T4" fmla="*/ 52 w 82"/>
                <a:gd name="T5" fmla="*/ 61 h 65"/>
                <a:gd name="T6" fmla="*/ 8 w 82"/>
                <a:gd name="T7" fmla="*/ 36 h 65"/>
                <a:gd name="T8" fmla="*/ 6 w 82"/>
                <a:gd name="T9" fmla="*/ 12 h 65"/>
                <a:gd name="T10" fmla="*/ 30 w 82"/>
                <a:gd name="T11" fmla="*/ 4 h 65"/>
                <a:gd name="T12" fmla="*/ 74 w 82"/>
                <a:gd name="T13" fmla="*/ 2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65">
                  <a:moveTo>
                    <a:pt x="74" y="29"/>
                  </a:moveTo>
                  <a:cubicBezTo>
                    <a:pt x="81" y="34"/>
                    <a:pt x="82" y="44"/>
                    <a:pt x="76" y="53"/>
                  </a:cubicBezTo>
                  <a:cubicBezTo>
                    <a:pt x="70" y="62"/>
                    <a:pt x="59" y="65"/>
                    <a:pt x="52" y="61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1" y="31"/>
                    <a:pt x="0" y="21"/>
                    <a:pt x="6" y="12"/>
                  </a:cubicBezTo>
                  <a:cubicBezTo>
                    <a:pt x="12" y="3"/>
                    <a:pt x="23" y="0"/>
                    <a:pt x="30" y="4"/>
                  </a:cubicBezTo>
                  <a:cubicBezTo>
                    <a:pt x="74" y="29"/>
                    <a:pt x="74" y="29"/>
                    <a:pt x="74" y="29"/>
                  </a:cubicBezTo>
                </a:path>
              </a:pathLst>
            </a:custGeom>
            <a:solidFill>
              <a:srgbClr val="FFDE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Freeform 76"/>
            <p:cNvSpPr/>
            <p:nvPr/>
          </p:nvSpPr>
          <p:spPr bwMode="auto">
            <a:xfrm>
              <a:off x="5100" y="1355"/>
              <a:ext cx="134" cy="107"/>
            </a:xfrm>
            <a:custGeom>
              <a:avLst/>
              <a:gdLst>
                <a:gd name="T0" fmla="*/ 67 w 75"/>
                <a:gd name="T1" fmla="*/ 27 h 60"/>
                <a:gd name="T2" fmla="*/ 69 w 75"/>
                <a:gd name="T3" fmla="*/ 48 h 60"/>
                <a:gd name="T4" fmla="*/ 47 w 75"/>
                <a:gd name="T5" fmla="*/ 56 h 60"/>
                <a:gd name="T6" fmla="*/ 8 w 75"/>
                <a:gd name="T7" fmla="*/ 33 h 60"/>
                <a:gd name="T8" fmla="*/ 6 w 75"/>
                <a:gd name="T9" fmla="*/ 12 h 60"/>
                <a:gd name="T10" fmla="*/ 28 w 75"/>
                <a:gd name="T11" fmla="*/ 4 h 60"/>
                <a:gd name="T12" fmla="*/ 67 w 75"/>
                <a:gd name="T13" fmla="*/ 2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" h="60">
                  <a:moveTo>
                    <a:pt x="67" y="27"/>
                  </a:moveTo>
                  <a:cubicBezTo>
                    <a:pt x="74" y="31"/>
                    <a:pt x="75" y="41"/>
                    <a:pt x="69" y="48"/>
                  </a:cubicBezTo>
                  <a:cubicBezTo>
                    <a:pt x="64" y="56"/>
                    <a:pt x="54" y="60"/>
                    <a:pt x="47" y="56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1" y="29"/>
                    <a:pt x="0" y="19"/>
                    <a:pt x="6" y="12"/>
                  </a:cubicBezTo>
                  <a:cubicBezTo>
                    <a:pt x="11" y="4"/>
                    <a:pt x="21" y="0"/>
                    <a:pt x="28" y="4"/>
                  </a:cubicBezTo>
                  <a:cubicBezTo>
                    <a:pt x="67" y="27"/>
                    <a:pt x="67" y="27"/>
                    <a:pt x="67" y="27"/>
                  </a:cubicBezTo>
                </a:path>
              </a:pathLst>
            </a:custGeom>
            <a:solidFill>
              <a:srgbClr val="FFDE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Freeform 77"/>
            <p:cNvSpPr>
              <a:spLocks noEditPoints="1"/>
            </p:cNvSpPr>
            <p:nvPr/>
          </p:nvSpPr>
          <p:spPr bwMode="auto">
            <a:xfrm>
              <a:off x="5152" y="1291"/>
              <a:ext cx="3" cy="4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  <a:gd name="T6" fmla="*/ 0 w 2"/>
                <a:gd name="T7" fmla="*/ 0 h 2"/>
                <a:gd name="T8" fmla="*/ 0 w 2"/>
                <a:gd name="T9" fmla="*/ 0 h 2"/>
                <a:gd name="T10" fmla="*/ 0 w 2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2" y="2"/>
                  </a:cubicBezTo>
                  <a:cubicBezTo>
                    <a:pt x="2" y="1"/>
                    <a:pt x="1" y="1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E2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Freeform 78"/>
            <p:cNvSpPr/>
            <p:nvPr/>
          </p:nvSpPr>
          <p:spPr bwMode="auto">
            <a:xfrm>
              <a:off x="5298" y="1318"/>
              <a:ext cx="6" cy="14"/>
            </a:xfrm>
            <a:custGeom>
              <a:avLst/>
              <a:gdLst>
                <a:gd name="T0" fmla="*/ 3 w 3"/>
                <a:gd name="T1" fmla="*/ 0 h 8"/>
                <a:gd name="T2" fmla="*/ 0 w 3"/>
                <a:gd name="T3" fmla="*/ 8 h 8"/>
                <a:gd name="T4" fmla="*/ 3 w 3"/>
                <a:gd name="T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8">
                  <a:moveTo>
                    <a:pt x="3" y="0"/>
                  </a:moveTo>
                  <a:cubicBezTo>
                    <a:pt x="3" y="3"/>
                    <a:pt x="2" y="6"/>
                    <a:pt x="0" y="8"/>
                  </a:cubicBezTo>
                  <a:cubicBezTo>
                    <a:pt x="2" y="6"/>
                    <a:pt x="3" y="3"/>
                    <a:pt x="3" y="0"/>
                  </a:cubicBezTo>
                </a:path>
              </a:pathLst>
            </a:custGeom>
            <a:solidFill>
              <a:srgbClr val="FFAE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" name="Freeform 79"/>
            <p:cNvSpPr/>
            <p:nvPr/>
          </p:nvSpPr>
          <p:spPr bwMode="auto">
            <a:xfrm>
              <a:off x="5143" y="1271"/>
              <a:ext cx="162" cy="81"/>
            </a:xfrm>
            <a:custGeom>
              <a:avLst/>
              <a:gdLst>
                <a:gd name="T0" fmla="*/ 0 w 91"/>
                <a:gd name="T1" fmla="*/ 0 h 45"/>
                <a:gd name="T2" fmla="*/ 5 w 91"/>
                <a:gd name="T3" fmla="*/ 11 h 45"/>
                <a:gd name="T4" fmla="*/ 5 w 91"/>
                <a:gd name="T5" fmla="*/ 11 h 45"/>
                <a:gd name="T6" fmla="*/ 5 w 91"/>
                <a:gd name="T7" fmla="*/ 11 h 45"/>
                <a:gd name="T8" fmla="*/ 7 w 91"/>
                <a:gd name="T9" fmla="*/ 13 h 45"/>
                <a:gd name="T10" fmla="*/ 7 w 91"/>
                <a:gd name="T11" fmla="*/ 13 h 45"/>
                <a:gd name="T12" fmla="*/ 12 w 91"/>
                <a:gd name="T13" fmla="*/ 15 h 45"/>
                <a:gd name="T14" fmla="*/ 16 w 91"/>
                <a:gd name="T15" fmla="*/ 17 h 45"/>
                <a:gd name="T16" fmla="*/ 60 w 91"/>
                <a:gd name="T17" fmla="*/ 42 h 45"/>
                <a:gd name="T18" fmla="*/ 62 w 91"/>
                <a:gd name="T19" fmla="*/ 44 h 45"/>
                <a:gd name="T20" fmla="*/ 68 w 91"/>
                <a:gd name="T21" fmla="*/ 45 h 45"/>
                <a:gd name="T22" fmla="*/ 87 w 91"/>
                <a:gd name="T23" fmla="*/ 34 h 45"/>
                <a:gd name="T24" fmla="*/ 87 w 91"/>
                <a:gd name="T25" fmla="*/ 34 h 45"/>
                <a:gd name="T26" fmla="*/ 90 w 91"/>
                <a:gd name="T27" fmla="*/ 26 h 45"/>
                <a:gd name="T28" fmla="*/ 91 w 91"/>
                <a:gd name="T29" fmla="*/ 24 h 45"/>
                <a:gd name="T30" fmla="*/ 67 w 91"/>
                <a:gd name="T31" fmla="*/ 37 h 45"/>
                <a:gd name="T32" fmla="*/ 61 w 91"/>
                <a:gd name="T33" fmla="*/ 37 h 45"/>
                <a:gd name="T34" fmla="*/ 0 w 91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1" h="45">
                  <a:moveTo>
                    <a:pt x="0" y="0"/>
                  </a:moveTo>
                  <a:cubicBezTo>
                    <a:pt x="0" y="4"/>
                    <a:pt x="2" y="8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6" y="12"/>
                    <a:pt x="7" y="12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3" y="16"/>
                    <a:pt x="15" y="16"/>
                    <a:pt x="16" y="17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61" y="43"/>
                    <a:pt x="62" y="43"/>
                    <a:pt x="62" y="44"/>
                  </a:cubicBezTo>
                  <a:cubicBezTo>
                    <a:pt x="64" y="45"/>
                    <a:pt x="66" y="45"/>
                    <a:pt x="68" y="45"/>
                  </a:cubicBezTo>
                  <a:cubicBezTo>
                    <a:pt x="75" y="45"/>
                    <a:pt x="82" y="41"/>
                    <a:pt x="87" y="34"/>
                  </a:cubicBezTo>
                  <a:cubicBezTo>
                    <a:pt x="87" y="34"/>
                    <a:pt x="87" y="34"/>
                    <a:pt x="87" y="34"/>
                  </a:cubicBezTo>
                  <a:cubicBezTo>
                    <a:pt x="89" y="32"/>
                    <a:pt x="90" y="29"/>
                    <a:pt x="90" y="26"/>
                  </a:cubicBezTo>
                  <a:cubicBezTo>
                    <a:pt x="91" y="25"/>
                    <a:pt x="91" y="24"/>
                    <a:pt x="91" y="24"/>
                  </a:cubicBezTo>
                  <a:cubicBezTo>
                    <a:pt x="85" y="32"/>
                    <a:pt x="76" y="37"/>
                    <a:pt x="67" y="37"/>
                  </a:cubicBezTo>
                  <a:cubicBezTo>
                    <a:pt x="65" y="37"/>
                    <a:pt x="63" y="37"/>
                    <a:pt x="61" y="37"/>
                  </a:cubicBezTo>
                  <a:cubicBezTo>
                    <a:pt x="38" y="28"/>
                    <a:pt x="17" y="15"/>
                    <a:pt x="0" y="0"/>
                  </a:cubicBezTo>
                </a:path>
              </a:pathLst>
            </a:custGeom>
            <a:solidFill>
              <a:srgbClr val="FFC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" name="Freeform 80"/>
            <p:cNvSpPr/>
            <p:nvPr/>
          </p:nvSpPr>
          <p:spPr bwMode="auto">
            <a:xfrm>
              <a:off x="5164" y="1298"/>
              <a:ext cx="90" cy="52"/>
            </a:xfrm>
            <a:custGeom>
              <a:avLst/>
              <a:gdLst>
                <a:gd name="T0" fmla="*/ 0 w 50"/>
                <a:gd name="T1" fmla="*/ 0 h 29"/>
                <a:gd name="T2" fmla="*/ 47 w 50"/>
                <a:gd name="T3" fmla="*/ 28 h 29"/>
                <a:gd name="T4" fmla="*/ 50 w 50"/>
                <a:gd name="T5" fmla="*/ 29 h 29"/>
                <a:gd name="T6" fmla="*/ 48 w 50"/>
                <a:gd name="T7" fmla="*/ 27 h 29"/>
                <a:gd name="T8" fmla="*/ 4 w 50"/>
                <a:gd name="T9" fmla="*/ 2 h 29"/>
                <a:gd name="T10" fmla="*/ 0 w 50"/>
                <a:gd name="T1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" h="29">
                  <a:moveTo>
                    <a:pt x="0" y="0"/>
                  </a:moveTo>
                  <a:cubicBezTo>
                    <a:pt x="47" y="28"/>
                    <a:pt x="47" y="28"/>
                    <a:pt x="47" y="28"/>
                  </a:cubicBezTo>
                  <a:cubicBezTo>
                    <a:pt x="48" y="28"/>
                    <a:pt x="49" y="29"/>
                    <a:pt x="50" y="29"/>
                  </a:cubicBezTo>
                  <a:cubicBezTo>
                    <a:pt x="50" y="28"/>
                    <a:pt x="49" y="28"/>
                    <a:pt x="48" y="27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1"/>
                    <a:pt x="1" y="1"/>
                    <a:pt x="0" y="0"/>
                  </a:cubicBezTo>
                </a:path>
              </a:pathLst>
            </a:custGeom>
            <a:solidFill>
              <a:srgbClr val="FFC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" name="Freeform 81"/>
            <p:cNvSpPr/>
            <p:nvPr/>
          </p:nvSpPr>
          <p:spPr bwMode="auto">
            <a:xfrm>
              <a:off x="5125" y="1352"/>
              <a:ext cx="14" cy="9"/>
            </a:xfrm>
            <a:custGeom>
              <a:avLst/>
              <a:gdLst>
                <a:gd name="T0" fmla="*/ 0 w 8"/>
                <a:gd name="T1" fmla="*/ 0 h 5"/>
                <a:gd name="T2" fmla="*/ 4 w 8"/>
                <a:gd name="T3" fmla="*/ 4 h 5"/>
                <a:gd name="T4" fmla="*/ 6 w 8"/>
                <a:gd name="T5" fmla="*/ 5 h 5"/>
                <a:gd name="T6" fmla="*/ 7 w 8"/>
                <a:gd name="T7" fmla="*/ 5 h 5"/>
                <a:gd name="T8" fmla="*/ 8 w 8"/>
                <a:gd name="T9" fmla="*/ 5 h 5"/>
                <a:gd name="T10" fmla="*/ 0 w 8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5">
                  <a:moveTo>
                    <a:pt x="0" y="0"/>
                  </a:moveTo>
                  <a:cubicBezTo>
                    <a:pt x="1" y="1"/>
                    <a:pt x="2" y="3"/>
                    <a:pt x="4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5" y="3"/>
                    <a:pt x="3" y="1"/>
                    <a:pt x="0" y="0"/>
                  </a:cubicBezTo>
                </a:path>
              </a:pathLst>
            </a:custGeom>
            <a:solidFill>
              <a:srgbClr val="FFC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" name="Freeform 82"/>
            <p:cNvSpPr>
              <a:spLocks noEditPoints="1"/>
            </p:cNvSpPr>
            <p:nvPr/>
          </p:nvSpPr>
          <p:spPr bwMode="auto">
            <a:xfrm>
              <a:off x="5254" y="1387"/>
              <a:ext cx="1" cy="2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  <a:gd name="T6" fmla="*/ 1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AE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7" name="Freeform 83"/>
            <p:cNvSpPr/>
            <p:nvPr/>
          </p:nvSpPr>
          <p:spPr bwMode="auto">
            <a:xfrm>
              <a:off x="5168" y="1364"/>
              <a:ext cx="95" cy="43"/>
            </a:xfrm>
            <a:custGeom>
              <a:avLst/>
              <a:gdLst>
                <a:gd name="T0" fmla="*/ 52 w 53"/>
                <a:gd name="T1" fmla="*/ 0 h 24"/>
                <a:gd name="T2" fmla="*/ 34 w 53"/>
                <a:gd name="T3" fmla="*/ 14 h 24"/>
                <a:gd name="T4" fmla="*/ 27 w 53"/>
                <a:gd name="T5" fmla="*/ 13 h 24"/>
                <a:gd name="T6" fmla="*/ 0 w 53"/>
                <a:gd name="T7" fmla="*/ 5 h 24"/>
                <a:gd name="T8" fmla="*/ 29 w 53"/>
                <a:gd name="T9" fmla="*/ 22 h 24"/>
                <a:gd name="T10" fmla="*/ 31 w 53"/>
                <a:gd name="T11" fmla="*/ 24 h 24"/>
                <a:gd name="T12" fmla="*/ 48 w 53"/>
                <a:gd name="T13" fmla="*/ 14 h 24"/>
                <a:gd name="T14" fmla="*/ 48 w 53"/>
                <a:gd name="T15" fmla="*/ 14 h 24"/>
                <a:gd name="T16" fmla="*/ 49 w 53"/>
                <a:gd name="T17" fmla="*/ 13 h 24"/>
                <a:gd name="T18" fmla="*/ 49 w 53"/>
                <a:gd name="T19" fmla="*/ 13 h 24"/>
                <a:gd name="T20" fmla="*/ 49 w 53"/>
                <a:gd name="T21" fmla="*/ 13 h 24"/>
                <a:gd name="T22" fmla="*/ 52 w 53"/>
                <a:gd name="T2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24">
                  <a:moveTo>
                    <a:pt x="52" y="0"/>
                  </a:moveTo>
                  <a:cubicBezTo>
                    <a:pt x="52" y="10"/>
                    <a:pt x="43" y="14"/>
                    <a:pt x="34" y="14"/>
                  </a:cubicBezTo>
                  <a:cubicBezTo>
                    <a:pt x="31" y="14"/>
                    <a:pt x="29" y="14"/>
                    <a:pt x="27" y="13"/>
                  </a:cubicBezTo>
                  <a:cubicBezTo>
                    <a:pt x="17" y="11"/>
                    <a:pt x="8" y="9"/>
                    <a:pt x="0" y="5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30" y="23"/>
                    <a:pt x="31" y="23"/>
                    <a:pt x="31" y="24"/>
                  </a:cubicBezTo>
                  <a:cubicBezTo>
                    <a:pt x="37" y="24"/>
                    <a:pt x="44" y="20"/>
                    <a:pt x="48" y="14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9" y="14"/>
                    <a:pt x="49" y="13"/>
                    <a:pt x="49" y="13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52" y="9"/>
                    <a:pt x="53" y="4"/>
                    <a:pt x="52" y="0"/>
                  </a:cubicBezTo>
                </a:path>
              </a:pathLst>
            </a:custGeom>
            <a:solidFill>
              <a:srgbClr val="FFC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8" name="Freeform 84"/>
            <p:cNvSpPr/>
            <p:nvPr/>
          </p:nvSpPr>
          <p:spPr bwMode="auto">
            <a:xfrm>
              <a:off x="5136" y="1361"/>
              <a:ext cx="87" cy="46"/>
            </a:xfrm>
            <a:custGeom>
              <a:avLst/>
              <a:gdLst>
                <a:gd name="T0" fmla="*/ 1 w 49"/>
                <a:gd name="T1" fmla="*/ 0 h 26"/>
                <a:gd name="T2" fmla="*/ 0 w 49"/>
                <a:gd name="T3" fmla="*/ 0 h 26"/>
                <a:gd name="T4" fmla="*/ 42 w 49"/>
                <a:gd name="T5" fmla="*/ 24 h 26"/>
                <a:gd name="T6" fmla="*/ 49 w 49"/>
                <a:gd name="T7" fmla="*/ 26 h 26"/>
                <a:gd name="T8" fmla="*/ 49 w 49"/>
                <a:gd name="T9" fmla="*/ 26 h 26"/>
                <a:gd name="T10" fmla="*/ 47 w 49"/>
                <a:gd name="T11" fmla="*/ 24 h 26"/>
                <a:gd name="T12" fmla="*/ 18 w 49"/>
                <a:gd name="T13" fmla="*/ 7 h 26"/>
                <a:gd name="T14" fmla="*/ 2 w 49"/>
                <a:gd name="T15" fmla="*/ 0 h 26"/>
                <a:gd name="T16" fmla="*/ 1 w 49"/>
                <a:gd name="T1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26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42" y="24"/>
                    <a:pt x="42" y="24"/>
                    <a:pt x="42" y="24"/>
                  </a:cubicBezTo>
                  <a:cubicBezTo>
                    <a:pt x="44" y="25"/>
                    <a:pt x="46" y="26"/>
                    <a:pt x="49" y="26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9" y="25"/>
                    <a:pt x="48" y="25"/>
                    <a:pt x="47" y="24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2" y="5"/>
                    <a:pt x="7" y="3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</a:path>
              </a:pathLst>
            </a:custGeom>
            <a:solidFill>
              <a:srgbClr val="FFC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9" name="Freeform 85"/>
            <p:cNvSpPr>
              <a:spLocks noEditPoints="1"/>
            </p:cNvSpPr>
            <p:nvPr/>
          </p:nvSpPr>
          <p:spPr bwMode="auto">
            <a:xfrm>
              <a:off x="5223" y="1419"/>
              <a:ext cx="7" cy="22"/>
            </a:xfrm>
            <a:custGeom>
              <a:avLst/>
              <a:gdLst>
                <a:gd name="T0" fmla="*/ 0 w 4"/>
                <a:gd name="T1" fmla="*/ 12 h 12"/>
                <a:gd name="T2" fmla="*/ 0 w 4"/>
                <a:gd name="T3" fmla="*/ 12 h 12"/>
                <a:gd name="T4" fmla="*/ 0 w 4"/>
                <a:gd name="T5" fmla="*/ 12 h 12"/>
                <a:gd name="T6" fmla="*/ 2 w 4"/>
                <a:gd name="T7" fmla="*/ 10 h 12"/>
                <a:gd name="T8" fmla="*/ 2 w 4"/>
                <a:gd name="T9" fmla="*/ 10 h 12"/>
                <a:gd name="T10" fmla="*/ 2 w 4"/>
                <a:gd name="T11" fmla="*/ 10 h 12"/>
                <a:gd name="T12" fmla="*/ 2 w 4"/>
                <a:gd name="T13" fmla="*/ 10 h 12"/>
                <a:gd name="T14" fmla="*/ 2 w 4"/>
                <a:gd name="T15" fmla="*/ 10 h 12"/>
                <a:gd name="T16" fmla="*/ 2 w 4"/>
                <a:gd name="T17" fmla="*/ 10 h 12"/>
                <a:gd name="T18" fmla="*/ 4 w 4"/>
                <a:gd name="T19" fmla="*/ 0 h 12"/>
                <a:gd name="T20" fmla="*/ 4 w 4"/>
                <a:gd name="T21" fmla="*/ 0 h 12"/>
                <a:gd name="T22" fmla="*/ 2 w 4"/>
                <a:gd name="T23" fmla="*/ 10 h 12"/>
                <a:gd name="T24" fmla="*/ 4 w 4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12"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3"/>
                    <a:pt x="3" y="7"/>
                    <a:pt x="2" y="10"/>
                  </a:cubicBezTo>
                  <a:cubicBezTo>
                    <a:pt x="3" y="7"/>
                    <a:pt x="4" y="3"/>
                    <a:pt x="4" y="0"/>
                  </a:cubicBezTo>
                </a:path>
              </a:pathLst>
            </a:custGeom>
            <a:solidFill>
              <a:srgbClr val="FFC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0" name="Freeform 86"/>
            <p:cNvSpPr/>
            <p:nvPr/>
          </p:nvSpPr>
          <p:spPr bwMode="auto">
            <a:xfrm>
              <a:off x="5229" y="1414"/>
              <a:ext cx="1" cy="5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0 h 3"/>
                <a:gd name="T4" fmla="*/ 1 w 1"/>
                <a:gd name="T5" fmla="*/ 3 h 3"/>
                <a:gd name="T6" fmla="*/ 1 w 1"/>
                <a:gd name="T7" fmla="*/ 3 h 3"/>
                <a:gd name="T8" fmla="*/ 0 w 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2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0" y="1"/>
                    <a:pt x="0" y="0"/>
                  </a:cubicBezTo>
                </a:path>
              </a:pathLst>
            </a:custGeom>
            <a:solidFill>
              <a:srgbClr val="FFAE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1" name="Freeform 87"/>
            <p:cNvSpPr/>
            <p:nvPr/>
          </p:nvSpPr>
          <p:spPr bwMode="auto">
            <a:xfrm>
              <a:off x="5123" y="1414"/>
              <a:ext cx="107" cy="43"/>
            </a:xfrm>
            <a:custGeom>
              <a:avLst/>
              <a:gdLst>
                <a:gd name="T0" fmla="*/ 59 w 60"/>
                <a:gd name="T1" fmla="*/ 0 h 24"/>
                <a:gd name="T2" fmla="*/ 35 w 60"/>
                <a:gd name="T3" fmla="*/ 16 h 24"/>
                <a:gd name="T4" fmla="*/ 24 w 60"/>
                <a:gd name="T5" fmla="*/ 14 h 24"/>
                <a:gd name="T6" fmla="*/ 0 w 60"/>
                <a:gd name="T7" fmla="*/ 3 h 24"/>
                <a:gd name="T8" fmla="*/ 34 w 60"/>
                <a:gd name="T9" fmla="*/ 23 h 24"/>
                <a:gd name="T10" fmla="*/ 40 w 60"/>
                <a:gd name="T11" fmla="*/ 24 h 24"/>
                <a:gd name="T12" fmla="*/ 56 w 60"/>
                <a:gd name="T13" fmla="*/ 15 h 24"/>
                <a:gd name="T14" fmla="*/ 56 w 60"/>
                <a:gd name="T15" fmla="*/ 15 h 24"/>
                <a:gd name="T16" fmla="*/ 56 w 60"/>
                <a:gd name="T17" fmla="*/ 15 h 24"/>
                <a:gd name="T18" fmla="*/ 58 w 60"/>
                <a:gd name="T19" fmla="*/ 13 h 24"/>
                <a:gd name="T20" fmla="*/ 58 w 60"/>
                <a:gd name="T21" fmla="*/ 13 h 24"/>
                <a:gd name="T22" fmla="*/ 58 w 60"/>
                <a:gd name="T23" fmla="*/ 13 h 24"/>
                <a:gd name="T24" fmla="*/ 58 w 60"/>
                <a:gd name="T25" fmla="*/ 13 h 24"/>
                <a:gd name="T26" fmla="*/ 58 w 60"/>
                <a:gd name="T27" fmla="*/ 13 h 24"/>
                <a:gd name="T28" fmla="*/ 60 w 60"/>
                <a:gd name="T29" fmla="*/ 3 h 24"/>
                <a:gd name="T30" fmla="*/ 59 w 60"/>
                <a:gd name="T3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" h="24">
                  <a:moveTo>
                    <a:pt x="59" y="0"/>
                  </a:moveTo>
                  <a:cubicBezTo>
                    <a:pt x="55" y="10"/>
                    <a:pt x="46" y="16"/>
                    <a:pt x="35" y="16"/>
                  </a:cubicBezTo>
                  <a:cubicBezTo>
                    <a:pt x="32" y="16"/>
                    <a:pt x="28" y="16"/>
                    <a:pt x="24" y="14"/>
                  </a:cubicBezTo>
                  <a:cubicBezTo>
                    <a:pt x="16" y="11"/>
                    <a:pt x="8" y="7"/>
                    <a:pt x="0" y="3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6" y="24"/>
                    <a:pt x="38" y="24"/>
                    <a:pt x="40" y="24"/>
                  </a:cubicBezTo>
                  <a:cubicBezTo>
                    <a:pt x="46" y="24"/>
                    <a:pt x="52" y="21"/>
                    <a:pt x="56" y="15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57" y="15"/>
                    <a:pt x="57" y="14"/>
                    <a:pt x="58" y="13"/>
                  </a:cubicBezTo>
                  <a:cubicBezTo>
                    <a:pt x="58" y="13"/>
                    <a:pt x="58" y="13"/>
                    <a:pt x="58" y="13"/>
                  </a:cubicBezTo>
                  <a:cubicBezTo>
                    <a:pt x="58" y="13"/>
                    <a:pt x="58" y="13"/>
                    <a:pt x="58" y="13"/>
                  </a:cubicBezTo>
                  <a:cubicBezTo>
                    <a:pt x="58" y="13"/>
                    <a:pt x="58" y="13"/>
                    <a:pt x="58" y="13"/>
                  </a:cubicBezTo>
                  <a:cubicBezTo>
                    <a:pt x="58" y="13"/>
                    <a:pt x="58" y="13"/>
                    <a:pt x="58" y="13"/>
                  </a:cubicBezTo>
                  <a:cubicBezTo>
                    <a:pt x="59" y="10"/>
                    <a:pt x="60" y="6"/>
                    <a:pt x="60" y="3"/>
                  </a:cubicBezTo>
                  <a:cubicBezTo>
                    <a:pt x="60" y="2"/>
                    <a:pt x="59" y="1"/>
                    <a:pt x="59" y="0"/>
                  </a:cubicBezTo>
                </a:path>
              </a:pathLst>
            </a:custGeom>
            <a:solidFill>
              <a:srgbClr val="FFC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2" name="Freeform 88"/>
            <p:cNvSpPr/>
            <p:nvPr/>
          </p:nvSpPr>
          <p:spPr bwMode="auto">
            <a:xfrm>
              <a:off x="5261" y="1419"/>
              <a:ext cx="184" cy="173"/>
            </a:xfrm>
            <a:custGeom>
              <a:avLst/>
              <a:gdLst>
                <a:gd name="T0" fmla="*/ 184 w 184"/>
                <a:gd name="T1" fmla="*/ 52 h 173"/>
                <a:gd name="T2" fmla="*/ 146 w 184"/>
                <a:gd name="T3" fmla="*/ 0 h 173"/>
                <a:gd name="T4" fmla="*/ 0 w 184"/>
                <a:gd name="T5" fmla="*/ 111 h 173"/>
                <a:gd name="T6" fmla="*/ 55 w 184"/>
                <a:gd name="T7" fmla="*/ 173 h 173"/>
                <a:gd name="T8" fmla="*/ 184 w 184"/>
                <a:gd name="T9" fmla="*/ 52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173">
                  <a:moveTo>
                    <a:pt x="184" y="52"/>
                  </a:moveTo>
                  <a:lnTo>
                    <a:pt x="146" y="0"/>
                  </a:lnTo>
                  <a:lnTo>
                    <a:pt x="0" y="111"/>
                  </a:lnTo>
                  <a:lnTo>
                    <a:pt x="55" y="173"/>
                  </a:lnTo>
                  <a:lnTo>
                    <a:pt x="184" y="52"/>
                  </a:lnTo>
                  <a:close/>
                </a:path>
              </a:pathLst>
            </a:custGeom>
            <a:solidFill>
              <a:srgbClr val="78C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3" name="Freeform 89"/>
            <p:cNvSpPr/>
            <p:nvPr/>
          </p:nvSpPr>
          <p:spPr bwMode="auto">
            <a:xfrm>
              <a:off x="5261" y="1428"/>
              <a:ext cx="892" cy="475"/>
            </a:xfrm>
            <a:custGeom>
              <a:avLst/>
              <a:gdLst>
                <a:gd name="T0" fmla="*/ 483 w 500"/>
                <a:gd name="T1" fmla="*/ 56 h 266"/>
                <a:gd name="T2" fmla="*/ 430 w 500"/>
                <a:gd name="T3" fmla="*/ 52 h 266"/>
                <a:gd name="T4" fmla="*/ 213 w 500"/>
                <a:gd name="T5" fmla="*/ 139 h 266"/>
                <a:gd name="T6" fmla="*/ 91 w 500"/>
                <a:gd name="T7" fmla="*/ 0 h 266"/>
                <a:gd name="T8" fmla="*/ 0 w 500"/>
                <a:gd name="T9" fmla="*/ 68 h 266"/>
                <a:gd name="T10" fmla="*/ 159 w 500"/>
                <a:gd name="T11" fmla="*/ 251 h 266"/>
                <a:gd name="T12" fmla="*/ 170 w 500"/>
                <a:gd name="T13" fmla="*/ 261 h 266"/>
                <a:gd name="T14" fmla="*/ 376 w 500"/>
                <a:gd name="T15" fmla="*/ 213 h 266"/>
                <a:gd name="T16" fmla="*/ 480 w 500"/>
                <a:gd name="T17" fmla="*/ 127 h 266"/>
                <a:gd name="T18" fmla="*/ 483 w 500"/>
                <a:gd name="T19" fmla="*/ 56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0" h="266">
                  <a:moveTo>
                    <a:pt x="483" y="56"/>
                  </a:moveTo>
                  <a:cubicBezTo>
                    <a:pt x="469" y="42"/>
                    <a:pt x="459" y="38"/>
                    <a:pt x="430" y="52"/>
                  </a:cubicBezTo>
                  <a:cubicBezTo>
                    <a:pt x="410" y="62"/>
                    <a:pt x="242" y="150"/>
                    <a:pt x="213" y="139"/>
                  </a:cubicBezTo>
                  <a:cubicBezTo>
                    <a:pt x="199" y="125"/>
                    <a:pt x="132" y="58"/>
                    <a:pt x="91" y="0"/>
                  </a:cubicBezTo>
                  <a:cubicBezTo>
                    <a:pt x="68" y="24"/>
                    <a:pt x="27" y="50"/>
                    <a:pt x="0" y="68"/>
                  </a:cubicBezTo>
                  <a:cubicBezTo>
                    <a:pt x="42" y="126"/>
                    <a:pt x="116" y="214"/>
                    <a:pt x="159" y="251"/>
                  </a:cubicBezTo>
                  <a:cubicBezTo>
                    <a:pt x="160" y="253"/>
                    <a:pt x="168" y="259"/>
                    <a:pt x="170" y="261"/>
                  </a:cubicBezTo>
                  <a:cubicBezTo>
                    <a:pt x="180" y="266"/>
                    <a:pt x="291" y="265"/>
                    <a:pt x="376" y="213"/>
                  </a:cubicBezTo>
                  <a:cubicBezTo>
                    <a:pt x="484" y="147"/>
                    <a:pt x="476" y="132"/>
                    <a:pt x="480" y="127"/>
                  </a:cubicBezTo>
                  <a:cubicBezTo>
                    <a:pt x="499" y="108"/>
                    <a:pt x="500" y="71"/>
                    <a:pt x="483" y="56"/>
                  </a:cubicBezTo>
                  <a:close/>
                </a:path>
              </a:pathLst>
            </a:custGeom>
            <a:solidFill>
              <a:srgbClr val="F5FB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4" name="Freeform 90"/>
            <p:cNvSpPr/>
            <p:nvPr/>
          </p:nvSpPr>
          <p:spPr bwMode="auto">
            <a:xfrm>
              <a:off x="7233" y="2213"/>
              <a:ext cx="82" cy="155"/>
            </a:xfrm>
            <a:custGeom>
              <a:avLst/>
              <a:gdLst>
                <a:gd name="T0" fmla="*/ 0 w 46"/>
                <a:gd name="T1" fmla="*/ 45 h 87"/>
                <a:gd name="T2" fmla="*/ 34 w 46"/>
                <a:gd name="T3" fmla="*/ 18 h 87"/>
                <a:gd name="T4" fmla="*/ 5 w 46"/>
                <a:gd name="T5" fmla="*/ 87 h 87"/>
                <a:gd name="T6" fmla="*/ 0 w 46"/>
                <a:gd name="T7" fmla="*/ 4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87">
                  <a:moveTo>
                    <a:pt x="0" y="45"/>
                  </a:moveTo>
                  <a:cubicBezTo>
                    <a:pt x="5" y="32"/>
                    <a:pt x="23" y="0"/>
                    <a:pt x="34" y="18"/>
                  </a:cubicBezTo>
                  <a:cubicBezTo>
                    <a:pt x="46" y="36"/>
                    <a:pt x="15" y="73"/>
                    <a:pt x="5" y="87"/>
                  </a:cubicBezTo>
                  <a:cubicBezTo>
                    <a:pt x="0" y="45"/>
                    <a:pt x="0" y="45"/>
                    <a:pt x="0" y="45"/>
                  </a:cubicBezTo>
                </a:path>
              </a:pathLst>
            </a:custGeom>
            <a:solidFill>
              <a:srgbClr val="FDD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5" name="Freeform 91"/>
            <p:cNvSpPr/>
            <p:nvPr/>
          </p:nvSpPr>
          <p:spPr bwMode="auto">
            <a:xfrm>
              <a:off x="6645" y="1498"/>
              <a:ext cx="373" cy="989"/>
            </a:xfrm>
            <a:custGeom>
              <a:avLst/>
              <a:gdLst>
                <a:gd name="T0" fmla="*/ 26 w 209"/>
                <a:gd name="T1" fmla="*/ 0 h 555"/>
                <a:gd name="T2" fmla="*/ 93 w 209"/>
                <a:gd name="T3" fmla="*/ 54 h 555"/>
                <a:gd name="T4" fmla="*/ 209 w 209"/>
                <a:gd name="T5" fmla="*/ 510 h 555"/>
                <a:gd name="T6" fmla="*/ 95 w 209"/>
                <a:gd name="T7" fmla="*/ 541 h 555"/>
                <a:gd name="T8" fmla="*/ 0 w 209"/>
                <a:gd name="T9" fmla="*/ 84 h 555"/>
                <a:gd name="T10" fmla="*/ 26 w 209"/>
                <a:gd name="T11" fmla="*/ 0 h 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9" h="555">
                  <a:moveTo>
                    <a:pt x="26" y="0"/>
                  </a:moveTo>
                  <a:cubicBezTo>
                    <a:pt x="26" y="0"/>
                    <a:pt x="78" y="24"/>
                    <a:pt x="93" y="54"/>
                  </a:cubicBezTo>
                  <a:cubicBezTo>
                    <a:pt x="109" y="83"/>
                    <a:pt x="209" y="510"/>
                    <a:pt x="209" y="510"/>
                  </a:cubicBezTo>
                  <a:cubicBezTo>
                    <a:pt x="209" y="510"/>
                    <a:pt x="146" y="555"/>
                    <a:pt x="95" y="541"/>
                  </a:cubicBezTo>
                  <a:cubicBezTo>
                    <a:pt x="79" y="537"/>
                    <a:pt x="0" y="84"/>
                    <a:pt x="0" y="84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solidFill>
              <a:srgbClr val="F5FB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6" name="Freeform 92"/>
            <p:cNvSpPr/>
            <p:nvPr/>
          </p:nvSpPr>
          <p:spPr bwMode="auto">
            <a:xfrm>
              <a:off x="6437" y="1813"/>
              <a:ext cx="876" cy="746"/>
            </a:xfrm>
            <a:custGeom>
              <a:avLst/>
              <a:gdLst>
                <a:gd name="T0" fmla="*/ 713 w 876"/>
                <a:gd name="T1" fmla="*/ 0 h 746"/>
                <a:gd name="T2" fmla="*/ 876 w 876"/>
                <a:gd name="T3" fmla="*/ 526 h 746"/>
                <a:gd name="T4" fmla="*/ 162 w 876"/>
                <a:gd name="T5" fmla="*/ 746 h 746"/>
                <a:gd name="T6" fmla="*/ 0 w 876"/>
                <a:gd name="T7" fmla="*/ 220 h 746"/>
                <a:gd name="T8" fmla="*/ 713 w 876"/>
                <a:gd name="T9" fmla="*/ 0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6" h="746">
                  <a:moveTo>
                    <a:pt x="713" y="0"/>
                  </a:moveTo>
                  <a:lnTo>
                    <a:pt x="876" y="526"/>
                  </a:lnTo>
                  <a:lnTo>
                    <a:pt x="162" y="746"/>
                  </a:lnTo>
                  <a:lnTo>
                    <a:pt x="0" y="220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rgbClr val="B088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7" name="Freeform 93"/>
            <p:cNvSpPr/>
            <p:nvPr/>
          </p:nvSpPr>
          <p:spPr bwMode="auto">
            <a:xfrm>
              <a:off x="6437" y="1813"/>
              <a:ext cx="876" cy="746"/>
            </a:xfrm>
            <a:custGeom>
              <a:avLst/>
              <a:gdLst>
                <a:gd name="T0" fmla="*/ 713 w 876"/>
                <a:gd name="T1" fmla="*/ 0 h 746"/>
                <a:gd name="T2" fmla="*/ 876 w 876"/>
                <a:gd name="T3" fmla="*/ 526 h 746"/>
                <a:gd name="T4" fmla="*/ 162 w 876"/>
                <a:gd name="T5" fmla="*/ 746 h 746"/>
                <a:gd name="T6" fmla="*/ 0 w 876"/>
                <a:gd name="T7" fmla="*/ 220 h 746"/>
                <a:gd name="T8" fmla="*/ 713 w 876"/>
                <a:gd name="T9" fmla="*/ 0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6" h="746">
                  <a:moveTo>
                    <a:pt x="713" y="0"/>
                  </a:moveTo>
                  <a:lnTo>
                    <a:pt x="876" y="526"/>
                  </a:lnTo>
                  <a:lnTo>
                    <a:pt x="162" y="746"/>
                  </a:lnTo>
                  <a:lnTo>
                    <a:pt x="0" y="220"/>
                  </a:lnTo>
                  <a:lnTo>
                    <a:pt x="71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8" name="Freeform 94"/>
            <p:cNvSpPr/>
            <p:nvPr/>
          </p:nvSpPr>
          <p:spPr bwMode="auto">
            <a:xfrm>
              <a:off x="6711" y="1935"/>
              <a:ext cx="43" cy="26"/>
            </a:xfrm>
            <a:custGeom>
              <a:avLst/>
              <a:gdLst>
                <a:gd name="T0" fmla="*/ 23 w 24"/>
                <a:gd name="T1" fmla="*/ 0 h 15"/>
                <a:gd name="T2" fmla="*/ 0 w 24"/>
                <a:gd name="T3" fmla="*/ 8 h 15"/>
                <a:gd name="T4" fmla="*/ 0 w 24"/>
                <a:gd name="T5" fmla="*/ 15 h 15"/>
                <a:gd name="T6" fmla="*/ 24 w 24"/>
                <a:gd name="T7" fmla="*/ 8 h 15"/>
                <a:gd name="T8" fmla="*/ 23 w 24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5">
                  <a:moveTo>
                    <a:pt x="23" y="0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0"/>
                    <a:pt x="0" y="12"/>
                    <a:pt x="0" y="15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solidFill>
              <a:srgbClr val="9269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9" name="Freeform 95"/>
            <p:cNvSpPr/>
            <p:nvPr/>
          </p:nvSpPr>
          <p:spPr bwMode="auto">
            <a:xfrm>
              <a:off x="7129" y="1856"/>
              <a:ext cx="155" cy="498"/>
            </a:xfrm>
            <a:custGeom>
              <a:avLst/>
              <a:gdLst>
                <a:gd name="T0" fmla="*/ 13 w 155"/>
                <a:gd name="T1" fmla="*/ 0 h 498"/>
                <a:gd name="T2" fmla="*/ 0 w 155"/>
                <a:gd name="T3" fmla="*/ 4 h 498"/>
                <a:gd name="T4" fmla="*/ 139 w 155"/>
                <a:gd name="T5" fmla="*/ 498 h 498"/>
                <a:gd name="T6" fmla="*/ 155 w 155"/>
                <a:gd name="T7" fmla="*/ 492 h 498"/>
                <a:gd name="T8" fmla="*/ 13 w 155"/>
                <a:gd name="T9" fmla="*/ 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498">
                  <a:moveTo>
                    <a:pt x="13" y="0"/>
                  </a:moveTo>
                  <a:lnTo>
                    <a:pt x="0" y="4"/>
                  </a:lnTo>
                  <a:lnTo>
                    <a:pt x="139" y="498"/>
                  </a:lnTo>
                  <a:lnTo>
                    <a:pt x="155" y="492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9269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0" name="Freeform 96"/>
            <p:cNvSpPr/>
            <p:nvPr/>
          </p:nvSpPr>
          <p:spPr bwMode="auto">
            <a:xfrm>
              <a:off x="7129" y="1856"/>
              <a:ext cx="155" cy="498"/>
            </a:xfrm>
            <a:custGeom>
              <a:avLst/>
              <a:gdLst>
                <a:gd name="T0" fmla="*/ 13 w 155"/>
                <a:gd name="T1" fmla="*/ 0 h 498"/>
                <a:gd name="T2" fmla="*/ 0 w 155"/>
                <a:gd name="T3" fmla="*/ 4 h 498"/>
                <a:gd name="T4" fmla="*/ 139 w 155"/>
                <a:gd name="T5" fmla="*/ 498 h 498"/>
                <a:gd name="T6" fmla="*/ 155 w 155"/>
                <a:gd name="T7" fmla="*/ 492 h 498"/>
                <a:gd name="T8" fmla="*/ 13 w 155"/>
                <a:gd name="T9" fmla="*/ 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498">
                  <a:moveTo>
                    <a:pt x="13" y="0"/>
                  </a:moveTo>
                  <a:lnTo>
                    <a:pt x="0" y="4"/>
                  </a:lnTo>
                  <a:lnTo>
                    <a:pt x="139" y="498"/>
                  </a:lnTo>
                  <a:lnTo>
                    <a:pt x="155" y="492"/>
                  </a:lnTo>
                  <a:lnTo>
                    <a:pt x="1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1" name="Freeform 97"/>
            <p:cNvSpPr/>
            <p:nvPr/>
          </p:nvSpPr>
          <p:spPr bwMode="auto">
            <a:xfrm>
              <a:off x="6406" y="1845"/>
              <a:ext cx="868" cy="731"/>
            </a:xfrm>
            <a:custGeom>
              <a:avLst/>
              <a:gdLst>
                <a:gd name="T0" fmla="*/ 719 w 868"/>
                <a:gd name="T1" fmla="*/ 0 h 731"/>
                <a:gd name="T2" fmla="*/ 868 w 868"/>
                <a:gd name="T3" fmla="*/ 530 h 731"/>
                <a:gd name="T4" fmla="*/ 150 w 868"/>
                <a:gd name="T5" fmla="*/ 731 h 731"/>
                <a:gd name="T6" fmla="*/ 0 w 868"/>
                <a:gd name="T7" fmla="*/ 200 h 731"/>
                <a:gd name="T8" fmla="*/ 719 w 868"/>
                <a:gd name="T9" fmla="*/ 0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8" h="731">
                  <a:moveTo>
                    <a:pt x="719" y="0"/>
                  </a:moveTo>
                  <a:lnTo>
                    <a:pt x="868" y="530"/>
                  </a:lnTo>
                  <a:lnTo>
                    <a:pt x="150" y="731"/>
                  </a:lnTo>
                  <a:lnTo>
                    <a:pt x="0" y="200"/>
                  </a:lnTo>
                  <a:lnTo>
                    <a:pt x="719" y="0"/>
                  </a:lnTo>
                  <a:close/>
                </a:path>
              </a:pathLst>
            </a:custGeom>
            <a:solidFill>
              <a:srgbClr val="A87C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2" name="Freeform 98"/>
            <p:cNvSpPr/>
            <p:nvPr/>
          </p:nvSpPr>
          <p:spPr bwMode="auto">
            <a:xfrm>
              <a:off x="6406" y="1845"/>
              <a:ext cx="868" cy="731"/>
            </a:xfrm>
            <a:custGeom>
              <a:avLst/>
              <a:gdLst>
                <a:gd name="T0" fmla="*/ 719 w 868"/>
                <a:gd name="T1" fmla="*/ 0 h 731"/>
                <a:gd name="T2" fmla="*/ 868 w 868"/>
                <a:gd name="T3" fmla="*/ 530 h 731"/>
                <a:gd name="T4" fmla="*/ 150 w 868"/>
                <a:gd name="T5" fmla="*/ 731 h 731"/>
                <a:gd name="T6" fmla="*/ 0 w 868"/>
                <a:gd name="T7" fmla="*/ 200 h 731"/>
                <a:gd name="T8" fmla="*/ 719 w 868"/>
                <a:gd name="T9" fmla="*/ 0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8" h="731">
                  <a:moveTo>
                    <a:pt x="719" y="0"/>
                  </a:moveTo>
                  <a:lnTo>
                    <a:pt x="868" y="530"/>
                  </a:lnTo>
                  <a:lnTo>
                    <a:pt x="150" y="731"/>
                  </a:lnTo>
                  <a:lnTo>
                    <a:pt x="0" y="200"/>
                  </a:lnTo>
                  <a:lnTo>
                    <a:pt x="71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3" name="Freeform 99"/>
            <p:cNvSpPr/>
            <p:nvPr/>
          </p:nvSpPr>
          <p:spPr bwMode="auto">
            <a:xfrm>
              <a:off x="6959" y="2387"/>
              <a:ext cx="275" cy="77"/>
            </a:xfrm>
            <a:custGeom>
              <a:avLst/>
              <a:gdLst>
                <a:gd name="T0" fmla="*/ 154 w 154"/>
                <a:gd name="T1" fmla="*/ 0 h 43"/>
                <a:gd name="T2" fmla="*/ 0 w 154"/>
                <a:gd name="T3" fmla="*/ 43 h 43"/>
                <a:gd name="T4" fmla="*/ 0 w 154"/>
                <a:gd name="T5" fmla="*/ 43 h 43"/>
                <a:gd name="T6" fmla="*/ 154 w 154"/>
                <a:gd name="T7" fmla="*/ 0 h 43"/>
                <a:gd name="T8" fmla="*/ 154 w 154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43">
                  <a:moveTo>
                    <a:pt x="154" y="0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4" y="0"/>
                    <a:pt x="154" y="0"/>
                    <a:pt x="154" y="0"/>
                  </a:cubicBezTo>
                </a:path>
              </a:pathLst>
            </a:custGeom>
            <a:solidFill>
              <a:srgbClr val="E7E2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4" name="Freeform 100"/>
            <p:cNvSpPr/>
            <p:nvPr/>
          </p:nvSpPr>
          <p:spPr bwMode="auto">
            <a:xfrm>
              <a:off x="6951" y="2211"/>
              <a:ext cx="283" cy="253"/>
            </a:xfrm>
            <a:custGeom>
              <a:avLst/>
              <a:gdLst>
                <a:gd name="T0" fmla="*/ 80 w 159"/>
                <a:gd name="T1" fmla="*/ 0 h 142"/>
                <a:gd name="T2" fmla="*/ 75 w 159"/>
                <a:gd name="T3" fmla="*/ 2 h 142"/>
                <a:gd name="T4" fmla="*/ 67 w 159"/>
                <a:gd name="T5" fmla="*/ 32 h 142"/>
                <a:gd name="T6" fmla="*/ 59 w 159"/>
                <a:gd name="T7" fmla="*/ 30 h 142"/>
                <a:gd name="T8" fmla="*/ 48 w 159"/>
                <a:gd name="T9" fmla="*/ 36 h 142"/>
                <a:gd name="T10" fmla="*/ 47 w 159"/>
                <a:gd name="T11" fmla="*/ 106 h 142"/>
                <a:gd name="T12" fmla="*/ 35 w 159"/>
                <a:gd name="T13" fmla="*/ 105 h 142"/>
                <a:gd name="T14" fmla="*/ 5 w 159"/>
                <a:gd name="T15" fmla="*/ 142 h 142"/>
                <a:gd name="T16" fmla="*/ 159 w 159"/>
                <a:gd name="T17" fmla="*/ 99 h 142"/>
                <a:gd name="T18" fmla="*/ 83 w 159"/>
                <a:gd name="T19" fmla="*/ 2 h 142"/>
                <a:gd name="T20" fmla="*/ 80 w 159"/>
                <a:gd name="T21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9" h="142">
                  <a:moveTo>
                    <a:pt x="80" y="0"/>
                  </a:moveTo>
                  <a:cubicBezTo>
                    <a:pt x="78" y="0"/>
                    <a:pt x="76" y="1"/>
                    <a:pt x="75" y="2"/>
                  </a:cubicBezTo>
                  <a:cubicBezTo>
                    <a:pt x="67" y="10"/>
                    <a:pt x="62" y="20"/>
                    <a:pt x="67" y="32"/>
                  </a:cubicBezTo>
                  <a:cubicBezTo>
                    <a:pt x="64" y="30"/>
                    <a:pt x="61" y="30"/>
                    <a:pt x="59" y="30"/>
                  </a:cubicBezTo>
                  <a:cubicBezTo>
                    <a:pt x="54" y="30"/>
                    <a:pt x="49" y="32"/>
                    <a:pt x="48" y="36"/>
                  </a:cubicBezTo>
                  <a:cubicBezTo>
                    <a:pt x="43" y="60"/>
                    <a:pt x="47" y="83"/>
                    <a:pt x="47" y="106"/>
                  </a:cubicBezTo>
                  <a:cubicBezTo>
                    <a:pt x="43" y="105"/>
                    <a:pt x="39" y="105"/>
                    <a:pt x="35" y="105"/>
                  </a:cubicBezTo>
                  <a:cubicBezTo>
                    <a:pt x="14" y="105"/>
                    <a:pt x="0" y="120"/>
                    <a:pt x="5" y="142"/>
                  </a:cubicBezTo>
                  <a:cubicBezTo>
                    <a:pt x="159" y="99"/>
                    <a:pt x="159" y="99"/>
                    <a:pt x="159" y="99"/>
                  </a:cubicBezTo>
                  <a:cubicBezTo>
                    <a:pt x="126" y="75"/>
                    <a:pt x="102" y="38"/>
                    <a:pt x="83" y="2"/>
                  </a:cubicBezTo>
                  <a:cubicBezTo>
                    <a:pt x="83" y="1"/>
                    <a:pt x="82" y="0"/>
                    <a:pt x="80" y="0"/>
                  </a:cubicBezTo>
                </a:path>
              </a:pathLst>
            </a:custGeom>
            <a:solidFill>
              <a:srgbClr val="986E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5" name="Freeform 101"/>
            <p:cNvSpPr/>
            <p:nvPr/>
          </p:nvSpPr>
          <p:spPr bwMode="auto">
            <a:xfrm>
              <a:off x="6731" y="2518"/>
              <a:ext cx="32" cy="8"/>
            </a:xfrm>
            <a:custGeom>
              <a:avLst/>
              <a:gdLst>
                <a:gd name="T0" fmla="*/ 32 w 32"/>
                <a:gd name="T1" fmla="*/ 0 h 8"/>
                <a:gd name="T2" fmla="*/ 0 w 32"/>
                <a:gd name="T3" fmla="*/ 8 h 8"/>
                <a:gd name="T4" fmla="*/ 0 w 32"/>
                <a:gd name="T5" fmla="*/ 8 h 8"/>
                <a:gd name="T6" fmla="*/ 32 w 32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8">
                  <a:moveTo>
                    <a:pt x="32" y="0"/>
                  </a:moveTo>
                  <a:lnTo>
                    <a:pt x="0" y="8"/>
                  </a:lnTo>
                  <a:lnTo>
                    <a:pt x="0" y="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E7E2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6" name="Freeform 102"/>
            <p:cNvSpPr/>
            <p:nvPr/>
          </p:nvSpPr>
          <p:spPr bwMode="auto">
            <a:xfrm>
              <a:off x="6731" y="2518"/>
              <a:ext cx="32" cy="8"/>
            </a:xfrm>
            <a:custGeom>
              <a:avLst/>
              <a:gdLst>
                <a:gd name="T0" fmla="*/ 32 w 32"/>
                <a:gd name="T1" fmla="*/ 0 h 8"/>
                <a:gd name="T2" fmla="*/ 0 w 32"/>
                <a:gd name="T3" fmla="*/ 8 h 8"/>
                <a:gd name="T4" fmla="*/ 0 w 32"/>
                <a:gd name="T5" fmla="*/ 8 h 8"/>
                <a:gd name="T6" fmla="*/ 32 w 32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8">
                  <a:moveTo>
                    <a:pt x="32" y="0"/>
                  </a:moveTo>
                  <a:lnTo>
                    <a:pt x="0" y="8"/>
                  </a:lnTo>
                  <a:lnTo>
                    <a:pt x="0" y="8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7" name="Freeform 103"/>
            <p:cNvSpPr/>
            <p:nvPr/>
          </p:nvSpPr>
          <p:spPr bwMode="auto">
            <a:xfrm>
              <a:off x="6711" y="1954"/>
              <a:ext cx="52" cy="572"/>
            </a:xfrm>
            <a:custGeom>
              <a:avLst/>
              <a:gdLst>
                <a:gd name="T0" fmla="*/ 13 w 29"/>
                <a:gd name="T1" fmla="*/ 0 h 321"/>
                <a:gd name="T2" fmla="*/ 0 w 29"/>
                <a:gd name="T3" fmla="*/ 4 h 321"/>
                <a:gd name="T4" fmla="*/ 5 w 29"/>
                <a:gd name="T5" fmla="*/ 143 h 321"/>
                <a:gd name="T6" fmla="*/ 11 w 29"/>
                <a:gd name="T7" fmla="*/ 321 h 321"/>
                <a:gd name="T8" fmla="*/ 29 w 29"/>
                <a:gd name="T9" fmla="*/ 316 h 321"/>
                <a:gd name="T10" fmla="*/ 13 w 29"/>
                <a:gd name="T11" fmla="*/ 0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321">
                  <a:moveTo>
                    <a:pt x="13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" y="43"/>
                    <a:pt x="3" y="93"/>
                    <a:pt x="5" y="143"/>
                  </a:cubicBezTo>
                  <a:cubicBezTo>
                    <a:pt x="8" y="196"/>
                    <a:pt x="10" y="263"/>
                    <a:pt x="11" y="321"/>
                  </a:cubicBezTo>
                  <a:cubicBezTo>
                    <a:pt x="29" y="316"/>
                    <a:pt x="29" y="316"/>
                    <a:pt x="29" y="316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solidFill>
              <a:srgbClr val="986E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8" name="Freeform 104"/>
            <p:cNvSpPr/>
            <p:nvPr/>
          </p:nvSpPr>
          <p:spPr bwMode="auto">
            <a:xfrm>
              <a:off x="6221" y="1446"/>
              <a:ext cx="314" cy="143"/>
            </a:xfrm>
            <a:custGeom>
              <a:avLst/>
              <a:gdLst>
                <a:gd name="T0" fmla="*/ 166 w 176"/>
                <a:gd name="T1" fmla="*/ 35 h 80"/>
                <a:gd name="T2" fmla="*/ 176 w 176"/>
                <a:gd name="T3" fmla="*/ 2 h 80"/>
                <a:gd name="T4" fmla="*/ 18 w 176"/>
                <a:gd name="T5" fmla="*/ 7 h 80"/>
                <a:gd name="T6" fmla="*/ 0 w 176"/>
                <a:gd name="T7" fmla="*/ 11 h 80"/>
                <a:gd name="T8" fmla="*/ 6 w 176"/>
                <a:gd name="T9" fmla="*/ 46 h 80"/>
                <a:gd name="T10" fmla="*/ 68 w 176"/>
                <a:gd name="T11" fmla="*/ 80 h 80"/>
                <a:gd name="T12" fmla="*/ 166 w 176"/>
                <a:gd name="T13" fmla="*/ 3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6" h="80">
                  <a:moveTo>
                    <a:pt x="166" y="35"/>
                  </a:moveTo>
                  <a:cubicBezTo>
                    <a:pt x="176" y="2"/>
                    <a:pt x="176" y="2"/>
                    <a:pt x="176" y="2"/>
                  </a:cubicBezTo>
                  <a:cubicBezTo>
                    <a:pt x="139" y="0"/>
                    <a:pt x="39" y="1"/>
                    <a:pt x="18" y="7"/>
                  </a:cubicBezTo>
                  <a:cubicBezTo>
                    <a:pt x="16" y="8"/>
                    <a:pt x="9" y="9"/>
                    <a:pt x="0" y="11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166" y="35"/>
                    <a:pt x="166" y="35"/>
                    <a:pt x="166" y="35"/>
                  </a:cubicBezTo>
                </a:path>
              </a:pathLst>
            </a:custGeom>
            <a:solidFill>
              <a:srgbClr val="FBCA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9" name="Freeform 105"/>
            <p:cNvSpPr/>
            <p:nvPr/>
          </p:nvSpPr>
          <p:spPr bwMode="auto">
            <a:xfrm>
              <a:off x="5941" y="3922"/>
              <a:ext cx="44" cy="43"/>
            </a:xfrm>
            <a:custGeom>
              <a:avLst/>
              <a:gdLst>
                <a:gd name="T0" fmla="*/ 0 w 44"/>
                <a:gd name="T1" fmla="*/ 39 h 43"/>
                <a:gd name="T2" fmla="*/ 34 w 44"/>
                <a:gd name="T3" fmla="*/ 43 h 43"/>
                <a:gd name="T4" fmla="*/ 44 w 44"/>
                <a:gd name="T5" fmla="*/ 22 h 43"/>
                <a:gd name="T6" fmla="*/ 17 w 44"/>
                <a:gd name="T7" fmla="*/ 0 h 43"/>
                <a:gd name="T8" fmla="*/ 0 w 44"/>
                <a:gd name="T9" fmla="*/ 3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3">
                  <a:moveTo>
                    <a:pt x="0" y="39"/>
                  </a:moveTo>
                  <a:lnTo>
                    <a:pt x="34" y="43"/>
                  </a:lnTo>
                  <a:lnTo>
                    <a:pt x="44" y="22"/>
                  </a:lnTo>
                  <a:lnTo>
                    <a:pt x="17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3B24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0" name="Freeform 106"/>
            <p:cNvSpPr/>
            <p:nvPr/>
          </p:nvSpPr>
          <p:spPr bwMode="auto">
            <a:xfrm>
              <a:off x="5941" y="3922"/>
              <a:ext cx="44" cy="43"/>
            </a:xfrm>
            <a:custGeom>
              <a:avLst/>
              <a:gdLst>
                <a:gd name="T0" fmla="*/ 0 w 44"/>
                <a:gd name="T1" fmla="*/ 39 h 43"/>
                <a:gd name="T2" fmla="*/ 34 w 44"/>
                <a:gd name="T3" fmla="*/ 43 h 43"/>
                <a:gd name="T4" fmla="*/ 44 w 44"/>
                <a:gd name="T5" fmla="*/ 22 h 43"/>
                <a:gd name="T6" fmla="*/ 17 w 44"/>
                <a:gd name="T7" fmla="*/ 0 h 43"/>
                <a:gd name="T8" fmla="*/ 0 w 44"/>
                <a:gd name="T9" fmla="*/ 3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3">
                  <a:moveTo>
                    <a:pt x="0" y="39"/>
                  </a:moveTo>
                  <a:lnTo>
                    <a:pt x="34" y="43"/>
                  </a:lnTo>
                  <a:lnTo>
                    <a:pt x="44" y="22"/>
                  </a:lnTo>
                  <a:lnTo>
                    <a:pt x="17" y="0"/>
                  </a:lnTo>
                  <a:lnTo>
                    <a:pt x="0" y="3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1" name="Freeform 107"/>
            <p:cNvSpPr/>
            <p:nvPr/>
          </p:nvSpPr>
          <p:spPr bwMode="auto">
            <a:xfrm>
              <a:off x="5643" y="3790"/>
              <a:ext cx="412" cy="284"/>
            </a:xfrm>
            <a:custGeom>
              <a:avLst/>
              <a:gdLst>
                <a:gd name="T0" fmla="*/ 116 w 231"/>
                <a:gd name="T1" fmla="*/ 1 h 159"/>
                <a:gd name="T2" fmla="*/ 82 w 231"/>
                <a:gd name="T3" fmla="*/ 50 h 159"/>
                <a:gd name="T4" fmla="*/ 54 w 231"/>
                <a:gd name="T5" fmla="*/ 95 h 159"/>
                <a:gd name="T6" fmla="*/ 15 w 231"/>
                <a:gd name="T7" fmla="*/ 128 h 159"/>
                <a:gd name="T8" fmla="*/ 76 w 231"/>
                <a:gd name="T9" fmla="*/ 155 h 159"/>
                <a:gd name="T10" fmla="*/ 163 w 231"/>
                <a:gd name="T11" fmla="*/ 113 h 159"/>
                <a:gd name="T12" fmla="*/ 183 w 231"/>
                <a:gd name="T13" fmla="*/ 87 h 159"/>
                <a:gd name="T14" fmla="*/ 186 w 231"/>
                <a:gd name="T15" fmla="*/ 98 h 159"/>
                <a:gd name="T16" fmla="*/ 230 w 231"/>
                <a:gd name="T17" fmla="*/ 45 h 159"/>
                <a:gd name="T18" fmla="*/ 230 w 231"/>
                <a:gd name="T19" fmla="*/ 0 h 159"/>
                <a:gd name="T20" fmla="*/ 116 w 231"/>
                <a:gd name="T21" fmla="*/ 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1" h="159">
                  <a:moveTo>
                    <a:pt x="116" y="1"/>
                  </a:moveTo>
                  <a:cubicBezTo>
                    <a:pt x="101" y="13"/>
                    <a:pt x="92" y="31"/>
                    <a:pt x="82" y="50"/>
                  </a:cubicBezTo>
                  <a:cubicBezTo>
                    <a:pt x="74" y="65"/>
                    <a:pt x="67" y="82"/>
                    <a:pt x="54" y="95"/>
                  </a:cubicBezTo>
                  <a:cubicBezTo>
                    <a:pt x="46" y="105"/>
                    <a:pt x="22" y="117"/>
                    <a:pt x="15" y="128"/>
                  </a:cubicBezTo>
                  <a:cubicBezTo>
                    <a:pt x="0" y="159"/>
                    <a:pt x="54" y="157"/>
                    <a:pt x="76" y="155"/>
                  </a:cubicBezTo>
                  <a:cubicBezTo>
                    <a:pt x="109" y="152"/>
                    <a:pt x="141" y="142"/>
                    <a:pt x="163" y="113"/>
                  </a:cubicBezTo>
                  <a:cubicBezTo>
                    <a:pt x="169" y="105"/>
                    <a:pt x="174" y="95"/>
                    <a:pt x="183" y="87"/>
                  </a:cubicBezTo>
                  <a:cubicBezTo>
                    <a:pt x="183" y="92"/>
                    <a:pt x="184" y="95"/>
                    <a:pt x="186" y="98"/>
                  </a:cubicBezTo>
                  <a:cubicBezTo>
                    <a:pt x="206" y="82"/>
                    <a:pt x="226" y="72"/>
                    <a:pt x="230" y="45"/>
                  </a:cubicBezTo>
                  <a:cubicBezTo>
                    <a:pt x="231" y="31"/>
                    <a:pt x="226" y="8"/>
                    <a:pt x="230" y="0"/>
                  </a:cubicBezTo>
                  <a:cubicBezTo>
                    <a:pt x="116" y="1"/>
                    <a:pt x="116" y="1"/>
                    <a:pt x="116" y="1"/>
                  </a:cubicBezTo>
                </a:path>
              </a:pathLst>
            </a:custGeom>
            <a:solidFill>
              <a:srgbClr val="3B24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108"/>
            <p:cNvSpPr/>
            <p:nvPr/>
          </p:nvSpPr>
          <p:spPr bwMode="auto">
            <a:xfrm>
              <a:off x="5666" y="3831"/>
              <a:ext cx="387" cy="237"/>
            </a:xfrm>
            <a:custGeom>
              <a:avLst/>
              <a:gdLst>
                <a:gd name="T0" fmla="*/ 216 w 217"/>
                <a:gd name="T1" fmla="*/ 0 h 133"/>
                <a:gd name="T2" fmla="*/ 173 w 217"/>
                <a:gd name="T3" fmla="*/ 15 h 133"/>
                <a:gd name="T4" fmla="*/ 117 w 217"/>
                <a:gd name="T5" fmla="*/ 25 h 133"/>
                <a:gd name="T6" fmla="*/ 117 w 217"/>
                <a:gd name="T7" fmla="*/ 25 h 133"/>
                <a:gd name="T8" fmla="*/ 115 w 217"/>
                <a:gd name="T9" fmla="*/ 25 h 133"/>
                <a:gd name="T10" fmla="*/ 103 w 217"/>
                <a:gd name="T11" fmla="*/ 15 h 133"/>
                <a:gd name="T12" fmla="*/ 114 w 217"/>
                <a:gd name="T13" fmla="*/ 35 h 133"/>
                <a:gd name="T14" fmla="*/ 90 w 217"/>
                <a:gd name="T15" fmla="*/ 43 h 133"/>
                <a:gd name="T16" fmla="*/ 35 w 217"/>
                <a:gd name="T17" fmla="*/ 100 h 133"/>
                <a:gd name="T18" fmla="*/ 35 w 217"/>
                <a:gd name="T19" fmla="*/ 120 h 133"/>
                <a:gd name="T20" fmla="*/ 20 w 217"/>
                <a:gd name="T21" fmla="*/ 127 h 133"/>
                <a:gd name="T22" fmla="*/ 0 w 217"/>
                <a:gd name="T23" fmla="*/ 118 h 133"/>
                <a:gd name="T24" fmla="*/ 44 w 217"/>
                <a:gd name="T25" fmla="*/ 133 h 133"/>
                <a:gd name="T26" fmla="*/ 63 w 217"/>
                <a:gd name="T27" fmla="*/ 132 h 133"/>
                <a:gd name="T28" fmla="*/ 150 w 217"/>
                <a:gd name="T29" fmla="*/ 90 h 133"/>
                <a:gd name="T30" fmla="*/ 170 w 217"/>
                <a:gd name="T31" fmla="*/ 64 h 133"/>
                <a:gd name="T32" fmla="*/ 173 w 217"/>
                <a:gd name="T33" fmla="*/ 75 h 133"/>
                <a:gd name="T34" fmla="*/ 217 w 217"/>
                <a:gd name="T35" fmla="*/ 22 h 133"/>
                <a:gd name="T36" fmla="*/ 217 w 217"/>
                <a:gd name="T37" fmla="*/ 15 h 133"/>
                <a:gd name="T38" fmla="*/ 216 w 217"/>
                <a:gd name="T39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7" h="133">
                  <a:moveTo>
                    <a:pt x="216" y="0"/>
                  </a:moveTo>
                  <a:cubicBezTo>
                    <a:pt x="208" y="6"/>
                    <a:pt x="191" y="11"/>
                    <a:pt x="173" y="15"/>
                  </a:cubicBezTo>
                  <a:cubicBezTo>
                    <a:pt x="150" y="20"/>
                    <a:pt x="124" y="24"/>
                    <a:pt x="117" y="25"/>
                  </a:cubicBezTo>
                  <a:cubicBezTo>
                    <a:pt x="117" y="25"/>
                    <a:pt x="117" y="25"/>
                    <a:pt x="117" y="25"/>
                  </a:cubicBezTo>
                  <a:cubicBezTo>
                    <a:pt x="115" y="25"/>
                    <a:pt x="115" y="25"/>
                    <a:pt x="115" y="25"/>
                  </a:cubicBezTo>
                  <a:cubicBezTo>
                    <a:pt x="103" y="15"/>
                    <a:pt x="103" y="15"/>
                    <a:pt x="103" y="15"/>
                  </a:cubicBezTo>
                  <a:cubicBezTo>
                    <a:pt x="106" y="22"/>
                    <a:pt x="109" y="29"/>
                    <a:pt x="114" y="35"/>
                  </a:cubicBezTo>
                  <a:cubicBezTo>
                    <a:pt x="104" y="37"/>
                    <a:pt x="94" y="38"/>
                    <a:pt x="90" y="43"/>
                  </a:cubicBezTo>
                  <a:cubicBezTo>
                    <a:pt x="78" y="78"/>
                    <a:pt x="75" y="98"/>
                    <a:pt x="35" y="100"/>
                  </a:cubicBezTo>
                  <a:cubicBezTo>
                    <a:pt x="40" y="108"/>
                    <a:pt x="40" y="118"/>
                    <a:pt x="35" y="120"/>
                  </a:cubicBezTo>
                  <a:cubicBezTo>
                    <a:pt x="32" y="125"/>
                    <a:pt x="26" y="127"/>
                    <a:pt x="20" y="127"/>
                  </a:cubicBezTo>
                  <a:cubicBezTo>
                    <a:pt x="13" y="127"/>
                    <a:pt x="5" y="124"/>
                    <a:pt x="0" y="118"/>
                  </a:cubicBezTo>
                  <a:cubicBezTo>
                    <a:pt x="3" y="130"/>
                    <a:pt x="25" y="133"/>
                    <a:pt x="44" y="133"/>
                  </a:cubicBezTo>
                  <a:cubicBezTo>
                    <a:pt x="51" y="133"/>
                    <a:pt x="58" y="133"/>
                    <a:pt x="63" y="132"/>
                  </a:cubicBezTo>
                  <a:cubicBezTo>
                    <a:pt x="96" y="129"/>
                    <a:pt x="128" y="119"/>
                    <a:pt x="150" y="90"/>
                  </a:cubicBezTo>
                  <a:cubicBezTo>
                    <a:pt x="156" y="82"/>
                    <a:pt x="161" y="72"/>
                    <a:pt x="170" y="64"/>
                  </a:cubicBezTo>
                  <a:cubicBezTo>
                    <a:pt x="170" y="69"/>
                    <a:pt x="171" y="72"/>
                    <a:pt x="173" y="75"/>
                  </a:cubicBezTo>
                  <a:cubicBezTo>
                    <a:pt x="193" y="59"/>
                    <a:pt x="213" y="49"/>
                    <a:pt x="217" y="22"/>
                  </a:cubicBezTo>
                  <a:cubicBezTo>
                    <a:pt x="217" y="20"/>
                    <a:pt x="217" y="17"/>
                    <a:pt x="217" y="15"/>
                  </a:cubicBezTo>
                  <a:cubicBezTo>
                    <a:pt x="217" y="10"/>
                    <a:pt x="217" y="5"/>
                    <a:pt x="216" y="0"/>
                  </a:cubicBezTo>
                </a:path>
              </a:pathLst>
            </a:custGeom>
            <a:solidFill>
              <a:srgbClr val="0E05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109"/>
            <p:cNvSpPr/>
            <p:nvPr/>
          </p:nvSpPr>
          <p:spPr bwMode="auto">
            <a:xfrm>
              <a:off x="6563" y="3838"/>
              <a:ext cx="27" cy="27"/>
            </a:xfrm>
            <a:custGeom>
              <a:avLst/>
              <a:gdLst>
                <a:gd name="T0" fmla="*/ 6 w 27"/>
                <a:gd name="T1" fmla="*/ 27 h 27"/>
                <a:gd name="T2" fmla="*/ 27 w 27"/>
                <a:gd name="T3" fmla="*/ 20 h 27"/>
                <a:gd name="T4" fmla="*/ 11 w 27"/>
                <a:gd name="T5" fmla="*/ 0 h 27"/>
                <a:gd name="T6" fmla="*/ 0 w 27"/>
                <a:gd name="T7" fmla="*/ 8 h 27"/>
                <a:gd name="T8" fmla="*/ 6 w 27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7">
                  <a:moveTo>
                    <a:pt x="6" y="27"/>
                  </a:moveTo>
                  <a:lnTo>
                    <a:pt x="27" y="20"/>
                  </a:lnTo>
                  <a:lnTo>
                    <a:pt x="11" y="0"/>
                  </a:lnTo>
                  <a:lnTo>
                    <a:pt x="0" y="8"/>
                  </a:lnTo>
                  <a:lnTo>
                    <a:pt x="6" y="27"/>
                  </a:lnTo>
                  <a:close/>
                </a:path>
              </a:pathLst>
            </a:custGeom>
            <a:solidFill>
              <a:srgbClr val="5B3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4" name="Freeform 110"/>
            <p:cNvSpPr/>
            <p:nvPr/>
          </p:nvSpPr>
          <p:spPr bwMode="auto">
            <a:xfrm>
              <a:off x="6485" y="3689"/>
              <a:ext cx="389" cy="253"/>
            </a:xfrm>
            <a:custGeom>
              <a:avLst/>
              <a:gdLst>
                <a:gd name="T0" fmla="*/ 96 w 218"/>
                <a:gd name="T1" fmla="*/ 0 h 142"/>
                <a:gd name="T2" fmla="*/ 132 w 218"/>
                <a:gd name="T3" fmla="*/ 42 h 142"/>
                <a:gd name="T4" fmla="*/ 163 w 218"/>
                <a:gd name="T5" fmla="*/ 82 h 142"/>
                <a:gd name="T6" fmla="*/ 201 w 218"/>
                <a:gd name="T7" fmla="*/ 109 h 142"/>
                <a:gd name="T8" fmla="*/ 151 w 218"/>
                <a:gd name="T9" fmla="*/ 141 h 142"/>
                <a:gd name="T10" fmla="*/ 69 w 218"/>
                <a:gd name="T11" fmla="*/ 112 h 142"/>
                <a:gd name="T12" fmla="*/ 48 w 218"/>
                <a:gd name="T13" fmla="*/ 89 h 142"/>
                <a:gd name="T14" fmla="*/ 47 w 218"/>
                <a:gd name="T15" fmla="*/ 99 h 142"/>
                <a:gd name="T16" fmla="*/ 1 w 218"/>
                <a:gd name="T17" fmla="*/ 54 h 142"/>
                <a:gd name="T18" fmla="*/ 7 w 218"/>
                <a:gd name="T19" fmla="*/ 10 h 142"/>
                <a:gd name="T20" fmla="*/ 96 w 218"/>
                <a:gd name="T21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8" h="142">
                  <a:moveTo>
                    <a:pt x="96" y="0"/>
                  </a:moveTo>
                  <a:cubicBezTo>
                    <a:pt x="111" y="9"/>
                    <a:pt x="121" y="26"/>
                    <a:pt x="132" y="42"/>
                  </a:cubicBezTo>
                  <a:cubicBezTo>
                    <a:pt x="141" y="55"/>
                    <a:pt x="149" y="70"/>
                    <a:pt x="163" y="82"/>
                  </a:cubicBezTo>
                  <a:cubicBezTo>
                    <a:pt x="172" y="90"/>
                    <a:pt x="194" y="99"/>
                    <a:pt x="201" y="109"/>
                  </a:cubicBezTo>
                  <a:cubicBezTo>
                    <a:pt x="218" y="136"/>
                    <a:pt x="171" y="140"/>
                    <a:pt x="151" y="141"/>
                  </a:cubicBezTo>
                  <a:cubicBezTo>
                    <a:pt x="121" y="142"/>
                    <a:pt x="92" y="136"/>
                    <a:pt x="69" y="112"/>
                  </a:cubicBezTo>
                  <a:cubicBezTo>
                    <a:pt x="62" y="105"/>
                    <a:pt x="56" y="96"/>
                    <a:pt x="48" y="89"/>
                  </a:cubicBezTo>
                  <a:cubicBezTo>
                    <a:pt x="47" y="93"/>
                    <a:pt x="48" y="95"/>
                    <a:pt x="47" y="99"/>
                  </a:cubicBezTo>
                  <a:cubicBezTo>
                    <a:pt x="27" y="85"/>
                    <a:pt x="2" y="69"/>
                    <a:pt x="1" y="54"/>
                  </a:cubicBezTo>
                  <a:cubicBezTo>
                    <a:pt x="0" y="42"/>
                    <a:pt x="11" y="18"/>
                    <a:pt x="7" y="10"/>
                  </a:cubicBezTo>
                  <a:cubicBezTo>
                    <a:pt x="96" y="0"/>
                    <a:pt x="96" y="0"/>
                    <a:pt x="96" y="0"/>
                  </a:cubicBezTo>
                </a:path>
              </a:pathLst>
            </a:custGeom>
            <a:solidFill>
              <a:srgbClr val="3B24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5" name="Freeform 111"/>
            <p:cNvSpPr>
              <a:spLocks noEditPoints="1"/>
            </p:cNvSpPr>
            <p:nvPr/>
          </p:nvSpPr>
          <p:spPr bwMode="auto">
            <a:xfrm>
              <a:off x="6667" y="3928"/>
              <a:ext cx="87" cy="12"/>
            </a:xfrm>
            <a:custGeom>
              <a:avLst/>
              <a:gdLst>
                <a:gd name="T0" fmla="*/ 1 w 49"/>
                <a:gd name="T1" fmla="*/ 0 h 7"/>
                <a:gd name="T2" fmla="*/ 44 w 49"/>
                <a:gd name="T3" fmla="*/ 7 h 7"/>
                <a:gd name="T4" fmla="*/ 49 w 49"/>
                <a:gd name="T5" fmla="*/ 7 h 7"/>
                <a:gd name="T6" fmla="*/ 44 w 49"/>
                <a:gd name="T7" fmla="*/ 7 h 7"/>
                <a:gd name="T8" fmla="*/ 1 w 49"/>
                <a:gd name="T9" fmla="*/ 0 h 7"/>
                <a:gd name="T10" fmla="*/ 1 w 49"/>
                <a:gd name="T11" fmla="*/ 0 h 7"/>
                <a:gd name="T12" fmla="*/ 1 w 49"/>
                <a:gd name="T13" fmla="*/ 0 h 7"/>
                <a:gd name="T14" fmla="*/ 1 w 49"/>
                <a:gd name="T15" fmla="*/ 0 h 7"/>
                <a:gd name="T16" fmla="*/ 0 w 49"/>
                <a:gd name="T17" fmla="*/ 0 h 7"/>
                <a:gd name="T18" fmla="*/ 0 w 49"/>
                <a:gd name="T19" fmla="*/ 0 h 7"/>
                <a:gd name="T20" fmla="*/ 0 w 49"/>
                <a:gd name="T2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" h="7">
                  <a:moveTo>
                    <a:pt x="1" y="0"/>
                  </a:moveTo>
                  <a:cubicBezTo>
                    <a:pt x="15" y="6"/>
                    <a:pt x="29" y="7"/>
                    <a:pt x="44" y="7"/>
                  </a:cubicBezTo>
                  <a:cubicBezTo>
                    <a:pt x="46" y="7"/>
                    <a:pt x="48" y="7"/>
                    <a:pt x="49" y="7"/>
                  </a:cubicBezTo>
                  <a:cubicBezTo>
                    <a:pt x="48" y="7"/>
                    <a:pt x="46" y="7"/>
                    <a:pt x="44" y="7"/>
                  </a:cubicBezTo>
                  <a:cubicBezTo>
                    <a:pt x="29" y="7"/>
                    <a:pt x="15" y="6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24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6" name="Freeform 112"/>
            <p:cNvSpPr/>
            <p:nvPr/>
          </p:nvSpPr>
          <p:spPr bwMode="auto">
            <a:xfrm>
              <a:off x="6569" y="3744"/>
              <a:ext cx="282" cy="196"/>
            </a:xfrm>
            <a:custGeom>
              <a:avLst/>
              <a:gdLst>
                <a:gd name="T0" fmla="*/ 78 w 158"/>
                <a:gd name="T1" fmla="*/ 0 h 110"/>
                <a:gd name="T2" fmla="*/ 76 w 158"/>
                <a:gd name="T3" fmla="*/ 24 h 110"/>
                <a:gd name="T4" fmla="*/ 76 w 158"/>
                <a:gd name="T5" fmla="*/ 24 h 110"/>
                <a:gd name="T6" fmla="*/ 75 w 158"/>
                <a:gd name="T7" fmla="*/ 24 h 110"/>
                <a:gd name="T8" fmla="*/ 74 w 158"/>
                <a:gd name="T9" fmla="*/ 24 h 110"/>
                <a:gd name="T10" fmla="*/ 74 w 158"/>
                <a:gd name="T11" fmla="*/ 24 h 110"/>
                <a:gd name="T12" fmla="*/ 74 w 158"/>
                <a:gd name="T13" fmla="*/ 24 h 110"/>
                <a:gd name="T14" fmla="*/ 61 w 158"/>
                <a:gd name="T15" fmla="*/ 25 h 110"/>
                <a:gd name="T16" fmla="*/ 0 w 158"/>
                <a:gd name="T17" fmla="*/ 16 h 110"/>
                <a:gd name="T18" fmla="*/ 74 w 158"/>
                <a:gd name="T19" fmla="*/ 38 h 110"/>
                <a:gd name="T20" fmla="*/ 71 w 158"/>
                <a:gd name="T21" fmla="*/ 58 h 110"/>
                <a:gd name="T22" fmla="*/ 132 w 158"/>
                <a:gd name="T23" fmla="*/ 83 h 110"/>
                <a:gd name="T24" fmla="*/ 109 w 158"/>
                <a:gd name="T25" fmla="*/ 103 h 110"/>
                <a:gd name="T26" fmla="*/ 89 w 158"/>
                <a:gd name="T27" fmla="*/ 105 h 110"/>
                <a:gd name="T28" fmla="*/ 35 w 158"/>
                <a:gd name="T29" fmla="*/ 92 h 110"/>
                <a:gd name="T30" fmla="*/ 55 w 158"/>
                <a:gd name="T31" fmla="*/ 103 h 110"/>
                <a:gd name="T32" fmla="*/ 55 w 158"/>
                <a:gd name="T33" fmla="*/ 103 h 110"/>
                <a:gd name="T34" fmla="*/ 56 w 158"/>
                <a:gd name="T35" fmla="*/ 103 h 110"/>
                <a:gd name="T36" fmla="*/ 56 w 158"/>
                <a:gd name="T37" fmla="*/ 103 h 110"/>
                <a:gd name="T38" fmla="*/ 56 w 158"/>
                <a:gd name="T39" fmla="*/ 103 h 110"/>
                <a:gd name="T40" fmla="*/ 99 w 158"/>
                <a:gd name="T41" fmla="*/ 110 h 110"/>
                <a:gd name="T42" fmla="*/ 104 w 158"/>
                <a:gd name="T43" fmla="*/ 110 h 110"/>
                <a:gd name="T44" fmla="*/ 104 w 158"/>
                <a:gd name="T45" fmla="*/ 110 h 110"/>
                <a:gd name="T46" fmla="*/ 158 w 158"/>
                <a:gd name="T47" fmla="*/ 88 h 110"/>
                <a:gd name="T48" fmla="*/ 154 w 158"/>
                <a:gd name="T49" fmla="*/ 78 h 110"/>
                <a:gd name="T50" fmla="*/ 116 w 158"/>
                <a:gd name="T51" fmla="*/ 51 h 110"/>
                <a:gd name="T52" fmla="*/ 85 w 158"/>
                <a:gd name="T53" fmla="*/ 11 h 110"/>
                <a:gd name="T54" fmla="*/ 78 w 158"/>
                <a:gd name="T55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8" h="110">
                  <a:moveTo>
                    <a:pt x="78" y="0"/>
                  </a:moveTo>
                  <a:cubicBezTo>
                    <a:pt x="76" y="24"/>
                    <a:pt x="76" y="24"/>
                    <a:pt x="76" y="24"/>
                  </a:cubicBezTo>
                  <a:cubicBezTo>
                    <a:pt x="76" y="24"/>
                    <a:pt x="76" y="24"/>
                    <a:pt x="76" y="24"/>
                  </a:cubicBezTo>
                  <a:cubicBezTo>
                    <a:pt x="75" y="24"/>
                    <a:pt x="75" y="24"/>
                    <a:pt x="75" y="24"/>
                  </a:cubicBezTo>
                  <a:cubicBezTo>
                    <a:pt x="75" y="24"/>
                    <a:pt x="75" y="24"/>
                    <a:pt x="74" y="24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66" y="25"/>
                    <a:pt x="61" y="25"/>
                  </a:cubicBezTo>
                  <a:cubicBezTo>
                    <a:pt x="41" y="25"/>
                    <a:pt x="19" y="21"/>
                    <a:pt x="0" y="16"/>
                  </a:cubicBezTo>
                  <a:cubicBezTo>
                    <a:pt x="22" y="29"/>
                    <a:pt x="52" y="27"/>
                    <a:pt x="74" y="38"/>
                  </a:cubicBezTo>
                  <a:cubicBezTo>
                    <a:pt x="79" y="40"/>
                    <a:pt x="61" y="55"/>
                    <a:pt x="71" y="58"/>
                  </a:cubicBezTo>
                  <a:cubicBezTo>
                    <a:pt x="94" y="65"/>
                    <a:pt x="122" y="63"/>
                    <a:pt x="132" y="83"/>
                  </a:cubicBezTo>
                  <a:cubicBezTo>
                    <a:pt x="139" y="95"/>
                    <a:pt x="119" y="101"/>
                    <a:pt x="109" y="103"/>
                  </a:cubicBezTo>
                  <a:cubicBezTo>
                    <a:pt x="102" y="104"/>
                    <a:pt x="95" y="105"/>
                    <a:pt x="89" y="105"/>
                  </a:cubicBezTo>
                  <a:cubicBezTo>
                    <a:pt x="70" y="105"/>
                    <a:pt x="51" y="101"/>
                    <a:pt x="35" y="92"/>
                  </a:cubicBezTo>
                  <a:cubicBezTo>
                    <a:pt x="41" y="97"/>
                    <a:pt x="48" y="101"/>
                    <a:pt x="55" y="103"/>
                  </a:cubicBezTo>
                  <a:cubicBezTo>
                    <a:pt x="55" y="103"/>
                    <a:pt x="55" y="103"/>
                    <a:pt x="55" y="103"/>
                  </a:cubicBezTo>
                  <a:cubicBezTo>
                    <a:pt x="55" y="103"/>
                    <a:pt x="55" y="103"/>
                    <a:pt x="56" y="103"/>
                  </a:cubicBezTo>
                  <a:cubicBezTo>
                    <a:pt x="56" y="103"/>
                    <a:pt x="56" y="103"/>
                    <a:pt x="56" y="103"/>
                  </a:cubicBezTo>
                  <a:cubicBezTo>
                    <a:pt x="56" y="103"/>
                    <a:pt x="56" y="103"/>
                    <a:pt x="56" y="103"/>
                  </a:cubicBezTo>
                  <a:cubicBezTo>
                    <a:pt x="70" y="109"/>
                    <a:pt x="84" y="110"/>
                    <a:pt x="99" y="110"/>
                  </a:cubicBezTo>
                  <a:cubicBezTo>
                    <a:pt x="101" y="110"/>
                    <a:pt x="103" y="110"/>
                    <a:pt x="104" y="110"/>
                  </a:cubicBezTo>
                  <a:cubicBezTo>
                    <a:pt x="104" y="110"/>
                    <a:pt x="104" y="110"/>
                    <a:pt x="104" y="110"/>
                  </a:cubicBezTo>
                  <a:cubicBezTo>
                    <a:pt x="121" y="110"/>
                    <a:pt x="158" y="106"/>
                    <a:pt x="158" y="88"/>
                  </a:cubicBezTo>
                  <a:cubicBezTo>
                    <a:pt x="158" y="85"/>
                    <a:pt x="157" y="82"/>
                    <a:pt x="154" y="78"/>
                  </a:cubicBezTo>
                  <a:cubicBezTo>
                    <a:pt x="147" y="68"/>
                    <a:pt x="125" y="59"/>
                    <a:pt x="116" y="51"/>
                  </a:cubicBezTo>
                  <a:cubicBezTo>
                    <a:pt x="102" y="39"/>
                    <a:pt x="94" y="24"/>
                    <a:pt x="85" y="11"/>
                  </a:cubicBezTo>
                  <a:cubicBezTo>
                    <a:pt x="83" y="7"/>
                    <a:pt x="80" y="4"/>
                    <a:pt x="78" y="0"/>
                  </a:cubicBezTo>
                </a:path>
              </a:pathLst>
            </a:custGeom>
            <a:solidFill>
              <a:srgbClr val="0E05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7" name="Freeform 113"/>
            <p:cNvSpPr/>
            <p:nvPr/>
          </p:nvSpPr>
          <p:spPr bwMode="auto">
            <a:xfrm>
              <a:off x="5810" y="2352"/>
              <a:ext cx="903" cy="1524"/>
            </a:xfrm>
            <a:custGeom>
              <a:avLst/>
              <a:gdLst>
                <a:gd name="T0" fmla="*/ 97 w 506"/>
                <a:gd name="T1" fmla="*/ 60 h 855"/>
                <a:gd name="T2" fmla="*/ 0 w 506"/>
                <a:gd name="T3" fmla="*/ 827 h 855"/>
                <a:gd name="T4" fmla="*/ 34 w 506"/>
                <a:gd name="T5" fmla="*/ 855 h 855"/>
                <a:gd name="T6" fmla="*/ 139 w 506"/>
                <a:gd name="T7" fmla="*/ 827 h 855"/>
                <a:gd name="T8" fmla="*/ 285 w 506"/>
                <a:gd name="T9" fmla="*/ 169 h 855"/>
                <a:gd name="T10" fmla="*/ 379 w 506"/>
                <a:gd name="T11" fmla="*/ 784 h 855"/>
                <a:gd name="T12" fmla="*/ 501 w 506"/>
                <a:gd name="T13" fmla="*/ 805 h 855"/>
                <a:gd name="T14" fmla="*/ 506 w 506"/>
                <a:gd name="T15" fmla="*/ 746 h 855"/>
                <a:gd name="T16" fmla="*/ 479 w 506"/>
                <a:gd name="T17" fmla="*/ 0 h 855"/>
                <a:gd name="T18" fmla="*/ 97 w 506"/>
                <a:gd name="T19" fmla="*/ 60 h 8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6" h="855">
                  <a:moveTo>
                    <a:pt x="97" y="60"/>
                  </a:moveTo>
                  <a:cubicBezTo>
                    <a:pt x="0" y="827"/>
                    <a:pt x="0" y="827"/>
                    <a:pt x="0" y="827"/>
                  </a:cubicBezTo>
                  <a:cubicBezTo>
                    <a:pt x="34" y="855"/>
                    <a:pt x="34" y="855"/>
                    <a:pt x="34" y="855"/>
                  </a:cubicBezTo>
                  <a:cubicBezTo>
                    <a:pt x="34" y="855"/>
                    <a:pt x="128" y="844"/>
                    <a:pt x="139" y="827"/>
                  </a:cubicBezTo>
                  <a:cubicBezTo>
                    <a:pt x="149" y="810"/>
                    <a:pt x="242" y="196"/>
                    <a:pt x="285" y="169"/>
                  </a:cubicBezTo>
                  <a:cubicBezTo>
                    <a:pt x="315" y="149"/>
                    <a:pt x="379" y="784"/>
                    <a:pt x="379" y="784"/>
                  </a:cubicBezTo>
                  <a:cubicBezTo>
                    <a:pt x="379" y="784"/>
                    <a:pt x="449" y="810"/>
                    <a:pt x="501" y="805"/>
                  </a:cubicBezTo>
                  <a:cubicBezTo>
                    <a:pt x="506" y="746"/>
                    <a:pt x="506" y="746"/>
                    <a:pt x="506" y="746"/>
                  </a:cubicBezTo>
                  <a:cubicBezTo>
                    <a:pt x="506" y="746"/>
                    <a:pt x="480" y="92"/>
                    <a:pt x="479" y="0"/>
                  </a:cubicBezTo>
                  <a:cubicBezTo>
                    <a:pt x="97" y="60"/>
                    <a:pt x="97" y="60"/>
                    <a:pt x="97" y="60"/>
                  </a:cubicBezTo>
                </a:path>
              </a:pathLst>
            </a:custGeom>
            <a:solidFill>
              <a:srgbClr val="246D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8" name="Freeform 114"/>
            <p:cNvSpPr>
              <a:spLocks noEditPoints="1"/>
            </p:cNvSpPr>
            <p:nvPr/>
          </p:nvSpPr>
          <p:spPr bwMode="auto">
            <a:xfrm>
              <a:off x="6701" y="3787"/>
              <a:ext cx="3" cy="0"/>
            </a:xfrm>
            <a:custGeom>
              <a:avLst/>
              <a:gdLst>
                <a:gd name="T0" fmla="*/ 0 w 2"/>
                <a:gd name="T1" fmla="*/ 0 w 2"/>
                <a:gd name="T2" fmla="*/ 0 w 2"/>
                <a:gd name="T3" fmla="*/ 0 w 2"/>
                <a:gd name="T4" fmla="*/ 2 w 2"/>
                <a:gd name="T5" fmla="*/ 1 w 2"/>
                <a:gd name="T6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</a:path>
              </a:pathLst>
            </a:custGeom>
            <a:solidFill>
              <a:srgbClr val="0603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9" name="Freeform 115"/>
            <p:cNvSpPr/>
            <p:nvPr/>
          </p:nvSpPr>
          <p:spPr bwMode="auto">
            <a:xfrm>
              <a:off x="5875" y="3858"/>
              <a:ext cx="100" cy="18"/>
            </a:xfrm>
            <a:custGeom>
              <a:avLst/>
              <a:gdLst>
                <a:gd name="T0" fmla="*/ 56 w 56"/>
                <a:gd name="T1" fmla="*/ 0 h 10"/>
                <a:gd name="T2" fmla="*/ 0 w 56"/>
                <a:gd name="T3" fmla="*/ 10 h 10"/>
                <a:gd name="T4" fmla="*/ 0 w 56"/>
                <a:gd name="T5" fmla="*/ 10 h 10"/>
                <a:gd name="T6" fmla="*/ 56 w 56"/>
                <a:gd name="T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10">
                  <a:moveTo>
                    <a:pt x="56" y="0"/>
                  </a:moveTo>
                  <a:cubicBezTo>
                    <a:pt x="33" y="5"/>
                    <a:pt x="8" y="9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7" y="9"/>
                    <a:pt x="33" y="5"/>
                    <a:pt x="56" y="0"/>
                  </a:cubicBezTo>
                </a:path>
              </a:pathLst>
            </a:custGeom>
            <a:solidFill>
              <a:srgbClr val="0603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0" name="Freeform 116"/>
            <p:cNvSpPr>
              <a:spLocks noEditPoints="1"/>
            </p:cNvSpPr>
            <p:nvPr/>
          </p:nvSpPr>
          <p:spPr bwMode="auto">
            <a:xfrm>
              <a:off x="5875" y="2803"/>
              <a:ext cx="838" cy="1073"/>
            </a:xfrm>
            <a:custGeom>
              <a:avLst/>
              <a:gdLst>
                <a:gd name="T0" fmla="*/ 212 w 470"/>
                <a:gd name="T1" fmla="*/ 17 h 602"/>
                <a:gd name="T2" fmla="*/ 162 w 470"/>
                <a:gd name="T3" fmla="*/ 29 h 602"/>
                <a:gd name="T4" fmla="*/ 114 w 470"/>
                <a:gd name="T5" fmla="*/ 22 h 602"/>
                <a:gd name="T6" fmla="*/ 23 w 470"/>
                <a:gd name="T7" fmla="*/ 465 h 602"/>
                <a:gd name="T8" fmla="*/ 36 w 470"/>
                <a:gd name="T9" fmla="*/ 532 h 602"/>
                <a:gd name="T10" fmla="*/ 0 w 470"/>
                <a:gd name="T11" fmla="*/ 602 h 602"/>
                <a:gd name="T12" fmla="*/ 56 w 470"/>
                <a:gd name="T13" fmla="*/ 592 h 602"/>
                <a:gd name="T14" fmla="*/ 103 w 470"/>
                <a:gd name="T15" fmla="*/ 574 h 602"/>
                <a:gd name="T16" fmla="*/ 212 w 470"/>
                <a:gd name="T17" fmla="*/ 17 h 602"/>
                <a:gd name="T18" fmla="*/ 451 w 470"/>
                <a:gd name="T19" fmla="*/ 0 h 602"/>
                <a:gd name="T20" fmla="*/ 374 w 470"/>
                <a:gd name="T21" fmla="*/ 22 h 602"/>
                <a:gd name="T22" fmla="*/ 429 w 470"/>
                <a:gd name="T23" fmla="*/ 444 h 602"/>
                <a:gd name="T24" fmla="*/ 414 w 470"/>
                <a:gd name="T25" fmla="*/ 485 h 602"/>
                <a:gd name="T26" fmla="*/ 440 w 470"/>
                <a:gd name="T27" fmla="*/ 503 h 602"/>
                <a:gd name="T28" fmla="*/ 463 w 470"/>
                <a:gd name="T29" fmla="*/ 552 h 602"/>
                <a:gd name="T30" fmla="*/ 463 w 470"/>
                <a:gd name="T31" fmla="*/ 552 h 602"/>
                <a:gd name="T32" fmla="*/ 464 w 470"/>
                <a:gd name="T33" fmla="*/ 552 h 602"/>
                <a:gd name="T34" fmla="*/ 465 w 470"/>
                <a:gd name="T35" fmla="*/ 552 h 602"/>
                <a:gd name="T36" fmla="*/ 465 w 470"/>
                <a:gd name="T37" fmla="*/ 552 h 602"/>
                <a:gd name="T38" fmla="*/ 470 w 470"/>
                <a:gd name="T39" fmla="*/ 493 h 602"/>
                <a:gd name="T40" fmla="*/ 451 w 470"/>
                <a:gd name="T41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70" h="602">
                  <a:moveTo>
                    <a:pt x="212" y="17"/>
                  </a:moveTo>
                  <a:cubicBezTo>
                    <a:pt x="197" y="25"/>
                    <a:pt x="180" y="29"/>
                    <a:pt x="162" y="29"/>
                  </a:cubicBezTo>
                  <a:cubicBezTo>
                    <a:pt x="146" y="29"/>
                    <a:pt x="130" y="26"/>
                    <a:pt x="114" y="22"/>
                  </a:cubicBezTo>
                  <a:cubicBezTo>
                    <a:pt x="105" y="166"/>
                    <a:pt x="67" y="359"/>
                    <a:pt x="23" y="465"/>
                  </a:cubicBezTo>
                  <a:cubicBezTo>
                    <a:pt x="13" y="488"/>
                    <a:pt x="46" y="511"/>
                    <a:pt x="36" y="532"/>
                  </a:cubicBezTo>
                  <a:cubicBezTo>
                    <a:pt x="24" y="556"/>
                    <a:pt x="12" y="578"/>
                    <a:pt x="0" y="602"/>
                  </a:cubicBezTo>
                  <a:cubicBezTo>
                    <a:pt x="8" y="601"/>
                    <a:pt x="33" y="597"/>
                    <a:pt x="56" y="592"/>
                  </a:cubicBezTo>
                  <a:cubicBezTo>
                    <a:pt x="78" y="587"/>
                    <a:pt x="98" y="581"/>
                    <a:pt x="103" y="574"/>
                  </a:cubicBezTo>
                  <a:cubicBezTo>
                    <a:pt x="111" y="561"/>
                    <a:pt x="167" y="199"/>
                    <a:pt x="212" y="17"/>
                  </a:cubicBezTo>
                  <a:moveTo>
                    <a:pt x="451" y="0"/>
                  </a:moveTo>
                  <a:cubicBezTo>
                    <a:pt x="430" y="7"/>
                    <a:pt x="402" y="16"/>
                    <a:pt x="374" y="22"/>
                  </a:cubicBezTo>
                  <a:cubicBezTo>
                    <a:pt x="381" y="157"/>
                    <a:pt x="403" y="338"/>
                    <a:pt x="429" y="444"/>
                  </a:cubicBezTo>
                  <a:cubicBezTo>
                    <a:pt x="432" y="457"/>
                    <a:pt x="406" y="470"/>
                    <a:pt x="414" y="485"/>
                  </a:cubicBezTo>
                  <a:cubicBezTo>
                    <a:pt x="417" y="493"/>
                    <a:pt x="437" y="498"/>
                    <a:pt x="440" y="503"/>
                  </a:cubicBezTo>
                  <a:cubicBezTo>
                    <a:pt x="446" y="522"/>
                    <a:pt x="456" y="536"/>
                    <a:pt x="463" y="552"/>
                  </a:cubicBezTo>
                  <a:cubicBezTo>
                    <a:pt x="463" y="552"/>
                    <a:pt x="463" y="552"/>
                    <a:pt x="463" y="552"/>
                  </a:cubicBezTo>
                  <a:cubicBezTo>
                    <a:pt x="464" y="552"/>
                    <a:pt x="464" y="552"/>
                    <a:pt x="464" y="552"/>
                  </a:cubicBezTo>
                  <a:cubicBezTo>
                    <a:pt x="464" y="552"/>
                    <a:pt x="464" y="552"/>
                    <a:pt x="465" y="552"/>
                  </a:cubicBezTo>
                  <a:cubicBezTo>
                    <a:pt x="465" y="552"/>
                    <a:pt x="465" y="552"/>
                    <a:pt x="465" y="552"/>
                  </a:cubicBezTo>
                  <a:cubicBezTo>
                    <a:pt x="470" y="493"/>
                    <a:pt x="470" y="493"/>
                    <a:pt x="470" y="493"/>
                  </a:cubicBezTo>
                  <a:cubicBezTo>
                    <a:pt x="470" y="493"/>
                    <a:pt x="459" y="218"/>
                    <a:pt x="451" y="0"/>
                  </a:cubicBezTo>
                </a:path>
              </a:pathLst>
            </a:custGeom>
            <a:solidFill>
              <a:srgbClr val="104B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1" name="Freeform 117"/>
            <p:cNvSpPr/>
            <p:nvPr/>
          </p:nvSpPr>
          <p:spPr bwMode="auto">
            <a:xfrm>
              <a:off x="5889" y="1443"/>
              <a:ext cx="849" cy="1545"/>
            </a:xfrm>
            <a:custGeom>
              <a:avLst/>
              <a:gdLst>
                <a:gd name="T0" fmla="*/ 51 w 476"/>
                <a:gd name="T1" fmla="*/ 184 h 867"/>
                <a:gd name="T2" fmla="*/ 41 w 476"/>
                <a:gd name="T3" fmla="*/ 413 h 867"/>
                <a:gd name="T4" fmla="*/ 1 w 476"/>
                <a:gd name="T5" fmla="*/ 734 h 867"/>
                <a:gd name="T6" fmla="*/ 245 w 476"/>
                <a:gd name="T7" fmla="*/ 719 h 867"/>
                <a:gd name="T8" fmla="*/ 281 w 476"/>
                <a:gd name="T9" fmla="*/ 794 h 867"/>
                <a:gd name="T10" fmla="*/ 474 w 476"/>
                <a:gd name="T11" fmla="*/ 749 h 867"/>
                <a:gd name="T12" fmla="*/ 466 w 476"/>
                <a:gd name="T13" fmla="*/ 430 h 867"/>
                <a:gd name="T14" fmla="*/ 459 w 476"/>
                <a:gd name="T15" fmla="*/ 204 h 867"/>
                <a:gd name="T16" fmla="*/ 460 w 476"/>
                <a:gd name="T17" fmla="*/ 206 h 867"/>
                <a:gd name="T18" fmla="*/ 452 w 476"/>
                <a:gd name="T19" fmla="*/ 32 h 867"/>
                <a:gd name="T20" fmla="*/ 383 w 476"/>
                <a:gd name="T21" fmla="*/ 3 h 867"/>
                <a:gd name="T22" fmla="*/ 204 w 476"/>
                <a:gd name="T23" fmla="*/ 9 h 867"/>
                <a:gd name="T24" fmla="*/ 51 w 476"/>
                <a:gd name="T25" fmla="*/ 68 h 867"/>
                <a:gd name="T26" fmla="*/ 51 w 476"/>
                <a:gd name="T27" fmla="*/ 184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6" h="867">
                  <a:moveTo>
                    <a:pt x="51" y="184"/>
                  </a:moveTo>
                  <a:cubicBezTo>
                    <a:pt x="51" y="184"/>
                    <a:pt x="53" y="284"/>
                    <a:pt x="41" y="413"/>
                  </a:cubicBezTo>
                  <a:cubicBezTo>
                    <a:pt x="31" y="513"/>
                    <a:pt x="4" y="693"/>
                    <a:pt x="1" y="734"/>
                  </a:cubicBezTo>
                  <a:cubicBezTo>
                    <a:pt x="0" y="745"/>
                    <a:pt x="211" y="867"/>
                    <a:pt x="245" y="719"/>
                  </a:cubicBezTo>
                  <a:cubicBezTo>
                    <a:pt x="245" y="719"/>
                    <a:pt x="235" y="776"/>
                    <a:pt x="281" y="794"/>
                  </a:cubicBezTo>
                  <a:cubicBezTo>
                    <a:pt x="317" y="807"/>
                    <a:pt x="470" y="757"/>
                    <a:pt x="474" y="749"/>
                  </a:cubicBezTo>
                  <a:cubicBezTo>
                    <a:pt x="476" y="745"/>
                    <a:pt x="472" y="552"/>
                    <a:pt x="466" y="430"/>
                  </a:cubicBezTo>
                  <a:cubicBezTo>
                    <a:pt x="461" y="315"/>
                    <a:pt x="459" y="204"/>
                    <a:pt x="459" y="204"/>
                  </a:cubicBezTo>
                  <a:cubicBezTo>
                    <a:pt x="459" y="204"/>
                    <a:pt x="460" y="205"/>
                    <a:pt x="460" y="206"/>
                  </a:cubicBezTo>
                  <a:cubicBezTo>
                    <a:pt x="452" y="32"/>
                    <a:pt x="452" y="32"/>
                    <a:pt x="452" y="32"/>
                  </a:cubicBezTo>
                  <a:cubicBezTo>
                    <a:pt x="427" y="18"/>
                    <a:pt x="390" y="6"/>
                    <a:pt x="383" y="3"/>
                  </a:cubicBezTo>
                  <a:cubicBezTo>
                    <a:pt x="372" y="0"/>
                    <a:pt x="229" y="2"/>
                    <a:pt x="204" y="9"/>
                  </a:cubicBezTo>
                  <a:cubicBezTo>
                    <a:pt x="195" y="11"/>
                    <a:pt x="105" y="14"/>
                    <a:pt x="51" y="68"/>
                  </a:cubicBezTo>
                  <a:cubicBezTo>
                    <a:pt x="36" y="95"/>
                    <a:pt x="46" y="120"/>
                    <a:pt x="51" y="184"/>
                  </a:cubicBezTo>
                </a:path>
              </a:pathLst>
            </a:custGeom>
            <a:solidFill>
              <a:srgbClr val="F5FB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2" name="Freeform 118"/>
            <p:cNvSpPr/>
            <p:nvPr/>
          </p:nvSpPr>
          <p:spPr bwMode="auto">
            <a:xfrm>
              <a:off x="6132" y="1441"/>
              <a:ext cx="517" cy="747"/>
            </a:xfrm>
            <a:custGeom>
              <a:avLst/>
              <a:gdLst>
                <a:gd name="T0" fmla="*/ 290 w 290"/>
                <a:gd name="T1" fmla="*/ 118 h 419"/>
                <a:gd name="T2" fmla="*/ 278 w 290"/>
                <a:gd name="T3" fmla="*/ 16 h 419"/>
                <a:gd name="T4" fmla="*/ 238 w 290"/>
                <a:gd name="T5" fmla="*/ 4 h 419"/>
                <a:gd name="T6" fmla="*/ 68 w 290"/>
                <a:gd name="T7" fmla="*/ 10 h 419"/>
                <a:gd name="T8" fmla="*/ 55 w 290"/>
                <a:gd name="T9" fmla="*/ 13 h 419"/>
                <a:gd name="T10" fmla="*/ 0 w 290"/>
                <a:gd name="T11" fmla="*/ 108 h 419"/>
                <a:gd name="T12" fmla="*/ 87 w 290"/>
                <a:gd name="T13" fmla="*/ 151 h 419"/>
                <a:gd name="T14" fmla="*/ 115 w 290"/>
                <a:gd name="T15" fmla="*/ 347 h 419"/>
                <a:gd name="T16" fmla="*/ 117 w 290"/>
                <a:gd name="T17" fmla="*/ 419 h 419"/>
                <a:gd name="T18" fmla="*/ 288 w 290"/>
                <a:gd name="T19" fmla="*/ 153 h 419"/>
                <a:gd name="T20" fmla="*/ 235 w 290"/>
                <a:gd name="T21" fmla="*/ 139 h 419"/>
                <a:gd name="T22" fmla="*/ 290 w 290"/>
                <a:gd name="T23" fmla="*/ 118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0" h="419">
                  <a:moveTo>
                    <a:pt x="290" y="118"/>
                  </a:moveTo>
                  <a:cubicBezTo>
                    <a:pt x="278" y="16"/>
                    <a:pt x="278" y="16"/>
                    <a:pt x="278" y="16"/>
                  </a:cubicBezTo>
                  <a:cubicBezTo>
                    <a:pt x="260" y="8"/>
                    <a:pt x="242" y="5"/>
                    <a:pt x="238" y="4"/>
                  </a:cubicBezTo>
                  <a:cubicBezTo>
                    <a:pt x="227" y="0"/>
                    <a:pt x="93" y="3"/>
                    <a:pt x="68" y="10"/>
                  </a:cubicBezTo>
                  <a:cubicBezTo>
                    <a:pt x="66" y="10"/>
                    <a:pt x="62" y="11"/>
                    <a:pt x="55" y="13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87" y="151"/>
                    <a:pt x="87" y="151"/>
                    <a:pt x="87" y="151"/>
                  </a:cubicBezTo>
                  <a:cubicBezTo>
                    <a:pt x="115" y="347"/>
                    <a:pt x="115" y="347"/>
                    <a:pt x="115" y="347"/>
                  </a:cubicBezTo>
                  <a:cubicBezTo>
                    <a:pt x="117" y="419"/>
                    <a:pt x="117" y="419"/>
                    <a:pt x="117" y="419"/>
                  </a:cubicBezTo>
                  <a:cubicBezTo>
                    <a:pt x="288" y="153"/>
                    <a:pt x="288" y="153"/>
                    <a:pt x="288" y="153"/>
                  </a:cubicBezTo>
                  <a:cubicBezTo>
                    <a:pt x="235" y="139"/>
                    <a:pt x="235" y="139"/>
                    <a:pt x="235" y="139"/>
                  </a:cubicBezTo>
                  <a:cubicBezTo>
                    <a:pt x="290" y="118"/>
                    <a:pt x="290" y="118"/>
                    <a:pt x="290" y="118"/>
                  </a:cubicBezTo>
                </a:path>
              </a:pathLst>
            </a:custGeom>
            <a:solidFill>
              <a:srgbClr val="CBE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3" name="Freeform 119"/>
            <p:cNvSpPr/>
            <p:nvPr/>
          </p:nvSpPr>
          <p:spPr bwMode="auto">
            <a:xfrm>
              <a:off x="6198" y="1446"/>
              <a:ext cx="378" cy="150"/>
            </a:xfrm>
            <a:custGeom>
              <a:avLst/>
              <a:gdLst>
                <a:gd name="T0" fmla="*/ 191 w 212"/>
                <a:gd name="T1" fmla="*/ 40 h 84"/>
                <a:gd name="T2" fmla="*/ 212 w 212"/>
                <a:gd name="T3" fmla="*/ 7 h 84"/>
                <a:gd name="T4" fmla="*/ 202 w 212"/>
                <a:gd name="T5" fmla="*/ 4 h 84"/>
                <a:gd name="T6" fmla="*/ 31 w 212"/>
                <a:gd name="T7" fmla="*/ 7 h 84"/>
                <a:gd name="T8" fmla="*/ 18 w 212"/>
                <a:gd name="T9" fmla="*/ 10 h 84"/>
                <a:gd name="T10" fmla="*/ 0 w 212"/>
                <a:gd name="T11" fmla="*/ 41 h 84"/>
                <a:gd name="T12" fmla="*/ 83 w 212"/>
                <a:gd name="T13" fmla="*/ 84 h 84"/>
                <a:gd name="T14" fmla="*/ 191 w 212"/>
                <a:gd name="T15" fmla="*/ 4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2" h="84">
                  <a:moveTo>
                    <a:pt x="191" y="40"/>
                  </a:moveTo>
                  <a:cubicBezTo>
                    <a:pt x="212" y="7"/>
                    <a:pt x="212" y="7"/>
                    <a:pt x="212" y="7"/>
                  </a:cubicBezTo>
                  <a:cubicBezTo>
                    <a:pt x="207" y="5"/>
                    <a:pt x="204" y="5"/>
                    <a:pt x="202" y="4"/>
                  </a:cubicBezTo>
                  <a:cubicBezTo>
                    <a:pt x="192" y="0"/>
                    <a:pt x="56" y="0"/>
                    <a:pt x="31" y="7"/>
                  </a:cubicBezTo>
                  <a:cubicBezTo>
                    <a:pt x="29" y="7"/>
                    <a:pt x="25" y="8"/>
                    <a:pt x="18" y="1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83" y="84"/>
                    <a:pt x="83" y="84"/>
                    <a:pt x="83" y="84"/>
                  </a:cubicBezTo>
                  <a:cubicBezTo>
                    <a:pt x="191" y="40"/>
                    <a:pt x="191" y="40"/>
                    <a:pt x="191" y="40"/>
                  </a:cubicBezTo>
                </a:path>
              </a:pathLst>
            </a:custGeom>
            <a:solidFill>
              <a:srgbClr val="FDD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4" name="Freeform 120"/>
            <p:cNvSpPr/>
            <p:nvPr/>
          </p:nvSpPr>
          <p:spPr bwMode="auto">
            <a:xfrm>
              <a:off x="6214" y="1462"/>
              <a:ext cx="23" cy="31"/>
            </a:xfrm>
            <a:custGeom>
              <a:avLst/>
              <a:gdLst>
                <a:gd name="T0" fmla="*/ 13 w 13"/>
                <a:gd name="T1" fmla="*/ 0 h 17"/>
                <a:gd name="T2" fmla="*/ 9 w 13"/>
                <a:gd name="T3" fmla="*/ 1 h 17"/>
                <a:gd name="T4" fmla="*/ 0 w 13"/>
                <a:gd name="T5" fmla="*/ 17 h 17"/>
                <a:gd name="T6" fmla="*/ 0 w 13"/>
                <a:gd name="T7" fmla="*/ 17 h 17"/>
                <a:gd name="T8" fmla="*/ 9 w 13"/>
                <a:gd name="T9" fmla="*/ 1 h 17"/>
                <a:gd name="T10" fmla="*/ 13 w 13"/>
                <a:gd name="T11" fmla="*/ 0 h 17"/>
                <a:gd name="T12" fmla="*/ 13 w 13"/>
                <a:gd name="T1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7">
                  <a:moveTo>
                    <a:pt x="13" y="0"/>
                  </a:moveTo>
                  <a:cubicBezTo>
                    <a:pt x="11" y="0"/>
                    <a:pt x="10" y="0"/>
                    <a:pt x="9" y="1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0"/>
                    <a:pt x="11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solidFill>
              <a:srgbClr val="F3DF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5" name="Freeform 121"/>
            <p:cNvSpPr>
              <a:spLocks noEditPoints="1"/>
            </p:cNvSpPr>
            <p:nvPr/>
          </p:nvSpPr>
          <p:spPr bwMode="auto">
            <a:xfrm>
              <a:off x="6214" y="1459"/>
              <a:ext cx="362" cy="34"/>
            </a:xfrm>
            <a:custGeom>
              <a:avLst/>
              <a:gdLst>
                <a:gd name="T0" fmla="*/ 9 w 203"/>
                <a:gd name="T1" fmla="*/ 3 h 19"/>
                <a:gd name="T2" fmla="*/ 0 w 203"/>
                <a:gd name="T3" fmla="*/ 19 h 19"/>
                <a:gd name="T4" fmla="*/ 0 w 203"/>
                <a:gd name="T5" fmla="*/ 19 h 19"/>
                <a:gd name="T6" fmla="*/ 9 w 203"/>
                <a:gd name="T7" fmla="*/ 3 h 19"/>
                <a:gd name="T8" fmla="*/ 203 w 203"/>
                <a:gd name="T9" fmla="*/ 0 h 19"/>
                <a:gd name="T10" fmla="*/ 198 w 203"/>
                <a:gd name="T11" fmla="*/ 7 h 19"/>
                <a:gd name="T12" fmla="*/ 198 w 203"/>
                <a:gd name="T13" fmla="*/ 7 h 19"/>
                <a:gd name="T14" fmla="*/ 203 w 203"/>
                <a:gd name="T1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3" h="19">
                  <a:moveTo>
                    <a:pt x="9" y="3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9" y="3"/>
                    <a:pt x="9" y="3"/>
                    <a:pt x="9" y="3"/>
                  </a:cubicBezTo>
                  <a:moveTo>
                    <a:pt x="203" y="0"/>
                  </a:moveTo>
                  <a:cubicBezTo>
                    <a:pt x="198" y="7"/>
                    <a:pt x="198" y="7"/>
                    <a:pt x="198" y="7"/>
                  </a:cubicBezTo>
                  <a:cubicBezTo>
                    <a:pt x="198" y="7"/>
                    <a:pt x="198" y="7"/>
                    <a:pt x="198" y="7"/>
                  </a:cubicBezTo>
                  <a:cubicBezTo>
                    <a:pt x="203" y="0"/>
                    <a:pt x="203" y="0"/>
                    <a:pt x="203" y="0"/>
                  </a:cubicBezTo>
                </a:path>
              </a:pathLst>
            </a:custGeom>
            <a:solidFill>
              <a:srgbClr val="C9C9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6" name="Freeform 122"/>
            <p:cNvSpPr/>
            <p:nvPr/>
          </p:nvSpPr>
          <p:spPr bwMode="auto">
            <a:xfrm>
              <a:off x="6214" y="1453"/>
              <a:ext cx="362" cy="95"/>
            </a:xfrm>
            <a:custGeom>
              <a:avLst/>
              <a:gdLst>
                <a:gd name="T0" fmla="*/ 192 w 203"/>
                <a:gd name="T1" fmla="*/ 0 h 53"/>
                <a:gd name="T2" fmla="*/ 87 w 203"/>
                <a:gd name="T3" fmla="*/ 17 h 53"/>
                <a:gd name="T4" fmla="*/ 71 w 203"/>
                <a:gd name="T5" fmla="*/ 17 h 53"/>
                <a:gd name="T6" fmla="*/ 13 w 203"/>
                <a:gd name="T7" fmla="*/ 5 h 53"/>
                <a:gd name="T8" fmla="*/ 9 w 203"/>
                <a:gd name="T9" fmla="*/ 6 h 53"/>
                <a:gd name="T10" fmla="*/ 9 w 203"/>
                <a:gd name="T11" fmla="*/ 6 h 53"/>
                <a:gd name="T12" fmla="*/ 0 w 203"/>
                <a:gd name="T13" fmla="*/ 22 h 53"/>
                <a:gd name="T14" fmla="*/ 62 w 203"/>
                <a:gd name="T15" fmla="*/ 53 h 53"/>
                <a:gd name="T16" fmla="*/ 66 w 203"/>
                <a:gd name="T17" fmla="*/ 53 h 53"/>
                <a:gd name="T18" fmla="*/ 198 w 203"/>
                <a:gd name="T19" fmla="*/ 10 h 53"/>
                <a:gd name="T20" fmla="*/ 203 w 203"/>
                <a:gd name="T21" fmla="*/ 3 h 53"/>
                <a:gd name="T22" fmla="*/ 193 w 203"/>
                <a:gd name="T23" fmla="*/ 0 h 53"/>
                <a:gd name="T24" fmla="*/ 192 w 203"/>
                <a:gd name="T2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" h="53">
                  <a:moveTo>
                    <a:pt x="192" y="0"/>
                  </a:moveTo>
                  <a:cubicBezTo>
                    <a:pt x="158" y="11"/>
                    <a:pt x="121" y="17"/>
                    <a:pt x="87" y="17"/>
                  </a:cubicBezTo>
                  <a:cubicBezTo>
                    <a:pt x="82" y="17"/>
                    <a:pt x="76" y="17"/>
                    <a:pt x="71" y="17"/>
                  </a:cubicBezTo>
                  <a:cubicBezTo>
                    <a:pt x="50" y="15"/>
                    <a:pt x="31" y="11"/>
                    <a:pt x="13" y="5"/>
                  </a:cubicBezTo>
                  <a:cubicBezTo>
                    <a:pt x="11" y="5"/>
                    <a:pt x="10" y="5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6" y="39"/>
                    <a:pt x="39" y="51"/>
                    <a:pt x="62" y="53"/>
                  </a:cubicBezTo>
                  <a:cubicBezTo>
                    <a:pt x="63" y="53"/>
                    <a:pt x="65" y="53"/>
                    <a:pt x="66" y="53"/>
                  </a:cubicBezTo>
                  <a:cubicBezTo>
                    <a:pt x="113" y="53"/>
                    <a:pt x="156" y="34"/>
                    <a:pt x="198" y="10"/>
                  </a:cubicBezTo>
                  <a:cubicBezTo>
                    <a:pt x="203" y="3"/>
                    <a:pt x="203" y="3"/>
                    <a:pt x="203" y="3"/>
                  </a:cubicBezTo>
                  <a:cubicBezTo>
                    <a:pt x="198" y="1"/>
                    <a:pt x="195" y="1"/>
                    <a:pt x="193" y="0"/>
                  </a:cubicBezTo>
                  <a:cubicBezTo>
                    <a:pt x="193" y="0"/>
                    <a:pt x="193" y="0"/>
                    <a:pt x="192" y="0"/>
                  </a:cubicBezTo>
                </a:path>
              </a:pathLst>
            </a:custGeom>
            <a:solidFill>
              <a:srgbClr val="E890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7" name="Freeform 123"/>
            <p:cNvSpPr/>
            <p:nvPr/>
          </p:nvSpPr>
          <p:spPr bwMode="auto">
            <a:xfrm>
              <a:off x="6264" y="1669"/>
              <a:ext cx="55" cy="43"/>
            </a:xfrm>
            <a:custGeom>
              <a:avLst/>
              <a:gdLst>
                <a:gd name="T0" fmla="*/ 31 w 31"/>
                <a:gd name="T1" fmla="*/ 24 h 24"/>
                <a:gd name="T2" fmla="*/ 31 w 31"/>
                <a:gd name="T3" fmla="*/ 22 h 24"/>
                <a:gd name="T4" fmla="*/ 13 w 31"/>
                <a:gd name="T5" fmla="*/ 0 h 24"/>
                <a:gd name="T6" fmla="*/ 0 w 31"/>
                <a:gd name="T7" fmla="*/ 14 h 24"/>
                <a:gd name="T8" fmla="*/ 0 w 31"/>
                <a:gd name="T9" fmla="*/ 19 h 24"/>
                <a:gd name="T10" fmla="*/ 31 w 31"/>
                <a:gd name="T11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24">
                  <a:moveTo>
                    <a:pt x="31" y="24"/>
                  </a:moveTo>
                  <a:cubicBezTo>
                    <a:pt x="31" y="22"/>
                    <a:pt x="31" y="22"/>
                    <a:pt x="31" y="22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9" y="11"/>
                    <a:pt x="20" y="17"/>
                    <a:pt x="31" y="24"/>
                  </a:cubicBezTo>
                  <a:close/>
                </a:path>
              </a:pathLst>
            </a:custGeom>
            <a:solidFill>
              <a:srgbClr val="6DA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8" name="Freeform 124"/>
            <p:cNvSpPr/>
            <p:nvPr/>
          </p:nvSpPr>
          <p:spPr bwMode="auto">
            <a:xfrm>
              <a:off x="6264" y="1689"/>
              <a:ext cx="55" cy="187"/>
            </a:xfrm>
            <a:custGeom>
              <a:avLst/>
              <a:gdLst>
                <a:gd name="T0" fmla="*/ 31 w 31"/>
                <a:gd name="T1" fmla="*/ 13 h 105"/>
                <a:gd name="T2" fmla="*/ 0 w 31"/>
                <a:gd name="T3" fmla="*/ 8 h 105"/>
                <a:gd name="T4" fmla="*/ 18 w 31"/>
                <a:gd name="T5" fmla="*/ 105 h 105"/>
                <a:gd name="T6" fmla="*/ 31 w 31"/>
                <a:gd name="T7" fmla="*/ 1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105">
                  <a:moveTo>
                    <a:pt x="31" y="13"/>
                  </a:moveTo>
                  <a:cubicBezTo>
                    <a:pt x="20" y="6"/>
                    <a:pt x="9" y="0"/>
                    <a:pt x="0" y="8"/>
                  </a:cubicBezTo>
                  <a:cubicBezTo>
                    <a:pt x="18" y="105"/>
                    <a:pt x="18" y="105"/>
                    <a:pt x="18" y="105"/>
                  </a:cubicBezTo>
                  <a:lnTo>
                    <a:pt x="31" y="13"/>
                  </a:lnTo>
                  <a:close/>
                </a:path>
              </a:pathLst>
            </a:custGeom>
            <a:solidFill>
              <a:srgbClr val="78C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9" name="Freeform 125"/>
            <p:cNvSpPr/>
            <p:nvPr/>
          </p:nvSpPr>
          <p:spPr bwMode="auto">
            <a:xfrm>
              <a:off x="6381" y="1660"/>
              <a:ext cx="81" cy="262"/>
            </a:xfrm>
            <a:custGeom>
              <a:avLst/>
              <a:gdLst>
                <a:gd name="T0" fmla="*/ 72 w 81"/>
                <a:gd name="T1" fmla="*/ 70 h 262"/>
                <a:gd name="T2" fmla="*/ 81 w 81"/>
                <a:gd name="T3" fmla="*/ 43 h 262"/>
                <a:gd name="T4" fmla="*/ 29 w 81"/>
                <a:gd name="T5" fmla="*/ 0 h 262"/>
                <a:gd name="T6" fmla="*/ 0 w 81"/>
                <a:gd name="T7" fmla="*/ 50 h 262"/>
                <a:gd name="T8" fmla="*/ 15 w 81"/>
                <a:gd name="T9" fmla="*/ 262 h 262"/>
                <a:gd name="T10" fmla="*/ 34 w 81"/>
                <a:gd name="T11" fmla="*/ 200 h 262"/>
                <a:gd name="T12" fmla="*/ 16 w 81"/>
                <a:gd name="T13" fmla="*/ 57 h 262"/>
                <a:gd name="T14" fmla="*/ 34 w 81"/>
                <a:gd name="T15" fmla="*/ 38 h 262"/>
                <a:gd name="T16" fmla="*/ 72 w 81"/>
                <a:gd name="T17" fmla="*/ 7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" h="262">
                  <a:moveTo>
                    <a:pt x="72" y="70"/>
                  </a:moveTo>
                  <a:lnTo>
                    <a:pt x="81" y="43"/>
                  </a:lnTo>
                  <a:lnTo>
                    <a:pt x="29" y="0"/>
                  </a:lnTo>
                  <a:lnTo>
                    <a:pt x="0" y="50"/>
                  </a:lnTo>
                  <a:lnTo>
                    <a:pt x="15" y="262"/>
                  </a:lnTo>
                  <a:lnTo>
                    <a:pt x="34" y="200"/>
                  </a:lnTo>
                  <a:lnTo>
                    <a:pt x="16" y="57"/>
                  </a:lnTo>
                  <a:lnTo>
                    <a:pt x="34" y="38"/>
                  </a:lnTo>
                  <a:lnTo>
                    <a:pt x="72" y="70"/>
                  </a:lnTo>
                  <a:close/>
                </a:path>
              </a:pathLst>
            </a:custGeom>
            <a:solidFill>
              <a:srgbClr val="6DA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0" name="Freeform 126"/>
            <p:cNvSpPr/>
            <p:nvPr/>
          </p:nvSpPr>
          <p:spPr bwMode="auto">
            <a:xfrm>
              <a:off x="6397" y="1698"/>
              <a:ext cx="56" cy="162"/>
            </a:xfrm>
            <a:custGeom>
              <a:avLst/>
              <a:gdLst>
                <a:gd name="T0" fmla="*/ 18 w 56"/>
                <a:gd name="T1" fmla="*/ 0 h 162"/>
                <a:gd name="T2" fmla="*/ 0 w 56"/>
                <a:gd name="T3" fmla="*/ 19 h 162"/>
                <a:gd name="T4" fmla="*/ 18 w 56"/>
                <a:gd name="T5" fmla="*/ 162 h 162"/>
                <a:gd name="T6" fmla="*/ 56 w 56"/>
                <a:gd name="T7" fmla="*/ 32 h 162"/>
                <a:gd name="T8" fmla="*/ 18 w 56"/>
                <a:gd name="T9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162">
                  <a:moveTo>
                    <a:pt x="18" y="0"/>
                  </a:moveTo>
                  <a:lnTo>
                    <a:pt x="0" y="19"/>
                  </a:lnTo>
                  <a:lnTo>
                    <a:pt x="18" y="162"/>
                  </a:lnTo>
                  <a:lnTo>
                    <a:pt x="56" y="3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78C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1" name="Freeform 127"/>
            <p:cNvSpPr/>
            <p:nvPr/>
          </p:nvSpPr>
          <p:spPr bwMode="auto">
            <a:xfrm>
              <a:off x="6296" y="1692"/>
              <a:ext cx="100" cy="421"/>
            </a:xfrm>
            <a:custGeom>
              <a:avLst/>
              <a:gdLst>
                <a:gd name="T0" fmla="*/ 48 w 56"/>
                <a:gd name="T1" fmla="*/ 10 h 236"/>
                <a:gd name="T2" fmla="*/ 47 w 56"/>
                <a:gd name="T3" fmla="*/ 10 h 236"/>
                <a:gd name="T4" fmla="*/ 13 w 56"/>
                <a:gd name="T5" fmla="*/ 9 h 236"/>
                <a:gd name="T6" fmla="*/ 13 w 56"/>
                <a:gd name="T7" fmla="*/ 9 h 236"/>
                <a:gd name="T8" fmla="*/ 0 w 56"/>
                <a:gd name="T9" fmla="*/ 103 h 236"/>
                <a:gd name="T10" fmla="*/ 25 w 56"/>
                <a:gd name="T11" fmla="*/ 236 h 236"/>
                <a:gd name="T12" fmla="*/ 56 w 56"/>
                <a:gd name="T13" fmla="*/ 129 h 236"/>
                <a:gd name="T14" fmla="*/ 48 w 56"/>
                <a:gd name="T15" fmla="*/ 1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236">
                  <a:moveTo>
                    <a:pt x="48" y="10"/>
                  </a:moveTo>
                  <a:cubicBezTo>
                    <a:pt x="47" y="10"/>
                    <a:pt x="47" y="10"/>
                    <a:pt x="47" y="10"/>
                  </a:cubicBezTo>
                  <a:cubicBezTo>
                    <a:pt x="36" y="4"/>
                    <a:pt x="23" y="0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25" y="236"/>
                    <a:pt x="25" y="236"/>
                    <a:pt x="25" y="236"/>
                  </a:cubicBezTo>
                  <a:cubicBezTo>
                    <a:pt x="56" y="129"/>
                    <a:pt x="56" y="129"/>
                    <a:pt x="56" y="129"/>
                  </a:cubicBezTo>
                  <a:lnTo>
                    <a:pt x="48" y="10"/>
                  </a:lnTo>
                  <a:close/>
                </a:path>
              </a:pathLst>
            </a:custGeom>
            <a:solidFill>
              <a:srgbClr val="254C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2" name="Freeform 128"/>
            <p:cNvSpPr/>
            <p:nvPr/>
          </p:nvSpPr>
          <p:spPr bwMode="auto">
            <a:xfrm>
              <a:off x="6287" y="1607"/>
              <a:ext cx="123" cy="103"/>
            </a:xfrm>
            <a:custGeom>
              <a:avLst/>
              <a:gdLst>
                <a:gd name="T0" fmla="*/ 52 w 69"/>
                <a:gd name="T1" fmla="*/ 58 h 58"/>
                <a:gd name="T2" fmla="*/ 69 w 69"/>
                <a:gd name="T3" fmla="*/ 30 h 58"/>
                <a:gd name="T4" fmla="*/ 34 w 69"/>
                <a:gd name="T5" fmla="*/ 0 h 58"/>
                <a:gd name="T6" fmla="*/ 0 w 69"/>
                <a:gd name="T7" fmla="*/ 35 h 58"/>
                <a:gd name="T8" fmla="*/ 18 w 69"/>
                <a:gd name="T9" fmla="*/ 57 h 58"/>
                <a:gd name="T10" fmla="*/ 52 w 69"/>
                <a:gd name="T11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58">
                  <a:moveTo>
                    <a:pt x="52" y="58"/>
                  </a:moveTo>
                  <a:cubicBezTo>
                    <a:pt x="69" y="30"/>
                    <a:pt x="69" y="30"/>
                    <a:pt x="69" y="3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8" y="57"/>
                    <a:pt x="18" y="57"/>
                    <a:pt x="18" y="57"/>
                  </a:cubicBezTo>
                  <a:cubicBezTo>
                    <a:pt x="28" y="48"/>
                    <a:pt x="41" y="52"/>
                    <a:pt x="52" y="58"/>
                  </a:cubicBezTo>
                  <a:close/>
                </a:path>
              </a:pathLst>
            </a:custGeom>
            <a:solidFill>
              <a:srgbClr val="254C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3" name="Freeform 129"/>
            <p:cNvSpPr/>
            <p:nvPr/>
          </p:nvSpPr>
          <p:spPr bwMode="auto">
            <a:xfrm>
              <a:off x="6226" y="1473"/>
              <a:ext cx="302" cy="230"/>
            </a:xfrm>
            <a:custGeom>
              <a:avLst/>
              <a:gdLst>
                <a:gd name="T0" fmla="*/ 123 w 302"/>
                <a:gd name="T1" fmla="*/ 119 h 230"/>
                <a:gd name="T2" fmla="*/ 0 w 302"/>
                <a:gd name="T3" fmla="*/ 25 h 230"/>
                <a:gd name="T4" fmla="*/ 38 w 302"/>
                <a:gd name="T5" fmla="*/ 221 h 230"/>
                <a:gd name="T6" fmla="*/ 121 w 302"/>
                <a:gd name="T7" fmla="*/ 134 h 230"/>
                <a:gd name="T8" fmla="*/ 236 w 302"/>
                <a:gd name="T9" fmla="*/ 230 h 230"/>
                <a:gd name="T10" fmla="*/ 302 w 302"/>
                <a:gd name="T11" fmla="*/ 0 h 230"/>
                <a:gd name="T12" fmla="*/ 123 w 302"/>
                <a:gd name="T13" fmla="*/ 119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2" h="230">
                  <a:moveTo>
                    <a:pt x="123" y="119"/>
                  </a:moveTo>
                  <a:lnTo>
                    <a:pt x="0" y="25"/>
                  </a:lnTo>
                  <a:lnTo>
                    <a:pt x="38" y="221"/>
                  </a:lnTo>
                  <a:lnTo>
                    <a:pt x="121" y="134"/>
                  </a:lnTo>
                  <a:lnTo>
                    <a:pt x="236" y="230"/>
                  </a:lnTo>
                  <a:lnTo>
                    <a:pt x="302" y="0"/>
                  </a:lnTo>
                  <a:lnTo>
                    <a:pt x="123" y="119"/>
                  </a:lnTo>
                  <a:close/>
                </a:path>
              </a:pathLst>
            </a:custGeom>
            <a:solidFill>
              <a:srgbClr val="78C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4" name="Freeform 130"/>
            <p:cNvSpPr/>
            <p:nvPr/>
          </p:nvSpPr>
          <p:spPr bwMode="auto">
            <a:xfrm>
              <a:off x="6114" y="1444"/>
              <a:ext cx="512" cy="717"/>
            </a:xfrm>
            <a:custGeom>
              <a:avLst/>
              <a:gdLst>
                <a:gd name="T0" fmla="*/ 287 w 287"/>
                <a:gd name="T1" fmla="*/ 102 h 402"/>
                <a:gd name="T2" fmla="*/ 273 w 287"/>
                <a:gd name="T3" fmla="*/ 8 h 402"/>
                <a:gd name="T4" fmla="*/ 249 w 287"/>
                <a:gd name="T5" fmla="*/ 2 h 402"/>
                <a:gd name="T6" fmla="*/ 236 w 287"/>
                <a:gd name="T7" fmla="*/ 0 h 402"/>
                <a:gd name="T8" fmla="*/ 127 w 287"/>
                <a:gd name="T9" fmla="*/ 375 h 402"/>
                <a:gd name="T10" fmla="*/ 60 w 287"/>
                <a:gd name="T11" fmla="*/ 9 h 402"/>
                <a:gd name="T12" fmla="*/ 32 w 287"/>
                <a:gd name="T13" fmla="*/ 14 h 402"/>
                <a:gd name="T14" fmla="*/ 0 w 287"/>
                <a:gd name="T15" fmla="*/ 90 h 402"/>
                <a:gd name="T16" fmla="*/ 61 w 287"/>
                <a:gd name="T17" fmla="*/ 130 h 402"/>
                <a:gd name="T18" fmla="*/ 5 w 287"/>
                <a:gd name="T19" fmla="*/ 126 h 402"/>
                <a:gd name="T20" fmla="*/ 126 w 287"/>
                <a:gd name="T21" fmla="*/ 402 h 402"/>
                <a:gd name="T22" fmla="*/ 284 w 287"/>
                <a:gd name="T23" fmla="*/ 132 h 402"/>
                <a:gd name="T24" fmla="*/ 222 w 287"/>
                <a:gd name="T25" fmla="*/ 128 h 402"/>
                <a:gd name="T26" fmla="*/ 287 w 287"/>
                <a:gd name="T27" fmla="*/ 1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7" h="402">
                  <a:moveTo>
                    <a:pt x="287" y="102"/>
                  </a:moveTo>
                  <a:cubicBezTo>
                    <a:pt x="273" y="8"/>
                    <a:pt x="273" y="8"/>
                    <a:pt x="273" y="8"/>
                  </a:cubicBezTo>
                  <a:cubicBezTo>
                    <a:pt x="259" y="3"/>
                    <a:pt x="252" y="3"/>
                    <a:pt x="249" y="2"/>
                  </a:cubicBezTo>
                  <a:cubicBezTo>
                    <a:pt x="248" y="1"/>
                    <a:pt x="243" y="1"/>
                    <a:pt x="236" y="0"/>
                  </a:cubicBezTo>
                  <a:cubicBezTo>
                    <a:pt x="127" y="375"/>
                    <a:pt x="127" y="375"/>
                    <a:pt x="127" y="375"/>
                  </a:cubicBezTo>
                  <a:cubicBezTo>
                    <a:pt x="60" y="9"/>
                    <a:pt x="60" y="9"/>
                    <a:pt x="60" y="9"/>
                  </a:cubicBezTo>
                  <a:cubicBezTo>
                    <a:pt x="52" y="10"/>
                    <a:pt x="43" y="12"/>
                    <a:pt x="32" y="14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61" y="130"/>
                    <a:pt x="61" y="130"/>
                    <a:pt x="61" y="130"/>
                  </a:cubicBezTo>
                  <a:cubicBezTo>
                    <a:pt x="5" y="126"/>
                    <a:pt x="5" y="126"/>
                    <a:pt x="5" y="126"/>
                  </a:cubicBezTo>
                  <a:cubicBezTo>
                    <a:pt x="126" y="402"/>
                    <a:pt x="126" y="402"/>
                    <a:pt x="126" y="402"/>
                  </a:cubicBezTo>
                  <a:cubicBezTo>
                    <a:pt x="284" y="132"/>
                    <a:pt x="284" y="132"/>
                    <a:pt x="284" y="132"/>
                  </a:cubicBezTo>
                  <a:cubicBezTo>
                    <a:pt x="222" y="128"/>
                    <a:pt x="222" y="128"/>
                    <a:pt x="222" y="128"/>
                  </a:cubicBezTo>
                  <a:lnTo>
                    <a:pt x="287" y="102"/>
                  </a:lnTo>
                  <a:close/>
                </a:path>
              </a:pathLst>
            </a:custGeom>
            <a:solidFill>
              <a:srgbClr val="E7F5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5" name="Oval 131"/>
            <p:cNvSpPr>
              <a:spLocks noChangeArrowheads="1"/>
            </p:cNvSpPr>
            <p:nvPr/>
          </p:nvSpPr>
          <p:spPr bwMode="auto">
            <a:xfrm>
              <a:off x="6331" y="2296"/>
              <a:ext cx="38" cy="40"/>
            </a:xfrm>
            <a:prstGeom prst="ellipse">
              <a:avLst/>
            </a:prstGeom>
            <a:solidFill>
              <a:srgbClr val="78B1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6" name="Oval 132"/>
            <p:cNvSpPr>
              <a:spLocks noChangeArrowheads="1"/>
            </p:cNvSpPr>
            <p:nvPr/>
          </p:nvSpPr>
          <p:spPr bwMode="auto">
            <a:xfrm>
              <a:off x="6314" y="2534"/>
              <a:ext cx="39" cy="37"/>
            </a:xfrm>
            <a:prstGeom prst="ellipse">
              <a:avLst/>
            </a:prstGeom>
            <a:solidFill>
              <a:srgbClr val="78B1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7" name="Freeform 133"/>
            <p:cNvSpPr/>
            <p:nvPr/>
          </p:nvSpPr>
          <p:spPr bwMode="auto">
            <a:xfrm>
              <a:off x="5985" y="2507"/>
              <a:ext cx="230" cy="255"/>
            </a:xfrm>
            <a:custGeom>
              <a:avLst/>
              <a:gdLst>
                <a:gd name="T0" fmla="*/ 14 w 129"/>
                <a:gd name="T1" fmla="*/ 82 h 143"/>
                <a:gd name="T2" fmla="*/ 10 w 129"/>
                <a:gd name="T3" fmla="*/ 0 h 143"/>
                <a:gd name="T4" fmla="*/ 0 w 129"/>
                <a:gd name="T5" fmla="*/ 97 h 143"/>
                <a:gd name="T6" fmla="*/ 56 w 129"/>
                <a:gd name="T7" fmla="*/ 133 h 143"/>
                <a:gd name="T8" fmla="*/ 129 w 129"/>
                <a:gd name="T9" fmla="*/ 115 h 143"/>
                <a:gd name="T10" fmla="*/ 129 w 129"/>
                <a:gd name="T11" fmla="*/ 113 h 143"/>
                <a:gd name="T12" fmla="*/ 117 w 129"/>
                <a:gd name="T13" fmla="*/ 120 h 143"/>
                <a:gd name="T14" fmla="*/ 14 w 129"/>
                <a:gd name="T15" fmla="*/ 82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43">
                  <a:moveTo>
                    <a:pt x="14" y="82"/>
                  </a:moveTo>
                  <a:cubicBezTo>
                    <a:pt x="6" y="55"/>
                    <a:pt x="8" y="27"/>
                    <a:pt x="1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6" y="124"/>
                    <a:pt x="56" y="133"/>
                  </a:cubicBezTo>
                  <a:cubicBezTo>
                    <a:pt x="106" y="143"/>
                    <a:pt x="129" y="115"/>
                    <a:pt x="129" y="115"/>
                  </a:cubicBezTo>
                  <a:cubicBezTo>
                    <a:pt x="129" y="113"/>
                    <a:pt x="129" y="113"/>
                    <a:pt x="129" y="113"/>
                  </a:cubicBezTo>
                  <a:cubicBezTo>
                    <a:pt x="125" y="116"/>
                    <a:pt x="121" y="119"/>
                    <a:pt x="117" y="120"/>
                  </a:cubicBezTo>
                  <a:cubicBezTo>
                    <a:pt x="80" y="129"/>
                    <a:pt x="26" y="122"/>
                    <a:pt x="14" y="82"/>
                  </a:cubicBezTo>
                  <a:close/>
                </a:path>
              </a:pathLst>
            </a:custGeom>
            <a:solidFill>
              <a:srgbClr val="E7F5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8" name="Freeform 134"/>
            <p:cNvSpPr/>
            <p:nvPr/>
          </p:nvSpPr>
          <p:spPr bwMode="auto">
            <a:xfrm>
              <a:off x="6005" y="2493"/>
              <a:ext cx="230" cy="37"/>
            </a:xfrm>
            <a:custGeom>
              <a:avLst/>
              <a:gdLst>
                <a:gd name="T0" fmla="*/ 0 w 129"/>
                <a:gd name="T1" fmla="*/ 0 h 21"/>
                <a:gd name="T2" fmla="*/ 129 w 129"/>
                <a:gd name="T3" fmla="*/ 21 h 21"/>
                <a:gd name="T4" fmla="*/ 0 w 129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1">
                  <a:moveTo>
                    <a:pt x="0" y="0"/>
                  </a:moveTo>
                  <a:cubicBezTo>
                    <a:pt x="129" y="21"/>
                    <a:pt x="129" y="21"/>
                    <a:pt x="129" y="21"/>
                  </a:cubicBezTo>
                  <a:cubicBezTo>
                    <a:pt x="129" y="21"/>
                    <a:pt x="14" y="16"/>
                    <a:pt x="0" y="0"/>
                  </a:cubicBezTo>
                  <a:close/>
                </a:path>
              </a:pathLst>
            </a:custGeom>
            <a:solidFill>
              <a:srgbClr val="CBE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9" name="Freeform 135"/>
            <p:cNvSpPr/>
            <p:nvPr/>
          </p:nvSpPr>
          <p:spPr bwMode="auto">
            <a:xfrm>
              <a:off x="6422" y="2537"/>
              <a:ext cx="232" cy="219"/>
            </a:xfrm>
            <a:custGeom>
              <a:avLst/>
              <a:gdLst>
                <a:gd name="T0" fmla="*/ 18 w 130"/>
                <a:gd name="T1" fmla="*/ 79 h 123"/>
                <a:gd name="T2" fmla="*/ 0 w 130"/>
                <a:gd name="T3" fmla="*/ 0 h 123"/>
                <a:gd name="T4" fmla="*/ 7 w 130"/>
                <a:gd name="T5" fmla="*/ 95 h 123"/>
                <a:gd name="T6" fmla="*/ 66 w 130"/>
                <a:gd name="T7" fmla="*/ 122 h 123"/>
                <a:gd name="T8" fmla="*/ 130 w 130"/>
                <a:gd name="T9" fmla="*/ 92 h 123"/>
                <a:gd name="T10" fmla="*/ 130 w 130"/>
                <a:gd name="T11" fmla="*/ 91 h 123"/>
                <a:gd name="T12" fmla="*/ 120 w 130"/>
                <a:gd name="T13" fmla="*/ 99 h 123"/>
                <a:gd name="T14" fmla="*/ 18 w 130"/>
                <a:gd name="T15" fmla="*/ 79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123">
                  <a:moveTo>
                    <a:pt x="18" y="79"/>
                  </a:moveTo>
                  <a:cubicBezTo>
                    <a:pt x="6" y="54"/>
                    <a:pt x="3" y="27"/>
                    <a:pt x="0" y="0"/>
                  </a:cubicBezTo>
                  <a:cubicBezTo>
                    <a:pt x="7" y="95"/>
                    <a:pt x="7" y="95"/>
                    <a:pt x="7" y="95"/>
                  </a:cubicBezTo>
                  <a:cubicBezTo>
                    <a:pt x="7" y="95"/>
                    <a:pt x="17" y="120"/>
                    <a:pt x="66" y="122"/>
                  </a:cubicBezTo>
                  <a:cubicBezTo>
                    <a:pt x="114" y="123"/>
                    <a:pt x="130" y="92"/>
                    <a:pt x="130" y="92"/>
                  </a:cubicBezTo>
                  <a:cubicBezTo>
                    <a:pt x="130" y="91"/>
                    <a:pt x="130" y="91"/>
                    <a:pt x="130" y="91"/>
                  </a:cubicBezTo>
                  <a:cubicBezTo>
                    <a:pt x="127" y="94"/>
                    <a:pt x="124" y="98"/>
                    <a:pt x="120" y="99"/>
                  </a:cubicBezTo>
                  <a:cubicBezTo>
                    <a:pt x="88" y="113"/>
                    <a:pt x="35" y="116"/>
                    <a:pt x="18" y="79"/>
                  </a:cubicBezTo>
                  <a:close/>
                </a:path>
              </a:pathLst>
            </a:custGeom>
            <a:solidFill>
              <a:srgbClr val="E7F5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0" name="Freeform 136"/>
            <p:cNvSpPr/>
            <p:nvPr/>
          </p:nvSpPr>
          <p:spPr bwMode="auto">
            <a:xfrm>
              <a:off x="6422" y="2523"/>
              <a:ext cx="222" cy="23"/>
            </a:xfrm>
            <a:custGeom>
              <a:avLst/>
              <a:gdLst>
                <a:gd name="T0" fmla="*/ 0 w 124"/>
                <a:gd name="T1" fmla="*/ 1 h 13"/>
                <a:gd name="T2" fmla="*/ 124 w 124"/>
                <a:gd name="T3" fmla="*/ 0 h 13"/>
                <a:gd name="T4" fmla="*/ 0 w 124"/>
                <a:gd name="T5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4" h="13">
                  <a:moveTo>
                    <a:pt x="0" y="1"/>
                  </a:moveTo>
                  <a:cubicBezTo>
                    <a:pt x="124" y="0"/>
                    <a:pt x="124" y="0"/>
                    <a:pt x="124" y="0"/>
                  </a:cubicBezTo>
                  <a:cubicBezTo>
                    <a:pt x="124" y="0"/>
                    <a:pt x="16" y="13"/>
                    <a:pt x="0" y="1"/>
                  </a:cubicBezTo>
                  <a:close/>
                </a:path>
              </a:pathLst>
            </a:custGeom>
            <a:solidFill>
              <a:srgbClr val="CBE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1" name="Freeform 137"/>
            <p:cNvSpPr/>
            <p:nvPr/>
          </p:nvSpPr>
          <p:spPr bwMode="auto">
            <a:xfrm>
              <a:off x="6528" y="1895"/>
              <a:ext cx="150" cy="41"/>
            </a:xfrm>
            <a:custGeom>
              <a:avLst/>
              <a:gdLst>
                <a:gd name="T0" fmla="*/ 148 w 150"/>
                <a:gd name="T1" fmla="*/ 41 h 41"/>
                <a:gd name="T2" fmla="*/ 0 w 150"/>
                <a:gd name="T3" fmla="*/ 31 h 41"/>
                <a:gd name="T4" fmla="*/ 1 w 150"/>
                <a:gd name="T5" fmla="*/ 0 h 41"/>
                <a:gd name="T6" fmla="*/ 150 w 150"/>
                <a:gd name="T7" fmla="*/ 11 h 41"/>
                <a:gd name="T8" fmla="*/ 148 w 150"/>
                <a:gd name="T9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41">
                  <a:moveTo>
                    <a:pt x="148" y="41"/>
                  </a:moveTo>
                  <a:lnTo>
                    <a:pt x="0" y="31"/>
                  </a:lnTo>
                  <a:lnTo>
                    <a:pt x="1" y="0"/>
                  </a:lnTo>
                  <a:lnTo>
                    <a:pt x="150" y="11"/>
                  </a:lnTo>
                  <a:lnTo>
                    <a:pt x="148" y="41"/>
                  </a:lnTo>
                  <a:close/>
                </a:path>
              </a:pathLst>
            </a:custGeom>
            <a:solidFill>
              <a:srgbClr val="E7F5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2" name="Freeform 138"/>
            <p:cNvSpPr/>
            <p:nvPr/>
          </p:nvSpPr>
          <p:spPr bwMode="auto">
            <a:xfrm>
              <a:off x="6026" y="2450"/>
              <a:ext cx="29" cy="91"/>
            </a:xfrm>
            <a:custGeom>
              <a:avLst/>
              <a:gdLst>
                <a:gd name="T0" fmla="*/ 14 w 16"/>
                <a:gd name="T1" fmla="*/ 2 h 51"/>
                <a:gd name="T2" fmla="*/ 10 w 16"/>
                <a:gd name="T3" fmla="*/ 0 h 51"/>
                <a:gd name="T4" fmla="*/ 3 w 16"/>
                <a:gd name="T5" fmla="*/ 5 h 51"/>
                <a:gd name="T6" fmla="*/ 0 w 16"/>
                <a:gd name="T7" fmla="*/ 30 h 51"/>
                <a:gd name="T8" fmla="*/ 6 w 16"/>
                <a:gd name="T9" fmla="*/ 36 h 51"/>
                <a:gd name="T10" fmla="*/ 7 w 16"/>
                <a:gd name="T11" fmla="*/ 36 h 51"/>
                <a:gd name="T12" fmla="*/ 5 w 16"/>
                <a:gd name="T13" fmla="*/ 47 h 51"/>
                <a:gd name="T14" fmla="*/ 8 w 16"/>
                <a:gd name="T15" fmla="*/ 50 h 51"/>
                <a:gd name="T16" fmla="*/ 11 w 16"/>
                <a:gd name="T17" fmla="*/ 48 h 51"/>
                <a:gd name="T18" fmla="*/ 15 w 16"/>
                <a:gd name="T19" fmla="*/ 5 h 51"/>
                <a:gd name="T20" fmla="*/ 14 w 16"/>
                <a:gd name="T21" fmla="*/ 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51">
                  <a:moveTo>
                    <a:pt x="14" y="2"/>
                  </a:moveTo>
                  <a:cubicBezTo>
                    <a:pt x="13" y="1"/>
                    <a:pt x="11" y="0"/>
                    <a:pt x="10" y="0"/>
                  </a:cubicBezTo>
                  <a:cubicBezTo>
                    <a:pt x="6" y="0"/>
                    <a:pt x="3" y="2"/>
                    <a:pt x="3" y="5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3"/>
                    <a:pt x="2" y="35"/>
                    <a:pt x="6" y="36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5" y="49"/>
                    <a:pt x="6" y="50"/>
                    <a:pt x="8" y="50"/>
                  </a:cubicBezTo>
                  <a:cubicBezTo>
                    <a:pt x="9" y="51"/>
                    <a:pt x="11" y="49"/>
                    <a:pt x="11" y="48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4"/>
                    <a:pt x="15" y="3"/>
                    <a:pt x="14" y="2"/>
                  </a:cubicBezTo>
                  <a:close/>
                </a:path>
              </a:pathLst>
            </a:custGeom>
            <a:solidFill>
              <a:srgbClr val="776C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3" name="Freeform 139"/>
            <p:cNvSpPr/>
            <p:nvPr/>
          </p:nvSpPr>
          <p:spPr bwMode="auto">
            <a:xfrm>
              <a:off x="6217" y="2077"/>
              <a:ext cx="20" cy="16"/>
            </a:xfrm>
            <a:custGeom>
              <a:avLst/>
              <a:gdLst>
                <a:gd name="T0" fmla="*/ 9 w 11"/>
                <a:gd name="T1" fmla="*/ 1 h 9"/>
                <a:gd name="T2" fmla="*/ 6 w 11"/>
                <a:gd name="T3" fmla="*/ 0 h 9"/>
                <a:gd name="T4" fmla="*/ 1 w 11"/>
                <a:gd name="T5" fmla="*/ 4 h 9"/>
                <a:gd name="T6" fmla="*/ 4 w 11"/>
                <a:gd name="T7" fmla="*/ 9 h 9"/>
                <a:gd name="T8" fmla="*/ 9 w 11"/>
                <a:gd name="T9" fmla="*/ 9 h 9"/>
                <a:gd name="T10" fmla="*/ 11 w 11"/>
                <a:gd name="T11" fmla="*/ 9 h 9"/>
                <a:gd name="T12" fmla="*/ 9 w 11"/>
                <a:gd name="T1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9">
                  <a:moveTo>
                    <a:pt x="9" y="1"/>
                  </a:moveTo>
                  <a:cubicBezTo>
                    <a:pt x="7" y="1"/>
                    <a:pt x="6" y="0"/>
                    <a:pt x="6" y="0"/>
                  </a:cubicBezTo>
                  <a:cubicBezTo>
                    <a:pt x="3" y="0"/>
                    <a:pt x="1" y="1"/>
                    <a:pt x="1" y="4"/>
                  </a:cubicBezTo>
                  <a:cubicBezTo>
                    <a:pt x="0" y="6"/>
                    <a:pt x="2" y="8"/>
                    <a:pt x="4" y="9"/>
                  </a:cubicBezTo>
                  <a:cubicBezTo>
                    <a:pt x="5" y="9"/>
                    <a:pt x="7" y="9"/>
                    <a:pt x="9" y="9"/>
                  </a:cubicBezTo>
                  <a:cubicBezTo>
                    <a:pt x="10" y="9"/>
                    <a:pt x="10" y="9"/>
                    <a:pt x="11" y="9"/>
                  </a:cubicBezTo>
                  <a:cubicBezTo>
                    <a:pt x="9" y="7"/>
                    <a:pt x="8" y="4"/>
                    <a:pt x="9" y="1"/>
                  </a:cubicBezTo>
                  <a:close/>
                </a:path>
              </a:pathLst>
            </a:custGeom>
            <a:solidFill>
              <a:srgbClr val="C8A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4" name="Freeform 140"/>
            <p:cNvSpPr/>
            <p:nvPr/>
          </p:nvSpPr>
          <p:spPr bwMode="auto">
            <a:xfrm>
              <a:off x="6214" y="1883"/>
              <a:ext cx="57" cy="210"/>
            </a:xfrm>
            <a:custGeom>
              <a:avLst/>
              <a:gdLst>
                <a:gd name="T0" fmla="*/ 9 w 32"/>
                <a:gd name="T1" fmla="*/ 4 h 118"/>
                <a:gd name="T2" fmla="*/ 4 w 32"/>
                <a:gd name="T3" fmla="*/ 1 h 118"/>
                <a:gd name="T4" fmla="*/ 1 w 32"/>
                <a:gd name="T5" fmla="*/ 6 h 118"/>
                <a:gd name="T6" fmla="*/ 19 w 32"/>
                <a:gd name="T7" fmla="*/ 107 h 118"/>
                <a:gd name="T8" fmla="*/ 11 w 32"/>
                <a:gd name="T9" fmla="*/ 110 h 118"/>
                <a:gd name="T10" fmla="*/ 13 w 32"/>
                <a:gd name="T11" fmla="*/ 118 h 118"/>
                <a:gd name="T12" fmla="*/ 27 w 32"/>
                <a:gd name="T13" fmla="*/ 108 h 118"/>
                <a:gd name="T14" fmla="*/ 9 w 32"/>
                <a:gd name="T15" fmla="*/ 4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118">
                  <a:moveTo>
                    <a:pt x="9" y="4"/>
                  </a:moveTo>
                  <a:cubicBezTo>
                    <a:pt x="8" y="2"/>
                    <a:pt x="6" y="0"/>
                    <a:pt x="4" y="1"/>
                  </a:cubicBezTo>
                  <a:cubicBezTo>
                    <a:pt x="1" y="2"/>
                    <a:pt x="0" y="4"/>
                    <a:pt x="1" y="6"/>
                  </a:cubicBezTo>
                  <a:cubicBezTo>
                    <a:pt x="1" y="7"/>
                    <a:pt x="23" y="84"/>
                    <a:pt x="19" y="107"/>
                  </a:cubicBezTo>
                  <a:cubicBezTo>
                    <a:pt x="18" y="109"/>
                    <a:pt x="14" y="110"/>
                    <a:pt x="11" y="110"/>
                  </a:cubicBezTo>
                  <a:cubicBezTo>
                    <a:pt x="10" y="113"/>
                    <a:pt x="11" y="116"/>
                    <a:pt x="13" y="118"/>
                  </a:cubicBezTo>
                  <a:cubicBezTo>
                    <a:pt x="19" y="118"/>
                    <a:pt x="25" y="116"/>
                    <a:pt x="27" y="108"/>
                  </a:cubicBezTo>
                  <a:cubicBezTo>
                    <a:pt x="32" y="84"/>
                    <a:pt x="10" y="7"/>
                    <a:pt x="9" y="4"/>
                  </a:cubicBezTo>
                  <a:close/>
                </a:path>
              </a:pathLst>
            </a:custGeom>
            <a:solidFill>
              <a:srgbClr val="C6C5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5" name="Freeform 141"/>
            <p:cNvSpPr/>
            <p:nvPr/>
          </p:nvSpPr>
          <p:spPr bwMode="auto">
            <a:xfrm>
              <a:off x="6024" y="1892"/>
              <a:ext cx="68" cy="217"/>
            </a:xfrm>
            <a:custGeom>
              <a:avLst/>
              <a:gdLst>
                <a:gd name="T0" fmla="*/ 34 w 38"/>
                <a:gd name="T1" fmla="*/ 111 h 122"/>
                <a:gd name="T2" fmla="*/ 22 w 38"/>
                <a:gd name="T3" fmla="*/ 110 h 122"/>
                <a:gd name="T4" fmla="*/ 14 w 38"/>
                <a:gd name="T5" fmla="*/ 5 h 122"/>
                <a:gd name="T6" fmla="*/ 10 w 38"/>
                <a:gd name="T7" fmla="*/ 0 h 122"/>
                <a:gd name="T8" fmla="*/ 5 w 38"/>
                <a:gd name="T9" fmla="*/ 5 h 122"/>
                <a:gd name="T10" fmla="*/ 14 w 38"/>
                <a:gd name="T11" fmla="*/ 115 h 122"/>
                <a:gd name="T12" fmla="*/ 26 w 38"/>
                <a:gd name="T13" fmla="*/ 122 h 122"/>
                <a:gd name="T14" fmla="*/ 37 w 38"/>
                <a:gd name="T15" fmla="*/ 120 h 122"/>
                <a:gd name="T16" fmla="*/ 34 w 38"/>
                <a:gd name="T17" fmla="*/ 111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122">
                  <a:moveTo>
                    <a:pt x="34" y="111"/>
                  </a:moveTo>
                  <a:cubicBezTo>
                    <a:pt x="29" y="112"/>
                    <a:pt x="24" y="113"/>
                    <a:pt x="22" y="110"/>
                  </a:cubicBezTo>
                  <a:cubicBezTo>
                    <a:pt x="12" y="93"/>
                    <a:pt x="13" y="28"/>
                    <a:pt x="14" y="5"/>
                  </a:cubicBezTo>
                  <a:cubicBezTo>
                    <a:pt x="14" y="3"/>
                    <a:pt x="12" y="0"/>
                    <a:pt x="10" y="0"/>
                  </a:cubicBezTo>
                  <a:cubicBezTo>
                    <a:pt x="7" y="0"/>
                    <a:pt x="5" y="2"/>
                    <a:pt x="5" y="5"/>
                  </a:cubicBezTo>
                  <a:cubicBezTo>
                    <a:pt x="5" y="8"/>
                    <a:pt x="0" y="92"/>
                    <a:pt x="14" y="115"/>
                  </a:cubicBezTo>
                  <a:cubicBezTo>
                    <a:pt x="17" y="120"/>
                    <a:pt x="22" y="122"/>
                    <a:pt x="26" y="122"/>
                  </a:cubicBezTo>
                  <a:cubicBezTo>
                    <a:pt x="30" y="122"/>
                    <a:pt x="34" y="121"/>
                    <a:pt x="37" y="120"/>
                  </a:cubicBezTo>
                  <a:cubicBezTo>
                    <a:pt x="38" y="117"/>
                    <a:pt x="36" y="114"/>
                    <a:pt x="34" y="111"/>
                  </a:cubicBezTo>
                  <a:close/>
                </a:path>
              </a:pathLst>
            </a:custGeom>
            <a:solidFill>
              <a:srgbClr val="C6C5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6" name="Freeform 142"/>
            <p:cNvSpPr/>
            <p:nvPr/>
          </p:nvSpPr>
          <p:spPr bwMode="auto">
            <a:xfrm>
              <a:off x="6085" y="2086"/>
              <a:ext cx="18" cy="20"/>
            </a:xfrm>
            <a:custGeom>
              <a:avLst/>
              <a:gdLst>
                <a:gd name="T0" fmla="*/ 9 w 10"/>
                <a:gd name="T1" fmla="*/ 3 h 11"/>
                <a:gd name="T2" fmla="*/ 3 w 10"/>
                <a:gd name="T3" fmla="*/ 1 h 11"/>
                <a:gd name="T4" fmla="*/ 0 w 10"/>
                <a:gd name="T5" fmla="*/ 2 h 11"/>
                <a:gd name="T6" fmla="*/ 3 w 10"/>
                <a:gd name="T7" fmla="*/ 11 h 11"/>
                <a:gd name="T8" fmla="*/ 7 w 10"/>
                <a:gd name="T9" fmla="*/ 9 h 11"/>
                <a:gd name="T10" fmla="*/ 9 w 10"/>
                <a:gd name="T11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1">
                  <a:moveTo>
                    <a:pt x="9" y="3"/>
                  </a:moveTo>
                  <a:cubicBezTo>
                    <a:pt x="8" y="1"/>
                    <a:pt x="5" y="0"/>
                    <a:pt x="3" y="1"/>
                  </a:cubicBezTo>
                  <a:cubicBezTo>
                    <a:pt x="2" y="1"/>
                    <a:pt x="1" y="2"/>
                    <a:pt x="0" y="2"/>
                  </a:cubicBezTo>
                  <a:cubicBezTo>
                    <a:pt x="2" y="5"/>
                    <a:pt x="4" y="8"/>
                    <a:pt x="3" y="11"/>
                  </a:cubicBezTo>
                  <a:cubicBezTo>
                    <a:pt x="5" y="10"/>
                    <a:pt x="6" y="10"/>
                    <a:pt x="7" y="9"/>
                  </a:cubicBezTo>
                  <a:cubicBezTo>
                    <a:pt x="9" y="8"/>
                    <a:pt x="10" y="6"/>
                    <a:pt x="9" y="3"/>
                  </a:cubicBezTo>
                  <a:close/>
                </a:path>
              </a:pathLst>
            </a:custGeom>
            <a:solidFill>
              <a:srgbClr val="C8A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7" name="Freeform 143"/>
            <p:cNvSpPr/>
            <p:nvPr/>
          </p:nvSpPr>
          <p:spPr bwMode="auto">
            <a:xfrm>
              <a:off x="6023" y="1434"/>
              <a:ext cx="219" cy="492"/>
            </a:xfrm>
            <a:custGeom>
              <a:avLst/>
              <a:gdLst>
                <a:gd name="T0" fmla="*/ 59 w 123"/>
                <a:gd name="T1" fmla="*/ 161 h 276"/>
                <a:gd name="T2" fmla="*/ 59 w 123"/>
                <a:gd name="T3" fmla="*/ 161 h 276"/>
                <a:gd name="T4" fmla="*/ 90 w 123"/>
                <a:gd name="T5" fmla="*/ 25 h 276"/>
                <a:gd name="T6" fmla="*/ 113 w 123"/>
                <a:gd name="T7" fmla="*/ 13 h 276"/>
                <a:gd name="T8" fmla="*/ 121 w 123"/>
                <a:gd name="T9" fmla="*/ 9 h 276"/>
                <a:gd name="T10" fmla="*/ 116 w 123"/>
                <a:gd name="T11" fmla="*/ 1 h 276"/>
                <a:gd name="T12" fmla="*/ 82 w 123"/>
                <a:gd name="T13" fmla="*/ 14 h 276"/>
                <a:gd name="T14" fmla="*/ 45 w 123"/>
                <a:gd name="T15" fmla="*/ 161 h 276"/>
                <a:gd name="T16" fmla="*/ 46 w 123"/>
                <a:gd name="T17" fmla="*/ 162 h 276"/>
                <a:gd name="T18" fmla="*/ 3 w 123"/>
                <a:gd name="T19" fmla="*/ 267 h 276"/>
                <a:gd name="T20" fmla="*/ 11 w 123"/>
                <a:gd name="T21" fmla="*/ 275 h 276"/>
                <a:gd name="T22" fmla="*/ 18 w 123"/>
                <a:gd name="T23" fmla="*/ 267 h 276"/>
                <a:gd name="T24" fmla="*/ 55 w 123"/>
                <a:gd name="T25" fmla="*/ 176 h 276"/>
                <a:gd name="T26" fmla="*/ 108 w 123"/>
                <a:gd name="T27" fmla="*/ 270 h 276"/>
                <a:gd name="T28" fmla="*/ 115 w 123"/>
                <a:gd name="T29" fmla="*/ 276 h 276"/>
                <a:gd name="T30" fmla="*/ 116 w 123"/>
                <a:gd name="T31" fmla="*/ 276 h 276"/>
                <a:gd name="T32" fmla="*/ 123 w 123"/>
                <a:gd name="T33" fmla="*/ 268 h 276"/>
                <a:gd name="T34" fmla="*/ 59 w 123"/>
                <a:gd name="T35" fmla="*/ 161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3" h="276">
                  <a:moveTo>
                    <a:pt x="59" y="161"/>
                  </a:moveTo>
                  <a:cubicBezTo>
                    <a:pt x="59" y="161"/>
                    <a:pt x="59" y="161"/>
                    <a:pt x="59" y="161"/>
                  </a:cubicBezTo>
                  <a:cubicBezTo>
                    <a:pt x="56" y="71"/>
                    <a:pt x="74" y="37"/>
                    <a:pt x="90" y="25"/>
                  </a:cubicBezTo>
                  <a:cubicBezTo>
                    <a:pt x="101" y="16"/>
                    <a:pt x="113" y="13"/>
                    <a:pt x="113" y="13"/>
                  </a:cubicBezTo>
                  <a:cubicBezTo>
                    <a:pt x="116" y="14"/>
                    <a:pt x="120" y="12"/>
                    <a:pt x="121" y="9"/>
                  </a:cubicBezTo>
                  <a:cubicBezTo>
                    <a:pt x="122" y="5"/>
                    <a:pt x="120" y="2"/>
                    <a:pt x="116" y="1"/>
                  </a:cubicBezTo>
                  <a:cubicBezTo>
                    <a:pt x="116" y="0"/>
                    <a:pt x="98" y="1"/>
                    <a:pt x="82" y="14"/>
                  </a:cubicBezTo>
                  <a:cubicBezTo>
                    <a:pt x="56" y="35"/>
                    <a:pt x="43" y="84"/>
                    <a:pt x="45" y="161"/>
                  </a:cubicBezTo>
                  <a:cubicBezTo>
                    <a:pt x="45" y="161"/>
                    <a:pt x="45" y="162"/>
                    <a:pt x="46" y="162"/>
                  </a:cubicBezTo>
                  <a:cubicBezTo>
                    <a:pt x="0" y="176"/>
                    <a:pt x="3" y="264"/>
                    <a:pt x="3" y="267"/>
                  </a:cubicBezTo>
                  <a:cubicBezTo>
                    <a:pt x="3" y="272"/>
                    <a:pt x="7" y="275"/>
                    <a:pt x="11" y="275"/>
                  </a:cubicBezTo>
                  <a:cubicBezTo>
                    <a:pt x="15" y="274"/>
                    <a:pt x="18" y="271"/>
                    <a:pt x="18" y="267"/>
                  </a:cubicBezTo>
                  <a:cubicBezTo>
                    <a:pt x="17" y="243"/>
                    <a:pt x="22" y="179"/>
                    <a:pt x="55" y="176"/>
                  </a:cubicBezTo>
                  <a:cubicBezTo>
                    <a:pt x="88" y="173"/>
                    <a:pt x="104" y="243"/>
                    <a:pt x="108" y="270"/>
                  </a:cubicBezTo>
                  <a:cubicBezTo>
                    <a:pt x="108" y="273"/>
                    <a:pt x="111" y="276"/>
                    <a:pt x="115" y="276"/>
                  </a:cubicBezTo>
                  <a:cubicBezTo>
                    <a:pt x="115" y="276"/>
                    <a:pt x="116" y="276"/>
                    <a:pt x="116" y="276"/>
                  </a:cubicBezTo>
                  <a:cubicBezTo>
                    <a:pt x="120" y="276"/>
                    <a:pt x="123" y="272"/>
                    <a:pt x="123" y="268"/>
                  </a:cubicBezTo>
                  <a:cubicBezTo>
                    <a:pt x="122" y="263"/>
                    <a:pt x="108" y="163"/>
                    <a:pt x="59" y="161"/>
                  </a:cubicBezTo>
                  <a:close/>
                </a:path>
              </a:pathLst>
            </a:custGeom>
            <a:solidFill>
              <a:srgbClr val="2957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8" name="Freeform 144"/>
            <p:cNvSpPr/>
            <p:nvPr/>
          </p:nvSpPr>
          <p:spPr bwMode="auto">
            <a:xfrm>
              <a:off x="6503" y="1949"/>
              <a:ext cx="117" cy="123"/>
            </a:xfrm>
            <a:custGeom>
              <a:avLst/>
              <a:gdLst>
                <a:gd name="T0" fmla="*/ 65 w 66"/>
                <a:gd name="T1" fmla="*/ 35 h 69"/>
                <a:gd name="T2" fmla="*/ 33 w 66"/>
                <a:gd name="T3" fmla="*/ 68 h 69"/>
                <a:gd name="T4" fmla="*/ 1 w 66"/>
                <a:gd name="T5" fmla="*/ 34 h 69"/>
                <a:gd name="T6" fmla="*/ 34 w 66"/>
                <a:gd name="T7" fmla="*/ 0 h 69"/>
                <a:gd name="T8" fmla="*/ 65 w 66"/>
                <a:gd name="T9" fmla="*/ 3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69">
                  <a:moveTo>
                    <a:pt x="65" y="35"/>
                  </a:moveTo>
                  <a:cubicBezTo>
                    <a:pt x="65" y="54"/>
                    <a:pt x="50" y="69"/>
                    <a:pt x="33" y="68"/>
                  </a:cubicBezTo>
                  <a:cubicBezTo>
                    <a:pt x="15" y="68"/>
                    <a:pt x="0" y="53"/>
                    <a:pt x="1" y="34"/>
                  </a:cubicBezTo>
                  <a:cubicBezTo>
                    <a:pt x="1" y="15"/>
                    <a:pt x="16" y="0"/>
                    <a:pt x="34" y="0"/>
                  </a:cubicBezTo>
                  <a:cubicBezTo>
                    <a:pt x="51" y="1"/>
                    <a:pt x="66" y="16"/>
                    <a:pt x="65" y="35"/>
                  </a:cubicBezTo>
                  <a:close/>
                </a:path>
              </a:pathLst>
            </a:custGeom>
            <a:solidFill>
              <a:srgbClr val="C6C5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9" name="Freeform 145"/>
            <p:cNvSpPr/>
            <p:nvPr/>
          </p:nvSpPr>
          <p:spPr bwMode="auto">
            <a:xfrm>
              <a:off x="6537" y="1977"/>
              <a:ext cx="67" cy="72"/>
            </a:xfrm>
            <a:custGeom>
              <a:avLst/>
              <a:gdLst>
                <a:gd name="T0" fmla="*/ 38 w 38"/>
                <a:gd name="T1" fmla="*/ 20 h 40"/>
                <a:gd name="T2" fmla="*/ 19 w 38"/>
                <a:gd name="T3" fmla="*/ 40 h 40"/>
                <a:gd name="T4" fmla="*/ 0 w 38"/>
                <a:gd name="T5" fmla="*/ 20 h 40"/>
                <a:gd name="T6" fmla="*/ 19 w 38"/>
                <a:gd name="T7" fmla="*/ 0 h 40"/>
                <a:gd name="T8" fmla="*/ 38 w 38"/>
                <a:gd name="T9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40">
                  <a:moveTo>
                    <a:pt x="38" y="20"/>
                  </a:moveTo>
                  <a:cubicBezTo>
                    <a:pt x="38" y="31"/>
                    <a:pt x="29" y="40"/>
                    <a:pt x="19" y="40"/>
                  </a:cubicBezTo>
                  <a:cubicBezTo>
                    <a:pt x="8" y="40"/>
                    <a:pt x="0" y="31"/>
                    <a:pt x="0" y="20"/>
                  </a:cubicBezTo>
                  <a:cubicBezTo>
                    <a:pt x="0" y="9"/>
                    <a:pt x="9" y="0"/>
                    <a:pt x="19" y="0"/>
                  </a:cubicBezTo>
                  <a:cubicBezTo>
                    <a:pt x="30" y="0"/>
                    <a:pt x="38" y="9"/>
                    <a:pt x="38" y="20"/>
                  </a:cubicBezTo>
                  <a:close/>
                </a:path>
              </a:pathLst>
            </a:custGeom>
            <a:solidFill>
              <a:srgbClr val="9EAD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0" name="Freeform 146"/>
            <p:cNvSpPr/>
            <p:nvPr/>
          </p:nvSpPr>
          <p:spPr bwMode="auto">
            <a:xfrm>
              <a:off x="6558" y="1993"/>
              <a:ext cx="45" cy="47"/>
            </a:xfrm>
            <a:custGeom>
              <a:avLst/>
              <a:gdLst>
                <a:gd name="T0" fmla="*/ 25 w 25"/>
                <a:gd name="T1" fmla="*/ 13 h 26"/>
                <a:gd name="T2" fmla="*/ 12 w 25"/>
                <a:gd name="T3" fmla="*/ 26 h 26"/>
                <a:gd name="T4" fmla="*/ 0 w 25"/>
                <a:gd name="T5" fmla="*/ 13 h 26"/>
                <a:gd name="T6" fmla="*/ 12 w 25"/>
                <a:gd name="T7" fmla="*/ 0 h 26"/>
                <a:gd name="T8" fmla="*/ 25 w 25"/>
                <a:gd name="T9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6">
                  <a:moveTo>
                    <a:pt x="25" y="13"/>
                  </a:moveTo>
                  <a:cubicBezTo>
                    <a:pt x="24" y="20"/>
                    <a:pt x="19" y="26"/>
                    <a:pt x="12" y="26"/>
                  </a:cubicBezTo>
                  <a:cubicBezTo>
                    <a:pt x="5" y="26"/>
                    <a:pt x="0" y="20"/>
                    <a:pt x="0" y="13"/>
                  </a:cubicBezTo>
                  <a:cubicBezTo>
                    <a:pt x="0" y="6"/>
                    <a:pt x="6" y="0"/>
                    <a:pt x="12" y="0"/>
                  </a:cubicBezTo>
                  <a:cubicBezTo>
                    <a:pt x="19" y="0"/>
                    <a:pt x="25" y="6"/>
                    <a:pt x="25" y="13"/>
                  </a:cubicBezTo>
                  <a:close/>
                </a:path>
              </a:pathLst>
            </a:custGeom>
            <a:solidFill>
              <a:srgbClr val="C3C4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1" name="Freeform 147"/>
            <p:cNvSpPr/>
            <p:nvPr/>
          </p:nvSpPr>
          <p:spPr bwMode="auto">
            <a:xfrm>
              <a:off x="6533" y="1421"/>
              <a:ext cx="73" cy="501"/>
            </a:xfrm>
            <a:custGeom>
              <a:avLst/>
              <a:gdLst>
                <a:gd name="T0" fmla="*/ 14 w 41"/>
                <a:gd name="T1" fmla="*/ 3 h 281"/>
                <a:gd name="T2" fmla="*/ 4 w 41"/>
                <a:gd name="T3" fmla="*/ 2 h 281"/>
                <a:gd name="T4" fmla="*/ 1 w 41"/>
                <a:gd name="T5" fmla="*/ 11 h 281"/>
                <a:gd name="T6" fmla="*/ 8 w 41"/>
                <a:gd name="T7" fmla="*/ 15 h 281"/>
                <a:gd name="T8" fmla="*/ 19 w 41"/>
                <a:gd name="T9" fmla="*/ 60 h 281"/>
                <a:gd name="T10" fmla="*/ 19 w 41"/>
                <a:gd name="T11" fmla="*/ 274 h 281"/>
                <a:gd name="T12" fmla="*/ 25 w 41"/>
                <a:gd name="T13" fmla="*/ 281 h 281"/>
                <a:gd name="T14" fmla="*/ 26 w 41"/>
                <a:gd name="T15" fmla="*/ 281 h 281"/>
                <a:gd name="T16" fmla="*/ 32 w 41"/>
                <a:gd name="T17" fmla="*/ 274 h 281"/>
                <a:gd name="T18" fmla="*/ 14 w 41"/>
                <a:gd name="T19" fmla="*/ 3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281">
                  <a:moveTo>
                    <a:pt x="14" y="3"/>
                  </a:moveTo>
                  <a:cubicBezTo>
                    <a:pt x="10" y="0"/>
                    <a:pt x="6" y="1"/>
                    <a:pt x="4" y="2"/>
                  </a:cubicBezTo>
                  <a:cubicBezTo>
                    <a:pt x="1" y="4"/>
                    <a:pt x="0" y="8"/>
                    <a:pt x="1" y="11"/>
                  </a:cubicBezTo>
                  <a:cubicBezTo>
                    <a:pt x="3" y="14"/>
                    <a:pt x="5" y="15"/>
                    <a:pt x="8" y="15"/>
                  </a:cubicBezTo>
                  <a:cubicBezTo>
                    <a:pt x="9" y="16"/>
                    <a:pt x="15" y="25"/>
                    <a:pt x="19" y="60"/>
                  </a:cubicBezTo>
                  <a:cubicBezTo>
                    <a:pt x="24" y="105"/>
                    <a:pt x="24" y="177"/>
                    <a:pt x="19" y="274"/>
                  </a:cubicBezTo>
                  <a:cubicBezTo>
                    <a:pt x="19" y="277"/>
                    <a:pt x="22" y="280"/>
                    <a:pt x="25" y="281"/>
                  </a:cubicBezTo>
                  <a:cubicBezTo>
                    <a:pt x="26" y="281"/>
                    <a:pt x="26" y="281"/>
                    <a:pt x="26" y="281"/>
                  </a:cubicBezTo>
                  <a:cubicBezTo>
                    <a:pt x="29" y="281"/>
                    <a:pt x="32" y="278"/>
                    <a:pt x="32" y="274"/>
                  </a:cubicBezTo>
                  <a:cubicBezTo>
                    <a:pt x="41" y="108"/>
                    <a:pt x="35" y="16"/>
                    <a:pt x="14" y="3"/>
                  </a:cubicBezTo>
                  <a:close/>
                </a:path>
              </a:pathLst>
            </a:custGeom>
            <a:solidFill>
              <a:srgbClr val="2957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2" name="Freeform 148"/>
            <p:cNvSpPr/>
            <p:nvPr/>
          </p:nvSpPr>
          <p:spPr bwMode="auto">
            <a:xfrm>
              <a:off x="6560" y="1903"/>
              <a:ext cx="32" cy="87"/>
            </a:xfrm>
            <a:custGeom>
              <a:avLst/>
              <a:gdLst>
                <a:gd name="T0" fmla="*/ 8 w 18"/>
                <a:gd name="T1" fmla="*/ 49 h 49"/>
                <a:gd name="T2" fmla="*/ 8 w 18"/>
                <a:gd name="T3" fmla="*/ 49 h 49"/>
                <a:gd name="T4" fmla="*/ 0 w 18"/>
                <a:gd name="T5" fmla="*/ 44 h 49"/>
                <a:gd name="T6" fmla="*/ 2 w 18"/>
                <a:gd name="T7" fmla="*/ 4 h 49"/>
                <a:gd name="T8" fmla="*/ 11 w 18"/>
                <a:gd name="T9" fmla="*/ 1 h 49"/>
                <a:gd name="T10" fmla="*/ 18 w 18"/>
                <a:gd name="T11" fmla="*/ 5 h 49"/>
                <a:gd name="T12" fmla="*/ 15 w 18"/>
                <a:gd name="T13" fmla="*/ 45 h 49"/>
                <a:gd name="T14" fmla="*/ 8 w 18"/>
                <a:gd name="T15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49">
                  <a:moveTo>
                    <a:pt x="8" y="49"/>
                  </a:moveTo>
                  <a:cubicBezTo>
                    <a:pt x="8" y="49"/>
                    <a:pt x="8" y="49"/>
                    <a:pt x="8" y="49"/>
                  </a:cubicBezTo>
                  <a:cubicBezTo>
                    <a:pt x="4" y="49"/>
                    <a:pt x="0" y="48"/>
                    <a:pt x="0" y="44"/>
                  </a:cubicBezTo>
                  <a:cubicBezTo>
                    <a:pt x="1" y="32"/>
                    <a:pt x="2" y="16"/>
                    <a:pt x="2" y="4"/>
                  </a:cubicBezTo>
                  <a:cubicBezTo>
                    <a:pt x="2" y="0"/>
                    <a:pt x="7" y="1"/>
                    <a:pt x="11" y="1"/>
                  </a:cubicBezTo>
                  <a:cubicBezTo>
                    <a:pt x="15" y="1"/>
                    <a:pt x="18" y="1"/>
                    <a:pt x="18" y="5"/>
                  </a:cubicBezTo>
                  <a:cubicBezTo>
                    <a:pt x="17" y="17"/>
                    <a:pt x="16" y="33"/>
                    <a:pt x="15" y="45"/>
                  </a:cubicBezTo>
                  <a:cubicBezTo>
                    <a:pt x="15" y="49"/>
                    <a:pt x="12" y="49"/>
                    <a:pt x="8" y="49"/>
                  </a:cubicBezTo>
                  <a:close/>
                </a:path>
              </a:pathLst>
            </a:custGeom>
            <a:solidFill>
              <a:srgbClr val="9EAD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3" name="Freeform 149"/>
            <p:cNvSpPr/>
            <p:nvPr/>
          </p:nvSpPr>
          <p:spPr bwMode="auto">
            <a:xfrm>
              <a:off x="6938" y="2042"/>
              <a:ext cx="175" cy="208"/>
            </a:xfrm>
            <a:custGeom>
              <a:avLst/>
              <a:gdLst>
                <a:gd name="T0" fmla="*/ 98 w 98"/>
                <a:gd name="T1" fmla="*/ 100 h 117"/>
                <a:gd name="T2" fmla="*/ 24 w 98"/>
                <a:gd name="T3" fmla="*/ 117 h 117"/>
                <a:gd name="T4" fmla="*/ 0 w 98"/>
                <a:gd name="T5" fmla="*/ 17 h 117"/>
                <a:gd name="T6" fmla="*/ 22 w 98"/>
                <a:gd name="T7" fmla="*/ 12 h 117"/>
                <a:gd name="T8" fmla="*/ 40 w 98"/>
                <a:gd name="T9" fmla="*/ 19 h 117"/>
                <a:gd name="T10" fmla="*/ 52 w 98"/>
                <a:gd name="T11" fmla="*/ 5 h 117"/>
                <a:gd name="T12" fmla="*/ 74 w 98"/>
                <a:gd name="T13" fmla="*/ 0 h 117"/>
                <a:gd name="T14" fmla="*/ 98 w 98"/>
                <a:gd name="T15" fmla="*/ 10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" h="117">
                  <a:moveTo>
                    <a:pt x="98" y="100"/>
                  </a:moveTo>
                  <a:cubicBezTo>
                    <a:pt x="24" y="117"/>
                    <a:pt x="24" y="117"/>
                    <a:pt x="24" y="1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6" y="18"/>
                    <a:pt x="33" y="21"/>
                    <a:pt x="40" y="19"/>
                  </a:cubicBezTo>
                  <a:cubicBezTo>
                    <a:pt x="47" y="18"/>
                    <a:pt x="52" y="12"/>
                    <a:pt x="52" y="5"/>
                  </a:cubicBezTo>
                  <a:cubicBezTo>
                    <a:pt x="74" y="0"/>
                    <a:pt x="74" y="0"/>
                    <a:pt x="74" y="0"/>
                  </a:cubicBezTo>
                  <a:lnTo>
                    <a:pt x="98" y="100"/>
                  </a:lnTo>
                  <a:close/>
                </a:path>
              </a:pathLst>
            </a:custGeom>
            <a:solidFill>
              <a:srgbClr val="F5FB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4" name="Freeform 150"/>
            <p:cNvSpPr/>
            <p:nvPr/>
          </p:nvSpPr>
          <p:spPr bwMode="auto">
            <a:xfrm>
              <a:off x="6918" y="2204"/>
              <a:ext cx="320" cy="299"/>
            </a:xfrm>
            <a:custGeom>
              <a:avLst/>
              <a:gdLst>
                <a:gd name="T0" fmla="*/ 160 w 179"/>
                <a:gd name="T1" fmla="*/ 107 h 168"/>
                <a:gd name="T2" fmla="*/ 140 w 179"/>
                <a:gd name="T3" fmla="*/ 100 h 168"/>
                <a:gd name="T4" fmla="*/ 111 w 179"/>
                <a:gd name="T5" fmla="*/ 69 h 168"/>
                <a:gd name="T6" fmla="*/ 94 w 179"/>
                <a:gd name="T7" fmla="*/ 27 h 168"/>
                <a:gd name="T8" fmla="*/ 73 w 179"/>
                <a:gd name="T9" fmla="*/ 14 h 168"/>
                <a:gd name="T10" fmla="*/ 74 w 179"/>
                <a:gd name="T11" fmla="*/ 62 h 168"/>
                <a:gd name="T12" fmla="*/ 96 w 179"/>
                <a:gd name="T13" fmla="*/ 96 h 168"/>
                <a:gd name="T14" fmla="*/ 70 w 179"/>
                <a:gd name="T15" fmla="*/ 72 h 168"/>
                <a:gd name="T16" fmla="*/ 49 w 179"/>
                <a:gd name="T17" fmla="*/ 44 h 168"/>
                <a:gd name="T18" fmla="*/ 54 w 179"/>
                <a:gd name="T19" fmla="*/ 106 h 168"/>
                <a:gd name="T20" fmla="*/ 53 w 179"/>
                <a:gd name="T21" fmla="*/ 106 h 168"/>
                <a:gd name="T22" fmla="*/ 36 w 179"/>
                <a:gd name="T23" fmla="*/ 73 h 168"/>
                <a:gd name="T24" fmla="*/ 29 w 179"/>
                <a:gd name="T25" fmla="*/ 127 h 168"/>
                <a:gd name="T26" fmla="*/ 8 w 179"/>
                <a:gd name="T27" fmla="*/ 101 h 168"/>
                <a:gd name="T28" fmla="*/ 2 w 179"/>
                <a:gd name="T29" fmla="*/ 141 h 168"/>
                <a:gd name="T30" fmla="*/ 27 w 179"/>
                <a:gd name="T31" fmla="*/ 161 h 168"/>
                <a:gd name="T32" fmla="*/ 63 w 179"/>
                <a:gd name="T33" fmla="*/ 154 h 168"/>
                <a:gd name="T34" fmla="*/ 95 w 179"/>
                <a:gd name="T35" fmla="*/ 152 h 168"/>
                <a:gd name="T36" fmla="*/ 118 w 179"/>
                <a:gd name="T37" fmla="*/ 141 h 168"/>
                <a:gd name="T38" fmla="*/ 173 w 179"/>
                <a:gd name="T39" fmla="*/ 120 h 168"/>
                <a:gd name="T40" fmla="*/ 179 w 179"/>
                <a:gd name="T41" fmla="*/ 103 h 168"/>
                <a:gd name="T42" fmla="*/ 160 w 179"/>
                <a:gd name="T43" fmla="*/ 107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9" h="168">
                  <a:moveTo>
                    <a:pt x="160" y="107"/>
                  </a:moveTo>
                  <a:cubicBezTo>
                    <a:pt x="154" y="106"/>
                    <a:pt x="146" y="103"/>
                    <a:pt x="140" y="100"/>
                  </a:cubicBezTo>
                  <a:cubicBezTo>
                    <a:pt x="128" y="92"/>
                    <a:pt x="117" y="82"/>
                    <a:pt x="111" y="69"/>
                  </a:cubicBezTo>
                  <a:cubicBezTo>
                    <a:pt x="104" y="56"/>
                    <a:pt x="100" y="53"/>
                    <a:pt x="94" y="27"/>
                  </a:cubicBezTo>
                  <a:cubicBezTo>
                    <a:pt x="90" y="13"/>
                    <a:pt x="82" y="0"/>
                    <a:pt x="73" y="14"/>
                  </a:cubicBezTo>
                  <a:cubicBezTo>
                    <a:pt x="65" y="25"/>
                    <a:pt x="70" y="52"/>
                    <a:pt x="74" y="62"/>
                  </a:cubicBezTo>
                  <a:cubicBezTo>
                    <a:pt x="80" y="75"/>
                    <a:pt x="87" y="86"/>
                    <a:pt x="96" y="96"/>
                  </a:cubicBezTo>
                  <a:cubicBezTo>
                    <a:pt x="87" y="89"/>
                    <a:pt x="78" y="81"/>
                    <a:pt x="70" y="72"/>
                  </a:cubicBezTo>
                  <a:cubicBezTo>
                    <a:pt x="63" y="65"/>
                    <a:pt x="57" y="44"/>
                    <a:pt x="49" y="44"/>
                  </a:cubicBezTo>
                  <a:cubicBezTo>
                    <a:pt x="23" y="48"/>
                    <a:pt x="46" y="97"/>
                    <a:pt x="54" y="106"/>
                  </a:cubicBezTo>
                  <a:cubicBezTo>
                    <a:pt x="53" y="106"/>
                    <a:pt x="53" y="106"/>
                    <a:pt x="53" y="106"/>
                  </a:cubicBezTo>
                  <a:cubicBezTo>
                    <a:pt x="48" y="102"/>
                    <a:pt x="41" y="80"/>
                    <a:pt x="36" y="73"/>
                  </a:cubicBezTo>
                  <a:cubicBezTo>
                    <a:pt x="13" y="80"/>
                    <a:pt x="14" y="98"/>
                    <a:pt x="29" y="127"/>
                  </a:cubicBezTo>
                  <a:cubicBezTo>
                    <a:pt x="23" y="122"/>
                    <a:pt x="17" y="92"/>
                    <a:pt x="8" y="101"/>
                  </a:cubicBezTo>
                  <a:cubicBezTo>
                    <a:pt x="1" y="108"/>
                    <a:pt x="0" y="134"/>
                    <a:pt x="2" y="141"/>
                  </a:cubicBezTo>
                  <a:cubicBezTo>
                    <a:pt x="6" y="153"/>
                    <a:pt x="17" y="157"/>
                    <a:pt x="27" y="161"/>
                  </a:cubicBezTo>
                  <a:cubicBezTo>
                    <a:pt x="41" y="168"/>
                    <a:pt x="49" y="157"/>
                    <a:pt x="63" y="154"/>
                  </a:cubicBezTo>
                  <a:cubicBezTo>
                    <a:pt x="74" y="153"/>
                    <a:pt x="83" y="157"/>
                    <a:pt x="95" y="152"/>
                  </a:cubicBezTo>
                  <a:cubicBezTo>
                    <a:pt x="106" y="149"/>
                    <a:pt x="107" y="141"/>
                    <a:pt x="118" y="141"/>
                  </a:cubicBezTo>
                  <a:cubicBezTo>
                    <a:pt x="143" y="139"/>
                    <a:pt x="161" y="136"/>
                    <a:pt x="173" y="120"/>
                  </a:cubicBezTo>
                  <a:cubicBezTo>
                    <a:pt x="175" y="116"/>
                    <a:pt x="178" y="106"/>
                    <a:pt x="179" y="103"/>
                  </a:cubicBezTo>
                  <a:lnTo>
                    <a:pt x="160" y="107"/>
                  </a:lnTo>
                  <a:close/>
                </a:path>
              </a:pathLst>
            </a:custGeom>
            <a:solidFill>
              <a:srgbClr val="FBC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5" name="Freeform 151"/>
            <p:cNvSpPr>
              <a:spLocks noEditPoints="1"/>
            </p:cNvSpPr>
            <p:nvPr/>
          </p:nvSpPr>
          <p:spPr bwMode="auto">
            <a:xfrm>
              <a:off x="7191" y="1995"/>
              <a:ext cx="104" cy="143"/>
            </a:xfrm>
            <a:custGeom>
              <a:avLst/>
              <a:gdLst>
                <a:gd name="T0" fmla="*/ 41 w 58"/>
                <a:gd name="T1" fmla="*/ 23 h 80"/>
                <a:gd name="T2" fmla="*/ 24 w 58"/>
                <a:gd name="T3" fmla="*/ 27 h 80"/>
                <a:gd name="T4" fmla="*/ 19 w 58"/>
                <a:gd name="T5" fmla="*/ 8 h 80"/>
                <a:gd name="T6" fmla="*/ 8 w 58"/>
                <a:gd name="T7" fmla="*/ 2 h 80"/>
                <a:gd name="T8" fmla="*/ 2 w 58"/>
                <a:gd name="T9" fmla="*/ 13 h 80"/>
                <a:gd name="T10" fmla="*/ 17 w 58"/>
                <a:gd name="T11" fmla="*/ 72 h 80"/>
                <a:gd name="T12" fmla="*/ 29 w 58"/>
                <a:gd name="T13" fmla="*/ 79 h 80"/>
                <a:gd name="T14" fmla="*/ 35 w 58"/>
                <a:gd name="T15" fmla="*/ 68 h 80"/>
                <a:gd name="T16" fmla="*/ 31 w 58"/>
                <a:gd name="T17" fmla="*/ 52 h 80"/>
                <a:gd name="T18" fmla="*/ 47 w 58"/>
                <a:gd name="T19" fmla="*/ 47 h 80"/>
                <a:gd name="T20" fmla="*/ 56 w 58"/>
                <a:gd name="T21" fmla="*/ 32 h 80"/>
                <a:gd name="T22" fmla="*/ 41 w 58"/>
                <a:gd name="T23" fmla="*/ 23 h 80"/>
                <a:gd name="T24" fmla="*/ 46 w 58"/>
                <a:gd name="T25" fmla="*/ 42 h 80"/>
                <a:gd name="T26" fmla="*/ 37 w 58"/>
                <a:gd name="T27" fmla="*/ 37 h 80"/>
                <a:gd name="T28" fmla="*/ 42 w 58"/>
                <a:gd name="T29" fmla="*/ 27 h 80"/>
                <a:gd name="T30" fmla="*/ 52 w 58"/>
                <a:gd name="T31" fmla="*/ 32 h 80"/>
                <a:gd name="T32" fmla="*/ 46 w 58"/>
                <a:gd name="T33" fmla="*/ 4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8" h="80">
                  <a:moveTo>
                    <a:pt x="41" y="23"/>
                  </a:moveTo>
                  <a:cubicBezTo>
                    <a:pt x="24" y="27"/>
                    <a:pt x="24" y="27"/>
                    <a:pt x="24" y="27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8" y="3"/>
                    <a:pt x="13" y="0"/>
                    <a:pt x="8" y="2"/>
                  </a:cubicBezTo>
                  <a:cubicBezTo>
                    <a:pt x="3" y="3"/>
                    <a:pt x="0" y="8"/>
                    <a:pt x="2" y="13"/>
                  </a:cubicBezTo>
                  <a:cubicBezTo>
                    <a:pt x="17" y="72"/>
                    <a:pt x="17" y="72"/>
                    <a:pt x="17" y="72"/>
                  </a:cubicBezTo>
                  <a:cubicBezTo>
                    <a:pt x="19" y="77"/>
                    <a:pt x="24" y="80"/>
                    <a:pt x="29" y="79"/>
                  </a:cubicBezTo>
                  <a:cubicBezTo>
                    <a:pt x="33" y="78"/>
                    <a:pt x="36" y="73"/>
                    <a:pt x="35" y="68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54" y="46"/>
                    <a:pt x="58" y="39"/>
                    <a:pt x="56" y="32"/>
                  </a:cubicBezTo>
                  <a:cubicBezTo>
                    <a:pt x="54" y="25"/>
                    <a:pt x="47" y="21"/>
                    <a:pt x="41" y="23"/>
                  </a:cubicBezTo>
                  <a:close/>
                  <a:moveTo>
                    <a:pt x="46" y="42"/>
                  </a:moveTo>
                  <a:cubicBezTo>
                    <a:pt x="42" y="43"/>
                    <a:pt x="38" y="41"/>
                    <a:pt x="37" y="37"/>
                  </a:cubicBezTo>
                  <a:cubicBezTo>
                    <a:pt x="35" y="32"/>
                    <a:pt x="38" y="28"/>
                    <a:pt x="42" y="27"/>
                  </a:cubicBezTo>
                  <a:cubicBezTo>
                    <a:pt x="47" y="26"/>
                    <a:pt x="51" y="28"/>
                    <a:pt x="52" y="32"/>
                  </a:cubicBezTo>
                  <a:cubicBezTo>
                    <a:pt x="53" y="37"/>
                    <a:pt x="51" y="41"/>
                    <a:pt x="46" y="42"/>
                  </a:cubicBezTo>
                  <a:close/>
                </a:path>
              </a:pathLst>
            </a:custGeom>
            <a:solidFill>
              <a:srgbClr val="DFD2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6" name="Freeform 152"/>
            <p:cNvSpPr/>
            <p:nvPr/>
          </p:nvSpPr>
          <p:spPr bwMode="auto">
            <a:xfrm>
              <a:off x="5930" y="437"/>
              <a:ext cx="214" cy="348"/>
            </a:xfrm>
            <a:custGeom>
              <a:avLst/>
              <a:gdLst>
                <a:gd name="T0" fmla="*/ 63 w 120"/>
                <a:gd name="T1" fmla="*/ 0 h 195"/>
                <a:gd name="T2" fmla="*/ 8 w 120"/>
                <a:gd name="T3" fmla="*/ 83 h 195"/>
                <a:gd name="T4" fmla="*/ 30 w 120"/>
                <a:gd name="T5" fmla="*/ 58 h 195"/>
                <a:gd name="T6" fmla="*/ 31 w 120"/>
                <a:gd name="T7" fmla="*/ 58 h 195"/>
                <a:gd name="T8" fmla="*/ 60 w 120"/>
                <a:gd name="T9" fmla="*/ 195 h 195"/>
                <a:gd name="T10" fmla="*/ 105 w 120"/>
                <a:gd name="T11" fmla="*/ 35 h 195"/>
                <a:gd name="T12" fmla="*/ 63 w 120"/>
                <a:gd name="T1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" h="195">
                  <a:moveTo>
                    <a:pt x="63" y="0"/>
                  </a:moveTo>
                  <a:cubicBezTo>
                    <a:pt x="33" y="6"/>
                    <a:pt x="0" y="53"/>
                    <a:pt x="8" y="83"/>
                  </a:cubicBezTo>
                  <a:cubicBezTo>
                    <a:pt x="17" y="76"/>
                    <a:pt x="22" y="65"/>
                    <a:pt x="30" y="58"/>
                  </a:cubicBezTo>
                  <a:cubicBezTo>
                    <a:pt x="30" y="58"/>
                    <a:pt x="30" y="58"/>
                    <a:pt x="31" y="58"/>
                  </a:cubicBezTo>
                  <a:cubicBezTo>
                    <a:pt x="7" y="110"/>
                    <a:pt x="39" y="150"/>
                    <a:pt x="60" y="195"/>
                  </a:cubicBezTo>
                  <a:cubicBezTo>
                    <a:pt x="69" y="158"/>
                    <a:pt x="120" y="69"/>
                    <a:pt x="105" y="35"/>
                  </a:cubicBezTo>
                  <a:cubicBezTo>
                    <a:pt x="63" y="0"/>
                    <a:pt x="63" y="0"/>
                    <a:pt x="63" y="0"/>
                  </a:cubicBezTo>
                </a:path>
              </a:pathLst>
            </a:custGeom>
            <a:solidFill>
              <a:srgbClr val="552A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7" name="Freeform 153"/>
            <p:cNvSpPr/>
            <p:nvPr/>
          </p:nvSpPr>
          <p:spPr bwMode="auto">
            <a:xfrm>
              <a:off x="5900" y="250"/>
              <a:ext cx="1063" cy="1239"/>
            </a:xfrm>
            <a:custGeom>
              <a:avLst/>
              <a:gdLst>
                <a:gd name="T0" fmla="*/ 588 w 596"/>
                <a:gd name="T1" fmla="*/ 492 h 695"/>
                <a:gd name="T2" fmla="*/ 554 w 596"/>
                <a:gd name="T3" fmla="*/ 424 h 695"/>
                <a:gd name="T4" fmla="*/ 537 w 596"/>
                <a:gd name="T5" fmla="*/ 428 h 695"/>
                <a:gd name="T6" fmla="*/ 455 w 596"/>
                <a:gd name="T7" fmla="*/ 44 h 695"/>
                <a:gd name="T8" fmla="*/ 360 w 596"/>
                <a:gd name="T9" fmla="*/ 17 h 695"/>
                <a:gd name="T10" fmla="*/ 182 w 596"/>
                <a:gd name="T11" fmla="*/ 30 h 695"/>
                <a:gd name="T12" fmla="*/ 55 w 596"/>
                <a:gd name="T13" fmla="*/ 396 h 695"/>
                <a:gd name="T14" fmla="*/ 40 w 596"/>
                <a:gd name="T15" fmla="*/ 498 h 695"/>
                <a:gd name="T16" fmla="*/ 79 w 596"/>
                <a:gd name="T17" fmla="*/ 601 h 695"/>
                <a:gd name="T18" fmla="*/ 247 w 596"/>
                <a:gd name="T19" fmla="*/ 692 h 695"/>
                <a:gd name="T20" fmla="*/ 449 w 596"/>
                <a:gd name="T21" fmla="*/ 630 h 695"/>
                <a:gd name="T22" fmla="*/ 496 w 596"/>
                <a:gd name="T23" fmla="*/ 571 h 695"/>
                <a:gd name="T24" fmla="*/ 543 w 596"/>
                <a:gd name="T25" fmla="*/ 564 h 695"/>
                <a:gd name="T26" fmla="*/ 588 w 596"/>
                <a:gd name="T27" fmla="*/ 492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96" h="695">
                  <a:moveTo>
                    <a:pt x="588" y="492"/>
                  </a:moveTo>
                  <a:cubicBezTo>
                    <a:pt x="596" y="462"/>
                    <a:pt x="594" y="424"/>
                    <a:pt x="554" y="424"/>
                  </a:cubicBezTo>
                  <a:cubicBezTo>
                    <a:pt x="548" y="424"/>
                    <a:pt x="542" y="426"/>
                    <a:pt x="537" y="428"/>
                  </a:cubicBezTo>
                  <a:cubicBezTo>
                    <a:pt x="554" y="301"/>
                    <a:pt x="581" y="109"/>
                    <a:pt x="455" y="44"/>
                  </a:cubicBezTo>
                  <a:cubicBezTo>
                    <a:pt x="430" y="33"/>
                    <a:pt x="385" y="23"/>
                    <a:pt x="360" y="17"/>
                  </a:cubicBezTo>
                  <a:cubicBezTo>
                    <a:pt x="278" y="0"/>
                    <a:pt x="182" y="30"/>
                    <a:pt x="182" y="30"/>
                  </a:cubicBezTo>
                  <a:cubicBezTo>
                    <a:pt x="0" y="98"/>
                    <a:pt x="91" y="292"/>
                    <a:pt x="55" y="396"/>
                  </a:cubicBezTo>
                  <a:cubicBezTo>
                    <a:pt x="45" y="428"/>
                    <a:pt x="37" y="463"/>
                    <a:pt x="40" y="498"/>
                  </a:cubicBezTo>
                  <a:cubicBezTo>
                    <a:pt x="42" y="537"/>
                    <a:pt x="55" y="574"/>
                    <a:pt x="79" y="601"/>
                  </a:cubicBezTo>
                  <a:cubicBezTo>
                    <a:pt x="122" y="653"/>
                    <a:pt x="179" y="687"/>
                    <a:pt x="247" y="692"/>
                  </a:cubicBezTo>
                  <a:cubicBezTo>
                    <a:pt x="313" y="695"/>
                    <a:pt x="395" y="677"/>
                    <a:pt x="449" y="630"/>
                  </a:cubicBezTo>
                  <a:cubicBezTo>
                    <a:pt x="469" y="612"/>
                    <a:pt x="484" y="592"/>
                    <a:pt x="496" y="571"/>
                  </a:cubicBezTo>
                  <a:cubicBezTo>
                    <a:pt x="511" y="575"/>
                    <a:pt x="532" y="569"/>
                    <a:pt x="543" y="564"/>
                  </a:cubicBezTo>
                  <a:cubicBezTo>
                    <a:pt x="567" y="550"/>
                    <a:pt x="581" y="518"/>
                    <a:pt x="588" y="492"/>
                  </a:cubicBezTo>
                </a:path>
              </a:pathLst>
            </a:custGeom>
            <a:solidFill>
              <a:srgbClr val="FDD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8" name="Freeform 154"/>
            <p:cNvSpPr/>
            <p:nvPr/>
          </p:nvSpPr>
          <p:spPr bwMode="auto">
            <a:xfrm>
              <a:off x="6811" y="1050"/>
              <a:ext cx="118" cy="164"/>
            </a:xfrm>
            <a:custGeom>
              <a:avLst/>
              <a:gdLst>
                <a:gd name="T0" fmla="*/ 53 w 66"/>
                <a:gd name="T1" fmla="*/ 0 h 92"/>
                <a:gd name="T2" fmla="*/ 47 w 66"/>
                <a:gd name="T3" fmla="*/ 1 h 92"/>
                <a:gd name="T4" fmla="*/ 2 w 66"/>
                <a:gd name="T5" fmla="*/ 81 h 92"/>
                <a:gd name="T6" fmla="*/ 14 w 66"/>
                <a:gd name="T7" fmla="*/ 92 h 92"/>
                <a:gd name="T8" fmla="*/ 33 w 66"/>
                <a:gd name="T9" fmla="*/ 81 h 92"/>
                <a:gd name="T10" fmla="*/ 19 w 66"/>
                <a:gd name="T11" fmla="*/ 49 h 92"/>
                <a:gd name="T12" fmla="*/ 22 w 66"/>
                <a:gd name="T13" fmla="*/ 48 h 92"/>
                <a:gd name="T14" fmla="*/ 40 w 66"/>
                <a:gd name="T15" fmla="*/ 65 h 92"/>
                <a:gd name="T16" fmla="*/ 30 w 66"/>
                <a:gd name="T17" fmla="*/ 33 h 92"/>
                <a:gd name="T18" fmla="*/ 38 w 66"/>
                <a:gd name="T19" fmla="*/ 18 h 92"/>
                <a:gd name="T20" fmla="*/ 52 w 66"/>
                <a:gd name="T21" fmla="*/ 13 h 92"/>
                <a:gd name="T22" fmla="*/ 66 w 66"/>
                <a:gd name="T23" fmla="*/ 17 h 92"/>
                <a:gd name="T24" fmla="*/ 53 w 66"/>
                <a:gd name="T2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6" h="92">
                  <a:moveTo>
                    <a:pt x="53" y="0"/>
                  </a:moveTo>
                  <a:cubicBezTo>
                    <a:pt x="51" y="0"/>
                    <a:pt x="49" y="0"/>
                    <a:pt x="47" y="1"/>
                  </a:cubicBezTo>
                  <a:cubicBezTo>
                    <a:pt x="15" y="10"/>
                    <a:pt x="0" y="50"/>
                    <a:pt x="2" y="81"/>
                  </a:cubicBezTo>
                  <a:cubicBezTo>
                    <a:pt x="2" y="89"/>
                    <a:pt x="8" y="92"/>
                    <a:pt x="14" y="92"/>
                  </a:cubicBezTo>
                  <a:cubicBezTo>
                    <a:pt x="21" y="92"/>
                    <a:pt x="29" y="88"/>
                    <a:pt x="33" y="81"/>
                  </a:cubicBezTo>
                  <a:cubicBezTo>
                    <a:pt x="17" y="76"/>
                    <a:pt x="9" y="58"/>
                    <a:pt x="19" y="49"/>
                  </a:cubicBezTo>
                  <a:cubicBezTo>
                    <a:pt x="20" y="48"/>
                    <a:pt x="21" y="48"/>
                    <a:pt x="22" y="48"/>
                  </a:cubicBezTo>
                  <a:cubicBezTo>
                    <a:pt x="26" y="48"/>
                    <a:pt x="33" y="60"/>
                    <a:pt x="40" y="65"/>
                  </a:cubicBezTo>
                  <a:cubicBezTo>
                    <a:pt x="45" y="51"/>
                    <a:pt x="51" y="35"/>
                    <a:pt x="30" y="33"/>
                  </a:cubicBezTo>
                  <a:cubicBezTo>
                    <a:pt x="30" y="28"/>
                    <a:pt x="33" y="22"/>
                    <a:pt x="38" y="18"/>
                  </a:cubicBezTo>
                  <a:cubicBezTo>
                    <a:pt x="42" y="15"/>
                    <a:pt x="47" y="13"/>
                    <a:pt x="52" y="13"/>
                  </a:cubicBezTo>
                  <a:cubicBezTo>
                    <a:pt x="57" y="13"/>
                    <a:pt x="62" y="14"/>
                    <a:pt x="66" y="17"/>
                  </a:cubicBezTo>
                  <a:cubicBezTo>
                    <a:pt x="64" y="9"/>
                    <a:pt x="61" y="0"/>
                    <a:pt x="53" y="0"/>
                  </a:cubicBezTo>
                </a:path>
              </a:pathLst>
            </a:custGeom>
            <a:solidFill>
              <a:srgbClr val="FBC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9" name="Freeform 155"/>
            <p:cNvSpPr/>
            <p:nvPr/>
          </p:nvSpPr>
          <p:spPr bwMode="auto">
            <a:xfrm>
              <a:off x="6242" y="1337"/>
              <a:ext cx="61" cy="24"/>
            </a:xfrm>
            <a:custGeom>
              <a:avLst/>
              <a:gdLst>
                <a:gd name="T0" fmla="*/ 0 w 34"/>
                <a:gd name="T1" fmla="*/ 0 h 13"/>
                <a:gd name="T2" fmla="*/ 2 w 34"/>
                <a:gd name="T3" fmla="*/ 5 h 13"/>
                <a:gd name="T4" fmla="*/ 17 w 34"/>
                <a:gd name="T5" fmla="*/ 13 h 13"/>
                <a:gd name="T6" fmla="*/ 34 w 34"/>
                <a:gd name="T7" fmla="*/ 7 h 13"/>
                <a:gd name="T8" fmla="*/ 0 w 34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3">
                  <a:moveTo>
                    <a:pt x="0" y="0"/>
                  </a:moveTo>
                  <a:cubicBezTo>
                    <a:pt x="0" y="2"/>
                    <a:pt x="1" y="4"/>
                    <a:pt x="2" y="5"/>
                  </a:cubicBezTo>
                  <a:cubicBezTo>
                    <a:pt x="5" y="11"/>
                    <a:pt x="11" y="13"/>
                    <a:pt x="17" y="13"/>
                  </a:cubicBezTo>
                  <a:cubicBezTo>
                    <a:pt x="23" y="13"/>
                    <a:pt x="29" y="11"/>
                    <a:pt x="34" y="7"/>
                  </a:cubicBezTo>
                  <a:cubicBezTo>
                    <a:pt x="23" y="5"/>
                    <a:pt x="9" y="7"/>
                    <a:pt x="0" y="0"/>
                  </a:cubicBezTo>
                </a:path>
              </a:pathLst>
            </a:custGeom>
            <a:solidFill>
              <a:srgbClr val="FBC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0" name="Freeform 156"/>
            <p:cNvSpPr/>
            <p:nvPr/>
          </p:nvSpPr>
          <p:spPr bwMode="auto">
            <a:xfrm>
              <a:off x="6024" y="487"/>
              <a:ext cx="11" cy="38"/>
            </a:xfrm>
            <a:custGeom>
              <a:avLst/>
              <a:gdLst>
                <a:gd name="T0" fmla="*/ 6 w 6"/>
                <a:gd name="T1" fmla="*/ 0 h 21"/>
                <a:gd name="T2" fmla="*/ 0 w 6"/>
                <a:gd name="T3" fmla="*/ 21 h 21"/>
                <a:gd name="T4" fmla="*/ 0 w 6"/>
                <a:gd name="T5" fmla="*/ 21 h 21"/>
                <a:gd name="T6" fmla="*/ 6 w 6"/>
                <a:gd name="T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1">
                  <a:moveTo>
                    <a:pt x="6" y="0"/>
                  </a:moveTo>
                  <a:cubicBezTo>
                    <a:pt x="3" y="7"/>
                    <a:pt x="2" y="14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2" y="14"/>
                    <a:pt x="3" y="7"/>
                    <a:pt x="6" y="0"/>
                  </a:cubicBezTo>
                </a:path>
              </a:pathLst>
            </a:custGeom>
            <a:solidFill>
              <a:srgbClr val="5425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1" name="Freeform 157"/>
            <p:cNvSpPr/>
            <p:nvPr/>
          </p:nvSpPr>
          <p:spPr bwMode="auto">
            <a:xfrm>
              <a:off x="6024" y="271"/>
              <a:ext cx="880" cy="867"/>
            </a:xfrm>
            <a:custGeom>
              <a:avLst/>
              <a:gdLst>
                <a:gd name="T0" fmla="*/ 233 w 493"/>
                <a:gd name="T1" fmla="*/ 0 h 486"/>
                <a:gd name="T2" fmla="*/ 112 w 493"/>
                <a:gd name="T3" fmla="*/ 18 h 486"/>
                <a:gd name="T4" fmla="*/ 112 w 493"/>
                <a:gd name="T5" fmla="*/ 18 h 486"/>
                <a:gd name="T6" fmla="*/ 6 w 493"/>
                <a:gd name="T7" fmla="*/ 121 h 486"/>
                <a:gd name="T8" fmla="*/ 0 w 493"/>
                <a:gd name="T9" fmla="*/ 142 h 486"/>
                <a:gd name="T10" fmla="*/ 136 w 493"/>
                <a:gd name="T11" fmla="*/ 222 h 486"/>
                <a:gd name="T12" fmla="*/ 234 w 493"/>
                <a:gd name="T13" fmla="*/ 230 h 486"/>
                <a:gd name="T14" fmla="*/ 390 w 493"/>
                <a:gd name="T15" fmla="*/ 204 h 486"/>
                <a:gd name="T16" fmla="*/ 406 w 493"/>
                <a:gd name="T17" fmla="*/ 254 h 486"/>
                <a:gd name="T18" fmla="*/ 385 w 493"/>
                <a:gd name="T19" fmla="*/ 288 h 486"/>
                <a:gd name="T20" fmla="*/ 417 w 493"/>
                <a:gd name="T21" fmla="*/ 486 h 486"/>
                <a:gd name="T22" fmla="*/ 493 w 493"/>
                <a:gd name="T23" fmla="*/ 412 h 486"/>
                <a:gd name="T24" fmla="*/ 484 w 493"/>
                <a:gd name="T25" fmla="*/ 412 h 486"/>
                <a:gd name="T26" fmla="*/ 484 w 493"/>
                <a:gd name="T27" fmla="*/ 412 h 486"/>
                <a:gd name="T28" fmla="*/ 484 w 493"/>
                <a:gd name="T29" fmla="*/ 412 h 486"/>
                <a:gd name="T30" fmla="*/ 467 w 493"/>
                <a:gd name="T31" fmla="*/ 416 h 486"/>
                <a:gd name="T32" fmla="*/ 467 w 493"/>
                <a:gd name="T33" fmla="*/ 416 h 486"/>
                <a:gd name="T34" fmla="*/ 467 w 493"/>
                <a:gd name="T35" fmla="*/ 416 h 486"/>
                <a:gd name="T36" fmla="*/ 482 w 493"/>
                <a:gd name="T37" fmla="*/ 249 h 486"/>
                <a:gd name="T38" fmla="*/ 385 w 493"/>
                <a:gd name="T39" fmla="*/ 32 h 486"/>
                <a:gd name="T40" fmla="*/ 290 w 493"/>
                <a:gd name="T41" fmla="*/ 5 h 486"/>
                <a:gd name="T42" fmla="*/ 233 w 493"/>
                <a:gd name="T43" fmla="*/ 0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93" h="486">
                  <a:moveTo>
                    <a:pt x="233" y="0"/>
                  </a:moveTo>
                  <a:cubicBezTo>
                    <a:pt x="169" y="0"/>
                    <a:pt x="112" y="18"/>
                    <a:pt x="112" y="18"/>
                  </a:cubicBezTo>
                  <a:cubicBezTo>
                    <a:pt x="112" y="18"/>
                    <a:pt x="112" y="18"/>
                    <a:pt x="112" y="18"/>
                  </a:cubicBezTo>
                  <a:cubicBezTo>
                    <a:pt x="51" y="41"/>
                    <a:pt x="20" y="78"/>
                    <a:pt x="6" y="121"/>
                  </a:cubicBezTo>
                  <a:cubicBezTo>
                    <a:pt x="3" y="128"/>
                    <a:pt x="2" y="135"/>
                    <a:pt x="0" y="142"/>
                  </a:cubicBezTo>
                  <a:cubicBezTo>
                    <a:pt x="41" y="178"/>
                    <a:pt x="85" y="213"/>
                    <a:pt x="136" y="222"/>
                  </a:cubicBezTo>
                  <a:cubicBezTo>
                    <a:pt x="169" y="227"/>
                    <a:pt x="202" y="230"/>
                    <a:pt x="234" y="230"/>
                  </a:cubicBezTo>
                  <a:cubicBezTo>
                    <a:pt x="287" y="230"/>
                    <a:pt x="340" y="222"/>
                    <a:pt x="390" y="204"/>
                  </a:cubicBezTo>
                  <a:cubicBezTo>
                    <a:pt x="395" y="220"/>
                    <a:pt x="415" y="237"/>
                    <a:pt x="406" y="254"/>
                  </a:cubicBezTo>
                  <a:cubicBezTo>
                    <a:pt x="399" y="266"/>
                    <a:pt x="382" y="276"/>
                    <a:pt x="385" y="288"/>
                  </a:cubicBezTo>
                  <a:cubicBezTo>
                    <a:pt x="401" y="366"/>
                    <a:pt x="440" y="409"/>
                    <a:pt x="417" y="486"/>
                  </a:cubicBezTo>
                  <a:cubicBezTo>
                    <a:pt x="439" y="447"/>
                    <a:pt x="453" y="432"/>
                    <a:pt x="493" y="412"/>
                  </a:cubicBezTo>
                  <a:cubicBezTo>
                    <a:pt x="490" y="412"/>
                    <a:pt x="487" y="412"/>
                    <a:pt x="484" y="412"/>
                  </a:cubicBezTo>
                  <a:cubicBezTo>
                    <a:pt x="484" y="412"/>
                    <a:pt x="484" y="412"/>
                    <a:pt x="484" y="412"/>
                  </a:cubicBezTo>
                  <a:cubicBezTo>
                    <a:pt x="484" y="412"/>
                    <a:pt x="484" y="412"/>
                    <a:pt x="484" y="412"/>
                  </a:cubicBezTo>
                  <a:cubicBezTo>
                    <a:pt x="478" y="412"/>
                    <a:pt x="472" y="414"/>
                    <a:pt x="467" y="416"/>
                  </a:cubicBezTo>
                  <a:cubicBezTo>
                    <a:pt x="467" y="416"/>
                    <a:pt x="467" y="416"/>
                    <a:pt x="467" y="416"/>
                  </a:cubicBezTo>
                  <a:cubicBezTo>
                    <a:pt x="467" y="416"/>
                    <a:pt x="467" y="416"/>
                    <a:pt x="467" y="416"/>
                  </a:cubicBezTo>
                  <a:cubicBezTo>
                    <a:pt x="473" y="367"/>
                    <a:pt x="482" y="307"/>
                    <a:pt x="482" y="249"/>
                  </a:cubicBezTo>
                  <a:cubicBezTo>
                    <a:pt x="482" y="158"/>
                    <a:pt x="462" y="71"/>
                    <a:pt x="385" y="32"/>
                  </a:cubicBezTo>
                  <a:cubicBezTo>
                    <a:pt x="360" y="21"/>
                    <a:pt x="315" y="11"/>
                    <a:pt x="290" y="5"/>
                  </a:cubicBezTo>
                  <a:cubicBezTo>
                    <a:pt x="271" y="1"/>
                    <a:pt x="252" y="0"/>
                    <a:pt x="233" y="0"/>
                  </a:cubicBezTo>
                </a:path>
              </a:pathLst>
            </a:custGeom>
            <a:solidFill>
              <a:srgbClr val="E890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2" name="Freeform 158"/>
            <p:cNvSpPr/>
            <p:nvPr/>
          </p:nvSpPr>
          <p:spPr bwMode="auto">
            <a:xfrm>
              <a:off x="5960" y="104"/>
              <a:ext cx="1153" cy="1053"/>
            </a:xfrm>
            <a:custGeom>
              <a:avLst/>
              <a:gdLst>
                <a:gd name="T0" fmla="*/ 533 w 646"/>
                <a:gd name="T1" fmla="*/ 508 h 591"/>
                <a:gd name="T2" fmla="*/ 461 w 646"/>
                <a:gd name="T3" fmla="*/ 590 h 591"/>
                <a:gd name="T4" fmla="*/ 448 w 646"/>
                <a:gd name="T5" fmla="*/ 591 h 591"/>
                <a:gd name="T6" fmla="*/ 439 w 646"/>
                <a:gd name="T7" fmla="*/ 451 h 591"/>
                <a:gd name="T8" fmla="*/ 451 w 646"/>
                <a:gd name="T9" fmla="*/ 340 h 591"/>
                <a:gd name="T10" fmla="*/ 426 w 646"/>
                <a:gd name="T11" fmla="*/ 286 h 591"/>
                <a:gd name="T12" fmla="*/ 167 w 646"/>
                <a:gd name="T13" fmla="*/ 297 h 591"/>
                <a:gd name="T14" fmla="*/ 0 w 646"/>
                <a:gd name="T15" fmla="*/ 172 h 591"/>
                <a:gd name="T16" fmla="*/ 48 w 646"/>
                <a:gd name="T17" fmla="*/ 136 h 591"/>
                <a:gd name="T18" fmla="*/ 488 w 646"/>
                <a:gd name="T19" fmla="*/ 142 h 591"/>
                <a:gd name="T20" fmla="*/ 533 w 646"/>
                <a:gd name="T21" fmla="*/ 508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6" h="591">
                  <a:moveTo>
                    <a:pt x="533" y="508"/>
                  </a:moveTo>
                  <a:cubicBezTo>
                    <a:pt x="493" y="507"/>
                    <a:pt x="461" y="590"/>
                    <a:pt x="461" y="590"/>
                  </a:cubicBezTo>
                  <a:cubicBezTo>
                    <a:pt x="448" y="591"/>
                    <a:pt x="448" y="591"/>
                    <a:pt x="448" y="591"/>
                  </a:cubicBezTo>
                  <a:cubicBezTo>
                    <a:pt x="448" y="591"/>
                    <a:pt x="455" y="504"/>
                    <a:pt x="439" y="451"/>
                  </a:cubicBezTo>
                  <a:cubicBezTo>
                    <a:pt x="424" y="398"/>
                    <a:pt x="446" y="375"/>
                    <a:pt x="451" y="340"/>
                  </a:cubicBezTo>
                  <a:cubicBezTo>
                    <a:pt x="456" y="306"/>
                    <a:pt x="426" y="286"/>
                    <a:pt x="426" y="286"/>
                  </a:cubicBezTo>
                  <a:cubicBezTo>
                    <a:pt x="167" y="297"/>
                    <a:pt x="167" y="297"/>
                    <a:pt x="167" y="297"/>
                  </a:cubicBezTo>
                  <a:cubicBezTo>
                    <a:pt x="0" y="241"/>
                    <a:pt x="0" y="172"/>
                    <a:pt x="0" y="172"/>
                  </a:cubicBezTo>
                  <a:cubicBezTo>
                    <a:pt x="48" y="136"/>
                    <a:pt x="48" y="136"/>
                    <a:pt x="48" y="136"/>
                  </a:cubicBezTo>
                  <a:cubicBezTo>
                    <a:pt x="48" y="136"/>
                    <a:pt x="300" y="0"/>
                    <a:pt x="488" y="142"/>
                  </a:cubicBezTo>
                  <a:cubicBezTo>
                    <a:pt x="646" y="274"/>
                    <a:pt x="533" y="508"/>
                    <a:pt x="533" y="508"/>
                  </a:cubicBezTo>
                  <a:close/>
                </a:path>
              </a:pathLst>
            </a:custGeom>
            <a:solidFill>
              <a:srgbClr val="552A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3" name="Freeform 159"/>
            <p:cNvSpPr/>
            <p:nvPr/>
          </p:nvSpPr>
          <p:spPr bwMode="auto">
            <a:xfrm>
              <a:off x="6085" y="519"/>
              <a:ext cx="59" cy="34"/>
            </a:xfrm>
            <a:custGeom>
              <a:avLst/>
              <a:gdLst>
                <a:gd name="T0" fmla="*/ 33 w 33"/>
                <a:gd name="T1" fmla="*/ 19 h 19"/>
                <a:gd name="T2" fmla="*/ 0 w 33"/>
                <a:gd name="T3" fmla="*/ 0 h 19"/>
                <a:gd name="T4" fmla="*/ 33 w 33"/>
                <a:gd name="T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" h="19">
                  <a:moveTo>
                    <a:pt x="33" y="19"/>
                  </a:moveTo>
                  <a:cubicBezTo>
                    <a:pt x="22" y="12"/>
                    <a:pt x="11" y="5"/>
                    <a:pt x="0" y="0"/>
                  </a:cubicBezTo>
                  <a:cubicBezTo>
                    <a:pt x="10" y="7"/>
                    <a:pt x="22" y="14"/>
                    <a:pt x="33" y="19"/>
                  </a:cubicBezTo>
                  <a:close/>
                </a:path>
              </a:pathLst>
            </a:custGeom>
            <a:solidFill>
              <a:srgbClr val="6D39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4" name="Freeform 160"/>
            <p:cNvSpPr/>
            <p:nvPr/>
          </p:nvSpPr>
          <p:spPr bwMode="auto">
            <a:xfrm>
              <a:off x="6032" y="416"/>
              <a:ext cx="214" cy="176"/>
            </a:xfrm>
            <a:custGeom>
              <a:avLst/>
              <a:gdLst>
                <a:gd name="T0" fmla="*/ 91 w 120"/>
                <a:gd name="T1" fmla="*/ 28 h 99"/>
                <a:gd name="T2" fmla="*/ 87 w 120"/>
                <a:gd name="T3" fmla="*/ 74 h 99"/>
                <a:gd name="T4" fmla="*/ 29 w 120"/>
                <a:gd name="T5" fmla="*/ 0 h 99"/>
                <a:gd name="T6" fmla="*/ 48 w 120"/>
                <a:gd name="T7" fmla="*/ 44 h 99"/>
                <a:gd name="T8" fmla="*/ 0 w 120"/>
                <a:gd name="T9" fmla="*/ 5 h 99"/>
                <a:gd name="T10" fmla="*/ 30 w 120"/>
                <a:gd name="T11" fmla="*/ 58 h 99"/>
                <a:gd name="T12" fmla="*/ 63 w 120"/>
                <a:gd name="T13" fmla="*/ 77 h 99"/>
                <a:gd name="T14" fmla="*/ 74 w 120"/>
                <a:gd name="T15" fmla="*/ 82 h 99"/>
                <a:gd name="T16" fmla="*/ 63 w 120"/>
                <a:gd name="T17" fmla="*/ 77 h 99"/>
                <a:gd name="T18" fmla="*/ 120 w 120"/>
                <a:gd name="T19" fmla="*/ 99 h 99"/>
                <a:gd name="T20" fmla="*/ 91 w 120"/>
                <a:gd name="T21" fmla="*/ 28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0" h="99">
                  <a:moveTo>
                    <a:pt x="91" y="28"/>
                  </a:moveTo>
                  <a:cubicBezTo>
                    <a:pt x="86" y="43"/>
                    <a:pt x="86" y="59"/>
                    <a:pt x="87" y="74"/>
                  </a:cubicBezTo>
                  <a:cubicBezTo>
                    <a:pt x="65" y="50"/>
                    <a:pt x="40" y="31"/>
                    <a:pt x="29" y="0"/>
                  </a:cubicBezTo>
                  <a:cubicBezTo>
                    <a:pt x="27" y="19"/>
                    <a:pt x="41" y="29"/>
                    <a:pt x="48" y="44"/>
                  </a:cubicBezTo>
                  <a:cubicBezTo>
                    <a:pt x="30" y="36"/>
                    <a:pt x="12" y="23"/>
                    <a:pt x="0" y="5"/>
                  </a:cubicBezTo>
                  <a:cubicBezTo>
                    <a:pt x="0" y="28"/>
                    <a:pt x="13" y="45"/>
                    <a:pt x="30" y="58"/>
                  </a:cubicBezTo>
                  <a:cubicBezTo>
                    <a:pt x="41" y="63"/>
                    <a:pt x="52" y="70"/>
                    <a:pt x="63" y="77"/>
                  </a:cubicBezTo>
                  <a:cubicBezTo>
                    <a:pt x="67" y="79"/>
                    <a:pt x="70" y="80"/>
                    <a:pt x="74" y="82"/>
                  </a:cubicBezTo>
                  <a:cubicBezTo>
                    <a:pt x="70" y="80"/>
                    <a:pt x="67" y="79"/>
                    <a:pt x="63" y="77"/>
                  </a:cubicBezTo>
                  <a:cubicBezTo>
                    <a:pt x="81" y="88"/>
                    <a:pt x="99" y="97"/>
                    <a:pt x="120" y="99"/>
                  </a:cubicBezTo>
                  <a:cubicBezTo>
                    <a:pt x="99" y="83"/>
                    <a:pt x="93" y="54"/>
                    <a:pt x="91" y="28"/>
                  </a:cubicBezTo>
                  <a:close/>
                </a:path>
              </a:pathLst>
            </a:custGeom>
            <a:solidFill>
              <a:srgbClr val="6D39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5" name="Freeform 161"/>
            <p:cNvSpPr/>
            <p:nvPr/>
          </p:nvSpPr>
          <p:spPr bwMode="auto">
            <a:xfrm>
              <a:off x="6319" y="482"/>
              <a:ext cx="210" cy="116"/>
            </a:xfrm>
            <a:custGeom>
              <a:avLst/>
              <a:gdLst>
                <a:gd name="T0" fmla="*/ 50 w 118"/>
                <a:gd name="T1" fmla="*/ 39 h 65"/>
                <a:gd name="T2" fmla="*/ 73 w 118"/>
                <a:gd name="T3" fmla="*/ 0 h 65"/>
                <a:gd name="T4" fmla="*/ 17 w 118"/>
                <a:gd name="T5" fmla="*/ 43 h 65"/>
                <a:gd name="T6" fmla="*/ 17 w 118"/>
                <a:gd name="T7" fmla="*/ 28 h 65"/>
                <a:gd name="T8" fmla="*/ 0 w 118"/>
                <a:gd name="T9" fmla="*/ 54 h 65"/>
                <a:gd name="T10" fmla="*/ 42 w 118"/>
                <a:gd name="T11" fmla="*/ 47 h 65"/>
                <a:gd name="T12" fmla="*/ 38 w 118"/>
                <a:gd name="T13" fmla="*/ 65 h 65"/>
                <a:gd name="T14" fmla="*/ 118 w 118"/>
                <a:gd name="T15" fmla="*/ 22 h 65"/>
                <a:gd name="T16" fmla="*/ 50 w 118"/>
                <a:gd name="T17" fmla="*/ 3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8" h="65">
                  <a:moveTo>
                    <a:pt x="50" y="39"/>
                  </a:moveTo>
                  <a:cubicBezTo>
                    <a:pt x="60" y="28"/>
                    <a:pt x="68" y="15"/>
                    <a:pt x="73" y="0"/>
                  </a:cubicBezTo>
                  <a:cubicBezTo>
                    <a:pt x="47" y="4"/>
                    <a:pt x="37" y="29"/>
                    <a:pt x="17" y="43"/>
                  </a:cubicBezTo>
                  <a:cubicBezTo>
                    <a:pt x="19" y="38"/>
                    <a:pt x="17" y="33"/>
                    <a:pt x="17" y="28"/>
                  </a:cubicBezTo>
                  <a:cubicBezTo>
                    <a:pt x="10" y="36"/>
                    <a:pt x="6" y="46"/>
                    <a:pt x="0" y="54"/>
                  </a:cubicBezTo>
                  <a:cubicBezTo>
                    <a:pt x="14" y="54"/>
                    <a:pt x="28" y="57"/>
                    <a:pt x="42" y="47"/>
                  </a:cubicBezTo>
                  <a:cubicBezTo>
                    <a:pt x="41" y="54"/>
                    <a:pt x="36" y="60"/>
                    <a:pt x="38" y="65"/>
                  </a:cubicBezTo>
                  <a:cubicBezTo>
                    <a:pt x="67" y="56"/>
                    <a:pt x="89" y="34"/>
                    <a:pt x="118" y="22"/>
                  </a:cubicBezTo>
                  <a:cubicBezTo>
                    <a:pt x="94" y="11"/>
                    <a:pt x="70" y="30"/>
                    <a:pt x="50" y="39"/>
                  </a:cubicBezTo>
                  <a:close/>
                </a:path>
              </a:pathLst>
            </a:custGeom>
            <a:solidFill>
              <a:srgbClr val="6D39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Freeform 162"/>
            <p:cNvSpPr/>
            <p:nvPr/>
          </p:nvSpPr>
          <p:spPr bwMode="auto">
            <a:xfrm>
              <a:off x="6185" y="516"/>
              <a:ext cx="7" cy="14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cubicBezTo>
                    <a:pt x="3" y="5"/>
                    <a:pt x="1" y="3"/>
                    <a:pt x="0" y="0"/>
                  </a:cubicBezTo>
                  <a:cubicBezTo>
                    <a:pt x="0" y="3"/>
                    <a:pt x="1" y="6"/>
                    <a:pt x="4" y="8"/>
                  </a:cubicBezTo>
                  <a:close/>
                </a:path>
              </a:pathLst>
            </a:custGeom>
            <a:solidFill>
              <a:srgbClr val="773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" name="Freeform 163"/>
            <p:cNvSpPr/>
            <p:nvPr/>
          </p:nvSpPr>
          <p:spPr bwMode="auto">
            <a:xfrm>
              <a:off x="6094" y="942"/>
              <a:ext cx="61" cy="133"/>
            </a:xfrm>
            <a:custGeom>
              <a:avLst/>
              <a:gdLst>
                <a:gd name="T0" fmla="*/ 14 w 34"/>
                <a:gd name="T1" fmla="*/ 0 h 75"/>
                <a:gd name="T2" fmla="*/ 30 w 34"/>
                <a:gd name="T3" fmla="*/ 38 h 75"/>
                <a:gd name="T4" fmla="*/ 3 w 34"/>
                <a:gd name="T5" fmla="*/ 74 h 75"/>
                <a:gd name="T6" fmla="*/ 3 w 34"/>
                <a:gd name="T7" fmla="*/ 74 h 75"/>
                <a:gd name="T8" fmla="*/ 0 w 34"/>
                <a:gd name="T9" fmla="*/ 74 h 75"/>
                <a:gd name="T10" fmla="*/ 5 w 34"/>
                <a:gd name="T11" fmla="*/ 75 h 75"/>
                <a:gd name="T12" fmla="*/ 6 w 34"/>
                <a:gd name="T13" fmla="*/ 75 h 75"/>
                <a:gd name="T14" fmla="*/ 32 w 34"/>
                <a:gd name="T15" fmla="*/ 38 h 75"/>
                <a:gd name="T16" fmla="*/ 14 w 34"/>
                <a:gd name="T1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75">
                  <a:moveTo>
                    <a:pt x="14" y="0"/>
                  </a:moveTo>
                  <a:cubicBezTo>
                    <a:pt x="25" y="4"/>
                    <a:pt x="31" y="20"/>
                    <a:pt x="30" y="38"/>
                  </a:cubicBezTo>
                  <a:cubicBezTo>
                    <a:pt x="28" y="58"/>
                    <a:pt x="16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cubicBezTo>
                    <a:pt x="2" y="74"/>
                    <a:pt x="1" y="74"/>
                    <a:pt x="0" y="74"/>
                  </a:cubicBezTo>
                  <a:cubicBezTo>
                    <a:pt x="2" y="74"/>
                    <a:pt x="3" y="75"/>
                    <a:pt x="5" y="75"/>
                  </a:cubicBezTo>
                  <a:cubicBezTo>
                    <a:pt x="5" y="75"/>
                    <a:pt x="5" y="75"/>
                    <a:pt x="6" y="75"/>
                  </a:cubicBezTo>
                  <a:cubicBezTo>
                    <a:pt x="19" y="75"/>
                    <a:pt x="30" y="59"/>
                    <a:pt x="32" y="38"/>
                  </a:cubicBezTo>
                  <a:cubicBezTo>
                    <a:pt x="34" y="19"/>
                    <a:pt x="26" y="3"/>
                    <a:pt x="14" y="0"/>
                  </a:cubicBezTo>
                </a:path>
              </a:pathLst>
            </a:custGeom>
            <a:solidFill>
              <a:srgbClr val="FBC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8" name="Freeform 164"/>
            <p:cNvSpPr/>
            <p:nvPr/>
          </p:nvSpPr>
          <p:spPr bwMode="auto">
            <a:xfrm>
              <a:off x="6058" y="940"/>
              <a:ext cx="93" cy="135"/>
            </a:xfrm>
            <a:custGeom>
              <a:avLst/>
              <a:gdLst>
                <a:gd name="T0" fmla="*/ 50 w 52"/>
                <a:gd name="T1" fmla="*/ 39 h 76"/>
                <a:gd name="T2" fmla="*/ 23 w 52"/>
                <a:gd name="T3" fmla="*/ 75 h 76"/>
                <a:gd name="T4" fmla="*/ 2 w 52"/>
                <a:gd name="T5" fmla="*/ 37 h 76"/>
                <a:gd name="T6" fmla="*/ 29 w 52"/>
                <a:gd name="T7" fmla="*/ 0 h 76"/>
                <a:gd name="T8" fmla="*/ 50 w 52"/>
                <a:gd name="T9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76">
                  <a:moveTo>
                    <a:pt x="50" y="39"/>
                  </a:moveTo>
                  <a:cubicBezTo>
                    <a:pt x="48" y="59"/>
                    <a:pt x="36" y="76"/>
                    <a:pt x="23" y="75"/>
                  </a:cubicBezTo>
                  <a:cubicBezTo>
                    <a:pt x="10" y="74"/>
                    <a:pt x="0" y="57"/>
                    <a:pt x="2" y="37"/>
                  </a:cubicBezTo>
                  <a:cubicBezTo>
                    <a:pt x="4" y="16"/>
                    <a:pt x="16" y="0"/>
                    <a:pt x="29" y="0"/>
                  </a:cubicBezTo>
                  <a:cubicBezTo>
                    <a:pt x="43" y="1"/>
                    <a:pt x="52" y="18"/>
                    <a:pt x="50" y="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9" name="Freeform 165"/>
            <p:cNvSpPr/>
            <p:nvPr/>
          </p:nvSpPr>
          <p:spPr bwMode="auto">
            <a:xfrm>
              <a:off x="6087" y="965"/>
              <a:ext cx="62" cy="91"/>
            </a:xfrm>
            <a:custGeom>
              <a:avLst/>
              <a:gdLst>
                <a:gd name="T0" fmla="*/ 14 w 35"/>
                <a:gd name="T1" fmla="*/ 51 h 51"/>
                <a:gd name="T2" fmla="*/ 33 w 35"/>
                <a:gd name="T3" fmla="*/ 25 h 51"/>
                <a:gd name="T4" fmla="*/ 20 w 35"/>
                <a:gd name="T5" fmla="*/ 0 h 51"/>
                <a:gd name="T6" fmla="*/ 1 w 35"/>
                <a:gd name="T7" fmla="*/ 25 h 51"/>
                <a:gd name="T8" fmla="*/ 14 w 35"/>
                <a:gd name="T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51">
                  <a:moveTo>
                    <a:pt x="14" y="51"/>
                  </a:moveTo>
                  <a:cubicBezTo>
                    <a:pt x="23" y="51"/>
                    <a:pt x="32" y="39"/>
                    <a:pt x="33" y="25"/>
                  </a:cubicBezTo>
                  <a:cubicBezTo>
                    <a:pt x="35" y="11"/>
                    <a:pt x="29" y="0"/>
                    <a:pt x="20" y="0"/>
                  </a:cubicBezTo>
                  <a:cubicBezTo>
                    <a:pt x="11" y="0"/>
                    <a:pt x="3" y="11"/>
                    <a:pt x="1" y="25"/>
                  </a:cubicBezTo>
                  <a:cubicBezTo>
                    <a:pt x="0" y="39"/>
                    <a:pt x="6" y="51"/>
                    <a:pt x="14" y="51"/>
                  </a:cubicBezTo>
                </a:path>
              </a:pathLst>
            </a:custGeom>
            <a:solidFill>
              <a:srgbClr val="883F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0" name="Freeform 166"/>
            <p:cNvSpPr/>
            <p:nvPr/>
          </p:nvSpPr>
          <p:spPr bwMode="auto">
            <a:xfrm>
              <a:off x="6099" y="986"/>
              <a:ext cx="38" cy="54"/>
            </a:xfrm>
            <a:custGeom>
              <a:avLst/>
              <a:gdLst>
                <a:gd name="T0" fmla="*/ 8 w 21"/>
                <a:gd name="T1" fmla="*/ 30 h 30"/>
                <a:gd name="T2" fmla="*/ 20 w 21"/>
                <a:gd name="T3" fmla="*/ 15 h 30"/>
                <a:gd name="T4" fmla="*/ 12 w 21"/>
                <a:gd name="T5" fmla="*/ 0 h 30"/>
                <a:gd name="T6" fmla="*/ 1 w 21"/>
                <a:gd name="T7" fmla="*/ 15 h 30"/>
                <a:gd name="T8" fmla="*/ 8 w 21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30">
                  <a:moveTo>
                    <a:pt x="8" y="30"/>
                  </a:moveTo>
                  <a:cubicBezTo>
                    <a:pt x="14" y="30"/>
                    <a:pt x="19" y="23"/>
                    <a:pt x="20" y="15"/>
                  </a:cubicBezTo>
                  <a:cubicBezTo>
                    <a:pt x="21" y="7"/>
                    <a:pt x="17" y="0"/>
                    <a:pt x="12" y="0"/>
                  </a:cubicBezTo>
                  <a:cubicBezTo>
                    <a:pt x="7" y="0"/>
                    <a:pt x="2" y="7"/>
                    <a:pt x="1" y="15"/>
                  </a:cubicBezTo>
                  <a:cubicBezTo>
                    <a:pt x="0" y="23"/>
                    <a:pt x="3" y="30"/>
                    <a:pt x="8" y="30"/>
                  </a:cubicBezTo>
                </a:path>
              </a:pathLst>
            </a:custGeom>
            <a:solidFill>
              <a:srgbClr val="4B1C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1" name="Freeform 167"/>
            <p:cNvSpPr/>
            <p:nvPr/>
          </p:nvSpPr>
          <p:spPr bwMode="auto">
            <a:xfrm>
              <a:off x="6103" y="979"/>
              <a:ext cx="16" cy="27"/>
            </a:xfrm>
            <a:custGeom>
              <a:avLst/>
              <a:gdLst>
                <a:gd name="T0" fmla="*/ 3 w 9"/>
                <a:gd name="T1" fmla="*/ 15 h 15"/>
                <a:gd name="T2" fmla="*/ 8 w 9"/>
                <a:gd name="T3" fmla="*/ 8 h 15"/>
                <a:gd name="T4" fmla="*/ 5 w 9"/>
                <a:gd name="T5" fmla="*/ 0 h 15"/>
                <a:gd name="T6" fmla="*/ 0 w 9"/>
                <a:gd name="T7" fmla="*/ 7 h 15"/>
                <a:gd name="T8" fmla="*/ 3 w 9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5">
                  <a:moveTo>
                    <a:pt x="3" y="15"/>
                  </a:moveTo>
                  <a:cubicBezTo>
                    <a:pt x="6" y="15"/>
                    <a:pt x="8" y="12"/>
                    <a:pt x="8" y="8"/>
                  </a:cubicBezTo>
                  <a:cubicBezTo>
                    <a:pt x="9" y="4"/>
                    <a:pt x="7" y="1"/>
                    <a:pt x="5" y="0"/>
                  </a:cubicBezTo>
                  <a:cubicBezTo>
                    <a:pt x="3" y="0"/>
                    <a:pt x="1" y="3"/>
                    <a:pt x="0" y="7"/>
                  </a:cubicBezTo>
                  <a:cubicBezTo>
                    <a:pt x="0" y="11"/>
                    <a:pt x="1" y="14"/>
                    <a:pt x="3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2" name="Freeform 168"/>
            <p:cNvSpPr/>
            <p:nvPr/>
          </p:nvSpPr>
          <p:spPr bwMode="auto">
            <a:xfrm>
              <a:off x="6112" y="1045"/>
              <a:ext cx="20" cy="11"/>
            </a:xfrm>
            <a:custGeom>
              <a:avLst/>
              <a:gdLst>
                <a:gd name="T0" fmla="*/ 11 w 11"/>
                <a:gd name="T1" fmla="*/ 0 h 6"/>
                <a:gd name="T2" fmla="*/ 0 w 11"/>
                <a:gd name="T3" fmla="*/ 6 h 6"/>
                <a:gd name="T4" fmla="*/ 1 w 11"/>
                <a:gd name="T5" fmla="*/ 6 h 6"/>
                <a:gd name="T6" fmla="*/ 11 w 11"/>
                <a:gd name="T7" fmla="*/ 0 h 6"/>
                <a:gd name="T8" fmla="*/ 11 w 1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6">
                  <a:moveTo>
                    <a:pt x="11" y="0"/>
                  </a:moveTo>
                  <a:cubicBezTo>
                    <a:pt x="8" y="3"/>
                    <a:pt x="4" y="6"/>
                    <a:pt x="0" y="6"/>
                  </a:cubicBezTo>
                  <a:cubicBezTo>
                    <a:pt x="0" y="6"/>
                    <a:pt x="1" y="6"/>
                    <a:pt x="1" y="6"/>
                  </a:cubicBezTo>
                  <a:cubicBezTo>
                    <a:pt x="4" y="6"/>
                    <a:pt x="8" y="3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3" name="Freeform 169"/>
            <p:cNvSpPr/>
            <p:nvPr/>
          </p:nvSpPr>
          <p:spPr bwMode="auto">
            <a:xfrm>
              <a:off x="6108" y="1036"/>
              <a:ext cx="24" cy="20"/>
            </a:xfrm>
            <a:custGeom>
              <a:avLst/>
              <a:gdLst>
                <a:gd name="T0" fmla="*/ 8 w 13"/>
                <a:gd name="T1" fmla="*/ 0 h 11"/>
                <a:gd name="T2" fmla="*/ 4 w 13"/>
                <a:gd name="T3" fmla="*/ 2 h 11"/>
                <a:gd name="T4" fmla="*/ 3 w 13"/>
                <a:gd name="T5" fmla="*/ 2 h 11"/>
                <a:gd name="T6" fmla="*/ 3 w 13"/>
                <a:gd name="T7" fmla="*/ 2 h 11"/>
                <a:gd name="T8" fmla="*/ 0 w 13"/>
                <a:gd name="T9" fmla="*/ 1 h 11"/>
                <a:gd name="T10" fmla="*/ 2 w 13"/>
                <a:gd name="T11" fmla="*/ 11 h 11"/>
                <a:gd name="T12" fmla="*/ 2 w 13"/>
                <a:gd name="T13" fmla="*/ 11 h 11"/>
                <a:gd name="T14" fmla="*/ 2 w 13"/>
                <a:gd name="T15" fmla="*/ 11 h 11"/>
                <a:gd name="T16" fmla="*/ 13 w 13"/>
                <a:gd name="T17" fmla="*/ 5 h 11"/>
                <a:gd name="T18" fmla="*/ 8 w 13"/>
                <a:gd name="T1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1">
                  <a:moveTo>
                    <a:pt x="8" y="0"/>
                  </a:moveTo>
                  <a:cubicBezTo>
                    <a:pt x="7" y="1"/>
                    <a:pt x="5" y="2"/>
                    <a:pt x="4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1" y="2"/>
                    <a:pt x="0" y="1"/>
                  </a:cubicBezTo>
                  <a:cubicBezTo>
                    <a:pt x="0" y="4"/>
                    <a:pt x="1" y="7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6" y="11"/>
                    <a:pt x="10" y="8"/>
                    <a:pt x="13" y="5"/>
                  </a:cubicBezTo>
                  <a:cubicBezTo>
                    <a:pt x="11" y="4"/>
                    <a:pt x="10" y="2"/>
                    <a:pt x="8" y="0"/>
                  </a:cubicBezTo>
                </a:path>
              </a:pathLst>
            </a:custGeom>
            <a:solidFill>
              <a:srgbClr val="AF5C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4" name="Freeform 170"/>
            <p:cNvSpPr/>
            <p:nvPr/>
          </p:nvSpPr>
          <p:spPr bwMode="auto">
            <a:xfrm>
              <a:off x="6108" y="1022"/>
              <a:ext cx="15" cy="18"/>
            </a:xfrm>
            <a:custGeom>
              <a:avLst/>
              <a:gdLst>
                <a:gd name="T0" fmla="*/ 4 w 8"/>
                <a:gd name="T1" fmla="*/ 0 h 10"/>
                <a:gd name="T2" fmla="*/ 0 w 8"/>
                <a:gd name="T3" fmla="*/ 9 h 10"/>
                <a:gd name="T4" fmla="*/ 3 w 8"/>
                <a:gd name="T5" fmla="*/ 10 h 10"/>
                <a:gd name="T6" fmla="*/ 3 w 8"/>
                <a:gd name="T7" fmla="*/ 10 h 10"/>
                <a:gd name="T8" fmla="*/ 4 w 8"/>
                <a:gd name="T9" fmla="*/ 10 h 10"/>
                <a:gd name="T10" fmla="*/ 8 w 8"/>
                <a:gd name="T11" fmla="*/ 8 h 10"/>
                <a:gd name="T12" fmla="*/ 4 w 8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cubicBezTo>
                    <a:pt x="1" y="3"/>
                    <a:pt x="0" y="6"/>
                    <a:pt x="0" y="9"/>
                  </a:cubicBezTo>
                  <a:cubicBezTo>
                    <a:pt x="1" y="10"/>
                    <a:pt x="2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4" y="10"/>
                  </a:cubicBezTo>
                  <a:cubicBezTo>
                    <a:pt x="5" y="10"/>
                    <a:pt x="7" y="9"/>
                    <a:pt x="8" y="8"/>
                  </a:cubicBezTo>
                  <a:cubicBezTo>
                    <a:pt x="7" y="6"/>
                    <a:pt x="5" y="3"/>
                    <a:pt x="4" y="0"/>
                  </a:cubicBezTo>
                </a:path>
              </a:pathLst>
            </a:custGeom>
            <a:solidFill>
              <a:srgbClr val="863E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5" name="Freeform 171"/>
            <p:cNvSpPr/>
            <p:nvPr/>
          </p:nvSpPr>
          <p:spPr bwMode="auto">
            <a:xfrm>
              <a:off x="6485" y="997"/>
              <a:ext cx="61" cy="132"/>
            </a:xfrm>
            <a:custGeom>
              <a:avLst/>
              <a:gdLst>
                <a:gd name="T0" fmla="*/ 14 w 34"/>
                <a:gd name="T1" fmla="*/ 0 h 74"/>
                <a:gd name="T2" fmla="*/ 30 w 34"/>
                <a:gd name="T3" fmla="*/ 37 h 74"/>
                <a:gd name="T4" fmla="*/ 29 w 34"/>
                <a:gd name="T5" fmla="*/ 40 h 74"/>
                <a:gd name="T6" fmla="*/ 28 w 34"/>
                <a:gd name="T7" fmla="*/ 46 h 74"/>
                <a:gd name="T8" fmla="*/ 3 w 34"/>
                <a:gd name="T9" fmla="*/ 73 h 74"/>
                <a:gd name="T10" fmla="*/ 3 w 34"/>
                <a:gd name="T11" fmla="*/ 73 h 74"/>
                <a:gd name="T12" fmla="*/ 0 w 34"/>
                <a:gd name="T13" fmla="*/ 73 h 74"/>
                <a:gd name="T14" fmla="*/ 5 w 34"/>
                <a:gd name="T15" fmla="*/ 74 h 74"/>
                <a:gd name="T16" fmla="*/ 6 w 34"/>
                <a:gd name="T17" fmla="*/ 74 h 74"/>
                <a:gd name="T18" fmla="*/ 32 w 34"/>
                <a:gd name="T19" fmla="*/ 37 h 74"/>
                <a:gd name="T20" fmla="*/ 14 w 34"/>
                <a:gd name="T21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" h="74">
                  <a:moveTo>
                    <a:pt x="14" y="0"/>
                  </a:moveTo>
                  <a:cubicBezTo>
                    <a:pt x="24" y="3"/>
                    <a:pt x="31" y="19"/>
                    <a:pt x="30" y="37"/>
                  </a:cubicBezTo>
                  <a:cubicBezTo>
                    <a:pt x="30" y="38"/>
                    <a:pt x="30" y="39"/>
                    <a:pt x="29" y="40"/>
                  </a:cubicBezTo>
                  <a:cubicBezTo>
                    <a:pt x="29" y="42"/>
                    <a:pt x="29" y="44"/>
                    <a:pt x="28" y="46"/>
                  </a:cubicBezTo>
                  <a:cubicBezTo>
                    <a:pt x="24" y="62"/>
                    <a:pt x="14" y="73"/>
                    <a:pt x="3" y="73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2" y="73"/>
                    <a:pt x="1" y="73"/>
                    <a:pt x="0" y="73"/>
                  </a:cubicBezTo>
                  <a:cubicBezTo>
                    <a:pt x="2" y="74"/>
                    <a:pt x="4" y="74"/>
                    <a:pt x="5" y="74"/>
                  </a:cubicBezTo>
                  <a:cubicBezTo>
                    <a:pt x="5" y="74"/>
                    <a:pt x="6" y="74"/>
                    <a:pt x="6" y="74"/>
                  </a:cubicBezTo>
                  <a:cubicBezTo>
                    <a:pt x="19" y="74"/>
                    <a:pt x="30" y="58"/>
                    <a:pt x="32" y="37"/>
                  </a:cubicBezTo>
                  <a:cubicBezTo>
                    <a:pt x="34" y="18"/>
                    <a:pt x="25" y="2"/>
                    <a:pt x="14" y="0"/>
                  </a:cubicBezTo>
                </a:path>
              </a:pathLst>
            </a:custGeom>
            <a:solidFill>
              <a:srgbClr val="FBC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6" name="Freeform 172"/>
            <p:cNvSpPr/>
            <p:nvPr/>
          </p:nvSpPr>
          <p:spPr bwMode="auto">
            <a:xfrm>
              <a:off x="6449" y="993"/>
              <a:ext cx="91" cy="136"/>
            </a:xfrm>
            <a:custGeom>
              <a:avLst/>
              <a:gdLst>
                <a:gd name="T0" fmla="*/ 50 w 51"/>
                <a:gd name="T1" fmla="*/ 39 h 76"/>
                <a:gd name="T2" fmla="*/ 23 w 51"/>
                <a:gd name="T3" fmla="*/ 75 h 76"/>
                <a:gd name="T4" fmla="*/ 2 w 51"/>
                <a:gd name="T5" fmla="*/ 37 h 76"/>
                <a:gd name="T6" fmla="*/ 29 w 51"/>
                <a:gd name="T7" fmla="*/ 1 h 76"/>
                <a:gd name="T8" fmla="*/ 50 w 51"/>
                <a:gd name="T9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76">
                  <a:moveTo>
                    <a:pt x="50" y="39"/>
                  </a:moveTo>
                  <a:cubicBezTo>
                    <a:pt x="48" y="59"/>
                    <a:pt x="36" y="76"/>
                    <a:pt x="23" y="75"/>
                  </a:cubicBezTo>
                  <a:cubicBezTo>
                    <a:pt x="10" y="75"/>
                    <a:pt x="0" y="58"/>
                    <a:pt x="2" y="37"/>
                  </a:cubicBezTo>
                  <a:cubicBezTo>
                    <a:pt x="4" y="17"/>
                    <a:pt x="16" y="0"/>
                    <a:pt x="29" y="1"/>
                  </a:cubicBezTo>
                  <a:cubicBezTo>
                    <a:pt x="42" y="1"/>
                    <a:pt x="51" y="18"/>
                    <a:pt x="50" y="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7" name="Freeform 173"/>
            <p:cNvSpPr/>
            <p:nvPr/>
          </p:nvSpPr>
          <p:spPr bwMode="auto">
            <a:xfrm>
              <a:off x="6478" y="1022"/>
              <a:ext cx="62" cy="91"/>
            </a:xfrm>
            <a:custGeom>
              <a:avLst/>
              <a:gdLst>
                <a:gd name="T0" fmla="*/ 15 w 35"/>
                <a:gd name="T1" fmla="*/ 51 h 51"/>
                <a:gd name="T2" fmla="*/ 33 w 35"/>
                <a:gd name="T3" fmla="*/ 25 h 51"/>
                <a:gd name="T4" fmla="*/ 20 w 35"/>
                <a:gd name="T5" fmla="*/ 0 h 51"/>
                <a:gd name="T6" fmla="*/ 1 w 35"/>
                <a:gd name="T7" fmla="*/ 26 h 51"/>
                <a:gd name="T8" fmla="*/ 15 w 35"/>
                <a:gd name="T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51">
                  <a:moveTo>
                    <a:pt x="15" y="51"/>
                  </a:moveTo>
                  <a:cubicBezTo>
                    <a:pt x="24" y="51"/>
                    <a:pt x="32" y="39"/>
                    <a:pt x="33" y="25"/>
                  </a:cubicBezTo>
                  <a:cubicBezTo>
                    <a:pt x="35" y="11"/>
                    <a:pt x="29" y="0"/>
                    <a:pt x="20" y="0"/>
                  </a:cubicBezTo>
                  <a:cubicBezTo>
                    <a:pt x="11" y="0"/>
                    <a:pt x="3" y="12"/>
                    <a:pt x="1" y="26"/>
                  </a:cubicBezTo>
                  <a:cubicBezTo>
                    <a:pt x="0" y="40"/>
                    <a:pt x="6" y="51"/>
                    <a:pt x="15" y="51"/>
                  </a:cubicBezTo>
                </a:path>
              </a:pathLst>
            </a:custGeom>
            <a:solidFill>
              <a:srgbClr val="883F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8" name="Freeform 174"/>
            <p:cNvSpPr/>
            <p:nvPr/>
          </p:nvSpPr>
          <p:spPr bwMode="auto">
            <a:xfrm>
              <a:off x="6492" y="1043"/>
              <a:ext cx="36" cy="56"/>
            </a:xfrm>
            <a:custGeom>
              <a:avLst/>
              <a:gdLst>
                <a:gd name="T0" fmla="*/ 8 w 20"/>
                <a:gd name="T1" fmla="*/ 31 h 31"/>
                <a:gd name="T2" fmla="*/ 19 w 20"/>
                <a:gd name="T3" fmla="*/ 15 h 31"/>
                <a:gd name="T4" fmla="*/ 11 w 20"/>
                <a:gd name="T5" fmla="*/ 0 h 31"/>
                <a:gd name="T6" fmla="*/ 0 w 20"/>
                <a:gd name="T7" fmla="*/ 16 h 31"/>
                <a:gd name="T8" fmla="*/ 8 w 20"/>
                <a:gd name="T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8" y="31"/>
                  </a:moveTo>
                  <a:cubicBezTo>
                    <a:pt x="14" y="31"/>
                    <a:pt x="19" y="24"/>
                    <a:pt x="19" y="15"/>
                  </a:cubicBezTo>
                  <a:cubicBezTo>
                    <a:pt x="20" y="7"/>
                    <a:pt x="17" y="0"/>
                    <a:pt x="11" y="0"/>
                  </a:cubicBezTo>
                  <a:cubicBezTo>
                    <a:pt x="6" y="1"/>
                    <a:pt x="1" y="7"/>
                    <a:pt x="0" y="16"/>
                  </a:cubicBezTo>
                  <a:cubicBezTo>
                    <a:pt x="0" y="24"/>
                    <a:pt x="3" y="31"/>
                    <a:pt x="8" y="31"/>
                  </a:cubicBezTo>
                </a:path>
              </a:pathLst>
            </a:custGeom>
            <a:solidFill>
              <a:srgbClr val="4B1C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9" name="Freeform 175"/>
            <p:cNvSpPr/>
            <p:nvPr/>
          </p:nvSpPr>
          <p:spPr bwMode="auto">
            <a:xfrm>
              <a:off x="6494" y="1036"/>
              <a:ext cx="16" cy="27"/>
            </a:xfrm>
            <a:custGeom>
              <a:avLst/>
              <a:gdLst>
                <a:gd name="T0" fmla="*/ 3 w 9"/>
                <a:gd name="T1" fmla="*/ 15 h 15"/>
                <a:gd name="T2" fmla="*/ 8 w 9"/>
                <a:gd name="T3" fmla="*/ 9 h 15"/>
                <a:gd name="T4" fmla="*/ 5 w 9"/>
                <a:gd name="T5" fmla="*/ 1 h 15"/>
                <a:gd name="T6" fmla="*/ 0 w 9"/>
                <a:gd name="T7" fmla="*/ 7 h 15"/>
                <a:gd name="T8" fmla="*/ 3 w 9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5">
                  <a:moveTo>
                    <a:pt x="3" y="15"/>
                  </a:moveTo>
                  <a:cubicBezTo>
                    <a:pt x="6" y="15"/>
                    <a:pt x="8" y="13"/>
                    <a:pt x="8" y="9"/>
                  </a:cubicBezTo>
                  <a:cubicBezTo>
                    <a:pt x="9" y="5"/>
                    <a:pt x="7" y="1"/>
                    <a:pt x="5" y="1"/>
                  </a:cubicBezTo>
                  <a:cubicBezTo>
                    <a:pt x="3" y="0"/>
                    <a:pt x="1" y="3"/>
                    <a:pt x="0" y="7"/>
                  </a:cubicBezTo>
                  <a:cubicBezTo>
                    <a:pt x="0" y="11"/>
                    <a:pt x="1" y="15"/>
                    <a:pt x="3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0" name="Freeform 176"/>
            <p:cNvSpPr>
              <a:spLocks noEditPoints="1"/>
            </p:cNvSpPr>
            <p:nvPr/>
          </p:nvSpPr>
          <p:spPr bwMode="auto">
            <a:xfrm>
              <a:off x="6503" y="1102"/>
              <a:ext cx="21" cy="11"/>
            </a:xfrm>
            <a:custGeom>
              <a:avLst/>
              <a:gdLst>
                <a:gd name="T0" fmla="*/ 0 w 12"/>
                <a:gd name="T1" fmla="*/ 6 h 6"/>
                <a:gd name="T2" fmla="*/ 0 w 12"/>
                <a:gd name="T3" fmla="*/ 6 h 6"/>
                <a:gd name="T4" fmla="*/ 1 w 12"/>
                <a:gd name="T5" fmla="*/ 6 h 6"/>
                <a:gd name="T6" fmla="*/ 0 w 12"/>
                <a:gd name="T7" fmla="*/ 6 h 6"/>
                <a:gd name="T8" fmla="*/ 12 w 12"/>
                <a:gd name="T9" fmla="*/ 0 h 6"/>
                <a:gd name="T10" fmla="*/ 1 w 12"/>
                <a:gd name="T11" fmla="*/ 6 h 6"/>
                <a:gd name="T12" fmla="*/ 12 w 12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6"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0" y="6"/>
                  </a:cubicBezTo>
                  <a:moveTo>
                    <a:pt x="12" y="0"/>
                  </a:moveTo>
                  <a:cubicBezTo>
                    <a:pt x="8" y="4"/>
                    <a:pt x="5" y="6"/>
                    <a:pt x="1" y="6"/>
                  </a:cubicBezTo>
                  <a:cubicBezTo>
                    <a:pt x="5" y="6"/>
                    <a:pt x="8" y="4"/>
                    <a:pt x="1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1" name="Freeform 177"/>
            <p:cNvSpPr/>
            <p:nvPr/>
          </p:nvSpPr>
          <p:spPr bwMode="auto">
            <a:xfrm>
              <a:off x="6499" y="1095"/>
              <a:ext cx="25" cy="18"/>
            </a:xfrm>
            <a:custGeom>
              <a:avLst/>
              <a:gdLst>
                <a:gd name="T0" fmla="*/ 9 w 14"/>
                <a:gd name="T1" fmla="*/ 0 h 10"/>
                <a:gd name="T2" fmla="*/ 4 w 14"/>
                <a:gd name="T3" fmla="*/ 2 h 10"/>
                <a:gd name="T4" fmla="*/ 4 w 14"/>
                <a:gd name="T5" fmla="*/ 2 h 10"/>
                <a:gd name="T6" fmla="*/ 0 w 14"/>
                <a:gd name="T7" fmla="*/ 0 h 10"/>
                <a:gd name="T8" fmla="*/ 2 w 14"/>
                <a:gd name="T9" fmla="*/ 10 h 10"/>
                <a:gd name="T10" fmla="*/ 3 w 14"/>
                <a:gd name="T11" fmla="*/ 10 h 10"/>
                <a:gd name="T12" fmla="*/ 3 w 14"/>
                <a:gd name="T13" fmla="*/ 10 h 10"/>
                <a:gd name="T14" fmla="*/ 3 w 14"/>
                <a:gd name="T15" fmla="*/ 10 h 10"/>
                <a:gd name="T16" fmla="*/ 14 w 14"/>
                <a:gd name="T17" fmla="*/ 4 h 10"/>
                <a:gd name="T18" fmla="*/ 14 w 14"/>
                <a:gd name="T19" fmla="*/ 4 h 10"/>
                <a:gd name="T20" fmla="*/ 9 w 14"/>
                <a:gd name="T2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10">
                  <a:moveTo>
                    <a:pt x="9" y="0"/>
                  </a:moveTo>
                  <a:cubicBezTo>
                    <a:pt x="7" y="1"/>
                    <a:pt x="6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2" y="1"/>
                    <a:pt x="0" y="0"/>
                  </a:cubicBezTo>
                  <a:cubicBezTo>
                    <a:pt x="0" y="3"/>
                    <a:pt x="1" y="7"/>
                    <a:pt x="2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7" y="10"/>
                    <a:pt x="10" y="8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2" y="3"/>
                    <a:pt x="10" y="2"/>
                    <a:pt x="9" y="0"/>
                  </a:cubicBezTo>
                </a:path>
              </a:pathLst>
            </a:custGeom>
            <a:solidFill>
              <a:srgbClr val="AF5C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2" name="Freeform 178"/>
            <p:cNvSpPr/>
            <p:nvPr/>
          </p:nvSpPr>
          <p:spPr bwMode="auto">
            <a:xfrm>
              <a:off x="6499" y="1079"/>
              <a:ext cx="16" cy="20"/>
            </a:xfrm>
            <a:custGeom>
              <a:avLst/>
              <a:gdLst>
                <a:gd name="T0" fmla="*/ 4 w 9"/>
                <a:gd name="T1" fmla="*/ 0 h 11"/>
                <a:gd name="T2" fmla="*/ 0 w 9"/>
                <a:gd name="T3" fmla="*/ 9 h 11"/>
                <a:gd name="T4" fmla="*/ 4 w 9"/>
                <a:gd name="T5" fmla="*/ 11 h 11"/>
                <a:gd name="T6" fmla="*/ 4 w 9"/>
                <a:gd name="T7" fmla="*/ 11 h 11"/>
                <a:gd name="T8" fmla="*/ 9 w 9"/>
                <a:gd name="T9" fmla="*/ 9 h 11"/>
                <a:gd name="T10" fmla="*/ 4 w 9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1">
                  <a:moveTo>
                    <a:pt x="4" y="0"/>
                  </a:moveTo>
                  <a:cubicBezTo>
                    <a:pt x="2" y="3"/>
                    <a:pt x="0" y="6"/>
                    <a:pt x="0" y="9"/>
                  </a:cubicBezTo>
                  <a:cubicBezTo>
                    <a:pt x="2" y="10"/>
                    <a:pt x="3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6" y="11"/>
                    <a:pt x="7" y="10"/>
                    <a:pt x="9" y="9"/>
                  </a:cubicBezTo>
                  <a:cubicBezTo>
                    <a:pt x="7" y="6"/>
                    <a:pt x="5" y="3"/>
                    <a:pt x="4" y="0"/>
                  </a:cubicBezTo>
                </a:path>
              </a:pathLst>
            </a:custGeom>
            <a:solidFill>
              <a:srgbClr val="863E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3" name="Freeform 179"/>
            <p:cNvSpPr/>
            <p:nvPr/>
          </p:nvSpPr>
          <p:spPr bwMode="auto">
            <a:xfrm>
              <a:off x="6041" y="824"/>
              <a:ext cx="116" cy="75"/>
            </a:xfrm>
            <a:custGeom>
              <a:avLst/>
              <a:gdLst>
                <a:gd name="T0" fmla="*/ 6 w 65"/>
                <a:gd name="T1" fmla="*/ 39 h 42"/>
                <a:gd name="T2" fmla="*/ 30 w 65"/>
                <a:gd name="T3" fmla="*/ 19 h 42"/>
                <a:gd name="T4" fmla="*/ 46 w 65"/>
                <a:gd name="T5" fmla="*/ 17 h 42"/>
                <a:gd name="T6" fmla="*/ 61 w 65"/>
                <a:gd name="T7" fmla="*/ 17 h 42"/>
                <a:gd name="T8" fmla="*/ 63 w 65"/>
                <a:gd name="T9" fmla="*/ 12 h 42"/>
                <a:gd name="T10" fmla="*/ 26 w 65"/>
                <a:gd name="T11" fmla="*/ 7 h 42"/>
                <a:gd name="T12" fmla="*/ 1 w 65"/>
                <a:gd name="T13" fmla="*/ 37 h 42"/>
                <a:gd name="T14" fmla="*/ 6 w 65"/>
                <a:gd name="T15" fmla="*/ 3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5" h="42">
                  <a:moveTo>
                    <a:pt x="6" y="39"/>
                  </a:moveTo>
                  <a:cubicBezTo>
                    <a:pt x="11" y="29"/>
                    <a:pt x="21" y="23"/>
                    <a:pt x="30" y="19"/>
                  </a:cubicBezTo>
                  <a:cubicBezTo>
                    <a:pt x="35" y="17"/>
                    <a:pt x="41" y="17"/>
                    <a:pt x="46" y="17"/>
                  </a:cubicBezTo>
                  <a:cubicBezTo>
                    <a:pt x="51" y="17"/>
                    <a:pt x="56" y="18"/>
                    <a:pt x="61" y="17"/>
                  </a:cubicBezTo>
                  <a:cubicBezTo>
                    <a:pt x="63" y="17"/>
                    <a:pt x="65" y="14"/>
                    <a:pt x="63" y="12"/>
                  </a:cubicBezTo>
                  <a:cubicBezTo>
                    <a:pt x="56" y="0"/>
                    <a:pt x="37" y="3"/>
                    <a:pt x="26" y="7"/>
                  </a:cubicBezTo>
                  <a:cubicBezTo>
                    <a:pt x="12" y="12"/>
                    <a:pt x="3" y="23"/>
                    <a:pt x="1" y="37"/>
                  </a:cubicBezTo>
                  <a:cubicBezTo>
                    <a:pt x="0" y="41"/>
                    <a:pt x="5" y="42"/>
                    <a:pt x="6" y="39"/>
                  </a:cubicBezTo>
                  <a:close/>
                </a:path>
              </a:pathLst>
            </a:custGeom>
            <a:solidFill>
              <a:srgbClr val="552A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4" name="Freeform 180"/>
            <p:cNvSpPr/>
            <p:nvPr/>
          </p:nvSpPr>
          <p:spPr bwMode="auto">
            <a:xfrm>
              <a:off x="6485" y="863"/>
              <a:ext cx="128" cy="75"/>
            </a:xfrm>
            <a:custGeom>
              <a:avLst/>
              <a:gdLst>
                <a:gd name="T0" fmla="*/ 71 w 72"/>
                <a:gd name="T1" fmla="*/ 40 h 42"/>
                <a:gd name="T2" fmla="*/ 44 w 72"/>
                <a:gd name="T3" fmla="*/ 7 h 42"/>
                <a:gd name="T4" fmla="*/ 20 w 72"/>
                <a:gd name="T5" fmla="*/ 0 h 42"/>
                <a:gd name="T6" fmla="*/ 1 w 72"/>
                <a:gd name="T7" fmla="*/ 5 h 42"/>
                <a:gd name="T8" fmla="*/ 0 w 72"/>
                <a:gd name="T9" fmla="*/ 7 h 42"/>
                <a:gd name="T10" fmla="*/ 14 w 72"/>
                <a:gd name="T11" fmla="*/ 13 h 42"/>
                <a:gd name="T12" fmla="*/ 35 w 72"/>
                <a:gd name="T13" fmla="*/ 18 h 42"/>
                <a:gd name="T14" fmla="*/ 54 w 72"/>
                <a:gd name="T15" fmla="*/ 28 h 42"/>
                <a:gd name="T16" fmla="*/ 68 w 72"/>
                <a:gd name="T17" fmla="*/ 41 h 42"/>
                <a:gd name="T18" fmla="*/ 71 w 72"/>
                <a:gd name="T19" fmla="*/ 4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42">
                  <a:moveTo>
                    <a:pt x="71" y="40"/>
                  </a:moveTo>
                  <a:cubicBezTo>
                    <a:pt x="72" y="24"/>
                    <a:pt x="56" y="13"/>
                    <a:pt x="44" y="7"/>
                  </a:cubicBezTo>
                  <a:cubicBezTo>
                    <a:pt x="36" y="3"/>
                    <a:pt x="28" y="1"/>
                    <a:pt x="20" y="0"/>
                  </a:cubicBezTo>
                  <a:cubicBezTo>
                    <a:pt x="15" y="0"/>
                    <a:pt x="3" y="0"/>
                    <a:pt x="1" y="5"/>
                  </a:cubicBezTo>
                  <a:cubicBezTo>
                    <a:pt x="0" y="6"/>
                    <a:pt x="0" y="7"/>
                    <a:pt x="0" y="7"/>
                  </a:cubicBezTo>
                  <a:cubicBezTo>
                    <a:pt x="3" y="12"/>
                    <a:pt x="10" y="11"/>
                    <a:pt x="14" y="13"/>
                  </a:cubicBezTo>
                  <a:cubicBezTo>
                    <a:pt x="21" y="16"/>
                    <a:pt x="28" y="16"/>
                    <a:pt x="35" y="18"/>
                  </a:cubicBezTo>
                  <a:cubicBezTo>
                    <a:pt x="42" y="21"/>
                    <a:pt x="48" y="24"/>
                    <a:pt x="54" y="28"/>
                  </a:cubicBezTo>
                  <a:cubicBezTo>
                    <a:pt x="59" y="32"/>
                    <a:pt x="63" y="37"/>
                    <a:pt x="68" y="41"/>
                  </a:cubicBezTo>
                  <a:cubicBezTo>
                    <a:pt x="69" y="42"/>
                    <a:pt x="71" y="42"/>
                    <a:pt x="71" y="40"/>
                  </a:cubicBezTo>
                  <a:close/>
                </a:path>
              </a:pathLst>
            </a:custGeom>
            <a:solidFill>
              <a:srgbClr val="552A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5" name="Freeform 181"/>
            <p:cNvSpPr/>
            <p:nvPr/>
          </p:nvSpPr>
          <p:spPr bwMode="auto">
            <a:xfrm>
              <a:off x="6208" y="1222"/>
              <a:ext cx="179" cy="105"/>
            </a:xfrm>
            <a:custGeom>
              <a:avLst/>
              <a:gdLst>
                <a:gd name="T0" fmla="*/ 0 w 100"/>
                <a:gd name="T1" fmla="*/ 22 h 59"/>
                <a:gd name="T2" fmla="*/ 5 w 100"/>
                <a:gd name="T3" fmla="*/ 33 h 59"/>
                <a:gd name="T4" fmla="*/ 54 w 100"/>
                <a:gd name="T5" fmla="*/ 56 h 59"/>
                <a:gd name="T6" fmla="*/ 100 w 100"/>
                <a:gd name="T7" fmla="*/ 23 h 59"/>
                <a:gd name="T8" fmla="*/ 0 w 100"/>
                <a:gd name="T9" fmla="*/ 2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59">
                  <a:moveTo>
                    <a:pt x="0" y="22"/>
                  </a:moveTo>
                  <a:cubicBezTo>
                    <a:pt x="2" y="26"/>
                    <a:pt x="4" y="30"/>
                    <a:pt x="5" y="33"/>
                  </a:cubicBezTo>
                  <a:cubicBezTo>
                    <a:pt x="10" y="49"/>
                    <a:pt x="37" y="59"/>
                    <a:pt x="54" y="56"/>
                  </a:cubicBezTo>
                  <a:cubicBezTo>
                    <a:pt x="71" y="53"/>
                    <a:pt x="88" y="39"/>
                    <a:pt x="100" y="23"/>
                  </a:cubicBezTo>
                  <a:cubicBezTo>
                    <a:pt x="67" y="9"/>
                    <a:pt x="30" y="0"/>
                    <a:pt x="0" y="22"/>
                  </a:cubicBezTo>
                  <a:close/>
                </a:path>
              </a:pathLst>
            </a:custGeom>
            <a:solidFill>
              <a:srgbClr val="EF5C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6" name="Freeform 182"/>
            <p:cNvSpPr/>
            <p:nvPr/>
          </p:nvSpPr>
          <p:spPr bwMode="auto">
            <a:xfrm>
              <a:off x="6167" y="1181"/>
              <a:ext cx="246" cy="58"/>
            </a:xfrm>
            <a:custGeom>
              <a:avLst/>
              <a:gdLst>
                <a:gd name="T0" fmla="*/ 138 w 138"/>
                <a:gd name="T1" fmla="*/ 2 h 33"/>
                <a:gd name="T2" fmla="*/ 131 w 138"/>
                <a:gd name="T3" fmla="*/ 0 h 33"/>
                <a:gd name="T4" fmla="*/ 76 w 138"/>
                <a:gd name="T5" fmla="*/ 9 h 33"/>
                <a:gd name="T6" fmla="*/ 0 w 138"/>
                <a:gd name="T7" fmla="*/ 3 h 33"/>
                <a:gd name="T8" fmla="*/ 138 w 138"/>
                <a:gd name="T9" fmla="*/ 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33">
                  <a:moveTo>
                    <a:pt x="138" y="2"/>
                  </a:moveTo>
                  <a:cubicBezTo>
                    <a:pt x="137" y="1"/>
                    <a:pt x="134" y="0"/>
                    <a:pt x="131" y="0"/>
                  </a:cubicBezTo>
                  <a:cubicBezTo>
                    <a:pt x="131" y="0"/>
                    <a:pt x="105" y="5"/>
                    <a:pt x="76" y="9"/>
                  </a:cubicBezTo>
                  <a:cubicBezTo>
                    <a:pt x="51" y="13"/>
                    <a:pt x="12" y="5"/>
                    <a:pt x="0" y="3"/>
                  </a:cubicBezTo>
                  <a:cubicBezTo>
                    <a:pt x="41" y="33"/>
                    <a:pt x="95" y="25"/>
                    <a:pt x="138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7" name="Freeform 183"/>
            <p:cNvSpPr/>
            <p:nvPr/>
          </p:nvSpPr>
          <p:spPr bwMode="auto">
            <a:xfrm>
              <a:off x="6162" y="1184"/>
              <a:ext cx="260" cy="79"/>
            </a:xfrm>
            <a:custGeom>
              <a:avLst/>
              <a:gdLst>
                <a:gd name="T0" fmla="*/ 141 w 146"/>
                <a:gd name="T1" fmla="*/ 0 h 44"/>
                <a:gd name="T2" fmla="*/ 3 w 146"/>
                <a:gd name="T3" fmla="*/ 1 h 44"/>
                <a:gd name="T4" fmla="*/ 0 w 146"/>
                <a:gd name="T5" fmla="*/ 0 h 44"/>
                <a:gd name="T6" fmla="*/ 26 w 146"/>
                <a:gd name="T7" fmla="*/ 43 h 44"/>
                <a:gd name="T8" fmla="*/ 126 w 146"/>
                <a:gd name="T9" fmla="*/ 44 h 44"/>
                <a:gd name="T10" fmla="*/ 141 w 146"/>
                <a:gd name="T1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6" h="44">
                  <a:moveTo>
                    <a:pt x="141" y="0"/>
                  </a:moveTo>
                  <a:cubicBezTo>
                    <a:pt x="98" y="23"/>
                    <a:pt x="44" y="31"/>
                    <a:pt x="3" y="1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7" y="25"/>
                    <a:pt x="26" y="43"/>
                  </a:cubicBezTo>
                  <a:cubicBezTo>
                    <a:pt x="56" y="21"/>
                    <a:pt x="93" y="30"/>
                    <a:pt x="126" y="44"/>
                  </a:cubicBezTo>
                  <a:cubicBezTo>
                    <a:pt x="139" y="26"/>
                    <a:pt x="146" y="7"/>
                    <a:pt x="141" y="0"/>
                  </a:cubicBezTo>
                  <a:close/>
                </a:path>
              </a:pathLst>
            </a:custGeom>
            <a:solidFill>
              <a:srgbClr val="C42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8" name="Freeform 184"/>
            <p:cNvSpPr/>
            <p:nvPr/>
          </p:nvSpPr>
          <p:spPr bwMode="auto">
            <a:xfrm>
              <a:off x="6180" y="1054"/>
              <a:ext cx="69" cy="84"/>
            </a:xfrm>
            <a:custGeom>
              <a:avLst/>
              <a:gdLst>
                <a:gd name="T0" fmla="*/ 32 w 39"/>
                <a:gd name="T1" fmla="*/ 0 h 47"/>
                <a:gd name="T2" fmla="*/ 39 w 39"/>
                <a:gd name="T3" fmla="*/ 47 h 47"/>
                <a:gd name="T4" fmla="*/ 32 w 39"/>
                <a:gd name="T5" fmla="*/ 12 h 47"/>
                <a:gd name="T6" fmla="*/ 32 w 39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7">
                  <a:moveTo>
                    <a:pt x="32" y="0"/>
                  </a:moveTo>
                  <a:cubicBezTo>
                    <a:pt x="23" y="20"/>
                    <a:pt x="0" y="44"/>
                    <a:pt x="39" y="47"/>
                  </a:cubicBezTo>
                  <a:cubicBezTo>
                    <a:pt x="35" y="36"/>
                    <a:pt x="34" y="24"/>
                    <a:pt x="32" y="12"/>
                  </a:cubicBezTo>
                  <a:cubicBezTo>
                    <a:pt x="32" y="0"/>
                    <a:pt x="32" y="0"/>
                    <a:pt x="32" y="0"/>
                  </a:cubicBezTo>
                </a:path>
              </a:pathLst>
            </a:custGeom>
            <a:solidFill>
              <a:srgbClr val="FBC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矩形 24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BF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9" name="图片 24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3824">
            <a:off x="7945110" y="60543"/>
            <a:ext cx="1728892" cy="1728892"/>
          </a:xfrm>
          <a:prstGeom prst="rect">
            <a:avLst/>
          </a:prstGeom>
          <a:effectLst/>
        </p:spPr>
      </p:pic>
      <p:pic>
        <p:nvPicPr>
          <p:cNvPr id="91" name="图片 9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15288" r="30221" b="23341"/>
          <a:stretch>
            <a:fillRect/>
          </a:stretch>
        </p:blipFill>
        <p:spPr>
          <a:xfrm flipH="1">
            <a:off x="2879123" y="524890"/>
            <a:ext cx="6079525" cy="42077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6489" y="1383956"/>
            <a:ext cx="2116538" cy="4935438"/>
          </a:xfrm>
          <a:prstGeom prst="rect">
            <a:avLst/>
          </a:prstGeom>
        </p:spPr>
      </p:pic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8990145" y="3197807"/>
            <a:ext cx="1451316" cy="3046089"/>
            <a:chOff x="5702" y="-841"/>
            <a:chExt cx="1214" cy="2548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5702" y="-841"/>
              <a:ext cx="1214" cy="2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" name="Freeform 5"/>
            <p:cNvSpPr/>
            <p:nvPr/>
          </p:nvSpPr>
          <p:spPr bwMode="auto">
            <a:xfrm>
              <a:off x="5863" y="435"/>
              <a:ext cx="199" cy="469"/>
            </a:xfrm>
            <a:custGeom>
              <a:avLst/>
              <a:gdLst>
                <a:gd name="T0" fmla="*/ 170 w 210"/>
                <a:gd name="T1" fmla="*/ 5 h 495"/>
                <a:gd name="T2" fmla="*/ 116 w 210"/>
                <a:gd name="T3" fmla="*/ 40 h 495"/>
                <a:gd name="T4" fmla="*/ 8 w 210"/>
                <a:gd name="T5" fmla="*/ 434 h 495"/>
                <a:gd name="T6" fmla="*/ 36 w 210"/>
                <a:gd name="T7" fmla="*/ 492 h 495"/>
                <a:gd name="T8" fmla="*/ 60 w 210"/>
                <a:gd name="T9" fmla="*/ 494 h 495"/>
                <a:gd name="T10" fmla="*/ 94 w 210"/>
                <a:gd name="T11" fmla="*/ 464 h 495"/>
                <a:gd name="T12" fmla="*/ 204 w 210"/>
                <a:gd name="T13" fmla="*/ 60 h 495"/>
                <a:gd name="T14" fmla="*/ 170 w 210"/>
                <a:gd name="T15" fmla="*/ 5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0" h="495">
                  <a:moveTo>
                    <a:pt x="170" y="5"/>
                  </a:moveTo>
                  <a:cubicBezTo>
                    <a:pt x="146" y="0"/>
                    <a:pt x="122" y="15"/>
                    <a:pt x="116" y="40"/>
                  </a:cubicBezTo>
                  <a:cubicBezTo>
                    <a:pt x="115" y="42"/>
                    <a:pt x="58" y="293"/>
                    <a:pt x="8" y="434"/>
                  </a:cubicBezTo>
                  <a:cubicBezTo>
                    <a:pt x="0" y="458"/>
                    <a:pt x="12" y="484"/>
                    <a:pt x="36" y="492"/>
                  </a:cubicBezTo>
                  <a:cubicBezTo>
                    <a:pt x="44" y="495"/>
                    <a:pt x="52" y="495"/>
                    <a:pt x="60" y="494"/>
                  </a:cubicBezTo>
                  <a:cubicBezTo>
                    <a:pt x="75" y="491"/>
                    <a:pt x="88" y="480"/>
                    <a:pt x="94" y="464"/>
                  </a:cubicBezTo>
                  <a:cubicBezTo>
                    <a:pt x="145" y="318"/>
                    <a:pt x="202" y="70"/>
                    <a:pt x="204" y="60"/>
                  </a:cubicBezTo>
                  <a:cubicBezTo>
                    <a:pt x="210" y="35"/>
                    <a:pt x="195" y="11"/>
                    <a:pt x="170" y="5"/>
                  </a:cubicBezTo>
                  <a:close/>
                </a:path>
              </a:pathLst>
            </a:custGeom>
            <a:solidFill>
              <a:srgbClr val="FDD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6"/>
            <p:cNvSpPr/>
            <p:nvPr/>
          </p:nvSpPr>
          <p:spPr bwMode="auto">
            <a:xfrm>
              <a:off x="5723" y="892"/>
              <a:ext cx="180" cy="123"/>
            </a:xfrm>
            <a:custGeom>
              <a:avLst/>
              <a:gdLst>
                <a:gd name="T0" fmla="*/ 131 w 190"/>
                <a:gd name="T1" fmla="*/ 0 h 130"/>
                <a:gd name="T2" fmla="*/ 63 w 190"/>
                <a:gd name="T3" fmla="*/ 44 h 130"/>
                <a:gd name="T4" fmla="*/ 4 w 190"/>
                <a:gd name="T5" fmla="*/ 72 h 130"/>
                <a:gd name="T6" fmla="*/ 102 w 190"/>
                <a:gd name="T7" fmla="*/ 64 h 130"/>
                <a:gd name="T8" fmla="*/ 47 w 190"/>
                <a:gd name="T9" fmla="*/ 106 h 130"/>
                <a:gd name="T10" fmla="*/ 105 w 190"/>
                <a:gd name="T11" fmla="*/ 108 h 130"/>
                <a:gd name="T12" fmla="*/ 187 w 190"/>
                <a:gd name="T13" fmla="*/ 26 h 130"/>
                <a:gd name="T14" fmla="*/ 190 w 190"/>
                <a:gd name="T15" fmla="*/ 14 h 130"/>
                <a:gd name="T16" fmla="*/ 131 w 190"/>
                <a:gd name="T17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0" h="130">
                  <a:moveTo>
                    <a:pt x="131" y="0"/>
                  </a:moveTo>
                  <a:cubicBezTo>
                    <a:pt x="110" y="18"/>
                    <a:pt x="88" y="33"/>
                    <a:pt x="63" y="44"/>
                  </a:cubicBezTo>
                  <a:cubicBezTo>
                    <a:pt x="55" y="48"/>
                    <a:pt x="5" y="62"/>
                    <a:pt x="4" y="72"/>
                  </a:cubicBezTo>
                  <a:cubicBezTo>
                    <a:pt x="0" y="103"/>
                    <a:pt x="92" y="66"/>
                    <a:pt x="102" y="64"/>
                  </a:cubicBezTo>
                  <a:cubicBezTo>
                    <a:pt x="94" y="80"/>
                    <a:pt x="48" y="88"/>
                    <a:pt x="47" y="106"/>
                  </a:cubicBezTo>
                  <a:cubicBezTo>
                    <a:pt x="45" y="130"/>
                    <a:pt x="95" y="112"/>
                    <a:pt x="105" y="108"/>
                  </a:cubicBezTo>
                  <a:cubicBezTo>
                    <a:pt x="139" y="94"/>
                    <a:pt x="173" y="65"/>
                    <a:pt x="187" y="26"/>
                  </a:cubicBezTo>
                  <a:cubicBezTo>
                    <a:pt x="188" y="22"/>
                    <a:pt x="189" y="18"/>
                    <a:pt x="190" y="14"/>
                  </a:cubicBezTo>
                  <a:lnTo>
                    <a:pt x="131" y="0"/>
                  </a:lnTo>
                  <a:close/>
                </a:path>
              </a:pathLst>
            </a:custGeom>
            <a:solidFill>
              <a:srgbClr val="FDD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Freeform 7"/>
            <p:cNvSpPr/>
            <p:nvPr/>
          </p:nvSpPr>
          <p:spPr bwMode="auto">
            <a:xfrm>
              <a:off x="5692" y="842"/>
              <a:ext cx="272" cy="196"/>
            </a:xfrm>
            <a:custGeom>
              <a:avLst/>
              <a:gdLst>
                <a:gd name="T0" fmla="*/ 273 w 287"/>
                <a:gd name="T1" fmla="*/ 26 h 207"/>
                <a:gd name="T2" fmla="*/ 276 w 287"/>
                <a:gd name="T3" fmla="*/ 142 h 207"/>
                <a:gd name="T4" fmla="*/ 251 w 287"/>
                <a:gd name="T5" fmla="*/ 179 h 207"/>
                <a:gd name="T6" fmla="*/ 229 w 287"/>
                <a:gd name="T7" fmla="*/ 116 h 207"/>
                <a:gd name="T8" fmla="*/ 103 w 287"/>
                <a:gd name="T9" fmla="*/ 102 h 207"/>
                <a:gd name="T10" fmla="*/ 35 w 287"/>
                <a:gd name="T11" fmla="*/ 113 h 207"/>
                <a:gd name="T12" fmla="*/ 26 w 287"/>
                <a:gd name="T13" fmla="*/ 83 h 207"/>
                <a:gd name="T14" fmla="*/ 119 w 287"/>
                <a:gd name="T15" fmla="*/ 49 h 207"/>
                <a:gd name="T16" fmla="*/ 220 w 287"/>
                <a:gd name="T17" fmla="*/ 7 h 207"/>
                <a:gd name="T18" fmla="*/ 273 w 287"/>
                <a:gd name="T19" fmla="*/ 26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7" h="207">
                  <a:moveTo>
                    <a:pt x="273" y="26"/>
                  </a:moveTo>
                  <a:cubicBezTo>
                    <a:pt x="287" y="78"/>
                    <a:pt x="266" y="88"/>
                    <a:pt x="276" y="142"/>
                  </a:cubicBezTo>
                  <a:cubicBezTo>
                    <a:pt x="280" y="162"/>
                    <a:pt x="285" y="207"/>
                    <a:pt x="251" y="179"/>
                  </a:cubicBezTo>
                  <a:cubicBezTo>
                    <a:pt x="232" y="163"/>
                    <a:pt x="236" y="136"/>
                    <a:pt x="229" y="116"/>
                  </a:cubicBezTo>
                  <a:cubicBezTo>
                    <a:pt x="213" y="68"/>
                    <a:pt x="139" y="95"/>
                    <a:pt x="103" y="102"/>
                  </a:cubicBezTo>
                  <a:cubicBezTo>
                    <a:pt x="81" y="106"/>
                    <a:pt x="57" y="113"/>
                    <a:pt x="35" y="113"/>
                  </a:cubicBezTo>
                  <a:cubicBezTo>
                    <a:pt x="7" y="112"/>
                    <a:pt x="0" y="98"/>
                    <a:pt x="26" y="83"/>
                  </a:cubicBezTo>
                  <a:cubicBezTo>
                    <a:pt x="54" y="68"/>
                    <a:pt x="91" y="65"/>
                    <a:pt x="119" y="49"/>
                  </a:cubicBezTo>
                  <a:cubicBezTo>
                    <a:pt x="153" y="30"/>
                    <a:pt x="178" y="0"/>
                    <a:pt x="220" y="7"/>
                  </a:cubicBezTo>
                  <a:lnTo>
                    <a:pt x="273" y="26"/>
                  </a:lnTo>
                  <a:close/>
                </a:path>
              </a:pathLst>
            </a:custGeom>
            <a:solidFill>
              <a:srgbClr val="FDD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Freeform 8"/>
            <p:cNvSpPr/>
            <p:nvPr/>
          </p:nvSpPr>
          <p:spPr bwMode="auto">
            <a:xfrm>
              <a:off x="5903" y="250"/>
              <a:ext cx="203" cy="357"/>
            </a:xfrm>
            <a:custGeom>
              <a:avLst/>
              <a:gdLst>
                <a:gd name="T0" fmla="*/ 89 w 214"/>
                <a:gd name="T1" fmla="*/ 163 h 377"/>
                <a:gd name="T2" fmla="*/ 208 w 214"/>
                <a:gd name="T3" fmla="*/ 204 h 377"/>
                <a:gd name="T4" fmla="*/ 170 w 214"/>
                <a:gd name="T5" fmla="*/ 377 h 377"/>
                <a:gd name="T6" fmla="*/ 0 w 214"/>
                <a:gd name="T7" fmla="*/ 296 h 377"/>
                <a:gd name="T8" fmla="*/ 89 w 214"/>
                <a:gd name="T9" fmla="*/ 163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" h="377">
                  <a:moveTo>
                    <a:pt x="89" y="163"/>
                  </a:moveTo>
                  <a:cubicBezTo>
                    <a:pt x="209" y="0"/>
                    <a:pt x="214" y="107"/>
                    <a:pt x="208" y="204"/>
                  </a:cubicBezTo>
                  <a:cubicBezTo>
                    <a:pt x="207" y="219"/>
                    <a:pt x="186" y="315"/>
                    <a:pt x="170" y="377"/>
                  </a:cubicBezTo>
                  <a:cubicBezTo>
                    <a:pt x="111" y="359"/>
                    <a:pt x="52" y="335"/>
                    <a:pt x="0" y="296"/>
                  </a:cubicBezTo>
                  <a:cubicBezTo>
                    <a:pt x="37" y="228"/>
                    <a:pt x="89" y="163"/>
                    <a:pt x="89" y="163"/>
                  </a:cubicBezTo>
                  <a:close/>
                </a:path>
              </a:pathLst>
            </a:custGeom>
            <a:solidFill>
              <a:srgbClr val="FFD7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Freeform 9"/>
            <p:cNvSpPr/>
            <p:nvPr/>
          </p:nvSpPr>
          <p:spPr bwMode="auto">
            <a:xfrm>
              <a:off x="5883" y="530"/>
              <a:ext cx="181" cy="126"/>
            </a:xfrm>
            <a:custGeom>
              <a:avLst/>
              <a:gdLst>
                <a:gd name="T0" fmla="*/ 0 w 191"/>
                <a:gd name="T1" fmla="*/ 40 h 133"/>
                <a:gd name="T2" fmla="*/ 21 w 191"/>
                <a:gd name="T3" fmla="*/ 0 h 133"/>
                <a:gd name="T4" fmla="*/ 191 w 191"/>
                <a:gd name="T5" fmla="*/ 81 h 133"/>
                <a:gd name="T6" fmla="*/ 177 w 191"/>
                <a:gd name="T7" fmla="*/ 133 h 133"/>
                <a:gd name="T8" fmla="*/ 0 w 191"/>
                <a:gd name="T9" fmla="*/ 4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133">
                  <a:moveTo>
                    <a:pt x="0" y="40"/>
                  </a:moveTo>
                  <a:cubicBezTo>
                    <a:pt x="3" y="33"/>
                    <a:pt x="11" y="19"/>
                    <a:pt x="21" y="0"/>
                  </a:cubicBezTo>
                  <a:cubicBezTo>
                    <a:pt x="73" y="39"/>
                    <a:pt x="132" y="63"/>
                    <a:pt x="191" y="81"/>
                  </a:cubicBezTo>
                  <a:cubicBezTo>
                    <a:pt x="183" y="111"/>
                    <a:pt x="177" y="133"/>
                    <a:pt x="177" y="133"/>
                  </a:cubicBezTo>
                  <a:cubicBezTo>
                    <a:pt x="177" y="133"/>
                    <a:pt x="1" y="49"/>
                    <a:pt x="0" y="40"/>
                  </a:cubicBezTo>
                  <a:close/>
                </a:path>
              </a:pathLst>
            </a:custGeom>
            <a:solidFill>
              <a:srgbClr val="FBAE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10"/>
            <p:cNvSpPr>
              <a:spLocks noEditPoints="1"/>
            </p:cNvSpPr>
            <p:nvPr/>
          </p:nvSpPr>
          <p:spPr bwMode="auto">
            <a:xfrm>
              <a:off x="6291" y="931"/>
              <a:ext cx="154" cy="438"/>
            </a:xfrm>
            <a:custGeom>
              <a:avLst/>
              <a:gdLst>
                <a:gd name="T0" fmla="*/ 162 w 162"/>
                <a:gd name="T1" fmla="*/ 445 h 463"/>
                <a:gd name="T2" fmla="*/ 119 w 162"/>
                <a:gd name="T3" fmla="*/ 73 h 463"/>
                <a:gd name="T4" fmla="*/ 117 w 162"/>
                <a:gd name="T5" fmla="*/ 55 h 463"/>
                <a:gd name="T6" fmla="*/ 58 w 162"/>
                <a:gd name="T7" fmla="*/ 0 h 463"/>
                <a:gd name="T8" fmla="*/ 0 w 162"/>
                <a:gd name="T9" fmla="*/ 60 h 463"/>
                <a:gd name="T10" fmla="*/ 3 w 162"/>
                <a:gd name="T11" fmla="*/ 90 h 463"/>
                <a:gd name="T12" fmla="*/ 45 w 162"/>
                <a:gd name="T13" fmla="*/ 455 h 463"/>
                <a:gd name="T14" fmla="*/ 162 w 162"/>
                <a:gd name="T15" fmla="*/ 445 h 463"/>
                <a:gd name="T16" fmla="*/ 117 w 162"/>
                <a:gd name="T17" fmla="*/ 56 h 463"/>
                <a:gd name="T18" fmla="*/ 117 w 162"/>
                <a:gd name="T19" fmla="*/ 60 h 463"/>
                <a:gd name="T20" fmla="*/ 117 w 162"/>
                <a:gd name="T21" fmla="*/ 56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2" h="463">
                  <a:moveTo>
                    <a:pt x="162" y="445"/>
                  </a:moveTo>
                  <a:cubicBezTo>
                    <a:pt x="153" y="335"/>
                    <a:pt x="139" y="211"/>
                    <a:pt x="119" y="73"/>
                  </a:cubicBezTo>
                  <a:cubicBezTo>
                    <a:pt x="118" y="64"/>
                    <a:pt x="117" y="58"/>
                    <a:pt x="117" y="55"/>
                  </a:cubicBezTo>
                  <a:cubicBezTo>
                    <a:pt x="114" y="24"/>
                    <a:pt x="89" y="0"/>
                    <a:pt x="58" y="0"/>
                  </a:cubicBezTo>
                  <a:cubicBezTo>
                    <a:pt x="26" y="0"/>
                    <a:pt x="0" y="27"/>
                    <a:pt x="0" y="60"/>
                  </a:cubicBezTo>
                  <a:cubicBezTo>
                    <a:pt x="0" y="65"/>
                    <a:pt x="0" y="67"/>
                    <a:pt x="3" y="90"/>
                  </a:cubicBezTo>
                  <a:cubicBezTo>
                    <a:pt x="22" y="225"/>
                    <a:pt x="36" y="347"/>
                    <a:pt x="45" y="455"/>
                  </a:cubicBezTo>
                  <a:cubicBezTo>
                    <a:pt x="84" y="463"/>
                    <a:pt x="125" y="460"/>
                    <a:pt x="162" y="445"/>
                  </a:cubicBezTo>
                  <a:close/>
                  <a:moveTo>
                    <a:pt x="117" y="56"/>
                  </a:moveTo>
                  <a:cubicBezTo>
                    <a:pt x="117" y="58"/>
                    <a:pt x="117" y="59"/>
                    <a:pt x="117" y="60"/>
                  </a:cubicBezTo>
                  <a:cubicBezTo>
                    <a:pt x="117" y="59"/>
                    <a:pt x="117" y="57"/>
                    <a:pt x="117" y="56"/>
                  </a:cubicBezTo>
                  <a:close/>
                </a:path>
              </a:pathLst>
            </a:custGeom>
            <a:solidFill>
              <a:srgbClr val="FDD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11"/>
            <p:cNvSpPr/>
            <p:nvPr/>
          </p:nvSpPr>
          <p:spPr bwMode="auto">
            <a:xfrm>
              <a:off x="6334" y="1352"/>
              <a:ext cx="122" cy="259"/>
            </a:xfrm>
            <a:custGeom>
              <a:avLst/>
              <a:gdLst>
                <a:gd name="T0" fmla="*/ 117 w 129"/>
                <a:gd name="T1" fmla="*/ 0 h 274"/>
                <a:gd name="T2" fmla="*/ 128 w 129"/>
                <a:gd name="T3" fmla="*/ 213 h 274"/>
                <a:gd name="T4" fmla="*/ 71 w 129"/>
                <a:gd name="T5" fmla="*/ 274 h 274"/>
                <a:gd name="T6" fmla="*/ 70 w 129"/>
                <a:gd name="T7" fmla="*/ 274 h 274"/>
                <a:gd name="T8" fmla="*/ 11 w 129"/>
                <a:gd name="T9" fmla="*/ 215 h 274"/>
                <a:gd name="T10" fmla="*/ 0 w 129"/>
                <a:gd name="T11" fmla="*/ 10 h 274"/>
                <a:gd name="T12" fmla="*/ 117 w 129"/>
                <a:gd name="T13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274">
                  <a:moveTo>
                    <a:pt x="117" y="0"/>
                  </a:moveTo>
                  <a:cubicBezTo>
                    <a:pt x="123" y="78"/>
                    <a:pt x="127" y="150"/>
                    <a:pt x="128" y="213"/>
                  </a:cubicBezTo>
                  <a:cubicBezTo>
                    <a:pt x="129" y="246"/>
                    <a:pt x="103" y="273"/>
                    <a:pt x="71" y="274"/>
                  </a:cubicBezTo>
                  <a:cubicBezTo>
                    <a:pt x="70" y="274"/>
                    <a:pt x="70" y="274"/>
                    <a:pt x="70" y="274"/>
                  </a:cubicBezTo>
                  <a:cubicBezTo>
                    <a:pt x="38" y="274"/>
                    <a:pt x="12" y="248"/>
                    <a:pt x="11" y="215"/>
                  </a:cubicBezTo>
                  <a:cubicBezTo>
                    <a:pt x="10" y="154"/>
                    <a:pt x="6" y="85"/>
                    <a:pt x="0" y="10"/>
                  </a:cubicBezTo>
                  <a:cubicBezTo>
                    <a:pt x="39" y="18"/>
                    <a:pt x="80" y="15"/>
                    <a:pt x="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12"/>
            <p:cNvSpPr/>
            <p:nvPr/>
          </p:nvSpPr>
          <p:spPr bwMode="auto">
            <a:xfrm>
              <a:off x="6310" y="1493"/>
              <a:ext cx="374" cy="202"/>
            </a:xfrm>
            <a:custGeom>
              <a:avLst/>
              <a:gdLst>
                <a:gd name="T0" fmla="*/ 32 w 394"/>
                <a:gd name="T1" fmla="*/ 12 h 213"/>
                <a:gd name="T2" fmla="*/ 36 w 394"/>
                <a:gd name="T3" fmla="*/ 10 h 213"/>
                <a:gd name="T4" fmla="*/ 102 w 394"/>
                <a:gd name="T5" fmla="*/ 28 h 213"/>
                <a:gd name="T6" fmla="*/ 150 w 394"/>
                <a:gd name="T7" fmla="*/ 0 h 213"/>
                <a:gd name="T8" fmla="*/ 338 w 394"/>
                <a:gd name="T9" fmla="*/ 100 h 213"/>
                <a:gd name="T10" fmla="*/ 394 w 394"/>
                <a:gd name="T11" fmla="*/ 178 h 213"/>
                <a:gd name="T12" fmla="*/ 6 w 394"/>
                <a:gd name="T13" fmla="*/ 124 h 213"/>
                <a:gd name="T14" fmla="*/ 5 w 394"/>
                <a:gd name="T15" fmla="*/ 110 h 213"/>
                <a:gd name="T16" fmla="*/ 32 w 394"/>
                <a:gd name="T17" fmla="*/ 12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4" h="213">
                  <a:moveTo>
                    <a:pt x="32" y="12"/>
                  </a:moveTo>
                  <a:cubicBezTo>
                    <a:pt x="33" y="12"/>
                    <a:pt x="34" y="11"/>
                    <a:pt x="36" y="10"/>
                  </a:cubicBezTo>
                  <a:cubicBezTo>
                    <a:pt x="55" y="26"/>
                    <a:pt x="81" y="34"/>
                    <a:pt x="102" y="28"/>
                  </a:cubicBezTo>
                  <a:cubicBezTo>
                    <a:pt x="118" y="28"/>
                    <a:pt x="143" y="23"/>
                    <a:pt x="150" y="0"/>
                  </a:cubicBezTo>
                  <a:cubicBezTo>
                    <a:pt x="209" y="40"/>
                    <a:pt x="280" y="56"/>
                    <a:pt x="338" y="100"/>
                  </a:cubicBezTo>
                  <a:cubicBezTo>
                    <a:pt x="359" y="115"/>
                    <a:pt x="393" y="146"/>
                    <a:pt x="394" y="178"/>
                  </a:cubicBezTo>
                  <a:cubicBezTo>
                    <a:pt x="261" y="213"/>
                    <a:pt x="127" y="184"/>
                    <a:pt x="6" y="124"/>
                  </a:cubicBezTo>
                  <a:cubicBezTo>
                    <a:pt x="5" y="120"/>
                    <a:pt x="5" y="115"/>
                    <a:pt x="5" y="110"/>
                  </a:cubicBezTo>
                  <a:cubicBezTo>
                    <a:pt x="2" y="73"/>
                    <a:pt x="0" y="31"/>
                    <a:pt x="32" y="12"/>
                  </a:cubicBezTo>
                  <a:close/>
                </a:path>
              </a:pathLst>
            </a:custGeom>
            <a:solidFill>
              <a:srgbClr val="C49A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13"/>
            <p:cNvSpPr/>
            <p:nvPr/>
          </p:nvSpPr>
          <p:spPr bwMode="auto">
            <a:xfrm>
              <a:off x="6316" y="1610"/>
              <a:ext cx="369" cy="101"/>
            </a:xfrm>
            <a:custGeom>
              <a:avLst/>
              <a:gdLst>
                <a:gd name="T0" fmla="*/ 388 w 389"/>
                <a:gd name="T1" fmla="*/ 54 h 106"/>
                <a:gd name="T2" fmla="*/ 385 w 389"/>
                <a:gd name="T3" fmla="*/ 75 h 106"/>
                <a:gd name="T4" fmla="*/ 300 w 389"/>
                <a:gd name="T5" fmla="*/ 101 h 106"/>
                <a:gd name="T6" fmla="*/ 56 w 389"/>
                <a:gd name="T7" fmla="*/ 58 h 106"/>
                <a:gd name="T8" fmla="*/ 0 w 389"/>
                <a:gd name="T9" fmla="*/ 0 h 106"/>
                <a:gd name="T10" fmla="*/ 388 w 389"/>
                <a:gd name="T11" fmla="*/ 5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9" h="106">
                  <a:moveTo>
                    <a:pt x="388" y="54"/>
                  </a:moveTo>
                  <a:cubicBezTo>
                    <a:pt x="389" y="61"/>
                    <a:pt x="387" y="68"/>
                    <a:pt x="385" y="75"/>
                  </a:cubicBezTo>
                  <a:cubicBezTo>
                    <a:pt x="372" y="102"/>
                    <a:pt x="324" y="99"/>
                    <a:pt x="300" y="101"/>
                  </a:cubicBezTo>
                  <a:cubicBezTo>
                    <a:pt x="216" y="106"/>
                    <a:pt x="133" y="93"/>
                    <a:pt x="56" y="58"/>
                  </a:cubicBezTo>
                  <a:cubicBezTo>
                    <a:pt x="22" y="44"/>
                    <a:pt x="5" y="34"/>
                    <a:pt x="0" y="0"/>
                  </a:cubicBezTo>
                  <a:cubicBezTo>
                    <a:pt x="121" y="60"/>
                    <a:pt x="255" y="89"/>
                    <a:pt x="388" y="54"/>
                  </a:cubicBezTo>
                  <a:close/>
                </a:path>
              </a:pathLst>
            </a:custGeom>
            <a:solidFill>
              <a:srgbClr val="C5B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14"/>
            <p:cNvSpPr/>
            <p:nvPr/>
          </p:nvSpPr>
          <p:spPr bwMode="auto">
            <a:xfrm>
              <a:off x="6516" y="1551"/>
              <a:ext cx="84" cy="48"/>
            </a:xfrm>
            <a:custGeom>
              <a:avLst/>
              <a:gdLst>
                <a:gd name="T0" fmla="*/ 89 w 89"/>
                <a:gd name="T1" fmla="*/ 14 h 51"/>
                <a:gd name="T2" fmla="*/ 47 w 89"/>
                <a:gd name="T3" fmla="*/ 20 h 51"/>
                <a:gd name="T4" fmla="*/ 24 w 89"/>
                <a:gd name="T5" fmla="*/ 33 h 51"/>
                <a:gd name="T6" fmla="*/ 9 w 89"/>
                <a:gd name="T7" fmla="*/ 50 h 51"/>
                <a:gd name="T8" fmla="*/ 5 w 89"/>
                <a:gd name="T9" fmla="*/ 48 h 51"/>
                <a:gd name="T10" fmla="*/ 32 w 89"/>
                <a:gd name="T11" fmla="*/ 9 h 51"/>
                <a:gd name="T12" fmla="*/ 89 w 89"/>
                <a:gd name="T13" fmla="*/ 1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51">
                  <a:moveTo>
                    <a:pt x="89" y="14"/>
                  </a:moveTo>
                  <a:cubicBezTo>
                    <a:pt x="75" y="18"/>
                    <a:pt x="61" y="17"/>
                    <a:pt x="47" y="20"/>
                  </a:cubicBezTo>
                  <a:cubicBezTo>
                    <a:pt x="38" y="22"/>
                    <a:pt x="30" y="26"/>
                    <a:pt x="24" y="33"/>
                  </a:cubicBezTo>
                  <a:cubicBezTo>
                    <a:pt x="18" y="39"/>
                    <a:pt x="15" y="46"/>
                    <a:pt x="9" y="50"/>
                  </a:cubicBezTo>
                  <a:cubicBezTo>
                    <a:pt x="7" y="51"/>
                    <a:pt x="5" y="50"/>
                    <a:pt x="5" y="48"/>
                  </a:cubicBezTo>
                  <a:cubicBezTo>
                    <a:pt x="0" y="29"/>
                    <a:pt x="18" y="15"/>
                    <a:pt x="32" y="9"/>
                  </a:cubicBezTo>
                  <a:cubicBezTo>
                    <a:pt x="50" y="0"/>
                    <a:pt x="73" y="3"/>
                    <a:pt x="8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15"/>
            <p:cNvSpPr/>
            <p:nvPr/>
          </p:nvSpPr>
          <p:spPr bwMode="auto">
            <a:xfrm>
              <a:off x="6489" y="1514"/>
              <a:ext cx="79" cy="67"/>
            </a:xfrm>
            <a:custGeom>
              <a:avLst/>
              <a:gdLst>
                <a:gd name="T0" fmla="*/ 82 w 83"/>
                <a:gd name="T1" fmla="*/ 37 h 71"/>
                <a:gd name="T2" fmla="*/ 39 w 83"/>
                <a:gd name="T3" fmla="*/ 41 h 71"/>
                <a:gd name="T4" fmla="*/ 5 w 83"/>
                <a:gd name="T5" fmla="*/ 70 h 71"/>
                <a:gd name="T6" fmla="*/ 0 w 83"/>
                <a:gd name="T7" fmla="*/ 66 h 71"/>
                <a:gd name="T8" fmla="*/ 83 w 83"/>
                <a:gd name="T9" fmla="*/ 36 h 71"/>
                <a:gd name="T10" fmla="*/ 82 w 83"/>
                <a:gd name="T11" fmla="*/ 3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71">
                  <a:moveTo>
                    <a:pt x="82" y="37"/>
                  </a:moveTo>
                  <a:cubicBezTo>
                    <a:pt x="66" y="32"/>
                    <a:pt x="53" y="33"/>
                    <a:pt x="39" y="41"/>
                  </a:cubicBezTo>
                  <a:cubicBezTo>
                    <a:pt x="26" y="49"/>
                    <a:pt x="18" y="63"/>
                    <a:pt x="5" y="70"/>
                  </a:cubicBezTo>
                  <a:cubicBezTo>
                    <a:pt x="3" y="71"/>
                    <a:pt x="0" y="69"/>
                    <a:pt x="0" y="66"/>
                  </a:cubicBezTo>
                  <a:cubicBezTo>
                    <a:pt x="4" y="29"/>
                    <a:pt x="64" y="0"/>
                    <a:pt x="83" y="36"/>
                  </a:cubicBezTo>
                  <a:cubicBezTo>
                    <a:pt x="83" y="37"/>
                    <a:pt x="82" y="37"/>
                    <a:pt x="82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16"/>
            <p:cNvSpPr/>
            <p:nvPr/>
          </p:nvSpPr>
          <p:spPr bwMode="auto">
            <a:xfrm>
              <a:off x="6447" y="1512"/>
              <a:ext cx="74" cy="53"/>
            </a:xfrm>
            <a:custGeom>
              <a:avLst/>
              <a:gdLst>
                <a:gd name="T0" fmla="*/ 77 w 78"/>
                <a:gd name="T1" fmla="*/ 19 h 56"/>
                <a:gd name="T2" fmla="*/ 43 w 78"/>
                <a:gd name="T3" fmla="*/ 24 h 56"/>
                <a:gd name="T4" fmla="*/ 13 w 78"/>
                <a:gd name="T5" fmla="*/ 55 h 56"/>
                <a:gd name="T6" fmla="*/ 9 w 78"/>
                <a:gd name="T7" fmla="*/ 54 h 56"/>
                <a:gd name="T8" fmla="*/ 33 w 78"/>
                <a:gd name="T9" fmla="*/ 11 h 56"/>
                <a:gd name="T10" fmla="*/ 78 w 78"/>
                <a:gd name="T11" fmla="*/ 17 h 56"/>
                <a:gd name="T12" fmla="*/ 77 w 78"/>
                <a:gd name="T13" fmla="*/ 1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56">
                  <a:moveTo>
                    <a:pt x="77" y="19"/>
                  </a:moveTo>
                  <a:cubicBezTo>
                    <a:pt x="67" y="24"/>
                    <a:pt x="54" y="19"/>
                    <a:pt x="43" y="24"/>
                  </a:cubicBezTo>
                  <a:cubicBezTo>
                    <a:pt x="28" y="30"/>
                    <a:pt x="24" y="45"/>
                    <a:pt x="13" y="55"/>
                  </a:cubicBezTo>
                  <a:cubicBezTo>
                    <a:pt x="12" y="56"/>
                    <a:pt x="10" y="55"/>
                    <a:pt x="9" y="54"/>
                  </a:cubicBezTo>
                  <a:cubicBezTo>
                    <a:pt x="0" y="36"/>
                    <a:pt x="20" y="17"/>
                    <a:pt x="33" y="11"/>
                  </a:cubicBezTo>
                  <a:cubicBezTo>
                    <a:pt x="44" y="5"/>
                    <a:pt x="72" y="0"/>
                    <a:pt x="78" y="17"/>
                  </a:cubicBezTo>
                  <a:cubicBezTo>
                    <a:pt x="78" y="18"/>
                    <a:pt x="78" y="19"/>
                    <a:pt x="77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17"/>
            <p:cNvSpPr>
              <a:spLocks noEditPoints="1"/>
            </p:cNvSpPr>
            <p:nvPr/>
          </p:nvSpPr>
          <p:spPr bwMode="auto">
            <a:xfrm>
              <a:off x="5973" y="932"/>
              <a:ext cx="154" cy="438"/>
            </a:xfrm>
            <a:custGeom>
              <a:avLst/>
              <a:gdLst>
                <a:gd name="T0" fmla="*/ 117 w 163"/>
                <a:gd name="T1" fmla="*/ 454 h 463"/>
                <a:gd name="T2" fmla="*/ 159 w 163"/>
                <a:gd name="T3" fmla="*/ 90 h 463"/>
                <a:gd name="T4" fmla="*/ 163 w 163"/>
                <a:gd name="T5" fmla="*/ 60 h 463"/>
                <a:gd name="T6" fmla="*/ 104 w 163"/>
                <a:gd name="T7" fmla="*/ 0 h 463"/>
                <a:gd name="T8" fmla="*/ 46 w 163"/>
                <a:gd name="T9" fmla="*/ 55 h 463"/>
                <a:gd name="T10" fmla="*/ 43 w 163"/>
                <a:gd name="T11" fmla="*/ 73 h 463"/>
                <a:gd name="T12" fmla="*/ 0 w 163"/>
                <a:gd name="T13" fmla="*/ 445 h 463"/>
                <a:gd name="T14" fmla="*/ 117 w 163"/>
                <a:gd name="T15" fmla="*/ 454 h 463"/>
                <a:gd name="T16" fmla="*/ 46 w 163"/>
                <a:gd name="T17" fmla="*/ 60 h 463"/>
                <a:gd name="T18" fmla="*/ 46 w 163"/>
                <a:gd name="T19" fmla="*/ 55 h 463"/>
                <a:gd name="T20" fmla="*/ 46 w 163"/>
                <a:gd name="T21" fmla="*/ 60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3" h="463">
                  <a:moveTo>
                    <a:pt x="117" y="454"/>
                  </a:moveTo>
                  <a:cubicBezTo>
                    <a:pt x="126" y="347"/>
                    <a:pt x="140" y="225"/>
                    <a:pt x="159" y="90"/>
                  </a:cubicBezTo>
                  <a:cubicBezTo>
                    <a:pt x="163" y="66"/>
                    <a:pt x="163" y="65"/>
                    <a:pt x="163" y="60"/>
                  </a:cubicBezTo>
                  <a:cubicBezTo>
                    <a:pt x="163" y="27"/>
                    <a:pt x="137" y="0"/>
                    <a:pt x="104" y="0"/>
                  </a:cubicBezTo>
                  <a:cubicBezTo>
                    <a:pt x="74" y="0"/>
                    <a:pt x="48" y="24"/>
                    <a:pt x="46" y="55"/>
                  </a:cubicBezTo>
                  <a:cubicBezTo>
                    <a:pt x="46" y="58"/>
                    <a:pt x="45" y="64"/>
                    <a:pt x="43" y="73"/>
                  </a:cubicBezTo>
                  <a:cubicBezTo>
                    <a:pt x="24" y="210"/>
                    <a:pt x="10" y="335"/>
                    <a:pt x="0" y="445"/>
                  </a:cubicBezTo>
                  <a:cubicBezTo>
                    <a:pt x="38" y="460"/>
                    <a:pt x="79" y="463"/>
                    <a:pt x="117" y="454"/>
                  </a:cubicBezTo>
                  <a:close/>
                  <a:moveTo>
                    <a:pt x="46" y="60"/>
                  </a:moveTo>
                  <a:cubicBezTo>
                    <a:pt x="46" y="59"/>
                    <a:pt x="46" y="58"/>
                    <a:pt x="46" y="55"/>
                  </a:cubicBezTo>
                  <a:cubicBezTo>
                    <a:pt x="46" y="57"/>
                    <a:pt x="46" y="58"/>
                    <a:pt x="46" y="60"/>
                  </a:cubicBezTo>
                  <a:close/>
                </a:path>
              </a:pathLst>
            </a:custGeom>
            <a:solidFill>
              <a:srgbClr val="FDD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18"/>
            <p:cNvSpPr/>
            <p:nvPr/>
          </p:nvSpPr>
          <p:spPr bwMode="auto">
            <a:xfrm>
              <a:off x="5963" y="1353"/>
              <a:ext cx="121" cy="259"/>
            </a:xfrm>
            <a:custGeom>
              <a:avLst/>
              <a:gdLst>
                <a:gd name="T0" fmla="*/ 11 w 128"/>
                <a:gd name="T1" fmla="*/ 0 h 274"/>
                <a:gd name="T2" fmla="*/ 0 w 128"/>
                <a:gd name="T3" fmla="*/ 213 h 274"/>
                <a:gd name="T4" fmla="*/ 58 w 128"/>
                <a:gd name="T5" fmla="*/ 274 h 274"/>
                <a:gd name="T6" fmla="*/ 59 w 128"/>
                <a:gd name="T7" fmla="*/ 274 h 274"/>
                <a:gd name="T8" fmla="*/ 118 w 128"/>
                <a:gd name="T9" fmla="*/ 215 h 274"/>
                <a:gd name="T10" fmla="*/ 128 w 128"/>
                <a:gd name="T11" fmla="*/ 9 h 274"/>
                <a:gd name="T12" fmla="*/ 11 w 128"/>
                <a:gd name="T13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8" h="274">
                  <a:moveTo>
                    <a:pt x="11" y="0"/>
                  </a:moveTo>
                  <a:cubicBezTo>
                    <a:pt x="5" y="78"/>
                    <a:pt x="1" y="149"/>
                    <a:pt x="0" y="213"/>
                  </a:cubicBezTo>
                  <a:cubicBezTo>
                    <a:pt x="0" y="246"/>
                    <a:pt x="26" y="273"/>
                    <a:pt x="58" y="274"/>
                  </a:cubicBezTo>
                  <a:cubicBezTo>
                    <a:pt x="58" y="274"/>
                    <a:pt x="59" y="274"/>
                    <a:pt x="59" y="274"/>
                  </a:cubicBezTo>
                  <a:cubicBezTo>
                    <a:pt x="91" y="274"/>
                    <a:pt x="117" y="248"/>
                    <a:pt x="118" y="215"/>
                  </a:cubicBezTo>
                  <a:cubicBezTo>
                    <a:pt x="118" y="154"/>
                    <a:pt x="122" y="85"/>
                    <a:pt x="128" y="9"/>
                  </a:cubicBezTo>
                  <a:cubicBezTo>
                    <a:pt x="90" y="18"/>
                    <a:pt x="49" y="15"/>
                    <a:pt x="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19"/>
            <p:cNvSpPr/>
            <p:nvPr/>
          </p:nvSpPr>
          <p:spPr bwMode="auto">
            <a:xfrm>
              <a:off x="5734" y="1494"/>
              <a:ext cx="375" cy="202"/>
            </a:xfrm>
            <a:custGeom>
              <a:avLst/>
              <a:gdLst>
                <a:gd name="T0" fmla="*/ 363 w 395"/>
                <a:gd name="T1" fmla="*/ 12 h 213"/>
                <a:gd name="T2" fmla="*/ 359 w 395"/>
                <a:gd name="T3" fmla="*/ 10 h 213"/>
                <a:gd name="T4" fmla="*/ 293 w 395"/>
                <a:gd name="T5" fmla="*/ 28 h 213"/>
                <a:gd name="T6" fmla="*/ 245 w 395"/>
                <a:gd name="T7" fmla="*/ 0 h 213"/>
                <a:gd name="T8" fmla="*/ 56 w 395"/>
                <a:gd name="T9" fmla="*/ 100 h 213"/>
                <a:gd name="T10" fmla="*/ 0 w 395"/>
                <a:gd name="T11" fmla="*/ 178 h 213"/>
                <a:gd name="T12" fmla="*/ 389 w 395"/>
                <a:gd name="T13" fmla="*/ 124 h 213"/>
                <a:gd name="T14" fmla="*/ 390 w 395"/>
                <a:gd name="T15" fmla="*/ 110 h 213"/>
                <a:gd name="T16" fmla="*/ 363 w 395"/>
                <a:gd name="T17" fmla="*/ 12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5" h="213">
                  <a:moveTo>
                    <a:pt x="363" y="12"/>
                  </a:moveTo>
                  <a:cubicBezTo>
                    <a:pt x="362" y="11"/>
                    <a:pt x="360" y="11"/>
                    <a:pt x="359" y="10"/>
                  </a:cubicBezTo>
                  <a:cubicBezTo>
                    <a:pt x="340" y="25"/>
                    <a:pt x="314" y="34"/>
                    <a:pt x="293" y="28"/>
                  </a:cubicBezTo>
                  <a:cubicBezTo>
                    <a:pt x="277" y="28"/>
                    <a:pt x="252" y="22"/>
                    <a:pt x="245" y="0"/>
                  </a:cubicBezTo>
                  <a:cubicBezTo>
                    <a:pt x="186" y="39"/>
                    <a:pt x="115" y="55"/>
                    <a:pt x="56" y="100"/>
                  </a:cubicBezTo>
                  <a:cubicBezTo>
                    <a:pt x="36" y="115"/>
                    <a:pt x="2" y="145"/>
                    <a:pt x="0" y="178"/>
                  </a:cubicBezTo>
                  <a:cubicBezTo>
                    <a:pt x="134" y="213"/>
                    <a:pt x="268" y="184"/>
                    <a:pt x="389" y="124"/>
                  </a:cubicBezTo>
                  <a:cubicBezTo>
                    <a:pt x="389" y="119"/>
                    <a:pt x="390" y="115"/>
                    <a:pt x="390" y="110"/>
                  </a:cubicBezTo>
                  <a:cubicBezTo>
                    <a:pt x="392" y="73"/>
                    <a:pt x="395" y="31"/>
                    <a:pt x="363" y="12"/>
                  </a:cubicBezTo>
                  <a:close/>
                </a:path>
              </a:pathLst>
            </a:custGeom>
            <a:solidFill>
              <a:srgbClr val="C49A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20"/>
            <p:cNvSpPr/>
            <p:nvPr/>
          </p:nvSpPr>
          <p:spPr bwMode="auto">
            <a:xfrm>
              <a:off x="5734" y="1611"/>
              <a:ext cx="369" cy="101"/>
            </a:xfrm>
            <a:custGeom>
              <a:avLst/>
              <a:gdLst>
                <a:gd name="T0" fmla="*/ 0 w 389"/>
                <a:gd name="T1" fmla="*/ 54 h 106"/>
                <a:gd name="T2" fmla="*/ 4 w 389"/>
                <a:gd name="T3" fmla="*/ 75 h 106"/>
                <a:gd name="T4" fmla="*/ 89 w 389"/>
                <a:gd name="T5" fmla="*/ 101 h 106"/>
                <a:gd name="T6" fmla="*/ 332 w 389"/>
                <a:gd name="T7" fmla="*/ 58 h 106"/>
                <a:gd name="T8" fmla="*/ 389 w 389"/>
                <a:gd name="T9" fmla="*/ 0 h 106"/>
                <a:gd name="T10" fmla="*/ 0 w 389"/>
                <a:gd name="T11" fmla="*/ 5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9" h="106">
                  <a:moveTo>
                    <a:pt x="0" y="54"/>
                  </a:moveTo>
                  <a:cubicBezTo>
                    <a:pt x="0" y="61"/>
                    <a:pt x="1" y="68"/>
                    <a:pt x="4" y="75"/>
                  </a:cubicBezTo>
                  <a:cubicBezTo>
                    <a:pt x="17" y="102"/>
                    <a:pt x="64" y="98"/>
                    <a:pt x="89" y="101"/>
                  </a:cubicBezTo>
                  <a:cubicBezTo>
                    <a:pt x="172" y="106"/>
                    <a:pt x="256" y="92"/>
                    <a:pt x="332" y="58"/>
                  </a:cubicBezTo>
                  <a:cubicBezTo>
                    <a:pt x="366" y="44"/>
                    <a:pt x="384" y="34"/>
                    <a:pt x="389" y="0"/>
                  </a:cubicBezTo>
                  <a:cubicBezTo>
                    <a:pt x="268" y="60"/>
                    <a:pt x="134" y="89"/>
                    <a:pt x="0" y="54"/>
                  </a:cubicBezTo>
                  <a:close/>
                </a:path>
              </a:pathLst>
            </a:custGeom>
            <a:solidFill>
              <a:srgbClr val="C5B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21"/>
            <p:cNvSpPr/>
            <p:nvPr/>
          </p:nvSpPr>
          <p:spPr bwMode="auto">
            <a:xfrm>
              <a:off x="5819" y="1552"/>
              <a:ext cx="83" cy="47"/>
            </a:xfrm>
            <a:custGeom>
              <a:avLst/>
              <a:gdLst>
                <a:gd name="T0" fmla="*/ 0 w 88"/>
                <a:gd name="T1" fmla="*/ 14 h 50"/>
                <a:gd name="T2" fmla="*/ 41 w 88"/>
                <a:gd name="T3" fmla="*/ 20 h 50"/>
                <a:gd name="T4" fmla="*/ 65 w 88"/>
                <a:gd name="T5" fmla="*/ 33 h 50"/>
                <a:gd name="T6" fmla="*/ 80 w 88"/>
                <a:gd name="T7" fmla="*/ 49 h 50"/>
                <a:gd name="T8" fmla="*/ 84 w 88"/>
                <a:gd name="T9" fmla="*/ 48 h 50"/>
                <a:gd name="T10" fmla="*/ 56 w 88"/>
                <a:gd name="T11" fmla="*/ 8 h 50"/>
                <a:gd name="T12" fmla="*/ 0 w 88"/>
                <a:gd name="T13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50">
                  <a:moveTo>
                    <a:pt x="0" y="14"/>
                  </a:moveTo>
                  <a:cubicBezTo>
                    <a:pt x="13" y="17"/>
                    <a:pt x="28" y="16"/>
                    <a:pt x="41" y="20"/>
                  </a:cubicBezTo>
                  <a:cubicBezTo>
                    <a:pt x="51" y="22"/>
                    <a:pt x="58" y="26"/>
                    <a:pt x="65" y="33"/>
                  </a:cubicBezTo>
                  <a:cubicBezTo>
                    <a:pt x="70" y="39"/>
                    <a:pt x="74" y="45"/>
                    <a:pt x="80" y="49"/>
                  </a:cubicBezTo>
                  <a:cubicBezTo>
                    <a:pt x="81" y="50"/>
                    <a:pt x="83" y="50"/>
                    <a:pt x="84" y="48"/>
                  </a:cubicBezTo>
                  <a:cubicBezTo>
                    <a:pt x="88" y="29"/>
                    <a:pt x="70" y="15"/>
                    <a:pt x="56" y="8"/>
                  </a:cubicBezTo>
                  <a:cubicBezTo>
                    <a:pt x="39" y="0"/>
                    <a:pt x="16" y="2"/>
                    <a:pt x="0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2"/>
            <p:cNvSpPr/>
            <p:nvPr/>
          </p:nvSpPr>
          <p:spPr bwMode="auto">
            <a:xfrm>
              <a:off x="5851" y="1514"/>
              <a:ext cx="78" cy="68"/>
            </a:xfrm>
            <a:custGeom>
              <a:avLst/>
              <a:gdLst>
                <a:gd name="T0" fmla="*/ 1 w 83"/>
                <a:gd name="T1" fmla="*/ 38 h 72"/>
                <a:gd name="T2" fmla="*/ 44 w 83"/>
                <a:gd name="T3" fmla="*/ 42 h 72"/>
                <a:gd name="T4" fmla="*/ 77 w 83"/>
                <a:gd name="T5" fmla="*/ 70 h 72"/>
                <a:gd name="T6" fmla="*/ 82 w 83"/>
                <a:gd name="T7" fmla="*/ 67 h 72"/>
                <a:gd name="T8" fmla="*/ 0 w 83"/>
                <a:gd name="T9" fmla="*/ 37 h 72"/>
                <a:gd name="T10" fmla="*/ 1 w 83"/>
                <a:gd name="T11" fmla="*/ 3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72">
                  <a:moveTo>
                    <a:pt x="1" y="38"/>
                  </a:moveTo>
                  <a:cubicBezTo>
                    <a:pt x="16" y="33"/>
                    <a:pt x="29" y="33"/>
                    <a:pt x="44" y="42"/>
                  </a:cubicBezTo>
                  <a:cubicBezTo>
                    <a:pt x="56" y="50"/>
                    <a:pt x="65" y="64"/>
                    <a:pt x="77" y="70"/>
                  </a:cubicBezTo>
                  <a:cubicBezTo>
                    <a:pt x="80" y="72"/>
                    <a:pt x="83" y="70"/>
                    <a:pt x="82" y="67"/>
                  </a:cubicBezTo>
                  <a:cubicBezTo>
                    <a:pt x="78" y="30"/>
                    <a:pt x="19" y="0"/>
                    <a:pt x="0" y="37"/>
                  </a:cubicBezTo>
                  <a:cubicBezTo>
                    <a:pt x="0" y="37"/>
                    <a:pt x="0" y="38"/>
                    <a:pt x="1" y="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3"/>
            <p:cNvSpPr/>
            <p:nvPr/>
          </p:nvSpPr>
          <p:spPr bwMode="auto">
            <a:xfrm>
              <a:off x="5897" y="1512"/>
              <a:ext cx="74" cy="53"/>
            </a:xfrm>
            <a:custGeom>
              <a:avLst/>
              <a:gdLst>
                <a:gd name="T0" fmla="*/ 2 w 78"/>
                <a:gd name="T1" fmla="*/ 20 h 56"/>
                <a:gd name="T2" fmla="*/ 36 w 78"/>
                <a:gd name="T3" fmla="*/ 25 h 56"/>
                <a:gd name="T4" fmla="*/ 66 w 78"/>
                <a:gd name="T5" fmla="*/ 55 h 56"/>
                <a:gd name="T6" fmla="*/ 70 w 78"/>
                <a:gd name="T7" fmla="*/ 54 h 56"/>
                <a:gd name="T8" fmla="*/ 46 w 78"/>
                <a:gd name="T9" fmla="*/ 12 h 56"/>
                <a:gd name="T10" fmla="*/ 1 w 78"/>
                <a:gd name="T11" fmla="*/ 18 h 56"/>
                <a:gd name="T12" fmla="*/ 2 w 78"/>
                <a:gd name="T13" fmla="*/ 2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56">
                  <a:moveTo>
                    <a:pt x="2" y="20"/>
                  </a:moveTo>
                  <a:cubicBezTo>
                    <a:pt x="12" y="25"/>
                    <a:pt x="25" y="20"/>
                    <a:pt x="36" y="25"/>
                  </a:cubicBezTo>
                  <a:cubicBezTo>
                    <a:pt x="50" y="31"/>
                    <a:pt x="54" y="45"/>
                    <a:pt x="66" y="55"/>
                  </a:cubicBezTo>
                  <a:cubicBezTo>
                    <a:pt x="67" y="56"/>
                    <a:pt x="69" y="56"/>
                    <a:pt x="70" y="54"/>
                  </a:cubicBezTo>
                  <a:cubicBezTo>
                    <a:pt x="78" y="37"/>
                    <a:pt x="58" y="18"/>
                    <a:pt x="46" y="12"/>
                  </a:cubicBezTo>
                  <a:cubicBezTo>
                    <a:pt x="34" y="6"/>
                    <a:pt x="6" y="0"/>
                    <a:pt x="1" y="18"/>
                  </a:cubicBezTo>
                  <a:cubicBezTo>
                    <a:pt x="0" y="19"/>
                    <a:pt x="1" y="20"/>
                    <a:pt x="2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4"/>
            <p:cNvSpPr/>
            <p:nvPr/>
          </p:nvSpPr>
          <p:spPr bwMode="auto">
            <a:xfrm>
              <a:off x="5923" y="789"/>
              <a:ext cx="542" cy="340"/>
            </a:xfrm>
            <a:custGeom>
              <a:avLst/>
              <a:gdLst>
                <a:gd name="T0" fmla="*/ 511 w 572"/>
                <a:gd name="T1" fmla="*/ 0 h 360"/>
                <a:gd name="T2" fmla="*/ 572 w 572"/>
                <a:gd name="T3" fmla="*/ 270 h 360"/>
                <a:gd name="T4" fmla="*/ 307 w 572"/>
                <a:gd name="T5" fmla="*/ 318 h 360"/>
                <a:gd name="T6" fmla="*/ 282 w 572"/>
                <a:gd name="T7" fmla="*/ 165 h 360"/>
                <a:gd name="T8" fmla="*/ 290 w 572"/>
                <a:gd name="T9" fmla="*/ 318 h 360"/>
                <a:gd name="T10" fmla="*/ 0 w 572"/>
                <a:gd name="T11" fmla="*/ 293 h 360"/>
                <a:gd name="T12" fmla="*/ 65 w 572"/>
                <a:gd name="T13" fmla="*/ 20 h 360"/>
                <a:gd name="T14" fmla="*/ 511 w 572"/>
                <a:gd name="T15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2" h="360">
                  <a:moveTo>
                    <a:pt x="511" y="0"/>
                  </a:moveTo>
                  <a:cubicBezTo>
                    <a:pt x="514" y="7"/>
                    <a:pt x="572" y="270"/>
                    <a:pt x="572" y="270"/>
                  </a:cubicBezTo>
                  <a:cubicBezTo>
                    <a:pt x="572" y="270"/>
                    <a:pt x="449" y="342"/>
                    <a:pt x="307" y="318"/>
                  </a:cubicBezTo>
                  <a:cubicBezTo>
                    <a:pt x="282" y="165"/>
                    <a:pt x="282" y="165"/>
                    <a:pt x="282" y="165"/>
                  </a:cubicBezTo>
                  <a:cubicBezTo>
                    <a:pt x="290" y="318"/>
                    <a:pt x="290" y="318"/>
                    <a:pt x="290" y="318"/>
                  </a:cubicBezTo>
                  <a:cubicBezTo>
                    <a:pt x="290" y="318"/>
                    <a:pt x="119" y="360"/>
                    <a:pt x="0" y="293"/>
                  </a:cubicBezTo>
                  <a:cubicBezTo>
                    <a:pt x="65" y="20"/>
                    <a:pt x="65" y="20"/>
                    <a:pt x="65" y="20"/>
                  </a:cubicBezTo>
                  <a:lnTo>
                    <a:pt x="511" y="0"/>
                  </a:lnTo>
                  <a:close/>
                </a:path>
              </a:pathLst>
            </a:custGeom>
            <a:solidFill>
              <a:srgbClr val="00A8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5"/>
            <p:cNvSpPr/>
            <p:nvPr/>
          </p:nvSpPr>
          <p:spPr bwMode="auto">
            <a:xfrm>
              <a:off x="5929" y="304"/>
              <a:ext cx="509" cy="637"/>
            </a:xfrm>
            <a:custGeom>
              <a:avLst/>
              <a:gdLst>
                <a:gd name="T0" fmla="*/ 0 w 537"/>
                <a:gd name="T1" fmla="*/ 618 h 673"/>
                <a:gd name="T2" fmla="*/ 157 w 537"/>
                <a:gd name="T3" fmla="*/ 20 h 673"/>
                <a:gd name="T4" fmla="*/ 162 w 537"/>
                <a:gd name="T5" fmla="*/ 20 h 673"/>
                <a:gd name="T6" fmla="*/ 227 w 537"/>
                <a:gd name="T7" fmla="*/ 0 h 673"/>
                <a:gd name="T8" fmla="*/ 232 w 537"/>
                <a:gd name="T9" fmla="*/ 106 h 673"/>
                <a:gd name="T10" fmla="*/ 396 w 537"/>
                <a:gd name="T11" fmla="*/ 27 h 673"/>
                <a:gd name="T12" fmla="*/ 475 w 537"/>
                <a:gd name="T13" fmla="*/ 50 h 673"/>
                <a:gd name="T14" fmla="*/ 537 w 537"/>
                <a:gd name="T15" fmla="*/ 612 h 673"/>
                <a:gd name="T16" fmla="*/ 0 w 537"/>
                <a:gd name="T17" fmla="*/ 618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7" h="673">
                  <a:moveTo>
                    <a:pt x="0" y="618"/>
                  </a:moveTo>
                  <a:cubicBezTo>
                    <a:pt x="49" y="398"/>
                    <a:pt x="50" y="48"/>
                    <a:pt x="157" y="20"/>
                  </a:cubicBezTo>
                  <a:cubicBezTo>
                    <a:pt x="159" y="20"/>
                    <a:pt x="161" y="20"/>
                    <a:pt x="162" y="20"/>
                  </a:cubicBezTo>
                  <a:cubicBezTo>
                    <a:pt x="227" y="0"/>
                    <a:pt x="227" y="0"/>
                    <a:pt x="227" y="0"/>
                  </a:cubicBezTo>
                  <a:cubicBezTo>
                    <a:pt x="214" y="38"/>
                    <a:pt x="205" y="83"/>
                    <a:pt x="232" y="106"/>
                  </a:cubicBezTo>
                  <a:cubicBezTo>
                    <a:pt x="301" y="157"/>
                    <a:pt x="397" y="101"/>
                    <a:pt x="396" y="27"/>
                  </a:cubicBezTo>
                  <a:cubicBezTo>
                    <a:pt x="430" y="35"/>
                    <a:pt x="455" y="43"/>
                    <a:pt x="475" y="50"/>
                  </a:cubicBezTo>
                  <a:cubicBezTo>
                    <a:pt x="530" y="231"/>
                    <a:pt x="514" y="426"/>
                    <a:pt x="537" y="612"/>
                  </a:cubicBezTo>
                  <a:cubicBezTo>
                    <a:pt x="360" y="673"/>
                    <a:pt x="181" y="670"/>
                    <a:pt x="0" y="618"/>
                  </a:cubicBezTo>
                  <a:close/>
                </a:path>
              </a:pathLst>
            </a:custGeom>
            <a:solidFill>
              <a:srgbClr val="FFD7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6"/>
            <p:cNvSpPr/>
            <p:nvPr/>
          </p:nvSpPr>
          <p:spPr bwMode="auto">
            <a:xfrm>
              <a:off x="6168" y="194"/>
              <a:ext cx="124" cy="185"/>
            </a:xfrm>
            <a:custGeom>
              <a:avLst/>
              <a:gdLst>
                <a:gd name="T0" fmla="*/ 3 w 131"/>
                <a:gd name="T1" fmla="*/ 130 h 195"/>
                <a:gd name="T2" fmla="*/ 69 w 131"/>
                <a:gd name="T3" fmla="*/ 194 h 195"/>
                <a:gd name="T4" fmla="*/ 130 w 131"/>
                <a:gd name="T5" fmla="*/ 125 h 195"/>
                <a:gd name="T6" fmla="*/ 128 w 131"/>
                <a:gd name="T7" fmla="*/ 66 h 195"/>
                <a:gd name="T8" fmla="*/ 62 w 131"/>
                <a:gd name="T9" fmla="*/ 2 h 195"/>
                <a:gd name="T10" fmla="*/ 1 w 131"/>
                <a:gd name="T11" fmla="*/ 70 h 195"/>
                <a:gd name="T12" fmla="*/ 3 w 131"/>
                <a:gd name="T13" fmla="*/ 13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1" h="195">
                  <a:moveTo>
                    <a:pt x="3" y="130"/>
                  </a:moveTo>
                  <a:cubicBezTo>
                    <a:pt x="4" y="166"/>
                    <a:pt x="34" y="195"/>
                    <a:pt x="69" y="194"/>
                  </a:cubicBezTo>
                  <a:cubicBezTo>
                    <a:pt x="104" y="192"/>
                    <a:pt x="131" y="162"/>
                    <a:pt x="130" y="125"/>
                  </a:cubicBezTo>
                  <a:cubicBezTo>
                    <a:pt x="128" y="66"/>
                    <a:pt x="128" y="66"/>
                    <a:pt x="128" y="66"/>
                  </a:cubicBezTo>
                  <a:cubicBezTo>
                    <a:pt x="126" y="29"/>
                    <a:pt x="97" y="0"/>
                    <a:pt x="62" y="2"/>
                  </a:cubicBezTo>
                  <a:cubicBezTo>
                    <a:pt x="27" y="3"/>
                    <a:pt x="0" y="33"/>
                    <a:pt x="1" y="70"/>
                  </a:cubicBezTo>
                  <a:lnTo>
                    <a:pt x="3" y="130"/>
                  </a:lnTo>
                  <a:close/>
                </a:path>
              </a:pathLst>
            </a:custGeom>
            <a:solidFill>
              <a:srgbClr val="FDD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7"/>
            <p:cNvSpPr/>
            <p:nvPr/>
          </p:nvSpPr>
          <p:spPr bwMode="auto">
            <a:xfrm>
              <a:off x="6147" y="308"/>
              <a:ext cx="145" cy="119"/>
            </a:xfrm>
            <a:custGeom>
              <a:avLst/>
              <a:gdLst>
                <a:gd name="T0" fmla="*/ 41 w 153"/>
                <a:gd name="T1" fmla="*/ 98 h 126"/>
                <a:gd name="T2" fmla="*/ 21 w 153"/>
                <a:gd name="T3" fmla="*/ 0 h 126"/>
                <a:gd name="T4" fmla="*/ 110 w 153"/>
                <a:gd name="T5" fmla="*/ 11 h 126"/>
                <a:gd name="T6" fmla="*/ 153 w 153"/>
                <a:gd name="T7" fmla="*/ 23 h 126"/>
                <a:gd name="T8" fmla="*/ 41 w 153"/>
                <a:gd name="T9" fmla="*/ 98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3" h="126">
                  <a:moveTo>
                    <a:pt x="41" y="98"/>
                  </a:moveTo>
                  <a:cubicBezTo>
                    <a:pt x="14" y="72"/>
                    <a:pt x="0" y="33"/>
                    <a:pt x="21" y="0"/>
                  </a:cubicBezTo>
                  <a:cubicBezTo>
                    <a:pt x="110" y="11"/>
                    <a:pt x="110" y="11"/>
                    <a:pt x="110" y="11"/>
                  </a:cubicBezTo>
                  <a:cubicBezTo>
                    <a:pt x="126" y="15"/>
                    <a:pt x="140" y="19"/>
                    <a:pt x="153" y="23"/>
                  </a:cubicBezTo>
                  <a:cubicBezTo>
                    <a:pt x="145" y="72"/>
                    <a:pt x="83" y="126"/>
                    <a:pt x="41" y="98"/>
                  </a:cubicBezTo>
                  <a:close/>
                </a:path>
              </a:pathLst>
            </a:custGeom>
            <a:solidFill>
              <a:srgbClr val="FDD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8"/>
            <p:cNvSpPr/>
            <p:nvPr/>
          </p:nvSpPr>
          <p:spPr bwMode="auto">
            <a:xfrm>
              <a:off x="6124" y="304"/>
              <a:ext cx="182" cy="165"/>
            </a:xfrm>
            <a:custGeom>
              <a:avLst/>
              <a:gdLst>
                <a:gd name="T0" fmla="*/ 27 w 192"/>
                <a:gd name="T1" fmla="*/ 118 h 174"/>
                <a:gd name="T2" fmla="*/ 22 w 192"/>
                <a:gd name="T3" fmla="*/ 0 h 174"/>
                <a:gd name="T4" fmla="*/ 46 w 192"/>
                <a:gd name="T5" fmla="*/ 4 h 174"/>
                <a:gd name="T6" fmla="*/ 66 w 192"/>
                <a:gd name="T7" fmla="*/ 102 h 174"/>
                <a:gd name="T8" fmla="*/ 178 w 192"/>
                <a:gd name="T9" fmla="*/ 27 h 174"/>
                <a:gd name="T10" fmla="*/ 191 w 192"/>
                <a:gd name="T11" fmla="*/ 30 h 174"/>
                <a:gd name="T12" fmla="*/ 27 w 192"/>
                <a:gd name="T13" fmla="*/ 11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" h="174">
                  <a:moveTo>
                    <a:pt x="27" y="118"/>
                  </a:moveTo>
                  <a:cubicBezTo>
                    <a:pt x="0" y="92"/>
                    <a:pt x="9" y="42"/>
                    <a:pt x="22" y="0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25" y="37"/>
                    <a:pt x="39" y="76"/>
                    <a:pt x="66" y="102"/>
                  </a:cubicBezTo>
                  <a:cubicBezTo>
                    <a:pt x="108" y="130"/>
                    <a:pt x="170" y="76"/>
                    <a:pt x="178" y="27"/>
                  </a:cubicBezTo>
                  <a:cubicBezTo>
                    <a:pt x="183" y="28"/>
                    <a:pt x="187" y="29"/>
                    <a:pt x="191" y="30"/>
                  </a:cubicBezTo>
                  <a:cubicBezTo>
                    <a:pt x="192" y="112"/>
                    <a:pt x="96" y="174"/>
                    <a:pt x="27" y="118"/>
                  </a:cubicBezTo>
                  <a:close/>
                </a:path>
              </a:pathLst>
            </a:custGeom>
            <a:solidFill>
              <a:srgbClr val="FBAE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9"/>
            <p:cNvSpPr/>
            <p:nvPr/>
          </p:nvSpPr>
          <p:spPr bwMode="auto">
            <a:xfrm>
              <a:off x="6337" y="414"/>
              <a:ext cx="253" cy="482"/>
            </a:xfrm>
            <a:custGeom>
              <a:avLst/>
              <a:gdLst>
                <a:gd name="T0" fmla="*/ 38 w 267"/>
                <a:gd name="T1" fmla="*/ 9 h 509"/>
                <a:gd name="T2" fmla="*/ 99 w 267"/>
                <a:gd name="T3" fmla="*/ 39 h 509"/>
                <a:gd name="T4" fmla="*/ 256 w 267"/>
                <a:gd name="T5" fmla="*/ 440 h 509"/>
                <a:gd name="T6" fmla="*/ 233 w 267"/>
                <a:gd name="T7" fmla="*/ 504 h 509"/>
                <a:gd name="T8" fmla="*/ 208 w 267"/>
                <a:gd name="T9" fmla="*/ 508 h 509"/>
                <a:gd name="T10" fmla="*/ 169 w 267"/>
                <a:gd name="T11" fmla="*/ 481 h 509"/>
                <a:gd name="T12" fmla="*/ 8 w 267"/>
                <a:gd name="T13" fmla="*/ 70 h 509"/>
                <a:gd name="T14" fmla="*/ 38 w 267"/>
                <a:gd name="T15" fmla="*/ 9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7" h="509">
                  <a:moveTo>
                    <a:pt x="38" y="9"/>
                  </a:moveTo>
                  <a:cubicBezTo>
                    <a:pt x="63" y="0"/>
                    <a:pt x="90" y="14"/>
                    <a:pt x="99" y="39"/>
                  </a:cubicBezTo>
                  <a:cubicBezTo>
                    <a:pt x="100" y="41"/>
                    <a:pt x="188" y="298"/>
                    <a:pt x="256" y="440"/>
                  </a:cubicBezTo>
                  <a:cubicBezTo>
                    <a:pt x="267" y="464"/>
                    <a:pt x="257" y="492"/>
                    <a:pt x="233" y="504"/>
                  </a:cubicBezTo>
                  <a:cubicBezTo>
                    <a:pt x="225" y="507"/>
                    <a:pt x="216" y="509"/>
                    <a:pt x="208" y="508"/>
                  </a:cubicBezTo>
                  <a:cubicBezTo>
                    <a:pt x="192" y="507"/>
                    <a:pt x="177" y="497"/>
                    <a:pt x="169" y="481"/>
                  </a:cubicBezTo>
                  <a:cubicBezTo>
                    <a:pt x="100" y="334"/>
                    <a:pt x="12" y="81"/>
                    <a:pt x="8" y="70"/>
                  </a:cubicBezTo>
                  <a:cubicBezTo>
                    <a:pt x="0" y="45"/>
                    <a:pt x="13" y="18"/>
                    <a:pt x="38" y="9"/>
                  </a:cubicBezTo>
                  <a:close/>
                </a:path>
              </a:pathLst>
            </a:custGeom>
            <a:solidFill>
              <a:srgbClr val="FDD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30"/>
            <p:cNvSpPr/>
            <p:nvPr/>
          </p:nvSpPr>
          <p:spPr bwMode="auto">
            <a:xfrm>
              <a:off x="6552" y="875"/>
              <a:ext cx="198" cy="119"/>
            </a:xfrm>
            <a:custGeom>
              <a:avLst/>
              <a:gdLst>
                <a:gd name="T0" fmla="*/ 61 w 209"/>
                <a:gd name="T1" fmla="*/ 0 h 126"/>
                <a:gd name="T2" fmla="*/ 137 w 209"/>
                <a:gd name="T3" fmla="*/ 39 h 126"/>
                <a:gd name="T4" fmla="*/ 202 w 209"/>
                <a:gd name="T5" fmla="*/ 61 h 126"/>
                <a:gd name="T6" fmla="*/ 98 w 209"/>
                <a:gd name="T7" fmla="*/ 64 h 126"/>
                <a:gd name="T8" fmla="*/ 160 w 209"/>
                <a:gd name="T9" fmla="*/ 102 h 126"/>
                <a:gd name="T10" fmla="*/ 100 w 209"/>
                <a:gd name="T11" fmla="*/ 110 h 126"/>
                <a:gd name="T12" fmla="*/ 5 w 209"/>
                <a:gd name="T13" fmla="*/ 34 h 126"/>
                <a:gd name="T14" fmla="*/ 0 w 209"/>
                <a:gd name="T15" fmla="*/ 22 h 126"/>
                <a:gd name="T16" fmla="*/ 61 w 209"/>
                <a:gd name="T17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9" h="126">
                  <a:moveTo>
                    <a:pt x="61" y="0"/>
                  </a:moveTo>
                  <a:cubicBezTo>
                    <a:pt x="85" y="16"/>
                    <a:pt x="110" y="30"/>
                    <a:pt x="137" y="39"/>
                  </a:cubicBezTo>
                  <a:cubicBezTo>
                    <a:pt x="146" y="42"/>
                    <a:pt x="200" y="51"/>
                    <a:pt x="202" y="61"/>
                  </a:cubicBezTo>
                  <a:cubicBezTo>
                    <a:pt x="209" y="93"/>
                    <a:pt x="109" y="65"/>
                    <a:pt x="98" y="64"/>
                  </a:cubicBezTo>
                  <a:cubicBezTo>
                    <a:pt x="108" y="80"/>
                    <a:pt x="157" y="84"/>
                    <a:pt x="160" y="102"/>
                  </a:cubicBezTo>
                  <a:cubicBezTo>
                    <a:pt x="165" y="126"/>
                    <a:pt x="111" y="114"/>
                    <a:pt x="100" y="110"/>
                  </a:cubicBezTo>
                  <a:cubicBezTo>
                    <a:pt x="63" y="100"/>
                    <a:pt x="24" y="73"/>
                    <a:pt x="5" y="34"/>
                  </a:cubicBezTo>
                  <a:cubicBezTo>
                    <a:pt x="3" y="30"/>
                    <a:pt x="2" y="26"/>
                    <a:pt x="0" y="22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rgbClr val="FDD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31"/>
            <p:cNvSpPr/>
            <p:nvPr/>
          </p:nvSpPr>
          <p:spPr bwMode="auto">
            <a:xfrm>
              <a:off x="6490" y="824"/>
              <a:ext cx="287" cy="216"/>
            </a:xfrm>
            <a:custGeom>
              <a:avLst/>
              <a:gdLst>
                <a:gd name="T0" fmla="*/ 8 w 302"/>
                <a:gd name="T1" fmla="*/ 38 h 229"/>
                <a:gd name="T2" fmla="*/ 18 w 302"/>
                <a:gd name="T3" fmla="*/ 160 h 229"/>
                <a:gd name="T4" fmla="*/ 48 w 302"/>
                <a:gd name="T5" fmla="*/ 196 h 229"/>
                <a:gd name="T6" fmla="*/ 64 w 302"/>
                <a:gd name="T7" fmla="*/ 127 h 229"/>
                <a:gd name="T8" fmla="*/ 195 w 302"/>
                <a:gd name="T9" fmla="*/ 99 h 229"/>
                <a:gd name="T10" fmla="*/ 267 w 302"/>
                <a:gd name="T11" fmla="*/ 102 h 229"/>
                <a:gd name="T12" fmla="*/ 274 w 302"/>
                <a:gd name="T13" fmla="*/ 70 h 229"/>
                <a:gd name="T14" fmla="*/ 172 w 302"/>
                <a:gd name="T15" fmla="*/ 45 h 229"/>
                <a:gd name="T16" fmla="*/ 62 w 302"/>
                <a:gd name="T17" fmla="*/ 12 h 229"/>
                <a:gd name="T18" fmla="*/ 8 w 302"/>
                <a:gd name="T19" fmla="*/ 38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2" h="229">
                  <a:moveTo>
                    <a:pt x="8" y="38"/>
                  </a:moveTo>
                  <a:cubicBezTo>
                    <a:pt x="0" y="94"/>
                    <a:pt x="23" y="103"/>
                    <a:pt x="18" y="160"/>
                  </a:cubicBezTo>
                  <a:cubicBezTo>
                    <a:pt x="16" y="181"/>
                    <a:pt x="16" y="229"/>
                    <a:pt x="48" y="196"/>
                  </a:cubicBezTo>
                  <a:cubicBezTo>
                    <a:pt x="67" y="177"/>
                    <a:pt x="59" y="149"/>
                    <a:pt x="64" y="127"/>
                  </a:cubicBezTo>
                  <a:cubicBezTo>
                    <a:pt x="76" y="76"/>
                    <a:pt x="156" y="95"/>
                    <a:pt x="195" y="99"/>
                  </a:cubicBezTo>
                  <a:cubicBezTo>
                    <a:pt x="219" y="101"/>
                    <a:pt x="244" y="106"/>
                    <a:pt x="267" y="102"/>
                  </a:cubicBezTo>
                  <a:cubicBezTo>
                    <a:pt x="296" y="99"/>
                    <a:pt x="302" y="83"/>
                    <a:pt x="274" y="70"/>
                  </a:cubicBezTo>
                  <a:cubicBezTo>
                    <a:pt x="242" y="57"/>
                    <a:pt x="203" y="58"/>
                    <a:pt x="172" y="45"/>
                  </a:cubicBezTo>
                  <a:cubicBezTo>
                    <a:pt x="135" y="29"/>
                    <a:pt x="105" y="0"/>
                    <a:pt x="62" y="12"/>
                  </a:cubicBezTo>
                  <a:lnTo>
                    <a:pt x="8" y="38"/>
                  </a:lnTo>
                  <a:close/>
                </a:path>
              </a:pathLst>
            </a:custGeom>
            <a:solidFill>
              <a:srgbClr val="FDD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32"/>
            <p:cNvSpPr/>
            <p:nvPr/>
          </p:nvSpPr>
          <p:spPr bwMode="auto">
            <a:xfrm>
              <a:off x="6298" y="345"/>
              <a:ext cx="202" cy="264"/>
            </a:xfrm>
            <a:custGeom>
              <a:avLst/>
              <a:gdLst>
                <a:gd name="T0" fmla="*/ 72 w 213"/>
                <a:gd name="T1" fmla="*/ 5 h 279"/>
                <a:gd name="T2" fmla="*/ 159 w 213"/>
                <a:gd name="T3" fmla="*/ 83 h 279"/>
                <a:gd name="T4" fmla="*/ 213 w 213"/>
                <a:gd name="T5" fmla="*/ 238 h 279"/>
                <a:gd name="T6" fmla="*/ 51 w 213"/>
                <a:gd name="T7" fmla="*/ 279 h 279"/>
                <a:gd name="T8" fmla="*/ 72 w 213"/>
                <a:gd name="T9" fmla="*/ 5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3" h="279">
                  <a:moveTo>
                    <a:pt x="72" y="5"/>
                  </a:moveTo>
                  <a:cubicBezTo>
                    <a:pt x="72" y="5"/>
                    <a:pt x="133" y="2"/>
                    <a:pt x="159" y="83"/>
                  </a:cubicBezTo>
                  <a:cubicBezTo>
                    <a:pt x="162" y="95"/>
                    <a:pt x="194" y="185"/>
                    <a:pt x="213" y="238"/>
                  </a:cubicBezTo>
                  <a:cubicBezTo>
                    <a:pt x="161" y="262"/>
                    <a:pt x="108" y="273"/>
                    <a:pt x="51" y="279"/>
                  </a:cubicBezTo>
                  <a:cubicBezTo>
                    <a:pt x="0" y="0"/>
                    <a:pt x="72" y="5"/>
                    <a:pt x="72" y="5"/>
                  </a:cubicBezTo>
                  <a:close/>
                </a:path>
              </a:pathLst>
            </a:custGeom>
            <a:solidFill>
              <a:srgbClr val="FFD7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33"/>
            <p:cNvSpPr/>
            <p:nvPr/>
          </p:nvSpPr>
          <p:spPr bwMode="auto">
            <a:xfrm>
              <a:off x="6346" y="570"/>
              <a:ext cx="166" cy="78"/>
            </a:xfrm>
            <a:custGeom>
              <a:avLst/>
              <a:gdLst>
                <a:gd name="T0" fmla="*/ 162 w 175"/>
                <a:gd name="T1" fmla="*/ 0 h 83"/>
                <a:gd name="T2" fmla="*/ 175 w 175"/>
                <a:gd name="T3" fmla="*/ 39 h 83"/>
                <a:gd name="T4" fmla="*/ 26 w 175"/>
                <a:gd name="T5" fmla="*/ 78 h 83"/>
                <a:gd name="T6" fmla="*/ 0 w 175"/>
                <a:gd name="T7" fmla="*/ 41 h 83"/>
                <a:gd name="T8" fmla="*/ 162 w 175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83">
                  <a:moveTo>
                    <a:pt x="162" y="0"/>
                  </a:moveTo>
                  <a:cubicBezTo>
                    <a:pt x="170" y="23"/>
                    <a:pt x="175" y="39"/>
                    <a:pt x="175" y="39"/>
                  </a:cubicBezTo>
                  <a:cubicBezTo>
                    <a:pt x="175" y="39"/>
                    <a:pt x="89" y="83"/>
                    <a:pt x="26" y="78"/>
                  </a:cubicBezTo>
                  <a:cubicBezTo>
                    <a:pt x="13" y="77"/>
                    <a:pt x="5" y="63"/>
                    <a:pt x="0" y="41"/>
                  </a:cubicBezTo>
                  <a:cubicBezTo>
                    <a:pt x="57" y="35"/>
                    <a:pt x="110" y="24"/>
                    <a:pt x="162" y="0"/>
                  </a:cubicBezTo>
                  <a:close/>
                </a:path>
              </a:pathLst>
            </a:custGeom>
            <a:solidFill>
              <a:srgbClr val="FBAE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34"/>
            <p:cNvSpPr/>
            <p:nvPr/>
          </p:nvSpPr>
          <p:spPr bwMode="auto">
            <a:xfrm>
              <a:off x="6240" y="320"/>
              <a:ext cx="75" cy="128"/>
            </a:xfrm>
            <a:custGeom>
              <a:avLst/>
              <a:gdLst>
                <a:gd name="T0" fmla="*/ 50 w 75"/>
                <a:gd name="T1" fmla="*/ 0 h 128"/>
                <a:gd name="T2" fmla="*/ 75 w 75"/>
                <a:gd name="T3" fmla="*/ 9 h 128"/>
                <a:gd name="T4" fmla="*/ 68 w 75"/>
                <a:gd name="T5" fmla="*/ 128 h 128"/>
                <a:gd name="T6" fmla="*/ 0 w 75"/>
                <a:gd name="T7" fmla="*/ 77 h 128"/>
                <a:gd name="T8" fmla="*/ 50 w 75"/>
                <a:gd name="T9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28">
                  <a:moveTo>
                    <a:pt x="50" y="0"/>
                  </a:moveTo>
                  <a:lnTo>
                    <a:pt x="75" y="9"/>
                  </a:lnTo>
                  <a:lnTo>
                    <a:pt x="68" y="128"/>
                  </a:lnTo>
                  <a:lnTo>
                    <a:pt x="0" y="77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69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35"/>
            <p:cNvSpPr/>
            <p:nvPr/>
          </p:nvSpPr>
          <p:spPr bwMode="auto">
            <a:xfrm>
              <a:off x="6103" y="296"/>
              <a:ext cx="70" cy="123"/>
            </a:xfrm>
            <a:custGeom>
              <a:avLst/>
              <a:gdLst>
                <a:gd name="T0" fmla="*/ 70 w 70"/>
                <a:gd name="T1" fmla="*/ 0 h 123"/>
                <a:gd name="T2" fmla="*/ 62 w 70"/>
                <a:gd name="T3" fmla="*/ 85 h 123"/>
                <a:gd name="T4" fmla="*/ 0 w 70"/>
                <a:gd name="T5" fmla="*/ 123 h 123"/>
                <a:gd name="T6" fmla="*/ 28 w 70"/>
                <a:gd name="T7" fmla="*/ 7 h 123"/>
                <a:gd name="T8" fmla="*/ 70 w 70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23">
                  <a:moveTo>
                    <a:pt x="70" y="0"/>
                  </a:moveTo>
                  <a:lnTo>
                    <a:pt x="62" y="85"/>
                  </a:lnTo>
                  <a:lnTo>
                    <a:pt x="0" y="123"/>
                  </a:lnTo>
                  <a:lnTo>
                    <a:pt x="28" y="7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F69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36"/>
            <p:cNvSpPr/>
            <p:nvPr/>
          </p:nvSpPr>
          <p:spPr bwMode="auto">
            <a:xfrm>
              <a:off x="5673" y="-790"/>
              <a:ext cx="1261" cy="1147"/>
            </a:xfrm>
            <a:custGeom>
              <a:avLst/>
              <a:gdLst>
                <a:gd name="T0" fmla="*/ 1206 w 1331"/>
                <a:gd name="T1" fmla="*/ 814 h 1211"/>
                <a:gd name="T2" fmla="*/ 474 w 1331"/>
                <a:gd name="T3" fmla="*/ 1114 h 1211"/>
                <a:gd name="T4" fmla="*/ 140 w 1331"/>
                <a:gd name="T5" fmla="*/ 350 h 1211"/>
                <a:gd name="T6" fmla="*/ 842 w 1331"/>
                <a:gd name="T7" fmla="*/ 91 h 1211"/>
                <a:gd name="T8" fmla="*/ 1206 w 1331"/>
                <a:gd name="T9" fmla="*/ 814 h 1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1" h="1211">
                  <a:moveTo>
                    <a:pt x="1206" y="814"/>
                  </a:moveTo>
                  <a:cubicBezTo>
                    <a:pt x="1117" y="1102"/>
                    <a:pt x="772" y="1211"/>
                    <a:pt x="474" y="1114"/>
                  </a:cubicBezTo>
                  <a:cubicBezTo>
                    <a:pt x="176" y="1018"/>
                    <a:pt x="0" y="625"/>
                    <a:pt x="140" y="350"/>
                  </a:cubicBezTo>
                  <a:cubicBezTo>
                    <a:pt x="277" y="81"/>
                    <a:pt x="542" y="0"/>
                    <a:pt x="842" y="91"/>
                  </a:cubicBezTo>
                  <a:cubicBezTo>
                    <a:pt x="1151" y="184"/>
                    <a:pt x="1331" y="405"/>
                    <a:pt x="1206" y="814"/>
                  </a:cubicBezTo>
                </a:path>
              </a:pathLst>
            </a:custGeom>
            <a:solidFill>
              <a:srgbClr val="FDD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37"/>
            <p:cNvSpPr/>
            <p:nvPr/>
          </p:nvSpPr>
          <p:spPr bwMode="auto">
            <a:xfrm>
              <a:off x="6174" y="-741"/>
              <a:ext cx="774" cy="700"/>
            </a:xfrm>
            <a:custGeom>
              <a:avLst/>
              <a:gdLst>
                <a:gd name="T0" fmla="*/ 107 w 817"/>
                <a:gd name="T1" fmla="*/ 0 h 739"/>
                <a:gd name="T2" fmla="*/ 0 w 817"/>
                <a:gd name="T3" fmla="*/ 9 h 739"/>
                <a:gd name="T4" fmla="*/ 87 w 817"/>
                <a:gd name="T5" fmla="*/ 3 h 739"/>
                <a:gd name="T6" fmla="*/ 313 w 817"/>
                <a:gd name="T7" fmla="*/ 39 h 739"/>
                <a:gd name="T8" fmla="*/ 688 w 817"/>
                <a:gd name="T9" fmla="*/ 724 h 739"/>
                <a:gd name="T10" fmla="*/ 703 w 817"/>
                <a:gd name="T11" fmla="*/ 739 h 739"/>
                <a:gd name="T12" fmla="*/ 334 w 817"/>
                <a:gd name="T13" fmla="*/ 36 h 739"/>
                <a:gd name="T14" fmla="*/ 107 w 817"/>
                <a:gd name="T15" fmla="*/ 0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7" h="739">
                  <a:moveTo>
                    <a:pt x="107" y="0"/>
                  </a:moveTo>
                  <a:cubicBezTo>
                    <a:pt x="71" y="0"/>
                    <a:pt x="35" y="3"/>
                    <a:pt x="0" y="9"/>
                  </a:cubicBezTo>
                  <a:cubicBezTo>
                    <a:pt x="28" y="5"/>
                    <a:pt x="57" y="3"/>
                    <a:pt x="87" y="3"/>
                  </a:cubicBezTo>
                  <a:cubicBezTo>
                    <a:pt x="159" y="3"/>
                    <a:pt x="235" y="15"/>
                    <a:pt x="313" y="39"/>
                  </a:cubicBezTo>
                  <a:cubicBezTo>
                    <a:pt x="612" y="129"/>
                    <a:pt x="791" y="339"/>
                    <a:pt x="688" y="724"/>
                  </a:cubicBezTo>
                  <a:cubicBezTo>
                    <a:pt x="693" y="729"/>
                    <a:pt x="698" y="734"/>
                    <a:pt x="703" y="739"/>
                  </a:cubicBezTo>
                  <a:cubicBezTo>
                    <a:pt x="817" y="343"/>
                    <a:pt x="637" y="127"/>
                    <a:pt x="334" y="36"/>
                  </a:cubicBezTo>
                  <a:cubicBezTo>
                    <a:pt x="255" y="12"/>
                    <a:pt x="179" y="0"/>
                    <a:pt x="107" y="0"/>
                  </a:cubicBezTo>
                </a:path>
              </a:pathLst>
            </a:custGeom>
            <a:solidFill>
              <a:srgbClr val="FDDF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38"/>
            <p:cNvSpPr/>
            <p:nvPr/>
          </p:nvSpPr>
          <p:spPr bwMode="auto">
            <a:xfrm>
              <a:off x="5768" y="-738"/>
              <a:ext cx="1156" cy="683"/>
            </a:xfrm>
            <a:custGeom>
              <a:avLst/>
              <a:gdLst>
                <a:gd name="T0" fmla="*/ 515 w 1219"/>
                <a:gd name="T1" fmla="*/ 0 h 721"/>
                <a:gd name="T2" fmla="*/ 428 w 1219"/>
                <a:gd name="T3" fmla="*/ 6 h 721"/>
                <a:gd name="T4" fmla="*/ 60 w 1219"/>
                <a:gd name="T5" fmla="*/ 291 h 721"/>
                <a:gd name="T6" fmla="*/ 19 w 1219"/>
                <a:gd name="T7" fmla="*/ 598 h 721"/>
                <a:gd name="T8" fmla="*/ 19 w 1219"/>
                <a:gd name="T9" fmla="*/ 598 h 721"/>
                <a:gd name="T10" fmla="*/ 269 w 1219"/>
                <a:gd name="T11" fmla="*/ 236 h 721"/>
                <a:gd name="T12" fmla="*/ 502 w 1219"/>
                <a:gd name="T13" fmla="*/ 209 h 721"/>
                <a:gd name="T14" fmla="*/ 416 w 1219"/>
                <a:gd name="T15" fmla="*/ 249 h 721"/>
                <a:gd name="T16" fmla="*/ 627 w 1219"/>
                <a:gd name="T17" fmla="*/ 271 h 721"/>
                <a:gd name="T18" fmla="*/ 785 w 1219"/>
                <a:gd name="T19" fmla="*/ 259 h 721"/>
                <a:gd name="T20" fmla="*/ 707 w 1219"/>
                <a:gd name="T21" fmla="*/ 294 h 721"/>
                <a:gd name="T22" fmla="*/ 819 w 1219"/>
                <a:gd name="T23" fmla="*/ 299 h 721"/>
                <a:gd name="T24" fmla="*/ 869 w 1219"/>
                <a:gd name="T25" fmla="*/ 299 h 721"/>
                <a:gd name="T26" fmla="*/ 917 w 1219"/>
                <a:gd name="T27" fmla="*/ 299 h 721"/>
                <a:gd name="T28" fmla="*/ 938 w 1219"/>
                <a:gd name="T29" fmla="*/ 299 h 721"/>
                <a:gd name="T30" fmla="*/ 968 w 1219"/>
                <a:gd name="T31" fmla="*/ 546 h 721"/>
                <a:gd name="T32" fmla="*/ 1004 w 1219"/>
                <a:gd name="T33" fmla="*/ 480 h 721"/>
                <a:gd name="T34" fmla="*/ 1116 w 1219"/>
                <a:gd name="T35" fmla="*/ 721 h 721"/>
                <a:gd name="T36" fmla="*/ 741 w 1219"/>
                <a:gd name="T37" fmla="*/ 36 h 721"/>
                <a:gd name="T38" fmla="*/ 515 w 1219"/>
                <a:gd name="T39" fmla="*/ 0 h 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19" h="721">
                  <a:moveTo>
                    <a:pt x="515" y="0"/>
                  </a:moveTo>
                  <a:cubicBezTo>
                    <a:pt x="485" y="0"/>
                    <a:pt x="456" y="2"/>
                    <a:pt x="428" y="6"/>
                  </a:cubicBezTo>
                  <a:cubicBezTo>
                    <a:pt x="272" y="35"/>
                    <a:pt x="143" y="129"/>
                    <a:pt x="60" y="291"/>
                  </a:cubicBezTo>
                  <a:cubicBezTo>
                    <a:pt x="12" y="385"/>
                    <a:pt x="0" y="493"/>
                    <a:pt x="19" y="598"/>
                  </a:cubicBezTo>
                  <a:cubicBezTo>
                    <a:pt x="19" y="598"/>
                    <a:pt x="19" y="598"/>
                    <a:pt x="19" y="598"/>
                  </a:cubicBezTo>
                  <a:cubicBezTo>
                    <a:pt x="114" y="476"/>
                    <a:pt x="145" y="303"/>
                    <a:pt x="269" y="236"/>
                  </a:cubicBezTo>
                  <a:cubicBezTo>
                    <a:pt x="313" y="210"/>
                    <a:pt x="426" y="214"/>
                    <a:pt x="502" y="209"/>
                  </a:cubicBezTo>
                  <a:cubicBezTo>
                    <a:pt x="477" y="234"/>
                    <a:pt x="446" y="232"/>
                    <a:pt x="416" y="249"/>
                  </a:cubicBezTo>
                  <a:cubicBezTo>
                    <a:pt x="484" y="264"/>
                    <a:pt x="556" y="271"/>
                    <a:pt x="627" y="271"/>
                  </a:cubicBezTo>
                  <a:cubicBezTo>
                    <a:pt x="681" y="271"/>
                    <a:pt x="734" y="267"/>
                    <a:pt x="785" y="259"/>
                  </a:cubicBezTo>
                  <a:cubicBezTo>
                    <a:pt x="767" y="279"/>
                    <a:pt x="735" y="283"/>
                    <a:pt x="707" y="294"/>
                  </a:cubicBezTo>
                  <a:cubicBezTo>
                    <a:pt x="745" y="298"/>
                    <a:pt x="782" y="299"/>
                    <a:pt x="819" y="299"/>
                  </a:cubicBezTo>
                  <a:cubicBezTo>
                    <a:pt x="836" y="299"/>
                    <a:pt x="852" y="299"/>
                    <a:pt x="869" y="299"/>
                  </a:cubicBezTo>
                  <a:cubicBezTo>
                    <a:pt x="885" y="299"/>
                    <a:pt x="901" y="299"/>
                    <a:pt x="917" y="299"/>
                  </a:cubicBezTo>
                  <a:cubicBezTo>
                    <a:pt x="924" y="299"/>
                    <a:pt x="931" y="299"/>
                    <a:pt x="938" y="299"/>
                  </a:cubicBezTo>
                  <a:cubicBezTo>
                    <a:pt x="899" y="377"/>
                    <a:pt x="938" y="469"/>
                    <a:pt x="968" y="546"/>
                  </a:cubicBezTo>
                  <a:cubicBezTo>
                    <a:pt x="980" y="524"/>
                    <a:pt x="992" y="502"/>
                    <a:pt x="1004" y="480"/>
                  </a:cubicBezTo>
                  <a:cubicBezTo>
                    <a:pt x="995" y="578"/>
                    <a:pt x="1050" y="653"/>
                    <a:pt x="1116" y="721"/>
                  </a:cubicBezTo>
                  <a:cubicBezTo>
                    <a:pt x="1219" y="336"/>
                    <a:pt x="1040" y="126"/>
                    <a:pt x="741" y="36"/>
                  </a:cubicBezTo>
                  <a:cubicBezTo>
                    <a:pt x="663" y="12"/>
                    <a:pt x="587" y="0"/>
                    <a:pt x="515" y="0"/>
                  </a:cubicBezTo>
                </a:path>
              </a:pathLst>
            </a:custGeom>
            <a:solidFill>
              <a:srgbClr val="FBBF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39"/>
            <p:cNvSpPr/>
            <p:nvPr/>
          </p:nvSpPr>
          <p:spPr bwMode="auto">
            <a:xfrm>
              <a:off x="6246" y="-95"/>
              <a:ext cx="64" cy="31"/>
            </a:xfrm>
            <a:custGeom>
              <a:avLst/>
              <a:gdLst>
                <a:gd name="T0" fmla="*/ 68 w 68"/>
                <a:gd name="T1" fmla="*/ 0 h 33"/>
                <a:gd name="T2" fmla="*/ 39 w 68"/>
                <a:gd name="T3" fmla="*/ 9 h 33"/>
                <a:gd name="T4" fmla="*/ 0 w 68"/>
                <a:gd name="T5" fmla="*/ 3 h 33"/>
                <a:gd name="T6" fmla="*/ 40 w 68"/>
                <a:gd name="T7" fmla="*/ 33 h 33"/>
                <a:gd name="T8" fmla="*/ 56 w 68"/>
                <a:gd name="T9" fmla="*/ 30 h 33"/>
                <a:gd name="T10" fmla="*/ 68 w 68"/>
                <a:gd name="T1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" h="33">
                  <a:moveTo>
                    <a:pt x="68" y="0"/>
                  </a:moveTo>
                  <a:cubicBezTo>
                    <a:pt x="61" y="6"/>
                    <a:pt x="51" y="9"/>
                    <a:pt x="39" y="9"/>
                  </a:cubicBezTo>
                  <a:cubicBezTo>
                    <a:pt x="27" y="9"/>
                    <a:pt x="13" y="6"/>
                    <a:pt x="0" y="3"/>
                  </a:cubicBezTo>
                  <a:cubicBezTo>
                    <a:pt x="8" y="24"/>
                    <a:pt x="24" y="33"/>
                    <a:pt x="40" y="33"/>
                  </a:cubicBezTo>
                  <a:cubicBezTo>
                    <a:pt x="45" y="33"/>
                    <a:pt x="50" y="32"/>
                    <a:pt x="56" y="30"/>
                  </a:cubicBezTo>
                  <a:cubicBezTo>
                    <a:pt x="64" y="28"/>
                    <a:pt x="68" y="15"/>
                    <a:pt x="68" y="0"/>
                  </a:cubicBezTo>
                </a:path>
              </a:pathLst>
            </a:custGeom>
            <a:solidFill>
              <a:srgbClr val="FBBF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40"/>
            <p:cNvSpPr/>
            <p:nvPr/>
          </p:nvSpPr>
          <p:spPr bwMode="auto">
            <a:xfrm>
              <a:off x="6681" y="-58"/>
              <a:ext cx="248" cy="276"/>
            </a:xfrm>
            <a:custGeom>
              <a:avLst/>
              <a:gdLst>
                <a:gd name="T0" fmla="*/ 1 w 262"/>
                <a:gd name="T1" fmla="*/ 212 h 291"/>
                <a:gd name="T2" fmla="*/ 179 w 262"/>
                <a:gd name="T3" fmla="*/ 55 h 291"/>
                <a:gd name="T4" fmla="*/ 104 w 262"/>
                <a:gd name="T5" fmla="*/ 278 h 291"/>
                <a:gd name="T6" fmla="*/ 0 w 262"/>
                <a:gd name="T7" fmla="*/ 256 h 291"/>
                <a:gd name="T8" fmla="*/ 1 w 262"/>
                <a:gd name="T9" fmla="*/ 212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2" h="291">
                  <a:moveTo>
                    <a:pt x="1" y="212"/>
                  </a:moveTo>
                  <a:cubicBezTo>
                    <a:pt x="10" y="155"/>
                    <a:pt x="84" y="0"/>
                    <a:pt x="179" y="55"/>
                  </a:cubicBezTo>
                  <a:cubicBezTo>
                    <a:pt x="262" y="103"/>
                    <a:pt x="177" y="253"/>
                    <a:pt x="104" y="278"/>
                  </a:cubicBezTo>
                  <a:cubicBezTo>
                    <a:pt x="67" y="291"/>
                    <a:pt x="22" y="284"/>
                    <a:pt x="0" y="256"/>
                  </a:cubicBezTo>
                  <a:cubicBezTo>
                    <a:pt x="1" y="212"/>
                    <a:pt x="1" y="212"/>
                    <a:pt x="1" y="212"/>
                  </a:cubicBezTo>
                </a:path>
              </a:pathLst>
            </a:custGeom>
            <a:solidFill>
              <a:srgbClr val="FDD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41"/>
            <p:cNvSpPr/>
            <p:nvPr/>
          </p:nvSpPr>
          <p:spPr bwMode="auto">
            <a:xfrm>
              <a:off x="6740" y="42"/>
              <a:ext cx="120" cy="125"/>
            </a:xfrm>
            <a:custGeom>
              <a:avLst/>
              <a:gdLst>
                <a:gd name="T0" fmla="*/ 85 w 127"/>
                <a:gd name="T1" fmla="*/ 0 h 133"/>
                <a:gd name="T2" fmla="*/ 9 w 127"/>
                <a:gd name="T3" fmla="*/ 62 h 133"/>
                <a:gd name="T4" fmla="*/ 9 w 127"/>
                <a:gd name="T5" fmla="*/ 62 h 133"/>
                <a:gd name="T6" fmla="*/ 11 w 127"/>
                <a:gd name="T7" fmla="*/ 133 h 133"/>
                <a:gd name="T8" fmla="*/ 41 w 127"/>
                <a:gd name="T9" fmla="*/ 82 h 133"/>
                <a:gd name="T10" fmla="*/ 44 w 127"/>
                <a:gd name="T11" fmla="*/ 83 h 133"/>
                <a:gd name="T12" fmla="*/ 45 w 127"/>
                <a:gd name="T13" fmla="*/ 83 h 133"/>
                <a:gd name="T14" fmla="*/ 54 w 127"/>
                <a:gd name="T15" fmla="*/ 109 h 133"/>
                <a:gd name="T16" fmla="*/ 45 w 127"/>
                <a:gd name="T17" fmla="*/ 61 h 133"/>
                <a:gd name="T18" fmla="*/ 43 w 127"/>
                <a:gd name="T19" fmla="*/ 61 h 133"/>
                <a:gd name="T20" fmla="*/ 75 w 127"/>
                <a:gd name="T21" fmla="*/ 29 h 133"/>
                <a:gd name="T22" fmla="*/ 94 w 127"/>
                <a:gd name="T23" fmla="*/ 69 h 133"/>
                <a:gd name="T24" fmla="*/ 94 w 127"/>
                <a:gd name="T25" fmla="*/ 1 h 133"/>
                <a:gd name="T26" fmla="*/ 85 w 127"/>
                <a:gd name="T27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7" h="133">
                  <a:moveTo>
                    <a:pt x="85" y="0"/>
                  </a:moveTo>
                  <a:cubicBezTo>
                    <a:pt x="47" y="0"/>
                    <a:pt x="22" y="29"/>
                    <a:pt x="9" y="62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0" y="85"/>
                    <a:pt x="6" y="110"/>
                    <a:pt x="11" y="133"/>
                  </a:cubicBezTo>
                  <a:cubicBezTo>
                    <a:pt x="18" y="116"/>
                    <a:pt x="17" y="82"/>
                    <a:pt x="41" y="82"/>
                  </a:cubicBezTo>
                  <a:cubicBezTo>
                    <a:pt x="42" y="82"/>
                    <a:pt x="43" y="83"/>
                    <a:pt x="44" y="83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54" y="83"/>
                    <a:pt x="60" y="97"/>
                    <a:pt x="54" y="109"/>
                  </a:cubicBezTo>
                  <a:cubicBezTo>
                    <a:pt x="75" y="97"/>
                    <a:pt x="78" y="61"/>
                    <a:pt x="45" y="61"/>
                  </a:cubicBezTo>
                  <a:cubicBezTo>
                    <a:pt x="44" y="61"/>
                    <a:pt x="44" y="61"/>
                    <a:pt x="43" y="61"/>
                  </a:cubicBezTo>
                  <a:cubicBezTo>
                    <a:pt x="55" y="50"/>
                    <a:pt x="56" y="31"/>
                    <a:pt x="75" y="29"/>
                  </a:cubicBezTo>
                  <a:cubicBezTo>
                    <a:pt x="93" y="33"/>
                    <a:pt x="85" y="56"/>
                    <a:pt x="94" y="69"/>
                  </a:cubicBezTo>
                  <a:cubicBezTo>
                    <a:pt x="103" y="46"/>
                    <a:pt x="127" y="5"/>
                    <a:pt x="94" y="1"/>
                  </a:cubicBezTo>
                  <a:cubicBezTo>
                    <a:pt x="91" y="0"/>
                    <a:pt x="88" y="0"/>
                    <a:pt x="85" y="0"/>
                  </a:cubicBezTo>
                </a:path>
              </a:pathLst>
            </a:custGeom>
            <a:solidFill>
              <a:srgbClr val="FBBF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42"/>
            <p:cNvSpPr/>
            <p:nvPr/>
          </p:nvSpPr>
          <p:spPr bwMode="auto">
            <a:xfrm>
              <a:off x="5675" y="-193"/>
              <a:ext cx="215" cy="274"/>
            </a:xfrm>
            <a:custGeom>
              <a:avLst/>
              <a:gdLst>
                <a:gd name="T0" fmla="*/ 219 w 226"/>
                <a:gd name="T1" fmla="*/ 226 h 290"/>
                <a:gd name="T2" fmla="*/ 94 w 226"/>
                <a:gd name="T3" fmla="*/ 25 h 290"/>
                <a:gd name="T4" fmla="*/ 101 w 226"/>
                <a:gd name="T5" fmla="*/ 261 h 290"/>
                <a:gd name="T6" fmla="*/ 207 w 226"/>
                <a:gd name="T7" fmla="*/ 270 h 290"/>
                <a:gd name="T8" fmla="*/ 219 w 226"/>
                <a:gd name="T9" fmla="*/ 226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6" h="290">
                  <a:moveTo>
                    <a:pt x="219" y="226"/>
                  </a:moveTo>
                  <a:cubicBezTo>
                    <a:pt x="226" y="170"/>
                    <a:pt x="201" y="0"/>
                    <a:pt x="94" y="25"/>
                  </a:cubicBezTo>
                  <a:cubicBezTo>
                    <a:pt x="0" y="47"/>
                    <a:pt x="39" y="215"/>
                    <a:pt x="101" y="261"/>
                  </a:cubicBezTo>
                  <a:cubicBezTo>
                    <a:pt x="132" y="284"/>
                    <a:pt x="178" y="290"/>
                    <a:pt x="207" y="270"/>
                  </a:cubicBezTo>
                  <a:cubicBezTo>
                    <a:pt x="219" y="226"/>
                    <a:pt x="219" y="226"/>
                    <a:pt x="219" y="226"/>
                  </a:cubicBezTo>
                </a:path>
              </a:pathLst>
            </a:custGeom>
            <a:solidFill>
              <a:srgbClr val="FDD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43"/>
            <p:cNvSpPr/>
            <p:nvPr/>
          </p:nvSpPr>
          <p:spPr bwMode="auto">
            <a:xfrm>
              <a:off x="5741" y="-118"/>
              <a:ext cx="93" cy="143"/>
            </a:xfrm>
            <a:custGeom>
              <a:avLst/>
              <a:gdLst>
                <a:gd name="T0" fmla="*/ 27 w 98"/>
                <a:gd name="T1" fmla="*/ 0 h 151"/>
                <a:gd name="T2" fmla="*/ 12 w 98"/>
                <a:gd name="T3" fmla="*/ 65 h 151"/>
                <a:gd name="T4" fmla="*/ 40 w 98"/>
                <a:gd name="T5" fmla="*/ 33 h 151"/>
                <a:gd name="T6" fmla="*/ 42 w 98"/>
                <a:gd name="T7" fmla="*/ 33 h 151"/>
                <a:gd name="T8" fmla="*/ 63 w 98"/>
                <a:gd name="T9" fmla="*/ 73 h 151"/>
                <a:gd name="T10" fmla="*/ 52 w 98"/>
                <a:gd name="T11" fmla="*/ 71 h 151"/>
                <a:gd name="T12" fmla="*/ 39 w 98"/>
                <a:gd name="T13" fmla="*/ 116 h 151"/>
                <a:gd name="T14" fmla="*/ 53 w 98"/>
                <a:gd name="T15" fmla="*/ 93 h 151"/>
                <a:gd name="T16" fmla="*/ 56 w 98"/>
                <a:gd name="T17" fmla="*/ 93 h 151"/>
                <a:gd name="T18" fmla="*/ 73 w 98"/>
                <a:gd name="T19" fmla="*/ 151 h 151"/>
                <a:gd name="T20" fmla="*/ 96 w 98"/>
                <a:gd name="T21" fmla="*/ 84 h 151"/>
                <a:gd name="T22" fmla="*/ 96 w 98"/>
                <a:gd name="T23" fmla="*/ 84 h 151"/>
                <a:gd name="T24" fmla="*/ 32 w 98"/>
                <a:gd name="T25" fmla="*/ 0 h 151"/>
                <a:gd name="T26" fmla="*/ 27 w 98"/>
                <a:gd name="T27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8" h="151">
                  <a:moveTo>
                    <a:pt x="27" y="0"/>
                  </a:moveTo>
                  <a:cubicBezTo>
                    <a:pt x="0" y="0"/>
                    <a:pt x="11" y="43"/>
                    <a:pt x="12" y="65"/>
                  </a:cubicBezTo>
                  <a:cubicBezTo>
                    <a:pt x="25" y="56"/>
                    <a:pt x="24" y="33"/>
                    <a:pt x="40" y="33"/>
                  </a:cubicBezTo>
                  <a:cubicBezTo>
                    <a:pt x="41" y="33"/>
                    <a:pt x="41" y="33"/>
                    <a:pt x="42" y="33"/>
                  </a:cubicBezTo>
                  <a:cubicBezTo>
                    <a:pt x="60" y="40"/>
                    <a:pt x="55" y="58"/>
                    <a:pt x="63" y="73"/>
                  </a:cubicBezTo>
                  <a:cubicBezTo>
                    <a:pt x="59" y="71"/>
                    <a:pt x="56" y="71"/>
                    <a:pt x="52" y="71"/>
                  </a:cubicBezTo>
                  <a:cubicBezTo>
                    <a:pt x="29" y="71"/>
                    <a:pt x="24" y="101"/>
                    <a:pt x="39" y="116"/>
                  </a:cubicBezTo>
                  <a:cubicBezTo>
                    <a:pt x="37" y="104"/>
                    <a:pt x="45" y="93"/>
                    <a:pt x="53" y="93"/>
                  </a:cubicBezTo>
                  <a:cubicBezTo>
                    <a:pt x="54" y="93"/>
                    <a:pt x="55" y="93"/>
                    <a:pt x="56" y="93"/>
                  </a:cubicBezTo>
                  <a:cubicBezTo>
                    <a:pt x="83" y="98"/>
                    <a:pt x="72" y="132"/>
                    <a:pt x="73" y="151"/>
                  </a:cubicBezTo>
                  <a:cubicBezTo>
                    <a:pt x="85" y="130"/>
                    <a:pt x="98" y="108"/>
                    <a:pt x="96" y="84"/>
                  </a:cubicBezTo>
                  <a:cubicBezTo>
                    <a:pt x="96" y="84"/>
                    <a:pt x="96" y="84"/>
                    <a:pt x="96" y="84"/>
                  </a:cubicBezTo>
                  <a:cubicBezTo>
                    <a:pt x="93" y="46"/>
                    <a:pt x="75" y="8"/>
                    <a:pt x="32" y="0"/>
                  </a:cubicBezTo>
                  <a:cubicBezTo>
                    <a:pt x="30" y="0"/>
                    <a:pt x="29" y="0"/>
                    <a:pt x="27" y="0"/>
                  </a:cubicBezTo>
                </a:path>
              </a:pathLst>
            </a:custGeom>
            <a:solidFill>
              <a:srgbClr val="FBBF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44"/>
            <p:cNvSpPr>
              <a:spLocks noEditPoints="1"/>
            </p:cNvSpPr>
            <p:nvPr/>
          </p:nvSpPr>
          <p:spPr bwMode="auto">
            <a:xfrm>
              <a:off x="5957" y="-248"/>
              <a:ext cx="170" cy="165"/>
            </a:xfrm>
            <a:custGeom>
              <a:avLst/>
              <a:gdLst>
                <a:gd name="T0" fmla="*/ 78 w 179"/>
                <a:gd name="T1" fmla="*/ 8 h 174"/>
                <a:gd name="T2" fmla="*/ 93 w 179"/>
                <a:gd name="T3" fmla="*/ 6 h 174"/>
                <a:gd name="T4" fmla="*/ 115 w 179"/>
                <a:gd name="T5" fmla="*/ 10 h 174"/>
                <a:gd name="T6" fmla="*/ 164 w 179"/>
                <a:gd name="T7" fmla="*/ 115 h 174"/>
                <a:gd name="T8" fmla="*/ 90 w 179"/>
                <a:gd name="T9" fmla="*/ 174 h 174"/>
                <a:gd name="T10" fmla="*/ 68 w 179"/>
                <a:gd name="T11" fmla="*/ 170 h 174"/>
                <a:gd name="T12" fmla="*/ 19 w 179"/>
                <a:gd name="T13" fmla="*/ 65 h 174"/>
                <a:gd name="T14" fmla="*/ 27 w 179"/>
                <a:gd name="T15" fmla="*/ 46 h 174"/>
                <a:gd name="T16" fmla="*/ 77 w 179"/>
                <a:gd name="T17" fmla="*/ 8 h 174"/>
                <a:gd name="T18" fmla="*/ 78 w 179"/>
                <a:gd name="T19" fmla="*/ 8 h 174"/>
                <a:gd name="T20" fmla="*/ 87 w 179"/>
                <a:gd name="T21" fmla="*/ 0 h 174"/>
                <a:gd name="T22" fmla="*/ 10 w 179"/>
                <a:gd name="T23" fmla="*/ 66 h 174"/>
                <a:gd name="T24" fmla="*/ 72 w 179"/>
                <a:gd name="T25" fmla="*/ 171 h 174"/>
                <a:gd name="T26" fmla="*/ 92 w 179"/>
                <a:gd name="T27" fmla="*/ 174 h 174"/>
                <a:gd name="T28" fmla="*/ 169 w 179"/>
                <a:gd name="T29" fmla="*/ 109 h 174"/>
                <a:gd name="T30" fmla="*/ 107 w 179"/>
                <a:gd name="T31" fmla="*/ 3 h 174"/>
                <a:gd name="T32" fmla="*/ 87 w 179"/>
                <a:gd name="T3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9" h="174">
                  <a:moveTo>
                    <a:pt x="78" y="8"/>
                  </a:moveTo>
                  <a:cubicBezTo>
                    <a:pt x="83" y="7"/>
                    <a:pt x="88" y="6"/>
                    <a:pt x="93" y="6"/>
                  </a:cubicBezTo>
                  <a:cubicBezTo>
                    <a:pt x="100" y="6"/>
                    <a:pt x="108" y="7"/>
                    <a:pt x="115" y="10"/>
                  </a:cubicBezTo>
                  <a:cubicBezTo>
                    <a:pt x="156" y="24"/>
                    <a:pt x="177" y="71"/>
                    <a:pt x="164" y="115"/>
                  </a:cubicBezTo>
                  <a:cubicBezTo>
                    <a:pt x="154" y="151"/>
                    <a:pt x="123" y="174"/>
                    <a:pt x="90" y="174"/>
                  </a:cubicBezTo>
                  <a:cubicBezTo>
                    <a:pt x="83" y="174"/>
                    <a:pt x="75" y="173"/>
                    <a:pt x="68" y="170"/>
                  </a:cubicBezTo>
                  <a:cubicBezTo>
                    <a:pt x="27" y="156"/>
                    <a:pt x="5" y="109"/>
                    <a:pt x="19" y="65"/>
                  </a:cubicBezTo>
                  <a:cubicBezTo>
                    <a:pt x="21" y="58"/>
                    <a:pt x="23" y="52"/>
                    <a:pt x="27" y="46"/>
                  </a:cubicBezTo>
                  <a:cubicBezTo>
                    <a:pt x="34" y="23"/>
                    <a:pt x="55" y="8"/>
                    <a:pt x="77" y="8"/>
                  </a:cubicBezTo>
                  <a:cubicBezTo>
                    <a:pt x="77" y="8"/>
                    <a:pt x="78" y="8"/>
                    <a:pt x="78" y="8"/>
                  </a:cubicBezTo>
                  <a:moveTo>
                    <a:pt x="87" y="0"/>
                  </a:moveTo>
                  <a:cubicBezTo>
                    <a:pt x="51" y="0"/>
                    <a:pt x="18" y="27"/>
                    <a:pt x="10" y="66"/>
                  </a:cubicBezTo>
                  <a:cubicBezTo>
                    <a:pt x="0" y="113"/>
                    <a:pt x="28" y="160"/>
                    <a:pt x="72" y="171"/>
                  </a:cubicBezTo>
                  <a:cubicBezTo>
                    <a:pt x="79" y="173"/>
                    <a:pt x="85" y="174"/>
                    <a:pt x="92" y="174"/>
                  </a:cubicBezTo>
                  <a:cubicBezTo>
                    <a:pt x="128" y="174"/>
                    <a:pt x="161" y="148"/>
                    <a:pt x="169" y="109"/>
                  </a:cubicBezTo>
                  <a:cubicBezTo>
                    <a:pt x="179" y="62"/>
                    <a:pt x="151" y="15"/>
                    <a:pt x="107" y="3"/>
                  </a:cubicBezTo>
                  <a:cubicBezTo>
                    <a:pt x="100" y="1"/>
                    <a:pt x="94" y="0"/>
                    <a:pt x="87" y="0"/>
                  </a:cubicBezTo>
                </a:path>
              </a:pathLst>
            </a:custGeom>
            <a:solidFill>
              <a:srgbClr val="FBBF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45"/>
            <p:cNvSpPr/>
            <p:nvPr/>
          </p:nvSpPr>
          <p:spPr bwMode="auto">
            <a:xfrm>
              <a:off x="5962" y="-252"/>
              <a:ext cx="163" cy="178"/>
            </a:xfrm>
            <a:custGeom>
              <a:avLst/>
              <a:gdLst>
                <a:gd name="T0" fmla="*/ 159 w 172"/>
                <a:gd name="T1" fmla="*/ 119 h 188"/>
                <a:gd name="T2" fmla="*/ 63 w 172"/>
                <a:gd name="T3" fmla="*/ 174 h 188"/>
                <a:gd name="T4" fmla="*/ 14 w 172"/>
                <a:gd name="T5" fmla="*/ 69 h 188"/>
                <a:gd name="T6" fmla="*/ 110 w 172"/>
                <a:gd name="T7" fmla="*/ 14 h 188"/>
                <a:gd name="T8" fmla="*/ 159 w 172"/>
                <a:gd name="T9" fmla="*/ 119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2" h="188">
                  <a:moveTo>
                    <a:pt x="159" y="119"/>
                  </a:moveTo>
                  <a:cubicBezTo>
                    <a:pt x="146" y="163"/>
                    <a:pt x="103" y="188"/>
                    <a:pt x="63" y="174"/>
                  </a:cubicBezTo>
                  <a:cubicBezTo>
                    <a:pt x="22" y="160"/>
                    <a:pt x="0" y="113"/>
                    <a:pt x="14" y="69"/>
                  </a:cubicBezTo>
                  <a:cubicBezTo>
                    <a:pt x="27" y="25"/>
                    <a:pt x="70" y="0"/>
                    <a:pt x="110" y="14"/>
                  </a:cubicBezTo>
                  <a:cubicBezTo>
                    <a:pt x="151" y="28"/>
                    <a:pt x="172" y="75"/>
                    <a:pt x="159" y="11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46"/>
            <p:cNvSpPr/>
            <p:nvPr/>
          </p:nvSpPr>
          <p:spPr bwMode="auto">
            <a:xfrm>
              <a:off x="5975" y="-244"/>
              <a:ext cx="107" cy="113"/>
            </a:xfrm>
            <a:custGeom>
              <a:avLst/>
              <a:gdLst>
                <a:gd name="T0" fmla="*/ 48 w 113"/>
                <a:gd name="T1" fmla="*/ 116 h 120"/>
                <a:gd name="T2" fmla="*/ 108 w 113"/>
                <a:gd name="T3" fmla="*/ 68 h 120"/>
                <a:gd name="T4" fmla="*/ 65 w 113"/>
                <a:gd name="T5" fmla="*/ 4 h 120"/>
                <a:gd name="T6" fmla="*/ 5 w 113"/>
                <a:gd name="T7" fmla="*/ 52 h 120"/>
                <a:gd name="T8" fmla="*/ 48 w 113"/>
                <a:gd name="T9" fmla="*/ 116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120">
                  <a:moveTo>
                    <a:pt x="48" y="116"/>
                  </a:moveTo>
                  <a:cubicBezTo>
                    <a:pt x="76" y="120"/>
                    <a:pt x="103" y="98"/>
                    <a:pt x="108" y="68"/>
                  </a:cubicBezTo>
                  <a:cubicBezTo>
                    <a:pt x="113" y="37"/>
                    <a:pt x="94" y="8"/>
                    <a:pt x="65" y="4"/>
                  </a:cubicBezTo>
                  <a:cubicBezTo>
                    <a:pt x="37" y="0"/>
                    <a:pt x="10" y="21"/>
                    <a:pt x="5" y="52"/>
                  </a:cubicBezTo>
                  <a:cubicBezTo>
                    <a:pt x="0" y="83"/>
                    <a:pt x="20" y="111"/>
                    <a:pt x="48" y="116"/>
                  </a:cubicBezTo>
                </a:path>
              </a:pathLst>
            </a:custGeom>
            <a:solidFill>
              <a:srgbClr val="884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47"/>
            <p:cNvSpPr/>
            <p:nvPr/>
          </p:nvSpPr>
          <p:spPr bwMode="auto">
            <a:xfrm>
              <a:off x="5991" y="-229"/>
              <a:ext cx="63" cy="67"/>
            </a:xfrm>
            <a:custGeom>
              <a:avLst/>
              <a:gdLst>
                <a:gd name="T0" fmla="*/ 28 w 66"/>
                <a:gd name="T1" fmla="*/ 69 h 71"/>
                <a:gd name="T2" fmla="*/ 63 w 66"/>
                <a:gd name="T3" fmla="*/ 40 h 71"/>
                <a:gd name="T4" fmla="*/ 38 w 66"/>
                <a:gd name="T5" fmla="*/ 3 h 71"/>
                <a:gd name="T6" fmla="*/ 2 w 66"/>
                <a:gd name="T7" fmla="*/ 31 h 71"/>
                <a:gd name="T8" fmla="*/ 28 w 66"/>
                <a:gd name="T9" fmla="*/ 6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71">
                  <a:moveTo>
                    <a:pt x="28" y="69"/>
                  </a:moveTo>
                  <a:cubicBezTo>
                    <a:pt x="44" y="71"/>
                    <a:pt x="60" y="59"/>
                    <a:pt x="63" y="40"/>
                  </a:cubicBezTo>
                  <a:cubicBezTo>
                    <a:pt x="66" y="22"/>
                    <a:pt x="55" y="5"/>
                    <a:pt x="38" y="3"/>
                  </a:cubicBezTo>
                  <a:cubicBezTo>
                    <a:pt x="21" y="0"/>
                    <a:pt x="5" y="13"/>
                    <a:pt x="2" y="31"/>
                  </a:cubicBezTo>
                  <a:cubicBezTo>
                    <a:pt x="0" y="49"/>
                    <a:pt x="11" y="66"/>
                    <a:pt x="28" y="69"/>
                  </a:cubicBezTo>
                </a:path>
              </a:pathLst>
            </a:custGeom>
            <a:solidFill>
              <a:srgbClr val="4A1E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48"/>
            <p:cNvSpPr/>
            <p:nvPr/>
          </p:nvSpPr>
          <p:spPr bwMode="auto">
            <a:xfrm>
              <a:off x="6001" y="-233"/>
              <a:ext cx="28" cy="33"/>
            </a:xfrm>
            <a:custGeom>
              <a:avLst/>
              <a:gdLst>
                <a:gd name="T0" fmla="*/ 12 w 29"/>
                <a:gd name="T1" fmla="*/ 33 h 35"/>
                <a:gd name="T2" fmla="*/ 28 w 29"/>
                <a:gd name="T3" fmla="*/ 21 h 35"/>
                <a:gd name="T4" fmla="*/ 17 w 29"/>
                <a:gd name="T5" fmla="*/ 2 h 35"/>
                <a:gd name="T6" fmla="*/ 2 w 29"/>
                <a:gd name="T7" fmla="*/ 14 h 35"/>
                <a:gd name="T8" fmla="*/ 12 w 29"/>
                <a:gd name="T9" fmla="*/ 3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5">
                  <a:moveTo>
                    <a:pt x="12" y="33"/>
                  </a:moveTo>
                  <a:cubicBezTo>
                    <a:pt x="19" y="35"/>
                    <a:pt x="26" y="29"/>
                    <a:pt x="28" y="21"/>
                  </a:cubicBezTo>
                  <a:cubicBezTo>
                    <a:pt x="29" y="12"/>
                    <a:pt x="25" y="3"/>
                    <a:pt x="17" y="2"/>
                  </a:cubicBezTo>
                  <a:cubicBezTo>
                    <a:pt x="10" y="0"/>
                    <a:pt x="3" y="5"/>
                    <a:pt x="2" y="14"/>
                  </a:cubicBezTo>
                  <a:cubicBezTo>
                    <a:pt x="0" y="22"/>
                    <a:pt x="5" y="31"/>
                    <a:pt x="12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49"/>
            <p:cNvSpPr/>
            <p:nvPr/>
          </p:nvSpPr>
          <p:spPr bwMode="auto">
            <a:xfrm>
              <a:off x="6047" y="-142"/>
              <a:ext cx="6" cy="3"/>
            </a:xfrm>
            <a:custGeom>
              <a:avLst/>
              <a:gdLst>
                <a:gd name="T0" fmla="*/ 6 w 6"/>
                <a:gd name="T1" fmla="*/ 0 h 3"/>
                <a:gd name="T2" fmla="*/ 0 w 6"/>
                <a:gd name="T3" fmla="*/ 3 h 3"/>
                <a:gd name="T4" fmla="*/ 6 w 6"/>
                <a:gd name="T5" fmla="*/ 0 h 3"/>
                <a:gd name="T6" fmla="*/ 6 w 6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3">
                  <a:moveTo>
                    <a:pt x="6" y="0"/>
                  </a:moveTo>
                  <a:cubicBezTo>
                    <a:pt x="4" y="1"/>
                    <a:pt x="2" y="2"/>
                    <a:pt x="0" y="3"/>
                  </a:cubicBezTo>
                  <a:cubicBezTo>
                    <a:pt x="2" y="2"/>
                    <a:pt x="4" y="1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50"/>
            <p:cNvSpPr/>
            <p:nvPr/>
          </p:nvSpPr>
          <p:spPr bwMode="auto">
            <a:xfrm>
              <a:off x="6011" y="-165"/>
              <a:ext cx="42" cy="30"/>
            </a:xfrm>
            <a:custGeom>
              <a:avLst/>
              <a:gdLst>
                <a:gd name="T0" fmla="*/ 20 w 44"/>
                <a:gd name="T1" fmla="*/ 0 h 32"/>
                <a:gd name="T2" fmla="*/ 11 w 44"/>
                <a:gd name="T3" fmla="*/ 1 h 32"/>
                <a:gd name="T4" fmla="*/ 7 w 44"/>
                <a:gd name="T5" fmla="*/ 1 h 32"/>
                <a:gd name="T6" fmla="*/ 4 w 44"/>
                <a:gd name="T7" fmla="*/ 0 h 32"/>
                <a:gd name="T8" fmla="*/ 9 w 44"/>
                <a:gd name="T9" fmla="*/ 31 h 32"/>
                <a:gd name="T10" fmla="*/ 10 w 44"/>
                <a:gd name="T11" fmla="*/ 32 h 32"/>
                <a:gd name="T12" fmla="*/ 17 w 44"/>
                <a:gd name="T13" fmla="*/ 32 h 32"/>
                <a:gd name="T14" fmla="*/ 38 w 44"/>
                <a:gd name="T15" fmla="*/ 27 h 32"/>
                <a:gd name="T16" fmla="*/ 44 w 44"/>
                <a:gd name="T17" fmla="*/ 24 h 32"/>
                <a:gd name="T18" fmla="*/ 20 w 44"/>
                <a:gd name="T1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32">
                  <a:moveTo>
                    <a:pt x="20" y="0"/>
                  </a:moveTo>
                  <a:cubicBezTo>
                    <a:pt x="17" y="1"/>
                    <a:pt x="14" y="1"/>
                    <a:pt x="11" y="1"/>
                  </a:cubicBezTo>
                  <a:cubicBezTo>
                    <a:pt x="9" y="1"/>
                    <a:pt x="8" y="1"/>
                    <a:pt x="7" y="1"/>
                  </a:cubicBezTo>
                  <a:cubicBezTo>
                    <a:pt x="6" y="1"/>
                    <a:pt x="5" y="1"/>
                    <a:pt x="4" y="0"/>
                  </a:cubicBezTo>
                  <a:cubicBezTo>
                    <a:pt x="0" y="9"/>
                    <a:pt x="3" y="21"/>
                    <a:pt x="9" y="31"/>
                  </a:cubicBezTo>
                  <a:cubicBezTo>
                    <a:pt x="9" y="31"/>
                    <a:pt x="9" y="31"/>
                    <a:pt x="10" y="32"/>
                  </a:cubicBezTo>
                  <a:cubicBezTo>
                    <a:pt x="12" y="32"/>
                    <a:pt x="15" y="32"/>
                    <a:pt x="17" y="32"/>
                  </a:cubicBezTo>
                  <a:cubicBezTo>
                    <a:pt x="24" y="32"/>
                    <a:pt x="31" y="30"/>
                    <a:pt x="38" y="27"/>
                  </a:cubicBezTo>
                  <a:cubicBezTo>
                    <a:pt x="40" y="26"/>
                    <a:pt x="42" y="25"/>
                    <a:pt x="44" y="24"/>
                  </a:cubicBezTo>
                  <a:cubicBezTo>
                    <a:pt x="34" y="19"/>
                    <a:pt x="26" y="10"/>
                    <a:pt x="20" y="0"/>
                  </a:cubicBezTo>
                </a:path>
              </a:pathLst>
            </a:custGeom>
            <a:solidFill>
              <a:srgbClr val="AF5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51"/>
            <p:cNvSpPr/>
            <p:nvPr/>
          </p:nvSpPr>
          <p:spPr bwMode="auto">
            <a:xfrm>
              <a:off x="6015" y="-174"/>
              <a:ext cx="15" cy="10"/>
            </a:xfrm>
            <a:custGeom>
              <a:avLst/>
              <a:gdLst>
                <a:gd name="T0" fmla="*/ 10 w 16"/>
                <a:gd name="T1" fmla="*/ 0 h 11"/>
                <a:gd name="T2" fmla="*/ 0 w 16"/>
                <a:gd name="T3" fmla="*/ 10 h 11"/>
                <a:gd name="T4" fmla="*/ 3 w 16"/>
                <a:gd name="T5" fmla="*/ 11 h 11"/>
                <a:gd name="T6" fmla="*/ 7 w 16"/>
                <a:gd name="T7" fmla="*/ 11 h 11"/>
                <a:gd name="T8" fmla="*/ 16 w 16"/>
                <a:gd name="T9" fmla="*/ 10 h 11"/>
                <a:gd name="T10" fmla="*/ 10 w 16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1">
                  <a:moveTo>
                    <a:pt x="10" y="0"/>
                  </a:moveTo>
                  <a:cubicBezTo>
                    <a:pt x="5" y="3"/>
                    <a:pt x="2" y="7"/>
                    <a:pt x="0" y="10"/>
                  </a:cubicBezTo>
                  <a:cubicBezTo>
                    <a:pt x="1" y="11"/>
                    <a:pt x="2" y="11"/>
                    <a:pt x="3" y="11"/>
                  </a:cubicBezTo>
                  <a:cubicBezTo>
                    <a:pt x="4" y="11"/>
                    <a:pt x="5" y="11"/>
                    <a:pt x="7" y="11"/>
                  </a:cubicBezTo>
                  <a:cubicBezTo>
                    <a:pt x="10" y="11"/>
                    <a:pt x="13" y="11"/>
                    <a:pt x="16" y="10"/>
                  </a:cubicBezTo>
                  <a:cubicBezTo>
                    <a:pt x="14" y="7"/>
                    <a:pt x="12" y="3"/>
                    <a:pt x="10" y="0"/>
                  </a:cubicBezTo>
                </a:path>
              </a:pathLst>
            </a:custGeom>
            <a:solidFill>
              <a:srgbClr val="854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52"/>
            <p:cNvSpPr>
              <a:spLocks noEditPoints="1"/>
            </p:cNvSpPr>
            <p:nvPr/>
          </p:nvSpPr>
          <p:spPr bwMode="auto">
            <a:xfrm>
              <a:off x="6419" y="-179"/>
              <a:ext cx="168" cy="169"/>
            </a:xfrm>
            <a:custGeom>
              <a:avLst/>
              <a:gdLst>
                <a:gd name="T0" fmla="*/ 85 w 177"/>
                <a:gd name="T1" fmla="*/ 179 h 179"/>
                <a:gd name="T2" fmla="*/ 8 w 177"/>
                <a:gd name="T3" fmla="*/ 108 h 179"/>
                <a:gd name="T4" fmla="*/ 72 w 177"/>
                <a:gd name="T5" fmla="*/ 7 h 179"/>
                <a:gd name="T6" fmla="*/ 87 w 177"/>
                <a:gd name="T7" fmla="*/ 5 h 179"/>
                <a:gd name="T8" fmla="*/ 164 w 177"/>
                <a:gd name="T9" fmla="*/ 76 h 179"/>
                <a:gd name="T10" fmla="*/ 100 w 177"/>
                <a:gd name="T11" fmla="*/ 177 h 179"/>
                <a:gd name="T12" fmla="*/ 85 w 177"/>
                <a:gd name="T13" fmla="*/ 179 h 179"/>
                <a:gd name="T14" fmla="*/ 92 w 177"/>
                <a:gd name="T15" fmla="*/ 0 h 179"/>
                <a:gd name="T16" fmla="*/ 81 w 177"/>
                <a:gd name="T17" fmla="*/ 1 h 179"/>
                <a:gd name="T18" fmla="*/ 4 w 177"/>
                <a:gd name="T19" fmla="*/ 101 h 179"/>
                <a:gd name="T20" fmla="*/ 85 w 177"/>
                <a:gd name="T21" fmla="*/ 179 h 179"/>
                <a:gd name="T22" fmla="*/ 96 w 177"/>
                <a:gd name="T23" fmla="*/ 178 h 179"/>
                <a:gd name="T24" fmla="*/ 173 w 177"/>
                <a:gd name="T25" fmla="*/ 78 h 179"/>
                <a:gd name="T26" fmla="*/ 92 w 177"/>
                <a:gd name="T27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7" h="179">
                  <a:moveTo>
                    <a:pt x="85" y="179"/>
                  </a:moveTo>
                  <a:cubicBezTo>
                    <a:pt x="48" y="179"/>
                    <a:pt x="15" y="150"/>
                    <a:pt x="8" y="108"/>
                  </a:cubicBezTo>
                  <a:cubicBezTo>
                    <a:pt x="0" y="61"/>
                    <a:pt x="29" y="16"/>
                    <a:pt x="72" y="7"/>
                  </a:cubicBezTo>
                  <a:cubicBezTo>
                    <a:pt x="77" y="6"/>
                    <a:pt x="82" y="5"/>
                    <a:pt x="87" y="5"/>
                  </a:cubicBezTo>
                  <a:cubicBezTo>
                    <a:pt x="124" y="5"/>
                    <a:pt x="157" y="34"/>
                    <a:pt x="164" y="76"/>
                  </a:cubicBezTo>
                  <a:cubicBezTo>
                    <a:pt x="172" y="123"/>
                    <a:pt x="143" y="168"/>
                    <a:pt x="100" y="177"/>
                  </a:cubicBezTo>
                  <a:cubicBezTo>
                    <a:pt x="95" y="178"/>
                    <a:pt x="90" y="179"/>
                    <a:pt x="85" y="179"/>
                  </a:cubicBezTo>
                  <a:moveTo>
                    <a:pt x="92" y="0"/>
                  </a:moveTo>
                  <a:cubicBezTo>
                    <a:pt x="89" y="0"/>
                    <a:pt x="85" y="0"/>
                    <a:pt x="81" y="1"/>
                  </a:cubicBezTo>
                  <a:cubicBezTo>
                    <a:pt x="34" y="7"/>
                    <a:pt x="0" y="52"/>
                    <a:pt x="4" y="101"/>
                  </a:cubicBezTo>
                  <a:cubicBezTo>
                    <a:pt x="8" y="146"/>
                    <a:pt x="43" y="179"/>
                    <a:pt x="85" y="179"/>
                  </a:cubicBezTo>
                  <a:cubicBezTo>
                    <a:pt x="88" y="179"/>
                    <a:pt x="92" y="179"/>
                    <a:pt x="96" y="178"/>
                  </a:cubicBezTo>
                  <a:cubicBezTo>
                    <a:pt x="142" y="171"/>
                    <a:pt x="177" y="127"/>
                    <a:pt x="173" y="78"/>
                  </a:cubicBezTo>
                  <a:cubicBezTo>
                    <a:pt x="169" y="33"/>
                    <a:pt x="134" y="0"/>
                    <a:pt x="92" y="0"/>
                  </a:cubicBezTo>
                </a:path>
              </a:pathLst>
            </a:custGeom>
            <a:solidFill>
              <a:srgbClr val="FBBF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53"/>
            <p:cNvSpPr/>
            <p:nvPr/>
          </p:nvSpPr>
          <p:spPr bwMode="auto">
            <a:xfrm>
              <a:off x="6419" y="-181"/>
              <a:ext cx="163" cy="178"/>
            </a:xfrm>
            <a:custGeom>
              <a:avLst/>
              <a:gdLst>
                <a:gd name="T0" fmla="*/ 8 w 172"/>
                <a:gd name="T1" fmla="*/ 110 h 188"/>
                <a:gd name="T2" fmla="*/ 100 w 172"/>
                <a:gd name="T3" fmla="*/ 179 h 188"/>
                <a:gd name="T4" fmla="*/ 164 w 172"/>
                <a:gd name="T5" fmla="*/ 78 h 188"/>
                <a:gd name="T6" fmla="*/ 72 w 172"/>
                <a:gd name="T7" fmla="*/ 9 h 188"/>
                <a:gd name="T8" fmla="*/ 8 w 172"/>
                <a:gd name="T9" fmla="*/ 11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2" h="188">
                  <a:moveTo>
                    <a:pt x="8" y="110"/>
                  </a:moveTo>
                  <a:cubicBezTo>
                    <a:pt x="16" y="157"/>
                    <a:pt x="57" y="188"/>
                    <a:pt x="100" y="179"/>
                  </a:cubicBezTo>
                  <a:cubicBezTo>
                    <a:pt x="143" y="170"/>
                    <a:pt x="172" y="125"/>
                    <a:pt x="164" y="78"/>
                  </a:cubicBezTo>
                  <a:cubicBezTo>
                    <a:pt x="156" y="30"/>
                    <a:pt x="115" y="0"/>
                    <a:pt x="72" y="9"/>
                  </a:cubicBezTo>
                  <a:cubicBezTo>
                    <a:pt x="29" y="18"/>
                    <a:pt x="0" y="63"/>
                    <a:pt x="8" y="1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54"/>
            <p:cNvSpPr/>
            <p:nvPr/>
          </p:nvSpPr>
          <p:spPr bwMode="auto">
            <a:xfrm>
              <a:off x="6434" y="-165"/>
              <a:ext cx="103" cy="112"/>
            </a:xfrm>
            <a:custGeom>
              <a:avLst/>
              <a:gdLst>
                <a:gd name="T0" fmla="*/ 56 w 109"/>
                <a:gd name="T1" fmla="*/ 117 h 118"/>
                <a:gd name="T2" fmla="*/ 1 w 109"/>
                <a:gd name="T3" fmla="*/ 61 h 118"/>
                <a:gd name="T4" fmla="*/ 53 w 109"/>
                <a:gd name="T5" fmla="*/ 1 h 118"/>
                <a:gd name="T6" fmla="*/ 108 w 109"/>
                <a:gd name="T7" fmla="*/ 58 h 118"/>
                <a:gd name="T8" fmla="*/ 56 w 109"/>
                <a:gd name="T9" fmla="*/ 117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" h="118">
                  <a:moveTo>
                    <a:pt x="56" y="117"/>
                  </a:moveTo>
                  <a:cubicBezTo>
                    <a:pt x="27" y="118"/>
                    <a:pt x="2" y="93"/>
                    <a:pt x="1" y="61"/>
                  </a:cubicBezTo>
                  <a:cubicBezTo>
                    <a:pt x="0" y="28"/>
                    <a:pt x="23" y="2"/>
                    <a:pt x="53" y="1"/>
                  </a:cubicBezTo>
                  <a:cubicBezTo>
                    <a:pt x="82" y="0"/>
                    <a:pt x="107" y="25"/>
                    <a:pt x="108" y="58"/>
                  </a:cubicBezTo>
                  <a:cubicBezTo>
                    <a:pt x="109" y="90"/>
                    <a:pt x="86" y="117"/>
                    <a:pt x="56" y="117"/>
                  </a:cubicBezTo>
                </a:path>
              </a:pathLst>
            </a:custGeom>
            <a:solidFill>
              <a:srgbClr val="884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55"/>
            <p:cNvSpPr/>
            <p:nvPr/>
          </p:nvSpPr>
          <p:spPr bwMode="auto">
            <a:xfrm>
              <a:off x="6446" y="-150"/>
              <a:ext cx="61" cy="67"/>
            </a:xfrm>
            <a:custGeom>
              <a:avLst/>
              <a:gdLst>
                <a:gd name="T0" fmla="*/ 34 w 65"/>
                <a:gd name="T1" fmla="*/ 70 h 70"/>
                <a:gd name="T2" fmla="*/ 1 w 65"/>
                <a:gd name="T3" fmla="*/ 36 h 70"/>
                <a:gd name="T4" fmla="*/ 31 w 65"/>
                <a:gd name="T5" fmla="*/ 1 h 70"/>
                <a:gd name="T6" fmla="*/ 64 w 65"/>
                <a:gd name="T7" fmla="*/ 35 h 70"/>
                <a:gd name="T8" fmla="*/ 34 w 65"/>
                <a:gd name="T9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70">
                  <a:moveTo>
                    <a:pt x="34" y="70"/>
                  </a:moveTo>
                  <a:cubicBezTo>
                    <a:pt x="16" y="70"/>
                    <a:pt x="1" y="55"/>
                    <a:pt x="1" y="36"/>
                  </a:cubicBezTo>
                  <a:cubicBezTo>
                    <a:pt x="0" y="17"/>
                    <a:pt x="14" y="1"/>
                    <a:pt x="31" y="1"/>
                  </a:cubicBezTo>
                  <a:cubicBezTo>
                    <a:pt x="49" y="0"/>
                    <a:pt x="64" y="16"/>
                    <a:pt x="64" y="35"/>
                  </a:cubicBezTo>
                  <a:cubicBezTo>
                    <a:pt x="65" y="54"/>
                    <a:pt x="51" y="70"/>
                    <a:pt x="34" y="70"/>
                  </a:cubicBezTo>
                </a:path>
              </a:pathLst>
            </a:custGeom>
            <a:solidFill>
              <a:srgbClr val="4A1E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56"/>
            <p:cNvSpPr/>
            <p:nvPr/>
          </p:nvSpPr>
          <p:spPr bwMode="auto">
            <a:xfrm>
              <a:off x="6450" y="-150"/>
              <a:ext cx="26" cy="34"/>
            </a:xfrm>
            <a:custGeom>
              <a:avLst/>
              <a:gdLst>
                <a:gd name="T0" fmla="*/ 15 w 28"/>
                <a:gd name="T1" fmla="*/ 35 h 36"/>
                <a:gd name="T2" fmla="*/ 0 w 28"/>
                <a:gd name="T3" fmla="*/ 20 h 36"/>
                <a:gd name="T4" fmla="*/ 13 w 28"/>
                <a:gd name="T5" fmla="*/ 2 h 36"/>
                <a:gd name="T6" fmla="*/ 28 w 28"/>
                <a:gd name="T7" fmla="*/ 16 h 36"/>
                <a:gd name="T8" fmla="*/ 15 w 28"/>
                <a:gd name="T9" fmla="*/ 3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36">
                  <a:moveTo>
                    <a:pt x="15" y="35"/>
                  </a:moveTo>
                  <a:cubicBezTo>
                    <a:pt x="7" y="36"/>
                    <a:pt x="1" y="29"/>
                    <a:pt x="0" y="20"/>
                  </a:cubicBezTo>
                  <a:cubicBezTo>
                    <a:pt x="0" y="11"/>
                    <a:pt x="6" y="3"/>
                    <a:pt x="13" y="2"/>
                  </a:cubicBezTo>
                  <a:cubicBezTo>
                    <a:pt x="21" y="0"/>
                    <a:pt x="27" y="7"/>
                    <a:pt x="28" y="16"/>
                  </a:cubicBezTo>
                  <a:cubicBezTo>
                    <a:pt x="28" y="25"/>
                    <a:pt x="23" y="33"/>
                    <a:pt x="15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57"/>
            <p:cNvSpPr/>
            <p:nvPr/>
          </p:nvSpPr>
          <p:spPr bwMode="auto">
            <a:xfrm>
              <a:off x="6487" y="-54"/>
              <a:ext cx="2" cy="0"/>
            </a:xfrm>
            <a:custGeom>
              <a:avLst/>
              <a:gdLst>
                <a:gd name="T0" fmla="*/ 2 w 2"/>
                <a:gd name="T1" fmla="*/ 0 w 2"/>
                <a:gd name="T2" fmla="*/ 1 w 2"/>
                <a:gd name="T3" fmla="*/ 1 w 2"/>
                <a:gd name="T4" fmla="*/ 1 w 2"/>
                <a:gd name="T5" fmla="*/ 2 w 2"/>
                <a:gd name="T6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58"/>
            <p:cNvSpPr/>
            <p:nvPr/>
          </p:nvSpPr>
          <p:spPr bwMode="auto">
            <a:xfrm>
              <a:off x="6454" y="-89"/>
              <a:ext cx="48" cy="35"/>
            </a:xfrm>
            <a:custGeom>
              <a:avLst/>
              <a:gdLst>
                <a:gd name="T0" fmla="*/ 41 w 50"/>
                <a:gd name="T1" fmla="*/ 0 h 37"/>
                <a:gd name="T2" fmla="*/ 26 w 50"/>
                <a:gd name="T3" fmla="*/ 6 h 37"/>
                <a:gd name="T4" fmla="*/ 0 w 50"/>
                <a:gd name="T5" fmla="*/ 25 h 37"/>
                <a:gd name="T6" fmla="*/ 33 w 50"/>
                <a:gd name="T7" fmla="*/ 37 h 37"/>
                <a:gd name="T8" fmla="*/ 34 w 50"/>
                <a:gd name="T9" fmla="*/ 37 h 37"/>
                <a:gd name="T10" fmla="*/ 34 w 50"/>
                <a:gd name="T11" fmla="*/ 37 h 37"/>
                <a:gd name="T12" fmla="*/ 36 w 50"/>
                <a:gd name="T13" fmla="*/ 37 h 37"/>
                <a:gd name="T14" fmla="*/ 41 w 50"/>
                <a:gd name="T1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37">
                  <a:moveTo>
                    <a:pt x="41" y="0"/>
                  </a:moveTo>
                  <a:cubicBezTo>
                    <a:pt x="37" y="4"/>
                    <a:pt x="32" y="6"/>
                    <a:pt x="26" y="6"/>
                  </a:cubicBezTo>
                  <a:cubicBezTo>
                    <a:pt x="19" y="14"/>
                    <a:pt x="10" y="21"/>
                    <a:pt x="0" y="25"/>
                  </a:cubicBezTo>
                  <a:cubicBezTo>
                    <a:pt x="9" y="33"/>
                    <a:pt x="21" y="37"/>
                    <a:pt x="33" y="37"/>
                  </a:cubicBezTo>
                  <a:cubicBezTo>
                    <a:pt x="33" y="37"/>
                    <a:pt x="34" y="37"/>
                    <a:pt x="34" y="37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5" y="37"/>
                    <a:pt x="35" y="37"/>
                    <a:pt x="36" y="37"/>
                  </a:cubicBezTo>
                  <a:cubicBezTo>
                    <a:pt x="44" y="25"/>
                    <a:pt x="50" y="11"/>
                    <a:pt x="41" y="0"/>
                  </a:cubicBezTo>
                </a:path>
              </a:pathLst>
            </a:custGeom>
            <a:solidFill>
              <a:srgbClr val="AF5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59"/>
            <p:cNvSpPr/>
            <p:nvPr/>
          </p:nvSpPr>
          <p:spPr bwMode="auto">
            <a:xfrm>
              <a:off x="6479" y="-94"/>
              <a:ext cx="14" cy="11"/>
            </a:xfrm>
            <a:custGeom>
              <a:avLst/>
              <a:gdLst>
                <a:gd name="T0" fmla="*/ 9 w 15"/>
                <a:gd name="T1" fmla="*/ 0 h 11"/>
                <a:gd name="T2" fmla="*/ 0 w 15"/>
                <a:gd name="T3" fmla="*/ 11 h 11"/>
                <a:gd name="T4" fmla="*/ 15 w 15"/>
                <a:gd name="T5" fmla="*/ 5 h 11"/>
                <a:gd name="T6" fmla="*/ 9 w 15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1">
                  <a:moveTo>
                    <a:pt x="9" y="0"/>
                  </a:moveTo>
                  <a:cubicBezTo>
                    <a:pt x="6" y="3"/>
                    <a:pt x="3" y="7"/>
                    <a:pt x="0" y="11"/>
                  </a:cubicBezTo>
                  <a:cubicBezTo>
                    <a:pt x="6" y="11"/>
                    <a:pt x="11" y="9"/>
                    <a:pt x="15" y="5"/>
                  </a:cubicBezTo>
                  <a:cubicBezTo>
                    <a:pt x="14" y="3"/>
                    <a:pt x="12" y="1"/>
                    <a:pt x="9" y="0"/>
                  </a:cubicBezTo>
                </a:path>
              </a:pathLst>
            </a:custGeom>
            <a:solidFill>
              <a:srgbClr val="854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60"/>
            <p:cNvSpPr/>
            <p:nvPr/>
          </p:nvSpPr>
          <p:spPr bwMode="auto">
            <a:xfrm>
              <a:off x="6131" y="-26"/>
              <a:ext cx="269" cy="167"/>
            </a:xfrm>
            <a:custGeom>
              <a:avLst/>
              <a:gdLst>
                <a:gd name="T0" fmla="*/ 281 w 284"/>
                <a:gd name="T1" fmla="*/ 44 h 176"/>
                <a:gd name="T2" fmla="*/ 26 w 284"/>
                <a:gd name="T3" fmla="*/ 0 h 176"/>
                <a:gd name="T4" fmla="*/ 12 w 284"/>
                <a:gd name="T5" fmla="*/ 114 h 176"/>
                <a:gd name="T6" fmla="*/ 235 w 284"/>
                <a:gd name="T7" fmla="*/ 176 h 176"/>
                <a:gd name="T8" fmla="*/ 281 w 284"/>
                <a:gd name="T9" fmla="*/ 44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4" h="176">
                  <a:moveTo>
                    <a:pt x="281" y="44"/>
                  </a:moveTo>
                  <a:cubicBezTo>
                    <a:pt x="110" y="64"/>
                    <a:pt x="26" y="0"/>
                    <a:pt x="26" y="0"/>
                  </a:cubicBezTo>
                  <a:cubicBezTo>
                    <a:pt x="26" y="0"/>
                    <a:pt x="0" y="59"/>
                    <a:pt x="12" y="114"/>
                  </a:cubicBezTo>
                  <a:cubicBezTo>
                    <a:pt x="92" y="89"/>
                    <a:pt x="179" y="118"/>
                    <a:pt x="235" y="176"/>
                  </a:cubicBezTo>
                  <a:cubicBezTo>
                    <a:pt x="284" y="130"/>
                    <a:pt x="281" y="44"/>
                    <a:pt x="281" y="44"/>
                  </a:cubicBezTo>
                  <a:close/>
                </a:path>
              </a:pathLst>
            </a:custGeom>
            <a:solidFill>
              <a:srgbClr val="C32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61"/>
            <p:cNvSpPr/>
            <p:nvPr/>
          </p:nvSpPr>
          <p:spPr bwMode="auto">
            <a:xfrm>
              <a:off x="6143" y="59"/>
              <a:ext cx="211" cy="116"/>
            </a:xfrm>
            <a:custGeom>
              <a:avLst/>
              <a:gdLst>
                <a:gd name="T0" fmla="*/ 0 w 223"/>
                <a:gd name="T1" fmla="*/ 25 h 123"/>
                <a:gd name="T2" fmla="*/ 107 w 223"/>
                <a:gd name="T3" fmla="*/ 113 h 123"/>
                <a:gd name="T4" fmla="*/ 223 w 223"/>
                <a:gd name="T5" fmla="*/ 87 h 123"/>
                <a:gd name="T6" fmla="*/ 0 w 223"/>
                <a:gd name="T7" fmla="*/ 2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3" h="123">
                  <a:moveTo>
                    <a:pt x="0" y="25"/>
                  </a:moveTo>
                  <a:cubicBezTo>
                    <a:pt x="9" y="63"/>
                    <a:pt x="37" y="99"/>
                    <a:pt x="107" y="113"/>
                  </a:cubicBezTo>
                  <a:cubicBezTo>
                    <a:pt x="162" y="123"/>
                    <a:pt x="199" y="110"/>
                    <a:pt x="223" y="87"/>
                  </a:cubicBezTo>
                  <a:cubicBezTo>
                    <a:pt x="167" y="29"/>
                    <a:pt x="80" y="0"/>
                    <a:pt x="0" y="25"/>
                  </a:cubicBezTo>
                  <a:close/>
                </a:path>
              </a:pathLst>
            </a:custGeom>
            <a:solidFill>
              <a:srgbClr val="EF5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62"/>
            <p:cNvSpPr/>
            <p:nvPr/>
          </p:nvSpPr>
          <p:spPr bwMode="auto">
            <a:xfrm>
              <a:off x="5732" y="-866"/>
              <a:ext cx="1227" cy="890"/>
            </a:xfrm>
            <a:custGeom>
              <a:avLst/>
              <a:gdLst>
                <a:gd name="T0" fmla="*/ 739 w 1294"/>
                <a:gd name="T1" fmla="*/ 78 h 940"/>
                <a:gd name="T2" fmla="*/ 375 w 1294"/>
                <a:gd name="T3" fmla="*/ 72 h 940"/>
                <a:gd name="T4" fmla="*/ 463 w 1294"/>
                <a:gd name="T5" fmla="*/ 81 h 940"/>
                <a:gd name="T6" fmla="*/ 18 w 1294"/>
                <a:gd name="T7" fmla="*/ 595 h 940"/>
                <a:gd name="T8" fmla="*/ 52 w 1294"/>
                <a:gd name="T9" fmla="*/ 774 h 940"/>
                <a:gd name="T10" fmla="*/ 119 w 1294"/>
                <a:gd name="T11" fmla="*/ 605 h 940"/>
                <a:gd name="T12" fmla="*/ 118 w 1294"/>
                <a:gd name="T13" fmla="*/ 636 h 940"/>
                <a:gd name="T14" fmla="*/ 236 w 1294"/>
                <a:gd name="T15" fmla="*/ 374 h 940"/>
                <a:gd name="T16" fmla="*/ 351 w 1294"/>
                <a:gd name="T17" fmla="*/ 328 h 940"/>
                <a:gd name="T18" fmla="*/ 509 w 1294"/>
                <a:gd name="T19" fmla="*/ 270 h 940"/>
                <a:gd name="T20" fmla="*/ 427 w 1294"/>
                <a:gd name="T21" fmla="*/ 345 h 940"/>
                <a:gd name="T22" fmla="*/ 716 w 1294"/>
                <a:gd name="T23" fmla="*/ 286 h 940"/>
                <a:gd name="T24" fmla="*/ 609 w 1294"/>
                <a:gd name="T25" fmla="*/ 363 h 940"/>
                <a:gd name="T26" fmla="*/ 923 w 1294"/>
                <a:gd name="T27" fmla="*/ 339 h 940"/>
                <a:gd name="T28" fmla="*/ 924 w 1294"/>
                <a:gd name="T29" fmla="*/ 337 h 940"/>
                <a:gd name="T30" fmla="*/ 865 w 1294"/>
                <a:gd name="T31" fmla="*/ 393 h 940"/>
                <a:gd name="T32" fmla="*/ 1027 w 1294"/>
                <a:gd name="T33" fmla="*/ 432 h 940"/>
                <a:gd name="T34" fmla="*/ 1046 w 1294"/>
                <a:gd name="T35" fmla="*/ 628 h 940"/>
                <a:gd name="T36" fmla="*/ 1054 w 1294"/>
                <a:gd name="T37" fmla="*/ 630 h 940"/>
                <a:gd name="T38" fmla="*/ 1091 w 1294"/>
                <a:gd name="T39" fmla="*/ 584 h 940"/>
                <a:gd name="T40" fmla="*/ 1104 w 1294"/>
                <a:gd name="T41" fmla="*/ 776 h 940"/>
                <a:gd name="T42" fmla="*/ 1139 w 1294"/>
                <a:gd name="T43" fmla="*/ 940 h 940"/>
                <a:gd name="T44" fmla="*/ 1189 w 1294"/>
                <a:gd name="T45" fmla="*/ 360 h 940"/>
                <a:gd name="T46" fmla="*/ 1158 w 1294"/>
                <a:gd name="T47" fmla="*/ 324 h 940"/>
                <a:gd name="T48" fmla="*/ 1181 w 1294"/>
                <a:gd name="T49" fmla="*/ 327 h 940"/>
                <a:gd name="T50" fmla="*/ 999 w 1294"/>
                <a:gd name="T51" fmla="*/ 137 h 940"/>
                <a:gd name="T52" fmla="*/ 754 w 1294"/>
                <a:gd name="T53" fmla="*/ 76 h 940"/>
                <a:gd name="T54" fmla="*/ 739 w 1294"/>
                <a:gd name="T55" fmla="*/ 78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94" h="940">
                  <a:moveTo>
                    <a:pt x="739" y="78"/>
                  </a:moveTo>
                  <a:cubicBezTo>
                    <a:pt x="651" y="19"/>
                    <a:pt x="453" y="0"/>
                    <a:pt x="375" y="72"/>
                  </a:cubicBezTo>
                  <a:cubicBezTo>
                    <a:pt x="403" y="81"/>
                    <a:pt x="435" y="68"/>
                    <a:pt x="463" y="81"/>
                  </a:cubicBezTo>
                  <a:cubicBezTo>
                    <a:pt x="237" y="98"/>
                    <a:pt x="0" y="357"/>
                    <a:pt x="18" y="595"/>
                  </a:cubicBezTo>
                  <a:cubicBezTo>
                    <a:pt x="22" y="661"/>
                    <a:pt x="30" y="715"/>
                    <a:pt x="52" y="774"/>
                  </a:cubicBezTo>
                  <a:cubicBezTo>
                    <a:pt x="69" y="718"/>
                    <a:pt x="104" y="661"/>
                    <a:pt x="119" y="605"/>
                  </a:cubicBezTo>
                  <a:cubicBezTo>
                    <a:pt x="118" y="615"/>
                    <a:pt x="119" y="625"/>
                    <a:pt x="118" y="636"/>
                  </a:cubicBezTo>
                  <a:cubicBezTo>
                    <a:pt x="169" y="563"/>
                    <a:pt x="181" y="440"/>
                    <a:pt x="236" y="374"/>
                  </a:cubicBezTo>
                  <a:cubicBezTo>
                    <a:pt x="262" y="343"/>
                    <a:pt x="311" y="342"/>
                    <a:pt x="351" y="328"/>
                  </a:cubicBezTo>
                  <a:cubicBezTo>
                    <a:pt x="403" y="310"/>
                    <a:pt x="457" y="282"/>
                    <a:pt x="509" y="270"/>
                  </a:cubicBezTo>
                  <a:cubicBezTo>
                    <a:pt x="483" y="295"/>
                    <a:pt x="453" y="320"/>
                    <a:pt x="427" y="345"/>
                  </a:cubicBezTo>
                  <a:cubicBezTo>
                    <a:pt x="523" y="335"/>
                    <a:pt x="624" y="310"/>
                    <a:pt x="716" y="286"/>
                  </a:cubicBezTo>
                  <a:cubicBezTo>
                    <a:pt x="684" y="318"/>
                    <a:pt x="642" y="336"/>
                    <a:pt x="609" y="363"/>
                  </a:cubicBezTo>
                  <a:cubicBezTo>
                    <a:pt x="715" y="383"/>
                    <a:pt x="818" y="358"/>
                    <a:pt x="923" y="339"/>
                  </a:cubicBezTo>
                  <a:cubicBezTo>
                    <a:pt x="925" y="338"/>
                    <a:pt x="926" y="337"/>
                    <a:pt x="924" y="337"/>
                  </a:cubicBezTo>
                  <a:cubicBezTo>
                    <a:pt x="906" y="357"/>
                    <a:pt x="883" y="373"/>
                    <a:pt x="865" y="393"/>
                  </a:cubicBezTo>
                  <a:cubicBezTo>
                    <a:pt x="914" y="424"/>
                    <a:pt x="972" y="423"/>
                    <a:pt x="1027" y="432"/>
                  </a:cubicBezTo>
                  <a:cubicBezTo>
                    <a:pt x="1018" y="493"/>
                    <a:pt x="1027" y="571"/>
                    <a:pt x="1046" y="628"/>
                  </a:cubicBezTo>
                  <a:cubicBezTo>
                    <a:pt x="1046" y="629"/>
                    <a:pt x="1054" y="630"/>
                    <a:pt x="1054" y="630"/>
                  </a:cubicBezTo>
                  <a:cubicBezTo>
                    <a:pt x="1065" y="613"/>
                    <a:pt x="1078" y="598"/>
                    <a:pt x="1091" y="584"/>
                  </a:cubicBezTo>
                  <a:cubicBezTo>
                    <a:pt x="1080" y="652"/>
                    <a:pt x="1088" y="712"/>
                    <a:pt x="1104" y="776"/>
                  </a:cubicBezTo>
                  <a:cubicBezTo>
                    <a:pt x="1117" y="827"/>
                    <a:pt x="1144" y="888"/>
                    <a:pt x="1139" y="940"/>
                  </a:cubicBezTo>
                  <a:cubicBezTo>
                    <a:pt x="1253" y="793"/>
                    <a:pt x="1294" y="523"/>
                    <a:pt x="1189" y="360"/>
                  </a:cubicBezTo>
                  <a:cubicBezTo>
                    <a:pt x="1180" y="347"/>
                    <a:pt x="1170" y="335"/>
                    <a:pt x="1158" y="324"/>
                  </a:cubicBezTo>
                  <a:cubicBezTo>
                    <a:pt x="1166" y="325"/>
                    <a:pt x="1174" y="325"/>
                    <a:pt x="1181" y="327"/>
                  </a:cubicBezTo>
                  <a:cubicBezTo>
                    <a:pt x="1169" y="247"/>
                    <a:pt x="1061" y="171"/>
                    <a:pt x="999" y="137"/>
                  </a:cubicBezTo>
                  <a:cubicBezTo>
                    <a:pt x="930" y="98"/>
                    <a:pt x="836" y="78"/>
                    <a:pt x="754" y="76"/>
                  </a:cubicBezTo>
                  <a:lnTo>
                    <a:pt x="739" y="78"/>
                  </a:lnTo>
                  <a:close/>
                </a:path>
              </a:pathLst>
            </a:custGeom>
            <a:solidFill>
              <a:srgbClr val="552B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63"/>
            <p:cNvSpPr/>
            <p:nvPr/>
          </p:nvSpPr>
          <p:spPr bwMode="auto">
            <a:xfrm>
              <a:off x="6571" y="-323"/>
              <a:ext cx="112" cy="161"/>
            </a:xfrm>
            <a:custGeom>
              <a:avLst/>
              <a:gdLst>
                <a:gd name="T0" fmla="*/ 101 w 118"/>
                <a:gd name="T1" fmla="*/ 167 h 170"/>
                <a:gd name="T2" fmla="*/ 93 w 118"/>
                <a:gd name="T3" fmla="*/ 64 h 170"/>
                <a:gd name="T4" fmla="*/ 5 w 118"/>
                <a:gd name="T5" fmla="*/ 16 h 170"/>
                <a:gd name="T6" fmla="*/ 6 w 118"/>
                <a:gd name="T7" fmla="*/ 27 h 170"/>
                <a:gd name="T8" fmla="*/ 73 w 118"/>
                <a:gd name="T9" fmla="*/ 76 h 170"/>
                <a:gd name="T10" fmla="*/ 95 w 118"/>
                <a:gd name="T11" fmla="*/ 164 h 170"/>
                <a:gd name="T12" fmla="*/ 101 w 118"/>
                <a:gd name="T13" fmla="*/ 16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8" h="170">
                  <a:moveTo>
                    <a:pt x="101" y="167"/>
                  </a:moveTo>
                  <a:cubicBezTo>
                    <a:pt x="118" y="133"/>
                    <a:pt x="110" y="96"/>
                    <a:pt x="93" y="64"/>
                  </a:cubicBezTo>
                  <a:cubicBezTo>
                    <a:pt x="77" y="34"/>
                    <a:pt x="41" y="0"/>
                    <a:pt x="5" y="16"/>
                  </a:cubicBezTo>
                  <a:cubicBezTo>
                    <a:pt x="0" y="19"/>
                    <a:pt x="2" y="25"/>
                    <a:pt x="6" y="27"/>
                  </a:cubicBezTo>
                  <a:cubicBezTo>
                    <a:pt x="34" y="38"/>
                    <a:pt x="56" y="50"/>
                    <a:pt x="73" y="76"/>
                  </a:cubicBezTo>
                  <a:cubicBezTo>
                    <a:pt x="89" y="100"/>
                    <a:pt x="100" y="135"/>
                    <a:pt x="95" y="164"/>
                  </a:cubicBezTo>
                  <a:cubicBezTo>
                    <a:pt x="94" y="168"/>
                    <a:pt x="99" y="170"/>
                    <a:pt x="101" y="167"/>
                  </a:cubicBezTo>
                  <a:close/>
                </a:path>
              </a:pathLst>
            </a:custGeom>
            <a:solidFill>
              <a:srgbClr val="754D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64"/>
            <p:cNvSpPr/>
            <p:nvPr/>
          </p:nvSpPr>
          <p:spPr bwMode="auto">
            <a:xfrm>
              <a:off x="5959" y="-411"/>
              <a:ext cx="174" cy="79"/>
            </a:xfrm>
            <a:custGeom>
              <a:avLst/>
              <a:gdLst>
                <a:gd name="T0" fmla="*/ 180 w 184"/>
                <a:gd name="T1" fmla="*/ 34 h 84"/>
                <a:gd name="T2" fmla="*/ 135 w 184"/>
                <a:gd name="T3" fmla="*/ 6 h 84"/>
                <a:gd name="T4" fmla="*/ 79 w 184"/>
                <a:gd name="T5" fmla="*/ 6 h 84"/>
                <a:gd name="T6" fmla="*/ 0 w 184"/>
                <a:gd name="T7" fmla="*/ 77 h 84"/>
                <a:gd name="T8" fmla="*/ 8 w 184"/>
                <a:gd name="T9" fmla="*/ 82 h 84"/>
                <a:gd name="T10" fmla="*/ 80 w 184"/>
                <a:gd name="T11" fmla="*/ 30 h 84"/>
                <a:gd name="T12" fmla="*/ 173 w 184"/>
                <a:gd name="T13" fmla="*/ 42 h 84"/>
                <a:gd name="T14" fmla="*/ 180 w 184"/>
                <a:gd name="T15" fmla="*/ 3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4" h="84">
                  <a:moveTo>
                    <a:pt x="180" y="34"/>
                  </a:moveTo>
                  <a:cubicBezTo>
                    <a:pt x="165" y="22"/>
                    <a:pt x="154" y="11"/>
                    <a:pt x="135" y="6"/>
                  </a:cubicBezTo>
                  <a:cubicBezTo>
                    <a:pt x="117" y="0"/>
                    <a:pt x="97" y="2"/>
                    <a:pt x="79" y="6"/>
                  </a:cubicBezTo>
                  <a:cubicBezTo>
                    <a:pt x="47" y="14"/>
                    <a:pt x="3" y="41"/>
                    <a:pt x="0" y="77"/>
                  </a:cubicBezTo>
                  <a:cubicBezTo>
                    <a:pt x="0" y="81"/>
                    <a:pt x="5" y="84"/>
                    <a:pt x="8" y="82"/>
                  </a:cubicBezTo>
                  <a:cubicBezTo>
                    <a:pt x="33" y="64"/>
                    <a:pt x="49" y="41"/>
                    <a:pt x="80" y="30"/>
                  </a:cubicBezTo>
                  <a:cubicBezTo>
                    <a:pt x="108" y="20"/>
                    <a:pt x="149" y="24"/>
                    <a:pt x="173" y="42"/>
                  </a:cubicBezTo>
                  <a:cubicBezTo>
                    <a:pt x="178" y="45"/>
                    <a:pt x="184" y="37"/>
                    <a:pt x="180" y="34"/>
                  </a:cubicBezTo>
                  <a:close/>
                </a:path>
              </a:pathLst>
            </a:custGeom>
            <a:solidFill>
              <a:srgbClr val="754D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50" name="椭圆 249"/>
          <p:cNvSpPr/>
          <p:nvPr/>
        </p:nvSpPr>
        <p:spPr>
          <a:xfrm>
            <a:off x="1050324" y="5881816"/>
            <a:ext cx="2434281" cy="642552"/>
          </a:xfrm>
          <a:prstGeom prst="ellipse">
            <a:avLst/>
          </a:prstGeom>
          <a:solidFill>
            <a:srgbClr val="8CB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5" name="Group 4"/>
          <p:cNvGrpSpPr>
            <a:grpSpLocks noChangeAspect="1"/>
          </p:cNvGrpSpPr>
          <p:nvPr/>
        </p:nvGrpSpPr>
        <p:grpSpPr bwMode="auto">
          <a:xfrm>
            <a:off x="7352273" y="4003587"/>
            <a:ext cx="1670700" cy="2254849"/>
            <a:chOff x="1337" y="2411"/>
            <a:chExt cx="981" cy="1324"/>
          </a:xfrm>
        </p:grpSpPr>
        <p:sp>
          <p:nvSpPr>
            <p:cNvPr id="66" name="AutoShape 3"/>
            <p:cNvSpPr>
              <a:spLocks noChangeAspect="1" noChangeArrowheads="1" noTextEdit="1"/>
            </p:cNvSpPr>
            <p:nvPr/>
          </p:nvSpPr>
          <p:spPr bwMode="auto">
            <a:xfrm>
              <a:off x="1337" y="2411"/>
              <a:ext cx="981" cy="1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5"/>
            <p:cNvSpPr/>
            <p:nvPr/>
          </p:nvSpPr>
          <p:spPr bwMode="auto">
            <a:xfrm>
              <a:off x="1874" y="3437"/>
              <a:ext cx="205" cy="298"/>
            </a:xfrm>
            <a:custGeom>
              <a:avLst/>
              <a:gdLst>
                <a:gd name="T0" fmla="*/ 18 w 37"/>
                <a:gd name="T1" fmla="*/ 5 h 54"/>
                <a:gd name="T2" fmla="*/ 16 w 37"/>
                <a:gd name="T3" fmla="*/ 39 h 54"/>
                <a:gd name="T4" fmla="*/ 35 w 37"/>
                <a:gd name="T5" fmla="*/ 45 h 54"/>
                <a:gd name="T6" fmla="*/ 33 w 37"/>
                <a:gd name="T7" fmla="*/ 52 h 54"/>
                <a:gd name="T8" fmla="*/ 1 w 37"/>
                <a:gd name="T9" fmla="*/ 49 h 54"/>
                <a:gd name="T10" fmla="*/ 2 w 37"/>
                <a:gd name="T11" fmla="*/ 11 h 54"/>
                <a:gd name="T12" fmla="*/ 0 w 37"/>
                <a:gd name="T13" fmla="*/ 2 h 54"/>
                <a:gd name="T14" fmla="*/ 18 w 37"/>
                <a:gd name="T15" fmla="*/ 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54">
                  <a:moveTo>
                    <a:pt x="18" y="5"/>
                  </a:move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34" y="42"/>
                    <a:pt x="35" y="45"/>
                  </a:cubicBezTo>
                  <a:cubicBezTo>
                    <a:pt x="36" y="48"/>
                    <a:pt x="37" y="53"/>
                    <a:pt x="33" y="52"/>
                  </a:cubicBezTo>
                  <a:cubicBezTo>
                    <a:pt x="29" y="52"/>
                    <a:pt x="2" y="54"/>
                    <a:pt x="1" y="49"/>
                  </a:cubicBezTo>
                  <a:cubicBezTo>
                    <a:pt x="0" y="44"/>
                    <a:pt x="1" y="13"/>
                    <a:pt x="2" y="11"/>
                  </a:cubicBezTo>
                  <a:cubicBezTo>
                    <a:pt x="2" y="9"/>
                    <a:pt x="0" y="2"/>
                    <a:pt x="0" y="2"/>
                  </a:cubicBezTo>
                  <a:cubicBezTo>
                    <a:pt x="0" y="2"/>
                    <a:pt x="18" y="0"/>
                    <a:pt x="18" y="5"/>
                  </a:cubicBezTo>
                  <a:close/>
                </a:path>
              </a:pathLst>
            </a:custGeom>
            <a:solidFill>
              <a:srgbClr val="F4C2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6"/>
            <p:cNvSpPr/>
            <p:nvPr/>
          </p:nvSpPr>
          <p:spPr bwMode="auto">
            <a:xfrm>
              <a:off x="1880" y="3669"/>
              <a:ext cx="199" cy="66"/>
            </a:xfrm>
            <a:custGeom>
              <a:avLst/>
              <a:gdLst>
                <a:gd name="T0" fmla="*/ 34 w 36"/>
                <a:gd name="T1" fmla="*/ 3 h 12"/>
                <a:gd name="T2" fmla="*/ 32 w 36"/>
                <a:gd name="T3" fmla="*/ 10 h 12"/>
                <a:gd name="T4" fmla="*/ 0 w 36"/>
                <a:gd name="T5" fmla="*/ 7 h 12"/>
                <a:gd name="T6" fmla="*/ 0 w 36"/>
                <a:gd name="T7" fmla="*/ 2 h 12"/>
                <a:gd name="T8" fmla="*/ 26 w 36"/>
                <a:gd name="T9" fmla="*/ 6 h 12"/>
                <a:gd name="T10" fmla="*/ 26 w 36"/>
                <a:gd name="T11" fmla="*/ 0 h 12"/>
                <a:gd name="T12" fmla="*/ 34 w 36"/>
                <a:gd name="T13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2">
                  <a:moveTo>
                    <a:pt x="34" y="3"/>
                  </a:moveTo>
                  <a:cubicBezTo>
                    <a:pt x="35" y="6"/>
                    <a:pt x="36" y="11"/>
                    <a:pt x="32" y="10"/>
                  </a:cubicBezTo>
                  <a:cubicBezTo>
                    <a:pt x="28" y="10"/>
                    <a:pt x="1" y="12"/>
                    <a:pt x="0" y="7"/>
                  </a:cubicBezTo>
                  <a:cubicBezTo>
                    <a:pt x="0" y="6"/>
                    <a:pt x="0" y="4"/>
                    <a:pt x="0" y="2"/>
                  </a:cubicBezTo>
                  <a:cubicBezTo>
                    <a:pt x="6" y="7"/>
                    <a:pt x="25" y="6"/>
                    <a:pt x="26" y="6"/>
                  </a:cubicBezTo>
                  <a:cubicBezTo>
                    <a:pt x="26" y="6"/>
                    <a:pt x="26" y="2"/>
                    <a:pt x="26" y="0"/>
                  </a:cubicBezTo>
                  <a:cubicBezTo>
                    <a:pt x="30" y="1"/>
                    <a:pt x="34" y="2"/>
                    <a:pt x="34" y="3"/>
                  </a:cubicBezTo>
                  <a:close/>
                </a:path>
              </a:pathLst>
            </a:custGeom>
            <a:solidFill>
              <a:srgbClr val="2A00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7"/>
            <p:cNvSpPr/>
            <p:nvPr/>
          </p:nvSpPr>
          <p:spPr bwMode="auto">
            <a:xfrm>
              <a:off x="1559" y="3420"/>
              <a:ext cx="216" cy="304"/>
            </a:xfrm>
            <a:custGeom>
              <a:avLst/>
              <a:gdLst>
                <a:gd name="T0" fmla="*/ 21 w 39"/>
                <a:gd name="T1" fmla="*/ 5 h 55"/>
                <a:gd name="T2" fmla="*/ 21 w 39"/>
                <a:gd name="T3" fmla="*/ 39 h 55"/>
                <a:gd name="T4" fmla="*/ 2 w 39"/>
                <a:gd name="T5" fmla="*/ 44 h 55"/>
                <a:gd name="T6" fmla="*/ 4 w 39"/>
                <a:gd name="T7" fmla="*/ 52 h 55"/>
                <a:gd name="T8" fmla="*/ 36 w 39"/>
                <a:gd name="T9" fmla="*/ 50 h 55"/>
                <a:gd name="T10" fmla="*/ 37 w 39"/>
                <a:gd name="T11" fmla="*/ 12 h 55"/>
                <a:gd name="T12" fmla="*/ 39 w 39"/>
                <a:gd name="T13" fmla="*/ 3 h 55"/>
                <a:gd name="T14" fmla="*/ 21 w 39"/>
                <a:gd name="T15" fmla="*/ 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55">
                  <a:moveTo>
                    <a:pt x="21" y="5"/>
                  </a:moveTo>
                  <a:cubicBezTo>
                    <a:pt x="21" y="39"/>
                    <a:pt x="21" y="39"/>
                    <a:pt x="21" y="39"/>
                  </a:cubicBezTo>
                  <a:cubicBezTo>
                    <a:pt x="21" y="39"/>
                    <a:pt x="3" y="41"/>
                    <a:pt x="2" y="44"/>
                  </a:cubicBezTo>
                  <a:cubicBezTo>
                    <a:pt x="0" y="48"/>
                    <a:pt x="0" y="52"/>
                    <a:pt x="4" y="52"/>
                  </a:cubicBezTo>
                  <a:cubicBezTo>
                    <a:pt x="8" y="52"/>
                    <a:pt x="35" y="55"/>
                    <a:pt x="36" y="50"/>
                  </a:cubicBezTo>
                  <a:cubicBezTo>
                    <a:pt x="37" y="44"/>
                    <a:pt x="37" y="14"/>
                    <a:pt x="37" y="12"/>
                  </a:cubicBezTo>
                  <a:cubicBezTo>
                    <a:pt x="36" y="10"/>
                    <a:pt x="39" y="3"/>
                    <a:pt x="39" y="3"/>
                  </a:cubicBezTo>
                  <a:cubicBezTo>
                    <a:pt x="39" y="3"/>
                    <a:pt x="21" y="0"/>
                    <a:pt x="21" y="5"/>
                  </a:cubicBezTo>
                  <a:close/>
                </a:path>
              </a:pathLst>
            </a:custGeom>
            <a:solidFill>
              <a:srgbClr val="F4C2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8"/>
            <p:cNvSpPr/>
            <p:nvPr/>
          </p:nvSpPr>
          <p:spPr bwMode="auto">
            <a:xfrm>
              <a:off x="1559" y="3647"/>
              <a:ext cx="199" cy="77"/>
            </a:xfrm>
            <a:custGeom>
              <a:avLst/>
              <a:gdLst>
                <a:gd name="T0" fmla="*/ 2 w 36"/>
                <a:gd name="T1" fmla="*/ 3 h 14"/>
                <a:gd name="T2" fmla="*/ 4 w 36"/>
                <a:gd name="T3" fmla="*/ 11 h 14"/>
                <a:gd name="T4" fmla="*/ 36 w 36"/>
                <a:gd name="T5" fmla="*/ 9 h 14"/>
                <a:gd name="T6" fmla="*/ 36 w 36"/>
                <a:gd name="T7" fmla="*/ 3 h 14"/>
                <a:gd name="T8" fmla="*/ 10 w 36"/>
                <a:gd name="T9" fmla="*/ 6 h 14"/>
                <a:gd name="T10" fmla="*/ 10 w 36"/>
                <a:gd name="T11" fmla="*/ 0 h 14"/>
                <a:gd name="T12" fmla="*/ 2 w 36"/>
                <a:gd name="T13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4">
                  <a:moveTo>
                    <a:pt x="2" y="3"/>
                  </a:moveTo>
                  <a:cubicBezTo>
                    <a:pt x="0" y="7"/>
                    <a:pt x="0" y="11"/>
                    <a:pt x="4" y="11"/>
                  </a:cubicBezTo>
                  <a:cubicBezTo>
                    <a:pt x="8" y="11"/>
                    <a:pt x="35" y="14"/>
                    <a:pt x="36" y="9"/>
                  </a:cubicBezTo>
                  <a:cubicBezTo>
                    <a:pt x="36" y="8"/>
                    <a:pt x="36" y="6"/>
                    <a:pt x="36" y="3"/>
                  </a:cubicBezTo>
                  <a:cubicBezTo>
                    <a:pt x="30" y="9"/>
                    <a:pt x="11" y="6"/>
                    <a:pt x="10" y="6"/>
                  </a:cubicBezTo>
                  <a:cubicBezTo>
                    <a:pt x="9" y="6"/>
                    <a:pt x="10" y="2"/>
                    <a:pt x="10" y="0"/>
                  </a:cubicBezTo>
                  <a:cubicBezTo>
                    <a:pt x="6" y="1"/>
                    <a:pt x="2" y="2"/>
                    <a:pt x="2" y="3"/>
                  </a:cubicBezTo>
                  <a:close/>
                </a:path>
              </a:pathLst>
            </a:custGeom>
            <a:solidFill>
              <a:srgbClr val="2A00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9"/>
            <p:cNvSpPr/>
            <p:nvPr/>
          </p:nvSpPr>
          <p:spPr bwMode="auto">
            <a:xfrm>
              <a:off x="1625" y="3332"/>
              <a:ext cx="388" cy="237"/>
            </a:xfrm>
            <a:custGeom>
              <a:avLst/>
              <a:gdLst>
                <a:gd name="T0" fmla="*/ 6 w 70"/>
                <a:gd name="T1" fmla="*/ 0 h 43"/>
                <a:gd name="T2" fmla="*/ 0 w 70"/>
                <a:gd name="T3" fmla="*/ 31 h 43"/>
                <a:gd name="T4" fmla="*/ 12 w 70"/>
                <a:gd name="T5" fmla="*/ 36 h 43"/>
                <a:gd name="T6" fmla="*/ 32 w 70"/>
                <a:gd name="T7" fmla="*/ 37 h 43"/>
                <a:gd name="T8" fmla="*/ 35 w 70"/>
                <a:gd name="T9" fmla="*/ 18 h 43"/>
                <a:gd name="T10" fmla="*/ 38 w 70"/>
                <a:gd name="T11" fmla="*/ 18 h 43"/>
                <a:gd name="T12" fmla="*/ 38 w 70"/>
                <a:gd name="T13" fmla="*/ 38 h 43"/>
                <a:gd name="T14" fmla="*/ 61 w 70"/>
                <a:gd name="T15" fmla="*/ 42 h 43"/>
                <a:gd name="T16" fmla="*/ 70 w 70"/>
                <a:gd name="T17" fmla="*/ 38 h 43"/>
                <a:gd name="T18" fmla="*/ 66 w 70"/>
                <a:gd name="T19" fmla="*/ 6 h 43"/>
                <a:gd name="T20" fmla="*/ 6 w 70"/>
                <a:gd name="T2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" h="43">
                  <a:moveTo>
                    <a:pt x="6" y="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6" y="35"/>
                    <a:pt x="12" y="36"/>
                  </a:cubicBezTo>
                  <a:cubicBezTo>
                    <a:pt x="19" y="36"/>
                    <a:pt x="32" y="37"/>
                    <a:pt x="32" y="37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6" y="18"/>
                    <a:pt x="38" y="18"/>
                  </a:cubicBezTo>
                  <a:cubicBezTo>
                    <a:pt x="39" y="18"/>
                    <a:pt x="38" y="38"/>
                    <a:pt x="38" y="38"/>
                  </a:cubicBezTo>
                  <a:cubicBezTo>
                    <a:pt x="38" y="38"/>
                    <a:pt x="57" y="43"/>
                    <a:pt x="61" y="42"/>
                  </a:cubicBezTo>
                  <a:cubicBezTo>
                    <a:pt x="65" y="41"/>
                    <a:pt x="70" y="38"/>
                    <a:pt x="70" y="38"/>
                  </a:cubicBezTo>
                  <a:cubicBezTo>
                    <a:pt x="66" y="6"/>
                    <a:pt x="66" y="6"/>
                    <a:pt x="66" y="6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2A00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10"/>
            <p:cNvSpPr/>
            <p:nvPr/>
          </p:nvSpPr>
          <p:spPr bwMode="auto">
            <a:xfrm>
              <a:off x="1946" y="2902"/>
              <a:ext cx="377" cy="254"/>
            </a:xfrm>
            <a:custGeom>
              <a:avLst/>
              <a:gdLst>
                <a:gd name="T0" fmla="*/ 0 w 68"/>
                <a:gd name="T1" fmla="*/ 30 h 46"/>
                <a:gd name="T2" fmla="*/ 23 w 68"/>
                <a:gd name="T3" fmla="*/ 22 h 46"/>
                <a:gd name="T4" fmla="*/ 47 w 68"/>
                <a:gd name="T5" fmla="*/ 11 h 46"/>
                <a:gd name="T6" fmla="*/ 55 w 68"/>
                <a:gd name="T7" fmla="*/ 4 h 46"/>
                <a:gd name="T8" fmla="*/ 60 w 68"/>
                <a:gd name="T9" fmla="*/ 1 h 46"/>
                <a:gd name="T10" fmla="*/ 57 w 68"/>
                <a:gd name="T11" fmla="*/ 6 h 46"/>
                <a:gd name="T12" fmla="*/ 64 w 68"/>
                <a:gd name="T13" fmla="*/ 3 h 46"/>
                <a:gd name="T14" fmla="*/ 58 w 68"/>
                <a:gd name="T15" fmla="*/ 9 h 46"/>
                <a:gd name="T16" fmla="*/ 66 w 68"/>
                <a:gd name="T17" fmla="*/ 7 h 46"/>
                <a:gd name="T18" fmla="*/ 59 w 68"/>
                <a:gd name="T19" fmla="*/ 12 h 46"/>
                <a:gd name="T20" fmla="*/ 67 w 68"/>
                <a:gd name="T21" fmla="*/ 12 h 46"/>
                <a:gd name="T22" fmla="*/ 59 w 68"/>
                <a:gd name="T23" fmla="*/ 14 h 46"/>
                <a:gd name="T24" fmla="*/ 62 w 68"/>
                <a:gd name="T25" fmla="*/ 18 h 46"/>
                <a:gd name="T26" fmla="*/ 57 w 68"/>
                <a:gd name="T27" fmla="*/ 17 h 46"/>
                <a:gd name="T28" fmla="*/ 49 w 68"/>
                <a:gd name="T29" fmla="*/ 21 h 46"/>
                <a:gd name="T30" fmla="*/ 6 w 68"/>
                <a:gd name="T31" fmla="*/ 43 h 46"/>
                <a:gd name="T32" fmla="*/ 0 w 68"/>
                <a:gd name="T33" fmla="*/ 3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" h="46">
                  <a:moveTo>
                    <a:pt x="0" y="30"/>
                  </a:moveTo>
                  <a:cubicBezTo>
                    <a:pt x="0" y="30"/>
                    <a:pt x="17" y="25"/>
                    <a:pt x="23" y="22"/>
                  </a:cubicBezTo>
                  <a:cubicBezTo>
                    <a:pt x="29" y="20"/>
                    <a:pt x="47" y="11"/>
                    <a:pt x="47" y="11"/>
                  </a:cubicBezTo>
                  <a:cubicBezTo>
                    <a:pt x="47" y="11"/>
                    <a:pt x="53" y="5"/>
                    <a:pt x="55" y="4"/>
                  </a:cubicBezTo>
                  <a:cubicBezTo>
                    <a:pt x="56" y="2"/>
                    <a:pt x="59" y="0"/>
                    <a:pt x="60" y="1"/>
                  </a:cubicBezTo>
                  <a:cubicBezTo>
                    <a:pt x="61" y="2"/>
                    <a:pt x="57" y="6"/>
                    <a:pt x="57" y="6"/>
                  </a:cubicBezTo>
                  <a:cubicBezTo>
                    <a:pt x="57" y="6"/>
                    <a:pt x="63" y="1"/>
                    <a:pt x="64" y="3"/>
                  </a:cubicBezTo>
                  <a:cubicBezTo>
                    <a:pt x="66" y="5"/>
                    <a:pt x="58" y="9"/>
                    <a:pt x="58" y="9"/>
                  </a:cubicBezTo>
                  <a:cubicBezTo>
                    <a:pt x="58" y="9"/>
                    <a:pt x="65" y="5"/>
                    <a:pt x="66" y="7"/>
                  </a:cubicBezTo>
                  <a:cubicBezTo>
                    <a:pt x="68" y="9"/>
                    <a:pt x="59" y="12"/>
                    <a:pt x="59" y="12"/>
                  </a:cubicBezTo>
                  <a:cubicBezTo>
                    <a:pt x="59" y="12"/>
                    <a:pt x="67" y="10"/>
                    <a:pt x="67" y="12"/>
                  </a:cubicBezTo>
                  <a:cubicBezTo>
                    <a:pt x="66" y="14"/>
                    <a:pt x="59" y="14"/>
                    <a:pt x="59" y="14"/>
                  </a:cubicBezTo>
                  <a:cubicBezTo>
                    <a:pt x="59" y="14"/>
                    <a:pt x="64" y="17"/>
                    <a:pt x="62" y="18"/>
                  </a:cubicBezTo>
                  <a:cubicBezTo>
                    <a:pt x="61" y="19"/>
                    <a:pt x="57" y="18"/>
                    <a:pt x="57" y="17"/>
                  </a:cubicBezTo>
                  <a:cubicBezTo>
                    <a:pt x="57" y="17"/>
                    <a:pt x="52" y="21"/>
                    <a:pt x="49" y="21"/>
                  </a:cubicBezTo>
                  <a:cubicBezTo>
                    <a:pt x="49" y="21"/>
                    <a:pt x="11" y="46"/>
                    <a:pt x="6" y="43"/>
                  </a:cubicBezTo>
                  <a:cubicBezTo>
                    <a:pt x="0" y="40"/>
                    <a:pt x="0" y="30"/>
                    <a:pt x="0" y="30"/>
                  </a:cubicBezTo>
                  <a:close/>
                </a:path>
              </a:pathLst>
            </a:custGeom>
            <a:solidFill>
              <a:srgbClr val="F4C2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11"/>
            <p:cNvSpPr/>
            <p:nvPr/>
          </p:nvSpPr>
          <p:spPr bwMode="auto">
            <a:xfrm>
              <a:off x="1337" y="2985"/>
              <a:ext cx="382" cy="160"/>
            </a:xfrm>
            <a:custGeom>
              <a:avLst/>
              <a:gdLst>
                <a:gd name="T0" fmla="*/ 67 w 69"/>
                <a:gd name="T1" fmla="*/ 12 h 29"/>
                <a:gd name="T2" fmla="*/ 45 w 69"/>
                <a:gd name="T3" fmla="*/ 11 h 29"/>
                <a:gd name="T4" fmla="*/ 20 w 69"/>
                <a:gd name="T5" fmla="*/ 7 h 29"/>
                <a:gd name="T6" fmla="*/ 11 w 69"/>
                <a:gd name="T7" fmla="*/ 2 h 29"/>
                <a:gd name="T8" fmla="*/ 5 w 69"/>
                <a:gd name="T9" fmla="*/ 1 h 29"/>
                <a:gd name="T10" fmla="*/ 9 w 69"/>
                <a:gd name="T11" fmla="*/ 5 h 29"/>
                <a:gd name="T12" fmla="*/ 2 w 69"/>
                <a:gd name="T13" fmla="*/ 4 h 29"/>
                <a:gd name="T14" fmla="*/ 9 w 69"/>
                <a:gd name="T15" fmla="*/ 8 h 29"/>
                <a:gd name="T16" fmla="*/ 1 w 69"/>
                <a:gd name="T17" fmla="*/ 9 h 29"/>
                <a:gd name="T18" fmla="*/ 9 w 69"/>
                <a:gd name="T19" fmla="*/ 11 h 29"/>
                <a:gd name="T20" fmla="*/ 2 w 69"/>
                <a:gd name="T21" fmla="*/ 13 h 29"/>
                <a:gd name="T22" fmla="*/ 9 w 69"/>
                <a:gd name="T23" fmla="*/ 13 h 29"/>
                <a:gd name="T24" fmla="*/ 7 w 69"/>
                <a:gd name="T25" fmla="*/ 17 h 29"/>
                <a:gd name="T26" fmla="*/ 12 w 69"/>
                <a:gd name="T27" fmla="*/ 15 h 29"/>
                <a:gd name="T28" fmla="*/ 20 w 69"/>
                <a:gd name="T29" fmla="*/ 17 h 29"/>
                <a:gd name="T30" fmla="*/ 65 w 69"/>
                <a:gd name="T31" fmla="*/ 26 h 29"/>
                <a:gd name="T32" fmla="*/ 67 w 69"/>
                <a:gd name="T33" fmla="*/ 1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9" h="29">
                  <a:moveTo>
                    <a:pt x="67" y="12"/>
                  </a:moveTo>
                  <a:cubicBezTo>
                    <a:pt x="67" y="12"/>
                    <a:pt x="51" y="12"/>
                    <a:pt x="45" y="11"/>
                  </a:cubicBezTo>
                  <a:cubicBezTo>
                    <a:pt x="38" y="10"/>
                    <a:pt x="20" y="7"/>
                    <a:pt x="20" y="7"/>
                  </a:cubicBezTo>
                  <a:cubicBezTo>
                    <a:pt x="20" y="7"/>
                    <a:pt x="12" y="3"/>
                    <a:pt x="11" y="2"/>
                  </a:cubicBezTo>
                  <a:cubicBezTo>
                    <a:pt x="9" y="1"/>
                    <a:pt x="6" y="0"/>
                    <a:pt x="5" y="1"/>
                  </a:cubicBezTo>
                  <a:cubicBezTo>
                    <a:pt x="5" y="3"/>
                    <a:pt x="9" y="5"/>
                    <a:pt x="9" y="5"/>
                  </a:cubicBezTo>
                  <a:cubicBezTo>
                    <a:pt x="9" y="5"/>
                    <a:pt x="3" y="2"/>
                    <a:pt x="2" y="4"/>
                  </a:cubicBezTo>
                  <a:cubicBezTo>
                    <a:pt x="1" y="6"/>
                    <a:pt x="9" y="8"/>
                    <a:pt x="9" y="8"/>
                  </a:cubicBezTo>
                  <a:cubicBezTo>
                    <a:pt x="9" y="8"/>
                    <a:pt x="2" y="6"/>
                    <a:pt x="1" y="9"/>
                  </a:cubicBezTo>
                  <a:cubicBezTo>
                    <a:pt x="0" y="11"/>
                    <a:pt x="9" y="11"/>
                    <a:pt x="9" y="11"/>
                  </a:cubicBezTo>
                  <a:cubicBezTo>
                    <a:pt x="9" y="11"/>
                    <a:pt x="1" y="11"/>
                    <a:pt x="2" y="13"/>
                  </a:cubicBezTo>
                  <a:cubicBezTo>
                    <a:pt x="2" y="15"/>
                    <a:pt x="9" y="13"/>
                    <a:pt x="9" y="13"/>
                  </a:cubicBezTo>
                  <a:cubicBezTo>
                    <a:pt x="9" y="13"/>
                    <a:pt x="5" y="17"/>
                    <a:pt x="7" y="17"/>
                  </a:cubicBezTo>
                  <a:cubicBezTo>
                    <a:pt x="9" y="18"/>
                    <a:pt x="12" y="16"/>
                    <a:pt x="12" y="15"/>
                  </a:cubicBezTo>
                  <a:cubicBezTo>
                    <a:pt x="12" y="15"/>
                    <a:pt x="17" y="18"/>
                    <a:pt x="20" y="17"/>
                  </a:cubicBezTo>
                  <a:cubicBezTo>
                    <a:pt x="20" y="17"/>
                    <a:pt x="60" y="29"/>
                    <a:pt x="65" y="26"/>
                  </a:cubicBezTo>
                  <a:cubicBezTo>
                    <a:pt x="69" y="22"/>
                    <a:pt x="67" y="12"/>
                    <a:pt x="67" y="12"/>
                  </a:cubicBezTo>
                  <a:close/>
                </a:path>
              </a:pathLst>
            </a:custGeom>
            <a:solidFill>
              <a:srgbClr val="F4C2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12"/>
            <p:cNvSpPr/>
            <p:nvPr/>
          </p:nvSpPr>
          <p:spPr bwMode="auto">
            <a:xfrm>
              <a:off x="1631" y="3023"/>
              <a:ext cx="426" cy="370"/>
            </a:xfrm>
            <a:custGeom>
              <a:avLst/>
              <a:gdLst>
                <a:gd name="T0" fmla="*/ 3 w 77"/>
                <a:gd name="T1" fmla="*/ 3 h 67"/>
                <a:gd name="T2" fmla="*/ 40 w 77"/>
                <a:gd name="T3" fmla="*/ 7 h 67"/>
                <a:gd name="T4" fmla="*/ 71 w 77"/>
                <a:gd name="T5" fmla="*/ 0 h 67"/>
                <a:gd name="T6" fmla="*/ 77 w 77"/>
                <a:gd name="T7" fmla="*/ 18 h 67"/>
                <a:gd name="T8" fmla="*/ 62 w 77"/>
                <a:gd name="T9" fmla="*/ 23 h 67"/>
                <a:gd name="T10" fmla="*/ 67 w 77"/>
                <a:gd name="T11" fmla="*/ 65 h 67"/>
                <a:gd name="T12" fmla="*/ 30 w 77"/>
                <a:gd name="T13" fmla="*/ 66 h 67"/>
                <a:gd name="T14" fmla="*/ 1 w 77"/>
                <a:gd name="T15" fmla="*/ 60 h 67"/>
                <a:gd name="T16" fmla="*/ 12 w 77"/>
                <a:gd name="T17" fmla="*/ 21 h 67"/>
                <a:gd name="T18" fmla="*/ 0 w 77"/>
                <a:gd name="T19" fmla="*/ 20 h 67"/>
                <a:gd name="T20" fmla="*/ 3 w 77"/>
                <a:gd name="T21" fmla="*/ 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7" h="67">
                  <a:moveTo>
                    <a:pt x="3" y="3"/>
                  </a:moveTo>
                  <a:cubicBezTo>
                    <a:pt x="3" y="3"/>
                    <a:pt x="22" y="7"/>
                    <a:pt x="40" y="7"/>
                  </a:cubicBezTo>
                  <a:cubicBezTo>
                    <a:pt x="57" y="8"/>
                    <a:pt x="71" y="0"/>
                    <a:pt x="71" y="0"/>
                  </a:cubicBezTo>
                  <a:cubicBezTo>
                    <a:pt x="77" y="18"/>
                    <a:pt x="77" y="18"/>
                    <a:pt x="77" y="18"/>
                  </a:cubicBezTo>
                  <a:cubicBezTo>
                    <a:pt x="62" y="23"/>
                    <a:pt x="62" y="23"/>
                    <a:pt x="62" y="23"/>
                  </a:cubicBezTo>
                  <a:cubicBezTo>
                    <a:pt x="67" y="65"/>
                    <a:pt x="67" y="65"/>
                    <a:pt x="67" y="65"/>
                  </a:cubicBezTo>
                  <a:cubicBezTo>
                    <a:pt x="67" y="65"/>
                    <a:pt x="39" y="67"/>
                    <a:pt x="30" y="66"/>
                  </a:cubicBezTo>
                  <a:cubicBezTo>
                    <a:pt x="22" y="65"/>
                    <a:pt x="1" y="60"/>
                    <a:pt x="1" y="60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0" y="20"/>
                    <a:pt x="0" y="20"/>
                    <a:pt x="0" y="20"/>
                  </a:cubicBezTo>
                  <a:lnTo>
                    <a:pt x="3" y="3"/>
                  </a:lnTo>
                  <a:close/>
                </a:path>
              </a:pathLst>
            </a:custGeom>
            <a:solidFill>
              <a:srgbClr val="BEAB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13"/>
            <p:cNvSpPr/>
            <p:nvPr/>
          </p:nvSpPr>
          <p:spPr bwMode="auto">
            <a:xfrm>
              <a:off x="1780" y="3018"/>
              <a:ext cx="78" cy="77"/>
            </a:xfrm>
            <a:custGeom>
              <a:avLst/>
              <a:gdLst>
                <a:gd name="T0" fmla="*/ 0 w 14"/>
                <a:gd name="T1" fmla="*/ 0 h 14"/>
                <a:gd name="T2" fmla="*/ 0 w 14"/>
                <a:gd name="T3" fmla="*/ 8 h 14"/>
                <a:gd name="T4" fmla="*/ 6 w 14"/>
                <a:gd name="T5" fmla="*/ 14 h 14"/>
                <a:gd name="T6" fmla="*/ 14 w 14"/>
                <a:gd name="T7" fmla="*/ 10 h 14"/>
                <a:gd name="T8" fmla="*/ 12 w 14"/>
                <a:gd name="T9" fmla="*/ 0 h 14"/>
                <a:gd name="T10" fmla="*/ 0 w 14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4">
                  <a:moveTo>
                    <a:pt x="0" y="0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1" y="13"/>
                    <a:pt x="6" y="14"/>
                  </a:cubicBezTo>
                  <a:cubicBezTo>
                    <a:pt x="12" y="14"/>
                    <a:pt x="14" y="10"/>
                    <a:pt x="14" y="10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0B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14"/>
            <p:cNvSpPr/>
            <p:nvPr/>
          </p:nvSpPr>
          <p:spPr bwMode="auto">
            <a:xfrm>
              <a:off x="1409" y="2411"/>
              <a:ext cx="759" cy="568"/>
            </a:xfrm>
            <a:custGeom>
              <a:avLst/>
              <a:gdLst>
                <a:gd name="T0" fmla="*/ 75 w 137"/>
                <a:gd name="T1" fmla="*/ 0 h 103"/>
                <a:gd name="T2" fmla="*/ 117 w 137"/>
                <a:gd name="T3" fmla="*/ 2 h 103"/>
                <a:gd name="T4" fmla="*/ 109 w 137"/>
                <a:gd name="T5" fmla="*/ 12 h 103"/>
                <a:gd name="T6" fmla="*/ 132 w 137"/>
                <a:gd name="T7" fmla="*/ 35 h 103"/>
                <a:gd name="T8" fmla="*/ 126 w 137"/>
                <a:gd name="T9" fmla="*/ 33 h 103"/>
                <a:gd name="T10" fmla="*/ 131 w 137"/>
                <a:gd name="T11" fmla="*/ 67 h 103"/>
                <a:gd name="T12" fmla="*/ 129 w 137"/>
                <a:gd name="T13" fmla="*/ 60 h 103"/>
                <a:gd name="T14" fmla="*/ 126 w 137"/>
                <a:gd name="T15" fmla="*/ 78 h 103"/>
                <a:gd name="T16" fmla="*/ 35 w 137"/>
                <a:gd name="T17" fmla="*/ 103 h 103"/>
                <a:gd name="T18" fmla="*/ 19 w 137"/>
                <a:gd name="T19" fmla="*/ 85 h 103"/>
                <a:gd name="T20" fmla="*/ 20 w 137"/>
                <a:gd name="T21" fmla="*/ 95 h 103"/>
                <a:gd name="T22" fmla="*/ 13 w 137"/>
                <a:gd name="T23" fmla="*/ 70 h 103"/>
                <a:gd name="T24" fmla="*/ 10 w 137"/>
                <a:gd name="T25" fmla="*/ 78 h 103"/>
                <a:gd name="T26" fmla="*/ 12 w 137"/>
                <a:gd name="T27" fmla="*/ 31 h 103"/>
                <a:gd name="T28" fmla="*/ 75 w 137"/>
                <a:gd name="T29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7" h="103">
                  <a:moveTo>
                    <a:pt x="75" y="0"/>
                  </a:moveTo>
                  <a:cubicBezTo>
                    <a:pt x="75" y="0"/>
                    <a:pt x="108" y="7"/>
                    <a:pt x="117" y="2"/>
                  </a:cubicBezTo>
                  <a:cubicBezTo>
                    <a:pt x="117" y="2"/>
                    <a:pt x="119" y="9"/>
                    <a:pt x="109" y="12"/>
                  </a:cubicBezTo>
                  <a:cubicBezTo>
                    <a:pt x="109" y="12"/>
                    <a:pt x="128" y="22"/>
                    <a:pt x="132" y="35"/>
                  </a:cubicBezTo>
                  <a:cubicBezTo>
                    <a:pt x="132" y="35"/>
                    <a:pt x="129" y="33"/>
                    <a:pt x="126" y="33"/>
                  </a:cubicBezTo>
                  <a:cubicBezTo>
                    <a:pt x="126" y="33"/>
                    <a:pt x="137" y="53"/>
                    <a:pt x="131" y="67"/>
                  </a:cubicBezTo>
                  <a:cubicBezTo>
                    <a:pt x="129" y="60"/>
                    <a:pt x="129" y="60"/>
                    <a:pt x="129" y="60"/>
                  </a:cubicBezTo>
                  <a:cubicBezTo>
                    <a:pt x="129" y="60"/>
                    <a:pt x="131" y="72"/>
                    <a:pt x="126" y="78"/>
                  </a:cubicBezTo>
                  <a:cubicBezTo>
                    <a:pt x="120" y="85"/>
                    <a:pt x="35" y="103"/>
                    <a:pt x="35" y="103"/>
                  </a:cubicBezTo>
                  <a:cubicBezTo>
                    <a:pt x="35" y="103"/>
                    <a:pt x="23" y="103"/>
                    <a:pt x="19" y="85"/>
                  </a:cubicBezTo>
                  <a:cubicBezTo>
                    <a:pt x="19" y="85"/>
                    <a:pt x="20" y="92"/>
                    <a:pt x="20" y="95"/>
                  </a:cubicBezTo>
                  <a:cubicBezTo>
                    <a:pt x="20" y="95"/>
                    <a:pt x="12" y="89"/>
                    <a:pt x="13" y="70"/>
                  </a:cubicBezTo>
                  <a:cubicBezTo>
                    <a:pt x="13" y="70"/>
                    <a:pt x="11" y="80"/>
                    <a:pt x="10" y="78"/>
                  </a:cubicBezTo>
                  <a:cubicBezTo>
                    <a:pt x="10" y="78"/>
                    <a:pt x="0" y="55"/>
                    <a:pt x="12" y="31"/>
                  </a:cubicBezTo>
                  <a:cubicBezTo>
                    <a:pt x="25" y="7"/>
                    <a:pt x="49" y="0"/>
                    <a:pt x="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15"/>
            <p:cNvSpPr/>
            <p:nvPr/>
          </p:nvSpPr>
          <p:spPr bwMode="auto">
            <a:xfrm>
              <a:off x="1531" y="2565"/>
              <a:ext cx="587" cy="508"/>
            </a:xfrm>
            <a:custGeom>
              <a:avLst/>
              <a:gdLst>
                <a:gd name="T0" fmla="*/ 7 w 106"/>
                <a:gd name="T1" fmla="*/ 65 h 92"/>
                <a:gd name="T2" fmla="*/ 65 w 106"/>
                <a:gd name="T3" fmla="*/ 85 h 92"/>
                <a:gd name="T4" fmla="*/ 98 w 106"/>
                <a:gd name="T5" fmla="*/ 35 h 92"/>
                <a:gd name="T6" fmla="*/ 39 w 106"/>
                <a:gd name="T7" fmla="*/ 8 h 92"/>
                <a:gd name="T8" fmla="*/ 7 w 106"/>
                <a:gd name="T9" fmla="*/ 6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92">
                  <a:moveTo>
                    <a:pt x="7" y="65"/>
                  </a:moveTo>
                  <a:cubicBezTo>
                    <a:pt x="15" y="88"/>
                    <a:pt x="39" y="92"/>
                    <a:pt x="65" y="85"/>
                  </a:cubicBezTo>
                  <a:cubicBezTo>
                    <a:pt x="91" y="78"/>
                    <a:pt x="106" y="58"/>
                    <a:pt x="98" y="35"/>
                  </a:cubicBezTo>
                  <a:cubicBezTo>
                    <a:pt x="91" y="12"/>
                    <a:pt x="64" y="0"/>
                    <a:pt x="39" y="8"/>
                  </a:cubicBezTo>
                  <a:cubicBezTo>
                    <a:pt x="14" y="17"/>
                    <a:pt x="0" y="42"/>
                    <a:pt x="7" y="65"/>
                  </a:cubicBezTo>
                  <a:close/>
                </a:path>
              </a:pathLst>
            </a:custGeom>
            <a:solidFill>
              <a:srgbClr val="F4C2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16"/>
            <p:cNvSpPr/>
            <p:nvPr/>
          </p:nvSpPr>
          <p:spPr bwMode="auto">
            <a:xfrm>
              <a:off x="1963" y="2858"/>
              <a:ext cx="72" cy="72"/>
            </a:xfrm>
            <a:custGeom>
              <a:avLst/>
              <a:gdLst>
                <a:gd name="T0" fmla="*/ 1 w 13"/>
                <a:gd name="T1" fmla="*/ 8 h 13"/>
                <a:gd name="T2" fmla="*/ 8 w 13"/>
                <a:gd name="T3" fmla="*/ 12 h 13"/>
                <a:gd name="T4" fmla="*/ 12 w 13"/>
                <a:gd name="T5" fmla="*/ 5 h 13"/>
                <a:gd name="T6" fmla="*/ 5 w 13"/>
                <a:gd name="T7" fmla="*/ 1 h 13"/>
                <a:gd name="T8" fmla="*/ 1 w 13"/>
                <a:gd name="T9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1" y="8"/>
                  </a:moveTo>
                  <a:cubicBezTo>
                    <a:pt x="2" y="11"/>
                    <a:pt x="5" y="13"/>
                    <a:pt x="8" y="12"/>
                  </a:cubicBezTo>
                  <a:cubicBezTo>
                    <a:pt x="11" y="11"/>
                    <a:pt x="13" y="8"/>
                    <a:pt x="12" y="5"/>
                  </a:cubicBezTo>
                  <a:cubicBezTo>
                    <a:pt x="12" y="2"/>
                    <a:pt x="8" y="0"/>
                    <a:pt x="5" y="1"/>
                  </a:cubicBezTo>
                  <a:cubicBezTo>
                    <a:pt x="2" y="1"/>
                    <a:pt x="0" y="4"/>
                    <a:pt x="1" y="8"/>
                  </a:cubicBezTo>
                  <a:close/>
                </a:path>
              </a:pathLst>
            </a:custGeom>
            <a:solidFill>
              <a:srgbClr val="EF6C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17"/>
            <p:cNvSpPr/>
            <p:nvPr/>
          </p:nvSpPr>
          <p:spPr bwMode="auto">
            <a:xfrm>
              <a:off x="1619" y="2907"/>
              <a:ext cx="73" cy="72"/>
            </a:xfrm>
            <a:custGeom>
              <a:avLst/>
              <a:gdLst>
                <a:gd name="T0" fmla="*/ 1 w 13"/>
                <a:gd name="T1" fmla="*/ 8 h 13"/>
                <a:gd name="T2" fmla="*/ 8 w 13"/>
                <a:gd name="T3" fmla="*/ 12 h 13"/>
                <a:gd name="T4" fmla="*/ 12 w 13"/>
                <a:gd name="T5" fmla="*/ 5 h 13"/>
                <a:gd name="T6" fmla="*/ 5 w 13"/>
                <a:gd name="T7" fmla="*/ 0 h 13"/>
                <a:gd name="T8" fmla="*/ 1 w 13"/>
                <a:gd name="T9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1" y="8"/>
                  </a:moveTo>
                  <a:cubicBezTo>
                    <a:pt x="2" y="11"/>
                    <a:pt x="5" y="13"/>
                    <a:pt x="8" y="12"/>
                  </a:cubicBezTo>
                  <a:cubicBezTo>
                    <a:pt x="11" y="11"/>
                    <a:pt x="13" y="8"/>
                    <a:pt x="12" y="5"/>
                  </a:cubicBezTo>
                  <a:cubicBezTo>
                    <a:pt x="11" y="2"/>
                    <a:pt x="8" y="0"/>
                    <a:pt x="5" y="0"/>
                  </a:cubicBezTo>
                  <a:cubicBezTo>
                    <a:pt x="2" y="1"/>
                    <a:pt x="0" y="4"/>
                    <a:pt x="1" y="8"/>
                  </a:cubicBezTo>
                  <a:close/>
                </a:path>
              </a:pathLst>
            </a:custGeom>
            <a:solidFill>
              <a:srgbClr val="EF6C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18"/>
            <p:cNvSpPr/>
            <p:nvPr/>
          </p:nvSpPr>
          <p:spPr bwMode="auto">
            <a:xfrm>
              <a:off x="1852" y="2896"/>
              <a:ext cx="28" cy="28"/>
            </a:xfrm>
            <a:custGeom>
              <a:avLst/>
              <a:gdLst>
                <a:gd name="T0" fmla="*/ 0 w 5"/>
                <a:gd name="T1" fmla="*/ 4 h 5"/>
                <a:gd name="T2" fmla="*/ 2 w 5"/>
                <a:gd name="T3" fmla="*/ 1 h 5"/>
                <a:gd name="T4" fmla="*/ 4 w 5"/>
                <a:gd name="T5" fmla="*/ 1 h 5"/>
                <a:gd name="T6" fmla="*/ 2 w 5"/>
                <a:gd name="T7" fmla="*/ 5 h 5"/>
                <a:gd name="T8" fmla="*/ 0 w 5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0" y="4"/>
                  </a:moveTo>
                  <a:cubicBezTo>
                    <a:pt x="0" y="4"/>
                    <a:pt x="5" y="5"/>
                    <a:pt x="2" y="1"/>
                  </a:cubicBezTo>
                  <a:cubicBezTo>
                    <a:pt x="2" y="1"/>
                    <a:pt x="3" y="0"/>
                    <a:pt x="4" y="1"/>
                  </a:cubicBezTo>
                  <a:cubicBezTo>
                    <a:pt x="5" y="2"/>
                    <a:pt x="4" y="5"/>
                    <a:pt x="2" y="5"/>
                  </a:cubicBezTo>
                  <a:cubicBezTo>
                    <a:pt x="0" y="5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915F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19"/>
            <p:cNvSpPr/>
            <p:nvPr/>
          </p:nvSpPr>
          <p:spPr bwMode="auto">
            <a:xfrm>
              <a:off x="2068" y="2814"/>
              <a:ext cx="67" cy="88"/>
            </a:xfrm>
            <a:custGeom>
              <a:avLst/>
              <a:gdLst>
                <a:gd name="T0" fmla="*/ 11 w 12"/>
                <a:gd name="T1" fmla="*/ 5 h 16"/>
                <a:gd name="T2" fmla="*/ 4 w 12"/>
                <a:gd name="T3" fmla="*/ 16 h 16"/>
                <a:gd name="T4" fmla="*/ 0 w 12"/>
                <a:gd name="T5" fmla="*/ 16 h 16"/>
                <a:gd name="T6" fmla="*/ 3 w 12"/>
                <a:gd name="T7" fmla="*/ 0 h 16"/>
                <a:gd name="T8" fmla="*/ 11 w 12"/>
                <a:gd name="T9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11" y="5"/>
                  </a:moveTo>
                  <a:cubicBezTo>
                    <a:pt x="12" y="9"/>
                    <a:pt x="9" y="14"/>
                    <a:pt x="4" y="16"/>
                  </a:cubicBezTo>
                  <a:cubicBezTo>
                    <a:pt x="3" y="16"/>
                    <a:pt x="1" y="16"/>
                    <a:pt x="0" y="16"/>
                  </a:cubicBezTo>
                  <a:cubicBezTo>
                    <a:pt x="2" y="11"/>
                    <a:pt x="3" y="6"/>
                    <a:pt x="3" y="0"/>
                  </a:cubicBezTo>
                  <a:cubicBezTo>
                    <a:pt x="7" y="0"/>
                    <a:pt x="10" y="2"/>
                    <a:pt x="11" y="5"/>
                  </a:cubicBezTo>
                  <a:close/>
                </a:path>
              </a:pathLst>
            </a:custGeom>
            <a:solidFill>
              <a:srgbClr val="F4C2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20"/>
            <p:cNvSpPr/>
            <p:nvPr/>
          </p:nvSpPr>
          <p:spPr bwMode="auto">
            <a:xfrm>
              <a:off x="2068" y="2830"/>
              <a:ext cx="50" cy="50"/>
            </a:xfrm>
            <a:custGeom>
              <a:avLst/>
              <a:gdLst>
                <a:gd name="T0" fmla="*/ 2 w 9"/>
                <a:gd name="T1" fmla="*/ 6 h 9"/>
                <a:gd name="T2" fmla="*/ 4 w 9"/>
                <a:gd name="T3" fmla="*/ 0 h 9"/>
                <a:gd name="T4" fmla="*/ 8 w 9"/>
                <a:gd name="T5" fmla="*/ 3 h 9"/>
                <a:gd name="T6" fmla="*/ 3 w 9"/>
                <a:gd name="T7" fmla="*/ 9 h 9"/>
                <a:gd name="T8" fmla="*/ 2 w 9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2" y="6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8" y="1"/>
                    <a:pt x="8" y="3"/>
                  </a:cubicBezTo>
                  <a:cubicBezTo>
                    <a:pt x="9" y="6"/>
                    <a:pt x="6" y="9"/>
                    <a:pt x="3" y="9"/>
                  </a:cubicBezTo>
                  <a:cubicBezTo>
                    <a:pt x="0" y="9"/>
                    <a:pt x="2" y="6"/>
                    <a:pt x="2" y="6"/>
                  </a:cubicBezTo>
                  <a:close/>
                </a:path>
              </a:pathLst>
            </a:custGeom>
            <a:solidFill>
              <a:srgbClr val="915F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21"/>
            <p:cNvSpPr/>
            <p:nvPr/>
          </p:nvSpPr>
          <p:spPr bwMode="auto">
            <a:xfrm>
              <a:off x="1514" y="2858"/>
              <a:ext cx="67" cy="88"/>
            </a:xfrm>
            <a:custGeom>
              <a:avLst/>
              <a:gdLst>
                <a:gd name="T0" fmla="*/ 6 w 12"/>
                <a:gd name="T1" fmla="*/ 0 h 16"/>
                <a:gd name="T2" fmla="*/ 8 w 12"/>
                <a:gd name="T3" fmla="*/ 0 h 16"/>
                <a:gd name="T4" fmla="*/ 10 w 12"/>
                <a:gd name="T5" fmla="*/ 9 h 16"/>
                <a:gd name="T6" fmla="*/ 12 w 12"/>
                <a:gd name="T7" fmla="*/ 14 h 16"/>
                <a:gd name="T8" fmla="*/ 11 w 12"/>
                <a:gd name="T9" fmla="*/ 15 h 16"/>
                <a:gd name="T10" fmla="*/ 1 w 12"/>
                <a:gd name="T11" fmla="*/ 10 h 16"/>
                <a:gd name="T12" fmla="*/ 6 w 12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6">
                  <a:moveTo>
                    <a:pt x="6" y="0"/>
                  </a:moveTo>
                  <a:cubicBezTo>
                    <a:pt x="7" y="0"/>
                    <a:pt x="8" y="0"/>
                    <a:pt x="8" y="0"/>
                  </a:cubicBezTo>
                  <a:cubicBezTo>
                    <a:pt x="9" y="3"/>
                    <a:pt x="9" y="6"/>
                    <a:pt x="10" y="9"/>
                  </a:cubicBezTo>
                  <a:cubicBezTo>
                    <a:pt x="11" y="11"/>
                    <a:pt x="11" y="12"/>
                    <a:pt x="12" y="14"/>
                  </a:cubicBezTo>
                  <a:cubicBezTo>
                    <a:pt x="12" y="14"/>
                    <a:pt x="11" y="14"/>
                    <a:pt x="11" y="15"/>
                  </a:cubicBezTo>
                  <a:cubicBezTo>
                    <a:pt x="7" y="16"/>
                    <a:pt x="2" y="14"/>
                    <a:pt x="1" y="10"/>
                  </a:cubicBezTo>
                  <a:cubicBezTo>
                    <a:pt x="0" y="6"/>
                    <a:pt x="2" y="2"/>
                    <a:pt x="6" y="0"/>
                  </a:cubicBezTo>
                  <a:close/>
                </a:path>
              </a:pathLst>
            </a:custGeom>
            <a:solidFill>
              <a:srgbClr val="F4C2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22"/>
            <p:cNvSpPr/>
            <p:nvPr/>
          </p:nvSpPr>
          <p:spPr bwMode="auto">
            <a:xfrm>
              <a:off x="1536" y="2874"/>
              <a:ext cx="23" cy="44"/>
            </a:xfrm>
            <a:custGeom>
              <a:avLst/>
              <a:gdLst>
                <a:gd name="T0" fmla="*/ 4 w 4"/>
                <a:gd name="T1" fmla="*/ 3 h 8"/>
                <a:gd name="T2" fmla="*/ 4 w 4"/>
                <a:gd name="T3" fmla="*/ 7 h 8"/>
                <a:gd name="T4" fmla="*/ 0 w 4"/>
                <a:gd name="T5" fmla="*/ 6 h 8"/>
                <a:gd name="T6" fmla="*/ 2 w 4"/>
                <a:gd name="T7" fmla="*/ 1 h 8"/>
                <a:gd name="T8" fmla="*/ 4 w 4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8">
                  <a:moveTo>
                    <a:pt x="4" y="3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1" y="8"/>
                    <a:pt x="0" y="6"/>
                  </a:cubicBezTo>
                  <a:cubicBezTo>
                    <a:pt x="0" y="5"/>
                    <a:pt x="0" y="2"/>
                    <a:pt x="2" y="1"/>
                  </a:cubicBezTo>
                  <a:cubicBezTo>
                    <a:pt x="4" y="0"/>
                    <a:pt x="4" y="3"/>
                    <a:pt x="4" y="3"/>
                  </a:cubicBezTo>
                  <a:close/>
                </a:path>
              </a:pathLst>
            </a:custGeom>
            <a:solidFill>
              <a:srgbClr val="915F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23"/>
            <p:cNvSpPr/>
            <p:nvPr/>
          </p:nvSpPr>
          <p:spPr bwMode="auto">
            <a:xfrm>
              <a:off x="1924" y="2803"/>
              <a:ext cx="61" cy="55"/>
            </a:xfrm>
            <a:custGeom>
              <a:avLst/>
              <a:gdLst>
                <a:gd name="T0" fmla="*/ 1 w 11"/>
                <a:gd name="T1" fmla="*/ 7 h 10"/>
                <a:gd name="T2" fmla="*/ 7 w 11"/>
                <a:gd name="T3" fmla="*/ 10 h 10"/>
                <a:gd name="T4" fmla="*/ 10 w 11"/>
                <a:gd name="T5" fmla="*/ 4 h 10"/>
                <a:gd name="T6" fmla="*/ 4 w 11"/>
                <a:gd name="T7" fmla="*/ 1 h 10"/>
                <a:gd name="T8" fmla="*/ 1 w 11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0">
                  <a:moveTo>
                    <a:pt x="1" y="7"/>
                  </a:moveTo>
                  <a:cubicBezTo>
                    <a:pt x="2" y="9"/>
                    <a:pt x="5" y="10"/>
                    <a:pt x="7" y="10"/>
                  </a:cubicBezTo>
                  <a:cubicBezTo>
                    <a:pt x="9" y="9"/>
                    <a:pt x="11" y="6"/>
                    <a:pt x="10" y="4"/>
                  </a:cubicBezTo>
                  <a:cubicBezTo>
                    <a:pt x="9" y="1"/>
                    <a:pt x="7" y="0"/>
                    <a:pt x="4" y="1"/>
                  </a:cubicBezTo>
                  <a:cubicBezTo>
                    <a:pt x="2" y="2"/>
                    <a:pt x="0" y="4"/>
                    <a:pt x="1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24"/>
            <p:cNvSpPr/>
            <p:nvPr/>
          </p:nvSpPr>
          <p:spPr bwMode="auto">
            <a:xfrm>
              <a:off x="1631" y="2825"/>
              <a:ext cx="55" cy="60"/>
            </a:xfrm>
            <a:custGeom>
              <a:avLst/>
              <a:gdLst>
                <a:gd name="T0" fmla="*/ 1 w 10"/>
                <a:gd name="T1" fmla="*/ 7 h 11"/>
                <a:gd name="T2" fmla="*/ 7 w 10"/>
                <a:gd name="T3" fmla="*/ 10 h 11"/>
                <a:gd name="T4" fmla="*/ 10 w 10"/>
                <a:gd name="T5" fmla="*/ 4 h 11"/>
                <a:gd name="T6" fmla="*/ 4 w 10"/>
                <a:gd name="T7" fmla="*/ 1 h 11"/>
                <a:gd name="T8" fmla="*/ 1 w 10"/>
                <a:gd name="T9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1">
                  <a:moveTo>
                    <a:pt x="1" y="7"/>
                  </a:moveTo>
                  <a:cubicBezTo>
                    <a:pt x="2" y="9"/>
                    <a:pt x="4" y="11"/>
                    <a:pt x="7" y="10"/>
                  </a:cubicBezTo>
                  <a:cubicBezTo>
                    <a:pt x="9" y="9"/>
                    <a:pt x="10" y="7"/>
                    <a:pt x="10" y="4"/>
                  </a:cubicBezTo>
                  <a:cubicBezTo>
                    <a:pt x="9" y="2"/>
                    <a:pt x="6" y="0"/>
                    <a:pt x="4" y="1"/>
                  </a:cubicBezTo>
                  <a:cubicBezTo>
                    <a:pt x="1" y="2"/>
                    <a:pt x="0" y="5"/>
                    <a:pt x="1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25"/>
            <p:cNvSpPr/>
            <p:nvPr/>
          </p:nvSpPr>
          <p:spPr bwMode="auto">
            <a:xfrm>
              <a:off x="1492" y="2488"/>
              <a:ext cx="648" cy="320"/>
            </a:xfrm>
            <a:custGeom>
              <a:avLst/>
              <a:gdLst>
                <a:gd name="T0" fmla="*/ 101 w 117"/>
                <a:gd name="T1" fmla="*/ 56 h 58"/>
                <a:gd name="T2" fmla="*/ 78 w 117"/>
                <a:gd name="T3" fmla="*/ 34 h 58"/>
                <a:gd name="T4" fmla="*/ 88 w 117"/>
                <a:gd name="T5" fmla="*/ 52 h 58"/>
                <a:gd name="T6" fmla="*/ 56 w 117"/>
                <a:gd name="T7" fmla="*/ 39 h 58"/>
                <a:gd name="T8" fmla="*/ 68 w 117"/>
                <a:gd name="T9" fmla="*/ 53 h 58"/>
                <a:gd name="T10" fmla="*/ 39 w 117"/>
                <a:gd name="T11" fmla="*/ 40 h 58"/>
                <a:gd name="T12" fmla="*/ 53 w 117"/>
                <a:gd name="T13" fmla="*/ 56 h 58"/>
                <a:gd name="T14" fmla="*/ 11 w 117"/>
                <a:gd name="T15" fmla="*/ 44 h 58"/>
                <a:gd name="T16" fmla="*/ 47 w 117"/>
                <a:gd name="T17" fmla="*/ 4 h 58"/>
                <a:gd name="T18" fmla="*/ 101 w 117"/>
                <a:gd name="T19" fmla="*/ 56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7" h="58">
                  <a:moveTo>
                    <a:pt x="101" y="56"/>
                  </a:moveTo>
                  <a:cubicBezTo>
                    <a:pt x="101" y="56"/>
                    <a:pt x="88" y="53"/>
                    <a:pt x="78" y="34"/>
                  </a:cubicBezTo>
                  <a:cubicBezTo>
                    <a:pt x="78" y="34"/>
                    <a:pt x="83" y="48"/>
                    <a:pt x="88" y="52"/>
                  </a:cubicBezTo>
                  <a:cubicBezTo>
                    <a:pt x="88" y="52"/>
                    <a:pt x="69" y="53"/>
                    <a:pt x="56" y="39"/>
                  </a:cubicBezTo>
                  <a:cubicBezTo>
                    <a:pt x="56" y="39"/>
                    <a:pt x="61" y="53"/>
                    <a:pt x="68" y="53"/>
                  </a:cubicBezTo>
                  <a:cubicBezTo>
                    <a:pt x="68" y="53"/>
                    <a:pt x="50" y="57"/>
                    <a:pt x="39" y="40"/>
                  </a:cubicBezTo>
                  <a:cubicBezTo>
                    <a:pt x="39" y="40"/>
                    <a:pt x="47" y="55"/>
                    <a:pt x="53" y="56"/>
                  </a:cubicBezTo>
                  <a:cubicBezTo>
                    <a:pt x="53" y="56"/>
                    <a:pt x="22" y="58"/>
                    <a:pt x="11" y="44"/>
                  </a:cubicBezTo>
                  <a:cubicBezTo>
                    <a:pt x="0" y="30"/>
                    <a:pt x="31" y="8"/>
                    <a:pt x="47" y="4"/>
                  </a:cubicBezTo>
                  <a:cubicBezTo>
                    <a:pt x="62" y="0"/>
                    <a:pt x="117" y="30"/>
                    <a:pt x="101" y="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Oval 26"/>
            <p:cNvSpPr>
              <a:spLocks noChangeArrowheads="1"/>
            </p:cNvSpPr>
            <p:nvPr/>
          </p:nvSpPr>
          <p:spPr bwMode="auto">
            <a:xfrm>
              <a:off x="1841" y="2935"/>
              <a:ext cx="67" cy="72"/>
            </a:xfrm>
            <a:prstGeom prst="ellipse">
              <a:avLst/>
            </a:prstGeom>
            <a:solidFill>
              <a:srgbClr val="D85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9" name="文本框 88"/>
          <p:cNvSpPr txBox="1"/>
          <p:nvPr/>
        </p:nvSpPr>
        <p:spPr>
          <a:xfrm rot="21232700">
            <a:off x="4000727" y="1448926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mtClean="0">
                <a:solidFill>
                  <a:srgbClr val="FFFF00"/>
                </a:solidFill>
                <a:latin typeface="方正粗圆_GBK" panose="03000509000000000000" pitchFamily="65" charset="-122"/>
                <a:ea typeface="方正粗圆_GBK" panose="03000509000000000000" pitchFamily="65" charset="-122"/>
              </a:rPr>
              <a:t>影响身体正常发育</a:t>
            </a:r>
            <a:endParaRPr lang="zh-CN" altLang="en-US" sz="3600">
              <a:solidFill>
                <a:srgbClr val="FFFF00"/>
              </a:solidFill>
              <a:latin typeface="方正粗圆_GBK" panose="03000509000000000000" pitchFamily="65" charset="-122"/>
              <a:ea typeface="方正粗圆_GBK" panose="03000509000000000000" pitchFamily="65" charset="-122"/>
            </a:endParaRPr>
          </a:p>
        </p:txBody>
      </p:sp>
      <p:sp>
        <p:nvSpPr>
          <p:cNvPr id="90" name="文本框 89"/>
          <p:cNvSpPr txBox="1"/>
          <p:nvPr/>
        </p:nvSpPr>
        <p:spPr>
          <a:xfrm rot="21269739">
            <a:off x="4186820" y="2211786"/>
            <a:ext cx="4114757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常吃这些小食品，而导致孩子</a:t>
            </a:r>
            <a:r>
              <a: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平时多不</a:t>
            </a:r>
            <a:r>
              <a:rPr lang="zh-CN" altLang="en-US" sz="20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按时正常用餐，</a:t>
            </a:r>
            <a:r>
              <a: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打乱</a:t>
            </a:r>
            <a:r>
              <a:rPr lang="zh-CN" altLang="en-US" sz="20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了正常</a:t>
            </a:r>
            <a:r>
              <a: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的饮食规律</a:t>
            </a:r>
            <a:r>
              <a:rPr lang="zh-CN" altLang="en-US" sz="20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。从而影响身体的正常发育。</a:t>
            </a:r>
            <a:endParaRPr lang="zh-CN" altLang="en-US" sz="200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3" name="Group 4"/>
          <p:cNvGrpSpPr>
            <a:grpSpLocks noChangeAspect="1"/>
          </p:cNvGrpSpPr>
          <p:nvPr/>
        </p:nvGrpSpPr>
        <p:grpSpPr bwMode="auto">
          <a:xfrm>
            <a:off x="670483" y="786268"/>
            <a:ext cx="3506102" cy="5642979"/>
            <a:chOff x="-177" y="0"/>
            <a:chExt cx="2850" cy="4587"/>
          </a:xfrm>
        </p:grpSpPr>
        <p:sp>
          <p:nvSpPr>
            <p:cNvPr id="144" name="AutoShape 3"/>
            <p:cNvSpPr>
              <a:spLocks noChangeAspect="1" noChangeArrowheads="1" noTextEdit="1"/>
            </p:cNvSpPr>
            <p:nvPr/>
          </p:nvSpPr>
          <p:spPr bwMode="auto">
            <a:xfrm>
              <a:off x="-177" y="0"/>
              <a:ext cx="2850" cy="4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5" name="Freeform 5"/>
            <p:cNvSpPr/>
            <p:nvPr/>
          </p:nvSpPr>
          <p:spPr bwMode="auto">
            <a:xfrm>
              <a:off x="2033" y="1565"/>
              <a:ext cx="659" cy="634"/>
            </a:xfrm>
            <a:custGeom>
              <a:avLst/>
              <a:gdLst>
                <a:gd name="T0" fmla="*/ 37 w 309"/>
                <a:gd name="T1" fmla="*/ 236 h 297"/>
                <a:gd name="T2" fmla="*/ 55 w 309"/>
                <a:gd name="T3" fmla="*/ 227 h 297"/>
                <a:gd name="T4" fmla="*/ 106 w 309"/>
                <a:gd name="T5" fmla="*/ 247 h 297"/>
                <a:gd name="T6" fmla="*/ 134 w 309"/>
                <a:gd name="T7" fmla="*/ 250 h 297"/>
                <a:gd name="T8" fmla="*/ 168 w 309"/>
                <a:gd name="T9" fmla="*/ 255 h 297"/>
                <a:gd name="T10" fmla="*/ 226 w 309"/>
                <a:gd name="T11" fmla="*/ 290 h 297"/>
                <a:gd name="T12" fmla="*/ 197 w 309"/>
                <a:gd name="T13" fmla="*/ 235 h 297"/>
                <a:gd name="T14" fmla="*/ 235 w 309"/>
                <a:gd name="T15" fmla="*/ 247 h 297"/>
                <a:gd name="T16" fmla="*/ 284 w 309"/>
                <a:gd name="T17" fmla="*/ 255 h 297"/>
                <a:gd name="T18" fmla="*/ 210 w 309"/>
                <a:gd name="T19" fmla="*/ 207 h 297"/>
                <a:gd name="T20" fmla="*/ 278 w 309"/>
                <a:gd name="T21" fmla="*/ 211 h 297"/>
                <a:gd name="T22" fmla="*/ 279 w 309"/>
                <a:gd name="T23" fmla="*/ 179 h 297"/>
                <a:gd name="T24" fmla="*/ 206 w 309"/>
                <a:gd name="T25" fmla="*/ 161 h 297"/>
                <a:gd name="T26" fmla="*/ 198 w 309"/>
                <a:gd name="T27" fmla="*/ 149 h 297"/>
                <a:gd name="T28" fmla="*/ 239 w 309"/>
                <a:gd name="T29" fmla="*/ 150 h 297"/>
                <a:gd name="T30" fmla="*/ 279 w 309"/>
                <a:gd name="T31" fmla="*/ 150 h 297"/>
                <a:gd name="T32" fmla="*/ 133 w 309"/>
                <a:gd name="T33" fmla="*/ 91 h 297"/>
                <a:gd name="T34" fmla="*/ 140 w 309"/>
                <a:gd name="T35" fmla="*/ 58 h 297"/>
                <a:gd name="T36" fmla="*/ 107 w 309"/>
                <a:gd name="T37" fmla="*/ 34 h 297"/>
                <a:gd name="T38" fmla="*/ 80 w 309"/>
                <a:gd name="T39" fmla="*/ 105 h 297"/>
                <a:gd name="T40" fmla="*/ 47 w 309"/>
                <a:gd name="T41" fmla="*/ 152 h 297"/>
                <a:gd name="T42" fmla="*/ 24 w 309"/>
                <a:gd name="T43" fmla="*/ 161 h 297"/>
                <a:gd name="T44" fmla="*/ 37 w 309"/>
                <a:gd name="T45" fmla="*/ 236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9" h="297">
                  <a:moveTo>
                    <a:pt x="37" y="236"/>
                  </a:moveTo>
                  <a:cubicBezTo>
                    <a:pt x="41" y="242"/>
                    <a:pt x="49" y="229"/>
                    <a:pt x="55" y="227"/>
                  </a:cubicBezTo>
                  <a:cubicBezTo>
                    <a:pt x="77" y="222"/>
                    <a:pt x="86" y="241"/>
                    <a:pt x="106" y="247"/>
                  </a:cubicBezTo>
                  <a:cubicBezTo>
                    <a:pt x="115" y="250"/>
                    <a:pt x="125" y="250"/>
                    <a:pt x="134" y="250"/>
                  </a:cubicBezTo>
                  <a:cubicBezTo>
                    <a:pt x="146" y="249"/>
                    <a:pt x="157" y="249"/>
                    <a:pt x="168" y="255"/>
                  </a:cubicBezTo>
                  <a:cubicBezTo>
                    <a:pt x="185" y="263"/>
                    <a:pt x="206" y="297"/>
                    <a:pt x="226" y="290"/>
                  </a:cubicBezTo>
                  <a:cubicBezTo>
                    <a:pt x="248" y="282"/>
                    <a:pt x="200" y="253"/>
                    <a:pt x="197" y="235"/>
                  </a:cubicBezTo>
                  <a:cubicBezTo>
                    <a:pt x="203" y="234"/>
                    <a:pt x="219" y="240"/>
                    <a:pt x="235" y="247"/>
                  </a:cubicBezTo>
                  <a:cubicBezTo>
                    <a:pt x="257" y="256"/>
                    <a:pt x="280" y="264"/>
                    <a:pt x="284" y="255"/>
                  </a:cubicBezTo>
                  <a:cubicBezTo>
                    <a:pt x="294" y="232"/>
                    <a:pt x="220" y="213"/>
                    <a:pt x="210" y="207"/>
                  </a:cubicBezTo>
                  <a:cubicBezTo>
                    <a:pt x="171" y="182"/>
                    <a:pt x="268" y="210"/>
                    <a:pt x="278" y="211"/>
                  </a:cubicBezTo>
                  <a:cubicBezTo>
                    <a:pt x="309" y="211"/>
                    <a:pt x="306" y="188"/>
                    <a:pt x="279" y="179"/>
                  </a:cubicBezTo>
                  <a:cubicBezTo>
                    <a:pt x="268" y="175"/>
                    <a:pt x="218" y="165"/>
                    <a:pt x="206" y="161"/>
                  </a:cubicBezTo>
                  <a:cubicBezTo>
                    <a:pt x="194" y="158"/>
                    <a:pt x="183" y="155"/>
                    <a:pt x="198" y="149"/>
                  </a:cubicBezTo>
                  <a:cubicBezTo>
                    <a:pt x="207" y="145"/>
                    <a:pt x="223" y="148"/>
                    <a:pt x="239" y="150"/>
                  </a:cubicBezTo>
                  <a:cubicBezTo>
                    <a:pt x="257" y="152"/>
                    <a:pt x="274" y="155"/>
                    <a:pt x="279" y="150"/>
                  </a:cubicBezTo>
                  <a:cubicBezTo>
                    <a:pt x="279" y="100"/>
                    <a:pt x="151" y="120"/>
                    <a:pt x="133" y="91"/>
                  </a:cubicBezTo>
                  <a:cubicBezTo>
                    <a:pt x="128" y="82"/>
                    <a:pt x="142" y="68"/>
                    <a:pt x="140" y="58"/>
                  </a:cubicBezTo>
                  <a:cubicBezTo>
                    <a:pt x="137" y="41"/>
                    <a:pt x="114" y="0"/>
                    <a:pt x="107" y="34"/>
                  </a:cubicBezTo>
                  <a:cubicBezTo>
                    <a:pt x="102" y="61"/>
                    <a:pt x="105" y="84"/>
                    <a:pt x="80" y="105"/>
                  </a:cubicBezTo>
                  <a:cubicBezTo>
                    <a:pt x="65" y="118"/>
                    <a:pt x="45" y="124"/>
                    <a:pt x="47" y="152"/>
                  </a:cubicBezTo>
                  <a:cubicBezTo>
                    <a:pt x="39" y="155"/>
                    <a:pt x="30" y="156"/>
                    <a:pt x="24" y="161"/>
                  </a:cubicBezTo>
                  <a:cubicBezTo>
                    <a:pt x="24" y="161"/>
                    <a:pt x="0" y="185"/>
                    <a:pt x="37" y="236"/>
                  </a:cubicBezTo>
                </a:path>
              </a:pathLst>
            </a:custGeom>
            <a:solidFill>
              <a:srgbClr val="FDD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6" name="Freeform 6"/>
            <p:cNvSpPr>
              <a:spLocks noEditPoints="1"/>
            </p:cNvSpPr>
            <p:nvPr/>
          </p:nvSpPr>
          <p:spPr bwMode="auto">
            <a:xfrm>
              <a:off x="2067" y="1900"/>
              <a:ext cx="392" cy="267"/>
            </a:xfrm>
            <a:custGeom>
              <a:avLst/>
              <a:gdLst>
                <a:gd name="T0" fmla="*/ 152 w 184"/>
                <a:gd name="T1" fmla="*/ 98 h 125"/>
                <a:gd name="T2" fmla="*/ 184 w 184"/>
                <a:gd name="T3" fmla="*/ 125 h 125"/>
                <a:gd name="T4" fmla="*/ 152 w 184"/>
                <a:gd name="T5" fmla="*/ 98 h 125"/>
                <a:gd name="T6" fmla="*/ 10 w 184"/>
                <a:gd name="T7" fmla="*/ 2 h 125"/>
                <a:gd name="T8" fmla="*/ 8 w 184"/>
                <a:gd name="T9" fmla="*/ 4 h 125"/>
                <a:gd name="T10" fmla="*/ 0 w 184"/>
                <a:gd name="T11" fmla="*/ 27 h 125"/>
                <a:gd name="T12" fmla="*/ 8 w 184"/>
                <a:gd name="T13" fmla="*/ 4 h 125"/>
                <a:gd name="T14" fmla="*/ 10 w 184"/>
                <a:gd name="T15" fmla="*/ 2 h 125"/>
                <a:gd name="T16" fmla="*/ 10 w 184"/>
                <a:gd name="T17" fmla="*/ 2 h 125"/>
                <a:gd name="T18" fmla="*/ 10 w 184"/>
                <a:gd name="T19" fmla="*/ 2 h 125"/>
                <a:gd name="T20" fmla="*/ 10 w 184"/>
                <a:gd name="T21" fmla="*/ 2 h 125"/>
                <a:gd name="T22" fmla="*/ 16 w 184"/>
                <a:gd name="T23" fmla="*/ 0 h 125"/>
                <a:gd name="T24" fmla="*/ 14 w 184"/>
                <a:gd name="T25" fmla="*/ 0 h 125"/>
                <a:gd name="T26" fmla="*/ 16 w 184"/>
                <a:gd name="T27" fmla="*/ 0 h 125"/>
                <a:gd name="T28" fmla="*/ 16 w 184"/>
                <a:gd name="T29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4" h="125">
                  <a:moveTo>
                    <a:pt x="152" y="98"/>
                  </a:moveTo>
                  <a:cubicBezTo>
                    <a:pt x="162" y="102"/>
                    <a:pt x="173" y="116"/>
                    <a:pt x="184" y="125"/>
                  </a:cubicBezTo>
                  <a:cubicBezTo>
                    <a:pt x="173" y="116"/>
                    <a:pt x="162" y="102"/>
                    <a:pt x="152" y="98"/>
                  </a:cubicBezTo>
                  <a:moveTo>
                    <a:pt x="10" y="2"/>
                  </a:moveTo>
                  <a:cubicBezTo>
                    <a:pt x="9" y="3"/>
                    <a:pt x="9" y="3"/>
                    <a:pt x="8" y="4"/>
                  </a:cubicBezTo>
                  <a:cubicBezTo>
                    <a:pt x="8" y="4"/>
                    <a:pt x="0" y="11"/>
                    <a:pt x="0" y="27"/>
                  </a:cubicBezTo>
                  <a:cubicBezTo>
                    <a:pt x="0" y="11"/>
                    <a:pt x="8" y="4"/>
                    <a:pt x="8" y="4"/>
                  </a:cubicBezTo>
                  <a:cubicBezTo>
                    <a:pt x="9" y="3"/>
                    <a:pt x="9" y="3"/>
                    <a:pt x="10" y="2"/>
                  </a:cubicBezTo>
                  <a:moveTo>
                    <a:pt x="10" y="2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moveTo>
                    <a:pt x="16" y="0"/>
                  </a:moveTo>
                  <a:cubicBezTo>
                    <a:pt x="15" y="0"/>
                    <a:pt x="15" y="0"/>
                    <a:pt x="14" y="0"/>
                  </a:cubicBezTo>
                  <a:cubicBezTo>
                    <a:pt x="15" y="0"/>
                    <a:pt x="15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solidFill>
              <a:srgbClr val="FDE0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7" name="Freeform 7"/>
            <p:cNvSpPr/>
            <p:nvPr/>
          </p:nvSpPr>
          <p:spPr bwMode="auto">
            <a:xfrm>
              <a:off x="2067" y="1900"/>
              <a:ext cx="439" cy="286"/>
            </a:xfrm>
            <a:custGeom>
              <a:avLst/>
              <a:gdLst>
                <a:gd name="T0" fmla="*/ 16 w 206"/>
                <a:gd name="T1" fmla="*/ 0 h 134"/>
                <a:gd name="T2" fmla="*/ 14 w 206"/>
                <a:gd name="T3" fmla="*/ 0 h 134"/>
                <a:gd name="T4" fmla="*/ 10 w 206"/>
                <a:gd name="T5" fmla="*/ 2 h 134"/>
                <a:gd name="T6" fmla="*/ 10 w 206"/>
                <a:gd name="T7" fmla="*/ 2 h 134"/>
                <a:gd name="T8" fmla="*/ 10 w 206"/>
                <a:gd name="T9" fmla="*/ 2 h 134"/>
                <a:gd name="T10" fmla="*/ 8 w 206"/>
                <a:gd name="T11" fmla="*/ 4 h 134"/>
                <a:gd name="T12" fmla="*/ 0 w 206"/>
                <a:gd name="T13" fmla="*/ 27 h 134"/>
                <a:gd name="T14" fmla="*/ 21 w 206"/>
                <a:gd name="T15" fmla="*/ 79 h 134"/>
                <a:gd name="T16" fmla="*/ 24 w 206"/>
                <a:gd name="T17" fmla="*/ 80 h 134"/>
                <a:gd name="T18" fmla="*/ 39 w 206"/>
                <a:gd name="T19" fmla="*/ 70 h 134"/>
                <a:gd name="T20" fmla="*/ 47 w 206"/>
                <a:gd name="T21" fmla="*/ 69 h 134"/>
                <a:gd name="T22" fmla="*/ 90 w 206"/>
                <a:gd name="T23" fmla="*/ 90 h 134"/>
                <a:gd name="T24" fmla="*/ 111 w 206"/>
                <a:gd name="T25" fmla="*/ 93 h 134"/>
                <a:gd name="T26" fmla="*/ 118 w 206"/>
                <a:gd name="T27" fmla="*/ 93 h 134"/>
                <a:gd name="T28" fmla="*/ 125 w 206"/>
                <a:gd name="T29" fmla="*/ 93 h 134"/>
                <a:gd name="T30" fmla="*/ 152 w 206"/>
                <a:gd name="T31" fmla="*/ 98 h 134"/>
                <a:gd name="T32" fmla="*/ 152 w 206"/>
                <a:gd name="T33" fmla="*/ 98 h 134"/>
                <a:gd name="T34" fmla="*/ 184 w 206"/>
                <a:gd name="T35" fmla="*/ 125 h 134"/>
                <a:gd name="T36" fmla="*/ 204 w 206"/>
                <a:gd name="T37" fmla="*/ 134 h 134"/>
                <a:gd name="T38" fmla="*/ 206 w 206"/>
                <a:gd name="T39" fmla="*/ 134 h 134"/>
                <a:gd name="T40" fmla="*/ 157 w 206"/>
                <a:gd name="T41" fmla="*/ 70 h 134"/>
                <a:gd name="T42" fmla="*/ 124 w 206"/>
                <a:gd name="T43" fmla="*/ 80 h 134"/>
                <a:gd name="T44" fmla="*/ 117 w 206"/>
                <a:gd name="T45" fmla="*/ 80 h 134"/>
                <a:gd name="T46" fmla="*/ 60 w 206"/>
                <a:gd name="T47" fmla="*/ 38 h 134"/>
                <a:gd name="T48" fmla="*/ 48 w 206"/>
                <a:gd name="T49" fmla="*/ 42 h 134"/>
                <a:gd name="T50" fmla="*/ 29 w 206"/>
                <a:gd name="T51" fmla="*/ 33 h 134"/>
                <a:gd name="T52" fmla="*/ 16 w 206"/>
                <a:gd name="T53" fmla="*/ 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06" h="134">
                  <a:moveTo>
                    <a:pt x="16" y="0"/>
                  </a:moveTo>
                  <a:cubicBezTo>
                    <a:pt x="15" y="0"/>
                    <a:pt x="15" y="0"/>
                    <a:pt x="14" y="0"/>
                  </a:cubicBezTo>
                  <a:cubicBezTo>
                    <a:pt x="13" y="1"/>
                    <a:pt x="11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3"/>
                    <a:pt x="9" y="3"/>
                    <a:pt x="8" y="4"/>
                  </a:cubicBezTo>
                  <a:cubicBezTo>
                    <a:pt x="8" y="4"/>
                    <a:pt x="0" y="11"/>
                    <a:pt x="0" y="27"/>
                  </a:cubicBezTo>
                  <a:cubicBezTo>
                    <a:pt x="0" y="40"/>
                    <a:pt x="5" y="57"/>
                    <a:pt x="21" y="79"/>
                  </a:cubicBezTo>
                  <a:cubicBezTo>
                    <a:pt x="22" y="80"/>
                    <a:pt x="23" y="80"/>
                    <a:pt x="24" y="80"/>
                  </a:cubicBezTo>
                  <a:cubicBezTo>
                    <a:pt x="28" y="80"/>
                    <a:pt x="34" y="71"/>
                    <a:pt x="39" y="70"/>
                  </a:cubicBezTo>
                  <a:cubicBezTo>
                    <a:pt x="42" y="69"/>
                    <a:pt x="44" y="69"/>
                    <a:pt x="47" y="69"/>
                  </a:cubicBezTo>
                  <a:cubicBezTo>
                    <a:pt x="63" y="69"/>
                    <a:pt x="72" y="85"/>
                    <a:pt x="90" y="90"/>
                  </a:cubicBezTo>
                  <a:cubicBezTo>
                    <a:pt x="97" y="92"/>
                    <a:pt x="104" y="93"/>
                    <a:pt x="111" y="93"/>
                  </a:cubicBezTo>
                  <a:cubicBezTo>
                    <a:pt x="113" y="93"/>
                    <a:pt x="116" y="93"/>
                    <a:pt x="118" y="93"/>
                  </a:cubicBezTo>
                  <a:cubicBezTo>
                    <a:pt x="120" y="93"/>
                    <a:pt x="123" y="93"/>
                    <a:pt x="125" y="93"/>
                  </a:cubicBezTo>
                  <a:cubicBezTo>
                    <a:pt x="134" y="93"/>
                    <a:pt x="143" y="93"/>
                    <a:pt x="152" y="98"/>
                  </a:cubicBezTo>
                  <a:cubicBezTo>
                    <a:pt x="152" y="98"/>
                    <a:pt x="152" y="98"/>
                    <a:pt x="152" y="98"/>
                  </a:cubicBezTo>
                  <a:cubicBezTo>
                    <a:pt x="162" y="102"/>
                    <a:pt x="173" y="116"/>
                    <a:pt x="184" y="125"/>
                  </a:cubicBezTo>
                  <a:cubicBezTo>
                    <a:pt x="191" y="130"/>
                    <a:pt x="197" y="134"/>
                    <a:pt x="204" y="134"/>
                  </a:cubicBezTo>
                  <a:cubicBezTo>
                    <a:pt x="204" y="134"/>
                    <a:pt x="205" y="134"/>
                    <a:pt x="206" y="134"/>
                  </a:cubicBezTo>
                  <a:cubicBezTo>
                    <a:pt x="183" y="120"/>
                    <a:pt x="163" y="99"/>
                    <a:pt x="157" y="70"/>
                  </a:cubicBezTo>
                  <a:cubicBezTo>
                    <a:pt x="147" y="74"/>
                    <a:pt x="137" y="80"/>
                    <a:pt x="124" y="80"/>
                  </a:cubicBezTo>
                  <a:cubicBezTo>
                    <a:pt x="122" y="80"/>
                    <a:pt x="120" y="80"/>
                    <a:pt x="117" y="80"/>
                  </a:cubicBezTo>
                  <a:cubicBezTo>
                    <a:pt x="96" y="74"/>
                    <a:pt x="65" y="65"/>
                    <a:pt x="60" y="38"/>
                  </a:cubicBezTo>
                  <a:cubicBezTo>
                    <a:pt x="56" y="41"/>
                    <a:pt x="52" y="42"/>
                    <a:pt x="48" y="42"/>
                  </a:cubicBezTo>
                  <a:cubicBezTo>
                    <a:pt x="41" y="42"/>
                    <a:pt x="35" y="39"/>
                    <a:pt x="29" y="33"/>
                  </a:cubicBezTo>
                  <a:cubicBezTo>
                    <a:pt x="22" y="23"/>
                    <a:pt x="17" y="12"/>
                    <a:pt x="16" y="0"/>
                  </a:cubicBezTo>
                </a:path>
              </a:pathLst>
            </a:custGeom>
            <a:solidFill>
              <a:srgbClr val="FBC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8" name="Freeform 8"/>
            <p:cNvSpPr/>
            <p:nvPr/>
          </p:nvSpPr>
          <p:spPr bwMode="auto">
            <a:xfrm>
              <a:off x="2272" y="1806"/>
              <a:ext cx="74" cy="73"/>
            </a:xfrm>
            <a:custGeom>
              <a:avLst/>
              <a:gdLst>
                <a:gd name="T0" fmla="*/ 25 w 35"/>
                <a:gd name="T1" fmla="*/ 0 h 34"/>
                <a:gd name="T2" fmla="*/ 0 w 35"/>
                <a:gd name="T3" fmla="*/ 34 h 34"/>
                <a:gd name="T4" fmla="*/ 25 w 35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34">
                  <a:moveTo>
                    <a:pt x="25" y="0"/>
                  </a:moveTo>
                  <a:cubicBezTo>
                    <a:pt x="20" y="13"/>
                    <a:pt x="11" y="26"/>
                    <a:pt x="0" y="34"/>
                  </a:cubicBezTo>
                  <a:cubicBezTo>
                    <a:pt x="17" y="30"/>
                    <a:pt x="35" y="24"/>
                    <a:pt x="25" y="0"/>
                  </a:cubicBezTo>
                </a:path>
              </a:pathLst>
            </a:custGeom>
            <a:solidFill>
              <a:srgbClr val="FBC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9" name="Freeform 9"/>
            <p:cNvSpPr/>
            <p:nvPr/>
          </p:nvSpPr>
          <p:spPr bwMode="auto">
            <a:xfrm>
              <a:off x="2252" y="1932"/>
              <a:ext cx="137" cy="98"/>
            </a:xfrm>
            <a:custGeom>
              <a:avLst/>
              <a:gdLst>
                <a:gd name="T0" fmla="*/ 4 w 64"/>
                <a:gd name="T1" fmla="*/ 12 h 46"/>
                <a:gd name="T2" fmla="*/ 60 w 64"/>
                <a:gd name="T3" fmla="*/ 43 h 46"/>
                <a:gd name="T4" fmla="*/ 63 w 64"/>
                <a:gd name="T5" fmla="*/ 41 h 46"/>
                <a:gd name="T6" fmla="*/ 3 w 64"/>
                <a:gd name="T7" fmla="*/ 7 h 46"/>
                <a:gd name="T8" fmla="*/ 4 w 64"/>
                <a:gd name="T9" fmla="*/ 1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46">
                  <a:moveTo>
                    <a:pt x="4" y="12"/>
                  </a:moveTo>
                  <a:cubicBezTo>
                    <a:pt x="24" y="5"/>
                    <a:pt x="49" y="21"/>
                    <a:pt x="60" y="43"/>
                  </a:cubicBezTo>
                  <a:cubicBezTo>
                    <a:pt x="61" y="46"/>
                    <a:pt x="64" y="44"/>
                    <a:pt x="63" y="41"/>
                  </a:cubicBezTo>
                  <a:cubicBezTo>
                    <a:pt x="52" y="17"/>
                    <a:pt x="25" y="0"/>
                    <a:pt x="3" y="7"/>
                  </a:cubicBezTo>
                  <a:cubicBezTo>
                    <a:pt x="0" y="8"/>
                    <a:pt x="2" y="13"/>
                    <a:pt x="4" y="12"/>
                  </a:cubicBezTo>
                  <a:close/>
                </a:path>
              </a:pathLst>
            </a:custGeom>
            <a:solidFill>
              <a:srgbClr val="FDD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0" name="Freeform 10"/>
            <p:cNvSpPr/>
            <p:nvPr/>
          </p:nvSpPr>
          <p:spPr bwMode="auto">
            <a:xfrm>
              <a:off x="1251" y="1552"/>
              <a:ext cx="976" cy="717"/>
            </a:xfrm>
            <a:custGeom>
              <a:avLst/>
              <a:gdLst>
                <a:gd name="T0" fmla="*/ 39 w 457"/>
                <a:gd name="T1" fmla="*/ 5 h 336"/>
                <a:gd name="T2" fmla="*/ 89 w 457"/>
                <a:gd name="T3" fmla="*/ 34 h 336"/>
                <a:gd name="T4" fmla="*/ 236 w 457"/>
                <a:gd name="T5" fmla="*/ 209 h 336"/>
                <a:gd name="T6" fmla="*/ 410 w 457"/>
                <a:gd name="T7" fmla="*/ 147 h 336"/>
                <a:gd name="T8" fmla="*/ 457 w 457"/>
                <a:gd name="T9" fmla="*/ 250 h 336"/>
                <a:gd name="T10" fmla="*/ 229 w 457"/>
                <a:gd name="T11" fmla="*/ 333 h 336"/>
                <a:gd name="T12" fmla="*/ 214 w 457"/>
                <a:gd name="T13" fmla="*/ 336 h 336"/>
                <a:gd name="T14" fmla="*/ 62 w 457"/>
                <a:gd name="T15" fmla="*/ 188 h 336"/>
                <a:gd name="T16" fmla="*/ 13 w 457"/>
                <a:gd name="T17" fmla="*/ 63 h 336"/>
                <a:gd name="T18" fmla="*/ 39 w 457"/>
                <a:gd name="T19" fmla="*/ 5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7" h="336">
                  <a:moveTo>
                    <a:pt x="39" y="5"/>
                  </a:moveTo>
                  <a:cubicBezTo>
                    <a:pt x="59" y="0"/>
                    <a:pt x="79" y="13"/>
                    <a:pt x="89" y="34"/>
                  </a:cubicBezTo>
                  <a:cubicBezTo>
                    <a:pt x="102" y="52"/>
                    <a:pt x="204" y="205"/>
                    <a:pt x="236" y="209"/>
                  </a:cubicBezTo>
                  <a:cubicBezTo>
                    <a:pt x="255" y="203"/>
                    <a:pt x="346" y="177"/>
                    <a:pt x="410" y="147"/>
                  </a:cubicBezTo>
                  <a:cubicBezTo>
                    <a:pt x="418" y="178"/>
                    <a:pt x="441" y="221"/>
                    <a:pt x="457" y="250"/>
                  </a:cubicBezTo>
                  <a:cubicBezTo>
                    <a:pt x="392" y="281"/>
                    <a:pt x="284" y="321"/>
                    <a:pt x="229" y="333"/>
                  </a:cubicBezTo>
                  <a:cubicBezTo>
                    <a:pt x="227" y="334"/>
                    <a:pt x="217" y="336"/>
                    <a:pt x="214" y="336"/>
                  </a:cubicBezTo>
                  <a:cubicBezTo>
                    <a:pt x="204" y="336"/>
                    <a:pt x="112" y="275"/>
                    <a:pt x="62" y="188"/>
                  </a:cubicBezTo>
                  <a:cubicBezTo>
                    <a:pt x="0" y="78"/>
                    <a:pt x="15" y="69"/>
                    <a:pt x="13" y="63"/>
                  </a:cubicBezTo>
                  <a:cubicBezTo>
                    <a:pt x="5" y="37"/>
                    <a:pt x="17" y="11"/>
                    <a:pt x="39" y="5"/>
                  </a:cubicBezTo>
                  <a:close/>
                </a:path>
              </a:pathLst>
            </a:custGeom>
            <a:solidFill>
              <a:srgbClr val="F5FB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1" name="Freeform 11"/>
            <p:cNvSpPr/>
            <p:nvPr/>
          </p:nvSpPr>
          <p:spPr bwMode="auto">
            <a:xfrm>
              <a:off x="-179" y="2367"/>
              <a:ext cx="98" cy="186"/>
            </a:xfrm>
            <a:custGeom>
              <a:avLst/>
              <a:gdLst>
                <a:gd name="T0" fmla="*/ 46 w 46"/>
                <a:gd name="T1" fmla="*/ 45 h 87"/>
                <a:gd name="T2" fmla="*/ 12 w 46"/>
                <a:gd name="T3" fmla="*/ 18 h 87"/>
                <a:gd name="T4" fmla="*/ 41 w 46"/>
                <a:gd name="T5" fmla="*/ 87 h 87"/>
                <a:gd name="T6" fmla="*/ 46 w 46"/>
                <a:gd name="T7" fmla="*/ 4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87">
                  <a:moveTo>
                    <a:pt x="46" y="45"/>
                  </a:moveTo>
                  <a:cubicBezTo>
                    <a:pt x="41" y="32"/>
                    <a:pt x="23" y="0"/>
                    <a:pt x="12" y="18"/>
                  </a:cubicBezTo>
                  <a:cubicBezTo>
                    <a:pt x="0" y="35"/>
                    <a:pt x="31" y="72"/>
                    <a:pt x="41" y="87"/>
                  </a:cubicBezTo>
                  <a:cubicBezTo>
                    <a:pt x="46" y="45"/>
                    <a:pt x="46" y="45"/>
                    <a:pt x="46" y="45"/>
                  </a:cubicBezTo>
                </a:path>
              </a:pathLst>
            </a:custGeom>
            <a:solidFill>
              <a:srgbClr val="FDD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12"/>
            <p:cNvSpPr/>
            <p:nvPr/>
          </p:nvSpPr>
          <p:spPr bwMode="auto">
            <a:xfrm>
              <a:off x="175" y="1512"/>
              <a:ext cx="446" cy="1184"/>
            </a:xfrm>
            <a:custGeom>
              <a:avLst/>
              <a:gdLst>
                <a:gd name="T0" fmla="*/ 183 w 209"/>
                <a:gd name="T1" fmla="*/ 0 h 555"/>
                <a:gd name="T2" fmla="*/ 116 w 209"/>
                <a:gd name="T3" fmla="*/ 54 h 555"/>
                <a:gd name="T4" fmla="*/ 0 w 209"/>
                <a:gd name="T5" fmla="*/ 510 h 555"/>
                <a:gd name="T6" fmla="*/ 114 w 209"/>
                <a:gd name="T7" fmla="*/ 541 h 555"/>
                <a:gd name="T8" fmla="*/ 209 w 209"/>
                <a:gd name="T9" fmla="*/ 84 h 555"/>
                <a:gd name="T10" fmla="*/ 183 w 209"/>
                <a:gd name="T11" fmla="*/ 0 h 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9" h="555">
                  <a:moveTo>
                    <a:pt x="183" y="0"/>
                  </a:moveTo>
                  <a:cubicBezTo>
                    <a:pt x="183" y="0"/>
                    <a:pt x="131" y="24"/>
                    <a:pt x="116" y="54"/>
                  </a:cubicBezTo>
                  <a:cubicBezTo>
                    <a:pt x="100" y="83"/>
                    <a:pt x="0" y="510"/>
                    <a:pt x="0" y="510"/>
                  </a:cubicBezTo>
                  <a:cubicBezTo>
                    <a:pt x="0" y="510"/>
                    <a:pt x="63" y="555"/>
                    <a:pt x="114" y="541"/>
                  </a:cubicBezTo>
                  <a:cubicBezTo>
                    <a:pt x="129" y="536"/>
                    <a:pt x="209" y="84"/>
                    <a:pt x="209" y="84"/>
                  </a:cubicBezTo>
                  <a:cubicBezTo>
                    <a:pt x="183" y="0"/>
                    <a:pt x="183" y="0"/>
                    <a:pt x="183" y="0"/>
                  </a:cubicBezTo>
                </a:path>
              </a:pathLst>
            </a:custGeom>
            <a:solidFill>
              <a:srgbClr val="F5FB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13"/>
            <p:cNvSpPr/>
            <p:nvPr/>
          </p:nvSpPr>
          <p:spPr bwMode="auto">
            <a:xfrm>
              <a:off x="-177" y="1889"/>
              <a:ext cx="1048" cy="892"/>
            </a:xfrm>
            <a:custGeom>
              <a:avLst/>
              <a:gdLst>
                <a:gd name="T0" fmla="*/ 194 w 1048"/>
                <a:gd name="T1" fmla="*/ 0 h 892"/>
                <a:gd name="T2" fmla="*/ 0 w 1048"/>
                <a:gd name="T3" fmla="*/ 630 h 892"/>
                <a:gd name="T4" fmla="*/ 854 w 1048"/>
                <a:gd name="T5" fmla="*/ 892 h 892"/>
                <a:gd name="T6" fmla="*/ 1048 w 1048"/>
                <a:gd name="T7" fmla="*/ 263 h 892"/>
                <a:gd name="T8" fmla="*/ 194 w 1048"/>
                <a:gd name="T9" fmla="*/ 0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892">
                  <a:moveTo>
                    <a:pt x="194" y="0"/>
                  </a:moveTo>
                  <a:lnTo>
                    <a:pt x="0" y="630"/>
                  </a:lnTo>
                  <a:lnTo>
                    <a:pt x="854" y="892"/>
                  </a:lnTo>
                  <a:lnTo>
                    <a:pt x="1048" y="263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rgbClr val="B088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4" name="Freeform 14"/>
            <p:cNvSpPr/>
            <p:nvPr/>
          </p:nvSpPr>
          <p:spPr bwMode="auto">
            <a:xfrm>
              <a:off x="-177" y="1889"/>
              <a:ext cx="1048" cy="892"/>
            </a:xfrm>
            <a:custGeom>
              <a:avLst/>
              <a:gdLst>
                <a:gd name="T0" fmla="*/ 194 w 1048"/>
                <a:gd name="T1" fmla="*/ 0 h 892"/>
                <a:gd name="T2" fmla="*/ 0 w 1048"/>
                <a:gd name="T3" fmla="*/ 630 h 892"/>
                <a:gd name="T4" fmla="*/ 854 w 1048"/>
                <a:gd name="T5" fmla="*/ 892 h 892"/>
                <a:gd name="T6" fmla="*/ 1048 w 1048"/>
                <a:gd name="T7" fmla="*/ 263 h 892"/>
                <a:gd name="T8" fmla="*/ 194 w 1048"/>
                <a:gd name="T9" fmla="*/ 0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892">
                  <a:moveTo>
                    <a:pt x="194" y="0"/>
                  </a:moveTo>
                  <a:lnTo>
                    <a:pt x="0" y="630"/>
                  </a:lnTo>
                  <a:lnTo>
                    <a:pt x="854" y="892"/>
                  </a:lnTo>
                  <a:lnTo>
                    <a:pt x="1048" y="263"/>
                  </a:lnTo>
                  <a:lnTo>
                    <a:pt x="19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5" name="Freeform 15"/>
            <p:cNvSpPr/>
            <p:nvPr/>
          </p:nvSpPr>
          <p:spPr bwMode="auto">
            <a:xfrm>
              <a:off x="491" y="2034"/>
              <a:ext cx="51" cy="30"/>
            </a:xfrm>
            <a:custGeom>
              <a:avLst/>
              <a:gdLst>
                <a:gd name="T0" fmla="*/ 1 w 24"/>
                <a:gd name="T1" fmla="*/ 0 h 14"/>
                <a:gd name="T2" fmla="*/ 0 w 24"/>
                <a:gd name="T3" fmla="*/ 8 h 14"/>
                <a:gd name="T4" fmla="*/ 24 w 24"/>
                <a:gd name="T5" fmla="*/ 14 h 14"/>
                <a:gd name="T6" fmla="*/ 24 w 24"/>
                <a:gd name="T7" fmla="*/ 7 h 14"/>
                <a:gd name="T8" fmla="*/ 1 w 24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4">
                  <a:moveTo>
                    <a:pt x="1" y="0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4" y="12"/>
                    <a:pt x="24" y="10"/>
                    <a:pt x="24" y="7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9269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6" name="Freeform 16"/>
            <p:cNvSpPr/>
            <p:nvPr/>
          </p:nvSpPr>
          <p:spPr bwMode="auto">
            <a:xfrm>
              <a:off x="-143" y="1941"/>
              <a:ext cx="186" cy="595"/>
            </a:xfrm>
            <a:custGeom>
              <a:avLst/>
              <a:gdLst>
                <a:gd name="T0" fmla="*/ 171 w 186"/>
                <a:gd name="T1" fmla="*/ 0 h 595"/>
                <a:gd name="T2" fmla="*/ 0 w 186"/>
                <a:gd name="T3" fmla="*/ 588 h 595"/>
                <a:gd name="T4" fmla="*/ 20 w 186"/>
                <a:gd name="T5" fmla="*/ 595 h 595"/>
                <a:gd name="T6" fmla="*/ 186 w 186"/>
                <a:gd name="T7" fmla="*/ 4 h 595"/>
                <a:gd name="T8" fmla="*/ 171 w 186"/>
                <a:gd name="T9" fmla="*/ 0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" h="595">
                  <a:moveTo>
                    <a:pt x="171" y="0"/>
                  </a:moveTo>
                  <a:lnTo>
                    <a:pt x="0" y="588"/>
                  </a:lnTo>
                  <a:lnTo>
                    <a:pt x="20" y="595"/>
                  </a:lnTo>
                  <a:lnTo>
                    <a:pt x="186" y="4"/>
                  </a:lnTo>
                  <a:lnTo>
                    <a:pt x="171" y="0"/>
                  </a:lnTo>
                  <a:close/>
                </a:path>
              </a:pathLst>
            </a:custGeom>
            <a:solidFill>
              <a:srgbClr val="9269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7" name="Freeform 17"/>
            <p:cNvSpPr/>
            <p:nvPr/>
          </p:nvSpPr>
          <p:spPr bwMode="auto">
            <a:xfrm>
              <a:off x="-143" y="1941"/>
              <a:ext cx="186" cy="595"/>
            </a:xfrm>
            <a:custGeom>
              <a:avLst/>
              <a:gdLst>
                <a:gd name="T0" fmla="*/ 171 w 186"/>
                <a:gd name="T1" fmla="*/ 0 h 595"/>
                <a:gd name="T2" fmla="*/ 0 w 186"/>
                <a:gd name="T3" fmla="*/ 588 h 595"/>
                <a:gd name="T4" fmla="*/ 20 w 186"/>
                <a:gd name="T5" fmla="*/ 595 h 595"/>
                <a:gd name="T6" fmla="*/ 186 w 186"/>
                <a:gd name="T7" fmla="*/ 4 h 595"/>
                <a:gd name="T8" fmla="*/ 171 w 186"/>
                <a:gd name="T9" fmla="*/ 0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" h="595">
                  <a:moveTo>
                    <a:pt x="171" y="0"/>
                  </a:moveTo>
                  <a:lnTo>
                    <a:pt x="0" y="588"/>
                  </a:lnTo>
                  <a:lnTo>
                    <a:pt x="20" y="595"/>
                  </a:lnTo>
                  <a:lnTo>
                    <a:pt x="186" y="4"/>
                  </a:lnTo>
                  <a:lnTo>
                    <a:pt x="17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8" name="Freeform 18"/>
            <p:cNvSpPr/>
            <p:nvPr/>
          </p:nvSpPr>
          <p:spPr bwMode="auto">
            <a:xfrm>
              <a:off x="-130" y="1928"/>
              <a:ext cx="1038" cy="874"/>
            </a:xfrm>
            <a:custGeom>
              <a:avLst/>
              <a:gdLst>
                <a:gd name="T0" fmla="*/ 177 w 1038"/>
                <a:gd name="T1" fmla="*/ 0 h 874"/>
                <a:gd name="T2" fmla="*/ 0 w 1038"/>
                <a:gd name="T3" fmla="*/ 633 h 874"/>
                <a:gd name="T4" fmla="*/ 858 w 1038"/>
                <a:gd name="T5" fmla="*/ 874 h 874"/>
                <a:gd name="T6" fmla="*/ 1038 w 1038"/>
                <a:gd name="T7" fmla="*/ 239 h 874"/>
                <a:gd name="T8" fmla="*/ 177 w 1038"/>
                <a:gd name="T9" fmla="*/ 0 h 8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8" h="874">
                  <a:moveTo>
                    <a:pt x="177" y="0"/>
                  </a:moveTo>
                  <a:lnTo>
                    <a:pt x="0" y="633"/>
                  </a:lnTo>
                  <a:lnTo>
                    <a:pt x="858" y="874"/>
                  </a:lnTo>
                  <a:lnTo>
                    <a:pt x="1038" y="239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rgbClr val="A87C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9" name="Freeform 19"/>
            <p:cNvSpPr/>
            <p:nvPr/>
          </p:nvSpPr>
          <p:spPr bwMode="auto">
            <a:xfrm>
              <a:off x="-130" y="1928"/>
              <a:ext cx="1038" cy="874"/>
            </a:xfrm>
            <a:custGeom>
              <a:avLst/>
              <a:gdLst>
                <a:gd name="T0" fmla="*/ 177 w 1038"/>
                <a:gd name="T1" fmla="*/ 0 h 874"/>
                <a:gd name="T2" fmla="*/ 0 w 1038"/>
                <a:gd name="T3" fmla="*/ 633 h 874"/>
                <a:gd name="T4" fmla="*/ 858 w 1038"/>
                <a:gd name="T5" fmla="*/ 874 h 874"/>
                <a:gd name="T6" fmla="*/ 1038 w 1038"/>
                <a:gd name="T7" fmla="*/ 239 h 874"/>
                <a:gd name="T8" fmla="*/ 177 w 1038"/>
                <a:gd name="T9" fmla="*/ 0 h 8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8" h="874">
                  <a:moveTo>
                    <a:pt x="177" y="0"/>
                  </a:moveTo>
                  <a:lnTo>
                    <a:pt x="0" y="633"/>
                  </a:lnTo>
                  <a:lnTo>
                    <a:pt x="858" y="874"/>
                  </a:lnTo>
                  <a:lnTo>
                    <a:pt x="1038" y="239"/>
                  </a:lnTo>
                  <a:lnTo>
                    <a:pt x="17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0" name="Freeform 20"/>
            <p:cNvSpPr/>
            <p:nvPr/>
          </p:nvSpPr>
          <p:spPr bwMode="auto">
            <a:xfrm>
              <a:off x="-83" y="2576"/>
              <a:ext cx="329" cy="92"/>
            </a:xfrm>
            <a:custGeom>
              <a:avLst/>
              <a:gdLst>
                <a:gd name="T0" fmla="*/ 0 w 154"/>
                <a:gd name="T1" fmla="*/ 0 h 43"/>
                <a:gd name="T2" fmla="*/ 0 w 154"/>
                <a:gd name="T3" fmla="*/ 0 h 43"/>
                <a:gd name="T4" fmla="*/ 154 w 154"/>
                <a:gd name="T5" fmla="*/ 43 h 43"/>
                <a:gd name="T6" fmla="*/ 154 w 154"/>
                <a:gd name="T7" fmla="*/ 43 h 43"/>
                <a:gd name="T8" fmla="*/ 0 w 154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4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54" y="43"/>
                    <a:pt x="154" y="43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7E2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1" name="Freeform 21"/>
            <p:cNvSpPr/>
            <p:nvPr/>
          </p:nvSpPr>
          <p:spPr bwMode="auto">
            <a:xfrm>
              <a:off x="-83" y="2365"/>
              <a:ext cx="339" cy="303"/>
            </a:xfrm>
            <a:custGeom>
              <a:avLst/>
              <a:gdLst>
                <a:gd name="T0" fmla="*/ 79 w 159"/>
                <a:gd name="T1" fmla="*/ 0 h 142"/>
                <a:gd name="T2" fmla="*/ 76 w 159"/>
                <a:gd name="T3" fmla="*/ 1 h 142"/>
                <a:gd name="T4" fmla="*/ 0 w 159"/>
                <a:gd name="T5" fmla="*/ 99 h 142"/>
                <a:gd name="T6" fmla="*/ 154 w 159"/>
                <a:gd name="T7" fmla="*/ 142 h 142"/>
                <a:gd name="T8" fmla="*/ 123 w 159"/>
                <a:gd name="T9" fmla="*/ 105 h 142"/>
                <a:gd name="T10" fmla="*/ 112 w 159"/>
                <a:gd name="T11" fmla="*/ 106 h 142"/>
                <a:gd name="T12" fmla="*/ 111 w 159"/>
                <a:gd name="T13" fmla="*/ 36 h 142"/>
                <a:gd name="T14" fmla="*/ 100 w 159"/>
                <a:gd name="T15" fmla="*/ 30 h 142"/>
                <a:gd name="T16" fmla="*/ 92 w 159"/>
                <a:gd name="T17" fmla="*/ 31 h 142"/>
                <a:gd name="T18" fmla="*/ 84 w 159"/>
                <a:gd name="T19" fmla="*/ 1 h 142"/>
                <a:gd name="T20" fmla="*/ 79 w 159"/>
                <a:gd name="T21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9" h="142">
                  <a:moveTo>
                    <a:pt x="79" y="0"/>
                  </a:moveTo>
                  <a:cubicBezTo>
                    <a:pt x="77" y="0"/>
                    <a:pt x="76" y="1"/>
                    <a:pt x="76" y="1"/>
                  </a:cubicBezTo>
                  <a:cubicBezTo>
                    <a:pt x="57" y="38"/>
                    <a:pt x="33" y="75"/>
                    <a:pt x="0" y="99"/>
                  </a:cubicBezTo>
                  <a:cubicBezTo>
                    <a:pt x="154" y="142"/>
                    <a:pt x="154" y="142"/>
                    <a:pt x="154" y="142"/>
                  </a:cubicBezTo>
                  <a:cubicBezTo>
                    <a:pt x="159" y="120"/>
                    <a:pt x="145" y="105"/>
                    <a:pt x="123" y="105"/>
                  </a:cubicBezTo>
                  <a:cubicBezTo>
                    <a:pt x="120" y="105"/>
                    <a:pt x="116" y="105"/>
                    <a:pt x="112" y="106"/>
                  </a:cubicBezTo>
                  <a:cubicBezTo>
                    <a:pt x="112" y="83"/>
                    <a:pt x="116" y="60"/>
                    <a:pt x="111" y="36"/>
                  </a:cubicBezTo>
                  <a:cubicBezTo>
                    <a:pt x="109" y="32"/>
                    <a:pt x="105" y="30"/>
                    <a:pt x="100" y="30"/>
                  </a:cubicBezTo>
                  <a:cubicBezTo>
                    <a:pt x="98" y="30"/>
                    <a:pt x="95" y="30"/>
                    <a:pt x="92" y="31"/>
                  </a:cubicBezTo>
                  <a:cubicBezTo>
                    <a:pt x="97" y="20"/>
                    <a:pt x="92" y="10"/>
                    <a:pt x="84" y="1"/>
                  </a:cubicBezTo>
                  <a:cubicBezTo>
                    <a:pt x="83" y="1"/>
                    <a:pt x="81" y="0"/>
                    <a:pt x="79" y="0"/>
                  </a:cubicBezTo>
                </a:path>
              </a:pathLst>
            </a:custGeom>
            <a:solidFill>
              <a:srgbClr val="986E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2" name="Freeform 22"/>
            <p:cNvSpPr/>
            <p:nvPr/>
          </p:nvSpPr>
          <p:spPr bwMode="auto">
            <a:xfrm>
              <a:off x="481" y="2732"/>
              <a:ext cx="38" cy="10"/>
            </a:xfrm>
            <a:custGeom>
              <a:avLst/>
              <a:gdLst>
                <a:gd name="T0" fmla="*/ 0 w 38"/>
                <a:gd name="T1" fmla="*/ 0 h 10"/>
                <a:gd name="T2" fmla="*/ 0 w 38"/>
                <a:gd name="T3" fmla="*/ 0 h 10"/>
                <a:gd name="T4" fmla="*/ 38 w 38"/>
                <a:gd name="T5" fmla="*/ 10 h 10"/>
                <a:gd name="T6" fmla="*/ 38 w 38"/>
                <a:gd name="T7" fmla="*/ 10 h 10"/>
                <a:gd name="T8" fmla="*/ 0 w 3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0">
                  <a:moveTo>
                    <a:pt x="0" y="0"/>
                  </a:moveTo>
                  <a:lnTo>
                    <a:pt x="0" y="0"/>
                  </a:lnTo>
                  <a:lnTo>
                    <a:pt x="38" y="10"/>
                  </a:lnTo>
                  <a:lnTo>
                    <a:pt x="38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2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3" name="Freeform 23"/>
            <p:cNvSpPr/>
            <p:nvPr/>
          </p:nvSpPr>
          <p:spPr bwMode="auto">
            <a:xfrm>
              <a:off x="481" y="2732"/>
              <a:ext cx="38" cy="10"/>
            </a:xfrm>
            <a:custGeom>
              <a:avLst/>
              <a:gdLst>
                <a:gd name="T0" fmla="*/ 0 w 38"/>
                <a:gd name="T1" fmla="*/ 0 h 10"/>
                <a:gd name="T2" fmla="*/ 0 w 38"/>
                <a:gd name="T3" fmla="*/ 0 h 10"/>
                <a:gd name="T4" fmla="*/ 38 w 38"/>
                <a:gd name="T5" fmla="*/ 10 h 10"/>
                <a:gd name="T6" fmla="*/ 38 w 38"/>
                <a:gd name="T7" fmla="*/ 10 h 10"/>
                <a:gd name="T8" fmla="*/ 0 w 3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0">
                  <a:moveTo>
                    <a:pt x="0" y="0"/>
                  </a:moveTo>
                  <a:lnTo>
                    <a:pt x="0" y="0"/>
                  </a:lnTo>
                  <a:lnTo>
                    <a:pt x="38" y="10"/>
                  </a:lnTo>
                  <a:lnTo>
                    <a:pt x="38" y="1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4" name="Freeform 24"/>
            <p:cNvSpPr/>
            <p:nvPr/>
          </p:nvSpPr>
          <p:spPr bwMode="auto">
            <a:xfrm>
              <a:off x="481" y="2058"/>
              <a:ext cx="61" cy="684"/>
            </a:xfrm>
            <a:custGeom>
              <a:avLst/>
              <a:gdLst>
                <a:gd name="T0" fmla="*/ 16 w 29"/>
                <a:gd name="T1" fmla="*/ 0 h 321"/>
                <a:gd name="T2" fmla="*/ 0 w 29"/>
                <a:gd name="T3" fmla="*/ 316 h 321"/>
                <a:gd name="T4" fmla="*/ 18 w 29"/>
                <a:gd name="T5" fmla="*/ 321 h 321"/>
                <a:gd name="T6" fmla="*/ 24 w 29"/>
                <a:gd name="T7" fmla="*/ 143 h 321"/>
                <a:gd name="T8" fmla="*/ 29 w 29"/>
                <a:gd name="T9" fmla="*/ 3 h 321"/>
                <a:gd name="T10" fmla="*/ 16 w 29"/>
                <a:gd name="T11" fmla="*/ 0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321">
                  <a:moveTo>
                    <a:pt x="16" y="0"/>
                  </a:moveTo>
                  <a:cubicBezTo>
                    <a:pt x="0" y="316"/>
                    <a:pt x="0" y="316"/>
                    <a:pt x="0" y="316"/>
                  </a:cubicBezTo>
                  <a:cubicBezTo>
                    <a:pt x="18" y="321"/>
                    <a:pt x="18" y="321"/>
                    <a:pt x="18" y="321"/>
                  </a:cubicBezTo>
                  <a:cubicBezTo>
                    <a:pt x="19" y="263"/>
                    <a:pt x="21" y="196"/>
                    <a:pt x="24" y="143"/>
                  </a:cubicBezTo>
                  <a:cubicBezTo>
                    <a:pt x="26" y="93"/>
                    <a:pt x="28" y="43"/>
                    <a:pt x="29" y="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solidFill>
              <a:srgbClr val="986E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5" name="Freeform 25"/>
            <p:cNvSpPr/>
            <p:nvPr/>
          </p:nvSpPr>
          <p:spPr bwMode="auto">
            <a:xfrm>
              <a:off x="754" y="1450"/>
              <a:ext cx="376" cy="171"/>
            </a:xfrm>
            <a:custGeom>
              <a:avLst/>
              <a:gdLst>
                <a:gd name="T0" fmla="*/ 10 w 176"/>
                <a:gd name="T1" fmla="*/ 35 h 80"/>
                <a:gd name="T2" fmla="*/ 0 w 176"/>
                <a:gd name="T3" fmla="*/ 2 h 80"/>
                <a:gd name="T4" fmla="*/ 158 w 176"/>
                <a:gd name="T5" fmla="*/ 7 h 80"/>
                <a:gd name="T6" fmla="*/ 176 w 176"/>
                <a:gd name="T7" fmla="*/ 10 h 80"/>
                <a:gd name="T8" fmla="*/ 170 w 176"/>
                <a:gd name="T9" fmla="*/ 45 h 80"/>
                <a:gd name="T10" fmla="*/ 108 w 176"/>
                <a:gd name="T11" fmla="*/ 80 h 80"/>
                <a:gd name="T12" fmla="*/ 10 w 176"/>
                <a:gd name="T13" fmla="*/ 3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6" h="80">
                  <a:moveTo>
                    <a:pt x="10" y="35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37" y="0"/>
                    <a:pt x="137" y="1"/>
                    <a:pt x="158" y="7"/>
                  </a:cubicBezTo>
                  <a:cubicBezTo>
                    <a:pt x="160" y="7"/>
                    <a:pt x="167" y="9"/>
                    <a:pt x="176" y="10"/>
                  </a:cubicBezTo>
                  <a:cubicBezTo>
                    <a:pt x="170" y="45"/>
                    <a:pt x="170" y="45"/>
                    <a:pt x="170" y="45"/>
                  </a:cubicBezTo>
                  <a:cubicBezTo>
                    <a:pt x="108" y="80"/>
                    <a:pt x="108" y="80"/>
                    <a:pt x="108" y="80"/>
                  </a:cubicBezTo>
                  <a:cubicBezTo>
                    <a:pt x="10" y="35"/>
                    <a:pt x="10" y="35"/>
                    <a:pt x="10" y="35"/>
                  </a:cubicBezTo>
                </a:path>
              </a:pathLst>
            </a:custGeom>
            <a:solidFill>
              <a:srgbClr val="FBCA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6" name="Freeform 26"/>
            <p:cNvSpPr/>
            <p:nvPr/>
          </p:nvSpPr>
          <p:spPr bwMode="auto">
            <a:xfrm>
              <a:off x="1411" y="4412"/>
              <a:ext cx="54" cy="51"/>
            </a:xfrm>
            <a:custGeom>
              <a:avLst/>
              <a:gdLst>
                <a:gd name="T0" fmla="*/ 54 w 54"/>
                <a:gd name="T1" fmla="*/ 45 h 51"/>
                <a:gd name="T2" fmla="*/ 13 w 54"/>
                <a:gd name="T3" fmla="*/ 51 h 51"/>
                <a:gd name="T4" fmla="*/ 0 w 54"/>
                <a:gd name="T5" fmla="*/ 26 h 51"/>
                <a:gd name="T6" fmla="*/ 32 w 54"/>
                <a:gd name="T7" fmla="*/ 0 h 51"/>
                <a:gd name="T8" fmla="*/ 54 w 54"/>
                <a:gd name="T9" fmla="*/ 4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1">
                  <a:moveTo>
                    <a:pt x="54" y="45"/>
                  </a:moveTo>
                  <a:lnTo>
                    <a:pt x="13" y="51"/>
                  </a:lnTo>
                  <a:lnTo>
                    <a:pt x="0" y="26"/>
                  </a:lnTo>
                  <a:lnTo>
                    <a:pt x="32" y="0"/>
                  </a:lnTo>
                  <a:lnTo>
                    <a:pt x="54" y="45"/>
                  </a:lnTo>
                  <a:close/>
                </a:path>
              </a:pathLst>
            </a:custGeom>
            <a:solidFill>
              <a:srgbClr val="3B24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7" name="Freeform 27"/>
            <p:cNvSpPr/>
            <p:nvPr/>
          </p:nvSpPr>
          <p:spPr bwMode="auto">
            <a:xfrm>
              <a:off x="1411" y="4412"/>
              <a:ext cx="54" cy="51"/>
            </a:xfrm>
            <a:custGeom>
              <a:avLst/>
              <a:gdLst>
                <a:gd name="T0" fmla="*/ 54 w 54"/>
                <a:gd name="T1" fmla="*/ 45 h 51"/>
                <a:gd name="T2" fmla="*/ 13 w 54"/>
                <a:gd name="T3" fmla="*/ 51 h 51"/>
                <a:gd name="T4" fmla="*/ 0 w 54"/>
                <a:gd name="T5" fmla="*/ 26 h 51"/>
                <a:gd name="T6" fmla="*/ 32 w 54"/>
                <a:gd name="T7" fmla="*/ 0 h 51"/>
                <a:gd name="T8" fmla="*/ 54 w 54"/>
                <a:gd name="T9" fmla="*/ 4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1">
                  <a:moveTo>
                    <a:pt x="54" y="45"/>
                  </a:moveTo>
                  <a:lnTo>
                    <a:pt x="13" y="51"/>
                  </a:lnTo>
                  <a:lnTo>
                    <a:pt x="0" y="26"/>
                  </a:lnTo>
                  <a:lnTo>
                    <a:pt x="32" y="0"/>
                  </a:lnTo>
                  <a:lnTo>
                    <a:pt x="54" y="4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8" name="Freeform 28"/>
            <p:cNvSpPr/>
            <p:nvPr/>
          </p:nvSpPr>
          <p:spPr bwMode="auto">
            <a:xfrm>
              <a:off x="1328" y="4252"/>
              <a:ext cx="493" cy="339"/>
            </a:xfrm>
            <a:custGeom>
              <a:avLst/>
              <a:gdLst>
                <a:gd name="T0" fmla="*/ 115 w 231"/>
                <a:gd name="T1" fmla="*/ 2 h 159"/>
                <a:gd name="T2" fmla="*/ 149 w 231"/>
                <a:gd name="T3" fmla="*/ 51 h 159"/>
                <a:gd name="T4" fmla="*/ 177 w 231"/>
                <a:gd name="T5" fmla="*/ 96 h 159"/>
                <a:gd name="T6" fmla="*/ 216 w 231"/>
                <a:gd name="T7" fmla="*/ 129 h 159"/>
                <a:gd name="T8" fmla="*/ 155 w 231"/>
                <a:gd name="T9" fmla="*/ 156 h 159"/>
                <a:gd name="T10" fmla="*/ 68 w 231"/>
                <a:gd name="T11" fmla="*/ 114 h 159"/>
                <a:gd name="T12" fmla="*/ 48 w 231"/>
                <a:gd name="T13" fmla="*/ 87 h 159"/>
                <a:gd name="T14" fmla="*/ 45 w 231"/>
                <a:gd name="T15" fmla="*/ 99 h 159"/>
                <a:gd name="T16" fmla="*/ 1 w 231"/>
                <a:gd name="T17" fmla="*/ 46 h 159"/>
                <a:gd name="T18" fmla="*/ 1 w 231"/>
                <a:gd name="T19" fmla="*/ 0 h 159"/>
                <a:gd name="T20" fmla="*/ 115 w 231"/>
                <a:gd name="T21" fmla="*/ 2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1" h="159">
                  <a:moveTo>
                    <a:pt x="115" y="2"/>
                  </a:moveTo>
                  <a:cubicBezTo>
                    <a:pt x="130" y="14"/>
                    <a:pt x="139" y="32"/>
                    <a:pt x="149" y="51"/>
                  </a:cubicBezTo>
                  <a:cubicBezTo>
                    <a:pt x="157" y="66"/>
                    <a:pt x="164" y="82"/>
                    <a:pt x="177" y="96"/>
                  </a:cubicBezTo>
                  <a:cubicBezTo>
                    <a:pt x="185" y="106"/>
                    <a:pt x="209" y="118"/>
                    <a:pt x="216" y="129"/>
                  </a:cubicBezTo>
                  <a:cubicBezTo>
                    <a:pt x="231" y="159"/>
                    <a:pt x="177" y="158"/>
                    <a:pt x="155" y="156"/>
                  </a:cubicBezTo>
                  <a:cubicBezTo>
                    <a:pt x="122" y="153"/>
                    <a:pt x="90" y="143"/>
                    <a:pt x="68" y="114"/>
                  </a:cubicBezTo>
                  <a:cubicBezTo>
                    <a:pt x="62" y="106"/>
                    <a:pt x="57" y="96"/>
                    <a:pt x="48" y="87"/>
                  </a:cubicBezTo>
                  <a:cubicBezTo>
                    <a:pt x="48" y="92"/>
                    <a:pt x="46" y="96"/>
                    <a:pt x="45" y="99"/>
                  </a:cubicBezTo>
                  <a:cubicBezTo>
                    <a:pt x="25" y="82"/>
                    <a:pt x="5" y="72"/>
                    <a:pt x="1" y="46"/>
                  </a:cubicBezTo>
                  <a:cubicBezTo>
                    <a:pt x="0" y="32"/>
                    <a:pt x="5" y="9"/>
                    <a:pt x="1" y="0"/>
                  </a:cubicBezTo>
                  <a:cubicBezTo>
                    <a:pt x="115" y="2"/>
                    <a:pt x="115" y="2"/>
                    <a:pt x="115" y="2"/>
                  </a:cubicBezTo>
                </a:path>
              </a:pathLst>
            </a:custGeom>
            <a:solidFill>
              <a:srgbClr val="3B24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9" name="Freeform 29"/>
            <p:cNvSpPr/>
            <p:nvPr/>
          </p:nvSpPr>
          <p:spPr bwMode="auto">
            <a:xfrm>
              <a:off x="1330" y="4303"/>
              <a:ext cx="463" cy="284"/>
            </a:xfrm>
            <a:custGeom>
              <a:avLst/>
              <a:gdLst>
                <a:gd name="T0" fmla="*/ 1 w 217"/>
                <a:gd name="T1" fmla="*/ 0 h 133"/>
                <a:gd name="T2" fmla="*/ 0 w 217"/>
                <a:gd name="T3" fmla="*/ 15 h 133"/>
                <a:gd name="T4" fmla="*/ 0 w 217"/>
                <a:gd name="T5" fmla="*/ 22 h 133"/>
                <a:gd name="T6" fmla="*/ 44 w 217"/>
                <a:gd name="T7" fmla="*/ 75 h 133"/>
                <a:gd name="T8" fmla="*/ 47 w 217"/>
                <a:gd name="T9" fmla="*/ 63 h 133"/>
                <a:gd name="T10" fmla="*/ 67 w 217"/>
                <a:gd name="T11" fmla="*/ 90 h 133"/>
                <a:gd name="T12" fmla="*/ 154 w 217"/>
                <a:gd name="T13" fmla="*/ 132 h 133"/>
                <a:gd name="T14" fmla="*/ 173 w 217"/>
                <a:gd name="T15" fmla="*/ 133 h 133"/>
                <a:gd name="T16" fmla="*/ 217 w 217"/>
                <a:gd name="T17" fmla="*/ 118 h 133"/>
                <a:gd name="T18" fmla="*/ 197 w 217"/>
                <a:gd name="T19" fmla="*/ 126 h 133"/>
                <a:gd name="T20" fmla="*/ 182 w 217"/>
                <a:gd name="T21" fmla="*/ 120 h 133"/>
                <a:gd name="T22" fmla="*/ 182 w 217"/>
                <a:gd name="T23" fmla="*/ 100 h 133"/>
                <a:gd name="T24" fmla="*/ 127 w 217"/>
                <a:gd name="T25" fmla="*/ 42 h 133"/>
                <a:gd name="T26" fmla="*/ 103 w 217"/>
                <a:gd name="T27" fmla="*/ 35 h 133"/>
                <a:gd name="T28" fmla="*/ 114 w 217"/>
                <a:gd name="T29" fmla="*/ 15 h 133"/>
                <a:gd name="T30" fmla="*/ 102 w 217"/>
                <a:gd name="T31" fmla="*/ 25 h 133"/>
                <a:gd name="T32" fmla="*/ 100 w 217"/>
                <a:gd name="T33" fmla="*/ 25 h 133"/>
                <a:gd name="T34" fmla="*/ 100 w 217"/>
                <a:gd name="T35" fmla="*/ 25 h 133"/>
                <a:gd name="T36" fmla="*/ 47 w 217"/>
                <a:gd name="T37" fmla="*/ 16 h 133"/>
                <a:gd name="T38" fmla="*/ 1 w 217"/>
                <a:gd name="T39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7" h="133">
                  <a:moveTo>
                    <a:pt x="1" y="0"/>
                  </a:moveTo>
                  <a:cubicBezTo>
                    <a:pt x="0" y="5"/>
                    <a:pt x="0" y="10"/>
                    <a:pt x="0" y="15"/>
                  </a:cubicBezTo>
                  <a:cubicBezTo>
                    <a:pt x="0" y="17"/>
                    <a:pt x="0" y="20"/>
                    <a:pt x="0" y="22"/>
                  </a:cubicBezTo>
                  <a:cubicBezTo>
                    <a:pt x="4" y="48"/>
                    <a:pt x="24" y="58"/>
                    <a:pt x="44" y="75"/>
                  </a:cubicBezTo>
                  <a:cubicBezTo>
                    <a:pt x="45" y="72"/>
                    <a:pt x="47" y="68"/>
                    <a:pt x="47" y="63"/>
                  </a:cubicBezTo>
                  <a:cubicBezTo>
                    <a:pt x="56" y="72"/>
                    <a:pt x="61" y="82"/>
                    <a:pt x="67" y="90"/>
                  </a:cubicBezTo>
                  <a:cubicBezTo>
                    <a:pt x="89" y="119"/>
                    <a:pt x="121" y="129"/>
                    <a:pt x="154" y="132"/>
                  </a:cubicBezTo>
                  <a:cubicBezTo>
                    <a:pt x="159" y="132"/>
                    <a:pt x="166" y="133"/>
                    <a:pt x="173" y="133"/>
                  </a:cubicBezTo>
                  <a:cubicBezTo>
                    <a:pt x="192" y="133"/>
                    <a:pt x="214" y="130"/>
                    <a:pt x="217" y="118"/>
                  </a:cubicBezTo>
                  <a:cubicBezTo>
                    <a:pt x="212" y="124"/>
                    <a:pt x="204" y="126"/>
                    <a:pt x="197" y="126"/>
                  </a:cubicBezTo>
                  <a:cubicBezTo>
                    <a:pt x="191" y="126"/>
                    <a:pt x="185" y="124"/>
                    <a:pt x="182" y="120"/>
                  </a:cubicBezTo>
                  <a:cubicBezTo>
                    <a:pt x="177" y="118"/>
                    <a:pt x="177" y="108"/>
                    <a:pt x="182" y="100"/>
                  </a:cubicBezTo>
                  <a:cubicBezTo>
                    <a:pt x="142" y="98"/>
                    <a:pt x="139" y="78"/>
                    <a:pt x="127" y="42"/>
                  </a:cubicBezTo>
                  <a:cubicBezTo>
                    <a:pt x="123" y="37"/>
                    <a:pt x="113" y="37"/>
                    <a:pt x="103" y="35"/>
                  </a:cubicBezTo>
                  <a:cubicBezTo>
                    <a:pt x="108" y="29"/>
                    <a:pt x="111" y="22"/>
                    <a:pt x="114" y="1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2" y="25"/>
                    <a:pt x="102" y="25"/>
                    <a:pt x="100" y="25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93" y="24"/>
                    <a:pt x="70" y="21"/>
                    <a:pt x="47" y="16"/>
                  </a:cubicBezTo>
                  <a:cubicBezTo>
                    <a:pt x="28" y="12"/>
                    <a:pt x="9" y="6"/>
                    <a:pt x="1" y="0"/>
                  </a:cubicBezTo>
                </a:path>
              </a:pathLst>
            </a:custGeom>
            <a:solidFill>
              <a:srgbClr val="0E05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0" name="Freeform 30"/>
            <p:cNvSpPr/>
            <p:nvPr/>
          </p:nvSpPr>
          <p:spPr bwMode="auto">
            <a:xfrm>
              <a:off x="688" y="4312"/>
              <a:ext cx="32" cy="30"/>
            </a:xfrm>
            <a:custGeom>
              <a:avLst/>
              <a:gdLst>
                <a:gd name="T0" fmla="*/ 25 w 32"/>
                <a:gd name="T1" fmla="*/ 30 h 30"/>
                <a:gd name="T2" fmla="*/ 0 w 32"/>
                <a:gd name="T3" fmla="*/ 23 h 30"/>
                <a:gd name="T4" fmla="*/ 19 w 32"/>
                <a:gd name="T5" fmla="*/ 0 h 30"/>
                <a:gd name="T6" fmla="*/ 32 w 32"/>
                <a:gd name="T7" fmla="*/ 6 h 30"/>
                <a:gd name="T8" fmla="*/ 25 w 32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0">
                  <a:moveTo>
                    <a:pt x="25" y="30"/>
                  </a:moveTo>
                  <a:lnTo>
                    <a:pt x="0" y="23"/>
                  </a:lnTo>
                  <a:lnTo>
                    <a:pt x="19" y="0"/>
                  </a:lnTo>
                  <a:lnTo>
                    <a:pt x="32" y="6"/>
                  </a:lnTo>
                  <a:lnTo>
                    <a:pt x="25" y="30"/>
                  </a:lnTo>
                  <a:close/>
                </a:path>
              </a:pathLst>
            </a:custGeom>
            <a:solidFill>
              <a:srgbClr val="5B3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1" name="Freeform 31"/>
            <p:cNvSpPr/>
            <p:nvPr/>
          </p:nvSpPr>
          <p:spPr bwMode="auto">
            <a:xfrm>
              <a:off x="348" y="4133"/>
              <a:ext cx="466" cy="303"/>
            </a:xfrm>
            <a:custGeom>
              <a:avLst/>
              <a:gdLst>
                <a:gd name="T0" fmla="*/ 122 w 218"/>
                <a:gd name="T1" fmla="*/ 0 h 142"/>
                <a:gd name="T2" fmla="*/ 86 w 218"/>
                <a:gd name="T3" fmla="*/ 42 h 142"/>
                <a:gd name="T4" fmla="*/ 55 w 218"/>
                <a:gd name="T5" fmla="*/ 81 h 142"/>
                <a:gd name="T6" fmla="*/ 17 w 218"/>
                <a:gd name="T7" fmla="*/ 109 h 142"/>
                <a:gd name="T8" fmla="*/ 67 w 218"/>
                <a:gd name="T9" fmla="*/ 141 h 142"/>
                <a:gd name="T10" fmla="*/ 149 w 218"/>
                <a:gd name="T11" fmla="*/ 112 h 142"/>
                <a:gd name="T12" fmla="*/ 170 w 218"/>
                <a:gd name="T13" fmla="*/ 89 h 142"/>
                <a:gd name="T14" fmla="*/ 171 w 218"/>
                <a:gd name="T15" fmla="*/ 98 h 142"/>
                <a:gd name="T16" fmla="*/ 217 w 218"/>
                <a:gd name="T17" fmla="*/ 54 h 142"/>
                <a:gd name="T18" fmla="*/ 211 w 218"/>
                <a:gd name="T19" fmla="*/ 10 h 142"/>
                <a:gd name="T20" fmla="*/ 122 w 218"/>
                <a:gd name="T21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8" h="142">
                  <a:moveTo>
                    <a:pt x="122" y="0"/>
                  </a:moveTo>
                  <a:cubicBezTo>
                    <a:pt x="107" y="9"/>
                    <a:pt x="97" y="25"/>
                    <a:pt x="86" y="42"/>
                  </a:cubicBezTo>
                  <a:cubicBezTo>
                    <a:pt x="77" y="55"/>
                    <a:pt x="69" y="70"/>
                    <a:pt x="55" y="81"/>
                  </a:cubicBezTo>
                  <a:cubicBezTo>
                    <a:pt x="46" y="90"/>
                    <a:pt x="24" y="98"/>
                    <a:pt x="17" y="109"/>
                  </a:cubicBezTo>
                  <a:cubicBezTo>
                    <a:pt x="0" y="136"/>
                    <a:pt x="47" y="140"/>
                    <a:pt x="67" y="141"/>
                  </a:cubicBezTo>
                  <a:cubicBezTo>
                    <a:pt x="97" y="142"/>
                    <a:pt x="126" y="136"/>
                    <a:pt x="149" y="112"/>
                  </a:cubicBezTo>
                  <a:cubicBezTo>
                    <a:pt x="156" y="104"/>
                    <a:pt x="162" y="96"/>
                    <a:pt x="170" y="89"/>
                  </a:cubicBezTo>
                  <a:cubicBezTo>
                    <a:pt x="171" y="93"/>
                    <a:pt x="170" y="95"/>
                    <a:pt x="171" y="98"/>
                  </a:cubicBezTo>
                  <a:cubicBezTo>
                    <a:pt x="191" y="85"/>
                    <a:pt x="216" y="69"/>
                    <a:pt x="217" y="54"/>
                  </a:cubicBezTo>
                  <a:cubicBezTo>
                    <a:pt x="218" y="41"/>
                    <a:pt x="207" y="17"/>
                    <a:pt x="211" y="10"/>
                  </a:cubicBezTo>
                  <a:cubicBezTo>
                    <a:pt x="122" y="0"/>
                    <a:pt x="122" y="0"/>
                    <a:pt x="122" y="0"/>
                  </a:cubicBezTo>
                </a:path>
              </a:pathLst>
            </a:custGeom>
            <a:solidFill>
              <a:srgbClr val="3B24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2" name="Freeform 32"/>
            <p:cNvSpPr>
              <a:spLocks noEditPoints="1"/>
            </p:cNvSpPr>
            <p:nvPr/>
          </p:nvSpPr>
          <p:spPr bwMode="auto">
            <a:xfrm>
              <a:off x="491" y="4419"/>
              <a:ext cx="105" cy="15"/>
            </a:xfrm>
            <a:custGeom>
              <a:avLst/>
              <a:gdLst>
                <a:gd name="T0" fmla="*/ 49 w 49"/>
                <a:gd name="T1" fmla="*/ 0 h 7"/>
                <a:gd name="T2" fmla="*/ 4 w 49"/>
                <a:gd name="T3" fmla="*/ 7 h 7"/>
                <a:gd name="T4" fmla="*/ 0 w 49"/>
                <a:gd name="T5" fmla="*/ 7 h 7"/>
                <a:gd name="T6" fmla="*/ 5 w 49"/>
                <a:gd name="T7" fmla="*/ 7 h 7"/>
                <a:gd name="T8" fmla="*/ 49 w 49"/>
                <a:gd name="T9" fmla="*/ 0 h 7"/>
                <a:gd name="T10" fmla="*/ 49 w 49"/>
                <a:gd name="T11" fmla="*/ 0 h 7"/>
                <a:gd name="T12" fmla="*/ 49 w 49"/>
                <a:gd name="T13" fmla="*/ 0 h 7"/>
                <a:gd name="T14" fmla="*/ 49 w 49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7">
                  <a:moveTo>
                    <a:pt x="49" y="0"/>
                  </a:moveTo>
                  <a:cubicBezTo>
                    <a:pt x="35" y="5"/>
                    <a:pt x="20" y="7"/>
                    <a:pt x="4" y="7"/>
                  </a:cubicBezTo>
                  <a:cubicBezTo>
                    <a:pt x="3" y="7"/>
                    <a:pt x="1" y="7"/>
                    <a:pt x="0" y="7"/>
                  </a:cubicBezTo>
                  <a:cubicBezTo>
                    <a:pt x="1" y="7"/>
                    <a:pt x="3" y="7"/>
                    <a:pt x="5" y="7"/>
                  </a:cubicBezTo>
                  <a:cubicBezTo>
                    <a:pt x="20" y="7"/>
                    <a:pt x="35" y="5"/>
                    <a:pt x="49" y="0"/>
                  </a:cubicBezTo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</a:path>
              </a:pathLst>
            </a:custGeom>
            <a:solidFill>
              <a:srgbClr val="3B24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3" name="Freeform 33"/>
            <p:cNvSpPr/>
            <p:nvPr/>
          </p:nvSpPr>
          <p:spPr bwMode="auto">
            <a:xfrm>
              <a:off x="376" y="4199"/>
              <a:ext cx="337" cy="235"/>
            </a:xfrm>
            <a:custGeom>
              <a:avLst/>
              <a:gdLst>
                <a:gd name="T0" fmla="*/ 80 w 158"/>
                <a:gd name="T1" fmla="*/ 0 h 110"/>
                <a:gd name="T2" fmla="*/ 73 w 158"/>
                <a:gd name="T3" fmla="*/ 11 h 110"/>
                <a:gd name="T4" fmla="*/ 42 w 158"/>
                <a:gd name="T5" fmla="*/ 50 h 110"/>
                <a:gd name="T6" fmla="*/ 4 w 158"/>
                <a:gd name="T7" fmla="*/ 78 h 110"/>
                <a:gd name="T8" fmla="*/ 0 w 158"/>
                <a:gd name="T9" fmla="*/ 88 h 110"/>
                <a:gd name="T10" fmla="*/ 54 w 158"/>
                <a:gd name="T11" fmla="*/ 110 h 110"/>
                <a:gd name="T12" fmla="*/ 54 w 158"/>
                <a:gd name="T13" fmla="*/ 110 h 110"/>
                <a:gd name="T14" fmla="*/ 58 w 158"/>
                <a:gd name="T15" fmla="*/ 110 h 110"/>
                <a:gd name="T16" fmla="*/ 103 w 158"/>
                <a:gd name="T17" fmla="*/ 103 h 110"/>
                <a:gd name="T18" fmla="*/ 103 w 158"/>
                <a:gd name="T19" fmla="*/ 103 h 110"/>
                <a:gd name="T20" fmla="*/ 103 w 158"/>
                <a:gd name="T21" fmla="*/ 103 h 110"/>
                <a:gd name="T22" fmla="*/ 123 w 158"/>
                <a:gd name="T23" fmla="*/ 92 h 110"/>
                <a:gd name="T24" fmla="*/ 69 w 158"/>
                <a:gd name="T25" fmla="*/ 104 h 110"/>
                <a:gd name="T26" fmla="*/ 49 w 158"/>
                <a:gd name="T27" fmla="*/ 103 h 110"/>
                <a:gd name="T28" fmla="*/ 26 w 158"/>
                <a:gd name="T29" fmla="*/ 83 h 110"/>
                <a:gd name="T30" fmla="*/ 87 w 158"/>
                <a:gd name="T31" fmla="*/ 58 h 110"/>
                <a:gd name="T32" fmla="*/ 84 w 158"/>
                <a:gd name="T33" fmla="*/ 38 h 110"/>
                <a:gd name="T34" fmla="*/ 158 w 158"/>
                <a:gd name="T35" fmla="*/ 16 h 110"/>
                <a:gd name="T36" fmla="*/ 97 w 158"/>
                <a:gd name="T37" fmla="*/ 24 h 110"/>
                <a:gd name="T38" fmla="*/ 84 w 158"/>
                <a:gd name="T39" fmla="*/ 24 h 110"/>
                <a:gd name="T40" fmla="*/ 84 w 158"/>
                <a:gd name="T41" fmla="*/ 24 h 110"/>
                <a:gd name="T42" fmla="*/ 84 w 158"/>
                <a:gd name="T43" fmla="*/ 24 h 110"/>
                <a:gd name="T44" fmla="*/ 83 w 158"/>
                <a:gd name="T45" fmla="*/ 24 h 110"/>
                <a:gd name="T46" fmla="*/ 82 w 158"/>
                <a:gd name="T47" fmla="*/ 24 h 110"/>
                <a:gd name="T48" fmla="*/ 82 w 158"/>
                <a:gd name="T49" fmla="*/ 24 h 110"/>
                <a:gd name="T50" fmla="*/ 80 w 158"/>
                <a:gd name="T51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8" h="110">
                  <a:moveTo>
                    <a:pt x="80" y="0"/>
                  </a:moveTo>
                  <a:cubicBezTo>
                    <a:pt x="78" y="3"/>
                    <a:pt x="75" y="7"/>
                    <a:pt x="73" y="11"/>
                  </a:cubicBezTo>
                  <a:cubicBezTo>
                    <a:pt x="64" y="24"/>
                    <a:pt x="56" y="39"/>
                    <a:pt x="42" y="50"/>
                  </a:cubicBezTo>
                  <a:cubicBezTo>
                    <a:pt x="33" y="59"/>
                    <a:pt x="11" y="67"/>
                    <a:pt x="4" y="78"/>
                  </a:cubicBezTo>
                  <a:cubicBezTo>
                    <a:pt x="1" y="82"/>
                    <a:pt x="0" y="85"/>
                    <a:pt x="0" y="88"/>
                  </a:cubicBezTo>
                  <a:cubicBezTo>
                    <a:pt x="0" y="106"/>
                    <a:pt x="37" y="109"/>
                    <a:pt x="54" y="110"/>
                  </a:cubicBezTo>
                  <a:cubicBezTo>
                    <a:pt x="54" y="110"/>
                    <a:pt x="54" y="110"/>
                    <a:pt x="54" y="110"/>
                  </a:cubicBezTo>
                  <a:cubicBezTo>
                    <a:pt x="55" y="110"/>
                    <a:pt x="57" y="110"/>
                    <a:pt x="58" y="110"/>
                  </a:cubicBezTo>
                  <a:cubicBezTo>
                    <a:pt x="74" y="110"/>
                    <a:pt x="89" y="108"/>
                    <a:pt x="103" y="103"/>
                  </a:cubicBezTo>
                  <a:cubicBezTo>
                    <a:pt x="103" y="103"/>
                    <a:pt x="103" y="103"/>
                    <a:pt x="103" y="103"/>
                  </a:cubicBezTo>
                  <a:cubicBezTo>
                    <a:pt x="103" y="103"/>
                    <a:pt x="103" y="103"/>
                    <a:pt x="103" y="103"/>
                  </a:cubicBezTo>
                  <a:cubicBezTo>
                    <a:pt x="110" y="100"/>
                    <a:pt x="117" y="97"/>
                    <a:pt x="123" y="92"/>
                  </a:cubicBezTo>
                  <a:cubicBezTo>
                    <a:pt x="107" y="100"/>
                    <a:pt x="88" y="104"/>
                    <a:pt x="69" y="104"/>
                  </a:cubicBezTo>
                  <a:cubicBezTo>
                    <a:pt x="63" y="104"/>
                    <a:pt x="56" y="104"/>
                    <a:pt x="49" y="103"/>
                  </a:cubicBezTo>
                  <a:cubicBezTo>
                    <a:pt x="39" y="100"/>
                    <a:pt x="19" y="95"/>
                    <a:pt x="26" y="83"/>
                  </a:cubicBezTo>
                  <a:cubicBezTo>
                    <a:pt x="36" y="63"/>
                    <a:pt x="64" y="65"/>
                    <a:pt x="87" y="58"/>
                  </a:cubicBezTo>
                  <a:cubicBezTo>
                    <a:pt x="97" y="55"/>
                    <a:pt x="79" y="40"/>
                    <a:pt x="84" y="38"/>
                  </a:cubicBezTo>
                  <a:cubicBezTo>
                    <a:pt x="106" y="27"/>
                    <a:pt x="136" y="29"/>
                    <a:pt x="158" y="16"/>
                  </a:cubicBezTo>
                  <a:cubicBezTo>
                    <a:pt x="139" y="21"/>
                    <a:pt x="117" y="24"/>
                    <a:pt x="97" y="24"/>
                  </a:cubicBezTo>
                  <a:cubicBezTo>
                    <a:pt x="92" y="24"/>
                    <a:pt x="88" y="24"/>
                    <a:pt x="84" y="24"/>
                  </a:cubicBezTo>
                  <a:cubicBezTo>
                    <a:pt x="84" y="24"/>
                    <a:pt x="84" y="24"/>
                    <a:pt x="84" y="24"/>
                  </a:cubicBezTo>
                  <a:cubicBezTo>
                    <a:pt x="84" y="24"/>
                    <a:pt x="84" y="24"/>
                    <a:pt x="84" y="24"/>
                  </a:cubicBezTo>
                  <a:cubicBezTo>
                    <a:pt x="83" y="24"/>
                    <a:pt x="83" y="24"/>
                    <a:pt x="83" y="24"/>
                  </a:cubicBezTo>
                  <a:cubicBezTo>
                    <a:pt x="83" y="24"/>
                    <a:pt x="83" y="24"/>
                    <a:pt x="82" y="24"/>
                  </a:cubicBezTo>
                  <a:cubicBezTo>
                    <a:pt x="82" y="24"/>
                    <a:pt x="82" y="24"/>
                    <a:pt x="82" y="24"/>
                  </a:cubicBezTo>
                  <a:cubicBezTo>
                    <a:pt x="80" y="0"/>
                    <a:pt x="80" y="0"/>
                    <a:pt x="80" y="0"/>
                  </a:cubicBezTo>
                </a:path>
              </a:pathLst>
            </a:custGeom>
            <a:solidFill>
              <a:srgbClr val="0E05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4" name="Freeform 34"/>
            <p:cNvSpPr/>
            <p:nvPr/>
          </p:nvSpPr>
          <p:spPr bwMode="auto">
            <a:xfrm>
              <a:off x="540" y="2531"/>
              <a:ext cx="1081" cy="1826"/>
            </a:xfrm>
            <a:custGeom>
              <a:avLst/>
              <a:gdLst>
                <a:gd name="T0" fmla="*/ 409 w 506"/>
                <a:gd name="T1" fmla="*/ 61 h 856"/>
                <a:gd name="T2" fmla="*/ 506 w 506"/>
                <a:gd name="T3" fmla="*/ 827 h 856"/>
                <a:gd name="T4" fmla="*/ 472 w 506"/>
                <a:gd name="T5" fmla="*/ 856 h 856"/>
                <a:gd name="T6" fmla="*/ 367 w 506"/>
                <a:gd name="T7" fmla="*/ 827 h 856"/>
                <a:gd name="T8" fmla="*/ 221 w 506"/>
                <a:gd name="T9" fmla="*/ 169 h 856"/>
                <a:gd name="T10" fmla="*/ 127 w 506"/>
                <a:gd name="T11" fmla="*/ 785 h 856"/>
                <a:gd name="T12" fmla="*/ 5 w 506"/>
                <a:gd name="T13" fmla="*/ 806 h 856"/>
                <a:gd name="T14" fmla="*/ 0 w 506"/>
                <a:gd name="T15" fmla="*/ 747 h 856"/>
                <a:gd name="T16" fmla="*/ 27 w 506"/>
                <a:gd name="T17" fmla="*/ 0 h 856"/>
                <a:gd name="T18" fmla="*/ 409 w 506"/>
                <a:gd name="T19" fmla="*/ 61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6" h="856">
                  <a:moveTo>
                    <a:pt x="409" y="61"/>
                  </a:moveTo>
                  <a:cubicBezTo>
                    <a:pt x="506" y="827"/>
                    <a:pt x="506" y="827"/>
                    <a:pt x="506" y="827"/>
                  </a:cubicBezTo>
                  <a:cubicBezTo>
                    <a:pt x="472" y="856"/>
                    <a:pt x="472" y="856"/>
                    <a:pt x="472" y="856"/>
                  </a:cubicBezTo>
                  <a:cubicBezTo>
                    <a:pt x="472" y="856"/>
                    <a:pt x="378" y="845"/>
                    <a:pt x="367" y="827"/>
                  </a:cubicBezTo>
                  <a:cubicBezTo>
                    <a:pt x="357" y="811"/>
                    <a:pt x="264" y="197"/>
                    <a:pt x="221" y="169"/>
                  </a:cubicBezTo>
                  <a:cubicBezTo>
                    <a:pt x="191" y="150"/>
                    <a:pt x="127" y="785"/>
                    <a:pt x="127" y="785"/>
                  </a:cubicBezTo>
                  <a:cubicBezTo>
                    <a:pt x="127" y="785"/>
                    <a:pt x="57" y="811"/>
                    <a:pt x="5" y="806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47"/>
                    <a:pt x="26" y="92"/>
                    <a:pt x="27" y="0"/>
                  </a:cubicBezTo>
                  <a:cubicBezTo>
                    <a:pt x="409" y="61"/>
                    <a:pt x="409" y="61"/>
                    <a:pt x="409" y="61"/>
                  </a:cubicBezTo>
                </a:path>
              </a:pathLst>
            </a:custGeom>
            <a:solidFill>
              <a:srgbClr val="246D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5" name="Freeform 35"/>
            <p:cNvSpPr>
              <a:spLocks noEditPoints="1"/>
            </p:cNvSpPr>
            <p:nvPr/>
          </p:nvSpPr>
          <p:spPr bwMode="auto">
            <a:xfrm>
              <a:off x="551" y="4250"/>
              <a:ext cx="4" cy="0"/>
            </a:xfrm>
            <a:custGeom>
              <a:avLst/>
              <a:gdLst>
                <a:gd name="T0" fmla="*/ 2 w 2"/>
                <a:gd name="T1" fmla="*/ 2 w 2"/>
                <a:gd name="T2" fmla="*/ 2 w 2"/>
                <a:gd name="T3" fmla="*/ 2 w 2"/>
                <a:gd name="T4" fmla="*/ 0 w 2"/>
                <a:gd name="T5" fmla="*/ 1 w 2"/>
                <a:gd name="T6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0603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6" name="Freeform 36"/>
            <p:cNvSpPr/>
            <p:nvPr/>
          </p:nvSpPr>
          <p:spPr bwMode="auto">
            <a:xfrm>
              <a:off x="1431" y="4338"/>
              <a:ext cx="113" cy="19"/>
            </a:xfrm>
            <a:custGeom>
              <a:avLst/>
              <a:gdLst>
                <a:gd name="T0" fmla="*/ 0 w 53"/>
                <a:gd name="T1" fmla="*/ 0 h 9"/>
                <a:gd name="T2" fmla="*/ 53 w 53"/>
                <a:gd name="T3" fmla="*/ 9 h 9"/>
                <a:gd name="T4" fmla="*/ 53 w 53"/>
                <a:gd name="T5" fmla="*/ 9 h 9"/>
                <a:gd name="T6" fmla="*/ 0 w 53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9">
                  <a:moveTo>
                    <a:pt x="0" y="0"/>
                  </a:moveTo>
                  <a:cubicBezTo>
                    <a:pt x="23" y="5"/>
                    <a:pt x="46" y="8"/>
                    <a:pt x="53" y="9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46" y="8"/>
                    <a:pt x="23" y="5"/>
                    <a:pt x="0" y="0"/>
                  </a:cubicBezTo>
                </a:path>
              </a:pathLst>
            </a:custGeom>
            <a:solidFill>
              <a:srgbClr val="0603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7" name="Freeform 37"/>
            <p:cNvSpPr>
              <a:spLocks noEditPoints="1"/>
            </p:cNvSpPr>
            <p:nvPr/>
          </p:nvSpPr>
          <p:spPr bwMode="auto">
            <a:xfrm>
              <a:off x="540" y="3071"/>
              <a:ext cx="1004" cy="1286"/>
            </a:xfrm>
            <a:custGeom>
              <a:avLst/>
              <a:gdLst>
                <a:gd name="T0" fmla="*/ 258 w 470"/>
                <a:gd name="T1" fmla="*/ 18 h 603"/>
                <a:gd name="T2" fmla="*/ 367 w 470"/>
                <a:gd name="T3" fmla="*/ 574 h 603"/>
                <a:gd name="T4" fmla="*/ 417 w 470"/>
                <a:gd name="T5" fmla="*/ 594 h 603"/>
                <a:gd name="T6" fmla="*/ 470 w 470"/>
                <a:gd name="T7" fmla="*/ 603 h 603"/>
                <a:gd name="T8" fmla="*/ 434 w 470"/>
                <a:gd name="T9" fmla="*/ 533 h 603"/>
                <a:gd name="T10" fmla="*/ 447 w 470"/>
                <a:gd name="T11" fmla="*/ 466 h 603"/>
                <a:gd name="T12" fmla="*/ 356 w 470"/>
                <a:gd name="T13" fmla="*/ 23 h 603"/>
                <a:gd name="T14" fmla="*/ 308 w 470"/>
                <a:gd name="T15" fmla="*/ 29 h 603"/>
                <a:gd name="T16" fmla="*/ 258 w 470"/>
                <a:gd name="T17" fmla="*/ 18 h 603"/>
                <a:gd name="T18" fmla="*/ 19 w 470"/>
                <a:gd name="T19" fmla="*/ 0 h 603"/>
                <a:gd name="T20" fmla="*/ 0 w 470"/>
                <a:gd name="T21" fmla="*/ 494 h 603"/>
                <a:gd name="T22" fmla="*/ 5 w 470"/>
                <a:gd name="T23" fmla="*/ 553 h 603"/>
                <a:gd name="T24" fmla="*/ 5 w 470"/>
                <a:gd name="T25" fmla="*/ 553 h 603"/>
                <a:gd name="T26" fmla="*/ 6 w 470"/>
                <a:gd name="T27" fmla="*/ 553 h 603"/>
                <a:gd name="T28" fmla="*/ 7 w 470"/>
                <a:gd name="T29" fmla="*/ 553 h 603"/>
                <a:gd name="T30" fmla="*/ 7 w 470"/>
                <a:gd name="T31" fmla="*/ 553 h 603"/>
                <a:gd name="T32" fmla="*/ 30 w 470"/>
                <a:gd name="T33" fmla="*/ 504 h 603"/>
                <a:gd name="T34" fmla="*/ 56 w 470"/>
                <a:gd name="T35" fmla="*/ 486 h 603"/>
                <a:gd name="T36" fmla="*/ 41 w 470"/>
                <a:gd name="T37" fmla="*/ 445 h 603"/>
                <a:gd name="T38" fmla="*/ 96 w 470"/>
                <a:gd name="T39" fmla="*/ 23 h 603"/>
                <a:gd name="T40" fmla="*/ 19 w 470"/>
                <a:gd name="T41" fmla="*/ 0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70" h="603">
                  <a:moveTo>
                    <a:pt x="258" y="18"/>
                  </a:moveTo>
                  <a:cubicBezTo>
                    <a:pt x="303" y="199"/>
                    <a:pt x="359" y="562"/>
                    <a:pt x="367" y="574"/>
                  </a:cubicBezTo>
                  <a:cubicBezTo>
                    <a:pt x="372" y="582"/>
                    <a:pt x="394" y="589"/>
                    <a:pt x="417" y="594"/>
                  </a:cubicBezTo>
                  <a:cubicBezTo>
                    <a:pt x="440" y="599"/>
                    <a:pt x="463" y="602"/>
                    <a:pt x="470" y="603"/>
                  </a:cubicBezTo>
                  <a:cubicBezTo>
                    <a:pt x="458" y="579"/>
                    <a:pt x="446" y="557"/>
                    <a:pt x="434" y="533"/>
                  </a:cubicBezTo>
                  <a:cubicBezTo>
                    <a:pt x="424" y="512"/>
                    <a:pt x="457" y="489"/>
                    <a:pt x="447" y="466"/>
                  </a:cubicBezTo>
                  <a:cubicBezTo>
                    <a:pt x="403" y="360"/>
                    <a:pt x="365" y="167"/>
                    <a:pt x="356" y="23"/>
                  </a:cubicBezTo>
                  <a:cubicBezTo>
                    <a:pt x="340" y="27"/>
                    <a:pt x="324" y="29"/>
                    <a:pt x="308" y="29"/>
                  </a:cubicBezTo>
                  <a:cubicBezTo>
                    <a:pt x="290" y="29"/>
                    <a:pt x="273" y="26"/>
                    <a:pt x="258" y="18"/>
                  </a:cubicBezTo>
                  <a:moveTo>
                    <a:pt x="19" y="0"/>
                  </a:moveTo>
                  <a:cubicBezTo>
                    <a:pt x="11" y="219"/>
                    <a:pt x="0" y="494"/>
                    <a:pt x="0" y="494"/>
                  </a:cubicBezTo>
                  <a:cubicBezTo>
                    <a:pt x="5" y="553"/>
                    <a:pt x="5" y="553"/>
                    <a:pt x="5" y="553"/>
                  </a:cubicBezTo>
                  <a:cubicBezTo>
                    <a:pt x="5" y="553"/>
                    <a:pt x="5" y="553"/>
                    <a:pt x="5" y="553"/>
                  </a:cubicBezTo>
                  <a:cubicBezTo>
                    <a:pt x="6" y="553"/>
                    <a:pt x="6" y="553"/>
                    <a:pt x="6" y="553"/>
                  </a:cubicBezTo>
                  <a:cubicBezTo>
                    <a:pt x="6" y="553"/>
                    <a:pt x="6" y="553"/>
                    <a:pt x="7" y="553"/>
                  </a:cubicBezTo>
                  <a:cubicBezTo>
                    <a:pt x="7" y="553"/>
                    <a:pt x="7" y="553"/>
                    <a:pt x="7" y="553"/>
                  </a:cubicBezTo>
                  <a:cubicBezTo>
                    <a:pt x="14" y="537"/>
                    <a:pt x="24" y="523"/>
                    <a:pt x="30" y="504"/>
                  </a:cubicBezTo>
                  <a:cubicBezTo>
                    <a:pt x="33" y="499"/>
                    <a:pt x="53" y="494"/>
                    <a:pt x="56" y="486"/>
                  </a:cubicBezTo>
                  <a:cubicBezTo>
                    <a:pt x="64" y="471"/>
                    <a:pt x="38" y="458"/>
                    <a:pt x="41" y="445"/>
                  </a:cubicBezTo>
                  <a:cubicBezTo>
                    <a:pt x="67" y="339"/>
                    <a:pt x="89" y="158"/>
                    <a:pt x="96" y="23"/>
                  </a:cubicBezTo>
                  <a:cubicBezTo>
                    <a:pt x="68" y="16"/>
                    <a:pt x="40" y="8"/>
                    <a:pt x="19" y="0"/>
                  </a:cubicBezTo>
                </a:path>
              </a:pathLst>
            </a:custGeom>
            <a:solidFill>
              <a:srgbClr val="104B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8" name="Freeform 38"/>
            <p:cNvSpPr/>
            <p:nvPr/>
          </p:nvSpPr>
          <p:spPr bwMode="auto">
            <a:xfrm>
              <a:off x="510" y="1444"/>
              <a:ext cx="1017" cy="1851"/>
            </a:xfrm>
            <a:custGeom>
              <a:avLst/>
              <a:gdLst>
                <a:gd name="T0" fmla="*/ 425 w 476"/>
                <a:gd name="T1" fmla="*/ 185 h 868"/>
                <a:gd name="T2" fmla="*/ 435 w 476"/>
                <a:gd name="T3" fmla="*/ 414 h 868"/>
                <a:gd name="T4" fmla="*/ 475 w 476"/>
                <a:gd name="T5" fmla="*/ 735 h 868"/>
                <a:gd name="T6" fmla="*/ 231 w 476"/>
                <a:gd name="T7" fmla="*/ 720 h 868"/>
                <a:gd name="T8" fmla="*/ 195 w 476"/>
                <a:gd name="T9" fmla="*/ 794 h 868"/>
                <a:gd name="T10" fmla="*/ 2 w 476"/>
                <a:gd name="T11" fmla="*/ 750 h 868"/>
                <a:gd name="T12" fmla="*/ 10 w 476"/>
                <a:gd name="T13" fmla="*/ 431 h 868"/>
                <a:gd name="T14" fmla="*/ 16 w 476"/>
                <a:gd name="T15" fmla="*/ 205 h 868"/>
                <a:gd name="T16" fmla="*/ 16 w 476"/>
                <a:gd name="T17" fmla="*/ 207 h 868"/>
                <a:gd name="T18" fmla="*/ 24 w 476"/>
                <a:gd name="T19" fmla="*/ 33 h 868"/>
                <a:gd name="T20" fmla="*/ 93 w 476"/>
                <a:gd name="T21" fmla="*/ 4 h 868"/>
                <a:gd name="T22" fmla="*/ 272 w 476"/>
                <a:gd name="T23" fmla="*/ 10 h 868"/>
                <a:gd name="T24" fmla="*/ 425 w 476"/>
                <a:gd name="T25" fmla="*/ 69 h 868"/>
                <a:gd name="T26" fmla="*/ 425 w 476"/>
                <a:gd name="T27" fmla="*/ 185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6" h="868">
                  <a:moveTo>
                    <a:pt x="425" y="185"/>
                  </a:moveTo>
                  <a:cubicBezTo>
                    <a:pt x="425" y="185"/>
                    <a:pt x="423" y="284"/>
                    <a:pt x="435" y="414"/>
                  </a:cubicBezTo>
                  <a:cubicBezTo>
                    <a:pt x="445" y="513"/>
                    <a:pt x="472" y="693"/>
                    <a:pt x="475" y="735"/>
                  </a:cubicBezTo>
                  <a:cubicBezTo>
                    <a:pt x="476" y="746"/>
                    <a:pt x="265" y="868"/>
                    <a:pt x="231" y="720"/>
                  </a:cubicBezTo>
                  <a:cubicBezTo>
                    <a:pt x="231" y="720"/>
                    <a:pt x="241" y="777"/>
                    <a:pt x="195" y="794"/>
                  </a:cubicBezTo>
                  <a:cubicBezTo>
                    <a:pt x="159" y="808"/>
                    <a:pt x="6" y="757"/>
                    <a:pt x="2" y="750"/>
                  </a:cubicBezTo>
                  <a:cubicBezTo>
                    <a:pt x="0" y="746"/>
                    <a:pt x="4" y="553"/>
                    <a:pt x="10" y="431"/>
                  </a:cubicBezTo>
                  <a:cubicBezTo>
                    <a:pt x="15" y="316"/>
                    <a:pt x="16" y="205"/>
                    <a:pt x="16" y="205"/>
                  </a:cubicBezTo>
                  <a:cubicBezTo>
                    <a:pt x="16" y="205"/>
                    <a:pt x="16" y="206"/>
                    <a:pt x="16" y="207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49" y="19"/>
                    <a:pt x="86" y="7"/>
                    <a:pt x="93" y="4"/>
                  </a:cubicBezTo>
                  <a:cubicBezTo>
                    <a:pt x="104" y="0"/>
                    <a:pt x="247" y="3"/>
                    <a:pt x="272" y="10"/>
                  </a:cubicBezTo>
                  <a:cubicBezTo>
                    <a:pt x="281" y="12"/>
                    <a:pt x="371" y="15"/>
                    <a:pt x="425" y="69"/>
                  </a:cubicBezTo>
                  <a:cubicBezTo>
                    <a:pt x="440" y="95"/>
                    <a:pt x="430" y="121"/>
                    <a:pt x="425" y="185"/>
                  </a:cubicBezTo>
                </a:path>
              </a:pathLst>
            </a:custGeom>
            <a:solidFill>
              <a:srgbClr val="F5FB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9" name="Freeform 39"/>
            <p:cNvSpPr/>
            <p:nvPr/>
          </p:nvSpPr>
          <p:spPr bwMode="auto">
            <a:xfrm>
              <a:off x="617" y="1444"/>
              <a:ext cx="619" cy="891"/>
            </a:xfrm>
            <a:custGeom>
              <a:avLst/>
              <a:gdLst>
                <a:gd name="T0" fmla="*/ 0 w 290"/>
                <a:gd name="T1" fmla="*/ 118 h 418"/>
                <a:gd name="T2" fmla="*/ 12 w 290"/>
                <a:gd name="T3" fmla="*/ 16 h 418"/>
                <a:gd name="T4" fmla="*/ 52 w 290"/>
                <a:gd name="T5" fmla="*/ 3 h 418"/>
                <a:gd name="T6" fmla="*/ 222 w 290"/>
                <a:gd name="T7" fmla="*/ 10 h 418"/>
                <a:gd name="T8" fmla="*/ 235 w 290"/>
                <a:gd name="T9" fmla="*/ 12 h 418"/>
                <a:gd name="T10" fmla="*/ 290 w 290"/>
                <a:gd name="T11" fmla="*/ 108 h 418"/>
                <a:gd name="T12" fmla="*/ 203 w 290"/>
                <a:gd name="T13" fmla="*/ 151 h 418"/>
                <a:gd name="T14" fmla="*/ 175 w 290"/>
                <a:gd name="T15" fmla="*/ 347 h 418"/>
                <a:gd name="T16" fmla="*/ 173 w 290"/>
                <a:gd name="T17" fmla="*/ 418 h 418"/>
                <a:gd name="T18" fmla="*/ 2 w 290"/>
                <a:gd name="T19" fmla="*/ 153 h 418"/>
                <a:gd name="T20" fmla="*/ 55 w 290"/>
                <a:gd name="T21" fmla="*/ 139 h 418"/>
                <a:gd name="T22" fmla="*/ 0 w 290"/>
                <a:gd name="T23" fmla="*/ 118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0" h="418">
                  <a:moveTo>
                    <a:pt x="0" y="118"/>
                  </a:moveTo>
                  <a:cubicBezTo>
                    <a:pt x="12" y="16"/>
                    <a:pt x="12" y="16"/>
                    <a:pt x="12" y="16"/>
                  </a:cubicBezTo>
                  <a:cubicBezTo>
                    <a:pt x="30" y="7"/>
                    <a:pt x="48" y="5"/>
                    <a:pt x="52" y="3"/>
                  </a:cubicBezTo>
                  <a:cubicBezTo>
                    <a:pt x="63" y="0"/>
                    <a:pt x="197" y="3"/>
                    <a:pt x="222" y="10"/>
                  </a:cubicBezTo>
                  <a:cubicBezTo>
                    <a:pt x="224" y="10"/>
                    <a:pt x="228" y="11"/>
                    <a:pt x="235" y="12"/>
                  </a:cubicBezTo>
                  <a:cubicBezTo>
                    <a:pt x="290" y="108"/>
                    <a:pt x="290" y="108"/>
                    <a:pt x="290" y="108"/>
                  </a:cubicBezTo>
                  <a:cubicBezTo>
                    <a:pt x="203" y="151"/>
                    <a:pt x="203" y="151"/>
                    <a:pt x="203" y="151"/>
                  </a:cubicBezTo>
                  <a:cubicBezTo>
                    <a:pt x="175" y="347"/>
                    <a:pt x="175" y="347"/>
                    <a:pt x="175" y="347"/>
                  </a:cubicBezTo>
                  <a:cubicBezTo>
                    <a:pt x="173" y="418"/>
                    <a:pt x="173" y="418"/>
                    <a:pt x="173" y="418"/>
                  </a:cubicBezTo>
                  <a:cubicBezTo>
                    <a:pt x="2" y="153"/>
                    <a:pt x="2" y="153"/>
                    <a:pt x="2" y="153"/>
                  </a:cubicBezTo>
                  <a:cubicBezTo>
                    <a:pt x="55" y="139"/>
                    <a:pt x="55" y="139"/>
                    <a:pt x="55" y="139"/>
                  </a:cubicBezTo>
                  <a:cubicBezTo>
                    <a:pt x="0" y="118"/>
                    <a:pt x="0" y="118"/>
                    <a:pt x="0" y="118"/>
                  </a:cubicBezTo>
                </a:path>
              </a:pathLst>
            </a:custGeom>
            <a:solidFill>
              <a:srgbClr val="CBE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0" name="Freeform 40"/>
            <p:cNvSpPr/>
            <p:nvPr/>
          </p:nvSpPr>
          <p:spPr bwMode="auto">
            <a:xfrm>
              <a:off x="705" y="1450"/>
              <a:ext cx="452" cy="179"/>
            </a:xfrm>
            <a:custGeom>
              <a:avLst/>
              <a:gdLst>
                <a:gd name="T0" fmla="*/ 21 w 212"/>
                <a:gd name="T1" fmla="*/ 40 h 84"/>
                <a:gd name="T2" fmla="*/ 0 w 212"/>
                <a:gd name="T3" fmla="*/ 6 h 84"/>
                <a:gd name="T4" fmla="*/ 10 w 212"/>
                <a:gd name="T5" fmla="*/ 4 h 84"/>
                <a:gd name="T6" fmla="*/ 181 w 212"/>
                <a:gd name="T7" fmla="*/ 7 h 84"/>
                <a:gd name="T8" fmla="*/ 194 w 212"/>
                <a:gd name="T9" fmla="*/ 9 h 84"/>
                <a:gd name="T10" fmla="*/ 212 w 212"/>
                <a:gd name="T11" fmla="*/ 41 h 84"/>
                <a:gd name="T12" fmla="*/ 129 w 212"/>
                <a:gd name="T13" fmla="*/ 84 h 84"/>
                <a:gd name="T14" fmla="*/ 21 w 212"/>
                <a:gd name="T15" fmla="*/ 4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2" h="84">
                  <a:moveTo>
                    <a:pt x="21" y="4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5" y="5"/>
                    <a:pt x="8" y="4"/>
                    <a:pt x="10" y="4"/>
                  </a:cubicBezTo>
                  <a:cubicBezTo>
                    <a:pt x="20" y="0"/>
                    <a:pt x="156" y="0"/>
                    <a:pt x="181" y="7"/>
                  </a:cubicBezTo>
                  <a:cubicBezTo>
                    <a:pt x="183" y="7"/>
                    <a:pt x="187" y="8"/>
                    <a:pt x="194" y="9"/>
                  </a:cubicBezTo>
                  <a:cubicBezTo>
                    <a:pt x="212" y="41"/>
                    <a:pt x="212" y="41"/>
                    <a:pt x="212" y="41"/>
                  </a:cubicBezTo>
                  <a:cubicBezTo>
                    <a:pt x="129" y="84"/>
                    <a:pt x="129" y="84"/>
                    <a:pt x="129" y="84"/>
                  </a:cubicBezTo>
                  <a:cubicBezTo>
                    <a:pt x="21" y="40"/>
                    <a:pt x="21" y="40"/>
                    <a:pt x="21" y="40"/>
                  </a:cubicBezTo>
                </a:path>
              </a:pathLst>
            </a:custGeom>
            <a:solidFill>
              <a:srgbClr val="FDD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1" name="Freeform 41"/>
            <p:cNvSpPr/>
            <p:nvPr/>
          </p:nvSpPr>
          <p:spPr bwMode="auto">
            <a:xfrm>
              <a:off x="1125" y="1482"/>
              <a:ext cx="13" cy="24"/>
            </a:xfrm>
            <a:custGeom>
              <a:avLst/>
              <a:gdLst>
                <a:gd name="T0" fmla="*/ 0 w 6"/>
                <a:gd name="T1" fmla="*/ 0 h 11"/>
                <a:gd name="T2" fmla="*/ 0 w 6"/>
                <a:gd name="T3" fmla="*/ 0 h 11"/>
                <a:gd name="T4" fmla="*/ 6 w 6"/>
                <a:gd name="T5" fmla="*/ 11 h 11"/>
                <a:gd name="T6" fmla="*/ 6 w 6"/>
                <a:gd name="T7" fmla="*/ 11 h 11"/>
                <a:gd name="T8" fmla="*/ 0 w 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3DF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2" name="Freeform 42"/>
            <p:cNvSpPr>
              <a:spLocks noEditPoints="1"/>
            </p:cNvSpPr>
            <p:nvPr/>
          </p:nvSpPr>
          <p:spPr bwMode="auto">
            <a:xfrm>
              <a:off x="705" y="1463"/>
              <a:ext cx="433" cy="43"/>
            </a:xfrm>
            <a:custGeom>
              <a:avLst/>
              <a:gdLst>
                <a:gd name="T0" fmla="*/ 197 w 203"/>
                <a:gd name="T1" fmla="*/ 9 h 20"/>
                <a:gd name="T2" fmla="*/ 197 w 203"/>
                <a:gd name="T3" fmla="*/ 9 h 20"/>
                <a:gd name="T4" fmla="*/ 203 w 203"/>
                <a:gd name="T5" fmla="*/ 20 h 20"/>
                <a:gd name="T6" fmla="*/ 203 w 203"/>
                <a:gd name="T7" fmla="*/ 20 h 20"/>
                <a:gd name="T8" fmla="*/ 197 w 203"/>
                <a:gd name="T9" fmla="*/ 9 h 20"/>
                <a:gd name="T10" fmla="*/ 0 w 203"/>
                <a:gd name="T11" fmla="*/ 0 h 20"/>
                <a:gd name="T12" fmla="*/ 5 w 203"/>
                <a:gd name="T13" fmla="*/ 8 h 20"/>
                <a:gd name="T14" fmla="*/ 5 w 203"/>
                <a:gd name="T15" fmla="*/ 8 h 20"/>
                <a:gd name="T16" fmla="*/ 0 w 203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3" h="20">
                  <a:moveTo>
                    <a:pt x="197" y="9"/>
                  </a:moveTo>
                  <a:cubicBezTo>
                    <a:pt x="197" y="9"/>
                    <a:pt x="197" y="9"/>
                    <a:pt x="197" y="9"/>
                  </a:cubicBezTo>
                  <a:cubicBezTo>
                    <a:pt x="203" y="20"/>
                    <a:pt x="203" y="20"/>
                    <a:pt x="203" y="20"/>
                  </a:cubicBezTo>
                  <a:cubicBezTo>
                    <a:pt x="203" y="20"/>
                    <a:pt x="203" y="20"/>
                    <a:pt x="203" y="20"/>
                  </a:cubicBezTo>
                  <a:cubicBezTo>
                    <a:pt x="197" y="9"/>
                    <a:pt x="197" y="9"/>
                    <a:pt x="197" y="9"/>
                  </a:cubicBezTo>
                  <a:moveTo>
                    <a:pt x="0" y="0"/>
                  </a:move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9C9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3" name="Freeform 43"/>
            <p:cNvSpPr/>
            <p:nvPr/>
          </p:nvSpPr>
          <p:spPr bwMode="auto">
            <a:xfrm>
              <a:off x="705" y="1454"/>
              <a:ext cx="433" cy="118"/>
            </a:xfrm>
            <a:custGeom>
              <a:avLst/>
              <a:gdLst>
                <a:gd name="T0" fmla="*/ 29 w 203"/>
                <a:gd name="T1" fmla="*/ 0 h 55"/>
                <a:gd name="T2" fmla="*/ 10 w 203"/>
                <a:gd name="T3" fmla="*/ 2 h 55"/>
                <a:gd name="T4" fmla="*/ 0 w 203"/>
                <a:gd name="T5" fmla="*/ 4 h 55"/>
                <a:gd name="T6" fmla="*/ 0 w 203"/>
                <a:gd name="T7" fmla="*/ 4 h 55"/>
                <a:gd name="T8" fmla="*/ 5 w 203"/>
                <a:gd name="T9" fmla="*/ 12 h 55"/>
                <a:gd name="T10" fmla="*/ 137 w 203"/>
                <a:gd name="T11" fmla="*/ 55 h 55"/>
                <a:gd name="T12" fmla="*/ 141 w 203"/>
                <a:gd name="T13" fmla="*/ 54 h 55"/>
                <a:gd name="T14" fmla="*/ 203 w 203"/>
                <a:gd name="T15" fmla="*/ 24 h 55"/>
                <a:gd name="T16" fmla="*/ 197 w 203"/>
                <a:gd name="T17" fmla="*/ 13 h 55"/>
                <a:gd name="T18" fmla="*/ 136 w 203"/>
                <a:gd name="T19" fmla="*/ 22 h 55"/>
                <a:gd name="T20" fmla="*/ 116 w 203"/>
                <a:gd name="T21" fmla="*/ 21 h 55"/>
                <a:gd name="T22" fmla="*/ 29 w 203"/>
                <a:gd name="T2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3" h="55">
                  <a:moveTo>
                    <a:pt x="29" y="0"/>
                  </a:moveTo>
                  <a:cubicBezTo>
                    <a:pt x="19" y="0"/>
                    <a:pt x="12" y="1"/>
                    <a:pt x="10" y="2"/>
                  </a:cubicBezTo>
                  <a:cubicBezTo>
                    <a:pt x="8" y="2"/>
                    <a:pt x="5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46" y="35"/>
                    <a:pt x="90" y="55"/>
                    <a:pt x="137" y="55"/>
                  </a:cubicBezTo>
                  <a:cubicBezTo>
                    <a:pt x="138" y="55"/>
                    <a:pt x="140" y="54"/>
                    <a:pt x="141" y="54"/>
                  </a:cubicBezTo>
                  <a:cubicBezTo>
                    <a:pt x="164" y="53"/>
                    <a:pt x="187" y="41"/>
                    <a:pt x="203" y="24"/>
                  </a:cubicBezTo>
                  <a:cubicBezTo>
                    <a:pt x="197" y="13"/>
                    <a:pt x="197" y="13"/>
                    <a:pt x="197" y="13"/>
                  </a:cubicBezTo>
                  <a:cubicBezTo>
                    <a:pt x="177" y="19"/>
                    <a:pt x="157" y="22"/>
                    <a:pt x="136" y="22"/>
                  </a:cubicBezTo>
                  <a:cubicBezTo>
                    <a:pt x="129" y="22"/>
                    <a:pt x="123" y="21"/>
                    <a:pt x="116" y="21"/>
                  </a:cubicBezTo>
                  <a:cubicBezTo>
                    <a:pt x="88" y="18"/>
                    <a:pt x="58" y="11"/>
                    <a:pt x="29" y="0"/>
                  </a:cubicBezTo>
                </a:path>
              </a:pathLst>
            </a:custGeom>
            <a:solidFill>
              <a:srgbClr val="FBC2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4" name="Freeform 44"/>
            <p:cNvSpPr/>
            <p:nvPr/>
          </p:nvSpPr>
          <p:spPr bwMode="auto">
            <a:xfrm>
              <a:off x="1012" y="1717"/>
              <a:ext cx="66" cy="51"/>
            </a:xfrm>
            <a:custGeom>
              <a:avLst/>
              <a:gdLst>
                <a:gd name="T0" fmla="*/ 0 w 31"/>
                <a:gd name="T1" fmla="*/ 24 h 24"/>
                <a:gd name="T2" fmla="*/ 0 w 31"/>
                <a:gd name="T3" fmla="*/ 21 h 24"/>
                <a:gd name="T4" fmla="*/ 18 w 31"/>
                <a:gd name="T5" fmla="*/ 0 h 24"/>
                <a:gd name="T6" fmla="*/ 31 w 31"/>
                <a:gd name="T7" fmla="*/ 14 h 24"/>
                <a:gd name="T8" fmla="*/ 31 w 31"/>
                <a:gd name="T9" fmla="*/ 19 h 24"/>
                <a:gd name="T10" fmla="*/ 0 w 31"/>
                <a:gd name="T11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24">
                  <a:moveTo>
                    <a:pt x="0" y="24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22" y="11"/>
                    <a:pt x="11" y="17"/>
                    <a:pt x="0" y="24"/>
                  </a:cubicBezTo>
                  <a:close/>
                </a:path>
              </a:pathLst>
            </a:custGeom>
            <a:solidFill>
              <a:srgbClr val="6DA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5" name="Freeform 45"/>
            <p:cNvSpPr/>
            <p:nvPr/>
          </p:nvSpPr>
          <p:spPr bwMode="auto">
            <a:xfrm>
              <a:off x="1012" y="1740"/>
              <a:ext cx="66" cy="224"/>
            </a:xfrm>
            <a:custGeom>
              <a:avLst/>
              <a:gdLst>
                <a:gd name="T0" fmla="*/ 0 w 31"/>
                <a:gd name="T1" fmla="*/ 13 h 105"/>
                <a:gd name="T2" fmla="*/ 31 w 31"/>
                <a:gd name="T3" fmla="*/ 8 h 105"/>
                <a:gd name="T4" fmla="*/ 13 w 31"/>
                <a:gd name="T5" fmla="*/ 105 h 105"/>
                <a:gd name="T6" fmla="*/ 0 w 31"/>
                <a:gd name="T7" fmla="*/ 1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105">
                  <a:moveTo>
                    <a:pt x="0" y="13"/>
                  </a:moveTo>
                  <a:cubicBezTo>
                    <a:pt x="11" y="6"/>
                    <a:pt x="22" y="0"/>
                    <a:pt x="31" y="8"/>
                  </a:cubicBezTo>
                  <a:cubicBezTo>
                    <a:pt x="13" y="105"/>
                    <a:pt x="13" y="105"/>
                    <a:pt x="13" y="105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8C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6" name="Freeform 46"/>
            <p:cNvSpPr/>
            <p:nvPr/>
          </p:nvSpPr>
          <p:spPr bwMode="auto">
            <a:xfrm>
              <a:off x="841" y="1706"/>
              <a:ext cx="96" cy="313"/>
            </a:xfrm>
            <a:custGeom>
              <a:avLst/>
              <a:gdLst>
                <a:gd name="T0" fmla="*/ 11 w 96"/>
                <a:gd name="T1" fmla="*/ 83 h 313"/>
                <a:gd name="T2" fmla="*/ 0 w 96"/>
                <a:gd name="T3" fmla="*/ 51 h 313"/>
                <a:gd name="T4" fmla="*/ 62 w 96"/>
                <a:gd name="T5" fmla="*/ 0 h 313"/>
                <a:gd name="T6" fmla="*/ 96 w 96"/>
                <a:gd name="T7" fmla="*/ 58 h 313"/>
                <a:gd name="T8" fmla="*/ 79 w 96"/>
                <a:gd name="T9" fmla="*/ 313 h 313"/>
                <a:gd name="T10" fmla="*/ 56 w 96"/>
                <a:gd name="T11" fmla="*/ 239 h 313"/>
                <a:gd name="T12" fmla="*/ 77 w 96"/>
                <a:gd name="T13" fmla="*/ 68 h 313"/>
                <a:gd name="T14" fmla="*/ 56 w 96"/>
                <a:gd name="T15" fmla="*/ 45 h 313"/>
                <a:gd name="T16" fmla="*/ 11 w 96"/>
                <a:gd name="T17" fmla="*/ 83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6" h="313">
                  <a:moveTo>
                    <a:pt x="11" y="83"/>
                  </a:moveTo>
                  <a:lnTo>
                    <a:pt x="0" y="51"/>
                  </a:lnTo>
                  <a:lnTo>
                    <a:pt x="62" y="0"/>
                  </a:lnTo>
                  <a:lnTo>
                    <a:pt x="96" y="58"/>
                  </a:lnTo>
                  <a:lnTo>
                    <a:pt x="79" y="313"/>
                  </a:lnTo>
                  <a:lnTo>
                    <a:pt x="56" y="239"/>
                  </a:lnTo>
                  <a:lnTo>
                    <a:pt x="77" y="68"/>
                  </a:lnTo>
                  <a:lnTo>
                    <a:pt x="56" y="45"/>
                  </a:lnTo>
                  <a:lnTo>
                    <a:pt x="11" y="83"/>
                  </a:lnTo>
                  <a:close/>
                </a:path>
              </a:pathLst>
            </a:custGeom>
            <a:solidFill>
              <a:srgbClr val="6DA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7" name="Freeform 47"/>
            <p:cNvSpPr/>
            <p:nvPr/>
          </p:nvSpPr>
          <p:spPr bwMode="auto">
            <a:xfrm>
              <a:off x="852" y="1751"/>
              <a:ext cx="66" cy="194"/>
            </a:xfrm>
            <a:custGeom>
              <a:avLst/>
              <a:gdLst>
                <a:gd name="T0" fmla="*/ 45 w 66"/>
                <a:gd name="T1" fmla="*/ 0 h 194"/>
                <a:gd name="T2" fmla="*/ 66 w 66"/>
                <a:gd name="T3" fmla="*/ 23 h 194"/>
                <a:gd name="T4" fmla="*/ 45 w 66"/>
                <a:gd name="T5" fmla="*/ 194 h 194"/>
                <a:gd name="T6" fmla="*/ 0 w 66"/>
                <a:gd name="T7" fmla="*/ 38 h 194"/>
                <a:gd name="T8" fmla="*/ 45 w 66"/>
                <a:gd name="T9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194">
                  <a:moveTo>
                    <a:pt x="45" y="0"/>
                  </a:moveTo>
                  <a:lnTo>
                    <a:pt x="66" y="23"/>
                  </a:lnTo>
                  <a:lnTo>
                    <a:pt x="45" y="194"/>
                  </a:lnTo>
                  <a:lnTo>
                    <a:pt x="0" y="38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78C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8" name="Freeform 48"/>
            <p:cNvSpPr/>
            <p:nvPr/>
          </p:nvSpPr>
          <p:spPr bwMode="auto">
            <a:xfrm>
              <a:off x="920" y="1744"/>
              <a:ext cx="120" cy="504"/>
            </a:xfrm>
            <a:custGeom>
              <a:avLst/>
              <a:gdLst>
                <a:gd name="T0" fmla="*/ 8 w 56"/>
                <a:gd name="T1" fmla="*/ 9 h 236"/>
                <a:gd name="T2" fmla="*/ 9 w 56"/>
                <a:gd name="T3" fmla="*/ 10 h 236"/>
                <a:gd name="T4" fmla="*/ 43 w 56"/>
                <a:gd name="T5" fmla="*/ 9 h 236"/>
                <a:gd name="T6" fmla="*/ 43 w 56"/>
                <a:gd name="T7" fmla="*/ 8 h 236"/>
                <a:gd name="T8" fmla="*/ 56 w 56"/>
                <a:gd name="T9" fmla="*/ 103 h 236"/>
                <a:gd name="T10" fmla="*/ 31 w 56"/>
                <a:gd name="T11" fmla="*/ 236 h 236"/>
                <a:gd name="T12" fmla="*/ 0 w 56"/>
                <a:gd name="T13" fmla="*/ 129 h 236"/>
                <a:gd name="T14" fmla="*/ 8 w 56"/>
                <a:gd name="T15" fmla="*/ 9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236">
                  <a:moveTo>
                    <a:pt x="8" y="9"/>
                  </a:moveTo>
                  <a:cubicBezTo>
                    <a:pt x="9" y="10"/>
                    <a:pt x="9" y="10"/>
                    <a:pt x="9" y="10"/>
                  </a:cubicBezTo>
                  <a:cubicBezTo>
                    <a:pt x="20" y="3"/>
                    <a:pt x="33" y="0"/>
                    <a:pt x="43" y="9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56" y="103"/>
                    <a:pt x="56" y="103"/>
                    <a:pt x="56" y="103"/>
                  </a:cubicBezTo>
                  <a:cubicBezTo>
                    <a:pt x="31" y="236"/>
                    <a:pt x="31" y="236"/>
                    <a:pt x="31" y="236"/>
                  </a:cubicBezTo>
                  <a:cubicBezTo>
                    <a:pt x="0" y="129"/>
                    <a:pt x="0" y="129"/>
                    <a:pt x="0" y="129"/>
                  </a:cubicBezTo>
                  <a:lnTo>
                    <a:pt x="8" y="9"/>
                  </a:lnTo>
                  <a:close/>
                </a:path>
              </a:pathLst>
            </a:custGeom>
            <a:solidFill>
              <a:srgbClr val="254C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9" name="Freeform 49"/>
            <p:cNvSpPr/>
            <p:nvPr/>
          </p:nvSpPr>
          <p:spPr bwMode="auto">
            <a:xfrm>
              <a:off x="903" y="1642"/>
              <a:ext cx="148" cy="124"/>
            </a:xfrm>
            <a:custGeom>
              <a:avLst/>
              <a:gdLst>
                <a:gd name="T0" fmla="*/ 17 w 69"/>
                <a:gd name="T1" fmla="*/ 58 h 58"/>
                <a:gd name="T2" fmla="*/ 0 w 69"/>
                <a:gd name="T3" fmla="*/ 30 h 58"/>
                <a:gd name="T4" fmla="*/ 35 w 69"/>
                <a:gd name="T5" fmla="*/ 0 h 58"/>
                <a:gd name="T6" fmla="*/ 69 w 69"/>
                <a:gd name="T7" fmla="*/ 35 h 58"/>
                <a:gd name="T8" fmla="*/ 51 w 69"/>
                <a:gd name="T9" fmla="*/ 57 h 58"/>
                <a:gd name="T10" fmla="*/ 17 w 69"/>
                <a:gd name="T11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58">
                  <a:moveTo>
                    <a:pt x="17" y="58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69" y="35"/>
                    <a:pt x="69" y="35"/>
                    <a:pt x="69" y="35"/>
                  </a:cubicBezTo>
                  <a:cubicBezTo>
                    <a:pt x="51" y="57"/>
                    <a:pt x="51" y="57"/>
                    <a:pt x="51" y="57"/>
                  </a:cubicBezTo>
                  <a:cubicBezTo>
                    <a:pt x="41" y="48"/>
                    <a:pt x="28" y="51"/>
                    <a:pt x="17" y="58"/>
                  </a:cubicBezTo>
                  <a:close/>
                </a:path>
              </a:pathLst>
            </a:custGeom>
            <a:solidFill>
              <a:srgbClr val="254C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0" name="Freeform 50"/>
            <p:cNvSpPr/>
            <p:nvPr/>
          </p:nvSpPr>
          <p:spPr bwMode="auto">
            <a:xfrm>
              <a:off x="762" y="1480"/>
              <a:ext cx="361" cy="277"/>
            </a:xfrm>
            <a:custGeom>
              <a:avLst/>
              <a:gdLst>
                <a:gd name="T0" fmla="*/ 214 w 361"/>
                <a:gd name="T1" fmla="*/ 143 h 277"/>
                <a:gd name="T2" fmla="*/ 361 w 361"/>
                <a:gd name="T3" fmla="*/ 32 h 277"/>
                <a:gd name="T4" fmla="*/ 316 w 361"/>
                <a:gd name="T5" fmla="*/ 267 h 277"/>
                <a:gd name="T6" fmla="*/ 216 w 361"/>
                <a:gd name="T7" fmla="*/ 162 h 277"/>
                <a:gd name="T8" fmla="*/ 79 w 361"/>
                <a:gd name="T9" fmla="*/ 277 h 277"/>
                <a:gd name="T10" fmla="*/ 0 w 361"/>
                <a:gd name="T11" fmla="*/ 0 h 277"/>
                <a:gd name="T12" fmla="*/ 214 w 361"/>
                <a:gd name="T13" fmla="*/ 143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277">
                  <a:moveTo>
                    <a:pt x="214" y="143"/>
                  </a:moveTo>
                  <a:lnTo>
                    <a:pt x="361" y="32"/>
                  </a:lnTo>
                  <a:lnTo>
                    <a:pt x="316" y="267"/>
                  </a:lnTo>
                  <a:lnTo>
                    <a:pt x="216" y="162"/>
                  </a:lnTo>
                  <a:lnTo>
                    <a:pt x="79" y="277"/>
                  </a:lnTo>
                  <a:lnTo>
                    <a:pt x="0" y="0"/>
                  </a:lnTo>
                  <a:lnTo>
                    <a:pt x="214" y="143"/>
                  </a:lnTo>
                  <a:close/>
                </a:path>
              </a:pathLst>
            </a:custGeom>
            <a:solidFill>
              <a:srgbClr val="78C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1" name="Freeform 51"/>
            <p:cNvSpPr/>
            <p:nvPr/>
          </p:nvSpPr>
          <p:spPr bwMode="auto">
            <a:xfrm>
              <a:off x="645" y="1448"/>
              <a:ext cx="613" cy="857"/>
            </a:xfrm>
            <a:custGeom>
              <a:avLst/>
              <a:gdLst>
                <a:gd name="T0" fmla="*/ 0 w 287"/>
                <a:gd name="T1" fmla="*/ 101 h 402"/>
                <a:gd name="T2" fmla="*/ 14 w 287"/>
                <a:gd name="T3" fmla="*/ 8 h 402"/>
                <a:gd name="T4" fmla="*/ 38 w 287"/>
                <a:gd name="T5" fmla="*/ 2 h 402"/>
                <a:gd name="T6" fmla="*/ 51 w 287"/>
                <a:gd name="T7" fmla="*/ 0 h 402"/>
                <a:gd name="T8" fmla="*/ 160 w 287"/>
                <a:gd name="T9" fmla="*/ 375 h 402"/>
                <a:gd name="T10" fmla="*/ 227 w 287"/>
                <a:gd name="T11" fmla="*/ 8 h 402"/>
                <a:gd name="T12" fmla="*/ 255 w 287"/>
                <a:gd name="T13" fmla="*/ 13 h 402"/>
                <a:gd name="T14" fmla="*/ 287 w 287"/>
                <a:gd name="T15" fmla="*/ 90 h 402"/>
                <a:gd name="T16" fmla="*/ 226 w 287"/>
                <a:gd name="T17" fmla="*/ 129 h 402"/>
                <a:gd name="T18" fmla="*/ 282 w 287"/>
                <a:gd name="T19" fmla="*/ 126 h 402"/>
                <a:gd name="T20" fmla="*/ 161 w 287"/>
                <a:gd name="T21" fmla="*/ 402 h 402"/>
                <a:gd name="T22" fmla="*/ 3 w 287"/>
                <a:gd name="T23" fmla="*/ 131 h 402"/>
                <a:gd name="T24" fmla="*/ 65 w 287"/>
                <a:gd name="T25" fmla="*/ 128 h 402"/>
                <a:gd name="T26" fmla="*/ 0 w 287"/>
                <a:gd name="T27" fmla="*/ 101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7" h="402">
                  <a:moveTo>
                    <a:pt x="0" y="101"/>
                  </a:moveTo>
                  <a:cubicBezTo>
                    <a:pt x="14" y="8"/>
                    <a:pt x="14" y="8"/>
                    <a:pt x="14" y="8"/>
                  </a:cubicBezTo>
                  <a:cubicBezTo>
                    <a:pt x="28" y="3"/>
                    <a:pt x="35" y="3"/>
                    <a:pt x="38" y="2"/>
                  </a:cubicBezTo>
                  <a:cubicBezTo>
                    <a:pt x="39" y="1"/>
                    <a:pt x="44" y="0"/>
                    <a:pt x="51" y="0"/>
                  </a:cubicBezTo>
                  <a:cubicBezTo>
                    <a:pt x="160" y="375"/>
                    <a:pt x="160" y="375"/>
                    <a:pt x="160" y="375"/>
                  </a:cubicBezTo>
                  <a:cubicBezTo>
                    <a:pt x="227" y="8"/>
                    <a:pt x="227" y="8"/>
                    <a:pt x="227" y="8"/>
                  </a:cubicBezTo>
                  <a:cubicBezTo>
                    <a:pt x="235" y="10"/>
                    <a:pt x="244" y="11"/>
                    <a:pt x="255" y="13"/>
                  </a:cubicBezTo>
                  <a:cubicBezTo>
                    <a:pt x="287" y="90"/>
                    <a:pt x="287" y="90"/>
                    <a:pt x="287" y="90"/>
                  </a:cubicBezTo>
                  <a:cubicBezTo>
                    <a:pt x="226" y="129"/>
                    <a:pt x="226" y="129"/>
                    <a:pt x="226" y="129"/>
                  </a:cubicBezTo>
                  <a:cubicBezTo>
                    <a:pt x="282" y="126"/>
                    <a:pt x="282" y="126"/>
                    <a:pt x="282" y="126"/>
                  </a:cubicBezTo>
                  <a:cubicBezTo>
                    <a:pt x="161" y="402"/>
                    <a:pt x="161" y="402"/>
                    <a:pt x="161" y="402"/>
                  </a:cubicBezTo>
                  <a:cubicBezTo>
                    <a:pt x="3" y="131"/>
                    <a:pt x="3" y="131"/>
                    <a:pt x="3" y="131"/>
                  </a:cubicBezTo>
                  <a:cubicBezTo>
                    <a:pt x="65" y="128"/>
                    <a:pt x="65" y="128"/>
                    <a:pt x="65" y="128"/>
                  </a:cubicBezTo>
                  <a:lnTo>
                    <a:pt x="0" y="101"/>
                  </a:lnTo>
                  <a:close/>
                </a:path>
              </a:pathLst>
            </a:custGeom>
            <a:solidFill>
              <a:srgbClr val="E7F5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2" name="Oval 52"/>
            <p:cNvSpPr>
              <a:spLocks noChangeArrowheads="1"/>
            </p:cNvSpPr>
            <p:nvPr/>
          </p:nvSpPr>
          <p:spPr bwMode="auto">
            <a:xfrm>
              <a:off x="952" y="2467"/>
              <a:ext cx="45" cy="45"/>
            </a:xfrm>
            <a:prstGeom prst="ellipse">
              <a:avLst/>
            </a:prstGeom>
            <a:solidFill>
              <a:srgbClr val="78B1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3" name="Oval 53"/>
            <p:cNvSpPr>
              <a:spLocks noChangeArrowheads="1"/>
            </p:cNvSpPr>
            <p:nvPr/>
          </p:nvSpPr>
          <p:spPr bwMode="auto">
            <a:xfrm>
              <a:off x="972" y="2749"/>
              <a:ext cx="47" cy="47"/>
            </a:xfrm>
            <a:prstGeom prst="ellipse">
              <a:avLst/>
            </a:prstGeom>
            <a:solidFill>
              <a:srgbClr val="78B1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4" name="Freeform 54"/>
            <p:cNvSpPr/>
            <p:nvPr/>
          </p:nvSpPr>
          <p:spPr bwMode="auto">
            <a:xfrm>
              <a:off x="1136" y="2719"/>
              <a:ext cx="275" cy="305"/>
            </a:xfrm>
            <a:custGeom>
              <a:avLst/>
              <a:gdLst>
                <a:gd name="T0" fmla="*/ 115 w 129"/>
                <a:gd name="T1" fmla="*/ 82 h 143"/>
                <a:gd name="T2" fmla="*/ 119 w 129"/>
                <a:gd name="T3" fmla="*/ 0 h 143"/>
                <a:gd name="T4" fmla="*/ 129 w 129"/>
                <a:gd name="T5" fmla="*/ 96 h 143"/>
                <a:gd name="T6" fmla="*/ 73 w 129"/>
                <a:gd name="T7" fmla="*/ 133 h 143"/>
                <a:gd name="T8" fmla="*/ 0 w 129"/>
                <a:gd name="T9" fmla="*/ 115 h 143"/>
                <a:gd name="T10" fmla="*/ 0 w 129"/>
                <a:gd name="T11" fmla="*/ 113 h 143"/>
                <a:gd name="T12" fmla="*/ 12 w 129"/>
                <a:gd name="T13" fmla="*/ 120 h 143"/>
                <a:gd name="T14" fmla="*/ 115 w 129"/>
                <a:gd name="T15" fmla="*/ 82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43">
                  <a:moveTo>
                    <a:pt x="115" y="82"/>
                  </a:moveTo>
                  <a:cubicBezTo>
                    <a:pt x="123" y="55"/>
                    <a:pt x="121" y="27"/>
                    <a:pt x="119" y="0"/>
                  </a:cubicBezTo>
                  <a:cubicBezTo>
                    <a:pt x="129" y="96"/>
                    <a:pt x="129" y="96"/>
                    <a:pt x="129" y="96"/>
                  </a:cubicBezTo>
                  <a:cubicBezTo>
                    <a:pt x="129" y="96"/>
                    <a:pt x="123" y="123"/>
                    <a:pt x="73" y="133"/>
                  </a:cubicBezTo>
                  <a:cubicBezTo>
                    <a:pt x="23" y="143"/>
                    <a:pt x="0" y="115"/>
                    <a:pt x="0" y="115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4" y="116"/>
                    <a:pt x="8" y="119"/>
                    <a:pt x="12" y="120"/>
                  </a:cubicBezTo>
                  <a:cubicBezTo>
                    <a:pt x="49" y="128"/>
                    <a:pt x="103" y="122"/>
                    <a:pt x="115" y="82"/>
                  </a:cubicBezTo>
                  <a:close/>
                </a:path>
              </a:pathLst>
            </a:custGeom>
            <a:solidFill>
              <a:srgbClr val="E7F5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5" name="Freeform 55"/>
            <p:cNvSpPr/>
            <p:nvPr/>
          </p:nvSpPr>
          <p:spPr bwMode="auto">
            <a:xfrm>
              <a:off x="1112" y="2702"/>
              <a:ext cx="276" cy="45"/>
            </a:xfrm>
            <a:custGeom>
              <a:avLst/>
              <a:gdLst>
                <a:gd name="T0" fmla="*/ 129 w 129"/>
                <a:gd name="T1" fmla="*/ 0 h 21"/>
                <a:gd name="T2" fmla="*/ 0 w 129"/>
                <a:gd name="T3" fmla="*/ 21 h 21"/>
                <a:gd name="T4" fmla="*/ 129 w 129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1">
                  <a:moveTo>
                    <a:pt x="129" y="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114" y="16"/>
                    <a:pt x="129" y="0"/>
                  </a:cubicBezTo>
                  <a:close/>
                </a:path>
              </a:pathLst>
            </a:custGeom>
            <a:solidFill>
              <a:srgbClr val="CBE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6" name="Freeform 56"/>
            <p:cNvSpPr/>
            <p:nvPr/>
          </p:nvSpPr>
          <p:spPr bwMode="auto">
            <a:xfrm>
              <a:off x="611" y="2755"/>
              <a:ext cx="277" cy="263"/>
            </a:xfrm>
            <a:custGeom>
              <a:avLst/>
              <a:gdLst>
                <a:gd name="T0" fmla="*/ 112 w 130"/>
                <a:gd name="T1" fmla="*/ 79 h 123"/>
                <a:gd name="T2" fmla="*/ 130 w 130"/>
                <a:gd name="T3" fmla="*/ 0 h 123"/>
                <a:gd name="T4" fmla="*/ 123 w 130"/>
                <a:gd name="T5" fmla="*/ 95 h 123"/>
                <a:gd name="T6" fmla="*/ 64 w 130"/>
                <a:gd name="T7" fmla="*/ 122 h 123"/>
                <a:gd name="T8" fmla="*/ 0 w 130"/>
                <a:gd name="T9" fmla="*/ 92 h 123"/>
                <a:gd name="T10" fmla="*/ 0 w 130"/>
                <a:gd name="T11" fmla="*/ 91 h 123"/>
                <a:gd name="T12" fmla="*/ 10 w 130"/>
                <a:gd name="T13" fmla="*/ 99 h 123"/>
                <a:gd name="T14" fmla="*/ 112 w 130"/>
                <a:gd name="T15" fmla="*/ 79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123">
                  <a:moveTo>
                    <a:pt x="112" y="79"/>
                  </a:moveTo>
                  <a:cubicBezTo>
                    <a:pt x="124" y="54"/>
                    <a:pt x="127" y="27"/>
                    <a:pt x="130" y="0"/>
                  </a:cubicBezTo>
                  <a:cubicBezTo>
                    <a:pt x="123" y="95"/>
                    <a:pt x="123" y="95"/>
                    <a:pt x="123" y="95"/>
                  </a:cubicBezTo>
                  <a:cubicBezTo>
                    <a:pt x="123" y="95"/>
                    <a:pt x="113" y="120"/>
                    <a:pt x="64" y="122"/>
                  </a:cubicBezTo>
                  <a:cubicBezTo>
                    <a:pt x="16" y="123"/>
                    <a:pt x="0" y="92"/>
                    <a:pt x="0" y="92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3" y="94"/>
                    <a:pt x="6" y="98"/>
                    <a:pt x="10" y="99"/>
                  </a:cubicBezTo>
                  <a:cubicBezTo>
                    <a:pt x="42" y="113"/>
                    <a:pt x="95" y="115"/>
                    <a:pt x="112" y="79"/>
                  </a:cubicBezTo>
                  <a:close/>
                </a:path>
              </a:pathLst>
            </a:custGeom>
            <a:solidFill>
              <a:srgbClr val="E7F5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7" name="Freeform 57"/>
            <p:cNvSpPr/>
            <p:nvPr/>
          </p:nvSpPr>
          <p:spPr bwMode="auto">
            <a:xfrm>
              <a:off x="624" y="2738"/>
              <a:ext cx="264" cy="28"/>
            </a:xfrm>
            <a:custGeom>
              <a:avLst/>
              <a:gdLst>
                <a:gd name="T0" fmla="*/ 124 w 124"/>
                <a:gd name="T1" fmla="*/ 0 h 13"/>
                <a:gd name="T2" fmla="*/ 0 w 124"/>
                <a:gd name="T3" fmla="*/ 0 h 13"/>
                <a:gd name="T4" fmla="*/ 124 w 124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4" h="13">
                  <a:moveTo>
                    <a:pt x="12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08" y="13"/>
                    <a:pt x="124" y="0"/>
                  </a:cubicBezTo>
                  <a:close/>
                </a:path>
              </a:pathLst>
            </a:custGeom>
            <a:solidFill>
              <a:srgbClr val="CBE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8" name="Freeform 58"/>
            <p:cNvSpPr/>
            <p:nvPr/>
          </p:nvSpPr>
          <p:spPr bwMode="auto">
            <a:xfrm>
              <a:off x="583" y="1988"/>
              <a:ext cx="179" cy="46"/>
            </a:xfrm>
            <a:custGeom>
              <a:avLst/>
              <a:gdLst>
                <a:gd name="T0" fmla="*/ 2 w 179"/>
                <a:gd name="T1" fmla="*/ 46 h 46"/>
                <a:gd name="T2" fmla="*/ 179 w 179"/>
                <a:gd name="T3" fmla="*/ 36 h 46"/>
                <a:gd name="T4" fmla="*/ 177 w 179"/>
                <a:gd name="T5" fmla="*/ 0 h 46"/>
                <a:gd name="T6" fmla="*/ 0 w 179"/>
                <a:gd name="T7" fmla="*/ 12 h 46"/>
                <a:gd name="T8" fmla="*/ 2 w 179"/>
                <a:gd name="T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" h="46">
                  <a:moveTo>
                    <a:pt x="2" y="46"/>
                  </a:moveTo>
                  <a:lnTo>
                    <a:pt x="179" y="36"/>
                  </a:lnTo>
                  <a:lnTo>
                    <a:pt x="177" y="0"/>
                  </a:lnTo>
                  <a:lnTo>
                    <a:pt x="0" y="12"/>
                  </a:lnTo>
                  <a:lnTo>
                    <a:pt x="2" y="46"/>
                  </a:lnTo>
                  <a:close/>
                </a:path>
              </a:pathLst>
            </a:custGeom>
            <a:solidFill>
              <a:srgbClr val="E7F5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9" name="Freeform 59"/>
            <p:cNvSpPr/>
            <p:nvPr/>
          </p:nvSpPr>
          <p:spPr bwMode="auto">
            <a:xfrm>
              <a:off x="1328" y="2649"/>
              <a:ext cx="34" cy="108"/>
            </a:xfrm>
            <a:custGeom>
              <a:avLst/>
              <a:gdLst>
                <a:gd name="T0" fmla="*/ 2 w 16"/>
                <a:gd name="T1" fmla="*/ 3 h 51"/>
                <a:gd name="T2" fmla="*/ 6 w 16"/>
                <a:gd name="T3" fmla="*/ 1 h 51"/>
                <a:gd name="T4" fmla="*/ 13 w 16"/>
                <a:gd name="T5" fmla="*/ 5 h 51"/>
                <a:gd name="T6" fmla="*/ 16 w 16"/>
                <a:gd name="T7" fmla="*/ 30 h 51"/>
                <a:gd name="T8" fmla="*/ 10 w 16"/>
                <a:gd name="T9" fmla="*/ 37 h 51"/>
                <a:gd name="T10" fmla="*/ 9 w 16"/>
                <a:gd name="T11" fmla="*/ 37 h 51"/>
                <a:gd name="T12" fmla="*/ 11 w 16"/>
                <a:gd name="T13" fmla="*/ 48 h 51"/>
                <a:gd name="T14" fmla="*/ 8 w 16"/>
                <a:gd name="T15" fmla="*/ 51 h 51"/>
                <a:gd name="T16" fmla="*/ 5 w 16"/>
                <a:gd name="T17" fmla="*/ 49 h 51"/>
                <a:gd name="T18" fmla="*/ 1 w 16"/>
                <a:gd name="T19" fmla="*/ 6 h 51"/>
                <a:gd name="T20" fmla="*/ 2 w 16"/>
                <a:gd name="T21" fmla="*/ 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51">
                  <a:moveTo>
                    <a:pt x="2" y="3"/>
                  </a:moveTo>
                  <a:cubicBezTo>
                    <a:pt x="3" y="2"/>
                    <a:pt x="5" y="1"/>
                    <a:pt x="6" y="1"/>
                  </a:cubicBezTo>
                  <a:cubicBezTo>
                    <a:pt x="10" y="0"/>
                    <a:pt x="13" y="3"/>
                    <a:pt x="13" y="5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6" y="33"/>
                    <a:pt x="14" y="36"/>
                    <a:pt x="10" y="37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1" y="50"/>
                    <a:pt x="10" y="51"/>
                    <a:pt x="8" y="51"/>
                  </a:cubicBezTo>
                  <a:cubicBezTo>
                    <a:pt x="7" y="51"/>
                    <a:pt x="5" y="50"/>
                    <a:pt x="5" y="49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5"/>
                    <a:pt x="1" y="4"/>
                    <a:pt x="2" y="3"/>
                  </a:cubicBezTo>
                  <a:close/>
                </a:path>
              </a:pathLst>
            </a:custGeom>
            <a:solidFill>
              <a:srgbClr val="776C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0" name="Freeform 60"/>
            <p:cNvSpPr/>
            <p:nvPr/>
          </p:nvSpPr>
          <p:spPr bwMode="auto">
            <a:xfrm>
              <a:off x="1110" y="2205"/>
              <a:ext cx="24" cy="19"/>
            </a:xfrm>
            <a:custGeom>
              <a:avLst/>
              <a:gdLst>
                <a:gd name="T0" fmla="*/ 2 w 11"/>
                <a:gd name="T1" fmla="*/ 1 h 9"/>
                <a:gd name="T2" fmla="*/ 5 w 11"/>
                <a:gd name="T3" fmla="*/ 0 h 9"/>
                <a:gd name="T4" fmla="*/ 10 w 11"/>
                <a:gd name="T5" fmla="*/ 3 h 9"/>
                <a:gd name="T6" fmla="*/ 7 w 11"/>
                <a:gd name="T7" fmla="*/ 8 h 9"/>
                <a:gd name="T8" fmla="*/ 2 w 11"/>
                <a:gd name="T9" fmla="*/ 9 h 9"/>
                <a:gd name="T10" fmla="*/ 0 w 11"/>
                <a:gd name="T11" fmla="*/ 9 h 9"/>
                <a:gd name="T12" fmla="*/ 2 w 11"/>
                <a:gd name="T1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9">
                  <a:moveTo>
                    <a:pt x="2" y="1"/>
                  </a:moveTo>
                  <a:cubicBezTo>
                    <a:pt x="4" y="0"/>
                    <a:pt x="5" y="0"/>
                    <a:pt x="5" y="0"/>
                  </a:cubicBezTo>
                  <a:cubicBezTo>
                    <a:pt x="8" y="0"/>
                    <a:pt x="10" y="1"/>
                    <a:pt x="10" y="3"/>
                  </a:cubicBezTo>
                  <a:cubicBezTo>
                    <a:pt x="11" y="6"/>
                    <a:pt x="9" y="8"/>
                    <a:pt x="7" y="8"/>
                  </a:cubicBezTo>
                  <a:cubicBezTo>
                    <a:pt x="6" y="9"/>
                    <a:pt x="4" y="9"/>
                    <a:pt x="2" y="9"/>
                  </a:cubicBezTo>
                  <a:cubicBezTo>
                    <a:pt x="1" y="9"/>
                    <a:pt x="1" y="9"/>
                    <a:pt x="0" y="9"/>
                  </a:cubicBezTo>
                  <a:cubicBezTo>
                    <a:pt x="2" y="7"/>
                    <a:pt x="3" y="3"/>
                    <a:pt x="2" y="1"/>
                  </a:cubicBezTo>
                  <a:close/>
                </a:path>
              </a:pathLst>
            </a:custGeom>
            <a:solidFill>
              <a:srgbClr val="C8A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1" name="Freeform 61"/>
            <p:cNvSpPr/>
            <p:nvPr/>
          </p:nvSpPr>
          <p:spPr bwMode="auto">
            <a:xfrm>
              <a:off x="1070" y="1973"/>
              <a:ext cx="68" cy="251"/>
            </a:xfrm>
            <a:custGeom>
              <a:avLst/>
              <a:gdLst>
                <a:gd name="T0" fmla="*/ 23 w 32"/>
                <a:gd name="T1" fmla="*/ 4 h 118"/>
                <a:gd name="T2" fmla="*/ 28 w 32"/>
                <a:gd name="T3" fmla="*/ 1 h 118"/>
                <a:gd name="T4" fmla="*/ 31 w 32"/>
                <a:gd name="T5" fmla="*/ 6 h 118"/>
                <a:gd name="T6" fmla="*/ 13 w 32"/>
                <a:gd name="T7" fmla="*/ 106 h 118"/>
                <a:gd name="T8" fmla="*/ 21 w 32"/>
                <a:gd name="T9" fmla="*/ 110 h 118"/>
                <a:gd name="T10" fmla="*/ 19 w 32"/>
                <a:gd name="T11" fmla="*/ 118 h 118"/>
                <a:gd name="T12" fmla="*/ 5 w 32"/>
                <a:gd name="T13" fmla="*/ 108 h 118"/>
                <a:gd name="T14" fmla="*/ 23 w 32"/>
                <a:gd name="T15" fmla="*/ 4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118">
                  <a:moveTo>
                    <a:pt x="23" y="4"/>
                  </a:moveTo>
                  <a:cubicBezTo>
                    <a:pt x="24" y="2"/>
                    <a:pt x="26" y="0"/>
                    <a:pt x="28" y="1"/>
                  </a:cubicBezTo>
                  <a:cubicBezTo>
                    <a:pt x="31" y="2"/>
                    <a:pt x="32" y="4"/>
                    <a:pt x="31" y="6"/>
                  </a:cubicBezTo>
                  <a:cubicBezTo>
                    <a:pt x="31" y="7"/>
                    <a:pt x="8" y="84"/>
                    <a:pt x="13" y="106"/>
                  </a:cubicBezTo>
                  <a:cubicBezTo>
                    <a:pt x="14" y="109"/>
                    <a:pt x="18" y="110"/>
                    <a:pt x="21" y="110"/>
                  </a:cubicBezTo>
                  <a:cubicBezTo>
                    <a:pt x="22" y="112"/>
                    <a:pt x="21" y="116"/>
                    <a:pt x="19" y="118"/>
                  </a:cubicBezTo>
                  <a:cubicBezTo>
                    <a:pt x="13" y="118"/>
                    <a:pt x="7" y="115"/>
                    <a:pt x="5" y="108"/>
                  </a:cubicBezTo>
                  <a:cubicBezTo>
                    <a:pt x="0" y="83"/>
                    <a:pt x="22" y="7"/>
                    <a:pt x="23" y="4"/>
                  </a:cubicBezTo>
                  <a:close/>
                </a:path>
              </a:pathLst>
            </a:custGeom>
            <a:solidFill>
              <a:srgbClr val="C6C5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2" name="Freeform 62"/>
            <p:cNvSpPr/>
            <p:nvPr/>
          </p:nvSpPr>
          <p:spPr bwMode="auto">
            <a:xfrm>
              <a:off x="1283" y="1983"/>
              <a:ext cx="81" cy="258"/>
            </a:xfrm>
            <a:custGeom>
              <a:avLst/>
              <a:gdLst>
                <a:gd name="T0" fmla="*/ 4 w 38"/>
                <a:gd name="T1" fmla="*/ 111 h 121"/>
                <a:gd name="T2" fmla="*/ 16 w 38"/>
                <a:gd name="T3" fmla="*/ 110 h 121"/>
                <a:gd name="T4" fmla="*/ 24 w 38"/>
                <a:gd name="T5" fmla="*/ 5 h 121"/>
                <a:gd name="T6" fmla="*/ 28 w 38"/>
                <a:gd name="T7" fmla="*/ 0 h 121"/>
                <a:gd name="T8" fmla="*/ 33 w 38"/>
                <a:gd name="T9" fmla="*/ 4 h 121"/>
                <a:gd name="T10" fmla="*/ 24 w 38"/>
                <a:gd name="T11" fmla="*/ 115 h 121"/>
                <a:gd name="T12" fmla="*/ 12 w 38"/>
                <a:gd name="T13" fmla="*/ 121 h 121"/>
                <a:gd name="T14" fmla="*/ 1 w 38"/>
                <a:gd name="T15" fmla="*/ 120 h 121"/>
                <a:gd name="T16" fmla="*/ 4 w 38"/>
                <a:gd name="T17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121">
                  <a:moveTo>
                    <a:pt x="4" y="111"/>
                  </a:moveTo>
                  <a:cubicBezTo>
                    <a:pt x="9" y="112"/>
                    <a:pt x="14" y="113"/>
                    <a:pt x="16" y="110"/>
                  </a:cubicBezTo>
                  <a:cubicBezTo>
                    <a:pt x="26" y="93"/>
                    <a:pt x="25" y="28"/>
                    <a:pt x="24" y="5"/>
                  </a:cubicBezTo>
                  <a:cubicBezTo>
                    <a:pt x="23" y="2"/>
                    <a:pt x="25" y="0"/>
                    <a:pt x="28" y="0"/>
                  </a:cubicBezTo>
                  <a:cubicBezTo>
                    <a:pt x="31" y="0"/>
                    <a:pt x="33" y="2"/>
                    <a:pt x="33" y="4"/>
                  </a:cubicBezTo>
                  <a:cubicBezTo>
                    <a:pt x="33" y="8"/>
                    <a:pt x="38" y="91"/>
                    <a:pt x="24" y="115"/>
                  </a:cubicBezTo>
                  <a:cubicBezTo>
                    <a:pt x="21" y="120"/>
                    <a:pt x="16" y="121"/>
                    <a:pt x="12" y="121"/>
                  </a:cubicBezTo>
                  <a:cubicBezTo>
                    <a:pt x="8" y="121"/>
                    <a:pt x="4" y="121"/>
                    <a:pt x="1" y="120"/>
                  </a:cubicBezTo>
                  <a:cubicBezTo>
                    <a:pt x="0" y="117"/>
                    <a:pt x="2" y="113"/>
                    <a:pt x="4" y="111"/>
                  </a:cubicBezTo>
                  <a:close/>
                </a:path>
              </a:pathLst>
            </a:custGeom>
            <a:solidFill>
              <a:srgbClr val="C6C5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3" name="Freeform 63"/>
            <p:cNvSpPr/>
            <p:nvPr/>
          </p:nvSpPr>
          <p:spPr bwMode="auto">
            <a:xfrm>
              <a:off x="1270" y="2216"/>
              <a:ext cx="22" cy="23"/>
            </a:xfrm>
            <a:custGeom>
              <a:avLst/>
              <a:gdLst>
                <a:gd name="T0" fmla="*/ 1 w 10"/>
                <a:gd name="T1" fmla="*/ 3 h 11"/>
                <a:gd name="T2" fmla="*/ 7 w 10"/>
                <a:gd name="T3" fmla="*/ 1 h 11"/>
                <a:gd name="T4" fmla="*/ 10 w 10"/>
                <a:gd name="T5" fmla="*/ 2 h 11"/>
                <a:gd name="T6" fmla="*/ 7 w 10"/>
                <a:gd name="T7" fmla="*/ 11 h 11"/>
                <a:gd name="T8" fmla="*/ 3 w 10"/>
                <a:gd name="T9" fmla="*/ 9 h 11"/>
                <a:gd name="T10" fmla="*/ 1 w 10"/>
                <a:gd name="T11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1">
                  <a:moveTo>
                    <a:pt x="1" y="3"/>
                  </a:moveTo>
                  <a:cubicBezTo>
                    <a:pt x="2" y="1"/>
                    <a:pt x="5" y="0"/>
                    <a:pt x="7" y="1"/>
                  </a:cubicBezTo>
                  <a:cubicBezTo>
                    <a:pt x="8" y="1"/>
                    <a:pt x="9" y="1"/>
                    <a:pt x="10" y="2"/>
                  </a:cubicBezTo>
                  <a:cubicBezTo>
                    <a:pt x="8" y="4"/>
                    <a:pt x="6" y="8"/>
                    <a:pt x="7" y="11"/>
                  </a:cubicBezTo>
                  <a:cubicBezTo>
                    <a:pt x="5" y="10"/>
                    <a:pt x="4" y="9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lose/>
                </a:path>
              </a:pathLst>
            </a:custGeom>
            <a:solidFill>
              <a:srgbClr val="C8A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4" name="Freeform 64"/>
            <p:cNvSpPr/>
            <p:nvPr/>
          </p:nvSpPr>
          <p:spPr bwMode="auto">
            <a:xfrm>
              <a:off x="1104" y="1435"/>
              <a:ext cx="262" cy="589"/>
            </a:xfrm>
            <a:custGeom>
              <a:avLst/>
              <a:gdLst>
                <a:gd name="T0" fmla="*/ 64 w 123"/>
                <a:gd name="T1" fmla="*/ 161 h 276"/>
                <a:gd name="T2" fmla="*/ 64 w 123"/>
                <a:gd name="T3" fmla="*/ 160 h 276"/>
                <a:gd name="T4" fmla="*/ 33 w 123"/>
                <a:gd name="T5" fmla="*/ 24 h 276"/>
                <a:gd name="T6" fmla="*/ 10 w 123"/>
                <a:gd name="T7" fmla="*/ 13 h 276"/>
                <a:gd name="T8" fmla="*/ 2 w 123"/>
                <a:gd name="T9" fmla="*/ 9 h 276"/>
                <a:gd name="T10" fmla="*/ 7 w 123"/>
                <a:gd name="T11" fmla="*/ 0 h 276"/>
                <a:gd name="T12" fmla="*/ 41 w 123"/>
                <a:gd name="T13" fmla="*/ 14 h 276"/>
                <a:gd name="T14" fmla="*/ 78 w 123"/>
                <a:gd name="T15" fmla="*/ 161 h 276"/>
                <a:gd name="T16" fmla="*/ 77 w 123"/>
                <a:gd name="T17" fmla="*/ 162 h 276"/>
                <a:gd name="T18" fmla="*/ 120 w 123"/>
                <a:gd name="T19" fmla="*/ 267 h 276"/>
                <a:gd name="T20" fmla="*/ 112 w 123"/>
                <a:gd name="T21" fmla="*/ 274 h 276"/>
                <a:gd name="T22" fmla="*/ 105 w 123"/>
                <a:gd name="T23" fmla="*/ 267 h 276"/>
                <a:gd name="T24" fmla="*/ 68 w 123"/>
                <a:gd name="T25" fmla="*/ 176 h 276"/>
                <a:gd name="T26" fmla="*/ 15 w 123"/>
                <a:gd name="T27" fmla="*/ 269 h 276"/>
                <a:gd name="T28" fmla="*/ 8 w 123"/>
                <a:gd name="T29" fmla="*/ 276 h 276"/>
                <a:gd name="T30" fmla="*/ 7 w 123"/>
                <a:gd name="T31" fmla="*/ 276 h 276"/>
                <a:gd name="T32" fmla="*/ 0 w 123"/>
                <a:gd name="T33" fmla="*/ 268 h 276"/>
                <a:gd name="T34" fmla="*/ 64 w 123"/>
                <a:gd name="T35" fmla="*/ 161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3" h="276">
                  <a:moveTo>
                    <a:pt x="64" y="161"/>
                  </a:moveTo>
                  <a:cubicBezTo>
                    <a:pt x="64" y="160"/>
                    <a:pt x="64" y="160"/>
                    <a:pt x="64" y="160"/>
                  </a:cubicBezTo>
                  <a:cubicBezTo>
                    <a:pt x="67" y="71"/>
                    <a:pt x="49" y="37"/>
                    <a:pt x="33" y="24"/>
                  </a:cubicBezTo>
                  <a:cubicBezTo>
                    <a:pt x="22" y="15"/>
                    <a:pt x="10" y="13"/>
                    <a:pt x="10" y="13"/>
                  </a:cubicBezTo>
                  <a:cubicBezTo>
                    <a:pt x="7" y="14"/>
                    <a:pt x="3" y="12"/>
                    <a:pt x="2" y="9"/>
                  </a:cubicBezTo>
                  <a:cubicBezTo>
                    <a:pt x="1" y="5"/>
                    <a:pt x="3" y="1"/>
                    <a:pt x="7" y="0"/>
                  </a:cubicBezTo>
                  <a:cubicBezTo>
                    <a:pt x="7" y="0"/>
                    <a:pt x="25" y="1"/>
                    <a:pt x="41" y="14"/>
                  </a:cubicBezTo>
                  <a:cubicBezTo>
                    <a:pt x="67" y="34"/>
                    <a:pt x="80" y="84"/>
                    <a:pt x="78" y="161"/>
                  </a:cubicBezTo>
                  <a:cubicBezTo>
                    <a:pt x="78" y="161"/>
                    <a:pt x="77" y="162"/>
                    <a:pt x="77" y="162"/>
                  </a:cubicBezTo>
                  <a:cubicBezTo>
                    <a:pt x="123" y="176"/>
                    <a:pt x="120" y="263"/>
                    <a:pt x="120" y="267"/>
                  </a:cubicBezTo>
                  <a:cubicBezTo>
                    <a:pt x="120" y="271"/>
                    <a:pt x="116" y="275"/>
                    <a:pt x="112" y="274"/>
                  </a:cubicBezTo>
                  <a:cubicBezTo>
                    <a:pt x="108" y="274"/>
                    <a:pt x="105" y="271"/>
                    <a:pt x="105" y="267"/>
                  </a:cubicBezTo>
                  <a:cubicBezTo>
                    <a:pt x="106" y="242"/>
                    <a:pt x="101" y="179"/>
                    <a:pt x="68" y="176"/>
                  </a:cubicBezTo>
                  <a:cubicBezTo>
                    <a:pt x="35" y="173"/>
                    <a:pt x="19" y="242"/>
                    <a:pt x="15" y="269"/>
                  </a:cubicBezTo>
                  <a:cubicBezTo>
                    <a:pt x="15" y="273"/>
                    <a:pt x="12" y="276"/>
                    <a:pt x="8" y="276"/>
                  </a:cubicBezTo>
                  <a:cubicBezTo>
                    <a:pt x="8" y="276"/>
                    <a:pt x="7" y="276"/>
                    <a:pt x="7" y="276"/>
                  </a:cubicBezTo>
                  <a:cubicBezTo>
                    <a:pt x="3" y="275"/>
                    <a:pt x="0" y="272"/>
                    <a:pt x="0" y="268"/>
                  </a:cubicBezTo>
                  <a:cubicBezTo>
                    <a:pt x="1" y="263"/>
                    <a:pt x="15" y="162"/>
                    <a:pt x="64" y="161"/>
                  </a:cubicBezTo>
                  <a:close/>
                </a:path>
              </a:pathLst>
            </a:custGeom>
            <a:solidFill>
              <a:srgbClr val="2957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5" name="Freeform 65"/>
            <p:cNvSpPr/>
            <p:nvPr/>
          </p:nvSpPr>
          <p:spPr bwMode="auto">
            <a:xfrm>
              <a:off x="651" y="2051"/>
              <a:ext cx="141" cy="145"/>
            </a:xfrm>
            <a:custGeom>
              <a:avLst/>
              <a:gdLst>
                <a:gd name="T0" fmla="*/ 1 w 66"/>
                <a:gd name="T1" fmla="*/ 35 h 68"/>
                <a:gd name="T2" fmla="*/ 33 w 66"/>
                <a:gd name="T3" fmla="*/ 68 h 68"/>
                <a:gd name="T4" fmla="*/ 65 w 66"/>
                <a:gd name="T5" fmla="*/ 34 h 68"/>
                <a:gd name="T6" fmla="*/ 32 w 66"/>
                <a:gd name="T7" fmla="*/ 0 h 68"/>
                <a:gd name="T8" fmla="*/ 1 w 66"/>
                <a:gd name="T9" fmla="*/ 3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68">
                  <a:moveTo>
                    <a:pt x="1" y="35"/>
                  </a:moveTo>
                  <a:cubicBezTo>
                    <a:pt x="1" y="53"/>
                    <a:pt x="16" y="68"/>
                    <a:pt x="33" y="68"/>
                  </a:cubicBezTo>
                  <a:cubicBezTo>
                    <a:pt x="51" y="68"/>
                    <a:pt x="66" y="52"/>
                    <a:pt x="65" y="34"/>
                  </a:cubicBezTo>
                  <a:cubicBezTo>
                    <a:pt x="65" y="15"/>
                    <a:pt x="50" y="0"/>
                    <a:pt x="32" y="0"/>
                  </a:cubicBezTo>
                  <a:cubicBezTo>
                    <a:pt x="15" y="0"/>
                    <a:pt x="0" y="16"/>
                    <a:pt x="1" y="35"/>
                  </a:cubicBezTo>
                  <a:close/>
                </a:path>
              </a:pathLst>
            </a:custGeom>
            <a:solidFill>
              <a:srgbClr val="C6C5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Freeform 66"/>
            <p:cNvSpPr/>
            <p:nvPr/>
          </p:nvSpPr>
          <p:spPr bwMode="auto">
            <a:xfrm>
              <a:off x="671" y="2086"/>
              <a:ext cx="81" cy="85"/>
            </a:xfrm>
            <a:custGeom>
              <a:avLst/>
              <a:gdLst>
                <a:gd name="T0" fmla="*/ 0 w 38"/>
                <a:gd name="T1" fmla="*/ 20 h 40"/>
                <a:gd name="T2" fmla="*/ 19 w 38"/>
                <a:gd name="T3" fmla="*/ 40 h 40"/>
                <a:gd name="T4" fmla="*/ 38 w 38"/>
                <a:gd name="T5" fmla="*/ 20 h 40"/>
                <a:gd name="T6" fmla="*/ 19 w 38"/>
                <a:gd name="T7" fmla="*/ 0 h 40"/>
                <a:gd name="T8" fmla="*/ 0 w 38"/>
                <a:gd name="T9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40">
                  <a:moveTo>
                    <a:pt x="0" y="20"/>
                  </a:moveTo>
                  <a:cubicBezTo>
                    <a:pt x="0" y="31"/>
                    <a:pt x="9" y="40"/>
                    <a:pt x="19" y="40"/>
                  </a:cubicBezTo>
                  <a:cubicBezTo>
                    <a:pt x="30" y="40"/>
                    <a:pt x="38" y="31"/>
                    <a:pt x="38" y="20"/>
                  </a:cubicBezTo>
                  <a:cubicBezTo>
                    <a:pt x="38" y="9"/>
                    <a:pt x="29" y="0"/>
                    <a:pt x="19" y="0"/>
                  </a:cubicBezTo>
                  <a:cubicBezTo>
                    <a:pt x="8" y="0"/>
                    <a:pt x="0" y="9"/>
                    <a:pt x="0" y="20"/>
                  </a:cubicBezTo>
                  <a:close/>
                </a:path>
              </a:pathLst>
            </a:custGeom>
            <a:solidFill>
              <a:srgbClr val="9EAD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" name="Freeform 67"/>
            <p:cNvSpPr/>
            <p:nvPr/>
          </p:nvSpPr>
          <p:spPr bwMode="auto">
            <a:xfrm>
              <a:off x="673" y="2105"/>
              <a:ext cx="53" cy="55"/>
            </a:xfrm>
            <a:custGeom>
              <a:avLst/>
              <a:gdLst>
                <a:gd name="T0" fmla="*/ 0 w 25"/>
                <a:gd name="T1" fmla="*/ 13 h 26"/>
                <a:gd name="T2" fmla="*/ 13 w 25"/>
                <a:gd name="T3" fmla="*/ 26 h 26"/>
                <a:gd name="T4" fmla="*/ 25 w 25"/>
                <a:gd name="T5" fmla="*/ 12 h 26"/>
                <a:gd name="T6" fmla="*/ 13 w 25"/>
                <a:gd name="T7" fmla="*/ 0 h 26"/>
                <a:gd name="T8" fmla="*/ 0 w 25"/>
                <a:gd name="T9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6">
                  <a:moveTo>
                    <a:pt x="0" y="13"/>
                  </a:moveTo>
                  <a:cubicBezTo>
                    <a:pt x="1" y="20"/>
                    <a:pt x="6" y="26"/>
                    <a:pt x="13" y="26"/>
                  </a:cubicBezTo>
                  <a:cubicBezTo>
                    <a:pt x="20" y="25"/>
                    <a:pt x="25" y="20"/>
                    <a:pt x="25" y="12"/>
                  </a:cubicBezTo>
                  <a:cubicBezTo>
                    <a:pt x="25" y="5"/>
                    <a:pt x="19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lose/>
                </a:path>
              </a:pathLst>
            </a:custGeom>
            <a:solidFill>
              <a:srgbClr val="C3C4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8" name="Freeform 68"/>
            <p:cNvSpPr/>
            <p:nvPr/>
          </p:nvSpPr>
          <p:spPr bwMode="auto">
            <a:xfrm>
              <a:off x="668" y="1420"/>
              <a:ext cx="88" cy="597"/>
            </a:xfrm>
            <a:custGeom>
              <a:avLst/>
              <a:gdLst>
                <a:gd name="T0" fmla="*/ 27 w 41"/>
                <a:gd name="T1" fmla="*/ 3 h 280"/>
                <a:gd name="T2" fmla="*/ 37 w 41"/>
                <a:gd name="T3" fmla="*/ 2 h 280"/>
                <a:gd name="T4" fmla="*/ 40 w 41"/>
                <a:gd name="T5" fmla="*/ 11 h 280"/>
                <a:gd name="T6" fmla="*/ 33 w 41"/>
                <a:gd name="T7" fmla="*/ 14 h 280"/>
                <a:gd name="T8" fmla="*/ 22 w 41"/>
                <a:gd name="T9" fmla="*/ 60 h 280"/>
                <a:gd name="T10" fmla="*/ 22 w 41"/>
                <a:gd name="T11" fmla="*/ 273 h 280"/>
                <a:gd name="T12" fmla="*/ 16 w 41"/>
                <a:gd name="T13" fmla="*/ 280 h 280"/>
                <a:gd name="T14" fmla="*/ 15 w 41"/>
                <a:gd name="T15" fmla="*/ 280 h 280"/>
                <a:gd name="T16" fmla="*/ 9 w 41"/>
                <a:gd name="T17" fmla="*/ 274 h 280"/>
                <a:gd name="T18" fmla="*/ 27 w 41"/>
                <a:gd name="T19" fmla="*/ 3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280">
                  <a:moveTo>
                    <a:pt x="27" y="3"/>
                  </a:moveTo>
                  <a:cubicBezTo>
                    <a:pt x="31" y="0"/>
                    <a:pt x="35" y="1"/>
                    <a:pt x="37" y="2"/>
                  </a:cubicBezTo>
                  <a:cubicBezTo>
                    <a:pt x="40" y="4"/>
                    <a:pt x="41" y="8"/>
                    <a:pt x="40" y="11"/>
                  </a:cubicBezTo>
                  <a:cubicBezTo>
                    <a:pt x="38" y="13"/>
                    <a:pt x="36" y="15"/>
                    <a:pt x="33" y="14"/>
                  </a:cubicBezTo>
                  <a:cubicBezTo>
                    <a:pt x="32" y="16"/>
                    <a:pt x="26" y="25"/>
                    <a:pt x="22" y="60"/>
                  </a:cubicBezTo>
                  <a:cubicBezTo>
                    <a:pt x="17" y="105"/>
                    <a:pt x="17" y="177"/>
                    <a:pt x="22" y="273"/>
                  </a:cubicBezTo>
                  <a:cubicBezTo>
                    <a:pt x="22" y="277"/>
                    <a:pt x="19" y="280"/>
                    <a:pt x="16" y="280"/>
                  </a:cubicBezTo>
                  <a:cubicBezTo>
                    <a:pt x="15" y="280"/>
                    <a:pt x="15" y="280"/>
                    <a:pt x="15" y="280"/>
                  </a:cubicBezTo>
                  <a:cubicBezTo>
                    <a:pt x="12" y="280"/>
                    <a:pt x="9" y="278"/>
                    <a:pt x="9" y="274"/>
                  </a:cubicBezTo>
                  <a:cubicBezTo>
                    <a:pt x="0" y="107"/>
                    <a:pt x="6" y="16"/>
                    <a:pt x="27" y="3"/>
                  </a:cubicBezTo>
                  <a:close/>
                </a:path>
              </a:pathLst>
            </a:custGeom>
            <a:solidFill>
              <a:srgbClr val="2957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9" name="Freeform 69"/>
            <p:cNvSpPr/>
            <p:nvPr/>
          </p:nvSpPr>
          <p:spPr bwMode="auto">
            <a:xfrm>
              <a:off x="686" y="1994"/>
              <a:ext cx="38" cy="107"/>
            </a:xfrm>
            <a:custGeom>
              <a:avLst/>
              <a:gdLst>
                <a:gd name="T0" fmla="*/ 10 w 18"/>
                <a:gd name="T1" fmla="*/ 50 h 50"/>
                <a:gd name="T2" fmla="*/ 10 w 18"/>
                <a:gd name="T3" fmla="*/ 50 h 50"/>
                <a:gd name="T4" fmla="*/ 18 w 18"/>
                <a:gd name="T5" fmla="*/ 45 h 50"/>
                <a:gd name="T6" fmla="*/ 16 w 18"/>
                <a:gd name="T7" fmla="*/ 4 h 50"/>
                <a:gd name="T8" fmla="*/ 7 w 18"/>
                <a:gd name="T9" fmla="*/ 2 h 50"/>
                <a:gd name="T10" fmla="*/ 0 w 18"/>
                <a:gd name="T11" fmla="*/ 6 h 50"/>
                <a:gd name="T12" fmla="*/ 3 w 18"/>
                <a:gd name="T13" fmla="*/ 46 h 50"/>
                <a:gd name="T14" fmla="*/ 10 w 18"/>
                <a:gd name="T15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50">
                  <a:moveTo>
                    <a:pt x="10" y="50"/>
                  </a:moveTo>
                  <a:cubicBezTo>
                    <a:pt x="10" y="50"/>
                    <a:pt x="10" y="50"/>
                    <a:pt x="10" y="50"/>
                  </a:cubicBezTo>
                  <a:cubicBezTo>
                    <a:pt x="14" y="50"/>
                    <a:pt x="18" y="49"/>
                    <a:pt x="18" y="45"/>
                  </a:cubicBezTo>
                  <a:cubicBezTo>
                    <a:pt x="17" y="32"/>
                    <a:pt x="16" y="16"/>
                    <a:pt x="16" y="4"/>
                  </a:cubicBezTo>
                  <a:cubicBezTo>
                    <a:pt x="16" y="0"/>
                    <a:pt x="11" y="2"/>
                    <a:pt x="7" y="2"/>
                  </a:cubicBezTo>
                  <a:cubicBezTo>
                    <a:pt x="3" y="2"/>
                    <a:pt x="0" y="2"/>
                    <a:pt x="0" y="6"/>
                  </a:cubicBezTo>
                  <a:cubicBezTo>
                    <a:pt x="1" y="18"/>
                    <a:pt x="2" y="33"/>
                    <a:pt x="3" y="46"/>
                  </a:cubicBezTo>
                  <a:cubicBezTo>
                    <a:pt x="3" y="50"/>
                    <a:pt x="6" y="50"/>
                    <a:pt x="10" y="50"/>
                  </a:cubicBezTo>
                  <a:close/>
                </a:path>
              </a:pathLst>
            </a:custGeom>
            <a:solidFill>
              <a:srgbClr val="9EAD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0" name="Freeform 70"/>
            <p:cNvSpPr/>
            <p:nvPr/>
          </p:nvSpPr>
          <p:spPr bwMode="auto">
            <a:xfrm>
              <a:off x="62" y="2162"/>
              <a:ext cx="209" cy="250"/>
            </a:xfrm>
            <a:custGeom>
              <a:avLst/>
              <a:gdLst>
                <a:gd name="T0" fmla="*/ 0 w 98"/>
                <a:gd name="T1" fmla="*/ 100 h 117"/>
                <a:gd name="T2" fmla="*/ 74 w 98"/>
                <a:gd name="T3" fmla="*/ 117 h 117"/>
                <a:gd name="T4" fmla="*/ 98 w 98"/>
                <a:gd name="T5" fmla="*/ 17 h 117"/>
                <a:gd name="T6" fmla="*/ 76 w 98"/>
                <a:gd name="T7" fmla="*/ 12 h 117"/>
                <a:gd name="T8" fmla="*/ 58 w 98"/>
                <a:gd name="T9" fmla="*/ 19 h 117"/>
                <a:gd name="T10" fmla="*/ 46 w 98"/>
                <a:gd name="T11" fmla="*/ 5 h 117"/>
                <a:gd name="T12" fmla="*/ 23 w 98"/>
                <a:gd name="T13" fmla="*/ 0 h 117"/>
                <a:gd name="T14" fmla="*/ 0 w 98"/>
                <a:gd name="T15" fmla="*/ 10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" h="117">
                  <a:moveTo>
                    <a:pt x="0" y="100"/>
                  </a:moveTo>
                  <a:cubicBezTo>
                    <a:pt x="74" y="117"/>
                    <a:pt x="74" y="117"/>
                    <a:pt x="74" y="117"/>
                  </a:cubicBezTo>
                  <a:cubicBezTo>
                    <a:pt x="98" y="17"/>
                    <a:pt x="98" y="17"/>
                    <a:pt x="98" y="17"/>
                  </a:cubicBezTo>
                  <a:cubicBezTo>
                    <a:pt x="76" y="12"/>
                    <a:pt x="76" y="12"/>
                    <a:pt x="76" y="12"/>
                  </a:cubicBezTo>
                  <a:cubicBezTo>
                    <a:pt x="72" y="18"/>
                    <a:pt x="65" y="21"/>
                    <a:pt x="58" y="19"/>
                  </a:cubicBezTo>
                  <a:cubicBezTo>
                    <a:pt x="51" y="17"/>
                    <a:pt x="46" y="11"/>
                    <a:pt x="46" y="5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100"/>
                  </a:lnTo>
                  <a:close/>
                </a:path>
              </a:pathLst>
            </a:custGeom>
            <a:solidFill>
              <a:srgbClr val="F5FB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1" name="Freeform 71"/>
            <p:cNvSpPr/>
            <p:nvPr/>
          </p:nvSpPr>
          <p:spPr bwMode="auto">
            <a:xfrm>
              <a:off x="-87" y="2356"/>
              <a:ext cx="382" cy="359"/>
            </a:xfrm>
            <a:custGeom>
              <a:avLst/>
              <a:gdLst>
                <a:gd name="T0" fmla="*/ 18 w 179"/>
                <a:gd name="T1" fmla="*/ 107 h 168"/>
                <a:gd name="T2" fmla="*/ 39 w 179"/>
                <a:gd name="T3" fmla="*/ 100 h 168"/>
                <a:gd name="T4" fmla="*/ 68 w 179"/>
                <a:gd name="T5" fmla="*/ 69 h 168"/>
                <a:gd name="T6" fmla="*/ 85 w 179"/>
                <a:gd name="T7" fmla="*/ 27 h 168"/>
                <a:gd name="T8" fmla="*/ 106 w 179"/>
                <a:gd name="T9" fmla="*/ 13 h 168"/>
                <a:gd name="T10" fmla="*/ 104 w 179"/>
                <a:gd name="T11" fmla="*/ 62 h 168"/>
                <a:gd name="T12" fmla="*/ 83 w 179"/>
                <a:gd name="T13" fmla="*/ 96 h 168"/>
                <a:gd name="T14" fmla="*/ 109 w 179"/>
                <a:gd name="T15" fmla="*/ 72 h 168"/>
                <a:gd name="T16" fmla="*/ 130 w 179"/>
                <a:gd name="T17" fmla="*/ 44 h 168"/>
                <a:gd name="T18" fmla="*/ 125 w 179"/>
                <a:gd name="T19" fmla="*/ 105 h 168"/>
                <a:gd name="T20" fmla="*/ 126 w 179"/>
                <a:gd name="T21" fmla="*/ 106 h 168"/>
                <a:gd name="T22" fmla="*/ 143 w 179"/>
                <a:gd name="T23" fmla="*/ 73 h 168"/>
                <a:gd name="T24" fmla="*/ 150 w 179"/>
                <a:gd name="T25" fmla="*/ 126 h 168"/>
                <a:gd name="T26" fmla="*/ 171 w 179"/>
                <a:gd name="T27" fmla="*/ 101 h 168"/>
                <a:gd name="T28" fmla="*/ 177 w 179"/>
                <a:gd name="T29" fmla="*/ 141 h 168"/>
                <a:gd name="T30" fmla="*/ 152 w 179"/>
                <a:gd name="T31" fmla="*/ 161 h 168"/>
                <a:gd name="T32" fmla="*/ 116 w 179"/>
                <a:gd name="T33" fmla="*/ 154 h 168"/>
                <a:gd name="T34" fmla="*/ 84 w 179"/>
                <a:gd name="T35" fmla="*/ 152 h 168"/>
                <a:gd name="T36" fmla="*/ 61 w 179"/>
                <a:gd name="T37" fmla="*/ 141 h 168"/>
                <a:gd name="T38" fmla="*/ 6 w 179"/>
                <a:gd name="T39" fmla="*/ 119 h 168"/>
                <a:gd name="T40" fmla="*/ 0 w 179"/>
                <a:gd name="T41" fmla="*/ 102 h 168"/>
                <a:gd name="T42" fmla="*/ 18 w 179"/>
                <a:gd name="T43" fmla="*/ 107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9" h="168">
                  <a:moveTo>
                    <a:pt x="18" y="107"/>
                  </a:moveTo>
                  <a:cubicBezTo>
                    <a:pt x="25" y="106"/>
                    <a:pt x="33" y="103"/>
                    <a:pt x="39" y="100"/>
                  </a:cubicBezTo>
                  <a:cubicBezTo>
                    <a:pt x="51" y="92"/>
                    <a:pt x="62" y="82"/>
                    <a:pt x="68" y="69"/>
                  </a:cubicBezTo>
                  <a:cubicBezTo>
                    <a:pt x="75" y="56"/>
                    <a:pt x="79" y="52"/>
                    <a:pt x="85" y="27"/>
                  </a:cubicBezTo>
                  <a:cubicBezTo>
                    <a:pt x="89" y="13"/>
                    <a:pt x="97" y="0"/>
                    <a:pt x="106" y="13"/>
                  </a:cubicBezTo>
                  <a:cubicBezTo>
                    <a:pt x="114" y="25"/>
                    <a:pt x="109" y="52"/>
                    <a:pt x="104" y="62"/>
                  </a:cubicBezTo>
                  <a:cubicBezTo>
                    <a:pt x="99" y="75"/>
                    <a:pt x="92" y="86"/>
                    <a:pt x="83" y="96"/>
                  </a:cubicBezTo>
                  <a:cubicBezTo>
                    <a:pt x="92" y="88"/>
                    <a:pt x="101" y="81"/>
                    <a:pt x="109" y="72"/>
                  </a:cubicBezTo>
                  <a:cubicBezTo>
                    <a:pt x="116" y="65"/>
                    <a:pt x="122" y="43"/>
                    <a:pt x="130" y="44"/>
                  </a:cubicBezTo>
                  <a:cubicBezTo>
                    <a:pt x="156" y="47"/>
                    <a:pt x="133" y="97"/>
                    <a:pt x="125" y="105"/>
                  </a:cubicBezTo>
                  <a:cubicBezTo>
                    <a:pt x="126" y="106"/>
                    <a:pt x="126" y="106"/>
                    <a:pt x="126" y="106"/>
                  </a:cubicBezTo>
                  <a:cubicBezTo>
                    <a:pt x="131" y="102"/>
                    <a:pt x="138" y="80"/>
                    <a:pt x="143" y="73"/>
                  </a:cubicBezTo>
                  <a:cubicBezTo>
                    <a:pt x="166" y="79"/>
                    <a:pt x="165" y="97"/>
                    <a:pt x="150" y="126"/>
                  </a:cubicBezTo>
                  <a:cubicBezTo>
                    <a:pt x="156" y="122"/>
                    <a:pt x="162" y="92"/>
                    <a:pt x="171" y="101"/>
                  </a:cubicBezTo>
                  <a:cubicBezTo>
                    <a:pt x="178" y="108"/>
                    <a:pt x="179" y="133"/>
                    <a:pt x="177" y="141"/>
                  </a:cubicBezTo>
                  <a:cubicBezTo>
                    <a:pt x="173" y="153"/>
                    <a:pt x="162" y="157"/>
                    <a:pt x="152" y="161"/>
                  </a:cubicBezTo>
                  <a:cubicBezTo>
                    <a:pt x="138" y="168"/>
                    <a:pt x="130" y="157"/>
                    <a:pt x="116" y="154"/>
                  </a:cubicBezTo>
                  <a:cubicBezTo>
                    <a:pt x="105" y="153"/>
                    <a:pt x="96" y="157"/>
                    <a:pt x="84" y="152"/>
                  </a:cubicBezTo>
                  <a:cubicBezTo>
                    <a:pt x="73" y="149"/>
                    <a:pt x="72" y="141"/>
                    <a:pt x="61" y="141"/>
                  </a:cubicBezTo>
                  <a:cubicBezTo>
                    <a:pt x="36" y="139"/>
                    <a:pt x="18" y="135"/>
                    <a:pt x="6" y="119"/>
                  </a:cubicBezTo>
                  <a:cubicBezTo>
                    <a:pt x="3" y="116"/>
                    <a:pt x="1" y="105"/>
                    <a:pt x="0" y="102"/>
                  </a:cubicBezTo>
                  <a:lnTo>
                    <a:pt x="18" y="107"/>
                  </a:lnTo>
                  <a:close/>
                </a:path>
              </a:pathLst>
            </a:custGeom>
            <a:solidFill>
              <a:srgbClr val="FDD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2" name="Freeform 72"/>
            <p:cNvSpPr>
              <a:spLocks noEditPoints="1"/>
            </p:cNvSpPr>
            <p:nvPr/>
          </p:nvSpPr>
          <p:spPr bwMode="auto">
            <a:xfrm>
              <a:off x="-156" y="2107"/>
              <a:ext cx="124" cy="171"/>
            </a:xfrm>
            <a:custGeom>
              <a:avLst/>
              <a:gdLst>
                <a:gd name="T0" fmla="*/ 2 w 58"/>
                <a:gd name="T1" fmla="*/ 32 h 80"/>
                <a:gd name="T2" fmla="*/ 11 w 58"/>
                <a:gd name="T3" fmla="*/ 47 h 80"/>
                <a:gd name="T4" fmla="*/ 27 w 58"/>
                <a:gd name="T5" fmla="*/ 52 h 80"/>
                <a:gd name="T6" fmla="*/ 23 w 58"/>
                <a:gd name="T7" fmla="*/ 68 h 80"/>
                <a:gd name="T8" fmla="*/ 29 w 58"/>
                <a:gd name="T9" fmla="*/ 79 h 80"/>
                <a:gd name="T10" fmla="*/ 40 w 58"/>
                <a:gd name="T11" fmla="*/ 72 h 80"/>
                <a:gd name="T12" fmla="*/ 56 w 58"/>
                <a:gd name="T13" fmla="*/ 13 h 80"/>
                <a:gd name="T14" fmla="*/ 50 w 58"/>
                <a:gd name="T15" fmla="*/ 1 h 80"/>
                <a:gd name="T16" fmla="*/ 39 w 58"/>
                <a:gd name="T17" fmla="*/ 8 h 80"/>
                <a:gd name="T18" fmla="*/ 34 w 58"/>
                <a:gd name="T19" fmla="*/ 27 h 80"/>
                <a:gd name="T20" fmla="*/ 17 w 58"/>
                <a:gd name="T21" fmla="*/ 23 h 80"/>
                <a:gd name="T22" fmla="*/ 2 w 58"/>
                <a:gd name="T23" fmla="*/ 32 h 80"/>
                <a:gd name="T24" fmla="*/ 6 w 58"/>
                <a:gd name="T25" fmla="*/ 32 h 80"/>
                <a:gd name="T26" fmla="*/ 16 w 58"/>
                <a:gd name="T27" fmla="*/ 27 h 80"/>
                <a:gd name="T28" fmla="*/ 21 w 58"/>
                <a:gd name="T29" fmla="*/ 36 h 80"/>
                <a:gd name="T30" fmla="*/ 12 w 58"/>
                <a:gd name="T31" fmla="*/ 42 h 80"/>
                <a:gd name="T32" fmla="*/ 6 w 58"/>
                <a:gd name="T33" fmla="*/ 3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8" h="80">
                  <a:moveTo>
                    <a:pt x="2" y="32"/>
                  </a:moveTo>
                  <a:cubicBezTo>
                    <a:pt x="0" y="38"/>
                    <a:pt x="4" y="45"/>
                    <a:pt x="11" y="47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23" y="68"/>
                    <a:pt x="23" y="68"/>
                    <a:pt x="23" y="68"/>
                  </a:cubicBezTo>
                  <a:cubicBezTo>
                    <a:pt x="22" y="72"/>
                    <a:pt x="25" y="77"/>
                    <a:pt x="29" y="79"/>
                  </a:cubicBezTo>
                  <a:cubicBezTo>
                    <a:pt x="34" y="80"/>
                    <a:pt x="39" y="77"/>
                    <a:pt x="40" y="72"/>
                  </a:cubicBezTo>
                  <a:cubicBezTo>
                    <a:pt x="56" y="13"/>
                    <a:pt x="56" y="13"/>
                    <a:pt x="56" y="13"/>
                  </a:cubicBezTo>
                  <a:cubicBezTo>
                    <a:pt x="58" y="8"/>
                    <a:pt x="55" y="3"/>
                    <a:pt x="50" y="1"/>
                  </a:cubicBezTo>
                  <a:cubicBezTo>
                    <a:pt x="45" y="0"/>
                    <a:pt x="40" y="3"/>
                    <a:pt x="39" y="8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1" y="21"/>
                    <a:pt x="3" y="25"/>
                    <a:pt x="2" y="32"/>
                  </a:cubicBezTo>
                  <a:close/>
                  <a:moveTo>
                    <a:pt x="6" y="32"/>
                  </a:moveTo>
                  <a:cubicBezTo>
                    <a:pt x="7" y="28"/>
                    <a:pt x="11" y="25"/>
                    <a:pt x="16" y="27"/>
                  </a:cubicBezTo>
                  <a:cubicBezTo>
                    <a:pt x="20" y="28"/>
                    <a:pt x="23" y="32"/>
                    <a:pt x="21" y="36"/>
                  </a:cubicBezTo>
                  <a:cubicBezTo>
                    <a:pt x="20" y="41"/>
                    <a:pt x="16" y="43"/>
                    <a:pt x="12" y="42"/>
                  </a:cubicBezTo>
                  <a:cubicBezTo>
                    <a:pt x="7" y="41"/>
                    <a:pt x="5" y="36"/>
                    <a:pt x="6" y="32"/>
                  </a:cubicBezTo>
                  <a:close/>
                </a:path>
              </a:pathLst>
            </a:custGeom>
            <a:solidFill>
              <a:srgbClr val="DFD2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3" name="Freeform 73"/>
            <p:cNvSpPr/>
            <p:nvPr/>
          </p:nvSpPr>
          <p:spPr bwMode="auto">
            <a:xfrm>
              <a:off x="1347" y="316"/>
              <a:ext cx="259" cy="409"/>
            </a:xfrm>
            <a:custGeom>
              <a:avLst/>
              <a:gdLst>
                <a:gd name="T0" fmla="*/ 66 w 121"/>
                <a:gd name="T1" fmla="*/ 0 h 192"/>
                <a:gd name="T2" fmla="*/ 109 w 121"/>
                <a:gd name="T3" fmla="*/ 89 h 192"/>
                <a:gd name="T4" fmla="*/ 91 w 121"/>
                <a:gd name="T5" fmla="*/ 61 h 192"/>
                <a:gd name="T6" fmla="*/ 90 w 121"/>
                <a:gd name="T7" fmla="*/ 61 h 192"/>
                <a:gd name="T8" fmla="*/ 40 w 121"/>
                <a:gd name="T9" fmla="*/ 192 h 192"/>
                <a:gd name="T10" fmla="*/ 20 w 121"/>
                <a:gd name="T11" fmla="*/ 28 h 192"/>
                <a:gd name="T12" fmla="*/ 66 w 121"/>
                <a:gd name="T1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192">
                  <a:moveTo>
                    <a:pt x="66" y="0"/>
                  </a:moveTo>
                  <a:cubicBezTo>
                    <a:pt x="95" y="9"/>
                    <a:pt x="121" y="61"/>
                    <a:pt x="109" y="89"/>
                  </a:cubicBezTo>
                  <a:cubicBezTo>
                    <a:pt x="101" y="81"/>
                    <a:pt x="97" y="70"/>
                    <a:pt x="91" y="61"/>
                  </a:cubicBezTo>
                  <a:cubicBezTo>
                    <a:pt x="91" y="61"/>
                    <a:pt x="91" y="61"/>
                    <a:pt x="90" y="61"/>
                  </a:cubicBezTo>
                  <a:cubicBezTo>
                    <a:pt x="105" y="116"/>
                    <a:pt x="68" y="151"/>
                    <a:pt x="40" y="192"/>
                  </a:cubicBezTo>
                  <a:cubicBezTo>
                    <a:pt x="37" y="155"/>
                    <a:pt x="0" y="59"/>
                    <a:pt x="20" y="28"/>
                  </a:cubicBezTo>
                  <a:cubicBezTo>
                    <a:pt x="66" y="0"/>
                    <a:pt x="66" y="0"/>
                    <a:pt x="66" y="0"/>
                  </a:cubicBezTo>
                </a:path>
              </a:pathLst>
            </a:custGeom>
            <a:solidFill>
              <a:srgbClr val="552A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4" name="Freeform 74"/>
            <p:cNvSpPr/>
            <p:nvPr/>
          </p:nvSpPr>
          <p:spPr bwMode="auto">
            <a:xfrm>
              <a:off x="288" y="30"/>
              <a:ext cx="1373" cy="1482"/>
            </a:xfrm>
            <a:custGeom>
              <a:avLst/>
              <a:gdLst>
                <a:gd name="T0" fmla="*/ 3 w 643"/>
                <a:gd name="T1" fmla="*/ 441 h 695"/>
                <a:gd name="T2" fmla="*/ 47 w 643"/>
                <a:gd name="T3" fmla="*/ 379 h 695"/>
                <a:gd name="T4" fmla="*/ 63 w 643"/>
                <a:gd name="T5" fmla="*/ 386 h 695"/>
                <a:gd name="T6" fmla="*/ 201 w 643"/>
                <a:gd name="T7" fmla="*/ 18 h 695"/>
                <a:gd name="T8" fmla="*/ 299 w 643"/>
                <a:gd name="T9" fmla="*/ 5 h 695"/>
                <a:gd name="T10" fmla="*/ 472 w 643"/>
                <a:gd name="T11" fmla="*/ 43 h 695"/>
                <a:gd name="T12" fmla="*/ 544 w 643"/>
                <a:gd name="T13" fmla="*/ 424 h 695"/>
                <a:gd name="T14" fmla="*/ 544 w 643"/>
                <a:gd name="T15" fmla="*/ 528 h 695"/>
                <a:gd name="T16" fmla="*/ 491 w 643"/>
                <a:gd name="T17" fmla="*/ 624 h 695"/>
                <a:gd name="T18" fmla="*/ 311 w 643"/>
                <a:gd name="T19" fmla="*/ 689 h 695"/>
                <a:gd name="T20" fmla="*/ 121 w 643"/>
                <a:gd name="T21" fmla="*/ 598 h 695"/>
                <a:gd name="T22" fmla="*/ 83 w 643"/>
                <a:gd name="T23" fmla="*/ 532 h 695"/>
                <a:gd name="T24" fmla="*/ 37 w 643"/>
                <a:gd name="T25" fmla="*/ 519 h 695"/>
                <a:gd name="T26" fmla="*/ 3 w 643"/>
                <a:gd name="T27" fmla="*/ 44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43" h="695">
                  <a:moveTo>
                    <a:pt x="3" y="441"/>
                  </a:moveTo>
                  <a:cubicBezTo>
                    <a:pt x="0" y="410"/>
                    <a:pt x="7" y="373"/>
                    <a:pt x="47" y="379"/>
                  </a:cubicBezTo>
                  <a:cubicBezTo>
                    <a:pt x="52" y="380"/>
                    <a:pt x="58" y="382"/>
                    <a:pt x="63" y="386"/>
                  </a:cubicBezTo>
                  <a:cubicBezTo>
                    <a:pt x="65" y="258"/>
                    <a:pt x="66" y="63"/>
                    <a:pt x="201" y="18"/>
                  </a:cubicBezTo>
                  <a:cubicBezTo>
                    <a:pt x="227" y="10"/>
                    <a:pt x="273" y="7"/>
                    <a:pt x="299" y="5"/>
                  </a:cubicBezTo>
                  <a:cubicBezTo>
                    <a:pt x="382" y="0"/>
                    <a:pt x="472" y="43"/>
                    <a:pt x="472" y="43"/>
                  </a:cubicBezTo>
                  <a:cubicBezTo>
                    <a:pt x="643" y="138"/>
                    <a:pt x="524" y="316"/>
                    <a:pt x="544" y="424"/>
                  </a:cubicBezTo>
                  <a:cubicBezTo>
                    <a:pt x="550" y="458"/>
                    <a:pt x="553" y="494"/>
                    <a:pt x="544" y="528"/>
                  </a:cubicBezTo>
                  <a:cubicBezTo>
                    <a:pt x="537" y="566"/>
                    <a:pt x="519" y="600"/>
                    <a:pt x="491" y="624"/>
                  </a:cubicBezTo>
                  <a:cubicBezTo>
                    <a:pt x="440" y="669"/>
                    <a:pt x="379" y="695"/>
                    <a:pt x="311" y="689"/>
                  </a:cubicBezTo>
                  <a:cubicBezTo>
                    <a:pt x="245" y="683"/>
                    <a:pt x="167" y="652"/>
                    <a:pt x="121" y="598"/>
                  </a:cubicBezTo>
                  <a:cubicBezTo>
                    <a:pt x="104" y="577"/>
                    <a:pt x="91" y="555"/>
                    <a:pt x="83" y="532"/>
                  </a:cubicBezTo>
                  <a:cubicBezTo>
                    <a:pt x="67" y="535"/>
                    <a:pt x="47" y="526"/>
                    <a:pt x="37" y="519"/>
                  </a:cubicBezTo>
                  <a:cubicBezTo>
                    <a:pt x="15" y="501"/>
                    <a:pt x="6" y="468"/>
                    <a:pt x="3" y="441"/>
                  </a:cubicBezTo>
                </a:path>
              </a:pathLst>
            </a:custGeom>
            <a:solidFill>
              <a:srgbClr val="FDD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5" name="Freeform 75"/>
            <p:cNvSpPr/>
            <p:nvPr/>
          </p:nvSpPr>
          <p:spPr bwMode="auto">
            <a:xfrm>
              <a:off x="327" y="887"/>
              <a:ext cx="128" cy="209"/>
            </a:xfrm>
            <a:custGeom>
              <a:avLst/>
              <a:gdLst>
                <a:gd name="T0" fmla="*/ 14 w 60"/>
                <a:gd name="T1" fmla="*/ 0 h 98"/>
                <a:gd name="T2" fmla="*/ 0 w 60"/>
                <a:gd name="T3" fmla="*/ 15 h 98"/>
                <a:gd name="T4" fmla="*/ 10 w 60"/>
                <a:gd name="T5" fmla="*/ 13 h 98"/>
                <a:gd name="T6" fmla="*/ 27 w 60"/>
                <a:gd name="T7" fmla="*/ 20 h 98"/>
                <a:gd name="T8" fmla="*/ 33 w 60"/>
                <a:gd name="T9" fmla="*/ 36 h 98"/>
                <a:gd name="T10" fmla="*/ 31 w 60"/>
                <a:gd name="T11" fmla="*/ 36 h 98"/>
                <a:gd name="T12" fmla="*/ 19 w 60"/>
                <a:gd name="T13" fmla="*/ 67 h 98"/>
                <a:gd name="T14" fmla="*/ 39 w 60"/>
                <a:gd name="T15" fmla="*/ 52 h 98"/>
                <a:gd name="T16" fmla="*/ 41 w 60"/>
                <a:gd name="T17" fmla="*/ 54 h 98"/>
                <a:gd name="T18" fmla="*/ 23 w 60"/>
                <a:gd name="T19" fmla="*/ 83 h 98"/>
                <a:gd name="T20" fmla="*/ 43 w 60"/>
                <a:gd name="T21" fmla="*/ 98 h 98"/>
                <a:gd name="T22" fmla="*/ 54 w 60"/>
                <a:gd name="T23" fmla="*/ 88 h 98"/>
                <a:gd name="T24" fmla="*/ 21 w 60"/>
                <a:gd name="T25" fmla="*/ 2 h 98"/>
                <a:gd name="T26" fmla="*/ 14 w 60"/>
                <a:gd name="T2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0" h="98">
                  <a:moveTo>
                    <a:pt x="14" y="0"/>
                  </a:moveTo>
                  <a:cubicBezTo>
                    <a:pt x="7" y="0"/>
                    <a:pt x="2" y="8"/>
                    <a:pt x="0" y="15"/>
                  </a:cubicBezTo>
                  <a:cubicBezTo>
                    <a:pt x="3" y="14"/>
                    <a:pt x="7" y="13"/>
                    <a:pt x="10" y="13"/>
                  </a:cubicBezTo>
                  <a:cubicBezTo>
                    <a:pt x="17" y="13"/>
                    <a:pt x="24" y="16"/>
                    <a:pt x="27" y="20"/>
                  </a:cubicBezTo>
                  <a:cubicBezTo>
                    <a:pt x="31" y="25"/>
                    <a:pt x="34" y="31"/>
                    <a:pt x="33" y="36"/>
                  </a:cubicBezTo>
                  <a:cubicBezTo>
                    <a:pt x="33" y="36"/>
                    <a:pt x="32" y="36"/>
                    <a:pt x="31" y="36"/>
                  </a:cubicBezTo>
                  <a:cubicBezTo>
                    <a:pt x="12" y="36"/>
                    <a:pt x="16" y="52"/>
                    <a:pt x="19" y="67"/>
                  </a:cubicBezTo>
                  <a:cubicBezTo>
                    <a:pt x="26" y="62"/>
                    <a:pt x="34" y="52"/>
                    <a:pt x="39" y="52"/>
                  </a:cubicBezTo>
                  <a:cubicBezTo>
                    <a:pt x="40" y="52"/>
                    <a:pt x="41" y="53"/>
                    <a:pt x="41" y="54"/>
                  </a:cubicBezTo>
                  <a:cubicBezTo>
                    <a:pt x="50" y="64"/>
                    <a:pt x="39" y="80"/>
                    <a:pt x="23" y="83"/>
                  </a:cubicBezTo>
                  <a:cubicBezTo>
                    <a:pt x="27" y="92"/>
                    <a:pt x="35" y="98"/>
                    <a:pt x="43" y="98"/>
                  </a:cubicBezTo>
                  <a:cubicBezTo>
                    <a:pt x="48" y="98"/>
                    <a:pt x="52" y="95"/>
                    <a:pt x="54" y="88"/>
                  </a:cubicBezTo>
                  <a:cubicBezTo>
                    <a:pt x="60" y="57"/>
                    <a:pt x="52" y="16"/>
                    <a:pt x="21" y="2"/>
                  </a:cubicBezTo>
                  <a:cubicBezTo>
                    <a:pt x="18" y="1"/>
                    <a:pt x="16" y="0"/>
                    <a:pt x="14" y="0"/>
                  </a:cubicBezTo>
                </a:path>
              </a:pathLst>
            </a:custGeom>
            <a:solidFill>
              <a:srgbClr val="FBC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6" name="Freeform 76"/>
            <p:cNvSpPr/>
            <p:nvPr/>
          </p:nvSpPr>
          <p:spPr bwMode="auto">
            <a:xfrm>
              <a:off x="1021" y="1343"/>
              <a:ext cx="74" cy="24"/>
            </a:xfrm>
            <a:custGeom>
              <a:avLst/>
              <a:gdLst>
                <a:gd name="T0" fmla="*/ 35 w 35"/>
                <a:gd name="T1" fmla="*/ 0 h 11"/>
                <a:gd name="T2" fmla="*/ 21 w 35"/>
                <a:gd name="T3" fmla="*/ 3 h 11"/>
                <a:gd name="T4" fmla="*/ 11 w 35"/>
                <a:gd name="T5" fmla="*/ 3 h 11"/>
                <a:gd name="T6" fmla="*/ 2 w 35"/>
                <a:gd name="T7" fmla="*/ 2 h 11"/>
                <a:gd name="T8" fmla="*/ 0 w 35"/>
                <a:gd name="T9" fmla="*/ 2 h 11"/>
                <a:gd name="T10" fmla="*/ 19 w 35"/>
                <a:gd name="T11" fmla="*/ 11 h 11"/>
                <a:gd name="T12" fmla="*/ 32 w 35"/>
                <a:gd name="T13" fmla="*/ 5 h 11"/>
                <a:gd name="T14" fmla="*/ 35 w 35"/>
                <a:gd name="T1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11">
                  <a:moveTo>
                    <a:pt x="35" y="0"/>
                  </a:moveTo>
                  <a:cubicBezTo>
                    <a:pt x="31" y="3"/>
                    <a:pt x="26" y="3"/>
                    <a:pt x="21" y="3"/>
                  </a:cubicBezTo>
                  <a:cubicBezTo>
                    <a:pt x="18" y="3"/>
                    <a:pt x="15" y="3"/>
                    <a:pt x="11" y="3"/>
                  </a:cubicBezTo>
                  <a:cubicBezTo>
                    <a:pt x="8" y="2"/>
                    <a:pt x="5" y="2"/>
                    <a:pt x="2" y="2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5" y="7"/>
                    <a:pt x="12" y="11"/>
                    <a:pt x="19" y="11"/>
                  </a:cubicBezTo>
                  <a:cubicBezTo>
                    <a:pt x="24" y="11"/>
                    <a:pt x="29" y="9"/>
                    <a:pt x="32" y="5"/>
                  </a:cubicBezTo>
                  <a:cubicBezTo>
                    <a:pt x="33" y="4"/>
                    <a:pt x="34" y="2"/>
                    <a:pt x="35" y="0"/>
                  </a:cubicBezTo>
                </a:path>
              </a:pathLst>
            </a:custGeom>
            <a:solidFill>
              <a:srgbClr val="FBC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7" name="Freeform 77"/>
            <p:cNvSpPr/>
            <p:nvPr/>
          </p:nvSpPr>
          <p:spPr bwMode="auto">
            <a:xfrm>
              <a:off x="1298" y="12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DE0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8" name="Freeform 78"/>
            <p:cNvSpPr/>
            <p:nvPr/>
          </p:nvSpPr>
          <p:spPr bwMode="auto">
            <a:xfrm>
              <a:off x="1492" y="390"/>
              <a:ext cx="3" cy="30"/>
            </a:xfrm>
            <a:custGeom>
              <a:avLst/>
              <a:gdLst>
                <a:gd name="T0" fmla="*/ 0 w 1"/>
                <a:gd name="T1" fmla="*/ 0 h 14"/>
                <a:gd name="T2" fmla="*/ 1 w 1"/>
                <a:gd name="T3" fmla="*/ 14 h 14"/>
                <a:gd name="T4" fmla="*/ 1 w 1"/>
                <a:gd name="T5" fmla="*/ 14 h 14"/>
                <a:gd name="T6" fmla="*/ 0 w 1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4">
                  <a:moveTo>
                    <a:pt x="0" y="0"/>
                  </a:moveTo>
                  <a:cubicBezTo>
                    <a:pt x="0" y="5"/>
                    <a:pt x="1" y="10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0"/>
                    <a:pt x="0" y="5"/>
                    <a:pt x="0" y="0"/>
                  </a:cubicBezTo>
                </a:path>
              </a:pathLst>
            </a:custGeom>
            <a:solidFill>
              <a:srgbClr val="5425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9" name="Freeform 79"/>
            <p:cNvSpPr/>
            <p:nvPr/>
          </p:nvSpPr>
          <p:spPr bwMode="auto">
            <a:xfrm>
              <a:off x="370" y="41"/>
              <a:ext cx="1125" cy="974"/>
            </a:xfrm>
            <a:custGeom>
              <a:avLst/>
              <a:gdLst>
                <a:gd name="T0" fmla="*/ 275 w 527"/>
                <a:gd name="T1" fmla="*/ 0 h 457"/>
                <a:gd name="T2" fmla="*/ 261 w 527"/>
                <a:gd name="T3" fmla="*/ 0 h 457"/>
                <a:gd name="T4" fmla="*/ 163 w 527"/>
                <a:gd name="T5" fmla="*/ 13 h 457"/>
                <a:gd name="T6" fmla="*/ 25 w 527"/>
                <a:gd name="T7" fmla="*/ 381 h 457"/>
                <a:gd name="T8" fmla="*/ 9 w 527"/>
                <a:gd name="T9" fmla="*/ 374 h 457"/>
                <a:gd name="T10" fmla="*/ 9 w 527"/>
                <a:gd name="T11" fmla="*/ 374 h 457"/>
                <a:gd name="T12" fmla="*/ 0 w 527"/>
                <a:gd name="T13" fmla="*/ 373 h 457"/>
                <a:gd name="T14" fmla="*/ 0 w 527"/>
                <a:gd name="T15" fmla="*/ 373 h 457"/>
                <a:gd name="T16" fmla="*/ 64 w 527"/>
                <a:gd name="T17" fmla="*/ 457 h 457"/>
                <a:gd name="T18" fmla="*/ 125 w 527"/>
                <a:gd name="T19" fmla="*/ 266 h 457"/>
                <a:gd name="T20" fmla="*/ 109 w 527"/>
                <a:gd name="T21" fmla="*/ 229 h 457"/>
                <a:gd name="T22" fmla="*/ 132 w 527"/>
                <a:gd name="T23" fmla="*/ 182 h 457"/>
                <a:gd name="T24" fmla="*/ 380 w 527"/>
                <a:gd name="T25" fmla="*/ 237 h 457"/>
                <a:gd name="T26" fmla="*/ 381 w 527"/>
                <a:gd name="T27" fmla="*/ 237 h 457"/>
                <a:gd name="T28" fmla="*/ 527 w 527"/>
                <a:gd name="T29" fmla="*/ 178 h 457"/>
                <a:gd name="T30" fmla="*/ 526 w 527"/>
                <a:gd name="T31" fmla="*/ 164 h 457"/>
                <a:gd name="T32" fmla="*/ 435 w 527"/>
                <a:gd name="T33" fmla="*/ 39 h 457"/>
                <a:gd name="T34" fmla="*/ 435 w 527"/>
                <a:gd name="T35" fmla="*/ 39 h 457"/>
                <a:gd name="T36" fmla="*/ 434 w 527"/>
                <a:gd name="T37" fmla="*/ 38 h 457"/>
                <a:gd name="T38" fmla="*/ 434 w 527"/>
                <a:gd name="T39" fmla="*/ 38 h 457"/>
                <a:gd name="T40" fmla="*/ 275 w 527"/>
                <a:gd name="T41" fmla="*/ 0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27" h="457">
                  <a:moveTo>
                    <a:pt x="275" y="0"/>
                  </a:moveTo>
                  <a:cubicBezTo>
                    <a:pt x="270" y="0"/>
                    <a:pt x="266" y="0"/>
                    <a:pt x="261" y="0"/>
                  </a:cubicBezTo>
                  <a:cubicBezTo>
                    <a:pt x="235" y="2"/>
                    <a:pt x="189" y="5"/>
                    <a:pt x="163" y="13"/>
                  </a:cubicBezTo>
                  <a:cubicBezTo>
                    <a:pt x="28" y="58"/>
                    <a:pt x="27" y="253"/>
                    <a:pt x="25" y="381"/>
                  </a:cubicBezTo>
                  <a:cubicBezTo>
                    <a:pt x="20" y="377"/>
                    <a:pt x="14" y="375"/>
                    <a:pt x="9" y="374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6" y="373"/>
                    <a:pt x="3" y="373"/>
                    <a:pt x="0" y="373"/>
                  </a:cubicBezTo>
                  <a:cubicBezTo>
                    <a:pt x="0" y="373"/>
                    <a:pt x="0" y="373"/>
                    <a:pt x="0" y="373"/>
                  </a:cubicBezTo>
                  <a:cubicBezTo>
                    <a:pt x="36" y="398"/>
                    <a:pt x="48" y="415"/>
                    <a:pt x="64" y="457"/>
                  </a:cubicBezTo>
                  <a:cubicBezTo>
                    <a:pt x="52" y="378"/>
                    <a:pt x="98" y="340"/>
                    <a:pt x="125" y="266"/>
                  </a:cubicBezTo>
                  <a:cubicBezTo>
                    <a:pt x="130" y="255"/>
                    <a:pt x="114" y="242"/>
                    <a:pt x="109" y="229"/>
                  </a:cubicBezTo>
                  <a:cubicBezTo>
                    <a:pt x="102" y="211"/>
                    <a:pt x="125" y="197"/>
                    <a:pt x="132" y="182"/>
                  </a:cubicBezTo>
                  <a:cubicBezTo>
                    <a:pt x="208" y="223"/>
                    <a:pt x="294" y="237"/>
                    <a:pt x="380" y="237"/>
                  </a:cubicBezTo>
                  <a:cubicBezTo>
                    <a:pt x="381" y="237"/>
                    <a:pt x="381" y="237"/>
                    <a:pt x="381" y="237"/>
                  </a:cubicBezTo>
                  <a:cubicBezTo>
                    <a:pt x="433" y="236"/>
                    <a:pt x="481" y="208"/>
                    <a:pt x="527" y="178"/>
                  </a:cubicBezTo>
                  <a:cubicBezTo>
                    <a:pt x="527" y="174"/>
                    <a:pt x="526" y="169"/>
                    <a:pt x="526" y="164"/>
                  </a:cubicBezTo>
                  <a:cubicBezTo>
                    <a:pt x="519" y="116"/>
                    <a:pt x="495" y="72"/>
                    <a:pt x="435" y="39"/>
                  </a:cubicBezTo>
                  <a:cubicBezTo>
                    <a:pt x="435" y="39"/>
                    <a:pt x="435" y="39"/>
                    <a:pt x="435" y="39"/>
                  </a:cubicBezTo>
                  <a:cubicBezTo>
                    <a:pt x="435" y="39"/>
                    <a:pt x="435" y="39"/>
                    <a:pt x="434" y="38"/>
                  </a:cubicBezTo>
                  <a:cubicBezTo>
                    <a:pt x="434" y="38"/>
                    <a:pt x="434" y="38"/>
                    <a:pt x="434" y="38"/>
                  </a:cubicBezTo>
                  <a:cubicBezTo>
                    <a:pt x="434" y="38"/>
                    <a:pt x="354" y="0"/>
                    <a:pt x="275" y="0"/>
                  </a:cubicBezTo>
                </a:path>
              </a:pathLst>
            </a:custGeom>
            <a:solidFill>
              <a:srgbClr val="FBC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0" name="Freeform 80"/>
            <p:cNvSpPr/>
            <p:nvPr/>
          </p:nvSpPr>
          <p:spPr bwMode="auto">
            <a:xfrm>
              <a:off x="195" y="-160"/>
              <a:ext cx="1396" cy="1201"/>
            </a:xfrm>
            <a:custGeom>
              <a:avLst/>
              <a:gdLst>
                <a:gd name="T0" fmla="*/ 78 w 654"/>
                <a:gd name="T1" fmla="*/ 468 h 563"/>
                <a:gd name="T2" fmla="*/ 137 w 654"/>
                <a:gd name="T3" fmla="*/ 560 h 563"/>
                <a:gd name="T4" fmla="*/ 150 w 654"/>
                <a:gd name="T5" fmla="*/ 563 h 563"/>
                <a:gd name="T6" fmla="*/ 179 w 654"/>
                <a:gd name="T7" fmla="*/ 426 h 563"/>
                <a:gd name="T8" fmla="*/ 183 w 654"/>
                <a:gd name="T9" fmla="*/ 314 h 563"/>
                <a:gd name="T10" fmla="*/ 216 w 654"/>
                <a:gd name="T11" fmla="*/ 264 h 563"/>
                <a:gd name="T12" fmla="*/ 471 w 654"/>
                <a:gd name="T13" fmla="*/ 313 h 563"/>
                <a:gd name="T14" fmla="*/ 654 w 654"/>
                <a:gd name="T15" fmla="*/ 214 h 563"/>
                <a:gd name="T16" fmla="*/ 612 w 654"/>
                <a:gd name="T17" fmla="*/ 171 h 563"/>
                <a:gd name="T18" fmla="*/ 176 w 654"/>
                <a:gd name="T19" fmla="*/ 113 h 563"/>
                <a:gd name="T20" fmla="*/ 78 w 654"/>
                <a:gd name="T21" fmla="*/ 468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54" h="563">
                  <a:moveTo>
                    <a:pt x="78" y="468"/>
                  </a:moveTo>
                  <a:cubicBezTo>
                    <a:pt x="117" y="473"/>
                    <a:pt x="137" y="560"/>
                    <a:pt x="137" y="560"/>
                  </a:cubicBezTo>
                  <a:cubicBezTo>
                    <a:pt x="150" y="563"/>
                    <a:pt x="150" y="563"/>
                    <a:pt x="150" y="563"/>
                  </a:cubicBezTo>
                  <a:cubicBezTo>
                    <a:pt x="150" y="563"/>
                    <a:pt x="156" y="476"/>
                    <a:pt x="179" y="426"/>
                  </a:cubicBezTo>
                  <a:cubicBezTo>
                    <a:pt x="202" y="375"/>
                    <a:pt x="183" y="349"/>
                    <a:pt x="183" y="314"/>
                  </a:cubicBezTo>
                  <a:cubicBezTo>
                    <a:pt x="184" y="280"/>
                    <a:pt x="216" y="264"/>
                    <a:pt x="216" y="264"/>
                  </a:cubicBezTo>
                  <a:cubicBezTo>
                    <a:pt x="471" y="313"/>
                    <a:pt x="471" y="313"/>
                    <a:pt x="471" y="313"/>
                  </a:cubicBezTo>
                  <a:cubicBezTo>
                    <a:pt x="644" y="283"/>
                    <a:pt x="654" y="214"/>
                    <a:pt x="654" y="214"/>
                  </a:cubicBezTo>
                  <a:cubicBezTo>
                    <a:pt x="612" y="171"/>
                    <a:pt x="612" y="171"/>
                    <a:pt x="612" y="171"/>
                  </a:cubicBezTo>
                  <a:cubicBezTo>
                    <a:pt x="612" y="171"/>
                    <a:pt x="382" y="0"/>
                    <a:pt x="176" y="113"/>
                  </a:cubicBezTo>
                  <a:cubicBezTo>
                    <a:pt x="0" y="220"/>
                    <a:pt x="78" y="468"/>
                    <a:pt x="78" y="468"/>
                  </a:cubicBezTo>
                  <a:close/>
                </a:path>
              </a:pathLst>
            </a:custGeom>
            <a:solidFill>
              <a:srgbClr val="552A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1" name="Freeform 81"/>
            <p:cNvSpPr/>
            <p:nvPr/>
          </p:nvSpPr>
          <p:spPr bwMode="auto">
            <a:xfrm>
              <a:off x="1349" y="403"/>
              <a:ext cx="75" cy="30"/>
            </a:xfrm>
            <a:custGeom>
              <a:avLst/>
              <a:gdLst>
                <a:gd name="T0" fmla="*/ 0 w 35"/>
                <a:gd name="T1" fmla="*/ 14 h 14"/>
                <a:gd name="T2" fmla="*/ 35 w 35"/>
                <a:gd name="T3" fmla="*/ 0 h 14"/>
                <a:gd name="T4" fmla="*/ 0 w 35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14">
                  <a:moveTo>
                    <a:pt x="0" y="14"/>
                  </a:moveTo>
                  <a:cubicBezTo>
                    <a:pt x="12" y="9"/>
                    <a:pt x="23" y="4"/>
                    <a:pt x="35" y="0"/>
                  </a:cubicBezTo>
                  <a:cubicBezTo>
                    <a:pt x="24" y="6"/>
                    <a:pt x="12" y="10"/>
                    <a:pt x="0" y="14"/>
                  </a:cubicBezTo>
                  <a:close/>
                </a:path>
              </a:pathLst>
            </a:custGeom>
            <a:solidFill>
              <a:srgbClr val="6D39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2" name="Freeform 82"/>
            <p:cNvSpPr/>
            <p:nvPr/>
          </p:nvSpPr>
          <p:spPr bwMode="auto">
            <a:xfrm>
              <a:off x="1221" y="281"/>
              <a:ext cx="282" cy="184"/>
            </a:xfrm>
            <a:custGeom>
              <a:avLst/>
              <a:gdLst>
                <a:gd name="T0" fmla="*/ 39 w 132"/>
                <a:gd name="T1" fmla="*/ 19 h 86"/>
                <a:gd name="T2" fmla="*/ 37 w 132"/>
                <a:gd name="T3" fmla="*/ 64 h 86"/>
                <a:gd name="T4" fmla="*/ 104 w 132"/>
                <a:gd name="T5" fmla="*/ 0 h 86"/>
                <a:gd name="T6" fmla="*/ 79 w 132"/>
                <a:gd name="T7" fmla="*/ 41 h 86"/>
                <a:gd name="T8" fmla="*/ 132 w 132"/>
                <a:gd name="T9" fmla="*/ 9 h 86"/>
                <a:gd name="T10" fmla="*/ 95 w 132"/>
                <a:gd name="T11" fmla="*/ 57 h 86"/>
                <a:gd name="T12" fmla="*/ 60 w 132"/>
                <a:gd name="T13" fmla="*/ 71 h 86"/>
                <a:gd name="T14" fmla="*/ 48 w 132"/>
                <a:gd name="T15" fmla="*/ 74 h 86"/>
                <a:gd name="T16" fmla="*/ 60 w 132"/>
                <a:gd name="T17" fmla="*/ 71 h 86"/>
                <a:gd name="T18" fmla="*/ 0 w 132"/>
                <a:gd name="T19" fmla="*/ 85 h 86"/>
                <a:gd name="T20" fmla="*/ 39 w 132"/>
                <a:gd name="T21" fmla="*/ 1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86">
                  <a:moveTo>
                    <a:pt x="39" y="19"/>
                  </a:moveTo>
                  <a:cubicBezTo>
                    <a:pt x="41" y="34"/>
                    <a:pt x="39" y="50"/>
                    <a:pt x="37" y="64"/>
                  </a:cubicBezTo>
                  <a:cubicBezTo>
                    <a:pt x="62" y="44"/>
                    <a:pt x="89" y="29"/>
                    <a:pt x="104" y="0"/>
                  </a:cubicBezTo>
                  <a:cubicBezTo>
                    <a:pt x="104" y="19"/>
                    <a:pt x="89" y="27"/>
                    <a:pt x="79" y="41"/>
                  </a:cubicBezTo>
                  <a:cubicBezTo>
                    <a:pt x="98" y="36"/>
                    <a:pt x="118" y="25"/>
                    <a:pt x="132" y="9"/>
                  </a:cubicBezTo>
                  <a:cubicBezTo>
                    <a:pt x="129" y="32"/>
                    <a:pt x="114" y="47"/>
                    <a:pt x="95" y="57"/>
                  </a:cubicBezTo>
                  <a:cubicBezTo>
                    <a:pt x="83" y="61"/>
                    <a:pt x="72" y="66"/>
                    <a:pt x="60" y="71"/>
                  </a:cubicBezTo>
                  <a:cubicBezTo>
                    <a:pt x="56" y="72"/>
                    <a:pt x="52" y="73"/>
                    <a:pt x="48" y="74"/>
                  </a:cubicBezTo>
                  <a:cubicBezTo>
                    <a:pt x="52" y="73"/>
                    <a:pt x="56" y="72"/>
                    <a:pt x="60" y="71"/>
                  </a:cubicBezTo>
                  <a:cubicBezTo>
                    <a:pt x="41" y="79"/>
                    <a:pt x="21" y="86"/>
                    <a:pt x="0" y="85"/>
                  </a:cubicBezTo>
                  <a:cubicBezTo>
                    <a:pt x="23" y="72"/>
                    <a:pt x="33" y="44"/>
                    <a:pt x="39" y="19"/>
                  </a:cubicBezTo>
                  <a:close/>
                </a:path>
              </a:pathLst>
            </a:custGeom>
            <a:solidFill>
              <a:srgbClr val="6D39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3" name="Freeform 83"/>
            <p:cNvSpPr/>
            <p:nvPr/>
          </p:nvSpPr>
          <p:spPr bwMode="auto">
            <a:xfrm>
              <a:off x="899" y="294"/>
              <a:ext cx="239" cy="150"/>
            </a:xfrm>
            <a:custGeom>
              <a:avLst/>
              <a:gdLst>
                <a:gd name="T0" fmla="*/ 65 w 112"/>
                <a:gd name="T1" fmla="*/ 42 h 70"/>
                <a:gd name="T2" fmla="*/ 47 w 112"/>
                <a:gd name="T3" fmla="*/ 0 h 70"/>
                <a:gd name="T4" fmla="*/ 96 w 112"/>
                <a:gd name="T5" fmla="*/ 51 h 70"/>
                <a:gd name="T6" fmla="*/ 99 w 112"/>
                <a:gd name="T7" fmla="*/ 36 h 70"/>
                <a:gd name="T8" fmla="*/ 112 w 112"/>
                <a:gd name="T9" fmla="*/ 65 h 70"/>
                <a:gd name="T10" fmla="*/ 71 w 112"/>
                <a:gd name="T11" fmla="*/ 52 h 70"/>
                <a:gd name="T12" fmla="*/ 73 w 112"/>
                <a:gd name="T13" fmla="*/ 70 h 70"/>
                <a:gd name="T14" fmla="*/ 0 w 112"/>
                <a:gd name="T15" fmla="*/ 16 h 70"/>
                <a:gd name="T16" fmla="*/ 65 w 112"/>
                <a:gd name="T17" fmla="*/ 4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2" h="70">
                  <a:moveTo>
                    <a:pt x="65" y="42"/>
                  </a:moveTo>
                  <a:cubicBezTo>
                    <a:pt x="56" y="30"/>
                    <a:pt x="50" y="16"/>
                    <a:pt x="47" y="0"/>
                  </a:cubicBezTo>
                  <a:cubicBezTo>
                    <a:pt x="72" y="8"/>
                    <a:pt x="78" y="35"/>
                    <a:pt x="96" y="51"/>
                  </a:cubicBezTo>
                  <a:cubicBezTo>
                    <a:pt x="95" y="46"/>
                    <a:pt x="98" y="42"/>
                    <a:pt x="99" y="36"/>
                  </a:cubicBezTo>
                  <a:cubicBezTo>
                    <a:pt x="105" y="45"/>
                    <a:pt x="107" y="56"/>
                    <a:pt x="112" y="65"/>
                  </a:cubicBezTo>
                  <a:cubicBezTo>
                    <a:pt x="98" y="62"/>
                    <a:pt x="83" y="64"/>
                    <a:pt x="71" y="52"/>
                  </a:cubicBezTo>
                  <a:cubicBezTo>
                    <a:pt x="71" y="59"/>
                    <a:pt x="75" y="65"/>
                    <a:pt x="73" y="70"/>
                  </a:cubicBezTo>
                  <a:cubicBezTo>
                    <a:pt x="45" y="56"/>
                    <a:pt x="26" y="32"/>
                    <a:pt x="0" y="16"/>
                  </a:cubicBezTo>
                  <a:cubicBezTo>
                    <a:pt x="25" y="8"/>
                    <a:pt x="46" y="30"/>
                    <a:pt x="65" y="42"/>
                  </a:cubicBezTo>
                  <a:close/>
                </a:path>
              </a:pathLst>
            </a:custGeom>
            <a:solidFill>
              <a:srgbClr val="6D39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4" name="Freeform 84"/>
            <p:cNvSpPr/>
            <p:nvPr/>
          </p:nvSpPr>
          <p:spPr bwMode="auto">
            <a:xfrm>
              <a:off x="1296" y="382"/>
              <a:ext cx="11" cy="15"/>
            </a:xfrm>
            <a:custGeom>
              <a:avLst/>
              <a:gdLst>
                <a:gd name="T0" fmla="*/ 0 w 5"/>
                <a:gd name="T1" fmla="*/ 7 h 7"/>
                <a:gd name="T2" fmla="*/ 5 w 5"/>
                <a:gd name="T3" fmla="*/ 0 h 7"/>
                <a:gd name="T4" fmla="*/ 0 w 5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7">
                  <a:moveTo>
                    <a:pt x="0" y="7"/>
                  </a:moveTo>
                  <a:cubicBezTo>
                    <a:pt x="1" y="5"/>
                    <a:pt x="3" y="2"/>
                    <a:pt x="5" y="0"/>
                  </a:cubicBezTo>
                  <a:cubicBezTo>
                    <a:pt x="4" y="3"/>
                    <a:pt x="3" y="6"/>
                    <a:pt x="0" y="7"/>
                  </a:cubicBezTo>
                  <a:close/>
                </a:path>
              </a:pathLst>
            </a:custGeom>
            <a:solidFill>
              <a:srgbClr val="773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5" name="Freeform 85"/>
            <p:cNvSpPr/>
            <p:nvPr/>
          </p:nvSpPr>
          <p:spPr bwMode="auto">
            <a:xfrm>
              <a:off x="1258" y="898"/>
              <a:ext cx="57" cy="160"/>
            </a:xfrm>
            <a:custGeom>
              <a:avLst/>
              <a:gdLst>
                <a:gd name="T0" fmla="*/ 24 w 27"/>
                <a:gd name="T1" fmla="*/ 0 h 75"/>
                <a:gd name="T2" fmla="*/ 1 w 27"/>
                <a:gd name="T3" fmla="*/ 35 h 75"/>
                <a:gd name="T4" fmla="*/ 22 w 27"/>
                <a:gd name="T5" fmla="*/ 75 h 75"/>
                <a:gd name="T6" fmla="*/ 24 w 27"/>
                <a:gd name="T7" fmla="*/ 75 h 75"/>
                <a:gd name="T8" fmla="*/ 27 w 27"/>
                <a:gd name="T9" fmla="*/ 75 h 75"/>
                <a:gd name="T10" fmla="*/ 26 w 27"/>
                <a:gd name="T11" fmla="*/ 75 h 75"/>
                <a:gd name="T12" fmla="*/ 25 w 27"/>
                <a:gd name="T13" fmla="*/ 75 h 75"/>
                <a:gd name="T14" fmla="*/ 3 w 27"/>
                <a:gd name="T15" fmla="*/ 35 h 75"/>
                <a:gd name="T16" fmla="*/ 24 w 27"/>
                <a:gd name="T1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75">
                  <a:moveTo>
                    <a:pt x="24" y="0"/>
                  </a:moveTo>
                  <a:cubicBezTo>
                    <a:pt x="12" y="1"/>
                    <a:pt x="2" y="16"/>
                    <a:pt x="1" y="35"/>
                  </a:cubicBezTo>
                  <a:cubicBezTo>
                    <a:pt x="0" y="56"/>
                    <a:pt x="9" y="74"/>
                    <a:pt x="22" y="75"/>
                  </a:cubicBezTo>
                  <a:cubicBezTo>
                    <a:pt x="23" y="75"/>
                    <a:pt x="23" y="75"/>
                    <a:pt x="24" y="75"/>
                  </a:cubicBezTo>
                  <a:cubicBezTo>
                    <a:pt x="25" y="75"/>
                    <a:pt x="26" y="75"/>
                    <a:pt x="27" y="75"/>
                  </a:cubicBezTo>
                  <a:cubicBezTo>
                    <a:pt x="27" y="75"/>
                    <a:pt x="27" y="75"/>
                    <a:pt x="26" y="75"/>
                  </a:cubicBezTo>
                  <a:cubicBezTo>
                    <a:pt x="26" y="75"/>
                    <a:pt x="25" y="75"/>
                    <a:pt x="25" y="75"/>
                  </a:cubicBezTo>
                  <a:cubicBezTo>
                    <a:pt x="12" y="73"/>
                    <a:pt x="2" y="55"/>
                    <a:pt x="3" y="35"/>
                  </a:cubicBezTo>
                  <a:cubicBezTo>
                    <a:pt x="4" y="17"/>
                    <a:pt x="13" y="2"/>
                    <a:pt x="24" y="0"/>
                  </a:cubicBezTo>
                </a:path>
              </a:pathLst>
            </a:custGeom>
            <a:solidFill>
              <a:srgbClr val="FBC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6" name="Freeform 86"/>
            <p:cNvSpPr/>
            <p:nvPr/>
          </p:nvSpPr>
          <p:spPr bwMode="auto">
            <a:xfrm>
              <a:off x="1262" y="894"/>
              <a:ext cx="107" cy="166"/>
            </a:xfrm>
            <a:custGeom>
              <a:avLst/>
              <a:gdLst>
                <a:gd name="T0" fmla="*/ 1 w 50"/>
                <a:gd name="T1" fmla="*/ 37 h 78"/>
                <a:gd name="T2" fmla="*/ 23 w 50"/>
                <a:gd name="T3" fmla="*/ 77 h 78"/>
                <a:gd name="T4" fmla="*/ 48 w 50"/>
                <a:gd name="T5" fmla="*/ 42 h 78"/>
                <a:gd name="T6" fmla="*/ 27 w 50"/>
                <a:gd name="T7" fmla="*/ 2 h 78"/>
                <a:gd name="T8" fmla="*/ 1 w 50"/>
                <a:gd name="T9" fmla="*/ 37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78">
                  <a:moveTo>
                    <a:pt x="1" y="37"/>
                  </a:moveTo>
                  <a:cubicBezTo>
                    <a:pt x="0" y="57"/>
                    <a:pt x="10" y="75"/>
                    <a:pt x="23" y="77"/>
                  </a:cubicBezTo>
                  <a:cubicBezTo>
                    <a:pt x="36" y="78"/>
                    <a:pt x="47" y="62"/>
                    <a:pt x="48" y="42"/>
                  </a:cubicBezTo>
                  <a:cubicBezTo>
                    <a:pt x="50" y="21"/>
                    <a:pt x="40" y="3"/>
                    <a:pt x="27" y="2"/>
                  </a:cubicBezTo>
                  <a:cubicBezTo>
                    <a:pt x="14" y="0"/>
                    <a:pt x="2" y="16"/>
                    <a:pt x="1" y="3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7" name="Freeform 87"/>
            <p:cNvSpPr/>
            <p:nvPr/>
          </p:nvSpPr>
          <p:spPr bwMode="auto">
            <a:xfrm>
              <a:off x="1264" y="921"/>
              <a:ext cx="70" cy="113"/>
            </a:xfrm>
            <a:custGeom>
              <a:avLst/>
              <a:gdLst>
                <a:gd name="T0" fmla="*/ 15 w 33"/>
                <a:gd name="T1" fmla="*/ 52 h 53"/>
                <a:gd name="T2" fmla="*/ 1 w 33"/>
                <a:gd name="T3" fmla="*/ 24 h 53"/>
                <a:gd name="T4" fmla="*/ 17 w 33"/>
                <a:gd name="T5" fmla="*/ 1 h 53"/>
                <a:gd name="T6" fmla="*/ 32 w 33"/>
                <a:gd name="T7" fmla="*/ 29 h 53"/>
                <a:gd name="T8" fmla="*/ 15 w 33"/>
                <a:gd name="T9" fmla="*/ 5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53">
                  <a:moveTo>
                    <a:pt x="15" y="52"/>
                  </a:moveTo>
                  <a:cubicBezTo>
                    <a:pt x="7" y="51"/>
                    <a:pt x="0" y="38"/>
                    <a:pt x="1" y="24"/>
                  </a:cubicBezTo>
                  <a:cubicBezTo>
                    <a:pt x="1" y="10"/>
                    <a:pt x="9" y="0"/>
                    <a:pt x="17" y="1"/>
                  </a:cubicBezTo>
                  <a:cubicBezTo>
                    <a:pt x="26" y="2"/>
                    <a:pt x="33" y="15"/>
                    <a:pt x="32" y="29"/>
                  </a:cubicBezTo>
                  <a:cubicBezTo>
                    <a:pt x="32" y="43"/>
                    <a:pt x="24" y="53"/>
                    <a:pt x="15" y="52"/>
                  </a:cubicBezTo>
                </a:path>
              </a:pathLst>
            </a:custGeom>
            <a:solidFill>
              <a:srgbClr val="883F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8" name="Freeform 88"/>
            <p:cNvSpPr/>
            <p:nvPr/>
          </p:nvSpPr>
          <p:spPr bwMode="auto">
            <a:xfrm>
              <a:off x="1279" y="947"/>
              <a:ext cx="41" cy="68"/>
            </a:xfrm>
            <a:custGeom>
              <a:avLst/>
              <a:gdLst>
                <a:gd name="T0" fmla="*/ 9 w 19"/>
                <a:gd name="T1" fmla="*/ 31 h 32"/>
                <a:gd name="T2" fmla="*/ 0 w 19"/>
                <a:gd name="T3" fmla="*/ 15 h 32"/>
                <a:gd name="T4" fmla="*/ 10 w 19"/>
                <a:gd name="T5" fmla="*/ 1 h 32"/>
                <a:gd name="T6" fmla="*/ 19 w 19"/>
                <a:gd name="T7" fmla="*/ 18 h 32"/>
                <a:gd name="T8" fmla="*/ 9 w 19"/>
                <a:gd name="T9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32">
                  <a:moveTo>
                    <a:pt x="9" y="31"/>
                  </a:moveTo>
                  <a:cubicBezTo>
                    <a:pt x="4" y="31"/>
                    <a:pt x="0" y="23"/>
                    <a:pt x="0" y="15"/>
                  </a:cubicBezTo>
                  <a:cubicBezTo>
                    <a:pt x="0" y="7"/>
                    <a:pt x="5" y="0"/>
                    <a:pt x="10" y="1"/>
                  </a:cubicBezTo>
                  <a:cubicBezTo>
                    <a:pt x="15" y="2"/>
                    <a:pt x="19" y="9"/>
                    <a:pt x="19" y="18"/>
                  </a:cubicBezTo>
                  <a:cubicBezTo>
                    <a:pt x="18" y="26"/>
                    <a:pt x="14" y="32"/>
                    <a:pt x="9" y="31"/>
                  </a:cubicBezTo>
                </a:path>
              </a:pathLst>
            </a:custGeom>
            <a:solidFill>
              <a:srgbClr val="4B1C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9" name="Freeform 89"/>
            <p:cNvSpPr/>
            <p:nvPr/>
          </p:nvSpPr>
          <p:spPr bwMode="auto">
            <a:xfrm>
              <a:off x="1302" y="943"/>
              <a:ext cx="18" cy="32"/>
            </a:xfrm>
            <a:custGeom>
              <a:avLst/>
              <a:gdLst>
                <a:gd name="T0" fmla="*/ 4 w 8"/>
                <a:gd name="T1" fmla="*/ 15 h 15"/>
                <a:gd name="T2" fmla="*/ 0 w 8"/>
                <a:gd name="T3" fmla="*/ 8 h 15"/>
                <a:gd name="T4" fmla="*/ 4 w 8"/>
                <a:gd name="T5" fmla="*/ 0 h 15"/>
                <a:gd name="T6" fmla="*/ 8 w 8"/>
                <a:gd name="T7" fmla="*/ 7 h 15"/>
                <a:gd name="T8" fmla="*/ 4 w 8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5">
                  <a:moveTo>
                    <a:pt x="4" y="15"/>
                  </a:moveTo>
                  <a:cubicBezTo>
                    <a:pt x="1" y="15"/>
                    <a:pt x="0" y="12"/>
                    <a:pt x="0" y="8"/>
                  </a:cubicBezTo>
                  <a:cubicBezTo>
                    <a:pt x="0" y="4"/>
                    <a:pt x="2" y="0"/>
                    <a:pt x="4" y="0"/>
                  </a:cubicBezTo>
                  <a:cubicBezTo>
                    <a:pt x="6" y="0"/>
                    <a:pt x="8" y="4"/>
                    <a:pt x="8" y="7"/>
                  </a:cubicBezTo>
                  <a:cubicBezTo>
                    <a:pt x="8" y="12"/>
                    <a:pt x="6" y="15"/>
                    <a:pt x="4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0" name="Freeform 90"/>
            <p:cNvSpPr/>
            <p:nvPr/>
          </p:nvSpPr>
          <p:spPr bwMode="auto">
            <a:xfrm>
              <a:off x="1277" y="1017"/>
              <a:ext cx="19" cy="15"/>
            </a:xfrm>
            <a:custGeom>
              <a:avLst/>
              <a:gdLst>
                <a:gd name="T0" fmla="*/ 0 w 9"/>
                <a:gd name="T1" fmla="*/ 0 h 7"/>
                <a:gd name="T2" fmla="*/ 0 w 9"/>
                <a:gd name="T3" fmla="*/ 0 h 7"/>
                <a:gd name="T4" fmla="*/ 9 w 9"/>
                <a:gd name="T5" fmla="*/ 7 h 7"/>
                <a:gd name="T6" fmla="*/ 0 w 9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7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4"/>
                    <a:pt x="6" y="7"/>
                    <a:pt x="9" y="7"/>
                  </a:cubicBezTo>
                  <a:cubicBezTo>
                    <a:pt x="6" y="7"/>
                    <a:pt x="2" y="4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1" name="Freeform 91"/>
            <p:cNvSpPr/>
            <p:nvPr/>
          </p:nvSpPr>
          <p:spPr bwMode="auto">
            <a:xfrm>
              <a:off x="1277" y="1009"/>
              <a:ext cx="28" cy="23"/>
            </a:xfrm>
            <a:custGeom>
              <a:avLst/>
              <a:gdLst>
                <a:gd name="T0" fmla="*/ 5 w 13"/>
                <a:gd name="T1" fmla="*/ 0 h 11"/>
                <a:gd name="T2" fmla="*/ 0 w 13"/>
                <a:gd name="T3" fmla="*/ 4 h 11"/>
                <a:gd name="T4" fmla="*/ 9 w 13"/>
                <a:gd name="T5" fmla="*/ 11 h 11"/>
                <a:gd name="T6" fmla="*/ 9 w 13"/>
                <a:gd name="T7" fmla="*/ 11 h 11"/>
                <a:gd name="T8" fmla="*/ 10 w 13"/>
                <a:gd name="T9" fmla="*/ 11 h 11"/>
                <a:gd name="T10" fmla="*/ 13 w 13"/>
                <a:gd name="T11" fmla="*/ 2 h 11"/>
                <a:gd name="T12" fmla="*/ 11 w 13"/>
                <a:gd name="T13" fmla="*/ 3 h 11"/>
                <a:gd name="T14" fmla="*/ 10 w 13"/>
                <a:gd name="T15" fmla="*/ 2 h 11"/>
                <a:gd name="T16" fmla="*/ 5 w 13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1">
                  <a:moveTo>
                    <a:pt x="5" y="0"/>
                  </a:moveTo>
                  <a:cubicBezTo>
                    <a:pt x="3" y="2"/>
                    <a:pt x="2" y="3"/>
                    <a:pt x="0" y="4"/>
                  </a:cubicBezTo>
                  <a:cubicBezTo>
                    <a:pt x="2" y="8"/>
                    <a:pt x="6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1" y="8"/>
                    <a:pt x="13" y="5"/>
                    <a:pt x="13" y="2"/>
                  </a:cubicBezTo>
                  <a:cubicBezTo>
                    <a:pt x="12" y="2"/>
                    <a:pt x="11" y="3"/>
                    <a:pt x="11" y="3"/>
                  </a:cubicBezTo>
                  <a:cubicBezTo>
                    <a:pt x="10" y="3"/>
                    <a:pt x="10" y="3"/>
                    <a:pt x="10" y="2"/>
                  </a:cubicBezTo>
                  <a:cubicBezTo>
                    <a:pt x="8" y="2"/>
                    <a:pt x="7" y="1"/>
                    <a:pt x="5" y="0"/>
                  </a:cubicBezTo>
                </a:path>
              </a:pathLst>
            </a:custGeom>
            <a:solidFill>
              <a:srgbClr val="AF5C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2" name="Freeform 92"/>
            <p:cNvSpPr/>
            <p:nvPr/>
          </p:nvSpPr>
          <p:spPr bwMode="auto">
            <a:xfrm>
              <a:off x="1288" y="994"/>
              <a:ext cx="19" cy="21"/>
            </a:xfrm>
            <a:custGeom>
              <a:avLst/>
              <a:gdLst>
                <a:gd name="T0" fmla="*/ 6 w 9"/>
                <a:gd name="T1" fmla="*/ 0 h 10"/>
                <a:gd name="T2" fmla="*/ 0 w 9"/>
                <a:gd name="T3" fmla="*/ 7 h 10"/>
                <a:gd name="T4" fmla="*/ 5 w 9"/>
                <a:gd name="T5" fmla="*/ 9 h 10"/>
                <a:gd name="T6" fmla="*/ 6 w 9"/>
                <a:gd name="T7" fmla="*/ 10 h 10"/>
                <a:gd name="T8" fmla="*/ 8 w 9"/>
                <a:gd name="T9" fmla="*/ 9 h 10"/>
                <a:gd name="T10" fmla="*/ 6 w 9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0">
                  <a:moveTo>
                    <a:pt x="6" y="0"/>
                  </a:moveTo>
                  <a:cubicBezTo>
                    <a:pt x="4" y="2"/>
                    <a:pt x="2" y="5"/>
                    <a:pt x="0" y="7"/>
                  </a:cubicBezTo>
                  <a:cubicBezTo>
                    <a:pt x="2" y="8"/>
                    <a:pt x="3" y="9"/>
                    <a:pt x="5" y="9"/>
                  </a:cubicBezTo>
                  <a:cubicBezTo>
                    <a:pt x="5" y="10"/>
                    <a:pt x="5" y="10"/>
                    <a:pt x="6" y="10"/>
                  </a:cubicBezTo>
                  <a:cubicBezTo>
                    <a:pt x="6" y="10"/>
                    <a:pt x="7" y="9"/>
                    <a:pt x="8" y="9"/>
                  </a:cubicBezTo>
                  <a:cubicBezTo>
                    <a:pt x="9" y="6"/>
                    <a:pt x="8" y="3"/>
                    <a:pt x="6" y="0"/>
                  </a:cubicBezTo>
                </a:path>
              </a:pathLst>
            </a:custGeom>
            <a:solidFill>
              <a:srgbClr val="863E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3" name="Freeform 93"/>
            <p:cNvSpPr/>
            <p:nvPr/>
          </p:nvSpPr>
          <p:spPr bwMode="auto">
            <a:xfrm>
              <a:off x="784" y="894"/>
              <a:ext cx="59" cy="159"/>
            </a:xfrm>
            <a:custGeom>
              <a:avLst/>
              <a:gdLst>
                <a:gd name="T0" fmla="*/ 26 w 28"/>
                <a:gd name="T1" fmla="*/ 0 h 75"/>
                <a:gd name="T2" fmla="*/ 2 w 28"/>
                <a:gd name="T3" fmla="*/ 35 h 75"/>
                <a:gd name="T4" fmla="*/ 23 w 28"/>
                <a:gd name="T5" fmla="*/ 75 h 75"/>
                <a:gd name="T6" fmla="*/ 25 w 28"/>
                <a:gd name="T7" fmla="*/ 75 h 75"/>
                <a:gd name="T8" fmla="*/ 28 w 28"/>
                <a:gd name="T9" fmla="*/ 74 h 75"/>
                <a:gd name="T10" fmla="*/ 27 w 28"/>
                <a:gd name="T11" fmla="*/ 74 h 75"/>
                <a:gd name="T12" fmla="*/ 25 w 28"/>
                <a:gd name="T13" fmla="*/ 74 h 75"/>
                <a:gd name="T14" fmla="*/ 4 w 28"/>
                <a:gd name="T15" fmla="*/ 44 h 75"/>
                <a:gd name="T16" fmla="*/ 4 w 28"/>
                <a:gd name="T17" fmla="*/ 38 h 75"/>
                <a:gd name="T18" fmla="*/ 4 w 28"/>
                <a:gd name="T19" fmla="*/ 34 h 75"/>
                <a:gd name="T20" fmla="*/ 26 w 28"/>
                <a:gd name="T21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75">
                  <a:moveTo>
                    <a:pt x="26" y="0"/>
                  </a:moveTo>
                  <a:cubicBezTo>
                    <a:pt x="13" y="0"/>
                    <a:pt x="3" y="15"/>
                    <a:pt x="2" y="35"/>
                  </a:cubicBezTo>
                  <a:cubicBezTo>
                    <a:pt x="0" y="55"/>
                    <a:pt x="10" y="73"/>
                    <a:pt x="23" y="75"/>
                  </a:cubicBezTo>
                  <a:cubicBezTo>
                    <a:pt x="24" y="75"/>
                    <a:pt x="24" y="75"/>
                    <a:pt x="25" y="75"/>
                  </a:cubicBezTo>
                  <a:cubicBezTo>
                    <a:pt x="26" y="75"/>
                    <a:pt x="27" y="75"/>
                    <a:pt x="28" y="74"/>
                  </a:cubicBezTo>
                  <a:cubicBezTo>
                    <a:pt x="28" y="74"/>
                    <a:pt x="27" y="74"/>
                    <a:pt x="27" y="74"/>
                  </a:cubicBezTo>
                  <a:cubicBezTo>
                    <a:pt x="26" y="74"/>
                    <a:pt x="26" y="74"/>
                    <a:pt x="25" y="74"/>
                  </a:cubicBezTo>
                  <a:cubicBezTo>
                    <a:pt x="14" y="73"/>
                    <a:pt x="6" y="60"/>
                    <a:pt x="4" y="44"/>
                  </a:cubicBezTo>
                  <a:cubicBezTo>
                    <a:pt x="4" y="42"/>
                    <a:pt x="4" y="40"/>
                    <a:pt x="4" y="38"/>
                  </a:cubicBezTo>
                  <a:cubicBezTo>
                    <a:pt x="4" y="36"/>
                    <a:pt x="4" y="35"/>
                    <a:pt x="4" y="34"/>
                  </a:cubicBezTo>
                  <a:cubicBezTo>
                    <a:pt x="5" y="16"/>
                    <a:pt x="15" y="2"/>
                    <a:pt x="26" y="0"/>
                  </a:cubicBezTo>
                </a:path>
              </a:pathLst>
            </a:custGeom>
            <a:solidFill>
              <a:srgbClr val="FBC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4" name="Freeform 94"/>
            <p:cNvSpPr/>
            <p:nvPr/>
          </p:nvSpPr>
          <p:spPr bwMode="auto">
            <a:xfrm>
              <a:off x="790" y="889"/>
              <a:ext cx="107" cy="167"/>
            </a:xfrm>
            <a:custGeom>
              <a:avLst/>
              <a:gdLst>
                <a:gd name="T0" fmla="*/ 1 w 50"/>
                <a:gd name="T1" fmla="*/ 36 h 78"/>
                <a:gd name="T2" fmla="*/ 22 w 50"/>
                <a:gd name="T3" fmla="*/ 76 h 78"/>
                <a:gd name="T4" fmla="*/ 49 w 50"/>
                <a:gd name="T5" fmla="*/ 42 h 78"/>
                <a:gd name="T6" fmla="*/ 27 w 50"/>
                <a:gd name="T7" fmla="*/ 2 h 78"/>
                <a:gd name="T8" fmla="*/ 1 w 50"/>
                <a:gd name="T9" fmla="*/ 3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78">
                  <a:moveTo>
                    <a:pt x="1" y="36"/>
                  </a:moveTo>
                  <a:cubicBezTo>
                    <a:pt x="0" y="57"/>
                    <a:pt x="9" y="75"/>
                    <a:pt x="22" y="76"/>
                  </a:cubicBezTo>
                  <a:cubicBezTo>
                    <a:pt x="35" y="78"/>
                    <a:pt x="47" y="62"/>
                    <a:pt x="49" y="42"/>
                  </a:cubicBezTo>
                  <a:cubicBezTo>
                    <a:pt x="50" y="21"/>
                    <a:pt x="40" y="3"/>
                    <a:pt x="27" y="2"/>
                  </a:cubicBezTo>
                  <a:cubicBezTo>
                    <a:pt x="14" y="0"/>
                    <a:pt x="3" y="16"/>
                    <a:pt x="1" y="3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5" name="Freeform 95"/>
            <p:cNvSpPr/>
            <p:nvPr/>
          </p:nvSpPr>
          <p:spPr bwMode="auto">
            <a:xfrm>
              <a:off x="790" y="919"/>
              <a:ext cx="71" cy="115"/>
            </a:xfrm>
            <a:custGeom>
              <a:avLst/>
              <a:gdLst>
                <a:gd name="T0" fmla="*/ 16 w 33"/>
                <a:gd name="T1" fmla="*/ 53 h 54"/>
                <a:gd name="T2" fmla="*/ 1 w 33"/>
                <a:gd name="T3" fmla="*/ 25 h 54"/>
                <a:gd name="T4" fmla="*/ 18 w 33"/>
                <a:gd name="T5" fmla="*/ 2 h 54"/>
                <a:gd name="T6" fmla="*/ 33 w 33"/>
                <a:gd name="T7" fmla="*/ 30 h 54"/>
                <a:gd name="T8" fmla="*/ 16 w 33"/>
                <a:gd name="T9" fmla="*/ 5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54">
                  <a:moveTo>
                    <a:pt x="16" y="53"/>
                  </a:moveTo>
                  <a:cubicBezTo>
                    <a:pt x="7" y="52"/>
                    <a:pt x="0" y="39"/>
                    <a:pt x="1" y="25"/>
                  </a:cubicBezTo>
                  <a:cubicBezTo>
                    <a:pt x="2" y="11"/>
                    <a:pt x="9" y="0"/>
                    <a:pt x="18" y="2"/>
                  </a:cubicBezTo>
                  <a:cubicBezTo>
                    <a:pt x="27" y="3"/>
                    <a:pt x="33" y="16"/>
                    <a:pt x="33" y="30"/>
                  </a:cubicBezTo>
                  <a:cubicBezTo>
                    <a:pt x="32" y="44"/>
                    <a:pt x="24" y="54"/>
                    <a:pt x="16" y="53"/>
                  </a:cubicBezTo>
                </a:path>
              </a:pathLst>
            </a:custGeom>
            <a:solidFill>
              <a:srgbClr val="883F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6" name="Freeform 96"/>
            <p:cNvSpPr/>
            <p:nvPr/>
          </p:nvSpPr>
          <p:spPr bwMode="auto">
            <a:xfrm>
              <a:off x="803" y="947"/>
              <a:ext cx="43" cy="68"/>
            </a:xfrm>
            <a:custGeom>
              <a:avLst/>
              <a:gdLst>
                <a:gd name="T0" fmla="*/ 9 w 20"/>
                <a:gd name="T1" fmla="*/ 31 h 32"/>
                <a:gd name="T2" fmla="*/ 1 w 20"/>
                <a:gd name="T3" fmla="*/ 15 h 32"/>
                <a:gd name="T4" fmla="*/ 11 w 20"/>
                <a:gd name="T5" fmla="*/ 1 h 32"/>
                <a:gd name="T6" fmla="*/ 19 w 20"/>
                <a:gd name="T7" fmla="*/ 18 h 32"/>
                <a:gd name="T8" fmla="*/ 9 w 20"/>
                <a:gd name="T9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2">
                  <a:moveTo>
                    <a:pt x="9" y="31"/>
                  </a:moveTo>
                  <a:cubicBezTo>
                    <a:pt x="4" y="31"/>
                    <a:pt x="0" y="23"/>
                    <a:pt x="1" y="15"/>
                  </a:cubicBezTo>
                  <a:cubicBezTo>
                    <a:pt x="1" y="6"/>
                    <a:pt x="6" y="0"/>
                    <a:pt x="11" y="1"/>
                  </a:cubicBezTo>
                  <a:cubicBezTo>
                    <a:pt x="16" y="2"/>
                    <a:pt x="20" y="9"/>
                    <a:pt x="19" y="18"/>
                  </a:cubicBezTo>
                  <a:cubicBezTo>
                    <a:pt x="19" y="26"/>
                    <a:pt x="15" y="32"/>
                    <a:pt x="9" y="31"/>
                  </a:cubicBezTo>
                </a:path>
              </a:pathLst>
            </a:custGeom>
            <a:solidFill>
              <a:srgbClr val="4B1C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7" name="Freeform 97"/>
            <p:cNvSpPr/>
            <p:nvPr/>
          </p:nvSpPr>
          <p:spPr bwMode="auto">
            <a:xfrm>
              <a:off x="829" y="943"/>
              <a:ext cx="19" cy="32"/>
            </a:xfrm>
            <a:custGeom>
              <a:avLst/>
              <a:gdLst>
                <a:gd name="T0" fmla="*/ 4 w 9"/>
                <a:gd name="T1" fmla="*/ 15 h 15"/>
                <a:gd name="T2" fmla="*/ 0 w 9"/>
                <a:gd name="T3" fmla="*/ 8 h 15"/>
                <a:gd name="T4" fmla="*/ 5 w 9"/>
                <a:gd name="T5" fmla="*/ 0 h 15"/>
                <a:gd name="T6" fmla="*/ 9 w 9"/>
                <a:gd name="T7" fmla="*/ 7 h 15"/>
                <a:gd name="T8" fmla="*/ 4 w 9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5">
                  <a:moveTo>
                    <a:pt x="4" y="15"/>
                  </a:moveTo>
                  <a:cubicBezTo>
                    <a:pt x="2" y="15"/>
                    <a:pt x="0" y="12"/>
                    <a:pt x="0" y="8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7" y="0"/>
                    <a:pt x="9" y="3"/>
                    <a:pt x="9" y="7"/>
                  </a:cubicBezTo>
                  <a:cubicBezTo>
                    <a:pt x="8" y="11"/>
                    <a:pt x="6" y="15"/>
                    <a:pt x="4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8" name="Freeform 98"/>
            <p:cNvSpPr>
              <a:spLocks noEditPoints="1"/>
            </p:cNvSpPr>
            <p:nvPr/>
          </p:nvSpPr>
          <p:spPr bwMode="auto">
            <a:xfrm>
              <a:off x="803" y="1017"/>
              <a:ext cx="21" cy="15"/>
            </a:xfrm>
            <a:custGeom>
              <a:avLst/>
              <a:gdLst>
                <a:gd name="T0" fmla="*/ 10 w 10"/>
                <a:gd name="T1" fmla="*/ 7 h 7"/>
                <a:gd name="T2" fmla="*/ 10 w 10"/>
                <a:gd name="T3" fmla="*/ 7 h 7"/>
                <a:gd name="T4" fmla="*/ 10 w 10"/>
                <a:gd name="T5" fmla="*/ 7 h 7"/>
                <a:gd name="T6" fmla="*/ 10 w 10"/>
                <a:gd name="T7" fmla="*/ 7 h 7"/>
                <a:gd name="T8" fmla="*/ 0 w 10"/>
                <a:gd name="T9" fmla="*/ 0 h 7"/>
                <a:gd name="T10" fmla="*/ 10 w 10"/>
                <a:gd name="T11" fmla="*/ 7 h 7"/>
                <a:gd name="T12" fmla="*/ 0 w 10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">
                  <a:moveTo>
                    <a:pt x="10" y="7"/>
                  </a:move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moveTo>
                    <a:pt x="0" y="0"/>
                  </a:moveTo>
                  <a:cubicBezTo>
                    <a:pt x="3" y="4"/>
                    <a:pt x="6" y="6"/>
                    <a:pt x="10" y="7"/>
                  </a:cubicBezTo>
                  <a:cubicBezTo>
                    <a:pt x="6" y="6"/>
                    <a:pt x="3" y="4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9" name="Freeform 99"/>
            <p:cNvSpPr/>
            <p:nvPr/>
          </p:nvSpPr>
          <p:spPr bwMode="auto">
            <a:xfrm>
              <a:off x="803" y="1009"/>
              <a:ext cx="30" cy="23"/>
            </a:xfrm>
            <a:custGeom>
              <a:avLst/>
              <a:gdLst>
                <a:gd name="T0" fmla="*/ 5 w 14"/>
                <a:gd name="T1" fmla="*/ 0 h 11"/>
                <a:gd name="T2" fmla="*/ 0 w 14"/>
                <a:gd name="T3" fmla="*/ 4 h 11"/>
                <a:gd name="T4" fmla="*/ 0 w 14"/>
                <a:gd name="T5" fmla="*/ 4 h 11"/>
                <a:gd name="T6" fmla="*/ 10 w 14"/>
                <a:gd name="T7" fmla="*/ 11 h 11"/>
                <a:gd name="T8" fmla="*/ 10 w 14"/>
                <a:gd name="T9" fmla="*/ 11 h 11"/>
                <a:gd name="T10" fmla="*/ 10 w 14"/>
                <a:gd name="T11" fmla="*/ 11 h 11"/>
                <a:gd name="T12" fmla="*/ 10 w 14"/>
                <a:gd name="T13" fmla="*/ 11 h 11"/>
                <a:gd name="T14" fmla="*/ 14 w 14"/>
                <a:gd name="T15" fmla="*/ 2 h 11"/>
                <a:gd name="T16" fmla="*/ 10 w 14"/>
                <a:gd name="T17" fmla="*/ 2 h 11"/>
                <a:gd name="T18" fmla="*/ 9 w 14"/>
                <a:gd name="T19" fmla="*/ 2 h 11"/>
                <a:gd name="T20" fmla="*/ 5 w 14"/>
                <a:gd name="T2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11">
                  <a:moveTo>
                    <a:pt x="5" y="0"/>
                  </a:moveTo>
                  <a:cubicBezTo>
                    <a:pt x="4" y="2"/>
                    <a:pt x="2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3" y="8"/>
                    <a:pt x="6" y="10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2" y="8"/>
                    <a:pt x="13" y="5"/>
                    <a:pt x="14" y="2"/>
                  </a:cubicBezTo>
                  <a:cubicBezTo>
                    <a:pt x="13" y="2"/>
                    <a:pt x="11" y="2"/>
                    <a:pt x="10" y="2"/>
                  </a:cubicBezTo>
                  <a:cubicBezTo>
                    <a:pt x="10" y="2"/>
                    <a:pt x="10" y="2"/>
                    <a:pt x="9" y="2"/>
                  </a:cubicBezTo>
                  <a:cubicBezTo>
                    <a:pt x="8" y="2"/>
                    <a:pt x="6" y="1"/>
                    <a:pt x="5" y="0"/>
                  </a:cubicBezTo>
                </a:path>
              </a:pathLst>
            </a:custGeom>
            <a:solidFill>
              <a:srgbClr val="AF5C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0" name="Freeform 100"/>
            <p:cNvSpPr/>
            <p:nvPr/>
          </p:nvSpPr>
          <p:spPr bwMode="auto">
            <a:xfrm>
              <a:off x="814" y="992"/>
              <a:ext cx="19" cy="21"/>
            </a:xfrm>
            <a:custGeom>
              <a:avLst/>
              <a:gdLst>
                <a:gd name="T0" fmla="*/ 6 w 9"/>
                <a:gd name="T1" fmla="*/ 0 h 10"/>
                <a:gd name="T2" fmla="*/ 0 w 9"/>
                <a:gd name="T3" fmla="*/ 8 h 10"/>
                <a:gd name="T4" fmla="*/ 4 w 9"/>
                <a:gd name="T5" fmla="*/ 10 h 10"/>
                <a:gd name="T6" fmla="*/ 5 w 9"/>
                <a:gd name="T7" fmla="*/ 10 h 10"/>
                <a:gd name="T8" fmla="*/ 9 w 9"/>
                <a:gd name="T9" fmla="*/ 10 h 10"/>
                <a:gd name="T10" fmla="*/ 6 w 9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0">
                  <a:moveTo>
                    <a:pt x="6" y="0"/>
                  </a:moveTo>
                  <a:cubicBezTo>
                    <a:pt x="4" y="3"/>
                    <a:pt x="2" y="6"/>
                    <a:pt x="0" y="8"/>
                  </a:cubicBezTo>
                  <a:cubicBezTo>
                    <a:pt x="1" y="9"/>
                    <a:pt x="3" y="10"/>
                    <a:pt x="4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6" y="10"/>
                    <a:pt x="8" y="10"/>
                    <a:pt x="9" y="10"/>
                  </a:cubicBezTo>
                  <a:cubicBezTo>
                    <a:pt x="9" y="6"/>
                    <a:pt x="8" y="3"/>
                    <a:pt x="6" y="0"/>
                  </a:cubicBezTo>
                </a:path>
              </a:pathLst>
            </a:custGeom>
            <a:solidFill>
              <a:srgbClr val="863E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1" name="Freeform 101"/>
            <p:cNvSpPr/>
            <p:nvPr/>
          </p:nvSpPr>
          <p:spPr bwMode="auto">
            <a:xfrm>
              <a:off x="1281" y="753"/>
              <a:ext cx="130" cy="106"/>
            </a:xfrm>
            <a:custGeom>
              <a:avLst/>
              <a:gdLst>
                <a:gd name="T0" fmla="*/ 55 w 61"/>
                <a:gd name="T1" fmla="*/ 46 h 50"/>
                <a:gd name="T2" fmla="*/ 34 w 61"/>
                <a:gd name="T3" fmla="*/ 24 h 50"/>
                <a:gd name="T4" fmla="*/ 18 w 61"/>
                <a:gd name="T5" fmla="*/ 19 h 50"/>
                <a:gd name="T6" fmla="*/ 4 w 61"/>
                <a:gd name="T7" fmla="*/ 17 h 50"/>
                <a:gd name="T8" fmla="*/ 2 w 61"/>
                <a:gd name="T9" fmla="*/ 11 h 50"/>
                <a:gd name="T10" fmla="*/ 40 w 61"/>
                <a:gd name="T11" fmla="*/ 12 h 50"/>
                <a:gd name="T12" fmla="*/ 60 w 61"/>
                <a:gd name="T13" fmla="*/ 45 h 50"/>
                <a:gd name="T14" fmla="*/ 55 w 61"/>
                <a:gd name="T15" fmla="*/ 4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50">
                  <a:moveTo>
                    <a:pt x="55" y="46"/>
                  </a:moveTo>
                  <a:cubicBezTo>
                    <a:pt x="52" y="36"/>
                    <a:pt x="42" y="29"/>
                    <a:pt x="34" y="24"/>
                  </a:cubicBezTo>
                  <a:cubicBezTo>
                    <a:pt x="29" y="21"/>
                    <a:pt x="23" y="20"/>
                    <a:pt x="18" y="19"/>
                  </a:cubicBezTo>
                  <a:cubicBezTo>
                    <a:pt x="13" y="18"/>
                    <a:pt x="8" y="19"/>
                    <a:pt x="4" y="17"/>
                  </a:cubicBezTo>
                  <a:cubicBezTo>
                    <a:pt x="1" y="16"/>
                    <a:pt x="0" y="13"/>
                    <a:pt x="2" y="11"/>
                  </a:cubicBezTo>
                  <a:cubicBezTo>
                    <a:pt x="11" y="0"/>
                    <a:pt x="30" y="7"/>
                    <a:pt x="40" y="12"/>
                  </a:cubicBezTo>
                  <a:cubicBezTo>
                    <a:pt x="52" y="19"/>
                    <a:pt x="60" y="31"/>
                    <a:pt x="60" y="45"/>
                  </a:cubicBezTo>
                  <a:cubicBezTo>
                    <a:pt x="61" y="49"/>
                    <a:pt x="56" y="50"/>
                    <a:pt x="55" y="46"/>
                  </a:cubicBezTo>
                  <a:close/>
                </a:path>
              </a:pathLst>
            </a:custGeom>
            <a:solidFill>
              <a:srgbClr val="552A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2" name="Freeform 102"/>
            <p:cNvSpPr/>
            <p:nvPr/>
          </p:nvSpPr>
          <p:spPr bwMode="auto">
            <a:xfrm>
              <a:off x="726" y="734"/>
              <a:ext cx="162" cy="74"/>
            </a:xfrm>
            <a:custGeom>
              <a:avLst/>
              <a:gdLst>
                <a:gd name="T0" fmla="*/ 1 w 76"/>
                <a:gd name="T1" fmla="*/ 32 h 35"/>
                <a:gd name="T2" fmla="*/ 33 w 76"/>
                <a:gd name="T3" fmla="*/ 3 h 35"/>
                <a:gd name="T4" fmla="*/ 57 w 76"/>
                <a:gd name="T5" fmla="*/ 0 h 35"/>
                <a:gd name="T6" fmla="*/ 76 w 76"/>
                <a:gd name="T7" fmla="*/ 8 h 35"/>
                <a:gd name="T8" fmla="*/ 75 w 76"/>
                <a:gd name="T9" fmla="*/ 10 h 35"/>
                <a:gd name="T10" fmla="*/ 61 w 76"/>
                <a:gd name="T11" fmla="*/ 14 h 35"/>
                <a:gd name="T12" fmla="*/ 40 w 76"/>
                <a:gd name="T13" fmla="*/ 16 h 35"/>
                <a:gd name="T14" fmla="*/ 20 w 76"/>
                <a:gd name="T15" fmla="*/ 23 h 35"/>
                <a:gd name="T16" fmla="*/ 4 w 76"/>
                <a:gd name="T17" fmla="*/ 34 h 35"/>
                <a:gd name="T18" fmla="*/ 1 w 76"/>
                <a:gd name="T19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" h="35">
                  <a:moveTo>
                    <a:pt x="1" y="32"/>
                  </a:moveTo>
                  <a:cubicBezTo>
                    <a:pt x="2" y="16"/>
                    <a:pt x="20" y="7"/>
                    <a:pt x="33" y="3"/>
                  </a:cubicBezTo>
                  <a:cubicBezTo>
                    <a:pt x="41" y="1"/>
                    <a:pt x="49" y="0"/>
                    <a:pt x="57" y="0"/>
                  </a:cubicBezTo>
                  <a:cubicBezTo>
                    <a:pt x="62" y="1"/>
                    <a:pt x="74" y="3"/>
                    <a:pt x="76" y="8"/>
                  </a:cubicBezTo>
                  <a:cubicBezTo>
                    <a:pt x="76" y="9"/>
                    <a:pt x="76" y="10"/>
                    <a:pt x="75" y="10"/>
                  </a:cubicBezTo>
                  <a:cubicBezTo>
                    <a:pt x="72" y="14"/>
                    <a:pt x="65" y="12"/>
                    <a:pt x="61" y="14"/>
                  </a:cubicBezTo>
                  <a:cubicBezTo>
                    <a:pt x="54" y="15"/>
                    <a:pt x="47" y="15"/>
                    <a:pt x="40" y="16"/>
                  </a:cubicBezTo>
                  <a:cubicBezTo>
                    <a:pt x="33" y="18"/>
                    <a:pt x="26" y="20"/>
                    <a:pt x="20" y="23"/>
                  </a:cubicBezTo>
                  <a:cubicBezTo>
                    <a:pt x="14" y="26"/>
                    <a:pt x="9" y="30"/>
                    <a:pt x="4" y="34"/>
                  </a:cubicBezTo>
                  <a:cubicBezTo>
                    <a:pt x="2" y="35"/>
                    <a:pt x="0" y="34"/>
                    <a:pt x="1" y="32"/>
                  </a:cubicBezTo>
                  <a:close/>
                </a:path>
              </a:pathLst>
            </a:custGeom>
            <a:solidFill>
              <a:srgbClr val="552A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3" name="Freeform 103"/>
            <p:cNvSpPr/>
            <p:nvPr/>
          </p:nvSpPr>
          <p:spPr bwMode="auto">
            <a:xfrm>
              <a:off x="935" y="1203"/>
              <a:ext cx="212" cy="121"/>
            </a:xfrm>
            <a:custGeom>
              <a:avLst/>
              <a:gdLst>
                <a:gd name="T0" fmla="*/ 99 w 99"/>
                <a:gd name="T1" fmla="*/ 26 h 57"/>
                <a:gd name="T2" fmla="*/ 93 w 99"/>
                <a:gd name="T3" fmla="*/ 37 h 57"/>
                <a:gd name="T4" fmla="*/ 41 w 99"/>
                <a:gd name="T5" fmla="*/ 52 h 57"/>
                <a:gd name="T6" fmla="*/ 0 w 99"/>
                <a:gd name="T7" fmla="*/ 13 h 57"/>
                <a:gd name="T8" fmla="*/ 99 w 99"/>
                <a:gd name="T9" fmla="*/ 2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57">
                  <a:moveTo>
                    <a:pt x="99" y="26"/>
                  </a:moveTo>
                  <a:cubicBezTo>
                    <a:pt x="97" y="30"/>
                    <a:pt x="94" y="34"/>
                    <a:pt x="93" y="37"/>
                  </a:cubicBezTo>
                  <a:cubicBezTo>
                    <a:pt x="86" y="52"/>
                    <a:pt x="57" y="57"/>
                    <a:pt x="41" y="52"/>
                  </a:cubicBezTo>
                  <a:cubicBezTo>
                    <a:pt x="24" y="47"/>
                    <a:pt x="10" y="30"/>
                    <a:pt x="0" y="13"/>
                  </a:cubicBezTo>
                  <a:cubicBezTo>
                    <a:pt x="35" y="4"/>
                    <a:pt x="73" y="0"/>
                    <a:pt x="99" y="26"/>
                  </a:cubicBezTo>
                  <a:close/>
                </a:path>
              </a:pathLst>
            </a:custGeom>
            <a:solidFill>
              <a:srgbClr val="EF5C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4" name="Freeform 104"/>
            <p:cNvSpPr/>
            <p:nvPr/>
          </p:nvSpPr>
          <p:spPr bwMode="auto">
            <a:xfrm>
              <a:off x="918" y="1130"/>
              <a:ext cx="291" cy="98"/>
            </a:xfrm>
            <a:custGeom>
              <a:avLst/>
              <a:gdLst>
                <a:gd name="T0" fmla="*/ 0 w 136"/>
                <a:gd name="T1" fmla="*/ 1 h 46"/>
                <a:gd name="T2" fmla="*/ 7 w 136"/>
                <a:gd name="T3" fmla="*/ 0 h 46"/>
                <a:gd name="T4" fmla="*/ 60 w 136"/>
                <a:gd name="T5" fmla="*/ 17 h 46"/>
                <a:gd name="T6" fmla="*/ 136 w 136"/>
                <a:gd name="T7" fmla="*/ 22 h 46"/>
                <a:gd name="T8" fmla="*/ 0 w 136"/>
                <a:gd name="T9" fmla="*/ 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46">
                  <a:moveTo>
                    <a:pt x="0" y="1"/>
                  </a:moveTo>
                  <a:cubicBezTo>
                    <a:pt x="2" y="0"/>
                    <a:pt x="4" y="0"/>
                    <a:pt x="7" y="0"/>
                  </a:cubicBezTo>
                  <a:cubicBezTo>
                    <a:pt x="7" y="0"/>
                    <a:pt x="32" y="8"/>
                    <a:pt x="60" y="17"/>
                  </a:cubicBezTo>
                  <a:cubicBezTo>
                    <a:pt x="84" y="25"/>
                    <a:pt x="124" y="23"/>
                    <a:pt x="136" y="22"/>
                  </a:cubicBezTo>
                  <a:cubicBezTo>
                    <a:pt x="92" y="46"/>
                    <a:pt x="39" y="3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5" name="Freeform 105"/>
            <p:cNvSpPr/>
            <p:nvPr/>
          </p:nvSpPr>
          <p:spPr bwMode="auto">
            <a:xfrm>
              <a:off x="905" y="1132"/>
              <a:ext cx="310" cy="126"/>
            </a:xfrm>
            <a:custGeom>
              <a:avLst/>
              <a:gdLst>
                <a:gd name="T0" fmla="*/ 6 w 145"/>
                <a:gd name="T1" fmla="*/ 0 h 59"/>
                <a:gd name="T2" fmla="*/ 142 w 145"/>
                <a:gd name="T3" fmla="*/ 21 h 59"/>
                <a:gd name="T4" fmla="*/ 145 w 145"/>
                <a:gd name="T5" fmla="*/ 21 h 59"/>
                <a:gd name="T6" fmla="*/ 113 w 145"/>
                <a:gd name="T7" fmla="*/ 59 h 59"/>
                <a:gd name="T8" fmla="*/ 14 w 145"/>
                <a:gd name="T9" fmla="*/ 46 h 59"/>
                <a:gd name="T10" fmla="*/ 6 w 145"/>
                <a:gd name="T1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59">
                  <a:moveTo>
                    <a:pt x="6" y="0"/>
                  </a:moveTo>
                  <a:cubicBezTo>
                    <a:pt x="45" y="29"/>
                    <a:pt x="98" y="45"/>
                    <a:pt x="142" y="21"/>
                  </a:cubicBezTo>
                  <a:cubicBezTo>
                    <a:pt x="144" y="21"/>
                    <a:pt x="145" y="21"/>
                    <a:pt x="145" y="21"/>
                  </a:cubicBezTo>
                  <a:cubicBezTo>
                    <a:pt x="145" y="21"/>
                    <a:pt x="125" y="43"/>
                    <a:pt x="113" y="59"/>
                  </a:cubicBezTo>
                  <a:cubicBezTo>
                    <a:pt x="87" y="33"/>
                    <a:pt x="49" y="37"/>
                    <a:pt x="14" y="46"/>
                  </a:cubicBezTo>
                  <a:cubicBezTo>
                    <a:pt x="4" y="26"/>
                    <a:pt x="0" y="6"/>
                    <a:pt x="6" y="0"/>
                  </a:cubicBezTo>
                  <a:close/>
                </a:path>
              </a:pathLst>
            </a:custGeom>
            <a:solidFill>
              <a:srgbClr val="C42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6" name="Freeform 106"/>
            <p:cNvSpPr/>
            <p:nvPr/>
          </p:nvSpPr>
          <p:spPr bwMode="auto">
            <a:xfrm>
              <a:off x="1121" y="1011"/>
              <a:ext cx="79" cy="96"/>
            </a:xfrm>
            <a:custGeom>
              <a:avLst/>
              <a:gdLst>
                <a:gd name="T0" fmla="*/ 14 w 37"/>
                <a:gd name="T1" fmla="*/ 0 h 45"/>
                <a:gd name="T2" fmla="*/ 12 w 37"/>
                <a:gd name="T3" fmla="*/ 12 h 45"/>
                <a:gd name="T4" fmla="*/ 0 w 37"/>
                <a:gd name="T5" fmla="*/ 45 h 45"/>
                <a:gd name="T6" fmla="*/ 5 w 37"/>
                <a:gd name="T7" fmla="*/ 45 h 45"/>
                <a:gd name="T8" fmla="*/ 14 w 37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45">
                  <a:moveTo>
                    <a:pt x="14" y="0"/>
                  </a:moveTo>
                  <a:cubicBezTo>
                    <a:pt x="12" y="12"/>
                    <a:pt x="12" y="12"/>
                    <a:pt x="12" y="12"/>
                  </a:cubicBezTo>
                  <a:cubicBezTo>
                    <a:pt x="9" y="23"/>
                    <a:pt x="5" y="35"/>
                    <a:pt x="0" y="45"/>
                  </a:cubicBezTo>
                  <a:cubicBezTo>
                    <a:pt x="2" y="45"/>
                    <a:pt x="3" y="45"/>
                    <a:pt x="5" y="45"/>
                  </a:cubicBezTo>
                  <a:cubicBezTo>
                    <a:pt x="37" y="45"/>
                    <a:pt x="19" y="20"/>
                    <a:pt x="14" y="0"/>
                  </a:cubicBezTo>
                </a:path>
              </a:pathLst>
            </a:custGeom>
            <a:solidFill>
              <a:srgbClr val="FBC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528" fill="hold" grpId="0" nodeType="withEffect">
                                  <p:stCondLst>
                                    <p:cond delay="3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" grpId="0" animBg="1"/>
      <p:bldP spid="89" grpId="0"/>
      <p:bldP spid="9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2EC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3824">
            <a:off x="6190449" y="431245"/>
            <a:ext cx="1728892" cy="1728892"/>
          </a:xfrm>
          <a:prstGeom prst="rect">
            <a:avLst/>
          </a:prstGeom>
          <a:effectLst/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15288" r="30221" b="23341"/>
          <a:stretch>
            <a:fillRect/>
          </a:stretch>
        </p:blipFill>
        <p:spPr>
          <a:xfrm rot="478370" flipH="1">
            <a:off x="727014" y="555194"/>
            <a:ext cx="6351895" cy="439626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文本框 1"/>
          <p:cNvSpPr txBox="1"/>
          <p:nvPr/>
        </p:nvSpPr>
        <p:spPr>
          <a:xfrm rot="168920">
            <a:off x="2389817" y="1435000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mtClean="0">
                <a:solidFill>
                  <a:srgbClr val="92D050"/>
                </a:solidFill>
                <a:latin typeface="方正粗圆_GBK" panose="03000509000000000000" pitchFamily="65" charset="-122"/>
                <a:ea typeface="方正粗圆_GBK" panose="03000509000000000000" pitchFamily="65" charset="-122"/>
              </a:rPr>
              <a:t>易</a:t>
            </a:r>
            <a:r>
              <a:rPr lang="zh-CN" altLang="en-US" sz="3600">
                <a:solidFill>
                  <a:srgbClr val="92D050"/>
                </a:solidFill>
                <a:latin typeface="方正粗圆_GBK" panose="03000509000000000000" pitchFamily="65" charset="-122"/>
                <a:ea typeface="方正粗圆_GBK" panose="03000509000000000000" pitchFamily="65" charset="-122"/>
              </a:rPr>
              <a:t>引发多种</a:t>
            </a:r>
            <a:r>
              <a:rPr lang="zh-CN" altLang="en-US" sz="3600" smtClean="0">
                <a:solidFill>
                  <a:srgbClr val="92D050"/>
                </a:solidFill>
                <a:latin typeface="方正粗圆_GBK" panose="03000509000000000000" pitchFamily="65" charset="-122"/>
                <a:ea typeface="方正粗圆_GBK" panose="03000509000000000000" pitchFamily="65" charset="-122"/>
              </a:rPr>
              <a:t>疾病</a:t>
            </a:r>
            <a:endParaRPr lang="zh-CN" altLang="en-US" sz="3600">
              <a:solidFill>
                <a:srgbClr val="92D050"/>
              </a:solidFill>
              <a:latin typeface="方正粗圆_GBK" panose="03000509000000000000" pitchFamily="65" charset="-122"/>
              <a:ea typeface="方正粗圆_GBK" panose="03000509000000000000" pitchFamily="65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 rot="194284">
            <a:off x="1635970" y="2117853"/>
            <a:ext cx="4694467" cy="2445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经常</a:t>
            </a: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食用一些小摊贩的</a:t>
            </a:r>
            <a:r>
              <a:rPr lang="zh-CN" altLang="en-US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食品。尤其不</a:t>
            </a: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符合卫生标准的</a:t>
            </a:r>
            <a:r>
              <a:rPr lang="zh-CN" altLang="en-US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“三无”食品</a:t>
            </a: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，长期食用会导致胃热</a:t>
            </a:r>
            <a:r>
              <a:rPr lang="zh-CN" altLang="en-US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积滞</a:t>
            </a: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、食欲下降，甚至厌食</a:t>
            </a:r>
            <a:r>
              <a:rPr lang="zh-CN" altLang="en-US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、偏食。而</a:t>
            </a: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长期偏食会导致儿童营养素摄入不足，免疫力下降</a:t>
            </a:r>
            <a:r>
              <a:rPr lang="zh-CN" altLang="en-US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，因而影响</a:t>
            </a: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身体正常发育。</a:t>
            </a: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6211328" y="5622324"/>
            <a:ext cx="5156887" cy="877330"/>
            <a:chOff x="6211328" y="5622324"/>
            <a:chExt cx="5156887" cy="877330"/>
          </a:xfrm>
        </p:grpSpPr>
        <p:sp>
          <p:nvSpPr>
            <p:cNvPr id="12" name="椭圆 11"/>
            <p:cNvSpPr/>
            <p:nvPr/>
          </p:nvSpPr>
          <p:spPr>
            <a:xfrm>
              <a:off x="7010399" y="5651156"/>
              <a:ext cx="1865870" cy="679622"/>
            </a:xfrm>
            <a:prstGeom prst="ellipse">
              <a:avLst/>
            </a:prstGeom>
            <a:solidFill>
              <a:srgbClr val="A4BF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6211328" y="5951836"/>
              <a:ext cx="1276866" cy="547818"/>
            </a:xfrm>
            <a:prstGeom prst="ellipse">
              <a:avLst/>
            </a:prstGeom>
            <a:solidFill>
              <a:srgbClr val="A4BF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9502345" y="5622324"/>
              <a:ext cx="1865870" cy="679622"/>
            </a:xfrm>
            <a:prstGeom prst="ellipse">
              <a:avLst/>
            </a:prstGeom>
            <a:solidFill>
              <a:srgbClr val="A4BF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860384" y="1878226"/>
            <a:ext cx="5746852" cy="45144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528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矩形 4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98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5132070" y="2194560"/>
            <a:ext cx="1156235" cy="1040130"/>
            <a:chOff x="4629150" y="2274570"/>
            <a:chExt cx="1156235" cy="1040130"/>
          </a:xfrm>
        </p:grpSpPr>
        <p:sp>
          <p:nvSpPr>
            <p:cNvPr id="25" name="椭圆 24"/>
            <p:cNvSpPr/>
            <p:nvPr/>
          </p:nvSpPr>
          <p:spPr>
            <a:xfrm>
              <a:off x="4629150" y="2274570"/>
              <a:ext cx="1040130" cy="1040130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文本框 2"/>
            <p:cNvSpPr txBox="1"/>
            <p:nvPr/>
          </p:nvSpPr>
          <p:spPr>
            <a:xfrm flipH="1">
              <a:off x="4810826" y="2615063"/>
              <a:ext cx="9745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塑化剂</a:t>
              </a:r>
              <a:endPara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7406640" y="3086100"/>
            <a:ext cx="754380" cy="754380"/>
            <a:chOff x="5715000" y="3543300"/>
            <a:chExt cx="754380" cy="754380"/>
          </a:xfrm>
        </p:grpSpPr>
        <p:sp>
          <p:nvSpPr>
            <p:cNvPr id="27" name="椭圆 26"/>
            <p:cNvSpPr/>
            <p:nvPr/>
          </p:nvSpPr>
          <p:spPr>
            <a:xfrm>
              <a:off x="5715000" y="3543300"/>
              <a:ext cx="754380" cy="754380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5723422" y="3755056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瘦肉精</a:t>
              </a:r>
              <a:endPara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2891790" y="2377440"/>
            <a:ext cx="834390" cy="834390"/>
            <a:chOff x="674370" y="2731770"/>
            <a:chExt cx="1245870" cy="1245870"/>
          </a:xfrm>
        </p:grpSpPr>
        <p:sp>
          <p:nvSpPr>
            <p:cNvPr id="37" name="椭圆 36"/>
            <p:cNvSpPr/>
            <p:nvPr/>
          </p:nvSpPr>
          <p:spPr>
            <a:xfrm>
              <a:off x="674370" y="2731770"/>
              <a:ext cx="1245870" cy="1245870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760486" y="3048448"/>
              <a:ext cx="1079959" cy="4595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防腐剂</a:t>
              </a:r>
              <a:endPara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835140" y="1588770"/>
            <a:ext cx="1360170" cy="1360170"/>
            <a:chOff x="3040380" y="3166110"/>
            <a:chExt cx="1360170" cy="1360170"/>
          </a:xfrm>
        </p:grpSpPr>
        <p:sp>
          <p:nvSpPr>
            <p:cNvPr id="31" name="椭圆 30"/>
            <p:cNvSpPr/>
            <p:nvPr/>
          </p:nvSpPr>
          <p:spPr>
            <a:xfrm>
              <a:off x="3040380" y="3166110"/>
              <a:ext cx="1360170" cy="1360170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266574" y="3632935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漂白剂</a:t>
              </a:r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325880" y="3086100"/>
            <a:ext cx="1028700" cy="1028700"/>
            <a:chOff x="1943100" y="4331970"/>
            <a:chExt cx="1028700" cy="1028700"/>
          </a:xfrm>
        </p:grpSpPr>
        <p:sp>
          <p:nvSpPr>
            <p:cNvPr id="33" name="椭圆 32"/>
            <p:cNvSpPr/>
            <p:nvPr/>
          </p:nvSpPr>
          <p:spPr>
            <a:xfrm>
              <a:off x="1943100" y="4331970"/>
              <a:ext cx="1028700" cy="1028700"/>
            </a:xfrm>
            <a:prstGeom prst="ellipse">
              <a:avLst/>
            </a:prstGeom>
            <a:solidFill>
              <a:schemeClr val="bg1">
                <a:alpha val="39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2051986" y="4662236"/>
              <a:ext cx="8002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染色剂</a:t>
              </a:r>
              <a:endPara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5852160" y="2720340"/>
            <a:ext cx="1051560" cy="1051560"/>
            <a:chOff x="4560570" y="4389120"/>
            <a:chExt cx="1051560" cy="1051560"/>
          </a:xfrm>
        </p:grpSpPr>
        <p:sp>
          <p:nvSpPr>
            <p:cNvPr id="29" name="椭圆 28"/>
            <p:cNvSpPr/>
            <p:nvPr/>
          </p:nvSpPr>
          <p:spPr>
            <a:xfrm>
              <a:off x="4560570" y="4389120"/>
              <a:ext cx="1051560" cy="1051560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4739440" y="4761697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甜味素</a:t>
              </a:r>
              <a:endPara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8469630" y="2663190"/>
            <a:ext cx="1360170" cy="1360170"/>
            <a:chOff x="6377940" y="1863090"/>
            <a:chExt cx="1360170" cy="1360170"/>
          </a:xfrm>
        </p:grpSpPr>
        <p:sp>
          <p:nvSpPr>
            <p:cNvPr id="19" name="椭圆 18"/>
            <p:cNvSpPr/>
            <p:nvPr/>
          </p:nvSpPr>
          <p:spPr>
            <a:xfrm>
              <a:off x="6377940" y="1863090"/>
              <a:ext cx="1360170" cy="1360170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6510287" y="2349166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亚硝酸盐</a:t>
              </a:r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0332720" y="2080260"/>
            <a:ext cx="1017270" cy="1017270"/>
            <a:chOff x="8001000" y="2628900"/>
            <a:chExt cx="1017270" cy="1017270"/>
          </a:xfrm>
        </p:grpSpPr>
        <p:sp>
          <p:nvSpPr>
            <p:cNvPr id="23" name="椭圆 22"/>
            <p:cNvSpPr/>
            <p:nvPr/>
          </p:nvSpPr>
          <p:spPr>
            <a:xfrm>
              <a:off x="8001000" y="2628900"/>
              <a:ext cx="1017270" cy="1017270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8118910" y="2951948"/>
              <a:ext cx="8002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吊白块</a:t>
              </a:r>
              <a:endPara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2137410" y="3703320"/>
            <a:ext cx="811530" cy="811530"/>
            <a:chOff x="2228850" y="2263140"/>
            <a:chExt cx="811530" cy="811530"/>
          </a:xfrm>
        </p:grpSpPr>
        <p:sp>
          <p:nvSpPr>
            <p:cNvPr id="35" name="椭圆 34"/>
            <p:cNvSpPr/>
            <p:nvPr/>
          </p:nvSpPr>
          <p:spPr>
            <a:xfrm>
              <a:off x="2228850" y="2263140"/>
              <a:ext cx="811530" cy="811530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2272765" y="2515202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罂粟壳</a:t>
              </a:r>
              <a:endPara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9178290" y="1714500"/>
            <a:ext cx="640080" cy="640080"/>
            <a:chOff x="9086850" y="3566160"/>
            <a:chExt cx="857250" cy="857250"/>
          </a:xfrm>
        </p:grpSpPr>
        <p:sp>
          <p:nvSpPr>
            <p:cNvPr id="17" name="椭圆 16"/>
            <p:cNvSpPr/>
            <p:nvPr/>
          </p:nvSpPr>
          <p:spPr>
            <a:xfrm>
              <a:off x="9086850" y="3566160"/>
              <a:ext cx="857250" cy="857250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9096469" y="3786265"/>
              <a:ext cx="6559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甲 醛</a:t>
              </a:r>
              <a:endPara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0206990" y="857250"/>
            <a:ext cx="925830" cy="925830"/>
            <a:chOff x="8275320" y="1074420"/>
            <a:chExt cx="925830" cy="925830"/>
          </a:xfrm>
        </p:grpSpPr>
        <p:sp>
          <p:nvSpPr>
            <p:cNvPr id="15" name="椭圆 14"/>
            <p:cNvSpPr/>
            <p:nvPr/>
          </p:nvSpPr>
          <p:spPr>
            <a:xfrm>
              <a:off x="8275320" y="1074420"/>
              <a:ext cx="925830" cy="925830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8372776" y="1370998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硫化钠</a:t>
              </a:r>
              <a:endPara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46" name="图片 4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95"/>
          <a:stretch>
            <a:fillRect/>
          </a:stretch>
        </p:blipFill>
        <p:spPr>
          <a:xfrm>
            <a:off x="-1" y="4814370"/>
            <a:ext cx="12189983" cy="2043629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6" t="54819" r="41277" b="10237"/>
          <a:stretch>
            <a:fillRect/>
          </a:stretch>
        </p:blipFill>
        <p:spPr>
          <a:xfrm>
            <a:off x="7655937" y="4553772"/>
            <a:ext cx="1277457" cy="1470454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2" t="13759" r="57248" b="32515"/>
          <a:stretch>
            <a:fillRect/>
          </a:stretch>
        </p:blipFill>
        <p:spPr>
          <a:xfrm>
            <a:off x="3033892" y="2843598"/>
            <a:ext cx="1952367" cy="3039762"/>
          </a:xfrm>
          <a:prstGeom prst="rect">
            <a:avLst/>
          </a:prstGeom>
        </p:spPr>
      </p:pic>
      <p:sp>
        <p:nvSpPr>
          <p:cNvPr id="51" name="椭圆 50"/>
          <p:cNvSpPr/>
          <p:nvPr/>
        </p:nvSpPr>
        <p:spPr>
          <a:xfrm>
            <a:off x="6617970" y="6092190"/>
            <a:ext cx="1874520" cy="365760"/>
          </a:xfrm>
          <a:prstGeom prst="ellipse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7" t="23806" r="35749" b="19847"/>
          <a:stretch>
            <a:fillRect/>
          </a:stretch>
        </p:blipFill>
        <p:spPr>
          <a:xfrm flipH="1">
            <a:off x="5993336" y="3986288"/>
            <a:ext cx="1989437" cy="2138645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9" t="20311" r="26658" b="16353"/>
          <a:stretch>
            <a:fillRect/>
          </a:stretch>
        </p:blipFill>
        <p:spPr>
          <a:xfrm>
            <a:off x="4300770" y="4215209"/>
            <a:ext cx="2977977" cy="2116699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9" t="63336" r="58477" b="15261"/>
          <a:stretch>
            <a:fillRect/>
          </a:stretch>
        </p:blipFill>
        <p:spPr>
          <a:xfrm>
            <a:off x="3620838" y="5517481"/>
            <a:ext cx="1606379" cy="965800"/>
          </a:xfrm>
          <a:prstGeom prst="rect">
            <a:avLst/>
          </a:prstGeom>
        </p:spPr>
      </p:pic>
      <p:sp>
        <p:nvSpPr>
          <p:cNvPr id="48" name="文本框 47"/>
          <p:cNvSpPr txBox="1"/>
          <p:nvPr/>
        </p:nvSpPr>
        <p:spPr>
          <a:xfrm>
            <a:off x="1062990" y="187960"/>
            <a:ext cx="4493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>
                <a:solidFill>
                  <a:schemeClr val="bg1"/>
                </a:solidFill>
                <a:latin typeface="方正粗圆_GBK" panose="03000509000000000000" pitchFamily="65" charset="-122"/>
                <a:ea typeface="方正粗圆_GBK" panose="03000509000000000000" pitchFamily="65" charset="-122"/>
              </a:rPr>
              <a:t>乱用或超量使用食品添加剂</a:t>
            </a:r>
            <a:endParaRPr lang="zh-CN" altLang="en-US" sz="2800">
              <a:solidFill>
                <a:schemeClr val="bg1"/>
              </a:solidFill>
              <a:latin typeface="方正粗圆_GBK" panose="03000509000000000000" pitchFamily="65" charset="-122"/>
              <a:ea typeface="方正粗圆_GBK" panose="03000509000000000000" pitchFamily="65" charset="-122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777240" y="883285"/>
            <a:ext cx="628396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smtClean="0">
                <a:solidFill>
                  <a:schemeClr val="bg1"/>
                </a:solidFill>
              </a:rPr>
              <a:t>       小</a:t>
            </a:r>
            <a:r>
              <a:rPr lang="zh-CN" altLang="en-US" sz="2000" b="1">
                <a:solidFill>
                  <a:schemeClr val="bg1"/>
                </a:solidFill>
              </a:rPr>
              <a:t>摊贩存在的主要问题有生产经营人员卫生知识缺乏，个人卫生较差</a:t>
            </a:r>
            <a:r>
              <a:rPr lang="zh-CN" altLang="en-US" sz="2000" b="1" smtClean="0">
                <a:solidFill>
                  <a:schemeClr val="bg1"/>
                </a:solidFill>
              </a:rPr>
              <a:t>；生产</a:t>
            </a:r>
            <a:r>
              <a:rPr lang="zh-CN" altLang="en-US" sz="2000" b="1">
                <a:solidFill>
                  <a:schemeClr val="bg1"/>
                </a:solidFill>
              </a:rPr>
              <a:t>场所卫生条件差，食品质量难以保证</a:t>
            </a:r>
            <a:r>
              <a:rPr lang="zh-CN" altLang="en-US" sz="2000" b="1" smtClean="0">
                <a:solidFill>
                  <a:schemeClr val="bg1"/>
                </a:solidFill>
              </a:rPr>
              <a:t>；</a:t>
            </a:r>
            <a:r>
              <a:rPr lang="zh-CN" altLang="en-US" sz="2000" b="1">
                <a:solidFill>
                  <a:schemeClr val="bg1"/>
                </a:solidFill>
              </a:rPr>
              <a:t>食品无生产日期、保质期或填写</a:t>
            </a:r>
            <a:r>
              <a:rPr lang="zh-CN" altLang="en-US" sz="2000" b="1" smtClean="0">
                <a:solidFill>
                  <a:schemeClr val="bg1"/>
                </a:solidFill>
              </a:rPr>
              <a:t>不</a:t>
            </a:r>
            <a:endParaRPr lang="en-US" altLang="zh-CN" sz="2000" b="1" smtClean="0">
              <a:solidFill>
                <a:schemeClr val="bg1"/>
              </a:solidFill>
            </a:endParaRPr>
          </a:p>
          <a:p>
            <a:r>
              <a:rPr lang="zh-CN" altLang="en-US" sz="2000" b="1" smtClean="0">
                <a:solidFill>
                  <a:schemeClr val="bg1"/>
                </a:solidFill>
              </a:rPr>
              <a:t>准确</a:t>
            </a:r>
            <a:r>
              <a:rPr lang="zh-CN" altLang="en-US" sz="2000" b="1">
                <a:solidFill>
                  <a:schemeClr val="bg1"/>
                </a:solidFill>
              </a:rPr>
              <a:t>；乱用或超量使用食品添加剂；</a:t>
            </a:r>
            <a:endParaRPr lang="zh-CN" altLang="en-US" sz="2000" b="1">
              <a:solidFill>
                <a:schemeClr val="bg1"/>
              </a:solidFill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9384030" y="3531870"/>
            <a:ext cx="868680" cy="868680"/>
            <a:chOff x="6663690" y="3954780"/>
            <a:chExt cx="1108710" cy="1108710"/>
          </a:xfrm>
        </p:grpSpPr>
        <p:sp>
          <p:nvSpPr>
            <p:cNvPr id="21" name="椭圆 20"/>
            <p:cNvSpPr/>
            <p:nvPr/>
          </p:nvSpPr>
          <p:spPr>
            <a:xfrm>
              <a:off x="6663690" y="3954780"/>
              <a:ext cx="1108710" cy="1108710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6730866" y="4286500"/>
              <a:ext cx="8002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增味剂</a:t>
              </a:r>
              <a:endPara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50" name="图片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0" t="32121" r="35568" b="33535"/>
          <a:stretch>
            <a:fillRect/>
          </a:stretch>
        </p:blipFill>
        <p:spPr>
          <a:xfrm>
            <a:off x="6960870" y="5487260"/>
            <a:ext cx="1588770" cy="924969"/>
          </a:xfrm>
          <a:prstGeom prst="rect">
            <a:avLst/>
          </a:prstGeom>
        </p:spPr>
      </p:pic>
    </p:spTree>
  </p:cSld>
  <p:clrMapOvr>
    <a:masterClrMapping/>
  </p:clrMapOvr>
  <p:transition spd="slow" advTm="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2" fill="hold" grpId="0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2" presetClass="entr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1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48" grpId="0"/>
      <p:bldP spid="4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矩形 5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D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5479924" y="2552437"/>
            <a:ext cx="40831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rgbClr val="298F7C"/>
                </a:solidFill>
                <a:latin typeface="【微博：暖色君】萌妹体" panose="020B0604000101010104" pitchFamily="34" charset="-122"/>
                <a:ea typeface="【微博：暖色君】萌妹体" panose="020B0604000101010104" pitchFamily="34" charset="-122"/>
              </a:rPr>
              <a:t>中小学生食品安全</a:t>
            </a:r>
            <a:endParaRPr lang="en-US" altLang="zh-CN" sz="3600" dirty="0">
              <a:solidFill>
                <a:srgbClr val="298F7C"/>
              </a:solidFill>
              <a:latin typeface="【微博：暖色君】萌妹体" panose="020B0604000101010104" pitchFamily="34" charset="-122"/>
              <a:ea typeface="【微博：暖色君】萌妹体" panose="020B0604000101010104" pitchFamily="34" charset="-122"/>
            </a:endParaRPr>
          </a:p>
          <a:p>
            <a:r>
              <a:rPr lang="en-US" altLang="zh-CN" sz="3600" dirty="0">
                <a:solidFill>
                  <a:srgbClr val="298F7C"/>
                </a:solidFill>
                <a:latin typeface="【微博：暖色君】萌妹体" panose="020B0604000101010104" pitchFamily="34" charset="-122"/>
                <a:ea typeface="【微博：暖色君】萌妹体" panose="020B0604000101010104" pitchFamily="34" charset="-122"/>
              </a:rPr>
              <a:t>  </a:t>
            </a:r>
            <a:r>
              <a:rPr lang="zh-CN" altLang="en-US" sz="3600" dirty="0">
                <a:solidFill>
                  <a:srgbClr val="298F7C"/>
                </a:solidFill>
                <a:latin typeface="【微博：暖色君】萌妹体" panose="020B0604000101010104" pitchFamily="34" charset="-122"/>
                <a:ea typeface="【微博：暖色君】萌妹体" panose="020B0604000101010104" pitchFamily="34" charset="-122"/>
              </a:rPr>
              <a:t>应注意的问题</a:t>
            </a:r>
            <a:endParaRPr lang="zh-CN" altLang="en-US" sz="3600" dirty="0">
              <a:solidFill>
                <a:srgbClr val="298F7C"/>
              </a:solidFill>
              <a:latin typeface="【微博：暖色君】萌妹体" panose="020B0604000101010104" pitchFamily="34" charset="-122"/>
              <a:ea typeface="【微博：暖色君】萌妹体" panose="020B0604000101010104" pitchFamily="34" charset="-122"/>
            </a:endParaRPr>
          </a:p>
        </p:txBody>
      </p:sp>
      <p:sp>
        <p:nvSpPr>
          <p:cNvPr id="53" name="椭圆 52"/>
          <p:cNvSpPr/>
          <p:nvPr/>
        </p:nvSpPr>
        <p:spPr>
          <a:xfrm>
            <a:off x="2440062" y="5016492"/>
            <a:ext cx="2500829" cy="336014"/>
          </a:xfrm>
          <a:prstGeom prst="ellipse">
            <a:avLst/>
          </a:prstGeom>
          <a:gradFill flip="none" rotWithShape="1">
            <a:gsLst>
              <a:gs pos="0">
                <a:srgbClr val="492207">
                  <a:alpha val="70980"/>
                </a:srgbClr>
              </a:gs>
              <a:gs pos="61000">
                <a:srgbClr val="893F0D">
                  <a:alpha val="1961"/>
                </a:srgbClr>
              </a:gs>
              <a:gs pos="100000">
                <a:srgbClr val="F7E9CD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4" name="直接连接符 53"/>
          <p:cNvCxnSpPr/>
          <p:nvPr/>
        </p:nvCxnSpPr>
        <p:spPr>
          <a:xfrm>
            <a:off x="5455203" y="3922125"/>
            <a:ext cx="3893474" cy="0"/>
          </a:xfrm>
          <a:prstGeom prst="line">
            <a:avLst/>
          </a:prstGeom>
          <a:ln>
            <a:solidFill>
              <a:srgbClr val="B698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组合 56"/>
          <p:cNvGrpSpPr/>
          <p:nvPr/>
        </p:nvGrpSpPr>
        <p:grpSpPr>
          <a:xfrm>
            <a:off x="1986490" y="1569307"/>
            <a:ext cx="3007577" cy="2886868"/>
            <a:chOff x="8239925" y="2984929"/>
            <a:chExt cx="2395285" cy="2299152"/>
          </a:xfrm>
        </p:grpSpPr>
        <p:sp>
          <p:nvSpPr>
            <p:cNvPr id="58" name="椭圆 57"/>
            <p:cNvSpPr/>
            <p:nvPr/>
          </p:nvSpPr>
          <p:spPr>
            <a:xfrm>
              <a:off x="8789968" y="3569581"/>
              <a:ext cx="1714500" cy="1714500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B698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8239925" y="2984929"/>
              <a:ext cx="798167" cy="15442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0" b="1" smtClean="0">
                  <a:solidFill>
                    <a:srgbClr val="B69866"/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3</a:t>
              </a:r>
              <a:endParaRPr lang="zh-CN" altLang="en-US" sz="12000" b="1">
                <a:solidFill>
                  <a:srgbClr val="B69866"/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  <p:grpSp>
          <p:nvGrpSpPr>
            <p:cNvPr id="60" name="组合 59"/>
            <p:cNvGrpSpPr/>
            <p:nvPr/>
          </p:nvGrpSpPr>
          <p:grpSpPr>
            <a:xfrm>
              <a:off x="8623867" y="3430162"/>
              <a:ext cx="2011343" cy="1797342"/>
              <a:chOff x="3835851" y="4406899"/>
              <a:chExt cx="2569171" cy="2295819"/>
            </a:xfrm>
          </p:grpSpPr>
          <p:pic>
            <p:nvPicPr>
              <p:cNvPr id="61" name="图片 60"/>
              <p:cNvPicPr>
                <a:picLocks noChangeAspect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0" t="28936" r="21979" b="15926"/>
              <a:stretch>
                <a:fillRect/>
              </a:stretch>
            </p:blipFill>
            <p:spPr>
              <a:xfrm>
                <a:off x="3835851" y="4495799"/>
                <a:ext cx="1954309" cy="2163147"/>
              </a:xfrm>
              <a:prstGeom prst="rect">
                <a:avLst/>
              </a:prstGeom>
            </p:spPr>
          </p:pic>
          <p:pic>
            <p:nvPicPr>
              <p:cNvPr id="62" name="图片 61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208" t="23399" r="50000" b="14074"/>
              <a:stretch>
                <a:fillRect/>
              </a:stretch>
            </p:blipFill>
            <p:spPr>
              <a:xfrm>
                <a:off x="5113090" y="4406899"/>
                <a:ext cx="1291932" cy="2295819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46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7" dur="1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8" dur="1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grpId="0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8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125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53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grpId="0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8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125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53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矩形 8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D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3557096" y="628298"/>
            <a:ext cx="4956316" cy="1917162"/>
            <a:chOff x="3557096" y="628298"/>
            <a:chExt cx="4956316" cy="1917162"/>
          </a:xfrm>
        </p:grpSpPr>
        <p:grpSp>
          <p:nvGrpSpPr>
            <p:cNvPr id="26" name="组合 25"/>
            <p:cNvGrpSpPr/>
            <p:nvPr/>
          </p:nvGrpSpPr>
          <p:grpSpPr>
            <a:xfrm rot="5110277">
              <a:off x="7627814" y="1659862"/>
              <a:ext cx="912045" cy="859151"/>
              <a:chOff x="6224152" y="821708"/>
              <a:chExt cx="912045" cy="85915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7" name="图片 26"/>
              <p:cNvPicPr>
                <a:picLocks noChangeAspect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869" t="32198" r="42186" b="34982"/>
              <a:stretch>
                <a:fillRect/>
              </a:stretch>
            </p:blipFill>
            <p:spPr>
              <a:xfrm rot="2800733">
                <a:off x="6507028" y="868056"/>
                <a:ext cx="393713" cy="864625"/>
              </a:xfrm>
              <a:prstGeom prst="rect">
                <a:avLst/>
              </a:prstGeom>
            </p:spPr>
          </p:pic>
          <p:pic>
            <p:nvPicPr>
              <p:cNvPr id="28" name="图片 27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990" t="33370" r="39255" b="33224"/>
              <a:stretch>
                <a:fillRect/>
              </a:stretch>
            </p:blipFill>
            <p:spPr>
              <a:xfrm rot="1361557">
                <a:off x="6224152" y="821708"/>
                <a:ext cx="482330" cy="859151"/>
              </a:xfrm>
              <a:prstGeom prst="rect">
                <a:avLst/>
              </a:prstGeom>
            </p:spPr>
          </p:pic>
        </p:grpSp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06176" flipH="1">
              <a:off x="3557096" y="628298"/>
              <a:ext cx="1728892" cy="1728892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28" t="28874" r="36889" b="55364"/>
            <a:stretch>
              <a:fillRect/>
            </a:stretch>
          </p:blipFill>
          <p:spPr>
            <a:xfrm>
              <a:off x="4262137" y="1107731"/>
              <a:ext cx="3968620" cy="1244082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5500432" y="1286557"/>
              <a:ext cx="161454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400" smtClean="0">
                  <a:solidFill>
                    <a:schemeClr val="bg1"/>
                  </a:solidFill>
                  <a:latin typeface="方正粗圆简体" panose="03000509000000000000" pitchFamily="65" charset="-122"/>
                  <a:ea typeface="方正粗圆简体" panose="03000509000000000000" pitchFamily="65" charset="-122"/>
                </a:rPr>
                <a:t>目  录</a:t>
              </a:r>
              <a:endParaRPr lang="zh-CN" altLang="en-US" sz="4400">
                <a:solidFill>
                  <a:schemeClr val="bg1"/>
                </a:solidFill>
                <a:latin typeface="方正粗圆简体" panose="03000509000000000000" pitchFamily="65" charset="-122"/>
                <a:ea typeface="方正粗圆简体" panose="03000509000000000000" pitchFamily="65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2077441" y="3077723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十大垃圾食品</a:t>
            </a:r>
            <a:endParaRPr lang="zh-CN" altLang="en-US" sz="1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092816" y="2883304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中小学生</a:t>
            </a:r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食品</a:t>
            </a:r>
            <a:r>
              <a:rPr lang="zh-CN" altLang="en-US" sz="16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安全</a:t>
            </a:r>
            <a:endParaRPr lang="en-US" altLang="zh-CN" sz="160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6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</a:t>
            </a:r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注意的问题</a:t>
            </a:r>
            <a:endParaRPr lang="zh-CN" altLang="en-US" sz="1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491143" y="3071106"/>
            <a:ext cx="253873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小摊贩食品对人体的危害</a:t>
            </a:r>
            <a:endParaRPr lang="zh-CN" altLang="en-US" sz="1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895735" y="2786657"/>
            <a:ext cx="2316265" cy="2535524"/>
            <a:chOff x="4895735" y="2786657"/>
            <a:chExt cx="2316265" cy="2535524"/>
          </a:xfrm>
        </p:grpSpPr>
        <p:sp>
          <p:nvSpPr>
            <p:cNvPr id="31" name="文本框 30"/>
            <p:cNvSpPr txBox="1"/>
            <p:nvPr/>
          </p:nvSpPr>
          <p:spPr>
            <a:xfrm>
              <a:off x="4895735" y="2786657"/>
              <a:ext cx="803425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600" b="1" smtClean="0">
                  <a:solidFill>
                    <a:schemeClr val="bg1"/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2</a:t>
              </a:r>
              <a:endParaRPr lang="zh-CN" altLang="en-US" sz="9600" b="1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5360968" y="3607681"/>
              <a:ext cx="1714500" cy="1714500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B698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5318030" y="3595746"/>
              <a:ext cx="1893970" cy="1458503"/>
              <a:chOff x="1989743" y="893852"/>
              <a:chExt cx="5590092" cy="4304801"/>
            </a:xfrm>
          </p:grpSpPr>
          <p:pic>
            <p:nvPicPr>
              <p:cNvPr id="20" name="图片 1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89743" y="893852"/>
                <a:ext cx="5590092" cy="4304801"/>
              </a:xfrm>
              <a:prstGeom prst="rect">
                <a:avLst/>
              </a:prstGeom>
            </p:spPr>
          </p:pic>
          <p:sp>
            <p:nvSpPr>
              <p:cNvPr id="21" name="任意多边形 20"/>
              <p:cNvSpPr/>
              <p:nvPr/>
            </p:nvSpPr>
            <p:spPr>
              <a:xfrm>
                <a:off x="3919923" y="1161613"/>
                <a:ext cx="1624459" cy="463191"/>
              </a:xfrm>
              <a:custGeom>
                <a:avLst/>
                <a:gdLst/>
                <a:ahLst/>
                <a:cxnLst/>
                <a:rect l="l" t="t" r="r" b="b"/>
                <a:pathLst>
                  <a:path w="1624459" h="463191">
                    <a:moveTo>
                      <a:pt x="1189806" y="340259"/>
                    </a:moveTo>
                    <a:lnTo>
                      <a:pt x="1189806" y="414896"/>
                    </a:lnTo>
                    <a:lnTo>
                      <a:pt x="1303958" y="414896"/>
                    </a:lnTo>
                    <a:lnTo>
                      <a:pt x="1303958" y="340259"/>
                    </a:lnTo>
                    <a:close/>
                    <a:moveTo>
                      <a:pt x="1134926" y="291964"/>
                    </a:moveTo>
                    <a:lnTo>
                      <a:pt x="1358838" y="291964"/>
                    </a:lnTo>
                    <a:lnTo>
                      <a:pt x="1358838" y="463191"/>
                    </a:lnTo>
                    <a:lnTo>
                      <a:pt x="1134926" y="463191"/>
                    </a:lnTo>
                    <a:close/>
                    <a:moveTo>
                      <a:pt x="627831" y="217327"/>
                    </a:moveTo>
                    <a:lnTo>
                      <a:pt x="733202" y="270012"/>
                    </a:lnTo>
                    <a:lnTo>
                      <a:pt x="684907" y="289769"/>
                    </a:lnTo>
                    <a:lnTo>
                      <a:pt x="577341" y="237084"/>
                    </a:lnTo>
                    <a:close/>
                    <a:moveTo>
                      <a:pt x="880281" y="208546"/>
                    </a:moveTo>
                    <a:lnTo>
                      <a:pt x="928576" y="226108"/>
                    </a:lnTo>
                    <a:lnTo>
                      <a:pt x="907483" y="311721"/>
                    </a:lnTo>
                    <a:lnTo>
                      <a:pt x="1040532" y="311721"/>
                    </a:lnTo>
                    <a:lnTo>
                      <a:pt x="1040532" y="355625"/>
                    </a:lnTo>
                    <a:lnTo>
                      <a:pt x="896666" y="355625"/>
                    </a:lnTo>
                    <a:lnTo>
                      <a:pt x="891257" y="377577"/>
                    </a:lnTo>
                    <a:lnTo>
                      <a:pt x="1042727" y="428067"/>
                    </a:lnTo>
                    <a:lnTo>
                      <a:pt x="1009799" y="463191"/>
                    </a:lnTo>
                    <a:lnTo>
                      <a:pt x="862719" y="417091"/>
                    </a:lnTo>
                    <a:lnTo>
                      <a:pt x="597098" y="463191"/>
                    </a:lnTo>
                    <a:lnTo>
                      <a:pt x="566365" y="428067"/>
                    </a:lnTo>
                    <a:lnTo>
                      <a:pt x="838572" y="375382"/>
                    </a:lnTo>
                    <a:lnTo>
                      <a:pt x="843511" y="355625"/>
                    </a:lnTo>
                    <a:lnTo>
                      <a:pt x="575146" y="355625"/>
                    </a:lnTo>
                    <a:lnTo>
                      <a:pt x="575146" y="311721"/>
                    </a:lnTo>
                    <a:lnTo>
                      <a:pt x="854487" y="311721"/>
                    </a:lnTo>
                    <a:close/>
                    <a:moveTo>
                      <a:pt x="735397" y="190984"/>
                    </a:moveTo>
                    <a:lnTo>
                      <a:pt x="840767" y="243669"/>
                    </a:lnTo>
                    <a:lnTo>
                      <a:pt x="792472" y="263426"/>
                    </a:lnTo>
                    <a:lnTo>
                      <a:pt x="684907" y="210741"/>
                    </a:lnTo>
                    <a:close/>
                    <a:moveTo>
                      <a:pt x="1321519" y="100980"/>
                    </a:moveTo>
                    <a:lnTo>
                      <a:pt x="1369814" y="116347"/>
                    </a:lnTo>
                    <a:lnTo>
                      <a:pt x="1301762" y="197570"/>
                    </a:lnTo>
                    <a:lnTo>
                      <a:pt x="1372009" y="197570"/>
                    </a:lnTo>
                    <a:lnTo>
                      <a:pt x="1372009" y="248060"/>
                    </a:lnTo>
                    <a:lnTo>
                      <a:pt x="1123950" y="248060"/>
                    </a:lnTo>
                    <a:lnTo>
                      <a:pt x="1123950" y="197570"/>
                    </a:lnTo>
                    <a:lnTo>
                      <a:pt x="1242491" y="197570"/>
                    </a:lnTo>
                    <a:close/>
                    <a:moveTo>
                      <a:pt x="1178830" y="100980"/>
                    </a:moveTo>
                    <a:lnTo>
                      <a:pt x="1233711" y="155861"/>
                    </a:lnTo>
                    <a:lnTo>
                      <a:pt x="1185416" y="173422"/>
                    </a:lnTo>
                    <a:lnTo>
                      <a:pt x="1130536" y="116347"/>
                    </a:lnTo>
                    <a:close/>
                    <a:moveTo>
                      <a:pt x="425872" y="76833"/>
                    </a:moveTo>
                    <a:lnTo>
                      <a:pt x="487338" y="362211"/>
                    </a:lnTo>
                    <a:lnTo>
                      <a:pt x="436848" y="381968"/>
                    </a:lnTo>
                    <a:lnTo>
                      <a:pt x="375382" y="96590"/>
                    </a:lnTo>
                    <a:close/>
                    <a:moveTo>
                      <a:pt x="68051" y="76833"/>
                    </a:moveTo>
                    <a:lnTo>
                      <a:pt x="118541" y="94395"/>
                    </a:lnTo>
                    <a:lnTo>
                      <a:pt x="48295" y="379773"/>
                    </a:lnTo>
                    <a:lnTo>
                      <a:pt x="0" y="362211"/>
                    </a:lnTo>
                    <a:close/>
                    <a:moveTo>
                      <a:pt x="1422499" y="21953"/>
                    </a:moveTo>
                    <a:lnTo>
                      <a:pt x="1624459" y="21953"/>
                    </a:lnTo>
                    <a:lnTo>
                      <a:pt x="1577226" y="212936"/>
                    </a:lnTo>
                    <a:lnTo>
                      <a:pt x="1611288" y="212936"/>
                    </a:lnTo>
                    <a:lnTo>
                      <a:pt x="1611288" y="441239"/>
                    </a:lnTo>
                    <a:lnTo>
                      <a:pt x="1519089" y="441239"/>
                    </a:lnTo>
                    <a:lnTo>
                      <a:pt x="1519089" y="392944"/>
                    </a:lnTo>
                    <a:lnTo>
                      <a:pt x="1556407" y="392944"/>
                    </a:lnTo>
                    <a:lnTo>
                      <a:pt x="1556407" y="214692"/>
                    </a:lnTo>
                    <a:lnTo>
                      <a:pt x="1530065" y="197570"/>
                    </a:lnTo>
                    <a:lnTo>
                      <a:pt x="1562993" y="70247"/>
                    </a:lnTo>
                    <a:lnTo>
                      <a:pt x="1477379" y="70247"/>
                    </a:lnTo>
                    <a:lnTo>
                      <a:pt x="1477379" y="463191"/>
                    </a:lnTo>
                    <a:lnTo>
                      <a:pt x="1422499" y="463191"/>
                    </a:lnTo>
                    <a:close/>
                    <a:moveTo>
                      <a:pt x="777106" y="10976"/>
                    </a:moveTo>
                    <a:lnTo>
                      <a:pt x="829791" y="10976"/>
                    </a:lnTo>
                    <a:lnTo>
                      <a:pt x="829791" y="32929"/>
                    </a:lnTo>
                    <a:lnTo>
                      <a:pt x="1038336" y="32929"/>
                    </a:lnTo>
                    <a:lnTo>
                      <a:pt x="1038336" y="79028"/>
                    </a:lnTo>
                    <a:lnTo>
                      <a:pt x="829791" y="79028"/>
                    </a:lnTo>
                    <a:lnTo>
                      <a:pt x="829791" y="116347"/>
                    </a:lnTo>
                    <a:lnTo>
                      <a:pt x="1047117" y="116347"/>
                    </a:lnTo>
                    <a:lnTo>
                      <a:pt x="1009799" y="261231"/>
                    </a:lnTo>
                    <a:lnTo>
                      <a:pt x="965894" y="226108"/>
                    </a:lnTo>
                    <a:lnTo>
                      <a:pt x="983456" y="162446"/>
                    </a:lnTo>
                    <a:lnTo>
                      <a:pt x="575146" y="162446"/>
                    </a:lnTo>
                    <a:lnTo>
                      <a:pt x="575146" y="116347"/>
                    </a:lnTo>
                    <a:lnTo>
                      <a:pt x="777106" y="116347"/>
                    </a:lnTo>
                    <a:lnTo>
                      <a:pt x="777106" y="79028"/>
                    </a:lnTo>
                    <a:lnTo>
                      <a:pt x="572951" y="79028"/>
                    </a:lnTo>
                    <a:lnTo>
                      <a:pt x="572951" y="32929"/>
                    </a:lnTo>
                    <a:lnTo>
                      <a:pt x="777106" y="32929"/>
                    </a:lnTo>
                    <a:close/>
                    <a:moveTo>
                      <a:pt x="226107" y="8781"/>
                    </a:moveTo>
                    <a:lnTo>
                      <a:pt x="280987" y="8781"/>
                    </a:lnTo>
                    <a:lnTo>
                      <a:pt x="280987" y="463191"/>
                    </a:lnTo>
                    <a:lnTo>
                      <a:pt x="175617" y="463191"/>
                    </a:lnTo>
                    <a:lnTo>
                      <a:pt x="175617" y="414896"/>
                    </a:lnTo>
                    <a:lnTo>
                      <a:pt x="226107" y="414896"/>
                    </a:lnTo>
                    <a:close/>
                    <a:moveTo>
                      <a:pt x="1266639" y="0"/>
                    </a:moveTo>
                    <a:lnTo>
                      <a:pt x="1279810" y="30733"/>
                    </a:lnTo>
                    <a:lnTo>
                      <a:pt x="1367619" y="30733"/>
                    </a:lnTo>
                    <a:lnTo>
                      <a:pt x="1367619" y="76833"/>
                    </a:lnTo>
                    <a:lnTo>
                      <a:pt x="1132731" y="76833"/>
                    </a:lnTo>
                    <a:lnTo>
                      <a:pt x="1132731" y="30733"/>
                    </a:lnTo>
                    <a:lnTo>
                      <a:pt x="1220539" y="30733"/>
                    </a:lnTo>
                    <a:lnTo>
                      <a:pt x="1213954" y="15367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8" name="组合 7"/>
          <p:cNvGrpSpPr/>
          <p:nvPr/>
        </p:nvGrpSpPr>
        <p:grpSpPr>
          <a:xfrm>
            <a:off x="1446958" y="2820281"/>
            <a:ext cx="2166574" cy="2492375"/>
            <a:chOff x="1446958" y="2820281"/>
            <a:chExt cx="2166574" cy="2492375"/>
          </a:xfrm>
        </p:grpSpPr>
        <p:sp>
          <p:nvSpPr>
            <p:cNvPr id="9" name="文本框 8"/>
            <p:cNvSpPr txBox="1"/>
            <p:nvPr/>
          </p:nvSpPr>
          <p:spPr>
            <a:xfrm>
              <a:off x="1460048" y="2820281"/>
              <a:ext cx="654346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600" b="1" smtClean="0">
                  <a:solidFill>
                    <a:schemeClr val="bg1"/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1</a:t>
              </a:r>
              <a:endParaRPr lang="zh-CN" altLang="en-US" sz="9600" b="1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1674793" y="3598156"/>
              <a:ext cx="1714500" cy="1714500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B698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4" t="7183" r="24747" b="16723"/>
            <a:stretch>
              <a:fillRect/>
            </a:stretch>
          </p:blipFill>
          <p:spPr>
            <a:xfrm>
              <a:off x="1446958" y="3457644"/>
              <a:ext cx="2166574" cy="1704104"/>
            </a:xfrm>
            <a:prstGeom prst="rect">
              <a:avLst/>
            </a:prstGeom>
            <a:effectLst>
              <a:outerShdw blurRad="101600" dist="101600" dir="6600000" algn="t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11" name="组合 10"/>
          <p:cNvGrpSpPr/>
          <p:nvPr/>
        </p:nvGrpSpPr>
        <p:grpSpPr>
          <a:xfrm>
            <a:off x="8424355" y="2755071"/>
            <a:ext cx="2210855" cy="2529010"/>
            <a:chOff x="8424355" y="2755071"/>
            <a:chExt cx="2210855" cy="2529010"/>
          </a:xfrm>
        </p:grpSpPr>
        <p:sp>
          <p:nvSpPr>
            <p:cNvPr id="32" name="椭圆 31"/>
            <p:cNvSpPr/>
            <p:nvPr/>
          </p:nvSpPr>
          <p:spPr>
            <a:xfrm>
              <a:off x="8789968" y="3569581"/>
              <a:ext cx="1714500" cy="1714500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B698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8424355" y="2755071"/>
              <a:ext cx="838691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600" b="1" smtClean="0">
                  <a:solidFill>
                    <a:schemeClr val="bg1"/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3</a:t>
              </a:r>
              <a:endParaRPr lang="zh-CN" altLang="en-US" sz="9600" b="1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8623867" y="3430162"/>
              <a:ext cx="2011343" cy="1797342"/>
              <a:chOff x="3835851" y="4406899"/>
              <a:chExt cx="2569171" cy="2295819"/>
            </a:xfrm>
          </p:grpSpPr>
          <p:pic>
            <p:nvPicPr>
              <p:cNvPr id="16" name="图片 15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0" t="28936" r="21979" b="15926"/>
              <a:stretch>
                <a:fillRect/>
              </a:stretch>
            </p:blipFill>
            <p:spPr>
              <a:xfrm>
                <a:off x="3835851" y="4495799"/>
                <a:ext cx="1954309" cy="2163147"/>
              </a:xfrm>
              <a:prstGeom prst="rect">
                <a:avLst/>
              </a:prstGeom>
            </p:spPr>
          </p:pic>
          <p:pic>
            <p:nvPicPr>
              <p:cNvPr id="17" name="图片 1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208" t="23399" r="50000" b="14074"/>
              <a:stretch>
                <a:fillRect/>
              </a:stretch>
            </p:blipFill>
            <p:spPr>
              <a:xfrm>
                <a:off x="5113090" y="4406899"/>
                <a:ext cx="1291932" cy="2295819"/>
              </a:xfrm>
              <a:prstGeom prst="rect">
                <a:avLst/>
              </a:prstGeom>
            </p:spPr>
          </p:pic>
        </p:grpSp>
      </p:grpSp>
      <p:sp>
        <p:nvSpPr>
          <p:cNvPr id="40" name="椭圆 39"/>
          <p:cNvSpPr/>
          <p:nvPr/>
        </p:nvSpPr>
        <p:spPr>
          <a:xfrm>
            <a:off x="1277955" y="5420300"/>
            <a:ext cx="2500829" cy="336014"/>
          </a:xfrm>
          <a:prstGeom prst="ellipse">
            <a:avLst/>
          </a:prstGeom>
          <a:gradFill flip="none" rotWithShape="1">
            <a:gsLst>
              <a:gs pos="0">
                <a:srgbClr val="492207">
                  <a:alpha val="70980"/>
                </a:srgbClr>
              </a:gs>
              <a:gs pos="61000">
                <a:srgbClr val="893F0D">
                  <a:alpha val="1961"/>
                </a:srgbClr>
              </a:gs>
              <a:gs pos="100000">
                <a:srgbClr val="F7E9CD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/>
          <p:cNvSpPr/>
          <p:nvPr/>
        </p:nvSpPr>
        <p:spPr>
          <a:xfrm>
            <a:off x="4933719" y="5451515"/>
            <a:ext cx="2500829" cy="336014"/>
          </a:xfrm>
          <a:prstGeom prst="ellipse">
            <a:avLst/>
          </a:prstGeom>
          <a:gradFill flip="none" rotWithShape="1">
            <a:gsLst>
              <a:gs pos="0">
                <a:srgbClr val="492207">
                  <a:alpha val="70980"/>
                </a:srgbClr>
              </a:gs>
              <a:gs pos="61000">
                <a:srgbClr val="893F0D">
                  <a:alpha val="1961"/>
                </a:srgbClr>
              </a:gs>
              <a:gs pos="100000">
                <a:srgbClr val="F7E9CD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/>
          <p:cNvSpPr/>
          <p:nvPr/>
        </p:nvSpPr>
        <p:spPr>
          <a:xfrm>
            <a:off x="8381999" y="5495582"/>
            <a:ext cx="2500829" cy="336014"/>
          </a:xfrm>
          <a:prstGeom prst="ellipse">
            <a:avLst/>
          </a:prstGeom>
          <a:gradFill flip="none" rotWithShape="1">
            <a:gsLst>
              <a:gs pos="0">
                <a:srgbClr val="492207">
                  <a:alpha val="70980"/>
                </a:srgbClr>
              </a:gs>
              <a:gs pos="61000">
                <a:srgbClr val="893F0D">
                  <a:alpha val="1961"/>
                </a:srgbClr>
              </a:gs>
              <a:gs pos="100000">
                <a:srgbClr val="F7E9CD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矩形 86"/>
          <p:cNvSpPr/>
          <p:nvPr/>
        </p:nvSpPr>
        <p:spPr>
          <a:xfrm>
            <a:off x="-201287" y="-1687187"/>
            <a:ext cx="12691431" cy="1211855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fade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48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7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8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5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2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>
                                      <p:stCondLst>
                                        <p:cond delay="37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5" presetClass="entr" presetSubtype="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2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5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grpId="0" nodeType="withEffect">
                                      <p:stCondLst>
                                        <p:cond delay="6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5" presetClass="entr" presetSubtype="0" fill="hold" nodeType="withEffect">
                                      <p:stCondLst>
                                        <p:cond delay="7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2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82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75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2" fill="hold" grpId="0" nodeType="withEffect">
                                      <p:stCondLst>
                                        <p:cond delay="87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7" grpId="0"/>
          <p:bldP spid="4" grpId="0"/>
          <p:bldP spid="40" grpId="0" animBg="1"/>
          <p:bldP spid="41" grpId="0" animBg="1"/>
          <p:bldP spid="42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5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2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>
                                      <p:stCondLst>
                                        <p:cond delay="37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5" presetClass="entr" presetSubtype="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2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5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grpId="0" nodeType="withEffect">
                                      <p:stCondLst>
                                        <p:cond delay="6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5" presetClass="entr" presetSubtype="0" fill="hold" nodeType="withEffect">
                                      <p:stCondLst>
                                        <p:cond delay="7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2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82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75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2" fill="hold" grpId="0" nodeType="withEffect">
                                      <p:stCondLst>
                                        <p:cond delay="87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7" grpId="0"/>
          <p:bldP spid="4" grpId="0"/>
          <p:bldP spid="40" grpId="0" animBg="1"/>
          <p:bldP spid="41" grpId="0" animBg="1"/>
          <p:bldP spid="42" grpId="0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/>
        </p:nvGrpSpPr>
        <p:grpSpPr bwMode="auto">
          <a:xfrm>
            <a:off x="1871278" y="472400"/>
            <a:ext cx="4566594" cy="2452634"/>
            <a:chOff x="774" y="0"/>
            <a:chExt cx="3735" cy="2006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774" y="0"/>
              <a:ext cx="3735" cy="2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5"/>
            <p:cNvSpPr/>
            <p:nvPr/>
          </p:nvSpPr>
          <p:spPr bwMode="auto">
            <a:xfrm>
              <a:off x="755" y="164"/>
              <a:ext cx="3711" cy="1797"/>
            </a:xfrm>
            <a:custGeom>
              <a:avLst/>
              <a:gdLst>
                <a:gd name="T0" fmla="*/ 866 w 1568"/>
                <a:gd name="T1" fmla="*/ 754 h 758"/>
                <a:gd name="T2" fmla="*/ 840 w 1568"/>
                <a:gd name="T3" fmla="*/ 681 h 758"/>
                <a:gd name="T4" fmla="*/ 828 w 1568"/>
                <a:gd name="T5" fmla="*/ 619 h 758"/>
                <a:gd name="T6" fmla="*/ 839 w 1568"/>
                <a:gd name="T7" fmla="*/ 570 h 758"/>
                <a:gd name="T8" fmla="*/ 834 w 1568"/>
                <a:gd name="T9" fmla="*/ 570 h 758"/>
                <a:gd name="T10" fmla="*/ 1036 w 1568"/>
                <a:gd name="T11" fmla="*/ 586 h 758"/>
                <a:gd name="T12" fmla="*/ 1395 w 1568"/>
                <a:gd name="T13" fmla="*/ 528 h 758"/>
                <a:gd name="T14" fmla="*/ 1519 w 1568"/>
                <a:gd name="T15" fmla="*/ 423 h 758"/>
                <a:gd name="T16" fmla="*/ 1549 w 1568"/>
                <a:gd name="T17" fmla="*/ 341 h 758"/>
                <a:gd name="T18" fmla="*/ 1560 w 1568"/>
                <a:gd name="T19" fmla="*/ 250 h 758"/>
                <a:gd name="T20" fmla="*/ 1533 w 1568"/>
                <a:gd name="T21" fmla="*/ 115 h 758"/>
                <a:gd name="T22" fmla="*/ 1436 w 1568"/>
                <a:gd name="T23" fmla="*/ 36 h 758"/>
                <a:gd name="T24" fmla="*/ 1259 w 1568"/>
                <a:gd name="T25" fmla="*/ 4 h 758"/>
                <a:gd name="T26" fmla="*/ 993 w 1568"/>
                <a:gd name="T27" fmla="*/ 12 h 758"/>
                <a:gd name="T28" fmla="*/ 676 w 1568"/>
                <a:gd name="T29" fmla="*/ 37 h 758"/>
                <a:gd name="T30" fmla="*/ 418 w 1568"/>
                <a:gd name="T31" fmla="*/ 46 h 758"/>
                <a:gd name="T32" fmla="*/ 224 w 1568"/>
                <a:gd name="T33" fmla="*/ 71 h 758"/>
                <a:gd name="T34" fmla="*/ 90 w 1568"/>
                <a:gd name="T35" fmla="*/ 141 h 758"/>
                <a:gd name="T36" fmla="*/ 17 w 1568"/>
                <a:gd name="T37" fmla="*/ 288 h 758"/>
                <a:gd name="T38" fmla="*/ 30 w 1568"/>
                <a:gd name="T39" fmla="*/ 480 h 758"/>
                <a:gd name="T40" fmla="*/ 344 w 1568"/>
                <a:gd name="T41" fmla="*/ 637 h 758"/>
                <a:gd name="T42" fmla="*/ 715 w 1568"/>
                <a:gd name="T43" fmla="*/ 608 h 758"/>
                <a:gd name="T44" fmla="*/ 705 w 1568"/>
                <a:gd name="T45" fmla="*/ 605 h 758"/>
                <a:gd name="T46" fmla="*/ 756 w 1568"/>
                <a:gd name="T47" fmla="*/ 676 h 758"/>
                <a:gd name="T48" fmla="*/ 860 w 1568"/>
                <a:gd name="T49" fmla="*/ 756 h 758"/>
                <a:gd name="T50" fmla="*/ 861 w 1568"/>
                <a:gd name="T51" fmla="*/ 751 h 758"/>
                <a:gd name="T52" fmla="*/ 760 w 1568"/>
                <a:gd name="T53" fmla="*/ 669 h 758"/>
                <a:gd name="T54" fmla="*/ 716 w 1568"/>
                <a:gd name="T55" fmla="*/ 605 h 758"/>
                <a:gd name="T56" fmla="*/ 706 w 1568"/>
                <a:gd name="T57" fmla="*/ 602 h 758"/>
                <a:gd name="T58" fmla="*/ 514 w 1568"/>
                <a:gd name="T59" fmla="*/ 631 h 758"/>
                <a:gd name="T60" fmla="*/ 301 w 1568"/>
                <a:gd name="T61" fmla="*/ 627 h 758"/>
                <a:gd name="T62" fmla="*/ 120 w 1568"/>
                <a:gd name="T63" fmla="*/ 567 h 758"/>
                <a:gd name="T64" fmla="*/ 23 w 1568"/>
                <a:gd name="T65" fmla="*/ 429 h 758"/>
                <a:gd name="T66" fmla="*/ 23 w 1568"/>
                <a:gd name="T67" fmla="*/ 324 h 758"/>
                <a:gd name="T68" fmla="*/ 47 w 1568"/>
                <a:gd name="T69" fmla="*/ 230 h 758"/>
                <a:gd name="T70" fmla="*/ 142 w 1568"/>
                <a:gd name="T71" fmla="*/ 113 h 758"/>
                <a:gd name="T72" fmla="*/ 301 w 1568"/>
                <a:gd name="T73" fmla="*/ 63 h 758"/>
                <a:gd name="T74" fmla="*/ 521 w 1568"/>
                <a:gd name="T75" fmla="*/ 48 h 758"/>
                <a:gd name="T76" fmla="*/ 804 w 1568"/>
                <a:gd name="T77" fmla="*/ 35 h 758"/>
                <a:gd name="T78" fmla="*/ 1118 w 1568"/>
                <a:gd name="T79" fmla="*/ 10 h 758"/>
                <a:gd name="T80" fmla="*/ 1349 w 1568"/>
                <a:gd name="T81" fmla="*/ 18 h 758"/>
                <a:gd name="T82" fmla="*/ 1487 w 1568"/>
                <a:gd name="T83" fmla="*/ 72 h 758"/>
                <a:gd name="T84" fmla="*/ 1534 w 1568"/>
                <a:gd name="T85" fmla="*/ 353 h 758"/>
                <a:gd name="T86" fmla="*/ 1280 w 1568"/>
                <a:gd name="T87" fmla="*/ 558 h 758"/>
                <a:gd name="T88" fmla="*/ 930 w 1568"/>
                <a:gd name="T89" fmla="*/ 576 h 758"/>
                <a:gd name="T90" fmla="*/ 832 w 1568"/>
                <a:gd name="T91" fmla="*/ 565 h 758"/>
                <a:gd name="T92" fmla="*/ 828 w 1568"/>
                <a:gd name="T93" fmla="*/ 565 h 758"/>
                <a:gd name="T94" fmla="*/ 817 w 1568"/>
                <a:gd name="T95" fmla="*/ 611 h 758"/>
                <a:gd name="T96" fmla="*/ 827 w 1568"/>
                <a:gd name="T97" fmla="*/ 673 h 758"/>
                <a:gd name="T98" fmla="*/ 855 w 1568"/>
                <a:gd name="T99" fmla="*/ 752 h 758"/>
                <a:gd name="T100" fmla="*/ 866 w 1568"/>
                <a:gd name="T101" fmla="*/ 754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68" h="758">
                  <a:moveTo>
                    <a:pt x="866" y="754"/>
                  </a:moveTo>
                  <a:cubicBezTo>
                    <a:pt x="856" y="731"/>
                    <a:pt x="847" y="706"/>
                    <a:pt x="840" y="681"/>
                  </a:cubicBezTo>
                  <a:cubicBezTo>
                    <a:pt x="834" y="661"/>
                    <a:pt x="830" y="640"/>
                    <a:pt x="828" y="619"/>
                  </a:cubicBezTo>
                  <a:cubicBezTo>
                    <a:pt x="827" y="603"/>
                    <a:pt x="828" y="583"/>
                    <a:pt x="839" y="570"/>
                  </a:cubicBezTo>
                  <a:cubicBezTo>
                    <a:pt x="837" y="570"/>
                    <a:pt x="836" y="570"/>
                    <a:pt x="834" y="570"/>
                  </a:cubicBezTo>
                  <a:cubicBezTo>
                    <a:pt x="901" y="581"/>
                    <a:pt x="969" y="585"/>
                    <a:pt x="1036" y="586"/>
                  </a:cubicBezTo>
                  <a:cubicBezTo>
                    <a:pt x="1156" y="588"/>
                    <a:pt x="1285" y="579"/>
                    <a:pt x="1395" y="528"/>
                  </a:cubicBezTo>
                  <a:cubicBezTo>
                    <a:pt x="1445" y="504"/>
                    <a:pt x="1490" y="470"/>
                    <a:pt x="1519" y="423"/>
                  </a:cubicBezTo>
                  <a:cubicBezTo>
                    <a:pt x="1534" y="398"/>
                    <a:pt x="1543" y="370"/>
                    <a:pt x="1549" y="341"/>
                  </a:cubicBezTo>
                  <a:cubicBezTo>
                    <a:pt x="1554" y="311"/>
                    <a:pt x="1558" y="280"/>
                    <a:pt x="1560" y="250"/>
                  </a:cubicBezTo>
                  <a:cubicBezTo>
                    <a:pt x="1562" y="204"/>
                    <a:pt x="1557" y="156"/>
                    <a:pt x="1533" y="115"/>
                  </a:cubicBezTo>
                  <a:cubicBezTo>
                    <a:pt x="1512" y="78"/>
                    <a:pt x="1475" y="52"/>
                    <a:pt x="1436" y="36"/>
                  </a:cubicBezTo>
                  <a:cubicBezTo>
                    <a:pt x="1380" y="14"/>
                    <a:pt x="1318" y="7"/>
                    <a:pt x="1259" y="4"/>
                  </a:cubicBezTo>
                  <a:cubicBezTo>
                    <a:pt x="1170" y="0"/>
                    <a:pt x="1081" y="5"/>
                    <a:pt x="993" y="12"/>
                  </a:cubicBezTo>
                  <a:cubicBezTo>
                    <a:pt x="887" y="21"/>
                    <a:pt x="782" y="32"/>
                    <a:pt x="676" y="37"/>
                  </a:cubicBezTo>
                  <a:cubicBezTo>
                    <a:pt x="590" y="40"/>
                    <a:pt x="504" y="42"/>
                    <a:pt x="418" y="46"/>
                  </a:cubicBezTo>
                  <a:cubicBezTo>
                    <a:pt x="353" y="50"/>
                    <a:pt x="287" y="54"/>
                    <a:pt x="224" y="71"/>
                  </a:cubicBezTo>
                  <a:cubicBezTo>
                    <a:pt x="175" y="83"/>
                    <a:pt x="127" y="104"/>
                    <a:pt x="90" y="141"/>
                  </a:cubicBezTo>
                  <a:cubicBezTo>
                    <a:pt x="51" y="180"/>
                    <a:pt x="29" y="234"/>
                    <a:pt x="17" y="288"/>
                  </a:cubicBezTo>
                  <a:cubicBezTo>
                    <a:pt x="3" y="352"/>
                    <a:pt x="0" y="420"/>
                    <a:pt x="30" y="480"/>
                  </a:cubicBezTo>
                  <a:cubicBezTo>
                    <a:pt x="86" y="593"/>
                    <a:pt x="229" y="627"/>
                    <a:pt x="344" y="637"/>
                  </a:cubicBezTo>
                  <a:cubicBezTo>
                    <a:pt x="467" y="648"/>
                    <a:pt x="595" y="636"/>
                    <a:pt x="715" y="608"/>
                  </a:cubicBezTo>
                  <a:cubicBezTo>
                    <a:pt x="712" y="607"/>
                    <a:pt x="709" y="606"/>
                    <a:pt x="705" y="605"/>
                  </a:cubicBezTo>
                  <a:cubicBezTo>
                    <a:pt x="720" y="630"/>
                    <a:pt x="737" y="654"/>
                    <a:pt x="756" y="676"/>
                  </a:cubicBezTo>
                  <a:cubicBezTo>
                    <a:pt x="783" y="709"/>
                    <a:pt x="817" y="745"/>
                    <a:pt x="860" y="756"/>
                  </a:cubicBezTo>
                  <a:cubicBezTo>
                    <a:pt x="866" y="758"/>
                    <a:pt x="868" y="753"/>
                    <a:pt x="861" y="751"/>
                  </a:cubicBezTo>
                  <a:cubicBezTo>
                    <a:pt x="819" y="740"/>
                    <a:pt x="786" y="701"/>
                    <a:pt x="760" y="669"/>
                  </a:cubicBezTo>
                  <a:cubicBezTo>
                    <a:pt x="744" y="649"/>
                    <a:pt x="729" y="628"/>
                    <a:pt x="716" y="605"/>
                  </a:cubicBezTo>
                  <a:cubicBezTo>
                    <a:pt x="714" y="603"/>
                    <a:pt x="709" y="602"/>
                    <a:pt x="706" y="602"/>
                  </a:cubicBezTo>
                  <a:cubicBezTo>
                    <a:pt x="643" y="617"/>
                    <a:pt x="579" y="626"/>
                    <a:pt x="514" y="631"/>
                  </a:cubicBezTo>
                  <a:cubicBezTo>
                    <a:pt x="443" y="637"/>
                    <a:pt x="372" y="637"/>
                    <a:pt x="301" y="627"/>
                  </a:cubicBezTo>
                  <a:cubicBezTo>
                    <a:pt x="238" y="618"/>
                    <a:pt x="174" y="602"/>
                    <a:pt x="120" y="567"/>
                  </a:cubicBezTo>
                  <a:cubicBezTo>
                    <a:pt x="70" y="535"/>
                    <a:pt x="35" y="487"/>
                    <a:pt x="23" y="429"/>
                  </a:cubicBezTo>
                  <a:cubicBezTo>
                    <a:pt x="16" y="394"/>
                    <a:pt x="17" y="359"/>
                    <a:pt x="23" y="324"/>
                  </a:cubicBezTo>
                  <a:cubicBezTo>
                    <a:pt x="28" y="292"/>
                    <a:pt x="35" y="260"/>
                    <a:pt x="47" y="230"/>
                  </a:cubicBezTo>
                  <a:cubicBezTo>
                    <a:pt x="66" y="182"/>
                    <a:pt x="98" y="140"/>
                    <a:pt x="142" y="113"/>
                  </a:cubicBezTo>
                  <a:cubicBezTo>
                    <a:pt x="190" y="83"/>
                    <a:pt x="246" y="70"/>
                    <a:pt x="301" y="63"/>
                  </a:cubicBezTo>
                  <a:cubicBezTo>
                    <a:pt x="374" y="53"/>
                    <a:pt x="448" y="51"/>
                    <a:pt x="521" y="48"/>
                  </a:cubicBezTo>
                  <a:cubicBezTo>
                    <a:pt x="615" y="45"/>
                    <a:pt x="710" y="42"/>
                    <a:pt x="804" y="35"/>
                  </a:cubicBezTo>
                  <a:cubicBezTo>
                    <a:pt x="909" y="28"/>
                    <a:pt x="1013" y="15"/>
                    <a:pt x="1118" y="10"/>
                  </a:cubicBezTo>
                  <a:cubicBezTo>
                    <a:pt x="1195" y="7"/>
                    <a:pt x="1273" y="6"/>
                    <a:pt x="1349" y="18"/>
                  </a:cubicBezTo>
                  <a:cubicBezTo>
                    <a:pt x="1397" y="26"/>
                    <a:pt x="1448" y="40"/>
                    <a:pt x="1487" y="72"/>
                  </a:cubicBezTo>
                  <a:cubicBezTo>
                    <a:pt x="1568" y="139"/>
                    <a:pt x="1554" y="262"/>
                    <a:pt x="1534" y="353"/>
                  </a:cubicBezTo>
                  <a:cubicBezTo>
                    <a:pt x="1507" y="474"/>
                    <a:pt x="1390" y="532"/>
                    <a:pt x="1280" y="558"/>
                  </a:cubicBezTo>
                  <a:cubicBezTo>
                    <a:pt x="1166" y="584"/>
                    <a:pt x="1046" y="584"/>
                    <a:pt x="930" y="576"/>
                  </a:cubicBezTo>
                  <a:cubicBezTo>
                    <a:pt x="897" y="573"/>
                    <a:pt x="864" y="570"/>
                    <a:pt x="832" y="565"/>
                  </a:cubicBezTo>
                  <a:cubicBezTo>
                    <a:pt x="831" y="565"/>
                    <a:pt x="829" y="564"/>
                    <a:pt x="828" y="565"/>
                  </a:cubicBezTo>
                  <a:cubicBezTo>
                    <a:pt x="818" y="578"/>
                    <a:pt x="816" y="595"/>
                    <a:pt x="817" y="611"/>
                  </a:cubicBezTo>
                  <a:cubicBezTo>
                    <a:pt x="817" y="632"/>
                    <a:pt x="822" y="652"/>
                    <a:pt x="827" y="673"/>
                  </a:cubicBezTo>
                  <a:cubicBezTo>
                    <a:pt x="834" y="700"/>
                    <a:pt x="843" y="727"/>
                    <a:pt x="855" y="752"/>
                  </a:cubicBezTo>
                  <a:cubicBezTo>
                    <a:pt x="856" y="756"/>
                    <a:pt x="867" y="757"/>
                    <a:pt x="866" y="754"/>
                  </a:cubicBezTo>
                  <a:close/>
                </a:path>
              </a:pathLst>
            </a:custGeom>
            <a:solidFill>
              <a:srgbClr val="744E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Freeform 6"/>
            <p:cNvSpPr/>
            <p:nvPr/>
          </p:nvSpPr>
          <p:spPr bwMode="auto">
            <a:xfrm>
              <a:off x="833" y="126"/>
              <a:ext cx="3681" cy="1873"/>
            </a:xfrm>
            <a:custGeom>
              <a:avLst/>
              <a:gdLst>
                <a:gd name="T0" fmla="*/ 836 w 1555"/>
                <a:gd name="T1" fmla="*/ 785 h 790"/>
                <a:gd name="T2" fmla="*/ 809 w 1555"/>
                <a:gd name="T3" fmla="*/ 707 h 790"/>
                <a:gd name="T4" fmla="*/ 797 w 1555"/>
                <a:gd name="T5" fmla="*/ 643 h 790"/>
                <a:gd name="T6" fmla="*/ 807 w 1555"/>
                <a:gd name="T7" fmla="*/ 592 h 790"/>
                <a:gd name="T8" fmla="*/ 798 w 1555"/>
                <a:gd name="T9" fmla="*/ 594 h 790"/>
                <a:gd name="T10" fmla="*/ 996 w 1555"/>
                <a:gd name="T11" fmla="*/ 611 h 790"/>
                <a:gd name="T12" fmla="*/ 1356 w 1555"/>
                <a:gd name="T13" fmla="*/ 560 h 790"/>
                <a:gd name="T14" fmla="*/ 1492 w 1555"/>
                <a:gd name="T15" fmla="*/ 464 h 790"/>
                <a:gd name="T16" fmla="*/ 1548 w 1555"/>
                <a:gd name="T17" fmla="*/ 299 h 790"/>
                <a:gd name="T18" fmla="*/ 1539 w 1555"/>
                <a:gd name="T19" fmla="*/ 148 h 790"/>
                <a:gd name="T20" fmla="*/ 1465 w 1555"/>
                <a:gd name="T21" fmla="*/ 55 h 790"/>
                <a:gd name="T22" fmla="*/ 1316 w 1555"/>
                <a:gd name="T23" fmla="*/ 10 h 790"/>
                <a:gd name="T24" fmla="*/ 1083 w 1555"/>
                <a:gd name="T25" fmla="*/ 5 h 790"/>
                <a:gd name="T26" fmla="*/ 768 w 1555"/>
                <a:gd name="T27" fmla="*/ 30 h 790"/>
                <a:gd name="T28" fmla="*/ 494 w 1555"/>
                <a:gd name="T29" fmla="*/ 43 h 790"/>
                <a:gd name="T30" fmla="*/ 287 w 1555"/>
                <a:gd name="T31" fmla="*/ 57 h 790"/>
                <a:gd name="T32" fmla="*/ 141 w 1555"/>
                <a:gd name="T33" fmla="*/ 100 h 790"/>
                <a:gd name="T34" fmla="*/ 48 w 1555"/>
                <a:gd name="T35" fmla="*/ 199 h 790"/>
                <a:gd name="T36" fmla="*/ 19 w 1555"/>
                <a:gd name="T37" fmla="*/ 280 h 790"/>
                <a:gd name="T38" fmla="*/ 3 w 1555"/>
                <a:gd name="T39" fmla="*/ 387 h 790"/>
                <a:gd name="T40" fmla="*/ 60 w 1555"/>
                <a:gd name="T41" fmla="*/ 562 h 790"/>
                <a:gd name="T42" fmla="*/ 214 w 1555"/>
                <a:gd name="T43" fmla="*/ 647 h 790"/>
                <a:gd name="T44" fmla="*/ 417 w 1555"/>
                <a:gd name="T45" fmla="*/ 667 h 790"/>
                <a:gd name="T46" fmla="*/ 624 w 1555"/>
                <a:gd name="T47" fmla="*/ 644 h 790"/>
                <a:gd name="T48" fmla="*/ 674 w 1555"/>
                <a:gd name="T49" fmla="*/ 633 h 790"/>
                <a:gd name="T50" fmla="*/ 666 w 1555"/>
                <a:gd name="T51" fmla="*/ 633 h 790"/>
                <a:gd name="T52" fmla="*/ 718 w 1555"/>
                <a:gd name="T53" fmla="*/ 705 h 790"/>
                <a:gd name="T54" fmla="*/ 826 w 1555"/>
                <a:gd name="T55" fmla="*/ 788 h 790"/>
                <a:gd name="T56" fmla="*/ 834 w 1555"/>
                <a:gd name="T57" fmla="*/ 783 h 790"/>
                <a:gd name="T58" fmla="*/ 727 w 1555"/>
                <a:gd name="T59" fmla="*/ 698 h 790"/>
                <a:gd name="T60" fmla="*/ 678 w 1555"/>
                <a:gd name="T61" fmla="*/ 629 h 790"/>
                <a:gd name="T62" fmla="*/ 670 w 1555"/>
                <a:gd name="T63" fmla="*/ 629 h 790"/>
                <a:gd name="T64" fmla="*/ 469 w 1555"/>
                <a:gd name="T65" fmla="*/ 660 h 790"/>
                <a:gd name="T66" fmla="*/ 258 w 1555"/>
                <a:gd name="T67" fmla="*/ 651 h 790"/>
                <a:gd name="T68" fmla="*/ 89 w 1555"/>
                <a:gd name="T69" fmla="*/ 577 h 790"/>
                <a:gd name="T70" fmla="*/ 15 w 1555"/>
                <a:gd name="T71" fmla="*/ 413 h 790"/>
                <a:gd name="T72" fmla="*/ 26 w 1555"/>
                <a:gd name="T73" fmla="*/ 300 h 790"/>
                <a:gd name="T74" fmla="*/ 52 w 1555"/>
                <a:gd name="T75" fmla="*/ 214 h 790"/>
                <a:gd name="T76" fmla="*/ 141 w 1555"/>
                <a:gd name="T77" fmla="*/ 106 h 790"/>
                <a:gd name="T78" fmla="*/ 286 w 1555"/>
                <a:gd name="T79" fmla="*/ 62 h 790"/>
                <a:gd name="T80" fmla="*/ 494 w 1555"/>
                <a:gd name="T81" fmla="*/ 48 h 790"/>
                <a:gd name="T82" fmla="*/ 768 w 1555"/>
                <a:gd name="T83" fmla="*/ 35 h 790"/>
                <a:gd name="T84" fmla="*/ 1083 w 1555"/>
                <a:gd name="T85" fmla="*/ 10 h 790"/>
                <a:gd name="T86" fmla="*/ 1317 w 1555"/>
                <a:gd name="T87" fmla="*/ 16 h 790"/>
                <a:gd name="T88" fmla="*/ 1463 w 1555"/>
                <a:gd name="T89" fmla="*/ 64 h 790"/>
                <a:gd name="T90" fmla="*/ 1533 w 1555"/>
                <a:gd name="T91" fmla="*/ 321 h 790"/>
                <a:gd name="T92" fmla="*/ 1511 w 1555"/>
                <a:gd name="T93" fmla="*/ 413 h 790"/>
                <a:gd name="T94" fmla="*/ 1465 w 1555"/>
                <a:gd name="T95" fmla="*/ 482 h 790"/>
                <a:gd name="T96" fmla="*/ 1317 w 1555"/>
                <a:gd name="T97" fmla="*/ 569 h 790"/>
                <a:gd name="T98" fmla="*/ 957 w 1555"/>
                <a:gd name="T99" fmla="*/ 604 h 790"/>
                <a:gd name="T100" fmla="*/ 806 w 1555"/>
                <a:gd name="T101" fmla="*/ 589 h 790"/>
                <a:gd name="T102" fmla="*/ 797 w 1555"/>
                <a:gd name="T103" fmla="*/ 591 h 790"/>
                <a:gd name="T104" fmla="*/ 785 w 1555"/>
                <a:gd name="T105" fmla="*/ 639 h 790"/>
                <a:gd name="T106" fmla="*/ 796 w 1555"/>
                <a:gd name="T107" fmla="*/ 705 h 790"/>
                <a:gd name="T108" fmla="*/ 824 w 1555"/>
                <a:gd name="T109" fmla="*/ 787 h 790"/>
                <a:gd name="T110" fmla="*/ 836 w 1555"/>
                <a:gd name="T111" fmla="*/ 785 h 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555" h="790">
                  <a:moveTo>
                    <a:pt x="836" y="785"/>
                  </a:moveTo>
                  <a:cubicBezTo>
                    <a:pt x="825" y="760"/>
                    <a:pt x="816" y="733"/>
                    <a:pt x="809" y="707"/>
                  </a:cubicBezTo>
                  <a:cubicBezTo>
                    <a:pt x="803" y="686"/>
                    <a:pt x="798" y="665"/>
                    <a:pt x="797" y="643"/>
                  </a:cubicBezTo>
                  <a:cubicBezTo>
                    <a:pt x="796" y="626"/>
                    <a:pt x="796" y="606"/>
                    <a:pt x="807" y="592"/>
                  </a:cubicBezTo>
                  <a:cubicBezTo>
                    <a:pt x="804" y="593"/>
                    <a:pt x="801" y="593"/>
                    <a:pt x="798" y="594"/>
                  </a:cubicBezTo>
                  <a:cubicBezTo>
                    <a:pt x="863" y="605"/>
                    <a:pt x="930" y="609"/>
                    <a:pt x="996" y="611"/>
                  </a:cubicBezTo>
                  <a:cubicBezTo>
                    <a:pt x="1116" y="613"/>
                    <a:pt x="1243" y="605"/>
                    <a:pt x="1356" y="560"/>
                  </a:cubicBezTo>
                  <a:cubicBezTo>
                    <a:pt x="1408" y="539"/>
                    <a:pt x="1457" y="508"/>
                    <a:pt x="1492" y="464"/>
                  </a:cubicBezTo>
                  <a:cubicBezTo>
                    <a:pt x="1529" y="416"/>
                    <a:pt x="1541" y="358"/>
                    <a:pt x="1548" y="299"/>
                  </a:cubicBezTo>
                  <a:cubicBezTo>
                    <a:pt x="1554" y="249"/>
                    <a:pt x="1555" y="196"/>
                    <a:pt x="1539" y="148"/>
                  </a:cubicBezTo>
                  <a:cubicBezTo>
                    <a:pt x="1526" y="109"/>
                    <a:pt x="1500" y="77"/>
                    <a:pt x="1465" y="55"/>
                  </a:cubicBezTo>
                  <a:cubicBezTo>
                    <a:pt x="1421" y="27"/>
                    <a:pt x="1367" y="16"/>
                    <a:pt x="1316" y="10"/>
                  </a:cubicBezTo>
                  <a:cubicBezTo>
                    <a:pt x="1239" y="0"/>
                    <a:pt x="1160" y="1"/>
                    <a:pt x="1083" y="5"/>
                  </a:cubicBezTo>
                  <a:cubicBezTo>
                    <a:pt x="978" y="10"/>
                    <a:pt x="873" y="23"/>
                    <a:pt x="768" y="30"/>
                  </a:cubicBezTo>
                  <a:cubicBezTo>
                    <a:pt x="676" y="37"/>
                    <a:pt x="585" y="40"/>
                    <a:pt x="494" y="43"/>
                  </a:cubicBezTo>
                  <a:cubicBezTo>
                    <a:pt x="425" y="46"/>
                    <a:pt x="356" y="48"/>
                    <a:pt x="287" y="57"/>
                  </a:cubicBezTo>
                  <a:cubicBezTo>
                    <a:pt x="237" y="63"/>
                    <a:pt x="186" y="75"/>
                    <a:pt x="141" y="100"/>
                  </a:cubicBezTo>
                  <a:cubicBezTo>
                    <a:pt x="100" y="122"/>
                    <a:pt x="68" y="157"/>
                    <a:pt x="48" y="199"/>
                  </a:cubicBezTo>
                  <a:cubicBezTo>
                    <a:pt x="35" y="225"/>
                    <a:pt x="26" y="252"/>
                    <a:pt x="19" y="280"/>
                  </a:cubicBezTo>
                  <a:cubicBezTo>
                    <a:pt x="10" y="315"/>
                    <a:pt x="4" y="351"/>
                    <a:pt x="3" y="387"/>
                  </a:cubicBezTo>
                  <a:cubicBezTo>
                    <a:pt x="0" y="450"/>
                    <a:pt x="17" y="514"/>
                    <a:pt x="60" y="562"/>
                  </a:cubicBezTo>
                  <a:cubicBezTo>
                    <a:pt x="100" y="607"/>
                    <a:pt x="157" y="632"/>
                    <a:pt x="214" y="647"/>
                  </a:cubicBezTo>
                  <a:cubicBezTo>
                    <a:pt x="280" y="665"/>
                    <a:pt x="349" y="669"/>
                    <a:pt x="417" y="667"/>
                  </a:cubicBezTo>
                  <a:cubicBezTo>
                    <a:pt x="487" y="665"/>
                    <a:pt x="556" y="657"/>
                    <a:pt x="624" y="644"/>
                  </a:cubicBezTo>
                  <a:cubicBezTo>
                    <a:pt x="641" y="640"/>
                    <a:pt x="657" y="637"/>
                    <a:pt x="674" y="633"/>
                  </a:cubicBezTo>
                  <a:cubicBezTo>
                    <a:pt x="671" y="633"/>
                    <a:pt x="669" y="633"/>
                    <a:pt x="666" y="633"/>
                  </a:cubicBezTo>
                  <a:cubicBezTo>
                    <a:pt x="682" y="658"/>
                    <a:pt x="700" y="682"/>
                    <a:pt x="718" y="705"/>
                  </a:cubicBezTo>
                  <a:cubicBezTo>
                    <a:pt x="747" y="739"/>
                    <a:pt x="782" y="777"/>
                    <a:pt x="826" y="788"/>
                  </a:cubicBezTo>
                  <a:cubicBezTo>
                    <a:pt x="829" y="789"/>
                    <a:pt x="840" y="785"/>
                    <a:pt x="834" y="783"/>
                  </a:cubicBezTo>
                  <a:cubicBezTo>
                    <a:pt x="790" y="772"/>
                    <a:pt x="755" y="732"/>
                    <a:pt x="727" y="698"/>
                  </a:cubicBezTo>
                  <a:cubicBezTo>
                    <a:pt x="709" y="676"/>
                    <a:pt x="692" y="653"/>
                    <a:pt x="678" y="629"/>
                  </a:cubicBezTo>
                  <a:cubicBezTo>
                    <a:pt x="676" y="627"/>
                    <a:pt x="672" y="629"/>
                    <a:pt x="670" y="629"/>
                  </a:cubicBezTo>
                  <a:cubicBezTo>
                    <a:pt x="604" y="644"/>
                    <a:pt x="537" y="655"/>
                    <a:pt x="469" y="660"/>
                  </a:cubicBezTo>
                  <a:cubicBezTo>
                    <a:pt x="399" y="665"/>
                    <a:pt x="327" y="664"/>
                    <a:pt x="258" y="651"/>
                  </a:cubicBezTo>
                  <a:cubicBezTo>
                    <a:pt x="197" y="640"/>
                    <a:pt x="136" y="618"/>
                    <a:pt x="89" y="577"/>
                  </a:cubicBezTo>
                  <a:cubicBezTo>
                    <a:pt x="42" y="535"/>
                    <a:pt x="18" y="476"/>
                    <a:pt x="15" y="413"/>
                  </a:cubicBezTo>
                  <a:cubicBezTo>
                    <a:pt x="13" y="375"/>
                    <a:pt x="18" y="337"/>
                    <a:pt x="26" y="300"/>
                  </a:cubicBezTo>
                  <a:cubicBezTo>
                    <a:pt x="32" y="271"/>
                    <a:pt x="40" y="242"/>
                    <a:pt x="52" y="214"/>
                  </a:cubicBezTo>
                  <a:cubicBezTo>
                    <a:pt x="71" y="170"/>
                    <a:pt x="100" y="132"/>
                    <a:pt x="141" y="106"/>
                  </a:cubicBezTo>
                  <a:cubicBezTo>
                    <a:pt x="185" y="80"/>
                    <a:pt x="236" y="69"/>
                    <a:pt x="286" y="62"/>
                  </a:cubicBezTo>
                  <a:cubicBezTo>
                    <a:pt x="355" y="52"/>
                    <a:pt x="425" y="51"/>
                    <a:pt x="494" y="48"/>
                  </a:cubicBezTo>
                  <a:cubicBezTo>
                    <a:pt x="585" y="45"/>
                    <a:pt x="677" y="42"/>
                    <a:pt x="768" y="35"/>
                  </a:cubicBezTo>
                  <a:cubicBezTo>
                    <a:pt x="874" y="28"/>
                    <a:pt x="978" y="15"/>
                    <a:pt x="1083" y="10"/>
                  </a:cubicBezTo>
                  <a:cubicBezTo>
                    <a:pt x="1161" y="6"/>
                    <a:pt x="1240" y="5"/>
                    <a:pt x="1317" y="16"/>
                  </a:cubicBezTo>
                  <a:cubicBezTo>
                    <a:pt x="1368" y="23"/>
                    <a:pt x="1420" y="35"/>
                    <a:pt x="1463" y="64"/>
                  </a:cubicBezTo>
                  <a:cubicBezTo>
                    <a:pt x="1546" y="122"/>
                    <a:pt x="1547" y="230"/>
                    <a:pt x="1533" y="321"/>
                  </a:cubicBezTo>
                  <a:cubicBezTo>
                    <a:pt x="1529" y="352"/>
                    <a:pt x="1523" y="383"/>
                    <a:pt x="1511" y="413"/>
                  </a:cubicBezTo>
                  <a:cubicBezTo>
                    <a:pt x="1500" y="438"/>
                    <a:pt x="1484" y="462"/>
                    <a:pt x="1465" y="482"/>
                  </a:cubicBezTo>
                  <a:cubicBezTo>
                    <a:pt x="1425" y="524"/>
                    <a:pt x="1371" y="551"/>
                    <a:pt x="1317" y="569"/>
                  </a:cubicBezTo>
                  <a:cubicBezTo>
                    <a:pt x="1202" y="606"/>
                    <a:pt x="1077" y="610"/>
                    <a:pt x="957" y="604"/>
                  </a:cubicBezTo>
                  <a:cubicBezTo>
                    <a:pt x="907" y="601"/>
                    <a:pt x="856" y="597"/>
                    <a:pt x="806" y="589"/>
                  </a:cubicBezTo>
                  <a:cubicBezTo>
                    <a:pt x="803" y="589"/>
                    <a:pt x="799" y="589"/>
                    <a:pt x="797" y="591"/>
                  </a:cubicBezTo>
                  <a:cubicBezTo>
                    <a:pt x="786" y="605"/>
                    <a:pt x="784" y="622"/>
                    <a:pt x="785" y="639"/>
                  </a:cubicBezTo>
                  <a:cubicBezTo>
                    <a:pt x="785" y="661"/>
                    <a:pt x="790" y="683"/>
                    <a:pt x="796" y="705"/>
                  </a:cubicBezTo>
                  <a:cubicBezTo>
                    <a:pt x="803" y="733"/>
                    <a:pt x="813" y="760"/>
                    <a:pt x="824" y="787"/>
                  </a:cubicBezTo>
                  <a:cubicBezTo>
                    <a:pt x="826" y="790"/>
                    <a:pt x="837" y="787"/>
                    <a:pt x="836" y="785"/>
                  </a:cubicBezTo>
                  <a:close/>
                </a:path>
              </a:pathLst>
            </a:custGeom>
            <a:solidFill>
              <a:srgbClr val="744E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auto">
            <a:xfrm flipH="1" flipV="1">
              <a:off x="1302" y="204"/>
              <a:ext cx="149" cy="199"/>
            </a:xfrm>
            <a:prstGeom prst="line">
              <a:avLst/>
            </a:prstGeom>
            <a:noFill/>
            <a:ln w="38100" cap="rnd">
              <a:solidFill>
                <a:srgbClr val="744E47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 flipH="1" flipV="1">
              <a:off x="1425" y="133"/>
              <a:ext cx="87" cy="232"/>
            </a:xfrm>
            <a:prstGeom prst="line">
              <a:avLst/>
            </a:prstGeom>
            <a:noFill/>
            <a:ln w="38100" cap="rnd">
              <a:solidFill>
                <a:srgbClr val="744E47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 flipV="1">
              <a:off x="3808" y="57"/>
              <a:ext cx="107" cy="228"/>
            </a:xfrm>
            <a:prstGeom prst="line">
              <a:avLst/>
            </a:prstGeom>
            <a:noFill/>
            <a:ln w="38100" cap="rnd">
              <a:solidFill>
                <a:srgbClr val="744E47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 flipV="1">
              <a:off x="3740" y="12"/>
              <a:ext cx="38" cy="249"/>
            </a:xfrm>
            <a:prstGeom prst="line">
              <a:avLst/>
            </a:prstGeom>
            <a:noFill/>
            <a:ln w="38100" cap="rnd">
              <a:solidFill>
                <a:srgbClr val="744E47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" name="矩形 1"/>
          <p:cNvSpPr/>
          <p:nvPr/>
        </p:nvSpPr>
        <p:spPr>
          <a:xfrm>
            <a:off x="2304935" y="1061238"/>
            <a:ext cx="3910513" cy="961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smtClean="0">
                <a:solidFill>
                  <a:srgbClr val="298F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到</a:t>
            </a:r>
            <a:r>
              <a:rPr lang="zh-CN" altLang="en-US" sz="2000">
                <a:solidFill>
                  <a:srgbClr val="298F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正规商店里购买，不买校园周边、街头巷尾的“三无”食品。</a:t>
            </a:r>
            <a:endParaRPr lang="zh-CN" altLang="en-US" sz="2000">
              <a:solidFill>
                <a:srgbClr val="298F7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3" name="图片 8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7" t="23957" r="32834" b="26987"/>
          <a:stretch>
            <a:fillRect/>
          </a:stretch>
        </p:blipFill>
        <p:spPr>
          <a:xfrm>
            <a:off x="672063" y="3456531"/>
            <a:ext cx="3720076" cy="2499426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7635750" y="685148"/>
            <a:ext cx="3588683" cy="3098202"/>
            <a:chOff x="2652384" y="732517"/>
            <a:chExt cx="4722607" cy="4077148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62" t="10647" r="27487" b="17291"/>
            <a:stretch>
              <a:fillRect/>
            </a:stretch>
          </p:blipFill>
          <p:spPr>
            <a:xfrm>
              <a:off x="2652384" y="732517"/>
              <a:ext cx="4722607" cy="4077148"/>
            </a:xfrm>
            <a:prstGeom prst="rect">
              <a:avLst/>
            </a:prstGeom>
          </p:spPr>
        </p:pic>
        <p:sp>
          <p:nvSpPr>
            <p:cNvPr id="86" name="文本框 85"/>
            <p:cNvSpPr txBox="1"/>
            <p:nvPr/>
          </p:nvSpPr>
          <p:spPr>
            <a:xfrm rot="20972547">
              <a:off x="3503910" y="1492709"/>
              <a:ext cx="1660604" cy="6885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smtClean="0">
                  <a:solidFill>
                    <a:schemeClr val="bg1"/>
                  </a:solidFill>
                  <a:latin typeface="方正粗圆_GBK" panose="03000509000000000000" pitchFamily="65" charset="-122"/>
                  <a:ea typeface="方正粗圆_GBK" panose="03000509000000000000" pitchFamily="65" charset="-122"/>
                </a:rPr>
                <a:t>零食铺</a:t>
              </a:r>
              <a:endParaRPr lang="zh-CN" altLang="en-US" sz="2800">
                <a:solidFill>
                  <a:schemeClr val="bg1"/>
                </a:solidFill>
                <a:latin typeface="方正粗圆_GBK" panose="03000509000000000000" pitchFamily="65" charset="-122"/>
                <a:ea typeface="方正粗圆_GBK" panose="03000509000000000000" pitchFamily="65" charset="-122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5" t="19656" r="30589" b="24871"/>
          <a:stretch>
            <a:fillRect/>
          </a:stretch>
        </p:blipFill>
        <p:spPr>
          <a:xfrm>
            <a:off x="3534031" y="2360141"/>
            <a:ext cx="5312431" cy="449785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8" t="23399" r="50000" b="14074"/>
          <a:stretch>
            <a:fillRect/>
          </a:stretch>
        </p:blipFill>
        <p:spPr>
          <a:xfrm>
            <a:off x="9510702" y="2755557"/>
            <a:ext cx="1378488" cy="24496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5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528" fill="hold" grpId="0" nodeType="withEffect">
                                      <p:stCondLst>
                                        <p:cond delay="3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528" fill="hold" grpId="0" nodeType="withEffect">
                                      <p:stCondLst>
                                        <p:cond delay="3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3336324"/>
            <a:ext cx="12192000" cy="3521676"/>
          </a:xfrm>
          <a:prstGeom prst="rect">
            <a:avLst/>
          </a:prstGeom>
          <a:solidFill>
            <a:srgbClr val="298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0" y="0"/>
            <a:ext cx="12192000" cy="3373395"/>
            <a:chOff x="0" y="0"/>
            <a:chExt cx="12192000" cy="3373395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72" b="31036"/>
            <a:stretch>
              <a:fillRect/>
            </a:stretch>
          </p:blipFill>
          <p:spPr>
            <a:xfrm>
              <a:off x="1" y="0"/>
              <a:ext cx="12191999" cy="3373395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0" y="0"/>
              <a:ext cx="12192000" cy="3373395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729945" y="2310713"/>
            <a:ext cx="2248931" cy="2248931"/>
            <a:chOff x="1729945" y="2310713"/>
            <a:chExt cx="2248931" cy="2248931"/>
          </a:xfrm>
        </p:grpSpPr>
        <p:sp>
          <p:nvSpPr>
            <p:cNvPr id="5" name="椭圆 4"/>
            <p:cNvSpPr/>
            <p:nvPr/>
          </p:nvSpPr>
          <p:spPr>
            <a:xfrm>
              <a:off x="1729945" y="2310713"/>
              <a:ext cx="2248931" cy="2248931"/>
            </a:xfrm>
            <a:prstGeom prst="ellipse">
              <a:avLst/>
            </a:prstGeom>
            <a:solidFill>
              <a:srgbClr val="A4BF7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1882346" y="2463114"/>
              <a:ext cx="1935892" cy="1935892"/>
            </a:xfrm>
            <a:prstGeom prst="ellipse">
              <a:avLst/>
            </a:prstGeom>
            <a:solidFill>
              <a:srgbClr val="8CAE5E"/>
            </a:solidFill>
            <a:ln>
              <a:solidFill>
                <a:srgbClr val="298F7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991181" y="3163477"/>
              <a:ext cx="17235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无生产</a:t>
              </a:r>
              <a:r>
                <a:rPr lang="zh-CN" altLang="en-US" sz="2400" b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日期</a:t>
              </a:r>
              <a:endParaRPr lang="en-US" altLang="zh-CN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5020961" y="2376616"/>
            <a:ext cx="2248931" cy="2248931"/>
            <a:chOff x="5020961" y="2376616"/>
            <a:chExt cx="2248931" cy="2248931"/>
          </a:xfrm>
        </p:grpSpPr>
        <p:sp>
          <p:nvSpPr>
            <p:cNvPr id="7" name="椭圆 6"/>
            <p:cNvSpPr/>
            <p:nvPr/>
          </p:nvSpPr>
          <p:spPr>
            <a:xfrm>
              <a:off x="5020961" y="2376616"/>
              <a:ext cx="2248931" cy="2248931"/>
            </a:xfrm>
            <a:prstGeom prst="ellipse">
              <a:avLst/>
            </a:prstGeom>
            <a:solidFill>
              <a:srgbClr val="B698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5161005" y="2529017"/>
              <a:ext cx="1935892" cy="1935892"/>
            </a:xfrm>
            <a:prstGeom prst="ellipse">
              <a:avLst/>
            </a:prstGeom>
            <a:solidFill>
              <a:srgbClr val="A68550"/>
            </a:solidFill>
            <a:ln>
              <a:solidFill>
                <a:srgbClr val="562E18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5559522" y="3057935"/>
              <a:ext cx="110799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无</a:t>
              </a:r>
              <a:r>
                <a:rPr lang="zh-CN" altLang="en-US" sz="2400" b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质量</a:t>
              </a:r>
              <a:endParaRPr lang="en-US" altLang="zh-CN" sz="24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2400" b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合格证</a:t>
              </a:r>
              <a:endParaRPr lang="zh-CN" altLang="en-US" sz="24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8472615" y="2318951"/>
            <a:ext cx="2248931" cy="2248931"/>
            <a:chOff x="8472615" y="2318951"/>
            <a:chExt cx="2248931" cy="2248931"/>
          </a:xfrm>
        </p:grpSpPr>
        <p:sp>
          <p:nvSpPr>
            <p:cNvPr id="10" name="椭圆 9"/>
            <p:cNvSpPr/>
            <p:nvPr/>
          </p:nvSpPr>
          <p:spPr>
            <a:xfrm>
              <a:off x="8472615" y="2318951"/>
              <a:ext cx="2248931" cy="2248931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8625016" y="2483709"/>
              <a:ext cx="1935892" cy="193589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562E18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8724017" y="3207088"/>
              <a:ext cx="17235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无生产厂家</a:t>
              </a:r>
              <a:endParaRPr lang="zh-CN" altLang="en-US" sz="2400" b="1">
                <a:solidFill>
                  <a:schemeClr val="bg1"/>
                </a:solidFill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3582691" y="4871623"/>
            <a:ext cx="493111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三</a:t>
            </a: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无食品可能是过期食品、</a:t>
            </a:r>
            <a:r>
              <a:rPr lang="zh-CN" altLang="en-US" sz="1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含有</a:t>
            </a: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色素和</a:t>
            </a:r>
            <a:r>
              <a:rPr lang="zh-CN" altLang="en-US" sz="1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防腐剂</a:t>
            </a:r>
            <a:endParaRPr lang="en-US" altLang="zh-CN" sz="140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的食品，甚至</a:t>
            </a: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</a:t>
            </a:r>
            <a:r>
              <a:rPr lang="zh-CN" altLang="en-US" sz="1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地下工厂</a:t>
            </a: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生产的食品。食用了这</a:t>
            </a:r>
            <a:r>
              <a:rPr lang="zh-CN" altLang="en-US" sz="1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  <a:endParaRPr lang="en-US" altLang="zh-CN" sz="140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类</a:t>
            </a: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食品</a:t>
            </a:r>
            <a:r>
              <a:rPr lang="zh-CN" altLang="en-US" sz="1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，吃过后轻则</a:t>
            </a: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腹痛，重则呕吐、腹泻、以至食物中毒。</a:t>
            </a:r>
            <a:endParaRPr lang="zh-CN" altLang="en-US" sz="1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200280" y="1022850"/>
            <a:ext cx="45359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>
                <a:solidFill>
                  <a:schemeClr val="bg1"/>
                </a:solidFill>
                <a:latin typeface="方正粗圆_GBK" panose="03000509000000000000" pitchFamily="65" charset="-122"/>
                <a:ea typeface="方正粗圆_GBK" panose="03000509000000000000" pitchFamily="65" charset="-122"/>
              </a:rPr>
              <a:t>拒绝</a:t>
            </a:r>
            <a:r>
              <a:rPr lang="zh-CN" altLang="en-US" sz="4400" smtClean="0">
                <a:solidFill>
                  <a:schemeClr val="bg1"/>
                </a:solidFill>
                <a:latin typeface="方正粗圆_GBK" panose="03000509000000000000" pitchFamily="65" charset="-122"/>
                <a:ea typeface="方正粗圆_GBK" panose="03000509000000000000" pitchFamily="65" charset="-122"/>
              </a:rPr>
              <a:t>“三无产品”</a:t>
            </a:r>
            <a:endParaRPr lang="zh-CN" altLang="en-US" sz="4400">
              <a:solidFill>
                <a:schemeClr val="bg1"/>
              </a:solidFill>
              <a:latin typeface="方正粗圆_GBK" panose="03000509000000000000" pitchFamily="65" charset="-122"/>
              <a:ea typeface="方正粗圆_GBK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4" name="图片 413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9" t="16150" r="10913" b="3099"/>
          <a:stretch>
            <a:fillRect/>
          </a:stretch>
        </p:blipFill>
        <p:spPr>
          <a:xfrm>
            <a:off x="3694670" y="1837221"/>
            <a:ext cx="3480659" cy="2736167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6574901" y="2339030"/>
            <a:ext cx="3851240" cy="3851240"/>
            <a:chOff x="4882025" y="2314317"/>
            <a:chExt cx="3851240" cy="3851240"/>
          </a:xfrm>
        </p:grpSpPr>
        <p:sp>
          <p:nvSpPr>
            <p:cNvPr id="4195" name="椭圆 4194"/>
            <p:cNvSpPr/>
            <p:nvPr/>
          </p:nvSpPr>
          <p:spPr>
            <a:xfrm>
              <a:off x="4882025" y="2314317"/>
              <a:ext cx="3851240" cy="3851240"/>
            </a:xfrm>
            <a:prstGeom prst="ellipse">
              <a:avLst/>
            </a:prstGeom>
            <a:solidFill>
              <a:srgbClr val="5B3E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98" name="图片 29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81" t="27294" r="10229" b="24235"/>
            <a:stretch>
              <a:fillRect/>
            </a:stretch>
          </p:blipFill>
          <p:spPr>
            <a:xfrm>
              <a:off x="5000360" y="2432652"/>
              <a:ext cx="3625327" cy="3625327"/>
            </a:xfrm>
            <a:custGeom>
              <a:avLst/>
              <a:gdLst>
                <a:gd name="connsiteX0" fmla="*/ 1662057 w 3324114"/>
                <a:gd name="connsiteY0" fmla="*/ 0 h 3324114"/>
                <a:gd name="connsiteX1" fmla="*/ 3324114 w 3324114"/>
                <a:gd name="connsiteY1" fmla="*/ 1662057 h 3324114"/>
                <a:gd name="connsiteX2" fmla="*/ 1662057 w 3324114"/>
                <a:gd name="connsiteY2" fmla="*/ 3324114 h 3324114"/>
                <a:gd name="connsiteX3" fmla="*/ 0 w 3324114"/>
                <a:gd name="connsiteY3" fmla="*/ 1662057 h 3324114"/>
                <a:gd name="connsiteX4" fmla="*/ 1662057 w 3324114"/>
                <a:gd name="connsiteY4" fmla="*/ 0 h 332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4114" h="3324114">
                  <a:moveTo>
                    <a:pt x="1662057" y="0"/>
                  </a:moveTo>
                  <a:cubicBezTo>
                    <a:pt x="2579986" y="0"/>
                    <a:pt x="3324114" y="744128"/>
                    <a:pt x="3324114" y="1662057"/>
                  </a:cubicBezTo>
                  <a:cubicBezTo>
                    <a:pt x="3324114" y="2579986"/>
                    <a:pt x="2579986" y="3324114"/>
                    <a:pt x="1662057" y="3324114"/>
                  </a:cubicBezTo>
                  <a:cubicBezTo>
                    <a:pt x="744128" y="3324114"/>
                    <a:pt x="0" y="2579986"/>
                    <a:pt x="0" y="1662057"/>
                  </a:cubicBezTo>
                  <a:cubicBezTo>
                    <a:pt x="0" y="744128"/>
                    <a:pt x="744128" y="0"/>
                    <a:pt x="1662057" y="0"/>
                  </a:cubicBezTo>
                  <a:close/>
                </a:path>
              </a:pathLst>
            </a:custGeom>
          </p:spPr>
        </p:pic>
      </p:grpSp>
      <p:sp>
        <p:nvSpPr>
          <p:cNvPr id="2" name="文本框 1"/>
          <p:cNvSpPr txBox="1"/>
          <p:nvPr/>
        </p:nvSpPr>
        <p:spPr>
          <a:xfrm>
            <a:off x="882912" y="429180"/>
            <a:ext cx="48157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smtClean="0">
                <a:solidFill>
                  <a:srgbClr val="298F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购买</a:t>
            </a:r>
            <a:r>
              <a:rPr lang="zh-CN" altLang="en-US" sz="3200" b="1">
                <a:solidFill>
                  <a:srgbClr val="298F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正规厂家生产的</a:t>
            </a:r>
            <a:r>
              <a:rPr lang="zh-CN" altLang="en-US" sz="3200" b="1" smtClean="0">
                <a:solidFill>
                  <a:srgbClr val="298F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食品</a:t>
            </a:r>
            <a:r>
              <a:rPr lang="en-US" altLang="zh-CN" sz="3200" b="1" smtClean="0">
                <a:solidFill>
                  <a:srgbClr val="298F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en-US" altLang="zh-CN" sz="3200" b="1" smtClean="0">
              <a:solidFill>
                <a:srgbClr val="298F7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43" name="文本框 4142"/>
          <p:cNvSpPr txBox="1"/>
          <p:nvPr/>
        </p:nvSpPr>
        <p:spPr>
          <a:xfrm>
            <a:off x="8762933" y="1447304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>
                <a:solidFill>
                  <a:srgbClr val="5B3E1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</a:t>
            </a:r>
            <a:r>
              <a:rPr lang="zh-CN" altLang="en-US" sz="1400" smtClean="0">
                <a:solidFill>
                  <a:srgbClr val="5B3E1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名称</a:t>
            </a:r>
            <a:endParaRPr lang="en-US" altLang="zh-CN" sz="1400">
              <a:solidFill>
                <a:srgbClr val="5B3E1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48" name="文本框 4147"/>
          <p:cNvSpPr txBox="1"/>
          <p:nvPr/>
        </p:nvSpPr>
        <p:spPr>
          <a:xfrm>
            <a:off x="10023823" y="1912187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smtClean="0">
                <a:solidFill>
                  <a:srgbClr val="5B3E1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配料表</a:t>
            </a:r>
            <a:endParaRPr lang="en-US" altLang="zh-CN" sz="1400">
              <a:solidFill>
                <a:srgbClr val="5B3E1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150" name="直接连接符 4149"/>
          <p:cNvCxnSpPr/>
          <p:nvPr/>
        </p:nvCxnSpPr>
        <p:spPr>
          <a:xfrm>
            <a:off x="8465233" y="2218380"/>
            <a:ext cx="2202288" cy="0"/>
          </a:xfrm>
          <a:prstGeom prst="line">
            <a:avLst/>
          </a:prstGeom>
          <a:ln>
            <a:solidFill>
              <a:srgbClr val="FE76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60" name="文本框 4159"/>
          <p:cNvSpPr txBox="1"/>
          <p:nvPr/>
        </p:nvSpPr>
        <p:spPr>
          <a:xfrm>
            <a:off x="10549149" y="3709436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>
                <a:solidFill>
                  <a:srgbClr val="5B3E1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生产</a:t>
            </a:r>
            <a:r>
              <a:rPr lang="zh-CN" altLang="en-US" sz="1400" smtClean="0">
                <a:solidFill>
                  <a:srgbClr val="5B3E1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日期</a:t>
            </a:r>
            <a:endParaRPr lang="en-US" altLang="zh-CN" sz="1400">
              <a:solidFill>
                <a:srgbClr val="5B3E1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61" name="文本框 4160"/>
          <p:cNvSpPr txBox="1"/>
          <p:nvPr/>
        </p:nvSpPr>
        <p:spPr>
          <a:xfrm>
            <a:off x="11203464" y="3335976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>
                <a:solidFill>
                  <a:srgbClr val="5B3E1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保质</a:t>
            </a:r>
            <a:r>
              <a:rPr lang="zh-CN" altLang="en-US" sz="1400" smtClean="0">
                <a:solidFill>
                  <a:srgbClr val="5B3E1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日期</a:t>
            </a:r>
            <a:endParaRPr lang="en-US" altLang="zh-CN" sz="1400">
              <a:solidFill>
                <a:srgbClr val="5B3E1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62" name="文本框 4161"/>
          <p:cNvSpPr txBox="1"/>
          <p:nvPr/>
        </p:nvSpPr>
        <p:spPr>
          <a:xfrm>
            <a:off x="10536218" y="4320011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>
                <a:solidFill>
                  <a:srgbClr val="5B3E1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厂名，</a:t>
            </a:r>
            <a:r>
              <a:rPr lang="zh-CN" altLang="en-US" sz="1400" smtClean="0">
                <a:solidFill>
                  <a:srgbClr val="5B3E1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厂址</a:t>
            </a:r>
            <a:endParaRPr lang="en-US" altLang="zh-CN" sz="1400">
              <a:solidFill>
                <a:srgbClr val="5B3E1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63" name="文本框 4162"/>
          <p:cNvSpPr txBox="1"/>
          <p:nvPr/>
        </p:nvSpPr>
        <p:spPr>
          <a:xfrm>
            <a:off x="11019311" y="2851415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>
                <a:solidFill>
                  <a:srgbClr val="5B3E1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生产许可证</a:t>
            </a:r>
            <a:endParaRPr lang="zh-CN" altLang="en-US" sz="1400">
              <a:solidFill>
                <a:srgbClr val="5B3E1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64" name="文本框 4163"/>
          <p:cNvSpPr txBox="1"/>
          <p:nvPr/>
        </p:nvSpPr>
        <p:spPr>
          <a:xfrm>
            <a:off x="10875799" y="5612388"/>
            <a:ext cx="7938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>
                <a:solidFill>
                  <a:srgbClr val="5B3E1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QS</a:t>
            </a:r>
            <a:r>
              <a:rPr lang="zh-CN" altLang="en-US" sz="1400" smtClean="0">
                <a:solidFill>
                  <a:srgbClr val="5B3E1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标识</a:t>
            </a:r>
            <a:endParaRPr lang="en-US" altLang="zh-CN" sz="1400">
              <a:solidFill>
                <a:srgbClr val="5B3E1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69" name="直接连接符 268"/>
          <p:cNvCxnSpPr/>
          <p:nvPr/>
        </p:nvCxnSpPr>
        <p:spPr>
          <a:xfrm>
            <a:off x="8125981" y="3591767"/>
            <a:ext cx="2770619" cy="0"/>
          </a:xfrm>
          <a:prstGeom prst="line">
            <a:avLst/>
          </a:prstGeom>
          <a:ln>
            <a:solidFill>
              <a:srgbClr val="FE76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直接连接符 270"/>
          <p:cNvCxnSpPr/>
          <p:nvPr/>
        </p:nvCxnSpPr>
        <p:spPr>
          <a:xfrm>
            <a:off x="8019588" y="3452760"/>
            <a:ext cx="3162762" cy="0"/>
          </a:xfrm>
          <a:prstGeom prst="line">
            <a:avLst/>
          </a:prstGeom>
          <a:ln>
            <a:solidFill>
              <a:srgbClr val="FE76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75" name="直接连接符 4174"/>
          <p:cNvCxnSpPr/>
          <p:nvPr/>
        </p:nvCxnSpPr>
        <p:spPr>
          <a:xfrm>
            <a:off x="10700879" y="4162293"/>
            <a:ext cx="114850" cy="133032"/>
          </a:xfrm>
          <a:prstGeom prst="line">
            <a:avLst/>
          </a:prstGeom>
          <a:ln>
            <a:solidFill>
              <a:srgbClr val="FE76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直接连接符 276"/>
          <p:cNvCxnSpPr/>
          <p:nvPr/>
        </p:nvCxnSpPr>
        <p:spPr>
          <a:xfrm>
            <a:off x="7989986" y="4158785"/>
            <a:ext cx="2706589" cy="0"/>
          </a:xfrm>
          <a:prstGeom prst="line">
            <a:avLst/>
          </a:prstGeom>
          <a:ln>
            <a:solidFill>
              <a:srgbClr val="FE76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81" name="直接连接符 4180"/>
          <p:cNvCxnSpPr/>
          <p:nvPr/>
        </p:nvCxnSpPr>
        <p:spPr>
          <a:xfrm>
            <a:off x="8153814" y="1733550"/>
            <a:ext cx="0" cy="1071879"/>
          </a:xfrm>
          <a:prstGeom prst="line">
            <a:avLst/>
          </a:prstGeom>
          <a:ln>
            <a:solidFill>
              <a:srgbClr val="FE76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84" name="直接连接符 4183"/>
          <p:cNvCxnSpPr/>
          <p:nvPr/>
        </p:nvCxnSpPr>
        <p:spPr>
          <a:xfrm>
            <a:off x="8524951" y="4294565"/>
            <a:ext cx="3028874" cy="0"/>
          </a:xfrm>
          <a:prstGeom prst="line">
            <a:avLst/>
          </a:prstGeom>
          <a:ln>
            <a:solidFill>
              <a:srgbClr val="FE76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86" name="直接连接符 4185"/>
          <p:cNvCxnSpPr/>
          <p:nvPr/>
        </p:nvCxnSpPr>
        <p:spPr>
          <a:xfrm>
            <a:off x="8428158" y="3307855"/>
            <a:ext cx="3211392" cy="0"/>
          </a:xfrm>
          <a:prstGeom prst="line">
            <a:avLst/>
          </a:prstGeom>
          <a:ln>
            <a:solidFill>
              <a:srgbClr val="FE76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88" name="直接连接符 4187"/>
          <p:cNvCxnSpPr/>
          <p:nvPr/>
        </p:nvCxnSpPr>
        <p:spPr>
          <a:xfrm flipV="1">
            <a:off x="11639564" y="3097466"/>
            <a:ext cx="0" cy="208832"/>
          </a:xfrm>
          <a:prstGeom prst="line">
            <a:avLst/>
          </a:prstGeom>
          <a:ln>
            <a:solidFill>
              <a:srgbClr val="FE76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0" name="直接连接符 289"/>
          <p:cNvCxnSpPr/>
          <p:nvPr/>
        </p:nvCxnSpPr>
        <p:spPr>
          <a:xfrm>
            <a:off x="8666908" y="5774588"/>
            <a:ext cx="2202288" cy="0"/>
          </a:xfrm>
          <a:prstGeom prst="line">
            <a:avLst/>
          </a:prstGeom>
          <a:ln>
            <a:solidFill>
              <a:srgbClr val="FE76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9" name="椭圆 4198"/>
          <p:cNvSpPr/>
          <p:nvPr/>
        </p:nvSpPr>
        <p:spPr>
          <a:xfrm>
            <a:off x="8431118" y="3034103"/>
            <a:ext cx="80683" cy="80683"/>
          </a:xfrm>
          <a:prstGeom prst="ellipse">
            <a:avLst/>
          </a:prstGeom>
          <a:solidFill>
            <a:srgbClr val="FE7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4" name="椭圆 303"/>
          <p:cNvSpPr/>
          <p:nvPr/>
        </p:nvSpPr>
        <p:spPr>
          <a:xfrm>
            <a:off x="8410948" y="3264384"/>
            <a:ext cx="80683" cy="80683"/>
          </a:xfrm>
          <a:prstGeom prst="ellipse">
            <a:avLst/>
          </a:prstGeom>
          <a:solidFill>
            <a:srgbClr val="FE7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5" name="椭圆 304"/>
          <p:cNvSpPr/>
          <p:nvPr/>
        </p:nvSpPr>
        <p:spPr>
          <a:xfrm>
            <a:off x="7947025" y="3416784"/>
            <a:ext cx="80683" cy="80683"/>
          </a:xfrm>
          <a:prstGeom prst="ellipse">
            <a:avLst/>
          </a:prstGeom>
          <a:solidFill>
            <a:srgbClr val="FE7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6" name="椭圆 305"/>
          <p:cNvSpPr/>
          <p:nvPr/>
        </p:nvSpPr>
        <p:spPr>
          <a:xfrm>
            <a:off x="8089339" y="3554056"/>
            <a:ext cx="80683" cy="80683"/>
          </a:xfrm>
          <a:prstGeom prst="ellipse">
            <a:avLst/>
          </a:prstGeom>
          <a:solidFill>
            <a:srgbClr val="FE7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8" name="椭圆 307"/>
          <p:cNvSpPr/>
          <p:nvPr/>
        </p:nvSpPr>
        <p:spPr>
          <a:xfrm>
            <a:off x="7942542" y="4127236"/>
            <a:ext cx="80683" cy="80683"/>
          </a:xfrm>
          <a:prstGeom prst="ellipse">
            <a:avLst/>
          </a:prstGeom>
          <a:solidFill>
            <a:srgbClr val="FE7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0" name="椭圆 309"/>
          <p:cNvSpPr/>
          <p:nvPr/>
        </p:nvSpPr>
        <p:spPr>
          <a:xfrm>
            <a:off x="8444566" y="4252742"/>
            <a:ext cx="80683" cy="80683"/>
          </a:xfrm>
          <a:prstGeom prst="ellipse">
            <a:avLst/>
          </a:prstGeom>
          <a:solidFill>
            <a:srgbClr val="FE7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3" name="椭圆 312"/>
          <p:cNvSpPr/>
          <p:nvPr/>
        </p:nvSpPr>
        <p:spPr>
          <a:xfrm>
            <a:off x="8670924" y="5743124"/>
            <a:ext cx="80683" cy="80683"/>
          </a:xfrm>
          <a:prstGeom prst="ellipse">
            <a:avLst/>
          </a:prstGeom>
          <a:solidFill>
            <a:srgbClr val="FE7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5" name="椭圆 314"/>
          <p:cNvSpPr/>
          <p:nvPr/>
        </p:nvSpPr>
        <p:spPr>
          <a:xfrm>
            <a:off x="8109097" y="2797573"/>
            <a:ext cx="80683" cy="80683"/>
          </a:xfrm>
          <a:prstGeom prst="ellipse">
            <a:avLst/>
          </a:prstGeom>
          <a:solidFill>
            <a:srgbClr val="FE7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06" name="文本框 4205"/>
          <p:cNvSpPr txBox="1"/>
          <p:nvPr/>
        </p:nvSpPr>
        <p:spPr>
          <a:xfrm>
            <a:off x="1554716" y="1289717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mtClean="0"/>
              <a:t>包装干净整洁，</a:t>
            </a:r>
            <a:r>
              <a:rPr lang="zh-CN" altLang="en-US"/>
              <a:t>图案</a:t>
            </a:r>
            <a:r>
              <a:rPr lang="zh-CN" altLang="en-US" smtClean="0"/>
              <a:t>字迹清晰。</a:t>
            </a:r>
            <a:endParaRPr lang="zh-CN" altLang="en-US"/>
          </a:p>
        </p:txBody>
      </p:sp>
      <p:sp>
        <p:nvSpPr>
          <p:cNvPr id="4208" name="矩形 4207"/>
          <p:cNvSpPr/>
          <p:nvPr/>
        </p:nvSpPr>
        <p:spPr>
          <a:xfrm>
            <a:off x="10308020" y="2473203"/>
            <a:ext cx="10823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5B3E1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产品标准号</a:t>
            </a:r>
            <a:endParaRPr lang="zh-CN" altLang="en-US" sz="1400">
              <a:solidFill>
                <a:srgbClr val="5B3E1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95" name="直接连接符 394"/>
          <p:cNvCxnSpPr/>
          <p:nvPr/>
        </p:nvCxnSpPr>
        <p:spPr>
          <a:xfrm>
            <a:off x="8218781" y="3198231"/>
            <a:ext cx="2639719" cy="0"/>
          </a:xfrm>
          <a:prstGeom prst="line">
            <a:avLst/>
          </a:prstGeom>
          <a:ln>
            <a:solidFill>
              <a:srgbClr val="FE76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7" name="直接连接符 396"/>
          <p:cNvCxnSpPr/>
          <p:nvPr/>
        </p:nvCxnSpPr>
        <p:spPr>
          <a:xfrm flipV="1">
            <a:off x="10858687" y="2800350"/>
            <a:ext cx="0" cy="396909"/>
          </a:xfrm>
          <a:prstGeom prst="line">
            <a:avLst/>
          </a:prstGeom>
          <a:ln>
            <a:solidFill>
              <a:srgbClr val="FE76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4" t="28392" r="26535"/>
          <a:stretch>
            <a:fillRect/>
          </a:stretch>
        </p:blipFill>
        <p:spPr>
          <a:xfrm>
            <a:off x="-135926" y="2428671"/>
            <a:ext cx="5214552" cy="4429329"/>
          </a:xfrm>
          <a:prstGeom prst="rect">
            <a:avLst/>
          </a:prstGeom>
        </p:spPr>
      </p:pic>
      <p:cxnSp>
        <p:nvCxnSpPr>
          <p:cNvPr id="39" name="直接连接符 38"/>
          <p:cNvCxnSpPr/>
          <p:nvPr/>
        </p:nvCxnSpPr>
        <p:spPr>
          <a:xfrm>
            <a:off x="8160433" y="1742130"/>
            <a:ext cx="1431242" cy="0"/>
          </a:xfrm>
          <a:prstGeom prst="line">
            <a:avLst/>
          </a:prstGeom>
          <a:ln>
            <a:solidFill>
              <a:srgbClr val="FE76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>
            <a:off x="8468139" y="2219325"/>
            <a:ext cx="0" cy="814704"/>
          </a:xfrm>
          <a:prstGeom prst="line">
            <a:avLst/>
          </a:prstGeom>
          <a:ln>
            <a:solidFill>
              <a:srgbClr val="FE76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椭圆 45"/>
          <p:cNvSpPr/>
          <p:nvPr/>
        </p:nvSpPr>
        <p:spPr>
          <a:xfrm>
            <a:off x="8192993" y="3167453"/>
            <a:ext cx="80683" cy="80683"/>
          </a:xfrm>
          <a:prstGeom prst="ellipse">
            <a:avLst/>
          </a:prstGeom>
          <a:solidFill>
            <a:srgbClr val="FE7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1" name="直接连接符 50"/>
          <p:cNvCxnSpPr/>
          <p:nvPr/>
        </p:nvCxnSpPr>
        <p:spPr>
          <a:xfrm>
            <a:off x="10900904" y="3590793"/>
            <a:ext cx="114850" cy="133032"/>
          </a:xfrm>
          <a:prstGeom prst="line">
            <a:avLst/>
          </a:prstGeom>
          <a:ln>
            <a:solidFill>
              <a:srgbClr val="FE76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1000"/>
                                            <p:tgtEl>
                                              <p:spTgt spid="42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1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50000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528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3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4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41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8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8" fill="hold" grpId="0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41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41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41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41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4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8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41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8" fill="hold" grpId="0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41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22" presetClass="entr" presetSubtype="8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1" dur="500"/>
                                            <p:tgtEl>
                                              <p:spTgt spid="3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4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250"/>
                                            <p:tgtEl>
                                              <p:spTgt spid="3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22" presetClass="entr" presetSubtype="8" fill="hold" grpId="0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500"/>
                                            <p:tgtEl>
                                              <p:spTgt spid="42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53" presetClass="entr" presetSubtype="16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3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8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5" dur="500"/>
                                            <p:tgtEl>
                                              <p:spTgt spid="41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4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8" dur="250"/>
                                            <p:tgtEl>
                                              <p:spTgt spid="41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22" presetClass="entr" presetSubtype="8" fill="hold" grpId="0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1" dur="500"/>
                                            <p:tgtEl>
                                              <p:spTgt spid="4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53" presetClass="entr" presetSubtype="16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3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22" presetClass="entr" presetSubtype="8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9" dur="500"/>
                                            <p:tgtEl>
                                              <p:spTgt spid="2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22" presetClass="entr" presetSubtype="8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2" dur="500"/>
                                            <p:tgtEl>
                                              <p:spTgt spid="4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53" presetClass="entr" presetSubtype="16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3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22" presetClass="entr" presetSubtype="8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0" dur="500"/>
                                            <p:tgtEl>
                                              <p:spTgt spid="2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22" presetClass="entr" presetSubtype="1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3" dur="25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22" presetClass="entr" presetSubtype="8" fill="hold" grpId="0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6" dur="500"/>
                                            <p:tgtEl>
                                              <p:spTgt spid="4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53" presetClass="entr" presetSubtype="16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30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30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3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22" presetClass="entr" presetSubtype="8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4" dur="500"/>
                                            <p:tgtEl>
                                              <p:spTgt spid="2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5" presetID="22" presetClass="entr" presetSubtype="1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7" dur="250"/>
                                            <p:tgtEl>
                                              <p:spTgt spid="41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53" presetClass="entr" presetSubtype="16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3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22" presetClass="entr" presetSubtype="8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5" dur="500"/>
                                            <p:tgtEl>
                                              <p:spTgt spid="41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22" presetClass="entr" presetSubtype="8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8" dur="500"/>
                                            <p:tgtEl>
                                              <p:spTgt spid="4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9" presetID="53" presetClass="entr" presetSubtype="16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1" dur="500" fill="hold"/>
                                            <p:tgtEl>
                                              <p:spTgt spid="3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2" dur="500" fill="hold"/>
                                            <p:tgtEl>
                                              <p:spTgt spid="3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3" dur="500"/>
                                            <p:tgtEl>
                                              <p:spTgt spid="3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4" presetID="22" presetClass="entr" presetSubtype="4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6" dur="500"/>
                                            <p:tgtEl>
                                              <p:spTgt spid="2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7" presetID="22" presetClass="entr" presetSubtype="8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9" dur="500"/>
                                            <p:tgtEl>
                                              <p:spTgt spid="4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143" grpId="0"/>
          <p:bldP spid="4148" grpId="0"/>
          <p:bldP spid="4160" grpId="0"/>
          <p:bldP spid="4161" grpId="0"/>
          <p:bldP spid="4162" grpId="0"/>
          <p:bldP spid="4163" grpId="0"/>
          <p:bldP spid="4164" grpId="0"/>
          <p:bldP spid="4199" grpId="0" animBg="1"/>
          <p:bldP spid="304" grpId="0" animBg="1"/>
          <p:bldP spid="305" grpId="0" animBg="1"/>
          <p:bldP spid="306" grpId="0" animBg="1"/>
          <p:bldP spid="308" grpId="0" animBg="1"/>
          <p:bldP spid="310" grpId="0" animBg="1"/>
          <p:bldP spid="313" grpId="0" animBg="1"/>
          <p:bldP spid="315" grpId="0" animBg="1"/>
          <p:bldP spid="4206" grpId="0"/>
          <p:bldP spid="4208" grpId="0"/>
          <p:bldP spid="4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1000"/>
                                            <p:tgtEl>
                                              <p:spTgt spid="42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1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528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3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4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41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8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8" fill="hold" grpId="0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41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41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41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41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4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8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41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8" fill="hold" grpId="0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41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22" presetClass="entr" presetSubtype="8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1" dur="500"/>
                                            <p:tgtEl>
                                              <p:spTgt spid="3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4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250"/>
                                            <p:tgtEl>
                                              <p:spTgt spid="3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22" presetClass="entr" presetSubtype="8" fill="hold" grpId="0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500"/>
                                            <p:tgtEl>
                                              <p:spTgt spid="42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53" presetClass="entr" presetSubtype="16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3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8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5" dur="500"/>
                                            <p:tgtEl>
                                              <p:spTgt spid="41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4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8" dur="250"/>
                                            <p:tgtEl>
                                              <p:spTgt spid="41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22" presetClass="entr" presetSubtype="8" fill="hold" grpId="0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1" dur="500"/>
                                            <p:tgtEl>
                                              <p:spTgt spid="4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53" presetClass="entr" presetSubtype="16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3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22" presetClass="entr" presetSubtype="8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9" dur="500"/>
                                            <p:tgtEl>
                                              <p:spTgt spid="2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22" presetClass="entr" presetSubtype="8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2" dur="500"/>
                                            <p:tgtEl>
                                              <p:spTgt spid="4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53" presetClass="entr" presetSubtype="16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3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22" presetClass="entr" presetSubtype="8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0" dur="500"/>
                                            <p:tgtEl>
                                              <p:spTgt spid="2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22" presetClass="entr" presetSubtype="1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3" dur="25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22" presetClass="entr" presetSubtype="8" fill="hold" grpId="0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6" dur="500"/>
                                            <p:tgtEl>
                                              <p:spTgt spid="4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53" presetClass="entr" presetSubtype="16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30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30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3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22" presetClass="entr" presetSubtype="8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4" dur="500"/>
                                            <p:tgtEl>
                                              <p:spTgt spid="2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5" presetID="22" presetClass="entr" presetSubtype="1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7" dur="250"/>
                                            <p:tgtEl>
                                              <p:spTgt spid="41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53" presetClass="entr" presetSubtype="16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3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22" presetClass="entr" presetSubtype="8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5" dur="500"/>
                                            <p:tgtEl>
                                              <p:spTgt spid="41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22" presetClass="entr" presetSubtype="8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8" dur="500"/>
                                            <p:tgtEl>
                                              <p:spTgt spid="4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9" presetID="53" presetClass="entr" presetSubtype="16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1" dur="500" fill="hold"/>
                                            <p:tgtEl>
                                              <p:spTgt spid="3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2" dur="500" fill="hold"/>
                                            <p:tgtEl>
                                              <p:spTgt spid="3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3" dur="500"/>
                                            <p:tgtEl>
                                              <p:spTgt spid="3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4" presetID="22" presetClass="entr" presetSubtype="4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6" dur="500"/>
                                            <p:tgtEl>
                                              <p:spTgt spid="2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7" presetID="22" presetClass="entr" presetSubtype="8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9" dur="500"/>
                                            <p:tgtEl>
                                              <p:spTgt spid="4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143" grpId="0"/>
          <p:bldP spid="4148" grpId="0"/>
          <p:bldP spid="4160" grpId="0"/>
          <p:bldP spid="4161" grpId="0"/>
          <p:bldP spid="4162" grpId="0"/>
          <p:bldP spid="4163" grpId="0"/>
          <p:bldP spid="4164" grpId="0"/>
          <p:bldP spid="4199" grpId="0" animBg="1"/>
          <p:bldP spid="304" grpId="0" animBg="1"/>
          <p:bldP spid="305" grpId="0" animBg="1"/>
          <p:bldP spid="306" grpId="0" animBg="1"/>
          <p:bldP spid="308" grpId="0" animBg="1"/>
          <p:bldP spid="310" grpId="0" animBg="1"/>
          <p:bldP spid="313" grpId="0" animBg="1"/>
          <p:bldP spid="315" grpId="0" animBg="1"/>
          <p:bldP spid="4206" grpId="0"/>
          <p:bldP spid="4208" grpId="0"/>
          <p:bldP spid="46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876068" y="1170573"/>
            <a:ext cx="44823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smtClean="0">
                <a:solidFill>
                  <a:srgbClr val="298F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食品</a:t>
            </a:r>
            <a:r>
              <a:rPr lang="zh-CN" altLang="en-US" sz="3200" b="1">
                <a:solidFill>
                  <a:srgbClr val="298F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是否适合自己</a:t>
            </a:r>
            <a:r>
              <a:rPr lang="zh-CN" altLang="en-US" sz="3200" b="1" smtClean="0">
                <a:solidFill>
                  <a:srgbClr val="298F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食用</a:t>
            </a:r>
            <a:r>
              <a:rPr lang="en-US" altLang="zh-CN" sz="3200" b="1" smtClean="0">
                <a:solidFill>
                  <a:srgbClr val="298F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?</a:t>
            </a:r>
            <a:endParaRPr lang="zh-CN" altLang="en-US" sz="3200" b="1">
              <a:solidFill>
                <a:srgbClr val="298F7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8" name="图片 7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7" r="6636"/>
          <a:stretch>
            <a:fillRect/>
          </a:stretch>
        </p:blipFill>
        <p:spPr>
          <a:xfrm>
            <a:off x="7054319" y="2009273"/>
            <a:ext cx="3361257" cy="3522186"/>
          </a:xfrm>
          <a:prstGeom prst="rect">
            <a:avLst/>
          </a:prstGeom>
        </p:spPr>
      </p:pic>
      <p:grpSp>
        <p:nvGrpSpPr>
          <p:cNvPr id="80" name="组合 79"/>
          <p:cNvGrpSpPr/>
          <p:nvPr/>
        </p:nvGrpSpPr>
        <p:grpSpPr>
          <a:xfrm>
            <a:off x="625643" y="2361049"/>
            <a:ext cx="5871410" cy="3438172"/>
            <a:chOff x="348916" y="2505428"/>
            <a:chExt cx="5871410" cy="3438172"/>
          </a:xfrm>
        </p:grpSpPr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58" t="20535" r="26524" b="17671"/>
            <a:stretch>
              <a:fillRect/>
            </a:stretch>
          </p:blipFill>
          <p:spPr>
            <a:xfrm>
              <a:off x="1982662" y="2505428"/>
              <a:ext cx="4237664" cy="2974602"/>
            </a:xfrm>
            <a:prstGeom prst="rect">
              <a:avLst/>
            </a:prstGeom>
          </p:spPr>
        </p:pic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3" t="26369" r="65431" b="22169"/>
            <a:stretch>
              <a:fillRect/>
            </a:stretch>
          </p:blipFill>
          <p:spPr>
            <a:xfrm>
              <a:off x="348916" y="2671010"/>
              <a:ext cx="3248526" cy="2911642"/>
            </a:xfrm>
            <a:prstGeom prst="rect">
              <a:avLst/>
            </a:prstGeom>
          </p:spPr>
        </p:pic>
        <p:pic>
          <p:nvPicPr>
            <p:cNvPr id="79" name="图片 7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73" t="64434" r="58014" b="15577"/>
            <a:stretch>
              <a:fillRect/>
            </a:stretch>
          </p:blipFill>
          <p:spPr>
            <a:xfrm>
              <a:off x="2273967" y="4812631"/>
              <a:ext cx="2093495" cy="113096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75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grpId="0" nodeType="withEffect" p14:presetBounceEnd="4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75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矩形 190"/>
          <p:cNvSpPr/>
          <p:nvPr/>
        </p:nvSpPr>
        <p:spPr>
          <a:xfrm>
            <a:off x="6581274" y="0"/>
            <a:ext cx="5610726" cy="6858000"/>
          </a:xfrm>
          <a:prstGeom prst="rect">
            <a:avLst/>
          </a:prstGeom>
          <a:solidFill>
            <a:srgbClr val="298F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0" name="组合 189"/>
          <p:cNvGrpSpPr/>
          <p:nvPr/>
        </p:nvGrpSpPr>
        <p:grpSpPr>
          <a:xfrm>
            <a:off x="1209817" y="1479886"/>
            <a:ext cx="2632162" cy="3460974"/>
            <a:chOff x="848869" y="1351658"/>
            <a:chExt cx="3251250" cy="4275000"/>
          </a:xfrm>
        </p:grpSpPr>
        <p:pic>
          <p:nvPicPr>
            <p:cNvPr id="188" name="图片 18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848869" y="1351658"/>
              <a:ext cx="3251250" cy="4275000"/>
            </a:xfrm>
            <a:prstGeom prst="rect">
              <a:avLst/>
            </a:prstGeom>
          </p:spPr>
        </p:pic>
        <p:sp>
          <p:nvSpPr>
            <p:cNvPr id="189" name="文本框 188"/>
            <p:cNvSpPr txBox="1"/>
            <p:nvPr/>
          </p:nvSpPr>
          <p:spPr>
            <a:xfrm>
              <a:off x="1836598" y="1964687"/>
              <a:ext cx="1748763" cy="7223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smtClean="0">
                  <a:solidFill>
                    <a:schemeClr val="bg1"/>
                  </a:solidFill>
                  <a:latin typeface="方正粗圆_GBK" panose="03000509000000000000" pitchFamily="65" charset="-122"/>
                  <a:ea typeface="方正粗圆_GBK" panose="03000509000000000000" pitchFamily="65" charset="-122"/>
                </a:rPr>
                <a:t>小食品</a:t>
              </a:r>
              <a:endParaRPr lang="zh-CN" altLang="en-US" sz="3200">
                <a:solidFill>
                  <a:schemeClr val="bg1"/>
                </a:solidFill>
                <a:latin typeface="方正粗圆_GBK" panose="03000509000000000000" pitchFamily="65" charset="-122"/>
                <a:ea typeface="方正粗圆_GBK" panose="03000509000000000000" pitchFamily="65" charset="-122"/>
              </a:endParaRPr>
            </a:p>
          </p:txBody>
        </p:sp>
      </p:grpSp>
      <p:pic>
        <p:nvPicPr>
          <p:cNvPr id="183" name="图片 18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2856831" y="1954460"/>
            <a:ext cx="3664286" cy="3664286"/>
          </a:xfrm>
          <a:custGeom>
            <a:avLst/>
            <a:gdLst>
              <a:gd name="connsiteX0" fmla="*/ 3188368 w 4518527"/>
              <a:gd name="connsiteY0" fmla="*/ 0 h 4518527"/>
              <a:gd name="connsiteX1" fmla="*/ 0 w 4518527"/>
              <a:gd name="connsiteY1" fmla="*/ 0 h 4518527"/>
              <a:gd name="connsiteX2" fmla="*/ 0 w 4518527"/>
              <a:gd name="connsiteY2" fmla="*/ 4518527 h 4518527"/>
              <a:gd name="connsiteX3" fmla="*/ 4518527 w 4518527"/>
              <a:gd name="connsiteY3" fmla="*/ 4518527 h 4518527"/>
              <a:gd name="connsiteX4" fmla="*/ 4518527 w 4518527"/>
              <a:gd name="connsiteY4" fmla="*/ 4233196 h 4518527"/>
              <a:gd name="connsiteX5" fmla="*/ 3910263 w 4518527"/>
              <a:gd name="connsiteY5" fmla="*/ 4097422 h 4518527"/>
              <a:gd name="connsiteX6" fmla="*/ 3777916 w 4518527"/>
              <a:gd name="connsiteY6" fmla="*/ 3796633 h 4518527"/>
              <a:gd name="connsiteX7" fmla="*/ 3092116 w 4518527"/>
              <a:gd name="connsiteY7" fmla="*/ 3748506 h 4518527"/>
              <a:gd name="connsiteX8" fmla="*/ 2911642 w 4518527"/>
              <a:gd name="connsiteY8" fmla="*/ 3519906 h 4518527"/>
              <a:gd name="connsiteX9" fmla="*/ 2863516 w 4518527"/>
              <a:gd name="connsiteY9" fmla="*/ 3219117 h 4518527"/>
              <a:gd name="connsiteX10" fmla="*/ 2755231 w 4518527"/>
              <a:gd name="connsiteY10" fmla="*/ 2677696 h 4518527"/>
              <a:gd name="connsiteX11" fmla="*/ 2827421 w 4518527"/>
              <a:gd name="connsiteY11" fmla="*/ 2328780 h 4518527"/>
              <a:gd name="connsiteX12" fmla="*/ 3272589 w 4518527"/>
              <a:gd name="connsiteY12" fmla="*/ 2665664 h 4518527"/>
              <a:gd name="connsiteX13" fmla="*/ 3525253 w 4518527"/>
              <a:gd name="connsiteY13" fmla="*/ 2665664 h 4518527"/>
              <a:gd name="connsiteX14" fmla="*/ 3585410 w 4518527"/>
              <a:gd name="connsiteY14" fmla="*/ 2749885 h 4518527"/>
              <a:gd name="connsiteX15" fmla="*/ 3826042 w 4518527"/>
              <a:gd name="connsiteY15" fmla="*/ 2773949 h 4518527"/>
              <a:gd name="connsiteX16" fmla="*/ 3922295 w 4518527"/>
              <a:gd name="connsiteY16" fmla="*/ 2569412 h 4518527"/>
              <a:gd name="connsiteX17" fmla="*/ 3801979 w 4518527"/>
              <a:gd name="connsiteY17" fmla="*/ 2437064 h 4518527"/>
              <a:gd name="connsiteX18" fmla="*/ 3838074 w 4518527"/>
              <a:gd name="connsiteY18" fmla="*/ 2425033 h 4518527"/>
              <a:gd name="connsiteX19" fmla="*/ 3838074 w 4518527"/>
              <a:gd name="connsiteY19" fmla="*/ 2340812 h 4518527"/>
              <a:gd name="connsiteX20" fmla="*/ 3777916 w 4518527"/>
              <a:gd name="connsiteY20" fmla="*/ 2220496 h 4518527"/>
              <a:gd name="connsiteX21" fmla="*/ 3525253 w 4518527"/>
              <a:gd name="connsiteY21" fmla="*/ 2208464 h 4518527"/>
              <a:gd name="connsiteX22" fmla="*/ 3296653 w 4518527"/>
              <a:gd name="connsiteY22" fmla="*/ 2160338 h 4518527"/>
              <a:gd name="connsiteX23" fmla="*/ 2947737 w 4518527"/>
              <a:gd name="connsiteY23" fmla="*/ 1691106 h 4518527"/>
              <a:gd name="connsiteX24" fmla="*/ 2875547 w 4518527"/>
              <a:gd name="connsiteY24" fmla="*/ 1630949 h 4518527"/>
              <a:gd name="connsiteX25" fmla="*/ 3188368 w 4518527"/>
              <a:gd name="connsiteY25" fmla="*/ 1330159 h 4518527"/>
              <a:gd name="connsiteX26" fmla="*/ 3164305 w 4518527"/>
              <a:gd name="connsiteY26" fmla="*/ 860927 h 4518527"/>
              <a:gd name="connsiteX27" fmla="*/ 3188368 w 4518527"/>
              <a:gd name="connsiteY27" fmla="*/ 223254 h 451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518527" h="4518527">
                <a:moveTo>
                  <a:pt x="3188368" y="0"/>
                </a:moveTo>
                <a:lnTo>
                  <a:pt x="0" y="0"/>
                </a:lnTo>
                <a:lnTo>
                  <a:pt x="0" y="4518527"/>
                </a:lnTo>
                <a:lnTo>
                  <a:pt x="4518527" y="4518527"/>
                </a:lnTo>
                <a:lnTo>
                  <a:pt x="4518527" y="4233196"/>
                </a:lnTo>
                <a:lnTo>
                  <a:pt x="3910263" y="4097422"/>
                </a:lnTo>
                <a:lnTo>
                  <a:pt x="3777916" y="3796633"/>
                </a:lnTo>
                <a:lnTo>
                  <a:pt x="3092116" y="3748506"/>
                </a:lnTo>
                <a:lnTo>
                  <a:pt x="2911642" y="3519906"/>
                </a:lnTo>
                <a:lnTo>
                  <a:pt x="2863516" y="3219117"/>
                </a:lnTo>
                <a:lnTo>
                  <a:pt x="2755231" y="2677696"/>
                </a:lnTo>
                <a:lnTo>
                  <a:pt x="2827421" y="2328780"/>
                </a:lnTo>
                <a:lnTo>
                  <a:pt x="3272589" y="2665664"/>
                </a:lnTo>
                <a:lnTo>
                  <a:pt x="3525253" y="2665664"/>
                </a:lnTo>
                <a:lnTo>
                  <a:pt x="3585410" y="2749885"/>
                </a:lnTo>
                <a:lnTo>
                  <a:pt x="3826042" y="2773949"/>
                </a:lnTo>
                <a:lnTo>
                  <a:pt x="3922295" y="2569412"/>
                </a:lnTo>
                <a:lnTo>
                  <a:pt x="3801979" y="2437064"/>
                </a:lnTo>
                <a:lnTo>
                  <a:pt x="3838074" y="2425033"/>
                </a:lnTo>
                <a:lnTo>
                  <a:pt x="3838074" y="2340812"/>
                </a:lnTo>
                <a:lnTo>
                  <a:pt x="3777916" y="2220496"/>
                </a:lnTo>
                <a:lnTo>
                  <a:pt x="3525253" y="2208464"/>
                </a:lnTo>
                <a:lnTo>
                  <a:pt x="3296653" y="2160338"/>
                </a:lnTo>
                <a:lnTo>
                  <a:pt x="2947737" y="1691106"/>
                </a:lnTo>
                <a:lnTo>
                  <a:pt x="2875547" y="1630949"/>
                </a:lnTo>
                <a:lnTo>
                  <a:pt x="3188368" y="1330159"/>
                </a:lnTo>
                <a:lnTo>
                  <a:pt x="3164305" y="860927"/>
                </a:lnTo>
                <a:lnTo>
                  <a:pt x="3188368" y="223254"/>
                </a:lnTo>
                <a:close/>
              </a:path>
            </a:pathLst>
          </a:custGeom>
        </p:spPr>
      </p:pic>
      <p:sp>
        <p:nvSpPr>
          <p:cNvPr id="2" name="文本框 1"/>
          <p:cNvSpPr txBox="1"/>
          <p:nvPr/>
        </p:nvSpPr>
        <p:spPr>
          <a:xfrm>
            <a:off x="7755539" y="561877"/>
            <a:ext cx="326243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</a:t>
            </a:r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盲目随从广告</a:t>
            </a:r>
            <a:r>
              <a:rPr lang="zh-CN" altLang="en-US" sz="20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endParaRPr lang="en-US" altLang="zh-CN" sz="2000" b="1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0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广告</a:t>
            </a:r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的宣传并不代表科学</a:t>
            </a:r>
            <a:r>
              <a:rPr lang="zh-CN" altLang="en-US" sz="20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endParaRPr lang="en-US" altLang="zh-CN" sz="2000" b="1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0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</a:t>
            </a:r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商家利益的体现。</a:t>
            </a:r>
            <a:endParaRPr lang="zh-CN" altLang="en-US" sz="2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4" t="19964" r="32300" b="23565"/>
          <a:stretch>
            <a:fillRect/>
          </a:stretch>
        </p:blipFill>
        <p:spPr>
          <a:xfrm>
            <a:off x="6847809" y="2620658"/>
            <a:ext cx="4979234" cy="42373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grpId="0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1" grpId="0" animBg="1"/>
          <p:bldP spid="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grpId="0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1" grpId="0" animBg="1"/>
          <p:bldP spid="2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图片 18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1" r="26750" b="17978"/>
          <a:stretch>
            <a:fillRect/>
          </a:stretch>
        </p:blipFill>
        <p:spPr>
          <a:xfrm>
            <a:off x="0" y="3272395"/>
            <a:ext cx="12192000" cy="1836876"/>
          </a:xfrm>
          <a:prstGeom prst="rect">
            <a:avLst/>
          </a:prstGeom>
        </p:spPr>
      </p:pic>
      <p:grpSp>
        <p:nvGrpSpPr>
          <p:cNvPr id="8" name="Group 4"/>
          <p:cNvGrpSpPr>
            <a:grpSpLocks noChangeAspect="1"/>
          </p:cNvGrpSpPr>
          <p:nvPr/>
        </p:nvGrpSpPr>
        <p:grpSpPr bwMode="auto">
          <a:xfrm>
            <a:off x="1402963" y="3360420"/>
            <a:ext cx="2712249" cy="1740995"/>
            <a:chOff x="2158" y="1456"/>
            <a:chExt cx="3136" cy="2013"/>
          </a:xfrm>
        </p:grpSpPr>
        <p:sp>
          <p:nvSpPr>
            <p:cNvPr id="9" name="AutoShape 3"/>
            <p:cNvSpPr>
              <a:spLocks noChangeAspect="1" noChangeArrowheads="1" noTextEdit="1"/>
            </p:cNvSpPr>
            <p:nvPr/>
          </p:nvSpPr>
          <p:spPr bwMode="auto">
            <a:xfrm>
              <a:off x="2158" y="1456"/>
              <a:ext cx="3136" cy="2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5"/>
            <p:cNvSpPr>
              <a:spLocks noEditPoints="1"/>
            </p:cNvSpPr>
            <p:nvPr/>
          </p:nvSpPr>
          <p:spPr bwMode="auto">
            <a:xfrm>
              <a:off x="2513" y="3075"/>
              <a:ext cx="524" cy="113"/>
            </a:xfrm>
            <a:custGeom>
              <a:avLst/>
              <a:gdLst>
                <a:gd name="T0" fmla="*/ 81 w 374"/>
                <a:gd name="T1" fmla="*/ 0 h 80"/>
                <a:gd name="T2" fmla="*/ 63 w 374"/>
                <a:gd name="T3" fmla="*/ 0 h 80"/>
                <a:gd name="T4" fmla="*/ 58 w 374"/>
                <a:gd name="T5" fmla="*/ 0 h 80"/>
                <a:gd name="T6" fmla="*/ 15 w 374"/>
                <a:gd name="T7" fmla="*/ 34 h 80"/>
                <a:gd name="T8" fmla="*/ 0 w 374"/>
                <a:gd name="T9" fmla="*/ 80 h 80"/>
                <a:gd name="T10" fmla="*/ 32 w 374"/>
                <a:gd name="T11" fmla="*/ 80 h 80"/>
                <a:gd name="T12" fmla="*/ 81 w 374"/>
                <a:gd name="T13" fmla="*/ 0 h 80"/>
                <a:gd name="T14" fmla="*/ 312 w 374"/>
                <a:gd name="T15" fmla="*/ 0 h 80"/>
                <a:gd name="T16" fmla="*/ 293 w 374"/>
                <a:gd name="T17" fmla="*/ 0 h 80"/>
                <a:gd name="T18" fmla="*/ 342 w 374"/>
                <a:gd name="T19" fmla="*/ 80 h 80"/>
                <a:gd name="T20" fmla="*/ 374 w 374"/>
                <a:gd name="T21" fmla="*/ 80 h 80"/>
                <a:gd name="T22" fmla="*/ 359 w 374"/>
                <a:gd name="T23" fmla="*/ 35 h 80"/>
                <a:gd name="T24" fmla="*/ 312 w 374"/>
                <a:gd name="T25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4" h="80">
                  <a:moveTo>
                    <a:pt x="81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1" y="0"/>
                    <a:pt x="60" y="0"/>
                    <a:pt x="58" y="0"/>
                  </a:cubicBezTo>
                  <a:cubicBezTo>
                    <a:pt x="39" y="2"/>
                    <a:pt x="22" y="15"/>
                    <a:pt x="15" y="34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32" y="80"/>
                    <a:pt x="32" y="80"/>
                    <a:pt x="32" y="80"/>
                  </a:cubicBezTo>
                  <a:cubicBezTo>
                    <a:pt x="40" y="48"/>
                    <a:pt x="57" y="21"/>
                    <a:pt x="81" y="0"/>
                  </a:cubicBezTo>
                  <a:moveTo>
                    <a:pt x="312" y="0"/>
                  </a:moveTo>
                  <a:cubicBezTo>
                    <a:pt x="293" y="0"/>
                    <a:pt x="293" y="0"/>
                    <a:pt x="293" y="0"/>
                  </a:cubicBezTo>
                  <a:cubicBezTo>
                    <a:pt x="316" y="21"/>
                    <a:pt x="334" y="48"/>
                    <a:pt x="342" y="80"/>
                  </a:cubicBezTo>
                  <a:cubicBezTo>
                    <a:pt x="374" y="80"/>
                    <a:pt x="374" y="80"/>
                    <a:pt x="374" y="80"/>
                  </a:cubicBezTo>
                  <a:cubicBezTo>
                    <a:pt x="359" y="35"/>
                    <a:pt x="359" y="35"/>
                    <a:pt x="359" y="35"/>
                  </a:cubicBezTo>
                  <a:cubicBezTo>
                    <a:pt x="353" y="14"/>
                    <a:pt x="333" y="0"/>
                    <a:pt x="312" y="0"/>
                  </a:cubicBezTo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Oval 6"/>
            <p:cNvSpPr>
              <a:spLocks noChangeArrowheads="1"/>
            </p:cNvSpPr>
            <p:nvPr/>
          </p:nvSpPr>
          <p:spPr bwMode="auto">
            <a:xfrm>
              <a:off x="2551" y="3019"/>
              <a:ext cx="448" cy="449"/>
            </a:xfrm>
            <a:prstGeom prst="ellipse">
              <a:avLst/>
            </a:prstGeom>
            <a:solidFill>
              <a:srgbClr val="394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7"/>
            <p:cNvSpPr/>
            <p:nvPr/>
          </p:nvSpPr>
          <p:spPr bwMode="auto">
            <a:xfrm>
              <a:off x="2641" y="3131"/>
              <a:ext cx="268" cy="269"/>
            </a:xfrm>
            <a:custGeom>
              <a:avLst/>
              <a:gdLst>
                <a:gd name="T0" fmla="*/ 96 w 192"/>
                <a:gd name="T1" fmla="*/ 0 h 192"/>
                <a:gd name="T2" fmla="*/ 96 w 192"/>
                <a:gd name="T3" fmla="*/ 0 h 192"/>
                <a:gd name="T4" fmla="*/ 0 w 192"/>
                <a:gd name="T5" fmla="*/ 96 h 192"/>
                <a:gd name="T6" fmla="*/ 96 w 192"/>
                <a:gd name="T7" fmla="*/ 192 h 192"/>
                <a:gd name="T8" fmla="*/ 192 w 192"/>
                <a:gd name="T9" fmla="*/ 96 h 192"/>
                <a:gd name="T10" fmla="*/ 192 w 192"/>
                <a:gd name="T11" fmla="*/ 96 h 192"/>
                <a:gd name="T12" fmla="*/ 96 w 192"/>
                <a:gd name="T1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" h="192">
                  <a:moveTo>
                    <a:pt x="96" y="0"/>
                  </a:moveTo>
                  <a:cubicBezTo>
                    <a:pt x="96" y="0"/>
                    <a:pt x="96" y="0"/>
                    <a:pt x="96" y="0"/>
                  </a:cubicBezTo>
                  <a:cubicBezTo>
                    <a:pt x="43" y="0"/>
                    <a:pt x="0" y="43"/>
                    <a:pt x="0" y="96"/>
                  </a:cubicBezTo>
                  <a:cubicBezTo>
                    <a:pt x="0" y="149"/>
                    <a:pt x="43" y="192"/>
                    <a:pt x="96" y="192"/>
                  </a:cubicBezTo>
                  <a:cubicBezTo>
                    <a:pt x="149" y="192"/>
                    <a:pt x="192" y="149"/>
                    <a:pt x="192" y="96"/>
                  </a:cubicBezTo>
                  <a:cubicBezTo>
                    <a:pt x="192" y="96"/>
                    <a:pt x="192" y="96"/>
                    <a:pt x="192" y="96"/>
                  </a:cubicBezTo>
                  <a:cubicBezTo>
                    <a:pt x="192" y="43"/>
                    <a:pt x="149" y="0"/>
                    <a:pt x="96" y="0"/>
                  </a:cubicBezTo>
                </a:path>
              </a:pathLst>
            </a:custGeom>
            <a:solidFill>
              <a:srgbClr val="2E3A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Oval 8"/>
            <p:cNvSpPr>
              <a:spLocks noChangeArrowheads="1"/>
            </p:cNvSpPr>
            <p:nvPr/>
          </p:nvSpPr>
          <p:spPr bwMode="auto">
            <a:xfrm>
              <a:off x="2641" y="3109"/>
              <a:ext cx="268" cy="269"/>
            </a:xfrm>
            <a:prstGeom prst="ellipse">
              <a:avLst/>
            </a:prstGeom>
            <a:solidFill>
              <a:srgbClr val="FF9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9"/>
            <p:cNvSpPr/>
            <p:nvPr/>
          </p:nvSpPr>
          <p:spPr bwMode="auto">
            <a:xfrm>
              <a:off x="2604" y="3075"/>
              <a:ext cx="340" cy="23"/>
            </a:xfrm>
            <a:custGeom>
              <a:avLst/>
              <a:gdLst>
                <a:gd name="T0" fmla="*/ 228 w 243"/>
                <a:gd name="T1" fmla="*/ 0 h 16"/>
                <a:gd name="T2" fmla="*/ 16 w 243"/>
                <a:gd name="T3" fmla="*/ 0 h 16"/>
                <a:gd name="T4" fmla="*/ 0 w 243"/>
                <a:gd name="T5" fmla="*/ 16 h 16"/>
                <a:gd name="T6" fmla="*/ 243 w 243"/>
                <a:gd name="T7" fmla="*/ 16 h 16"/>
                <a:gd name="T8" fmla="*/ 243 w 243"/>
                <a:gd name="T9" fmla="*/ 16 h 16"/>
                <a:gd name="T10" fmla="*/ 228 w 243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3" h="16">
                  <a:moveTo>
                    <a:pt x="228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0" y="5"/>
                    <a:pt x="5" y="10"/>
                    <a:pt x="0" y="16"/>
                  </a:cubicBezTo>
                  <a:cubicBezTo>
                    <a:pt x="243" y="16"/>
                    <a:pt x="243" y="16"/>
                    <a:pt x="243" y="16"/>
                  </a:cubicBezTo>
                  <a:cubicBezTo>
                    <a:pt x="243" y="16"/>
                    <a:pt x="243" y="16"/>
                    <a:pt x="243" y="16"/>
                  </a:cubicBezTo>
                  <a:cubicBezTo>
                    <a:pt x="238" y="10"/>
                    <a:pt x="233" y="5"/>
                    <a:pt x="228" y="0"/>
                  </a:cubicBezTo>
                </a:path>
              </a:pathLst>
            </a:custGeom>
            <a:solidFill>
              <a:srgbClr val="2E3A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Oval 10"/>
            <p:cNvSpPr>
              <a:spLocks noChangeArrowheads="1"/>
            </p:cNvSpPr>
            <p:nvPr/>
          </p:nvSpPr>
          <p:spPr bwMode="auto">
            <a:xfrm>
              <a:off x="4454" y="3019"/>
              <a:ext cx="448" cy="449"/>
            </a:xfrm>
            <a:prstGeom prst="ellipse">
              <a:avLst/>
            </a:prstGeom>
            <a:solidFill>
              <a:srgbClr val="394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11"/>
            <p:cNvSpPr/>
            <p:nvPr/>
          </p:nvSpPr>
          <p:spPr bwMode="auto">
            <a:xfrm>
              <a:off x="4552" y="3311"/>
              <a:ext cx="254" cy="89"/>
            </a:xfrm>
            <a:custGeom>
              <a:avLst/>
              <a:gdLst>
                <a:gd name="T0" fmla="*/ 181 w 181"/>
                <a:gd name="T1" fmla="*/ 0 h 64"/>
                <a:gd name="T2" fmla="*/ 173 w 181"/>
                <a:gd name="T3" fmla="*/ 0 h 64"/>
                <a:gd name="T4" fmla="*/ 90 w 181"/>
                <a:gd name="T5" fmla="*/ 48 h 64"/>
                <a:gd name="T6" fmla="*/ 7 w 181"/>
                <a:gd name="T7" fmla="*/ 0 h 64"/>
                <a:gd name="T8" fmla="*/ 0 w 181"/>
                <a:gd name="T9" fmla="*/ 0 h 64"/>
                <a:gd name="T10" fmla="*/ 90 w 181"/>
                <a:gd name="T11" fmla="*/ 64 h 64"/>
                <a:gd name="T12" fmla="*/ 181 w 181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1" h="64">
                  <a:moveTo>
                    <a:pt x="181" y="0"/>
                  </a:moveTo>
                  <a:cubicBezTo>
                    <a:pt x="173" y="0"/>
                    <a:pt x="173" y="0"/>
                    <a:pt x="173" y="0"/>
                  </a:cubicBezTo>
                  <a:cubicBezTo>
                    <a:pt x="157" y="29"/>
                    <a:pt x="126" y="48"/>
                    <a:pt x="90" y="48"/>
                  </a:cubicBezTo>
                  <a:cubicBezTo>
                    <a:pt x="55" y="48"/>
                    <a:pt x="24" y="29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3" y="37"/>
                    <a:pt x="49" y="64"/>
                    <a:pt x="90" y="64"/>
                  </a:cubicBezTo>
                  <a:cubicBezTo>
                    <a:pt x="132" y="64"/>
                    <a:pt x="168" y="37"/>
                    <a:pt x="181" y="0"/>
                  </a:cubicBezTo>
                </a:path>
              </a:pathLst>
            </a:custGeom>
            <a:solidFill>
              <a:srgbClr val="2E3A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Oval 12"/>
            <p:cNvSpPr>
              <a:spLocks noChangeArrowheads="1"/>
            </p:cNvSpPr>
            <p:nvPr/>
          </p:nvSpPr>
          <p:spPr bwMode="auto">
            <a:xfrm>
              <a:off x="4544" y="3109"/>
              <a:ext cx="269" cy="269"/>
            </a:xfrm>
            <a:prstGeom prst="ellipse">
              <a:avLst/>
            </a:prstGeom>
            <a:solidFill>
              <a:srgbClr val="FF9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13"/>
            <p:cNvSpPr/>
            <p:nvPr/>
          </p:nvSpPr>
          <p:spPr bwMode="auto">
            <a:xfrm>
              <a:off x="4806" y="3288"/>
              <a:ext cx="92" cy="23"/>
            </a:xfrm>
            <a:custGeom>
              <a:avLst/>
              <a:gdLst>
                <a:gd name="T0" fmla="*/ 66 w 66"/>
                <a:gd name="T1" fmla="*/ 0 h 16"/>
                <a:gd name="T2" fmla="*/ 4 w 66"/>
                <a:gd name="T3" fmla="*/ 0 h 16"/>
                <a:gd name="T4" fmla="*/ 0 w 66"/>
                <a:gd name="T5" fmla="*/ 16 h 16"/>
                <a:gd name="T6" fmla="*/ 62 w 66"/>
                <a:gd name="T7" fmla="*/ 16 h 16"/>
                <a:gd name="T8" fmla="*/ 66 w 66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16">
                  <a:moveTo>
                    <a:pt x="66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5"/>
                    <a:pt x="2" y="11"/>
                    <a:pt x="0" y="16"/>
                  </a:cubicBezTo>
                  <a:cubicBezTo>
                    <a:pt x="62" y="16"/>
                    <a:pt x="62" y="16"/>
                    <a:pt x="62" y="16"/>
                  </a:cubicBezTo>
                  <a:cubicBezTo>
                    <a:pt x="64" y="11"/>
                    <a:pt x="65" y="5"/>
                    <a:pt x="66" y="0"/>
                  </a:cubicBezTo>
                </a:path>
              </a:pathLst>
            </a:custGeom>
            <a:solidFill>
              <a:srgbClr val="2E3A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14"/>
            <p:cNvSpPr/>
            <p:nvPr/>
          </p:nvSpPr>
          <p:spPr bwMode="auto">
            <a:xfrm>
              <a:off x="4794" y="3288"/>
              <a:ext cx="17" cy="23"/>
            </a:xfrm>
            <a:custGeom>
              <a:avLst/>
              <a:gdLst>
                <a:gd name="T0" fmla="*/ 12 w 12"/>
                <a:gd name="T1" fmla="*/ 0 h 16"/>
                <a:gd name="T2" fmla="*/ 8 w 12"/>
                <a:gd name="T3" fmla="*/ 0 h 16"/>
                <a:gd name="T4" fmla="*/ 0 w 12"/>
                <a:gd name="T5" fmla="*/ 16 h 16"/>
                <a:gd name="T6" fmla="*/ 8 w 12"/>
                <a:gd name="T7" fmla="*/ 16 h 16"/>
                <a:gd name="T8" fmla="*/ 12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12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6" y="5"/>
                    <a:pt x="3" y="11"/>
                    <a:pt x="0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0" y="11"/>
                    <a:pt x="11" y="5"/>
                    <a:pt x="12" y="0"/>
                  </a:cubicBezTo>
                </a:path>
              </a:pathLst>
            </a:custGeom>
            <a:solidFill>
              <a:srgbClr val="252E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15"/>
            <p:cNvSpPr/>
            <p:nvPr/>
          </p:nvSpPr>
          <p:spPr bwMode="auto">
            <a:xfrm>
              <a:off x="4459" y="3288"/>
              <a:ext cx="93" cy="23"/>
            </a:xfrm>
            <a:custGeom>
              <a:avLst/>
              <a:gdLst>
                <a:gd name="T0" fmla="*/ 63 w 67"/>
                <a:gd name="T1" fmla="*/ 0 h 16"/>
                <a:gd name="T2" fmla="*/ 0 w 67"/>
                <a:gd name="T3" fmla="*/ 0 h 16"/>
                <a:gd name="T4" fmla="*/ 5 w 67"/>
                <a:gd name="T5" fmla="*/ 16 h 16"/>
                <a:gd name="T6" fmla="*/ 67 w 67"/>
                <a:gd name="T7" fmla="*/ 16 h 16"/>
                <a:gd name="T8" fmla="*/ 63 w 67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16">
                  <a:moveTo>
                    <a:pt x="6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5"/>
                    <a:pt x="3" y="11"/>
                    <a:pt x="5" y="16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65" y="11"/>
                    <a:pt x="64" y="5"/>
                    <a:pt x="63" y="0"/>
                  </a:cubicBezTo>
                </a:path>
              </a:pathLst>
            </a:custGeom>
            <a:solidFill>
              <a:srgbClr val="2E3A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16"/>
            <p:cNvSpPr/>
            <p:nvPr/>
          </p:nvSpPr>
          <p:spPr bwMode="auto">
            <a:xfrm>
              <a:off x="4547" y="3288"/>
              <a:ext cx="15" cy="23"/>
            </a:xfrm>
            <a:custGeom>
              <a:avLst/>
              <a:gdLst>
                <a:gd name="T0" fmla="*/ 4 w 11"/>
                <a:gd name="T1" fmla="*/ 0 h 16"/>
                <a:gd name="T2" fmla="*/ 0 w 11"/>
                <a:gd name="T3" fmla="*/ 0 h 16"/>
                <a:gd name="T4" fmla="*/ 4 w 11"/>
                <a:gd name="T5" fmla="*/ 16 h 16"/>
                <a:gd name="T6" fmla="*/ 11 w 11"/>
                <a:gd name="T7" fmla="*/ 16 h 16"/>
                <a:gd name="T8" fmla="*/ 4 w 11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6">
                  <a:moveTo>
                    <a:pt x="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2" y="11"/>
                    <a:pt x="4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8" y="11"/>
                    <a:pt x="6" y="5"/>
                    <a:pt x="4" y="0"/>
                  </a:cubicBezTo>
                </a:path>
              </a:pathLst>
            </a:custGeom>
            <a:solidFill>
              <a:srgbClr val="252E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17"/>
            <p:cNvSpPr/>
            <p:nvPr/>
          </p:nvSpPr>
          <p:spPr bwMode="auto">
            <a:xfrm>
              <a:off x="4552" y="3288"/>
              <a:ext cx="254" cy="23"/>
            </a:xfrm>
            <a:custGeom>
              <a:avLst/>
              <a:gdLst>
                <a:gd name="T0" fmla="*/ 181 w 181"/>
                <a:gd name="T1" fmla="*/ 0 h 16"/>
                <a:gd name="T2" fmla="*/ 0 w 181"/>
                <a:gd name="T3" fmla="*/ 0 h 16"/>
                <a:gd name="T4" fmla="*/ 7 w 181"/>
                <a:gd name="T5" fmla="*/ 16 h 16"/>
                <a:gd name="T6" fmla="*/ 173 w 181"/>
                <a:gd name="T7" fmla="*/ 16 h 16"/>
                <a:gd name="T8" fmla="*/ 181 w 181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1" h="16">
                  <a:moveTo>
                    <a:pt x="18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5"/>
                    <a:pt x="4" y="11"/>
                    <a:pt x="7" y="16"/>
                  </a:cubicBezTo>
                  <a:cubicBezTo>
                    <a:pt x="173" y="16"/>
                    <a:pt x="173" y="16"/>
                    <a:pt x="173" y="16"/>
                  </a:cubicBezTo>
                  <a:cubicBezTo>
                    <a:pt x="176" y="11"/>
                    <a:pt x="179" y="5"/>
                    <a:pt x="181" y="0"/>
                  </a:cubicBezTo>
                </a:path>
              </a:pathLst>
            </a:custGeom>
            <a:solidFill>
              <a:srgbClr val="CC7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18"/>
            <p:cNvSpPr/>
            <p:nvPr/>
          </p:nvSpPr>
          <p:spPr bwMode="auto">
            <a:xfrm>
              <a:off x="2215" y="2016"/>
              <a:ext cx="2967" cy="1228"/>
            </a:xfrm>
            <a:custGeom>
              <a:avLst/>
              <a:gdLst>
                <a:gd name="T0" fmla="*/ 2120 w 2120"/>
                <a:gd name="T1" fmla="*/ 876 h 876"/>
                <a:gd name="T2" fmla="*/ 600 w 2120"/>
                <a:gd name="T3" fmla="*/ 876 h 876"/>
                <a:gd name="T4" fmla="*/ 572 w 2120"/>
                <a:gd name="T5" fmla="*/ 791 h 876"/>
                <a:gd name="T6" fmla="*/ 525 w 2120"/>
                <a:gd name="T7" fmla="*/ 756 h 876"/>
                <a:gd name="T8" fmla="*/ 276 w 2120"/>
                <a:gd name="T9" fmla="*/ 756 h 876"/>
                <a:gd name="T10" fmla="*/ 228 w 2120"/>
                <a:gd name="T11" fmla="*/ 790 h 876"/>
                <a:gd name="T12" fmla="*/ 199 w 2120"/>
                <a:gd name="T13" fmla="*/ 876 h 876"/>
                <a:gd name="T14" fmla="*/ 0 w 2120"/>
                <a:gd name="T15" fmla="*/ 876 h 876"/>
                <a:gd name="T16" fmla="*/ 0 w 2120"/>
                <a:gd name="T17" fmla="*/ 635 h 876"/>
                <a:gd name="T18" fmla="*/ 33 w 2120"/>
                <a:gd name="T19" fmla="*/ 588 h 876"/>
                <a:gd name="T20" fmla="*/ 243 w 2120"/>
                <a:gd name="T21" fmla="*/ 512 h 876"/>
                <a:gd name="T22" fmla="*/ 400 w 2120"/>
                <a:gd name="T23" fmla="*/ 0 h 876"/>
                <a:gd name="T24" fmla="*/ 2120 w 2120"/>
                <a:gd name="T25" fmla="*/ 0 h 876"/>
                <a:gd name="T26" fmla="*/ 2120 w 2120"/>
                <a:gd name="T27" fmla="*/ 876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20" h="876">
                  <a:moveTo>
                    <a:pt x="2120" y="876"/>
                  </a:moveTo>
                  <a:cubicBezTo>
                    <a:pt x="600" y="876"/>
                    <a:pt x="600" y="876"/>
                    <a:pt x="600" y="876"/>
                  </a:cubicBezTo>
                  <a:cubicBezTo>
                    <a:pt x="572" y="791"/>
                    <a:pt x="572" y="791"/>
                    <a:pt x="572" y="791"/>
                  </a:cubicBezTo>
                  <a:cubicBezTo>
                    <a:pt x="566" y="770"/>
                    <a:pt x="546" y="756"/>
                    <a:pt x="525" y="756"/>
                  </a:cubicBezTo>
                  <a:cubicBezTo>
                    <a:pt x="276" y="756"/>
                    <a:pt x="276" y="756"/>
                    <a:pt x="276" y="756"/>
                  </a:cubicBezTo>
                  <a:cubicBezTo>
                    <a:pt x="254" y="756"/>
                    <a:pt x="235" y="770"/>
                    <a:pt x="228" y="790"/>
                  </a:cubicBezTo>
                  <a:cubicBezTo>
                    <a:pt x="199" y="876"/>
                    <a:pt x="199" y="876"/>
                    <a:pt x="199" y="876"/>
                  </a:cubicBezTo>
                  <a:cubicBezTo>
                    <a:pt x="0" y="876"/>
                    <a:pt x="0" y="876"/>
                    <a:pt x="0" y="876"/>
                  </a:cubicBezTo>
                  <a:cubicBezTo>
                    <a:pt x="0" y="635"/>
                    <a:pt x="0" y="635"/>
                    <a:pt x="0" y="635"/>
                  </a:cubicBezTo>
                  <a:cubicBezTo>
                    <a:pt x="0" y="614"/>
                    <a:pt x="13" y="595"/>
                    <a:pt x="33" y="588"/>
                  </a:cubicBezTo>
                  <a:cubicBezTo>
                    <a:pt x="243" y="512"/>
                    <a:pt x="243" y="512"/>
                    <a:pt x="243" y="512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2120" y="0"/>
                    <a:pt x="2120" y="0"/>
                    <a:pt x="2120" y="0"/>
                  </a:cubicBezTo>
                  <a:cubicBezTo>
                    <a:pt x="2120" y="876"/>
                    <a:pt x="2120" y="876"/>
                    <a:pt x="2120" y="876"/>
                  </a:cubicBezTo>
                </a:path>
              </a:pathLst>
            </a:custGeom>
            <a:solidFill>
              <a:srgbClr val="FFF8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19"/>
            <p:cNvSpPr/>
            <p:nvPr/>
          </p:nvSpPr>
          <p:spPr bwMode="auto">
            <a:xfrm>
              <a:off x="2215" y="2963"/>
              <a:ext cx="2967" cy="281"/>
            </a:xfrm>
            <a:custGeom>
              <a:avLst/>
              <a:gdLst>
                <a:gd name="T0" fmla="*/ 0 w 2120"/>
                <a:gd name="T1" fmla="*/ 0 h 200"/>
                <a:gd name="T2" fmla="*/ 0 w 2120"/>
                <a:gd name="T3" fmla="*/ 200 h 200"/>
                <a:gd name="T4" fmla="*/ 199 w 2120"/>
                <a:gd name="T5" fmla="*/ 200 h 200"/>
                <a:gd name="T6" fmla="*/ 228 w 2120"/>
                <a:gd name="T7" fmla="*/ 114 h 200"/>
                <a:gd name="T8" fmla="*/ 276 w 2120"/>
                <a:gd name="T9" fmla="*/ 80 h 200"/>
                <a:gd name="T10" fmla="*/ 525 w 2120"/>
                <a:gd name="T11" fmla="*/ 80 h 200"/>
                <a:gd name="T12" fmla="*/ 572 w 2120"/>
                <a:gd name="T13" fmla="*/ 115 h 200"/>
                <a:gd name="T14" fmla="*/ 600 w 2120"/>
                <a:gd name="T15" fmla="*/ 200 h 200"/>
                <a:gd name="T16" fmla="*/ 2120 w 2120"/>
                <a:gd name="T17" fmla="*/ 200 h 200"/>
                <a:gd name="T18" fmla="*/ 2120 w 2120"/>
                <a:gd name="T19" fmla="*/ 0 h 200"/>
                <a:gd name="T20" fmla="*/ 0 w 2120"/>
                <a:gd name="T21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20" h="200">
                  <a:moveTo>
                    <a:pt x="0" y="0"/>
                  </a:moveTo>
                  <a:cubicBezTo>
                    <a:pt x="0" y="200"/>
                    <a:pt x="0" y="200"/>
                    <a:pt x="0" y="200"/>
                  </a:cubicBezTo>
                  <a:cubicBezTo>
                    <a:pt x="199" y="200"/>
                    <a:pt x="199" y="200"/>
                    <a:pt x="199" y="200"/>
                  </a:cubicBezTo>
                  <a:cubicBezTo>
                    <a:pt x="228" y="114"/>
                    <a:pt x="228" y="114"/>
                    <a:pt x="228" y="114"/>
                  </a:cubicBezTo>
                  <a:cubicBezTo>
                    <a:pt x="235" y="94"/>
                    <a:pt x="254" y="80"/>
                    <a:pt x="276" y="80"/>
                  </a:cubicBezTo>
                  <a:cubicBezTo>
                    <a:pt x="525" y="80"/>
                    <a:pt x="525" y="80"/>
                    <a:pt x="525" y="80"/>
                  </a:cubicBezTo>
                  <a:cubicBezTo>
                    <a:pt x="546" y="80"/>
                    <a:pt x="566" y="94"/>
                    <a:pt x="572" y="115"/>
                  </a:cubicBezTo>
                  <a:cubicBezTo>
                    <a:pt x="600" y="200"/>
                    <a:pt x="600" y="200"/>
                    <a:pt x="600" y="200"/>
                  </a:cubicBezTo>
                  <a:cubicBezTo>
                    <a:pt x="2120" y="200"/>
                    <a:pt x="2120" y="200"/>
                    <a:pt x="2120" y="200"/>
                  </a:cubicBezTo>
                  <a:cubicBezTo>
                    <a:pt x="2120" y="0"/>
                    <a:pt x="2120" y="0"/>
                    <a:pt x="212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FC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0"/>
            <p:cNvSpPr>
              <a:spLocks noEditPoints="1"/>
            </p:cNvSpPr>
            <p:nvPr/>
          </p:nvSpPr>
          <p:spPr bwMode="auto">
            <a:xfrm>
              <a:off x="3615" y="2963"/>
              <a:ext cx="1567" cy="23"/>
            </a:xfrm>
            <a:custGeom>
              <a:avLst/>
              <a:gdLst>
                <a:gd name="T0" fmla="*/ 643 w 1120"/>
                <a:gd name="T1" fmla="*/ 0 h 16"/>
                <a:gd name="T2" fmla="*/ 0 w 1120"/>
                <a:gd name="T3" fmla="*/ 0 h 16"/>
                <a:gd name="T4" fmla="*/ 0 w 1120"/>
                <a:gd name="T5" fmla="*/ 16 h 16"/>
                <a:gd name="T6" fmla="*/ 619 w 1120"/>
                <a:gd name="T7" fmla="*/ 16 h 16"/>
                <a:gd name="T8" fmla="*/ 643 w 1120"/>
                <a:gd name="T9" fmla="*/ 0 h 16"/>
                <a:gd name="T10" fmla="*/ 1120 w 1120"/>
                <a:gd name="T11" fmla="*/ 0 h 16"/>
                <a:gd name="T12" fmla="*/ 878 w 1120"/>
                <a:gd name="T13" fmla="*/ 0 h 16"/>
                <a:gd name="T14" fmla="*/ 901 w 1120"/>
                <a:gd name="T15" fmla="*/ 16 h 16"/>
                <a:gd name="T16" fmla="*/ 1120 w 1120"/>
                <a:gd name="T17" fmla="*/ 16 h 16"/>
                <a:gd name="T18" fmla="*/ 1120 w 1120"/>
                <a:gd name="T1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20" h="16">
                  <a:moveTo>
                    <a:pt x="64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619" y="16"/>
                    <a:pt x="619" y="16"/>
                    <a:pt x="619" y="16"/>
                  </a:cubicBezTo>
                  <a:cubicBezTo>
                    <a:pt x="627" y="10"/>
                    <a:pt x="635" y="5"/>
                    <a:pt x="643" y="0"/>
                  </a:cubicBezTo>
                  <a:moveTo>
                    <a:pt x="1120" y="0"/>
                  </a:moveTo>
                  <a:cubicBezTo>
                    <a:pt x="878" y="0"/>
                    <a:pt x="878" y="0"/>
                    <a:pt x="878" y="0"/>
                  </a:cubicBezTo>
                  <a:cubicBezTo>
                    <a:pt x="886" y="5"/>
                    <a:pt x="894" y="10"/>
                    <a:pt x="901" y="16"/>
                  </a:cubicBezTo>
                  <a:cubicBezTo>
                    <a:pt x="1120" y="16"/>
                    <a:pt x="1120" y="16"/>
                    <a:pt x="1120" y="16"/>
                  </a:cubicBezTo>
                  <a:cubicBezTo>
                    <a:pt x="1120" y="0"/>
                    <a:pt x="1120" y="0"/>
                    <a:pt x="1120" y="0"/>
                  </a:cubicBezTo>
                </a:path>
              </a:pathLst>
            </a:custGeom>
            <a:solidFill>
              <a:srgbClr val="3F9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Rectangle 21"/>
            <p:cNvSpPr>
              <a:spLocks noChangeArrowheads="1"/>
            </p:cNvSpPr>
            <p:nvPr/>
          </p:nvSpPr>
          <p:spPr bwMode="auto">
            <a:xfrm>
              <a:off x="3178" y="2963"/>
              <a:ext cx="426" cy="23"/>
            </a:xfrm>
            <a:prstGeom prst="rect">
              <a:avLst/>
            </a:prstGeom>
            <a:solidFill>
              <a:srgbClr val="3F9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Rectangle 22"/>
            <p:cNvSpPr>
              <a:spLocks noChangeArrowheads="1"/>
            </p:cNvSpPr>
            <p:nvPr/>
          </p:nvSpPr>
          <p:spPr bwMode="auto">
            <a:xfrm>
              <a:off x="3178" y="2963"/>
              <a:ext cx="426" cy="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Rectangle 23"/>
            <p:cNvSpPr>
              <a:spLocks noChangeArrowheads="1"/>
            </p:cNvSpPr>
            <p:nvPr/>
          </p:nvSpPr>
          <p:spPr bwMode="auto">
            <a:xfrm>
              <a:off x="2215" y="2963"/>
              <a:ext cx="952" cy="23"/>
            </a:xfrm>
            <a:prstGeom prst="rect">
              <a:avLst/>
            </a:prstGeom>
            <a:solidFill>
              <a:srgbClr val="3F9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Rectangle 24"/>
            <p:cNvSpPr>
              <a:spLocks noChangeArrowheads="1"/>
            </p:cNvSpPr>
            <p:nvPr/>
          </p:nvSpPr>
          <p:spPr bwMode="auto">
            <a:xfrm>
              <a:off x="2215" y="2963"/>
              <a:ext cx="952" cy="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5"/>
            <p:cNvSpPr>
              <a:spLocks noEditPoints="1"/>
            </p:cNvSpPr>
            <p:nvPr/>
          </p:nvSpPr>
          <p:spPr bwMode="auto">
            <a:xfrm>
              <a:off x="2215" y="2952"/>
              <a:ext cx="2967" cy="11"/>
            </a:xfrm>
            <a:custGeom>
              <a:avLst/>
              <a:gdLst>
                <a:gd name="T0" fmla="*/ 680 w 2120"/>
                <a:gd name="T1" fmla="*/ 0 h 8"/>
                <a:gd name="T2" fmla="*/ 0 w 2120"/>
                <a:gd name="T3" fmla="*/ 0 h 8"/>
                <a:gd name="T4" fmla="*/ 0 w 2120"/>
                <a:gd name="T5" fmla="*/ 8 h 8"/>
                <a:gd name="T6" fmla="*/ 680 w 2120"/>
                <a:gd name="T7" fmla="*/ 8 h 8"/>
                <a:gd name="T8" fmla="*/ 680 w 2120"/>
                <a:gd name="T9" fmla="*/ 0 h 8"/>
                <a:gd name="T10" fmla="*/ 992 w 2120"/>
                <a:gd name="T11" fmla="*/ 0 h 8"/>
                <a:gd name="T12" fmla="*/ 688 w 2120"/>
                <a:gd name="T13" fmla="*/ 0 h 8"/>
                <a:gd name="T14" fmla="*/ 688 w 2120"/>
                <a:gd name="T15" fmla="*/ 8 h 8"/>
                <a:gd name="T16" fmla="*/ 992 w 2120"/>
                <a:gd name="T17" fmla="*/ 8 h 8"/>
                <a:gd name="T18" fmla="*/ 992 w 2120"/>
                <a:gd name="T19" fmla="*/ 0 h 8"/>
                <a:gd name="T20" fmla="*/ 1658 w 2120"/>
                <a:gd name="T21" fmla="*/ 0 h 8"/>
                <a:gd name="T22" fmla="*/ 1000 w 2120"/>
                <a:gd name="T23" fmla="*/ 0 h 8"/>
                <a:gd name="T24" fmla="*/ 1000 w 2120"/>
                <a:gd name="T25" fmla="*/ 8 h 8"/>
                <a:gd name="T26" fmla="*/ 1643 w 2120"/>
                <a:gd name="T27" fmla="*/ 8 h 8"/>
                <a:gd name="T28" fmla="*/ 1658 w 2120"/>
                <a:gd name="T29" fmla="*/ 0 h 8"/>
                <a:gd name="T30" fmla="*/ 2120 w 2120"/>
                <a:gd name="T31" fmla="*/ 0 h 8"/>
                <a:gd name="T32" fmla="*/ 1863 w 2120"/>
                <a:gd name="T33" fmla="*/ 0 h 8"/>
                <a:gd name="T34" fmla="*/ 1878 w 2120"/>
                <a:gd name="T35" fmla="*/ 8 h 8"/>
                <a:gd name="T36" fmla="*/ 2120 w 2120"/>
                <a:gd name="T37" fmla="*/ 8 h 8"/>
                <a:gd name="T38" fmla="*/ 2120 w 2120"/>
                <a:gd name="T3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20" h="8">
                  <a:moveTo>
                    <a:pt x="68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680" y="8"/>
                    <a:pt x="680" y="8"/>
                    <a:pt x="680" y="8"/>
                  </a:cubicBezTo>
                  <a:cubicBezTo>
                    <a:pt x="680" y="0"/>
                    <a:pt x="680" y="0"/>
                    <a:pt x="680" y="0"/>
                  </a:cubicBezTo>
                  <a:moveTo>
                    <a:pt x="992" y="0"/>
                  </a:moveTo>
                  <a:cubicBezTo>
                    <a:pt x="688" y="0"/>
                    <a:pt x="688" y="0"/>
                    <a:pt x="688" y="0"/>
                  </a:cubicBezTo>
                  <a:cubicBezTo>
                    <a:pt x="688" y="8"/>
                    <a:pt x="688" y="8"/>
                    <a:pt x="688" y="8"/>
                  </a:cubicBezTo>
                  <a:cubicBezTo>
                    <a:pt x="992" y="8"/>
                    <a:pt x="992" y="8"/>
                    <a:pt x="992" y="8"/>
                  </a:cubicBezTo>
                  <a:cubicBezTo>
                    <a:pt x="992" y="0"/>
                    <a:pt x="992" y="0"/>
                    <a:pt x="992" y="0"/>
                  </a:cubicBezTo>
                  <a:moveTo>
                    <a:pt x="1658" y="0"/>
                  </a:moveTo>
                  <a:cubicBezTo>
                    <a:pt x="1000" y="0"/>
                    <a:pt x="1000" y="0"/>
                    <a:pt x="1000" y="0"/>
                  </a:cubicBezTo>
                  <a:cubicBezTo>
                    <a:pt x="1000" y="8"/>
                    <a:pt x="1000" y="8"/>
                    <a:pt x="1000" y="8"/>
                  </a:cubicBezTo>
                  <a:cubicBezTo>
                    <a:pt x="1643" y="8"/>
                    <a:pt x="1643" y="8"/>
                    <a:pt x="1643" y="8"/>
                  </a:cubicBezTo>
                  <a:cubicBezTo>
                    <a:pt x="1648" y="5"/>
                    <a:pt x="1653" y="2"/>
                    <a:pt x="1658" y="0"/>
                  </a:cubicBezTo>
                  <a:moveTo>
                    <a:pt x="2120" y="0"/>
                  </a:moveTo>
                  <a:cubicBezTo>
                    <a:pt x="1863" y="0"/>
                    <a:pt x="1863" y="0"/>
                    <a:pt x="1863" y="0"/>
                  </a:cubicBezTo>
                  <a:cubicBezTo>
                    <a:pt x="1868" y="2"/>
                    <a:pt x="1873" y="5"/>
                    <a:pt x="1878" y="8"/>
                  </a:cubicBezTo>
                  <a:cubicBezTo>
                    <a:pt x="2120" y="8"/>
                    <a:pt x="2120" y="8"/>
                    <a:pt x="2120" y="8"/>
                  </a:cubicBezTo>
                  <a:cubicBezTo>
                    <a:pt x="2120" y="0"/>
                    <a:pt x="2120" y="0"/>
                    <a:pt x="2120" y="0"/>
                  </a:cubicBezTo>
                </a:path>
              </a:pathLst>
            </a:custGeom>
            <a:solidFill>
              <a:srgbClr val="FFFE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6"/>
            <p:cNvSpPr/>
            <p:nvPr/>
          </p:nvSpPr>
          <p:spPr bwMode="auto">
            <a:xfrm>
              <a:off x="3167" y="2173"/>
              <a:ext cx="448" cy="779"/>
            </a:xfrm>
            <a:custGeom>
              <a:avLst/>
              <a:gdLst>
                <a:gd name="T0" fmla="*/ 448 w 448"/>
                <a:gd name="T1" fmla="*/ 0 h 779"/>
                <a:gd name="T2" fmla="*/ 0 w 448"/>
                <a:gd name="T3" fmla="*/ 0 h 779"/>
                <a:gd name="T4" fmla="*/ 0 w 448"/>
                <a:gd name="T5" fmla="*/ 779 h 779"/>
                <a:gd name="T6" fmla="*/ 11 w 448"/>
                <a:gd name="T7" fmla="*/ 779 h 779"/>
                <a:gd name="T8" fmla="*/ 11 w 448"/>
                <a:gd name="T9" fmla="*/ 11 h 779"/>
                <a:gd name="T10" fmla="*/ 437 w 448"/>
                <a:gd name="T11" fmla="*/ 11 h 779"/>
                <a:gd name="T12" fmla="*/ 437 w 448"/>
                <a:gd name="T13" fmla="*/ 779 h 779"/>
                <a:gd name="T14" fmla="*/ 448 w 448"/>
                <a:gd name="T15" fmla="*/ 779 h 779"/>
                <a:gd name="T16" fmla="*/ 448 w 448"/>
                <a:gd name="T17" fmla="*/ 0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8" h="779">
                  <a:moveTo>
                    <a:pt x="448" y="0"/>
                  </a:moveTo>
                  <a:lnTo>
                    <a:pt x="0" y="0"/>
                  </a:lnTo>
                  <a:lnTo>
                    <a:pt x="0" y="779"/>
                  </a:lnTo>
                  <a:lnTo>
                    <a:pt x="11" y="779"/>
                  </a:lnTo>
                  <a:lnTo>
                    <a:pt x="11" y="11"/>
                  </a:lnTo>
                  <a:lnTo>
                    <a:pt x="437" y="11"/>
                  </a:lnTo>
                  <a:lnTo>
                    <a:pt x="437" y="779"/>
                  </a:lnTo>
                  <a:lnTo>
                    <a:pt x="448" y="779"/>
                  </a:lnTo>
                  <a:lnTo>
                    <a:pt x="448" y="0"/>
                  </a:lnTo>
                  <a:close/>
                </a:path>
              </a:pathLst>
            </a:custGeom>
            <a:solidFill>
              <a:srgbClr val="CCC6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27"/>
            <p:cNvSpPr/>
            <p:nvPr/>
          </p:nvSpPr>
          <p:spPr bwMode="auto">
            <a:xfrm>
              <a:off x="3167" y="2173"/>
              <a:ext cx="448" cy="779"/>
            </a:xfrm>
            <a:custGeom>
              <a:avLst/>
              <a:gdLst>
                <a:gd name="T0" fmla="*/ 448 w 448"/>
                <a:gd name="T1" fmla="*/ 0 h 779"/>
                <a:gd name="T2" fmla="*/ 0 w 448"/>
                <a:gd name="T3" fmla="*/ 0 h 779"/>
                <a:gd name="T4" fmla="*/ 0 w 448"/>
                <a:gd name="T5" fmla="*/ 779 h 779"/>
                <a:gd name="T6" fmla="*/ 11 w 448"/>
                <a:gd name="T7" fmla="*/ 779 h 779"/>
                <a:gd name="T8" fmla="*/ 11 w 448"/>
                <a:gd name="T9" fmla="*/ 11 h 779"/>
                <a:gd name="T10" fmla="*/ 437 w 448"/>
                <a:gd name="T11" fmla="*/ 11 h 779"/>
                <a:gd name="T12" fmla="*/ 437 w 448"/>
                <a:gd name="T13" fmla="*/ 779 h 779"/>
                <a:gd name="T14" fmla="*/ 448 w 448"/>
                <a:gd name="T15" fmla="*/ 779 h 779"/>
                <a:gd name="T16" fmla="*/ 448 w 448"/>
                <a:gd name="T17" fmla="*/ 0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8" h="779">
                  <a:moveTo>
                    <a:pt x="448" y="0"/>
                  </a:moveTo>
                  <a:lnTo>
                    <a:pt x="0" y="0"/>
                  </a:lnTo>
                  <a:lnTo>
                    <a:pt x="0" y="779"/>
                  </a:lnTo>
                  <a:lnTo>
                    <a:pt x="11" y="779"/>
                  </a:lnTo>
                  <a:lnTo>
                    <a:pt x="11" y="11"/>
                  </a:lnTo>
                  <a:lnTo>
                    <a:pt x="437" y="11"/>
                  </a:lnTo>
                  <a:lnTo>
                    <a:pt x="437" y="779"/>
                  </a:lnTo>
                  <a:lnTo>
                    <a:pt x="448" y="779"/>
                  </a:lnTo>
                  <a:lnTo>
                    <a:pt x="44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28"/>
            <p:cNvSpPr/>
            <p:nvPr/>
          </p:nvSpPr>
          <p:spPr bwMode="auto">
            <a:xfrm>
              <a:off x="3167" y="2986"/>
              <a:ext cx="448" cy="202"/>
            </a:xfrm>
            <a:custGeom>
              <a:avLst/>
              <a:gdLst>
                <a:gd name="T0" fmla="*/ 448 w 448"/>
                <a:gd name="T1" fmla="*/ 0 h 202"/>
                <a:gd name="T2" fmla="*/ 437 w 448"/>
                <a:gd name="T3" fmla="*/ 0 h 202"/>
                <a:gd name="T4" fmla="*/ 437 w 448"/>
                <a:gd name="T5" fmla="*/ 190 h 202"/>
                <a:gd name="T6" fmla="*/ 11 w 448"/>
                <a:gd name="T7" fmla="*/ 190 h 202"/>
                <a:gd name="T8" fmla="*/ 11 w 448"/>
                <a:gd name="T9" fmla="*/ 0 h 202"/>
                <a:gd name="T10" fmla="*/ 0 w 448"/>
                <a:gd name="T11" fmla="*/ 0 h 202"/>
                <a:gd name="T12" fmla="*/ 0 w 448"/>
                <a:gd name="T13" fmla="*/ 202 h 202"/>
                <a:gd name="T14" fmla="*/ 448 w 448"/>
                <a:gd name="T15" fmla="*/ 202 h 202"/>
                <a:gd name="T16" fmla="*/ 448 w 448"/>
                <a:gd name="T17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8" h="202">
                  <a:moveTo>
                    <a:pt x="448" y="0"/>
                  </a:moveTo>
                  <a:lnTo>
                    <a:pt x="437" y="0"/>
                  </a:lnTo>
                  <a:lnTo>
                    <a:pt x="437" y="190"/>
                  </a:lnTo>
                  <a:lnTo>
                    <a:pt x="11" y="19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202"/>
                  </a:lnTo>
                  <a:lnTo>
                    <a:pt x="448" y="202"/>
                  </a:lnTo>
                  <a:lnTo>
                    <a:pt x="448" y="0"/>
                  </a:lnTo>
                  <a:close/>
                </a:path>
              </a:pathLst>
            </a:custGeom>
            <a:solidFill>
              <a:srgbClr val="3F9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29"/>
            <p:cNvSpPr/>
            <p:nvPr/>
          </p:nvSpPr>
          <p:spPr bwMode="auto">
            <a:xfrm>
              <a:off x="3167" y="2986"/>
              <a:ext cx="448" cy="202"/>
            </a:xfrm>
            <a:custGeom>
              <a:avLst/>
              <a:gdLst>
                <a:gd name="T0" fmla="*/ 448 w 448"/>
                <a:gd name="T1" fmla="*/ 0 h 202"/>
                <a:gd name="T2" fmla="*/ 437 w 448"/>
                <a:gd name="T3" fmla="*/ 0 h 202"/>
                <a:gd name="T4" fmla="*/ 437 w 448"/>
                <a:gd name="T5" fmla="*/ 190 h 202"/>
                <a:gd name="T6" fmla="*/ 11 w 448"/>
                <a:gd name="T7" fmla="*/ 190 h 202"/>
                <a:gd name="T8" fmla="*/ 11 w 448"/>
                <a:gd name="T9" fmla="*/ 0 h 202"/>
                <a:gd name="T10" fmla="*/ 0 w 448"/>
                <a:gd name="T11" fmla="*/ 0 h 202"/>
                <a:gd name="T12" fmla="*/ 0 w 448"/>
                <a:gd name="T13" fmla="*/ 202 h 202"/>
                <a:gd name="T14" fmla="*/ 448 w 448"/>
                <a:gd name="T15" fmla="*/ 202 h 202"/>
                <a:gd name="T16" fmla="*/ 448 w 448"/>
                <a:gd name="T17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8" h="202">
                  <a:moveTo>
                    <a:pt x="448" y="0"/>
                  </a:moveTo>
                  <a:lnTo>
                    <a:pt x="437" y="0"/>
                  </a:lnTo>
                  <a:lnTo>
                    <a:pt x="437" y="190"/>
                  </a:lnTo>
                  <a:lnTo>
                    <a:pt x="11" y="19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202"/>
                  </a:lnTo>
                  <a:lnTo>
                    <a:pt x="448" y="202"/>
                  </a:lnTo>
                  <a:lnTo>
                    <a:pt x="44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Rectangle 30"/>
            <p:cNvSpPr>
              <a:spLocks noChangeArrowheads="1"/>
            </p:cNvSpPr>
            <p:nvPr/>
          </p:nvSpPr>
          <p:spPr bwMode="auto">
            <a:xfrm>
              <a:off x="3604" y="2963"/>
              <a:ext cx="11" cy="23"/>
            </a:xfrm>
            <a:prstGeom prst="rect">
              <a:avLst/>
            </a:prstGeom>
            <a:solidFill>
              <a:srgbClr val="327D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Rectangle 31"/>
            <p:cNvSpPr>
              <a:spLocks noChangeArrowheads="1"/>
            </p:cNvSpPr>
            <p:nvPr/>
          </p:nvSpPr>
          <p:spPr bwMode="auto">
            <a:xfrm>
              <a:off x="3604" y="2963"/>
              <a:ext cx="11" cy="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Rectangle 32"/>
            <p:cNvSpPr>
              <a:spLocks noChangeArrowheads="1"/>
            </p:cNvSpPr>
            <p:nvPr/>
          </p:nvSpPr>
          <p:spPr bwMode="auto">
            <a:xfrm>
              <a:off x="3167" y="2963"/>
              <a:ext cx="11" cy="23"/>
            </a:xfrm>
            <a:prstGeom prst="rect">
              <a:avLst/>
            </a:prstGeom>
            <a:solidFill>
              <a:srgbClr val="327D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Rectangle 33"/>
            <p:cNvSpPr>
              <a:spLocks noChangeArrowheads="1"/>
            </p:cNvSpPr>
            <p:nvPr/>
          </p:nvSpPr>
          <p:spPr bwMode="auto">
            <a:xfrm>
              <a:off x="3167" y="2963"/>
              <a:ext cx="11" cy="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3167" y="2952"/>
              <a:ext cx="448" cy="11"/>
            </a:xfrm>
            <a:custGeom>
              <a:avLst/>
              <a:gdLst>
                <a:gd name="T0" fmla="*/ 11 w 448"/>
                <a:gd name="T1" fmla="*/ 0 h 11"/>
                <a:gd name="T2" fmla="*/ 0 w 448"/>
                <a:gd name="T3" fmla="*/ 0 h 11"/>
                <a:gd name="T4" fmla="*/ 0 w 448"/>
                <a:gd name="T5" fmla="*/ 11 h 11"/>
                <a:gd name="T6" fmla="*/ 11 w 448"/>
                <a:gd name="T7" fmla="*/ 11 h 11"/>
                <a:gd name="T8" fmla="*/ 11 w 448"/>
                <a:gd name="T9" fmla="*/ 0 h 11"/>
                <a:gd name="T10" fmla="*/ 448 w 448"/>
                <a:gd name="T11" fmla="*/ 0 h 11"/>
                <a:gd name="T12" fmla="*/ 437 w 448"/>
                <a:gd name="T13" fmla="*/ 0 h 11"/>
                <a:gd name="T14" fmla="*/ 437 w 448"/>
                <a:gd name="T15" fmla="*/ 11 h 11"/>
                <a:gd name="T16" fmla="*/ 448 w 448"/>
                <a:gd name="T17" fmla="*/ 11 h 11"/>
                <a:gd name="T18" fmla="*/ 448 w 448"/>
                <a:gd name="T1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11">
                  <a:moveTo>
                    <a:pt x="11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11" y="11"/>
                  </a:lnTo>
                  <a:lnTo>
                    <a:pt x="11" y="0"/>
                  </a:lnTo>
                  <a:close/>
                  <a:moveTo>
                    <a:pt x="448" y="0"/>
                  </a:moveTo>
                  <a:lnTo>
                    <a:pt x="437" y="0"/>
                  </a:lnTo>
                  <a:lnTo>
                    <a:pt x="437" y="11"/>
                  </a:lnTo>
                  <a:lnTo>
                    <a:pt x="448" y="11"/>
                  </a:lnTo>
                  <a:lnTo>
                    <a:pt x="448" y="0"/>
                  </a:lnTo>
                  <a:close/>
                </a:path>
              </a:pathLst>
            </a:custGeom>
            <a:solidFill>
              <a:srgbClr val="CCCB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35"/>
            <p:cNvSpPr>
              <a:spLocks noEditPoints="1"/>
            </p:cNvSpPr>
            <p:nvPr/>
          </p:nvSpPr>
          <p:spPr bwMode="auto">
            <a:xfrm>
              <a:off x="3167" y="2952"/>
              <a:ext cx="448" cy="11"/>
            </a:xfrm>
            <a:custGeom>
              <a:avLst/>
              <a:gdLst>
                <a:gd name="T0" fmla="*/ 11 w 448"/>
                <a:gd name="T1" fmla="*/ 0 h 11"/>
                <a:gd name="T2" fmla="*/ 0 w 448"/>
                <a:gd name="T3" fmla="*/ 0 h 11"/>
                <a:gd name="T4" fmla="*/ 0 w 448"/>
                <a:gd name="T5" fmla="*/ 11 h 11"/>
                <a:gd name="T6" fmla="*/ 11 w 448"/>
                <a:gd name="T7" fmla="*/ 11 h 11"/>
                <a:gd name="T8" fmla="*/ 11 w 448"/>
                <a:gd name="T9" fmla="*/ 0 h 11"/>
                <a:gd name="T10" fmla="*/ 448 w 448"/>
                <a:gd name="T11" fmla="*/ 0 h 11"/>
                <a:gd name="T12" fmla="*/ 437 w 448"/>
                <a:gd name="T13" fmla="*/ 0 h 11"/>
                <a:gd name="T14" fmla="*/ 437 w 448"/>
                <a:gd name="T15" fmla="*/ 11 h 11"/>
                <a:gd name="T16" fmla="*/ 448 w 448"/>
                <a:gd name="T17" fmla="*/ 11 h 11"/>
                <a:gd name="T18" fmla="*/ 448 w 448"/>
                <a:gd name="T1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11">
                  <a:moveTo>
                    <a:pt x="11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11" y="11"/>
                  </a:lnTo>
                  <a:lnTo>
                    <a:pt x="11" y="0"/>
                  </a:lnTo>
                  <a:moveTo>
                    <a:pt x="448" y="0"/>
                  </a:moveTo>
                  <a:lnTo>
                    <a:pt x="437" y="0"/>
                  </a:lnTo>
                  <a:lnTo>
                    <a:pt x="437" y="11"/>
                  </a:lnTo>
                  <a:lnTo>
                    <a:pt x="448" y="11"/>
                  </a:lnTo>
                  <a:lnTo>
                    <a:pt x="44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36"/>
            <p:cNvSpPr/>
            <p:nvPr/>
          </p:nvSpPr>
          <p:spPr bwMode="auto">
            <a:xfrm>
              <a:off x="2761" y="2016"/>
              <a:ext cx="2421" cy="45"/>
            </a:xfrm>
            <a:custGeom>
              <a:avLst/>
              <a:gdLst>
                <a:gd name="T0" fmla="*/ 2421 w 2421"/>
                <a:gd name="T1" fmla="*/ 45 h 45"/>
                <a:gd name="T2" fmla="*/ 0 w 2421"/>
                <a:gd name="T3" fmla="*/ 45 h 45"/>
                <a:gd name="T4" fmla="*/ 14 w 2421"/>
                <a:gd name="T5" fmla="*/ 0 h 45"/>
                <a:gd name="T6" fmla="*/ 2421 w 2421"/>
                <a:gd name="T7" fmla="*/ 0 h 45"/>
                <a:gd name="T8" fmla="*/ 2421 w 2421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21" h="45">
                  <a:moveTo>
                    <a:pt x="2421" y="45"/>
                  </a:moveTo>
                  <a:lnTo>
                    <a:pt x="0" y="45"/>
                  </a:lnTo>
                  <a:lnTo>
                    <a:pt x="14" y="0"/>
                  </a:lnTo>
                  <a:lnTo>
                    <a:pt x="2421" y="0"/>
                  </a:lnTo>
                  <a:lnTo>
                    <a:pt x="2421" y="45"/>
                  </a:lnTo>
                  <a:close/>
                </a:path>
              </a:pathLst>
            </a:custGeom>
            <a:solidFill>
              <a:srgbClr val="F06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37"/>
            <p:cNvSpPr/>
            <p:nvPr/>
          </p:nvSpPr>
          <p:spPr bwMode="auto">
            <a:xfrm>
              <a:off x="2761" y="2016"/>
              <a:ext cx="2421" cy="45"/>
            </a:xfrm>
            <a:custGeom>
              <a:avLst/>
              <a:gdLst>
                <a:gd name="T0" fmla="*/ 2421 w 2421"/>
                <a:gd name="T1" fmla="*/ 45 h 45"/>
                <a:gd name="T2" fmla="*/ 0 w 2421"/>
                <a:gd name="T3" fmla="*/ 45 h 45"/>
                <a:gd name="T4" fmla="*/ 14 w 2421"/>
                <a:gd name="T5" fmla="*/ 0 h 45"/>
                <a:gd name="T6" fmla="*/ 2421 w 2421"/>
                <a:gd name="T7" fmla="*/ 0 h 45"/>
                <a:gd name="T8" fmla="*/ 2421 w 2421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21" h="45">
                  <a:moveTo>
                    <a:pt x="2421" y="45"/>
                  </a:moveTo>
                  <a:lnTo>
                    <a:pt x="0" y="45"/>
                  </a:lnTo>
                  <a:lnTo>
                    <a:pt x="14" y="0"/>
                  </a:lnTo>
                  <a:lnTo>
                    <a:pt x="2421" y="0"/>
                  </a:lnTo>
                  <a:lnTo>
                    <a:pt x="2421" y="4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38"/>
            <p:cNvSpPr/>
            <p:nvPr/>
          </p:nvSpPr>
          <p:spPr bwMode="auto">
            <a:xfrm>
              <a:off x="2771" y="2016"/>
              <a:ext cx="2411" cy="12"/>
            </a:xfrm>
            <a:custGeom>
              <a:avLst/>
              <a:gdLst>
                <a:gd name="T0" fmla="*/ 2411 w 2411"/>
                <a:gd name="T1" fmla="*/ 0 h 12"/>
                <a:gd name="T2" fmla="*/ 4 w 2411"/>
                <a:gd name="T3" fmla="*/ 0 h 12"/>
                <a:gd name="T4" fmla="*/ 0 w 2411"/>
                <a:gd name="T5" fmla="*/ 12 h 12"/>
                <a:gd name="T6" fmla="*/ 1 w 2411"/>
                <a:gd name="T7" fmla="*/ 12 h 12"/>
                <a:gd name="T8" fmla="*/ 4 w 2411"/>
                <a:gd name="T9" fmla="*/ 0 h 12"/>
                <a:gd name="T10" fmla="*/ 2411 w 2411"/>
                <a:gd name="T11" fmla="*/ 0 h 12"/>
                <a:gd name="T12" fmla="*/ 2411 w 2411"/>
                <a:gd name="T13" fmla="*/ 12 h 12"/>
                <a:gd name="T14" fmla="*/ 2411 w 2411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11" h="12">
                  <a:moveTo>
                    <a:pt x="2411" y="0"/>
                  </a:moveTo>
                  <a:lnTo>
                    <a:pt x="4" y="0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4" y="0"/>
                  </a:lnTo>
                  <a:lnTo>
                    <a:pt x="2411" y="0"/>
                  </a:lnTo>
                  <a:lnTo>
                    <a:pt x="2411" y="12"/>
                  </a:lnTo>
                  <a:lnTo>
                    <a:pt x="2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39"/>
            <p:cNvSpPr/>
            <p:nvPr/>
          </p:nvSpPr>
          <p:spPr bwMode="auto">
            <a:xfrm>
              <a:off x="2771" y="2016"/>
              <a:ext cx="2411" cy="12"/>
            </a:xfrm>
            <a:custGeom>
              <a:avLst/>
              <a:gdLst>
                <a:gd name="T0" fmla="*/ 2411 w 2411"/>
                <a:gd name="T1" fmla="*/ 0 h 12"/>
                <a:gd name="T2" fmla="*/ 4 w 2411"/>
                <a:gd name="T3" fmla="*/ 0 h 12"/>
                <a:gd name="T4" fmla="*/ 0 w 2411"/>
                <a:gd name="T5" fmla="*/ 12 h 12"/>
                <a:gd name="T6" fmla="*/ 1 w 2411"/>
                <a:gd name="T7" fmla="*/ 12 h 12"/>
                <a:gd name="T8" fmla="*/ 4 w 2411"/>
                <a:gd name="T9" fmla="*/ 0 h 12"/>
                <a:gd name="T10" fmla="*/ 2411 w 2411"/>
                <a:gd name="T11" fmla="*/ 0 h 12"/>
                <a:gd name="T12" fmla="*/ 2411 w 2411"/>
                <a:gd name="T13" fmla="*/ 12 h 12"/>
                <a:gd name="T14" fmla="*/ 2411 w 2411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11" h="12">
                  <a:moveTo>
                    <a:pt x="2411" y="0"/>
                  </a:moveTo>
                  <a:lnTo>
                    <a:pt x="4" y="0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4" y="0"/>
                  </a:lnTo>
                  <a:lnTo>
                    <a:pt x="2411" y="0"/>
                  </a:lnTo>
                  <a:lnTo>
                    <a:pt x="2411" y="12"/>
                  </a:lnTo>
                  <a:lnTo>
                    <a:pt x="24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40"/>
            <p:cNvSpPr/>
            <p:nvPr/>
          </p:nvSpPr>
          <p:spPr bwMode="auto">
            <a:xfrm>
              <a:off x="2772" y="2016"/>
              <a:ext cx="2410" cy="12"/>
            </a:xfrm>
            <a:custGeom>
              <a:avLst/>
              <a:gdLst>
                <a:gd name="T0" fmla="*/ 2410 w 2410"/>
                <a:gd name="T1" fmla="*/ 0 h 12"/>
                <a:gd name="T2" fmla="*/ 3 w 2410"/>
                <a:gd name="T3" fmla="*/ 0 h 12"/>
                <a:gd name="T4" fmla="*/ 0 w 2410"/>
                <a:gd name="T5" fmla="*/ 12 h 12"/>
                <a:gd name="T6" fmla="*/ 2410 w 2410"/>
                <a:gd name="T7" fmla="*/ 12 h 12"/>
                <a:gd name="T8" fmla="*/ 2410 w 241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0" h="12">
                  <a:moveTo>
                    <a:pt x="2410" y="0"/>
                  </a:moveTo>
                  <a:lnTo>
                    <a:pt x="3" y="0"/>
                  </a:lnTo>
                  <a:lnTo>
                    <a:pt x="0" y="12"/>
                  </a:lnTo>
                  <a:lnTo>
                    <a:pt x="2410" y="12"/>
                  </a:lnTo>
                  <a:lnTo>
                    <a:pt x="2410" y="0"/>
                  </a:lnTo>
                  <a:close/>
                </a:path>
              </a:pathLst>
            </a:custGeom>
            <a:solidFill>
              <a:srgbClr val="F6A1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41"/>
            <p:cNvSpPr/>
            <p:nvPr/>
          </p:nvSpPr>
          <p:spPr bwMode="auto">
            <a:xfrm>
              <a:off x="2772" y="2016"/>
              <a:ext cx="2410" cy="12"/>
            </a:xfrm>
            <a:custGeom>
              <a:avLst/>
              <a:gdLst>
                <a:gd name="T0" fmla="*/ 2410 w 2410"/>
                <a:gd name="T1" fmla="*/ 0 h 12"/>
                <a:gd name="T2" fmla="*/ 3 w 2410"/>
                <a:gd name="T3" fmla="*/ 0 h 12"/>
                <a:gd name="T4" fmla="*/ 0 w 2410"/>
                <a:gd name="T5" fmla="*/ 12 h 12"/>
                <a:gd name="T6" fmla="*/ 2410 w 2410"/>
                <a:gd name="T7" fmla="*/ 12 h 12"/>
                <a:gd name="T8" fmla="*/ 2410 w 241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0" h="12">
                  <a:moveTo>
                    <a:pt x="2410" y="0"/>
                  </a:moveTo>
                  <a:lnTo>
                    <a:pt x="3" y="0"/>
                  </a:lnTo>
                  <a:lnTo>
                    <a:pt x="0" y="12"/>
                  </a:lnTo>
                  <a:lnTo>
                    <a:pt x="2410" y="12"/>
                  </a:lnTo>
                  <a:lnTo>
                    <a:pt x="24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42"/>
            <p:cNvSpPr/>
            <p:nvPr/>
          </p:nvSpPr>
          <p:spPr bwMode="auto">
            <a:xfrm>
              <a:off x="2761" y="2061"/>
              <a:ext cx="0" cy="3"/>
            </a:xfrm>
            <a:custGeom>
              <a:avLst/>
              <a:gdLst>
                <a:gd name="T0" fmla="*/ 0 h 3"/>
                <a:gd name="T1" fmla="*/ 0 h 3"/>
                <a:gd name="T2" fmla="*/ 3 h 3"/>
                <a:gd name="T3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43"/>
            <p:cNvSpPr/>
            <p:nvPr/>
          </p:nvSpPr>
          <p:spPr bwMode="auto">
            <a:xfrm>
              <a:off x="2761" y="2061"/>
              <a:ext cx="0" cy="3"/>
            </a:xfrm>
            <a:custGeom>
              <a:avLst/>
              <a:gdLst>
                <a:gd name="T0" fmla="*/ 0 h 3"/>
                <a:gd name="T1" fmla="*/ 0 h 3"/>
                <a:gd name="T2" fmla="*/ 3 h 3"/>
                <a:gd name="T3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44"/>
            <p:cNvSpPr/>
            <p:nvPr/>
          </p:nvSpPr>
          <p:spPr bwMode="auto">
            <a:xfrm>
              <a:off x="2756" y="2061"/>
              <a:ext cx="2426" cy="23"/>
            </a:xfrm>
            <a:custGeom>
              <a:avLst/>
              <a:gdLst>
                <a:gd name="T0" fmla="*/ 2426 w 2426"/>
                <a:gd name="T1" fmla="*/ 0 h 23"/>
                <a:gd name="T2" fmla="*/ 5 w 2426"/>
                <a:gd name="T3" fmla="*/ 0 h 23"/>
                <a:gd name="T4" fmla="*/ 5 w 2426"/>
                <a:gd name="T5" fmla="*/ 3 h 23"/>
                <a:gd name="T6" fmla="*/ 0 w 2426"/>
                <a:gd name="T7" fmla="*/ 23 h 23"/>
                <a:gd name="T8" fmla="*/ 2426 w 2426"/>
                <a:gd name="T9" fmla="*/ 23 h 23"/>
                <a:gd name="T10" fmla="*/ 2426 w 2426"/>
                <a:gd name="T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6" h="23">
                  <a:moveTo>
                    <a:pt x="2426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0" y="23"/>
                  </a:lnTo>
                  <a:lnTo>
                    <a:pt x="2426" y="23"/>
                  </a:lnTo>
                  <a:lnTo>
                    <a:pt x="2426" y="0"/>
                  </a:lnTo>
                  <a:close/>
                </a:path>
              </a:pathLst>
            </a:custGeom>
            <a:solidFill>
              <a:srgbClr val="CCC6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45"/>
            <p:cNvSpPr/>
            <p:nvPr/>
          </p:nvSpPr>
          <p:spPr bwMode="auto">
            <a:xfrm>
              <a:off x="2756" y="2061"/>
              <a:ext cx="2426" cy="23"/>
            </a:xfrm>
            <a:custGeom>
              <a:avLst/>
              <a:gdLst>
                <a:gd name="T0" fmla="*/ 2426 w 2426"/>
                <a:gd name="T1" fmla="*/ 0 h 23"/>
                <a:gd name="T2" fmla="*/ 5 w 2426"/>
                <a:gd name="T3" fmla="*/ 0 h 23"/>
                <a:gd name="T4" fmla="*/ 5 w 2426"/>
                <a:gd name="T5" fmla="*/ 3 h 23"/>
                <a:gd name="T6" fmla="*/ 0 w 2426"/>
                <a:gd name="T7" fmla="*/ 23 h 23"/>
                <a:gd name="T8" fmla="*/ 2426 w 2426"/>
                <a:gd name="T9" fmla="*/ 23 h 23"/>
                <a:gd name="T10" fmla="*/ 2426 w 2426"/>
                <a:gd name="T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6" h="23">
                  <a:moveTo>
                    <a:pt x="2426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0" y="23"/>
                  </a:lnTo>
                  <a:lnTo>
                    <a:pt x="2426" y="23"/>
                  </a:lnTo>
                  <a:lnTo>
                    <a:pt x="24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Rectangle 46"/>
            <p:cNvSpPr>
              <a:spLocks noChangeArrowheads="1"/>
            </p:cNvSpPr>
            <p:nvPr/>
          </p:nvSpPr>
          <p:spPr bwMode="auto">
            <a:xfrm>
              <a:off x="3727" y="2173"/>
              <a:ext cx="1343" cy="505"/>
            </a:xfrm>
            <a:prstGeom prst="rect">
              <a:avLst/>
            </a:prstGeom>
            <a:solidFill>
              <a:srgbClr val="394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Rectangle 47"/>
            <p:cNvSpPr>
              <a:spLocks noChangeArrowheads="1"/>
            </p:cNvSpPr>
            <p:nvPr/>
          </p:nvSpPr>
          <p:spPr bwMode="auto">
            <a:xfrm>
              <a:off x="3727" y="2173"/>
              <a:ext cx="1343" cy="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Rectangle 48"/>
            <p:cNvSpPr>
              <a:spLocks noChangeArrowheads="1"/>
            </p:cNvSpPr>
            <p:nvPr/>
          </p:nvSpPr>
          <p:spPr bwMode="auto">
            <a:xfrm>
              <a:off x="3671" y="2678"/>
              <a:ext cx="1455" cy="44"/>
            </a:xfrm>
            <a:prstGeom prst="rect">
              <a:avLst/>
            </a:prstGeom>
            <a:solidFill>
              <a:srgbClr val="7E57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Rectangle 49"/>
            <p:cNvSpPr>
              <a:spLocks noChangeArrowheads="1"/>
            </p:cNvSpPr>
            <p:nvPr/>
          </p:nvSpPr>
          <p:spPr bwMode="auto">
            <a:xfrm>
              <a:off x="3671" y="2678"/>
              <a:ext cx="1455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50"/>
            <p:cNvSpPr/>
            <p:nvPr/>
          </p:nvSpPr>
          <p:spPr bwMode="auto">
            <a:xfrm>
              <a:off x="3671" y="2678"/>
              <a:ext cx="1455" cy="11"/>
            </a:xfrm>
            <a:custGeom>
              <a:avLst/>
              <a:gdLst>
                <a:gd name="T0" fmla="*/ 1455 w 1455"/>
                <a:gd name="T1" fmla="*/ 0 h 11"/>
                <a:gd name="T2" fmla="*/ 1399 w 1455"/>
                <a:gd name="T3" fmla="*/ 0 h 11"/>
                <a:gd name="T4" fmla="*/ 56 w 1455"/>
                <a:gd name="T5" fmla="*/ 0 h 11"/>
                <a:gd name="T6" fmla="*/ 0 w 1455"/>
                <a:gd name="T7" fmla="*/ 0 h 11"/>
                <a:gd name="T8" fmla="*/ 0 w 1455"/>
                <a:gd name="T9" fmla="*/ 11 h 11"/>
                <a:gd name="T10" fmla="*/ 1455 w 1455"/>
                <a:gd name="T11" fmla="*/ 11 h 11"/>
                <a:gd name="T12" fmla="*/ 1455 w 1455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5" h="11">
                  <a:moveTo>
                    <a:pt x="1455" y="0"/>
                  </a:moveTo>
                  <a:lnTo>
                    <a:pt x="1399" y="0"/>
                  </a:lnTo>
                  <a:lnTo>
                    <a:pt x="56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455" y="11"/>
                  </a:lnTo>
                  <a:lnTo>
                    <a:pt x="1455" y="0"/>
                  </a:lnTo>
                  <a:close/>
                </a:path>
              </a:pathLst>
            </a:custGeom>
            <a:solidFill>
              <a:srgbClr val="B29A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51"/>
            <p:cNvSpPr/>
            <p:nvPr/>
          </p:nvSpPr>
          <p:spPr bwMode="auto">
            <a:xfrm>
              <a:off x="3671" y="2678"/>
              <a:ext cx="1455" cy="11"/>
            </a:xfrm>
            <a:custGeom>
              <a:avLst/>
              <a:gdLst>
                <a:gd name="T0" fmla="*/ 1455 w 1455"/>
                <a:gd name="T1" fmla="*/ 0 h 11"/>
                <a:gd name="T2" fmla="*/ 1399 w 1455"/>
                <a:gd name="T3" fmla="*/ 0 h 11"/>
                <a:gd name="T4" fmla="*/ 56 w 1455"/>
                <a:gd name="T5" fmla="*/ 0 h 11"/>
                <a:gd name="T6" fmla="*/ 0 w 1455"/>
                <a:gd name="T7" fmla="*/ 0 h 11"/>
                <a:gd name="T8" fmla="*/ 0 w 1455"/>
                <a:gd name="T9" fmla="*/ 11 h 11"/>
                <a:gd name="T10" fmla="*/ 1455 w 1455"/>
                <a:gd name="T11" fmla="*/ 11 h 11"/>
                <a:gd name="T12" fmla="*/ 1455 w 1455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5" h="11">
                  <a:moveTo>
                    <a:pt x="1455" y="0"/>
                  </a:moveTo>
                  <a:lnTo>
                    <a:pt x="1399" y="0"/>
                  </a:lnTo>
                  <a:lnTo>
                    <a:pt x="56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455" y="11"/>
                  </a:lnTo>
                  <a:lnTo>
                    <a:pt x="145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52"/>
            <p:cNvSpPr/>
            <p:nvPr/>
          </p:nvSpPr>
          <p:spPr bwMode="auto">
            <a:xfrm>
              <a:off x="3671" y="2722"/>
              <a:ext cx="1455" cy="23"/>
            </a:xfrm>
            <a:custGeom>
              <a:avLst/>
              <a:gdLst>
                <a:gd name="T0" fmla="*/ 1455 w 1455"/>
                <a:gd name="T1" fmla="*/ 0 h 23"/>
                <a:gd name="T2" fmla="*/ 1455 w 1455"/>
                <a:gd name="T3" fmla="*/ 0 h 23"/>
                <a:gd name="T4" fmla="*/ 0 w 1455"/>
                <a:gd name="T5" fmla="*/ 0 h 23"/>
                <a:gd name="T6" fmla="*/ 0 w 1455"/>
                <a:gd name="T7" fmla="*/ 23 h 23"/>
                <a:gd name="T8" fmla="*/ 1455 w 1455"/>
                <a:gd name="T9" fmla="*/ 23 h 23"/>
                <a:gd name="T10" fmla="*/ 1455 w 1455"/>
                <a:gd name="T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5" h="23">
                  <a:moveTo>
                    <a:pt x="1455" y="0"/>
                  </a:moveTo>
                  <a:lnTo>
                    <a:pt x="1455" y="0"/>
                  </a:lnTo>
                  <a:lnTo>
                    <a:pt x="0" y="0"/>
                  </a:lnTo>
                  <a:lnTo>
                    <a:pt x="0" y="23"/>
                  </a:lnTo>
                  <a:lnTo>
                    <a:pt x="1455" y="23"/>
                  </a:lnTo>
                  <a:lnTo>
                    <a:pt x="1455" y="0"/>
                  </a:lnTo>
                  <a:close/>
                </a:path>
              </a:pathLst>
            </a:custGeom>
            <a:solidFill>
              <a:srgbClr val="CCC6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53"/>
            <p:cNvSpPr/>
            <p:nvPr/>
          </p:nvSpPr>
          <p:spPr bwMode="auto">
            <a:xfrm>
              <a:off x="3671" y="2722"/>
              <a:ext cx="1455" cy="23"/>
            </a:xfrm>
            <a:custGeom>
              <a:avLst/>
              <a:gdLst>
                <a:gd name="T0" fmla="*/ 1455 w 1455"/>
                <a:gd name="T1" fmla="*/ 0 h 23"/>
                <a:gd name="T2" fmla="*/ 1455 w 1455"/>
                <a:gd name="T3" fmla="*/ 0 h 23"/>
                <a:gd name="T4" fmla="*/ 0 w 1455"/>
                <a:gd name="T5" fmla="*/ 0 h 23"/>
                <a:gd name="T6" fmla="*/ 0 w 1455"/>
                <a:gd name="T7" fmla="*/ 23 h 23"/>
                <a:gd name="T8" fmla="*/ 1455 w 1455"/>
                <a:gd name="T9" fmla="*/ 23 h 23"/>
                <a:gd name="T10" fmla="*/ 1455 w 1455"/>
                <a:gd name="T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5" h="23">
                  <a:moveTo>
                    <a:pt x="1455" y="0"/>
                  </a:moveTo>
                  <a:lnTo>
                    <a:pt x="1455" y="0"/>
                  </a:lnTo>
                  <a:lnTo>
                    <a:pt x="0" y="0"/>
                  </a:lnTo>
                  <a:lnTo>
                    <a:pt x="0" y="23"/>
                  </a:lnTo>
                  <a:lnTo>
                    <a:pt x="1455" y="23"/>
                  </a:lnTo>
                  <a:lnTo>
                    <a:pt x="145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54"/>
            <p:cNvSpPr/>
            <p:nvPr/>
          </p:nvSpPr>
          <p:spPr bwMode="auto">
            <a:xfrm>
              <a:off x="2754" y="2162"/>
              <a:ext cx="302" cy="62"/>
            </a:xfrm>
            <a:custGeom>
              <a:avLst/>
              <a:gdLst>
                <a:gd name="T0" fmla="*/ 167 w 216"/>
                <a:gd name="T1" fmla="*/ 0 h 44"/>
                <a:gd name="T2" fmla="*/ 47 w 216"/>
                <a:gd name="T3" fmla="*/ 0 h 44"/>
                <a:gd name="T4" fmla="*/ 0 w 216"/>
                <a:gd name="T5" fmla="*/ 35 h 44"/>
                <a:gd name="T6" fmla="*/ 0 w 216"/>
                <a:gd name="T7" fmla="*/ 43 h 44"/>
                <a:gd name="T8" fmla="*/ 47 w 216"/>
                <a:gd name="T9" fmla="*/ 8 h 44"/>
                <a:gd name="T10" fmla="*/ 47 w 216"/>
                <a:gd name="T11" fmla="*/ 8 h 44"/>
                <a:gd name="T12" fmla="*/ 47 w 216"/>
                <a:gd name="T13" fmla="*/ 8 h 44"/>
                <a:gd name="T14" fmla="*/ 167 w 216"/>
                <a:gd name="T15" fmla="*/ 8 h 44"/>
                <a:gd name="T16" fmla="*/ 213 w 216"/>
                <a:gd name="T17" fmla="*/ 38 h 44"/>
                <a:gd name="T18" fmla="*/ 214 w 216"/>
                <a:gd name="T19" fmla="*/ 37 h 44"/>
                <a:gd name="T20" fmla="*/ 216 w 216"/>
                <a:gd name="T21" fmla="*/ 44 h 44"/>
                <a:gd name="T22" fmla="*/ 167 w 216"/>
                <a:gd name="T23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6" h="44">
                  <a:moveTo>
                    <a:pt x="167" y="0"/>
                  </a:moveTo>
                  <a:cubicBezTo>
                    <a:pt x="47" y="0"/>
                    <a:pt x="47" y="0"/>
                    <a:pt x="47" y="0"/>
                  </a:cubicBezTo>
                  <a:cubicBezTo>
                    <a:pt x="25" y="0"/>
                    <a:pt x="6" y="14"/>
                    <a:pt x="0" y="35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6" y="22"/>
                    <a:pt x="25" y="8"/>
                    <a:pt x="47" y="8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167" y="8"/>
                    <a:pt x="167" y="8"/>
                    <a:pt x="167" y="8"/>
                  </a:cubicBezTo>
                  <a:cubicBezTo>
                    <a:pt x="188" y="8"/>
                    <a:pt x="205" y="20"/>
                    <a:pt x="213" y="38"/>
                  </a:cubicBezTo>
                  <a:cubicBezTo>
                    <a:pt x="214" y="37"/>
                    <a:pt x="214" y="37"/>
                    <a:pt x="214" y="37"/>
                  </a:cubicBezTo>
                  <a:cubicBezTo>
                    <a:pt x="214" y="39"/>
                    <a:pt x="215" y="42"/>
                    <a:pt x="216" y="44"/>
                  </a:cubicBezTo>
                  <a:cubicBezTo>
                    <a:pt x="213" y="19"/>
                    <a:pt x="193" y="0"/>
                    <a:pt x="167" y="0"/>
                  </a:cubicBezTo>
                </a:path>
              </a:pathLst>
            </a:custGeom>
            <a:solidFill>
              <a:srgbClr val="FFFE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55"/>
            <p:cNvSpPr/>
            <p:nvPr/>
          </p:nvSpPr>
          <p:spPr bwMode="auto">
            <a:xfrm>
              <a:off x="4398" y="1792"/>
              <a:ext cx="560" cy="224"/>
            </a:xfrm>
            <a:custGeom>
              <a:avLst/>
              <a:gdLst>
                <a:gd name="T0" fmla="*/ 400 w 400"/>
                <a:gd name="T1" fmla="*/ 160 h 160"/>
                <a:gd name="T2" fmla="*/ 0 w 400"/>
                <a:gd name="T3" fmla="*/ 160 h 160"/>
                <a:gd name="T4" fmla="*/ 0 w 400"/>
                <a:gd name="T5" fmla="*/ 48 h 160"/>
                <a:gd name="T6" fmla="*/ 49 w 400"/>
                <a:gd name="T7" fmla="*/ 0 h 160"/>
                <a:gd name="T8" fmla="*/ 352 w 400"/>
                <a:gd name="T9" fmla="*/ 0 h 160"/>
                <a:gd name="T10" fmla="*/ 400 w 400"/>
                <a:gd name="T11" fmla="*/ 48 h 160"/>
                <a:gd name="T12" fmla="*/ 400 w 400"/>
                <a:gd name="T13" fmla="*/ 16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160">
                  <a:moveTo>
                    <a:pt x="400" y="160"/>
                  </a:moveTo>
                  <a:cubicBezTo>
                    <a:pt x="0" y="160"/>
                    <a:pt x="0" y="160"/>
                    <a:pt x="0" y="160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22"/>
                    <a:pt x="22" y="0"/>
                    <a:pt x="49" y="0"/>
                  </a:cubicBezTo>
                  <a:cubicBezTo>
                    <a:pt x="352" y="0"/>
                    <a:pt x="352" y="0"/>
                    <a:pt x="352" y="0"/>
                  </a:cubicBezTo>
                  <a:cubicBezTo>
                    <a:pt x="379" y="0"/>
                    <a:pt x="400" y="22"/>
                    <a:pt x="400" y="48"/>
                  </a:cubicBezTo>
                  <a:cubicBezTo>
                    <a:pt x="400" y="160"/>
                    <a:pt x="400" y="160"/>
                    <a:pt x="400" y="160"/>
                  </a:cubicBezTo>
                </a:path>
              </a:pathLst>
            </a:custGeom>
            <a:solidFill>
              <a:srgbClr val="7E57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56"/>
            <p:cNvSpPr/>
            <p:nvPr/>
          </p:nvSpPr>
          <p:spPr bwMode="auto">
            <a:xfrm>
              <a:off x="4398" y="1792"/>
              <a:ext cx="560" cy="79"/>
            </a:xfrm>
            <a:custGeom>
              <a:avLst/>
              <a:gdLst>
                <a:gd name="T0" fmla="*/ 352 w 400"/>
                <a:gd name="T1" fmla="*/ 0 h 56"/>
                <a:gd name="T2" fmla="*/ 49 w 400"/>
                <a:gd name="T3" fmla="*/ 0 h 56"/>
                <a:gd name="T4" fmla="*/ 0 w 400"/>
                <a:gd name="T5" fmla="*/ 48 h 56"/>
                <a:gd name="T6" fmla="*/ 0 w 400"/>
                <a:gd name="T7" fmla="*/ 56 h 56"/>
                <a:gd name="T8" fmla="*/ 49 w 400"/>
                <a:gd name="T9" fmla="*/ 8 h 56"/>
                <a:gd name="T10" fmla="*/ 352 w 400"/>
                <a:gd name="T11" fmla="*/ 8 h 56"/>
                <a:gd name="T12" fmla="*/ 400 w 400"/>
                <a:gd name="T13" fmla="*/ 56 h 56"/>
                <a:gd name="T14" fmla="*/ 400 w 400"/>
                <a:gd name="T15" fmla="*/ 48 h 56"/>
                <a:gd name="T16" fmla="*/ 352 w 400"/>
                <a:gd name="T1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56">
                  <a:moveTo>
                    <a:pt x="352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22" y="0"/>
                    <a:pt x="0" y="22"/>
                    <a:pt x="0" y="48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30"/>
                    <a:pt x="22" y="8"/>
                    <a:pt x="49" y="8"/>
                  </a:cubicBezTo>
                  <a:cubicBezTo>
                    <a:pt x="352" y="8"/>
                    <a:pt x="352" y="8"/>
                    <a:pt x="352" y="8"/>
                  </a:cubicBezTo>
                  <a:cubicBezTo>
                    <a:pt x="379" y="8"/>
                    <a:pt x="400" y="30"/>
                    <a:pt x="400" y="56"/>
                  </a:cubicBezTo>
                  <a:cubicBezTo>
                    <a:pt x="400" y="48"/>
                    <a:pt x="400" y="48"/>
                    <a:pt x="400" y="48"/>
                  </a:cubicBezTo>
                  <a:cubicBezTo>
                    <a:pt x="400" y="22"/>
                    <a:pt x="379" y="0"/>
                    <a:pt x="352" y="0"/>
                  </a:cubicBezTo>
                </a:path>
              </a:pathLst>
            </a:custGeom>
            <a:solidFill>
              <a:srgbClr val="B29A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57"/>
            <p:cNvSpPr/>
            <p:nvPr/>
          </p:nvSpPr>
          <p:spPr bwMode="auto">
            <a:xfrm>
              <a:off x="4456" y="1848"/>
              <a:ext cx="201" cy="23"/>
            </a:xfrm>
            <a:custGeom>
              <a:avLst/>
              <a:gdLst>
                <a:gd name="T0" fmla="*/ 136 w 144"/>
                <a:gd name="T1" fmla="*/ 16 h 16"/>
                <a:gd name="T2" fmla="*/ 8 w 144"/>
                <a:gd name="T3" fmla="*/ 16 h 16"/>
                <a:gd name="T4" fmla="*/ 0 w 144"/>
                <a:gd name="T5" fmla="*/ 8 h 16"/>
                <a:gd name="T6" fmla="*/ 8 w 144"/>
                <a:gd name="T7" fmla="*/ 0 h 16"/>
                <a:gd name="T8" fmla="*/ 136 w 144"/>
                <a:gd name="T9" fmla="*/ 0 h 16"/>
                <a:gd name="T10" fmla="*/ 144 w 144"/>
                <a:gd name="T11" fmla="*/ 8 h 16"/>
                <a:gd name="T12" fmla="*/ 136 w 144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6">
                  <a:moveTo>
                    <a:pt x="136" y="16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3" y="16"/>
                    <a:pt x="0" y="12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40" y="0"/>
                    <a:pt x="144" y="3"/>
                    <a:pt x="144" y="8"/>
                  </a:cubicBezTo>
                  <a:cubicBezTo>
                    <a:pt x="144" y="12"/>
                    <a:pt x="140" y="16"/>
                    <a:pt x="136" y="16"/>
                  </a:cubicBezTo>
                </a:path>
              </a:pathLst>
            </a:custGeom>
            <a:solidFill>
              <a:srgbClr val="394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58"/>
            <p:cNvSpPr/>
            <p:nvPr/>
          </p:nvSpPr>
          <p:spPr bwMode="auto">
            <a:xfrm>
              <a:off x="4456" y="1893"/>
              <a:ext cx="201" cy="23"/>
            </a:xfrm>
            <a:custGeom>
              <a:avLst/>
              <a:gdLst>
                <a:gd name="T0" fmla="*/ 136 w 144"/>
                <a:gd name="T1" fmla="*/ 16 h 16"/>
                <a:gd name="T2" fmla="*/ 8 w 144"/>
                <a:gd name="T3" fmla="*/ 16 h 16"/>
                <a:gd name="T4" fmla="*/ 0 w 144"/>
                <a:gd name="T5" fmla="*/ 8 h 16"/>
                <a:gd name="T6" fmla="*/ 8 w 144"/>
                <a:gd name="T7" fmla="*/ 0 h 16"/>
                <a:gd name="T8" fmla="*/ 136 w 144"/>
                <a:gd name="T9" fmla="*/ 0 h 16"/>
                <a:gd name="T10" fmla="*/ 144 w 144"/>
                <a:gd name="T11" fmla="*/ 8 h 16"/>
                <a:gd name="T12" fmla="*/ 136 w 144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6">
                  <a:moveTo>
                    <a:pt x="136" y="16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3" y="16"/>
                    <a:pt x="0" y="12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40" y="0"/>
                    <a:pt x="144" y="3"/>
                    <a:pt x="144" y="8"/>
                  </a:cubicBezTo>
                  <a:cubicBezTo>
                    <a:pt x="144" y="12"/>
                    <a:pt x="140" y="16"/>
                    <a:pt x="136" y="16"/>
                  </a:cubicBezTo>
                </a:path>
              </a:pathLst>
            </a:custGeom>
            <a:solidFill>
              <a:srgbClr val="394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59"/>
            <p:cNvSpPr/>
            <p:nvPr/>
          </p:nvSpPr>
          <p:spPr bwMode="auto">
            <a:xfrm>
              <a:off x="4456" y="1938"/>
              <a:ext cx="201" cy="22"/>
            </a:xfrm>
            <a:custGeom>
              <a:avLst/>
              <a:gdLst>
                <a:gd name="T0" fmla="*/ 136 w 144"/>
                <a:gd name="T1" fmla="*/ 16 h 16"/>
                <a:gd name="T2" fmla="*/ 8 w 144"/>
                <a:gd name="T3" fmla="*/ 16 h 16"/>
                <a:gd name="T4" fmla="*/ 0 w 144"/>
                <a:gd name="T5" fmla="*/ 8 h 16"/>
                <a:gd name="T6" fmla="*/ 8 w 144"/>
                <a:gd name="T7" fmla="*/ 0 h 16"/>
                <a:gd name="T8" fmla="*/ 136 w 144"/>
                <a:gd name="T9" fmla="*/ 0 h 16"/>
                <a:gd name="T10" fmla="*/ 144 w 144"/>
                <a:gd name="T11" fmla="*/ 8 h 16"/>
                <a:gd name="T12" fmla="*/ 136 w 144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6">
                  <a:moveTo>
                    <a:pt x="136" y="16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3" y="16"/>
                    <a:pt x="0" y="12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40" y="0"/>
                    <a:pt x="144" y="3"/>
                    <a:pt x="144" y="8"/>
                  </a:cubicBezTo>
                  <a:cubicBezTo>
                    <a:pt x="144" y="12"/>
                    <a:pt x="140" y="16"/>
                    <a:pt x="136" y="16"/>
                  </a:cubicBezTo>
                </a:path>
              </a:pathLst>
            </a:custGeom>
            <a:solidFill>
              <a:srgbClr val="394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60"/>
            <p:cNvSpPr/>
            <p:nvPr/>
          </p:nvSpPr>
          <p:spPr bwMode="auto">
            <a:xfrm>
              <a:off x="4701" y="1848"/>
              <a:ext cx="201" cy="23"/>
            </a:xfrm>
            <a:custGeom>
              <a:avLst/>
              <a:gdLst>
                <a:gd name="T0" fmla="*/ 136 w 144"/>
                <a:gd name="T1" fmla="*/ 16 h 16"/>
                <a:gd name="T2" fmla="*/ 8 w 144"/>
                <a:gd name="T3" fmla="*/ 16 h 16"/>
                <a:gd name="T4" fmla="*/ 0 w 144"/>
                <a:gd name="T5" fmla="*/ 8 h 16"/>
                <a:gd name="T6" fmla="*/ 8 w 144"/>
                <a:gd name="T7" fmla="*/ 0 h 16"/>
                <a:gd name="T8" fmla="*/ 136 w 144"/>
                <a:gd name="T9" fmla="*/ 0 h 16"/>
                <a:gd name="T10" fmla="*/ 144 w 144"/>
                <a:gd name="T11" fmla="*/ 8 h 16"/>
                <a:gd name="T12" fmla="*/ 136 w 144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6">
                  <a:moveTo>
                    <a:pt x="136" y="16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4" y="16"/>
                    <a:pt x="0" y="12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41" y="0"/>
                    <a:pt x="144" y="3"/>
                    <a:pt x="144" y="8"/>
                  </a:cubicBezTo>
                  <a:cubicBezTo>
                    <a:pt x="144" y="12"/>
                    <a:pt x="141" y="16"/>
                    <a:pt x="136" y="16"/>
                  </a:cubicBezTo>
                </a:path>
              </a:pathLst>
            </a:custGeom>
            <a:solidFill>
              <a:srgbClr val="394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61"/>
            <p:cNvSpPr/>
            <p:nvPr/>
          </p:nvSpPr>
          <p:spPr bwMode="auto">
            <a:xfrm>
              <a:off x="4701" y="1893"/>
              <a:ext cx="201" cy="23"/>
            </a:xfrm>
            <a:custGeom>
              <a:avLst/>
              <a:gdLst>
                <a:gd name="T0" fmla="*/ 136 w 144"/>
                <a:gd name="T1" fmla="*/ 16 h 16"/>
                <a:gd name="T2" fmla="*/ 8 w 144"/>
                <a:gd name="T3" fmla="*/ 16 h 16"/>
                <a:gd name="T4" fmla="*/ 0 w 144"/>
                <a:gd name="T5" fmla="*/ 8 h 16"/>
                <a:gd name="T6" fmla="*/ 8 w 144"/>
                <a:gd name="T7" fmla="*/ 0 h 16"/>
                <a:gd name="T8" fmla="*/ 136 w 144"/>
                <a:gd name="T9" fmla="*/ 0 h 16"/>
                <a:gd name="T10" fmla="*/ 144 w 144"/>
                <a:gd name="T11" fmla="*/ 8 h 16"/>
                <a:gd name="T12" fmla="*/ 136 w 144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6">
                  <a:moveTo>
                    <a:pt x="136" y="16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4" y="16"/>
                    <a:pt x="0" y="12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41" y="0"/>
                    <a:pt x="144" y="3"/>
                    <a:pt x="144" y="8"/>
                  </a:cubicBezTo>
                  <a:cubicBezTo>
                    <a:pt x="144" y="12"/>
                    <a:pt x="141" y="16"/>
                    <a:pt x="136" y="16"/>
                  </a:cubicBezTo>
                </a:path>
              </a:pathLst>
            </a:custGeom>
            <a:solidFill>
              <a:srgbClr val="394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62"/>
            <p:cNvSpPr/>
            <p:nvPr/>
          </p:nvSpPr>
          <p:spPr bwMode="auto">
            <a:xfrm>
              <a:off x="4701" y="1938"/>
              <a:ext cx="201" cy="22"/>
            </a:xfrm>
            <a:custGeom>
              <a:avLst/>
              <a:gdLst>
                <a:gd name="T0" fmla="*/ 136 w 144"/>
                <a:gd name="T1" fmla="*/ 16 h 16"/>
                <a:gd name="T2" fmla="*/ 8 w 144"/>
                <a:gd name="T3" fmla="*/ 16 h 16"/>
                <a:gd name="T4" fmla="*/ 0 w 144"/>
                <a:gd name="T5" fmla="*/ 8 h 16"/>
                <a:gd name="T6" fmla="*/ 8 w 144"/>
                <a:gd name="T7" fmla="*/ 0 h 16"/>
                <a:gd name="T8" fmla="*/ 136 w 144"/>
                <a:gd name="T9" fmla="*/ 0 h 16"/>
                <a:gd name="T10" fmla="*/ 144 w 144"/>
                <a:gd name="T11" fmla="*/ 8 h 16"/>
                <a:gd name="T12" fmla="*/ 136 w 144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6">
                  <a:moveTo>
                    <a:pt x="136" y="16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4" y="16"/>
                    <a:pt x="0" y="12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41" y="0"/>
                    <a:pt x="144" y="3"/>
                    <a:pt x="144" y="8"/>
                  </a:cubicBezTo>
                  <a:cubicBezTo>
                    <a:pt x="144" y="12"/>
                    <a:pt x="141" y="16"/>
                    <a:pt x="136" y="16"/>
                  </a:cubicBezTo>
                </a:path>
              </a:pathLst>
            </a:custGeom>
            <a:solidFill>
              <a:srgbClr val="394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63"/>
            <p:cNvSpPr>
              <a:spLocks noEditPoints="1"/>
            </p:cNvSpPr>
            <p:nvPr/>
          </p:nvSpPr>
          <p:spPr bwMode="auto">
            <a:xfrm>
              <a:off x="4456" y="1859"/>
              <a:ext cx="201" cy="6"/>
            </a:xfrm>
            <a:custGeom>
              <a:avLst/>
              <a:gdLst>
                <a:gd name="T0" fmla="*/ 0 w 144"/>
                <a:gd name="T1" fmla="*/ 0 h 4"/>
                <a:gd name="T2" fmla="*/ 0 w 144"/>
                <a:gd name="T3" fmla="*/ 0 h 4"/>
                <a:gd name="T4" fmla="*/ 1 w 144"/>
                <a:gd name="T5" fmla="*/ 4 h 4"/>
                <a:gd name="T6" fmla="*/ 1 w 144"/>
                <a:gd name="T7" fmla="*/ 4 h 4"/>
                <a:gd name="T8" fmla="*/ 1 w 144"/>
                <a:gd name="T9" fmla="*/ 4 h 4"/>
                <a:gd name="T10" fmla="*/ 0 w 144"/>
                <a:gd name="T11" fmla="*/ 0 h 4"/>
                <a:gd name="T12" fmla="*/ 144 w 144"/>
                <a:gd name="T13" fmla="*/ 0 h 4"/>
                <a:gd name="T14" fmla="*/ 143 w 144"/>
                <a:gd name="T15" fmla="*/ 4 h 4"/>
                <a:gd name="T16" fmla="*/ 143 w 144"/>
                <a:gd name="T17" fmla="*/ 4 h 4"/>
                <a:gd name="T18" fmla="*/ 143 w 144"/>
                <a:gd name="T19" fmla="*/ 4 h 4"/>
                <a:gd name="T20" fmla="*/ 144 w 144"/>
                <a:gd name="T21" fmla="*/ 0 h 4"/>
                <a:gd name="T22" fmla="*/ 144 w 144"/>
                <a:gd name="T2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4" h="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2"/>
                    <a:pt x="0" y="0"/>
                  </a:cubicBezTo>
                  <a:moveTo>
                    <a:pt x="144" y="0"/>
                  </a:moveTo>
                  <a:cubicBezTo>
                    <a:pt x="144" y="2"/>
                    <a:pt x="143" y="3"/>
                    <a:pt x="143" y="4"/>
                  </a:cubicBezTo>
                  <a:cubicBezTo>
                    <a:pt x="143" y="4"/>
                    <a:pt x="143" y="4"/>
                    <a:pt x="143" y="4"/>
                  </a:cubicBezTo>
                  <a:cubicBezTo>
                    <a:pt x="143" y="4"/>
                    <a:pt x="143" y="4"/>
                    <a:pt x="143" y="4"/>
                  </a:cubicBezTo>
                  <a:cubicBezTo>
                    <a:pt x="143" y="3"/>
                    <a:pt x="144" y="2"/>
                    <a:pt x="144" y="0"/>
                  </a:cubicBezTo>
                  <a:cubicBezTo>
                    <a:pt x="144" y="0"/>
                    <a:pt x="144" y="0"/>
                    <a:pt x="144" y="0"/>
                  </a:cubicBezTo>
                </a:path>
              </a:pathLst>
            </a:custGeom>
            <a:solidFill>
              <a:srgbClr val="4C34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64"/>
            <p:cNvSpPr/>
            <p:nvPr/>
          </p:nvSpPr>
          <p:spPr bwMode="auto">
            <a:xfrm>
              <a:off x="4456" y="1848"/>
              <a:ext cx="201" cy="17"/>
            </a:xfrm>
            <a:custGeom>
              <a:avLst/>
              <a:gdLst>
                <a:gd name="T0" fmla="*/ 136 w 144"/>
                <a:gd name="T1" fmla="*/ 0 h 12"/>
                <a:gd name="T2" fmla="*/ 8 w 144"/>
                <a:gd name="T3" fmla="*/ 0 h 12"/>
                <a:gd name="T4" fmla="*/ 0 w 144"/>
                <a:gd name="T5" fmla="*/ 8 h 12"/>
                <a:gd name="T6" fmla="*/ 0 w 144"/>
                <a:gd name="T7" fmla="*/ 8 h 12"/>
                <a:gd name="T8" fmla="*/ 1 w 144"/>
                <a:gd name="T9" fmla="*/ 12 h 12"/>
                <a:gd name="T10" fmla="*/ 8 w 144"/>
                <a:gd name="T11" fmla="*/ 8 h 12"/>
                <a:gd name="T12" fmla="*/ 136 w 144"/>
                <a:gd name="T13" fmla="*/ 8 h 12"/>
                <a:gd name="T14" fmla="*/ 143 w 144"/>
                <a:gd name="T15" fmla="*/ 12 h 12"/>
                <a:gd name="T16" fmla="*/ 144 w 144"/>
                <a:gd name="T17" fmla="*/ 8 h 12"/>
                <a:gd name="T18" fmla="*/ 136 w 144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4" h="12">
                  <a:moveTo>
                    <a:pt x="136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0"/>
                    <a:pt x="0" y="11"/>
                    <a:pt x="1" y="12"/>
                  </a:cubicBezTo>
                  <a:cubicBezTo>
                    <a:pt x="2" y="10"/>
                    <a:pt x="5" y="8"/>
                    <a:pt x="8" y="8"/>
                  </a:cubicBezTo>
                  <a:cubicBezTo>
                    <a:pt x="136" y="8"/>
                    <a:pt x="136" y="8"/>
                    <a:pt x="136" y="8"/>
                  </a:cubicBezTo>
                  <a:cubicBezTo>
                    <a:pt x="139" y="8"/>
                    <a:pt x="141" y="10"/>
                    <a:pt x="143" y="12"/>
                  </a:cubicBezTo>
                  <a:cubicBezTo>
                    <a:pt x="143" y="11"/>
                    <a:pt x="144" y="10"/>
                    <a:pt x="144" y="8"/>
                  </a:cubicBezTo>
                  <a:cubicBezTo>
                    <a:pt x="144" y="4"/>
                    <a:pt x="140" y="0"/>
                    <a:pt x="136" y="0"/>
                  </a:cubicBezTo>
                </a:path>
              </a:pathLst>
            </a:custGeom>
            <a:solidFill>
              <a:srgbClr val="222C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65"/>
            <p:cNvSpPr>
              <a:spLocks noEditPoints="1"/>
            </p:cNvSpPr>
            <p:nvPr/>
          </p:nvSpPr>
          <p:spPr bwMode="auto">
            <a:xfrm>
              <a:off x="4456" y="1904"/>
              <a:ext cx="201" cy="6"/>
            </a:xfrm>
            <a:custGeom>
              <a:avLst/>
              <a:gdLst>
                <a:gd name="T0" fmla="*/ 0 w 144"/>
                <a:gd name="T1" fmla="*/ 0 h 4"/>
                <a:gd name="T2" fmla="*/ 0 w 144"/>
                <a:gd name="T3" fmla="*/ 0 h 4"/>
                <a:gd name="T4" fmla="*/ 1 w 144"/>
                <a:gd name="T5" fmla="*/ 4 h 4"/>
                <a:gd name="T6" fmla="*/ 1 w 144"/>
                <a:gd name="T7" fmla="*/ 4 h 4"/>
                <a:gd name="T8" fmla="*/ 1 w 144"/>
                <a:gd name="T9" fmla="*/ 4 h 4"/>
                <a:gd name="T10" fmla="*/ 0 w 144"/>
                <a:gd name="T11" fmla="*/ 0 h 4"/>
                <a:gd name="T12" fmla="*/ 144 w 144"/>
                <a:gd name="T13" fmla="*/ 0 h 4"/>
                <a:gd name="T14" fmla="*/ 143 w 144"/>
                <a:gd name="T15" fmla="*/ 4 h 4"/>
                <a:gd name="T16" fmla="*/ 143 w 144"/>
                <a:gd name="T17" fmla="*/ 4 h 4"/>
                <a:gd name="T18" fmla="*/ 143 w 144"/>
                <a:gd name="T19" fmla="*/ 4 h 4"/>
                <a:gd name="T20" fmla="*/ 144 w 144"/>
                <a:gd name="T21" fmla="*/ 0 h 4"/>
                <a:gd name="T22" fmla="*/ 144 w 144"/>
                <a:gd name="T2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4" h="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2"/>
                    <a:pt x="0" y="0"/>
                  </a:cubicBezTo>
                  <a:moveTo>
                    <a:pt x="144" y="0"/>
                  </a:moveTo>
                  <a:cubicBezTo>
                    <a:pt x="144" y="2"/>
                    <a:pt x="143" y="3"/>
                    <a:pt x="143" y="4"/>
                  </a:cubicBezTo>
                  <a:cubicBezTo>
                    <a:pt x="143" y="4"/>
                    <a:pt x="143" y="4"/>
                    <a:pt x="143" y="4"/>
                  </a:cubicBezTo>
                  <a:cubicBezTo>
                    <a:pt x="143" y="4"/>
                    <a:pt x="143" y="4"/>
                    <a:pt x="143" y="4"/>
                  </a:cubicBezTo>
                  <a:cubicBezTo>
                    <a:pt x="143" y="3"/>
                    <a:pt x="144" y="2"/>
                    <a:pt x="144" y="0"/>
                  </a:cubicBezTo>
                  <a:cubicBezTo>
                    <a:pt x="144" y="0"/>
                    <a:pt x="144" y="0"/>
                    <a:pt x="144" y="0"/>
                  </a:cubicBezTo>
                </a:path>
              </a:pathLst>
            </a:custGeom>
            <a:solidFill>
              <a:srgbClr val="4C34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66"/>
            <p:cNvSpPr/>
            <p:nvPr/>
          </p:nvSpPr>
          <p:spPr bwMode="auto">
            <a:xfrm>
              <a:off x="4456" y="1893"/>
              <a:ext cx="201" cy="17"/>
            </a:xfrm>
            <a:custGeom>
              <a:avLst/>
              <a:gdLst>
                <a:gd name="T0" fmla="*/ 136 w 144"/>
                <a:gd name="T1" fmla="*/ 0 h 12"/>
                <a:gd name="T2" fmla="*/ 8 w 144"/>
                <a:gd name="T3" fmla="*/ 0 h 12"/>
                <a:gd name="T4" fmla="*/ 0 w 144"/>
                <a:gd name="T5" fmla="*/ 8 h 12"/>
                <a:gd name="T6" fmla="*/ 0 w 144"/>
                <a:gd name="T7" fmla="*/ 8 h 12"/>
                <a:gd name="T8" fmla="*/ 1 w 144"/>
                <a:gd name="T9" fmla="*/ 12 h 12"/>
                <a:gd name="T10" fmla="*/ 8 w 144"/>
                <a:gd name="T11" fmla="*/ 8 h 12"/>
                <a:gd name="T12" fmla="*/ 136 w 144"/>
                <a:gd name="T13" fmla="*/ 8 h 12"/>
                <a:gd name="T14" fmla="*/ 143 w 144"/>
                <a:gd name="T15" fmla="*/ 12 h 12"/>
                <a:gd name="T16" fmla="*/ 144 w 144"/>
                <a:gd name="T17" fmla="*/ 8 h 12"/>
                <a:gd name="T18" fmla="*/ 136 w 144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4" h="12">
                  <a:moveTo>
                    <a:pt x="136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0"/>
                    <a:pt x="0" y="11"/>
                    <a:pt x="1" y="12"/>
                  </a:cubicBezTo>
                  <a:cubicBezTo>
                    <a:pt x="2" y="10"/>
                    <a:pt x="5" y="8"/>
                    <a:pt x="8" y="8"/>
                  </a:cubicBezTo>
                  <a:cubicBezTo>
                    <a:pt x="136" y="8"/>
                    <a:pt x="136" y="8"/>
                    <a:pt x="136" y="8"/>
                  </a:cubicBezTo>
                  <a:cubicBezTo>
                    <a:pt x="139" y="8"/>
                    <a:pt x="141" y="10"/>
                    <a:pt x="143" y="12"/>
                  </a:cubicBezTo>
                  <a:cubicBezTo>
                    <a:pt x="143" y="11"/>
                    <a:pt x="144" y="10"/>
                    <a:pt x="144" y="8"/>
                  </a:cubicBezTo>
                  <a:cubicBezTo>
                    <a:pt x="144" y="4"/>
                    <a:pt x="140" y="0"/>
                    <a:pt x="136" y="0"/>
                  </a:cubicBezTo>
                </a:path>
              </a:pathLst>
            </a:custGeom>
            <a:solidFill>
              <a:srgbClr val="222C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67"/>
            <p:cNvSpPr>
              <a:spLocks noEditPoints="1"/>
            </p:cNvSpPr>
            <p:nvPr/>
          </p:nvSpPr>
          <p:spPr bwMode="auto">
            <a:xfrm>
              <a:off x="4456" y="1949"/>
              <a:ext cx="201" cy="6"/>
            </a:xfrm>
            <a:custGeom>
              <a:avLst/>
              <a:gdLst>
                <a:gd name="T0" fmla="*/ 0 w 144"/>
                <a:gd name="T1" fmla="*/ 0 h 4"/>
                <a:gd name="T2" fmla="*/ 0 w 144"/>
                <a:gd name="T3" fmla="*/ 0 h 4"/>
                <a:gd name="T4" fmla="*/ 1 w 144"/>
                <a:gd name="T5" fmla="*/ 4 h 4"/>
                <a:gd name="T6" fmla="*/ 1 w 144"/>
                <a:gd name="T7" fmla="*/ 4 h 4"/>
                <a:gd name="T8" fmla="*/ 1 w 144"/>
                <a:gd name="T9" fmla="*/ 4 h 4"/>
                <a:gd name="T10" fmla="*/ 0 w 144"/>
                <a:gd name="T11" fmla="*/ 0 h 4"/>
                <a:gd name="T12" fmla="*/ 144 w 144"/>
                <a:gd name="T13" fmla="*/ 0 h 4"/>
                <a:gd name="T14" fmla="*/ 143 w 144"/>
                <a:gd name="T15" fmla="*/ 4 h 4"/>
                <a:gd name="T16" fmla="*/ 143 w 144"/>
                <a:gd name="T17" fmla="*/ 4 h 4"/>
                <a:gd name="T18" fmla="*/ 143 w 144"/>
                <a:gd name="T19" fmla="*/ 4 h 4"/>
                <a:gd name="T20" fmla="*/ 144 w 144"/>
                <a:gd name="T21" fmla="*/ 0 h 4"/>
                <a:gd name="T22" fmla="*/ 144 w 144"/>
                <a:gd name="T2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4" h="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2"/>
                    <a:pt x="0" y="0"/>
                  </a:cubicBezTo>
                  <a:moveTo>
                    <a:pt x="144" y="0"/>
                  </a:moveTo>
                  <a:cubicBezTo>
                    <a:pt x="144" y="2"/>
                    <a:pt x="143" y="3"/>
                    <a:pt x="143" y="4"/>
                  </a:cubicBezTo>
                  <a:cubicBezTo>
                    <a:pt x="143" y="4"/>
                    <a:pt x="143" y="4"/>
                    <a:pt x="143" y="4"/>
                  </a:cubicBezTo>
                  <a:cubicBezTo>
                    <a:pt x="143" y="4"/>
                    <a:pt x="143" y="4"/>
                    <a:pt x="143" y="4"/>
                  </a:cubicBezTo>
                  <a:cubicBezTo>
                    <a:pt x="143" y="3"/>
                    <a:pt x="144" y="2"/>
                    <a:pt x="144" y="0"/>
                  </a:cubicBezTo>
                  <a:cubicBezTo>
                    <a:pt x="144" y="0"/>
                    <a:pt x="144" y="0"/>
                    <a:pt x="144" y="0"/>
                  </a:cubicBezTo>
                </a:path>
              </a:pathLst>
            </a:custGeom>
            <a:solidFill>
              <a:srgbClr val="4C34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68"/>
            <p:cNvSpPr/>
            <p:nvPr/>
          </p:nvSpPr>
          <p:spPr bwMode="auto">
            <a:xfrm>
              <a:off x="4456" y="1938"/>
              <a:ext cx="201" cy="17"/>
            </a:xfrm>
            <a:custGeom>
              <a:avLst/>
              <a:gdLst>
                <a:gd name="T0" fmla="*/ 136 w 144"/>
                <a:gd name="T1" fmla="*/ 0 h 12"/>
                <a:gd name="T2" fmla="*/ 8 w 144"/>
                <a:gd name="T3" fmla="*/ 0 h 12"/>
                <a:gd name="T4" fmla="*/ 0 w 144"/>
                <a:gd name="T5" fmla="*/ 8 h 12"/>
                <a:gd name="T6" fmla="*/ 0 w 144"/>
                <a:gd name="T7" fmla="*/ 8 h 12"/>
                <a:gd name="T8" fmla="*/ 1 w 144"/>
                <a:gd name="T9" fmla="*/ 12 h 12"/>
                <a:gd name="T10" fmla="*/ 8 w 144"/>
                <a:gd name="T11" fmla="*/ 8 h 12"/>
                <a:gd name="T12" fmla="*/ 136 w 144"/>
                <a:gd name="T13" fmla="*/ 8 h 12"/>
                <a:gd name="T14" fmla="*/ 143 w 144"/>
                <a:gd name="T15" fmla="*/ 12 h 12"/>
                <a:gd name="T16" fmla="*/ 144 w 144"/>
                <a:gd name="T17" fmla="*/ 8 h 12"/>
                <a:gd name="T18" fmla="*/ 136 w 144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4" h="12">
                  <a:moveTo>
                    <a:pt x="136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0"/>
                    <a:pt x="0" y="11"/>
                    <a:pt x="1" y="12"/>
                  </a:cubicBezTo>
                  <a:cubicBezTo>
                    <a:pt x="2" y="10"/>
                    <a:pt x="5" y="8"/>
                    <a:pt x="8" y="8"/>
                  </a:cubicBezTo>
                  <a:cubicBezTo>
                    <a:pt x="136" y="8"/>
                    <a:pt x="136" y="8"/>
                    <a:pt x="136" y="8"/>
                  </a:cubicBezTo>
                  <a:cubicBezTo>
                    <a:pt x="139" y="8"/>
                    <a:pt x="141" y="10"/>
                    <a:pt x="143" y="12"/>
                  </a:cubicBezTo>
                  <a:cubicBezTo>
                    <a:pt x="143" y="11"/>
                    <a:pt x="144" y="10"/>
                    <a:pt x="144" y="8"/>
                  </a:cubicBezTo>
                  <a:cubicBezTo>
                    <a:pt x="144" y="4"/>
                    <a:pt x="140" y="0"/>
                    <a:pt x="136" y="0"/>
                  </a:cubicBezTo>
                </a:path>
              </a:pathLst>
            </a:custGeom>
            <a:solidFill>
              <a:srgbClr val="222C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69"/>
            <p:cNvSpPr>
              <a:spLocks noEditPoints="1"/>
            </p:cNvSpPr>
            <p:nvPr/>
          </p:nvSpPr>
          <p:spPr bwMode="auto">
            <a:xfrm>
              <a:off x="4701" y="1859"/>
              <a:ext cx="201" cy="6"/>
            </a:xfrm>
            <a:custGeom>
              <a:avLst/>
              <a:gdLst>
                <a:gd name="T0" fmla="*/ 0 w 144"/>
                <a:gd name="T1" fmla="*/ 0 h 4"/>
                <a:gd name="T2" fmla="*/ 0 w 144"/>
                <a:gd name="T3" fmla="*/ 0 h 4"/>
                <a:gd name="T4" fmla="*/ 1 w 144"/>
                <a:gd name="T5" fmla="*/ 4 h 4"/>
                <a:gd name="T6" fmla="*/ 1 w 144"/>
                <a:gd name="T7" fmla="*/ 4 h 4"/>
                <a:gd name="T8" fmla="*/ 0 w 144"/>
                <a:gd name="T9" fmla="*/ 0 h 4"/>
                <a:gd name="T10" fmla="*/ 144 w 144"/>
                <a:gd name="T11" fmla="*/ 0 h 4"/>
                <a:gd name="T12" fmla="*/ 143 w 144"/>
                <a:gd name="T13" fmla="*/ 4 h 4"/>
                <a:gd name="T14" fmla="*/ 143 w 144"/>
                <a:gd name="T15" fmla="*/ 4 h 4"/>
                <a:gd name="T16" fmla="*/ 144 w 144"/>
                <a:gd name="T17" fmla="*/ 0 h 4"/>
                <a:gd name="T18" fmla="*/ 144 w 144"/>
                <a:gd name="T19" fmla="*/ 0 h 4"/>
                <a:gd name="T20" fmla="*/ 144 w 144"/>
                <a:gd name="T2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4" h="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1" y="3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0" y="2"/>
                    <a:pt x="0" y="0"/>
                  </a:cubicBezTo>
                  <a:moveTo>
                    <a:pt x="144" y="0"/>
                  </a:moveTo>
                  <a:cubicBezTo>
                    <a:pt x="144" y="2"/>
                    <a:pt x="144" y="3"/>
                    <a:pt x="143" y="4"/>
                  </a:cubicBezTo>
                  <a:cubicBezTo>
                    <a:pt x="143" y="4"/>
                    <a:pt x="143" y="4"/>
                    <a:pt x="143" y="4"/>
                  </a:cubicBezTo>
                  <a:cubicBezTo>
                    <a:pt x="144" y="3"/>
                    <a:pt x="144" y="2"/>
                    <a:pt x="144" y="0"/>
                  </a:cubicBezTo>
                  <a:cubicBezTo>
                    <a:pt x="144" y="0"/>
                    <a:pt x="144" y="0"/>
                    <a:pt x="144" y="0"/>
                  </a:cubicBezTo>
                  <a:cubicBezTo>
                    <a:pt x="144" y="0"/>
                    <a:pt x="144" y="0"/>
                    <a:pt x="144" y="0"/>
                  </a:cubicBezTo>
                </a:path>
              </a:pathLst>
            </a:custGeom>
            <a:solidFill>
              <a:srgbClr val="4C34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70"/>
            <p:cNvSpPr/>
            <p:nvPr/>
          </p:nvSpPr>
          <p:spPr bwMode="auto">
            <a:xfrm>
              <a:off x="4701" y="1848"/>
              <a:ext cx="201" cy="17"/>
            </a:xfrm>
            <a:custGeom>
              <a:avLst/>
              <a:gdLst>
                <a:gd name="T0" fmla="*/ 136 w 144"/>
                <a:gd name="T1" fmla="*/ 0 h 12"/>
                <a:gd name="T2" fmla="*/ 8 w 144"/>
                <a:gd name="T3" fmla="*/ 0 h 12"/>
                <a:gd name="T4" fmla="*/ 0 w 144"/>
                <a:gd name="T5" fmla="*/ 8 h 12"/>
                <a:gd name="T6" fmla="*/ 1 w 144"/>
                <a:gd name="T7" fmla="*/ 12 h 12"/>
                <a:gd name="T8" fmla="*/ 8 w 144"/>
                <a:gd name="T9" fmla="*/ 8 h 12"/>
                <a:gd name="T10" fmla="*/ 136 w 144"/>
                <a:gd name="T11" fmla="*/ 8 h 12"/>
                <a:gd name="T12" fmla="*/ 143 w 144"/>
                <a:gd name="T13" fmla="*/ 12 h 12"/>
                <a:gd name="T14" fmla="*/ 144 w 144"/>
                <a:gd name="T15" fmla="*/ 8 h 12"/>
                <a:gd name="T16" fmla="*/ 136 w 144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2">
                  <a:moveTo>
                    <a:pt x="136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10"/>
                    <a:pt x="1" y="11"/>
                    <a:pt x="1" y="12"/>
                  </a:cubicBezTo>
                  <a:cubicBezTo>
                    <a:pt x="3" y="10"/>
                    <a:pt x="5" y="8"/>
                    <a:pt x="8" y="8"/>
                  </a:cubicBezTo>
                  <a:cubicBezTo>
                    <a:pt x="136" y="8"/>
                    <a:pt x="136" y="8"/>
                    <a:pt x="136" y="8"/>
                  </a:cubicBezTo>
                  <a:cubicBezTo>
                    <a:pt x="139" y="8"/>
                    <a:pt x="142" y="10"/>
                    <a:pt x="143" y="12"/>
                  </a:cubicBezTo>
                  <a:cubicBezTo>
                    <a:pt x="144" y="11"/>
                    <a:pt x="144" y="10"/>
                    <a:pt x="144" y="8"/>
                  </a:cubicBezTo>
                  <a:cubicBezTo>
                    <a:pt x="144" y="4"/>
                    <a:pt x="141" y="0"/>
                    <a:pt x="136" y="0"/>
                  </a:cubicBezTo>
                </a:path>
              </a:pathLst>
            </a:custGeom>
            <a:solidFill>
              <a:srgbClr val="222C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71"/>
            <p:cNvSpPr>
              <a:spLocks noEditPoints="1"/>
            </p:cNvSpPr>
            <p:nvPr/>
          </p:nvSpPr>
          <p:spPr bwMode="auto">
            <a:xfrm>
              <a:off x="4701" y="1904"/>
              <a:ext cx="201" cy="6"/>
            </a:xfrm>
            <a:custGeom>
              <a:avLst/>
              <a:gdLst>
                <a:gd name="T0" fmla="*/ 0 w 144"/>
                <a:gd name="T1" fmla="*/ 0 h 4"/>
                <a:gd name="T2" fmla="*/ 0 w 144"/>
                <a:gd name="T3" fmla="*/ 0 h 4"/>
                <a:gd name="T4" fmla="*/ 1 w 144"/>
                <a:gd name="T5" fmla="*/ 4 h 4"/>
                <a:gd name="T6" fmla="*/ 1 w 144"/>
                <a:gd name="T7" fmla="*/ 4 h 4"/>
                <a:gd name="T8" fmla="*/ 1 w 144"/>
                <a:gd name="T9" fmla="*/ 4 h 4"/>
                <a:gd name="T10" fmla="*/ 0 w 144"/>
                <a:gd name="T11" fmla="*/ 0 h 4"/>
                <a:gd name="T12" fmla="*/ 144 w 144"/>
                <a:gd name="T13" fmla="*/ 0 h 4"/>
                <a:gd name="T14" fmla="*/ 143 w 144"/>
                <a:gd name="T15" fmla="*/ 4 h 4"/>
                <a:gd name="T16" fmla="*/ 143 w 144"/>
                <a:gd name="T17" fmla="*/ 4 h 4"/>
                <a:gd name="T18" fmla="*/ 143 w 144"/>
                <a:gd name="T19" fmla="*/ 4 h 4"/>
                <a:gd name="T20" fmla="*/ 144 w 144"/>
                <a:gd name="T21" fmla="*/ 0 h 4"/>
                <a:gd name="T22" fmla="*/ 144 w 144"/>
                <a:gd name="T23" fmla="*/ 0 h 4"/>
                <a:gd name="T24" fmla="*/ 144 w 144"/>
                <a:gd name="T2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4" h="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1" y="3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0" y="2"/>
                    <a:pt x="0" y="0"/>
                  </a:cubicBezTo>
                  <a:moveTo>
                    <a:pt x="144" y="0"/>
                  </a:moveTo>
                  <a:cubicBezTo>
                    <a:pt x="144" y="2"/>
                    <a:pt x="144" y="3"/>
                    <a:pt x="143" y="4"/>
                  </a:cubicBezTo>
                  <a:cubicBezTo>
                    <a:pt x="143" y="4"/>
                    <a:pt x="143" y="4"/>
                    <a:pt x="143" y="4"/>
                  </a:cubicBezTo>
                  <a:cubicBezTo>
                    <a:pt x="143" y="4"/>
                    <a:pt x="143" y="4"/>
                    <a:pt x="143" y="4"/>
                  </a:cubicBezTo>
                  <a:cubicBezTo>
                    <a:pt x="144" y="3"/>
                    <a:pt x="144" y="2"/>
                    <a:pt x="144" y="0"/>
                  </a:cubicBezTo>
                  <a:cubicBezTo>
                    <a:pt x="144" y="0"/>
                    <a:pt x="144" y="0"/>
                    <a:pt x="144" y="0"/>
                  </a:cubicBezTo>
                  <a:cubicBezTo>
                    <a:pt x="144" y="0"/>
                    <a:pt x="144" y="0"/>
                    <a:pt x="144" y="0"/>
                  </a:cubicBezTo>
                </a:path>
              </a:pathLst>
            </a:custGeom>
            <a:solidFill>
              <a:srgbClr val="4C34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72"/>
            <p:cNvSpPr/>
            <p:nvPr/>
          </p:nvSpPr>
          <p:spPr bwMode="auto">
            <a:xfrm>
              <a:off x="4701" y="1893"/>
              <a:ext cx="201" cy="17"/>
            </a:xfrm>
            <a:custGeom>
              <a:avLst/>
              <a:gdLst>
                <a:gd name="T0" fmla="*/ 136 w 144"/>
                <a:gd name="T1" fmla="*/ 0 h 12"/>
                <a:gd name="T2" fmla="*/ 8 w 144"/>
                <a:gd name="T3" fmla="*/ 0 h 12"/>
                <a:gd name="T4" fmla="*/ 0 w 144"/>
                <a:gd name="T5" fmla="*/ 8 h 12"/>
                <a:gd name="T6" fmla="*/ 1 w 144"/>
                <a:gd name="T7" fmla="*/ 12 h 12"/>
                <a:gd name="T8" fmla="*/ 8 w 144"/>
                <a:gd name="T9" fmla="*/ 8 h 12"/>
                <a:gd name="T10" fmla="*/ 136 w 144"/>
                <a:gd name="T11" fmla="*/ 8 h 12"/>
                <a:gd name="T12" fmla="*/ 143 w 144"/>
                <a:gd name="T13" fmla="*/ 12 h 12"/>
                <a:gd name="T14" fmla="*/ 144 w 144"/>
                <a:gd name="T15" fmla="*/ 8 h 12"/>
                <a:gd name="T16" fmla="*/ 136 w 144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2">
                  <a:moveTo>
                    <a:pt x="136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10"/>
                    <a:pt x="1" y="11"/>
                    <a:pt x="1" y="12"/>
                  </a:cubicBezTo>
                  <a:cubicBezTo>
                    <a:pt x="3" y="10"/>
                    <a:pt x="5" y="8"/>
                    <a:pt x="8" y="8"/>
                  </a:cubicBezTo>
                  <a:cubicBezTo>
                    <a:pt x="136" y="8"/>
                    <a:pt x="136" y="8"/>
                    <a:pt x="136" y="8"/>
                  </a:cubicBezTo>
                  <a:cubicBezTo>
                    <a:pt x="139" y="8"/>
                    <a:pt x="142" y="10"/>
                    <a:pt x="143" y="12"/>
                  </a:cubicBezTo>
                  <a:cubicBezTo>
                    <a:pt x="144" y="11"/>
                    <a:pt x="144" y="10"/>
                    <a:pt x="144" y="8"/>
                  </a:cubicBezTo>
                  <a:cubicBezTo>
                    <a:pt x="144" y="4"/>
                    <a:pt x="141" y="0"/>
                    <a:pt x="136" y="0"/>
                  </a:cubicBezTo>
                </a:path>
              </a:pathLst>
            </a:custGeom>
            <a:solidFill>
              <a:srgbClr val="222C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73"/>
            <p:cNvSpPr>
              <a:spLocks noEditPoints="1"/>
            </p:cNvSpPr>
            <p:nvPr/>
          </p:nvSpPr>
          <p:spPr bwMode="auto">
            <a:xfrm>
              <a:off x="4701" y="1949"/>
              <a:ext cx="201" cy="6"/>
            </a:xfrm>
            <a:custGeom>
              <a:avLst/>
              <a:gdLst>
                <a:gd name="T0" fmla="*/ 0 w 144"/>
                <a:gd name="T1" fmla="*/ 0 h 4"/>
                <a:gd name="T2" fmla="*/ 0 w 144"/>
                <a:gd name="T3" fmla="*/ 0 h 4"/>
                <a:gd name="T4" fmla="*/ 1 w 144"/>
                <a:gd name="T5" fmla="*/ 4 h 4"/>
                <a:gd name="T6" fmla="*/ 1 w 144"/>
                <a:gd name="T7" fmla="*/ 4 h 4"/>
                <a:gd name="T8" fmla="*/ 1 w 144"/>
                <a:gd name="T9" fmla="*/ 4 h 4"/>
                <a:gd name="T10" fmla="*/ 0 w 144"/>
                <a:gd name="T11" fmla="*/ 0 h 4"/>
                <a:gd name="T12" fmla="*/ 144 w 144"/>
                <a:gd name="T13" fmla="*/ 0 h 4"/>
                <a:gd name="T14" fmla="*/ 143 w 144"/>
                <a:gd name="T15" fmla="*/ 4 h 4"/>
                <a:gd name="T16" fmla="*/ 143 w 144"/>
                <a:gd name="T17" fmla="*/ 4 h 4"/>
                <a:gd name="T18" fmla="*/ 143 w 144"/>
                <a:gd name="T19" fmla="*/ 4 h 4"/>
                <a:gd name="T20" fmla="*/ 144 w 144"/>
                <a:gd name="T21" fmla="*/ 0 h 4"/>
                <a:gd name="T22" fmla="*/ 144 w 144"/>
                <a:gd name="T23" fmla="*/ 0 h 4"/>
                <a:gd name="T24" fmla="*/ 144 w 144"/>
                <a:gd name="T2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4" h="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1" y="3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0" y="2"/>
                    <a:pt x="0" y="0"/>
                  </a:cubicBezTo>
                  <a:moveTo>
                    <a:pt x="144" y="0"/>
                  </a:moveTo>
                  <a:cubicBezTo>
                    <a:pt x="144" y="2"/>
                    <a:pt x="144" y="3"/>
                    <a:pt x="143" y="4"/>
                  </a:cubicBezTo>
                  <a:cubicBezTo>
                    <a:pt x="143" y="4"/>
                    <a:pt x="143" y="4"/>
                    <a:pt x="143" y="4"/>
                  </a:cubicBezTo>
                  <a:cubicBezTo>
                    <a:pt x="143" y="4"/>
                    <a:pt x="143" y="4"/>
                    <a:pt x="143" y="4"/>
                  </a:cubicBezTo>
                  <a:cubicBezTo>
                    <a:pt x="144" y="3"/>
                    <a:pt x="144" y="2"/>
                    <a:pt x="144" y="0"/>
                  </a:cubicBezTo>
                  <a:cubicBezTo>
                    <a:pt x="144" y="0"/>
                    <a:pt x="144" y="0"/>
                    <a:pt x="144" y="0"/>
                  </a:cubicBezTo>
                  <a:cubicBezTo>
                    <a:pt x="144" y="0"/>
                    <a:pt x="144" y="0"/>
                    <a:pt x="144" y="0"/>
                  </a:cubicBezTo>
                </a:path>
              </a:pathLst>
            </a:custGeom>
            <a:solidFill>
              <a:srgbClr val="4C34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74"/>
            <p:cNvSpPr/>
            <p:nvPr/>
          </p:nvSpPr>
          <p:spPr bwMode="auto">
            <a:xfrm>
              <a:off x="4701" y="1938"/>
              <a:ext cx="201" cy="17"/>
            </a:xfrm>
            <a:custGeom>
              <a:avLst/>
              <a:gdLst>
                <a:gd name="T0" fmla="*/ 136 w 144"/>
                <a:gd name="T1" fmla="*/ 0 h 12"/>
                <a:gd name="T2" fmla="*/ 8 w 144"/>
                <a:gd name="T3" fmla="*/ 0 h 12"/>
                <a:gd name="T4" fmla="*/ 0 w 144"/>
                <a:gd name="T5" fmla="*/ 8 h 12"/>
                <a:gd name="T6" fmla="*/ 1 w 144"/>
                <a:gd name="T7" fmla="*/ 12 h 12"/>
                <a:gd name="T8" fmla="*/ 8 w 144"/>
                <a:gd name="T9" fmla="*/ 8 h 12"/>
                <a:gd name="T10" fmla="*/ 136 w 144"/>
                <a:gd name="T11" fmla="*/ 8 h 12"/>
                <a:gd name="T12" fmla="*/ 143 w 144"/>
                <a:gd name="T13" fmla="*/ 12 h 12"/>
                <a:gd name="T14" fmla="*/ 144 w 144"/>
                <a:gd name="T15" fmla="*/ 8 h 12"/>
                <a:gd name="T16" fmla="*/ 136 w 144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2">
                  <a:moveTo>
                    <a:pt x="136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10"/>
                    <a:pt x="1" y="11"/>
                    <a:pt x="1" y="12"/>
                  </a:cubicBezTo>
                  <a:cubicBezTo>
                    <a:pt x="3" y="10"/>
                    <a:pt x="5" y="8"/>
                    <a:pt x="8" y="8"/>
                  </a:cubicBezTo>
                  <a:cubicBezTo>
                    <a:pt x="136" y="8"/>
                    <a:pt x="136" y="8"/>
                    <a:pt x="136" y="8"/>
                  </a:cubicBezTo>
                  <a:cubicBezTo>
                    <a:pt x="139" y="8"/>
                    <a:pt x="142" y="10"/>
                    <a:pt x="143" y="12"/>
                  </a:cubicBezTo>
                  <a:cubicBezTo>
                    <a:pt x="144" y="11"/>
                    <a:pt x="144" y="10"/>
                    <a:pt x="144" y="8"/>
                  </a:cubicBezTo>
                  <a:cubicBezTo>
                    <a:pt x="144" y="4"/>
                    <a:pt x="141" y="0"/>
                    <a:pt x="136" y="0"/>
                  </a:cubicBezTo>
                </a:path>
              </a:pathLst>
            </a:custGeom>
            <a:solidFill>
              <a:srgbClr val="222C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Rectangle 75"/>
            <p:cNvSpPr>
              <a:spLocks noChangeArrowheads="1"/>
            </p:cNvSpPr>
            <p:nvPr/>
          </p:nvSpPr>
          <p:spPr bwMode="auto">
            <a:xfrm>
              <a:off x="3167" y="1994"/>
              <a:ext cx="504" cy="22"/>
            </a:xfrm>
            <a:prstGeom prst="rect">
              <a:avLst/>
            </a:prstGeom>
            <a:solidFill>
              <a:srgbClr val="7E57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Rectangle 76"/>
            <p:cNvSpPr>
              <a:spLocks noChangeArrowheads="1"/>
            </p:cNvSpPr>
            <p:nvPr/>
          </p:nvSpPr>
          <p:spPr bwMode="auto">
            <a:xfrm>
              <a:off x="3223" y="1826"/>
              <a:ext cx="22" cy="168"/>
            </a:xfrm>
            <a:prstGeom prst="rect">
              <a:avLst/>
            </a:prstGeom>
            <a:solidFill>
              <a:srgbClr val="394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Rectangle 77"/>
            <p:cNvSpPr>
              <a:spLocks noChangeArrowheads="1"/>
            </p:cNvSpPr>
            <p:nvPr/>
          </p:nvSpPr>
          <p:spPr bwMode="auto">
            <a:xfrm>
              <a:off x="3223" y="1826"/>
              <a:ext cx="22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Rectangle 78"/>
            <p:cNvSpPr>
              <a:spLocks noChangeArrowheads="1"/>
            </p:cNvSpPr>
            <p:nvPr/>
          </p:nvSpPr>
          <p:spPr bwMode="auto">
            <a:xfrm>
              <a:off x="3424" y="1882"/>
              <a:ext cx="23" cy="112"/>
            </a:xfrm>
            <a:prstGeom prst="rect">
              <a:avLst/>
            </a:prstGeom>
            <a:solidFill>
              <a:srgbClr val="394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79"/>
            <p:cNvSpPr/>
            <p:nvPr/>
          </p:nvSpPr>
          <p:spPr bwMode="auto">
            <a:xfrm>
              <a:off x="4354" y="2919"/>
              <a:ext cx="649" cy="369"/>
            </a:xfrm>
            <a:custGeom>
              <a:avLst/>
              <a:gdLst>
                <a:gd name="T0" fmla="*/ 0 w 464"/>
                <a:gd name="T1" fmla="*/ 264 h 264"/>
                <a:gd name="T2" fmla="*/ 0 w 464"/>
                <a:gd name="T3" fmla="*/ 232 h 264"/>
                <a:gd name="T4" fmla="*/ 232 w 464"/>
                <a:gd name="T5" fmla="*/ 0 h 264"/>
                <a:gd name="T6" fmla="*/ 464 w 464"/>
                <a:gd name="T7" fmla="*/ 232 h 264"/>
                <a:gd name="T8" fmla="*/ 464 w 464"/>
                <a:gd name="T9" fmla="*/ 264 h 264"/>
                <a:gd name="T10" fmla="*/ 0 w 464"/>
                <a:gd name="T11" fmla="*/ 26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4" h="264">
                  <a:moveTo>
                    <a:pt x="0" y="264"/>
                  </a:moveTo>
                  <a:cubicBezTo>
                    <a:pt x="0" y="232"/>
                    <a:pt x="0" y="232"/>
                    <a:pt x="0" y="232"/>
                  </a:cubicBezTo>
                  <a:cubicBezTo>
                    <a:pt x="0" y="104"/>
                    <a:pt x="104" y="0"/>
                    <a:pt x="232" y="0"/>
                  </a:cubicBezTo>
                  <a:cubicBezTo>
                    <a:pt x="360" y="0"/>
                    <a:pt x="464" y="104"/>
                    <a:pt x="464" y="232"/>
                  </a:cubicBezTo>
                  <a:cubicBezTo>
                    <a:pt x="464" y="264"/>
                    <a:pt x="464" y="264"/>
                    <a:pt x="464" y="264"/>
                  </a:cubicBezTo>
                  <a:cubicBezTo>
                    <a:pt x="0" y="264"/>
                    <a:pt x="0" y="264"/>
                    <a:pt x="0" y="264"/>
                  </a:cubicBezTo>
                </a:path>
              </a:pathLst>
            </a:custGeom>
            <a:solidFill>
              <a:srgbClr val="F06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80"/>
            <p:cNvSpPr/>
            <p:nvPr/>
          </p:nvSpPr>
          <p:spPr bwMode="auto">
            <a:xfrm>
              <a:off x="4400" y="2963"/>
              <a:ext cx="301" cy="281"/>
            </a:xfrm>
            <a:custGeom>
              <a:avLst/>
              <a:gdLst>
                <a:gd name="T0" fmla="*/ 199 w 215"/>
                <a:gd name="T1" fmla="*/ 0 h 200"/>
                <a:gd name="T2" fmla="*/ 199 w 215"/>
                <a:gd name="T3" fmla="*/ 0 h 200"/>
                <a:gd name="T4" fmla="*/ 64 w 215"/>
                <a:gd name="T5" fmla="*/ 53 h 200"/>
                <a:gd name="T6" fmla="*/ 0 w 215"/>
                <a:gd name="T7" fmla="*/ 183 h 200"/>
                <a:gd name="T8" fmla="*/ 0 w 215"/>
                <a:gd name="T9" fmla="*/ 183 h 200"/>
                <a:gd name="T10" fmla="*/ 0 w 215"/>
                <a:gd name="T11" fmla="*/ 184 h 200"/>
                <a:gd name="T12" fmla="*/ 15 w 215"/>
                <a:gd name="T13" fmla="*/ 200 h 200"/>
                <a:gd name="T14" fmla="*/ 16 w 215"/>
                <a:gd name="T15" fmla="*/ 200 h 200"/>
                <a:gd name="T16" fmla="*/ 16 w 215"/>
                <a:gd name="T17" fmla="*/ 200 h 200"/>
                <a:gd name="T18" fmla="*/ 32 w 215"/>
                <a:gd name="T19" fmla="*/ 185 h 200"/>
                <a:gd name="T20" fmla="*/ 32 w 215"/>
                <a:gd name="T21" fmla="*/ 185 h 200"/>
                <a:gd name="T22" fmla="*/ 85 w 215"/>
                <a:gd name="T23" fmla="*/ 76 h 200"/>
                <a:gd name="T24" fmla="*/ 199 w 215"/>
                <a:gd name="T25" fmla="*/ 32 h 200"/>
                <a:gd name="T26" fmla="*/ 215 w 215"/>
                <a:gd name="T27" fmla="*/ 16 h 200"/>
                <a:gd name="T28" fmla="*/ 199 w 215"/>
                <a:gd name="T29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5" h="200">
                  <a:moveTo>
                    <a:pt x="199" y="0"/>
                  </a:moveTo>
                  <a:cubicBezTo>
                    <a:pt x="199" y="0"/>
                    <a:pt x="199" y="0"/>
                    <a:pt x="199" y="0"/>
                  </a:cubicBezTo>
                  <a:cubicBezTo>
                    <a:pt x="147" y="0"/>
                    <a:pt x="99" y="20"/>
                    <a:pt x="64" y="53"/>
                  </a:cubicBezTo>
                  <a:cubicBezTo>
                    <a:pt x="28" y="86"/>
                    <a:pt x="4" y="131"/>
                    <a:pt x="0" y="183"/>
                  </a:cubicBezTo>
                  <a:cubicBezTo>
                    <a:pt x="0" y="183"/>
                    <a:pt x="0" y="183"/>
                    <a:pt x="0" y="183"/>
                  </a:cubicBezTo>
                  <a:cubicBezTo>
                    <a:pt x="0" y="184"/>
                    <a:pt x="0" y="184"/>
                    <a:pt x="0" y="184"/>
                  </a:cubicBezTo>
                  <a:cubicBezTo>
                    <a:pt x="0" y="192"/>
                    <a:pt x="6" y="199"/>
                    <a:pt x="15" y="200"/>
                  </a:cubicBezTo>
                  <a:cubicBezTo>
                    <a:pt x="15" y="200"/>
                    <a:pt x="15" y="200"/>
                    <a:pt x="16" y="200"/>
                  </a:cubicBezTo>
                  <a:cubicBezTo>
                    <a:pt x="16" y="200"/>
                    <a:pt x="16" y="200"/>
                    <a:pt x="16" y="200"/>
                  </a:cubicBezTo>
                  <a:cubicBezTo>
                    <a:pt x="24" y="200"/>
                    <a:pt x="31" y="194"/>
                    <a:pt x="32" y="185"/>
                  </a:cubicBezTo>
                  <a:cubicBezTo>
                    <a:pt x="32" y="185"/>
                    <a:pt x="32" y="185"/>
                    <a:pt x="32" y="185"/>
                  </a:cubicBezTo>
                  <a:cubicBezTo>
                    <a:pt x="36" y="142"/>
                    <a:pt x="55" y="104"/>
                    <a:pt x="85" y="76"/>
                  </a:cubicBezTo>
                  <a:cubicBezTo>
                    <a:pt x="115" y="49"/>
                    <a:pt x="155" y="32"/>
                    <a:pt x="199" y="32"/>
                  </a:cubicBezTo>
                  <a:cubicBezTo>
                    <a:pt x="208" y="32"/>
                    <a:pt x="215" y="25"/>
                    <a:pt x="215" y="16"/>
                  </a:cubicBezTo>
                  <a:cubicBezTo>
                    <a:pt x="215" y="7"/>
                    <a:pt x="208" y="0"/>
                    <a:pt x="199" y="0"/>
                  </a:cubicBezTo>
                </a:path>
              </a:pathLst>
            </a:custGeom>
            <a:solidFill>
              <a:srgbClr val="F6A1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81"/>
            <p:cNvSpPr/>
            <p:nvPr/>
          </p:nvSpPr>
          <p:spPr bwMode="auto">
            <a:xfrm>
              <a:off x="4354" y="2919"/>
              <a:ext cx="649" cy="336"/>
            </a:xfrm>
            <a:custGeom>
              <a:avLst/>
              <a:gdLst>
                <a:gd name="T0" fmla="*/ 232 w 464"/>
                <a:gd name="T1" fmla="*/ 0 h 240"/>
                <a:gd name="T2" fmla="*/ 130 w 464"/>
                <a:gd name="T3" fmla="*/ 24 h 240"/>
                <a:gd name="T4" fmla="*/ 0 w 464"/>
                <a:gd name="T5" fmla="*/ 231 h 240"/>
                <a:gd name="T6" fmla="*/ 0 w 464"/>
                <a:gd name="T7" fmla="*/ 239 h 240"/>
                <a:gd name="T8" fmla="*/ 232 w 464"/>
                <a:gd name="T9" fmla="*/ 8 h 240"/>
                <a:gd name="T10" fmla="*/ 464 w 464"/>
                <a:gd name="T11" fmla="*/ 240 h 240"/>
                <a:gd name="T12" fmla="*/ 464 w 464"/>
                <a:gd name="T13" fmla="*/ 232 h 240"/>
                <a:gd name="T14" fmla="*/ 373 w 464"/>
                <a:gd name="T15" fmla="*/ 48 h 240"/>
                <a:gd name="T16" fmla="*/ 350 w 464"/>
                <a:gd name="T17" fmla="*/ 32 h 240"/>
                <a:gd name="T18" fmla="*/ 350 w 464"/>
                <a:gd name="T19" fmla="*/ 32 h 240"/>
                <a:gd name="T20" fmla="*/ 350 w 464"/>
                <a:gd name="T21" fmla="*/ 32 h 240"/>
                <a:gd name="T22" fmla="*/ 335 w 464"/>
                <a:gd name="T23" fmla="*/ 24 h 240"/>
                <a:gd name="T24" fmla="*/ 232 w 464"/>
                <a:gd name="T25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4" h="240">
                  <a:moveTo>
                    <a:pt x="232" y="0"/>
                  </a:moveTo>
                  <a:cubicBezTo>
                    <a:pt x="195" y="0"/>
                    <a:pt x="161" y="9"/>
                    <a:pt x="130" y="24"/>
                  </a:cubicBezTo>
                  <a:cubicBezTo>
                    <a:pt x="53" y="62"/>
                    <a:pt x="1" y="140"/>
                    <a:pt x="0" y="231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1" y="111"/>
                    <a:pt x="105" y="8"/>
                    <a:pt x="232" y="8"/>
                  </a:cubicBezTo>
                  <a:cubicBezTo>
                    <a:pt x="360" y="8"/>
                    <a:pt x="464" y="112"/>
                    <a:pt x="464" y="240"/>
                  </a:cubicBezTo>
                  <a:cubicBezTo>
                    <a:pt x="464" y="232"/>
                    <a:pt x="464" y="232"/>
                    <a:pt x="464" y="232"/>
                  </a:cubicBezTo>
                  <a:cubicBezTo>
                    <a:pt x="464" y="157"/>
                    <a:pt x="429" y="90"/>
                    <a:pt x="373" y="48"/>
                  </a:cubicBezTo>
                  <a:cubicBezTo>
                    <a:pt x="366" y="42"/>
                    <a:pt x="358" y="37"/>
                    <a:pt x="350" y="32"/>
                  </a:cubicBezTo>
                  <a:cubicBezTo>
                    <a:pt x="350" y="32"/>
                    <a:pt x="350" y="32"/>
                    <a:pt x="350" y="32"/>
                  </a:cubicBezTo>
                  <a:cubicBezTo>
                    <a:pt x="350" y="32"/>
                    <a:pt x="350" y="32"/>
                    <a:pt x="350" y="32"/>
                  </a:cubicBezTo>
                  <a:cubicBezTo>
                    <a:pt x="345" y="29"/>
                    <a:pt x="340" y="26"/>
                    <a:pt x="335" y="24"/>
                  </a:cubicBezTo>
                  <a:cubicBezTo>
                    <a:pt x="304" y="9"/>
                    <a:pt x="269" y="0"/>
                    <a:pt x="232" y="0"/>
                  </a:cubicBezTo>
                </a:path>
              </a:pathLst>
            </a:custGeom>
            <a:solidFill>
              <a:srgbClr val="F6A1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82"/>
            <p:cNvSpPr/>
            <p:nvPr/>
          </p:nvSpPr>
          <p:spPr bwMode="auto">
            <a:xfrm>
              <a:off x="2159" y="3131"/>
              <a:ext cx="224" cy="113"/>
            </a:xfrm>
            <a:custGeom>
              <a:avLst/>
              <a:gdLst>
                <a:gd name="T0" fmla="*/ 128 w 160"/>
                <a:gd name="T1" fmla="*/ 80 h 80"/>
                <a:gd name="T2" fmla="*/ 32 w 160"/>
                <a:gd name="T3" fmla="*/ 80 h 80"/>
                <a:gd name="T4" fmla="*/ 0 w 160"/>
                <a:gd name="T5" fmla="*/ 48 h 80"/>
                <a:gd name="T6" fmla="*/ 0 w 160"/>
                <a:gd name="T7" fmla="*/ 32 h 80"/>
                <a:gd name="T8" fmla="*/ 32 w 160"/>
                <a:gd name="T9" fmla="*/ 0 h 80"/>
                <a:gd name="T10" fmla="*/ 128 w 160"/>
                <a:gd name="T11" fmla="*/ 0 h 80"/>
                <a:gd name="T12" fmla="*/ 160 w 160"/>
                <a:gd name="T13" fmla="*/ 32 h 80"/>
                <a:gd name="T14" fmla="*/ 160 w 160"/>
                <a:gd name="T15" fmla="*/ 48 h 80"/>
                <a:gd name="T16" fmla="*/ 128 w 160"/>
                <a:gd name="T17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0" h="80">
                  <a:moveTo>
                    <a:pt x="128" y="80"/>
                  </a:moveTo>
                  <a:cubicBezTo>
                    <a:pt x="32" y="80"/>
                    <a:pt x="32" y="80"/>
                    <a:pt x="32" y="80"/>
                  </a:cubicBezTo>
                  <a:cubicBezTo>
                    <a:pt x="15" y="80"/>
                    <a:pt x="0" y="66"/>
                    <a:pt x="0" y="4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4"/>
                    <a:pt x="15" y="0"/>
                    <a:pt x="32" y="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46" y="0"/>
                    <a:pt x="160" y="14"/>
                    <a:pt x="160" y="32"/>
                  </a:cubicBezTo>
                  <a:cubicBezTo>
                    <a:pt x="160" y="48"/>
                    <a:pt x="160" y="48"/>
                    <a:pt x="160" y="48"/>
                  </a:cubicBezTo>
                  <a:cubicBezTo>
                    <a:pt x="160" y="66"/>
                    <a:pt x="146" y="80"/>
                    <a:pt x="128" y="80"/>
                  </a:cubicBezTo>
                </a:path>
              </a:pathLst>
            </a:custGeom>
            <a:solidFill>
              <a:srgbClr val="F06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83"/>
            <p:cNvSpPr/>
            <p:nvPr/>
          </p:nvSpPr>
          <p:spPr bwMode="auto">
            <a:xfrm>
              <a:off x="2159" y="3131"/>
              <a:ext cx="224" cy="57"/>
            </a:xfrm>
            <a:custGeom>
              <a:avLst/>
              <a:gdLst>
                <a:gd name="T0" fmla="*/ 128 w 160"/>
                <a:gd name="T1" fmla="*/ 0 h 40"/>
                <a:gd name="T2" fmla="*/ 32 w 160"/>
                <a:gd name="T3" fmla="*/ 0 h 40"/>
                <a:gd name="T4" fmla="*/ 0 w 160"/>
                <a:gd name="T5" fmla="*/ 32 h 40"/>
                <a:gd name="T6" fmla="*/ 0 w 160"/>
                <a:gd name="T7" fmla="*/ 40 h 40"/>
                <a:gd name="T8" fmla="*/ 32 w 160"/>
                <a:gd name="T9" fmla="*/ 8 h 40"/>
                <a:gd name="T10" fmla="*/ 128 w 160"/>
                <a:gd name="T11" fmla="*/ 8 h 40"/>
                <a:gd name="T12" fmla="*/ 160 w 160"/>
                <a:gd name="T13" fmla="*/ 40 h 40"/>
                <a:gd name="T14" fmla="*/ 160 w 160"/>
                <a:gd name="T15" fmla="*/ 32 h 40"/>
                <a:gd name="T16" fmla="*/ 128 w 160"/>
                <a:gd name="T1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0" h="40">
                  <a:moveTo>
                    <a:pt x="128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15" y="0"/>
                    <a:pt x="0" y="14"/>
                    <a:pt x="0" y="32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22"/>
                    <a:pt x="15" y="8"/>
                    <a:pt x="32" y="8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46" y="8"/>
                    <a:pt x="160" y="22"/>
                    <a:pt x="160" y="40"/>
                  </a:cubicBezTo>
                  <a:cubicBezTo>
                    <a:pt x="160" y="32"/>
                    <a:pt x="160" y="32"/>
                    <a:pt x="160" y="32"/>
                  </a:cubicBezTo>
                  <a:cubicBezTo>
                    <a:pt x="160" y="14"/>
                    <a:pt x="146" y="0"/>
                    <a:pt x="128" y="0"/>
                  </a:cubicBezTo>
                </a:path>
              </a:pathLst>
            </a:custGeom>
            <a:solidFill>
              <a:srgbClr val="F6A1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84"/>
            <p:cNvSpPr/>
            <p:nvPr/>
          </p:nvSpPr>
          <p:spPr bwMode="auto">
            <a:xfrm>
              <a:off x="5182" y="3131"/>
              <a:ext cx="112" cy="113"/>
            </a:xfrm>
            <a:custGeom>
              <a:avLst/>
              <a:gdLst>
                <a:gd name="T0" fmla="*/ 48 w 80"/>
                <a:gd name="T1" fmla="*/ 80 h 80"/>
                <a:gd name="T2" fmla="*/ 0 w 80"/>
                <a:gd name="T3" fmla="*/ 80 h 80"/>
                <a:gd name="T4" fmla="*/ 0 w 80"/>
                <a:gd name="T5" fmla="*/ 0 h 80"/>
                <a:gd name="T6" fmla="*/ 48 w 80"/>
                <a:gd name="T7" fmla="*/ 0 h 80"/>
                <a:gd name="T8" fmla="*/ 80 w 80"/>
                <a:gd name="T9" fmla="*/ 32 h 80"/>
                <a:gd name="T10" fmla="*/ 80 w 80"/>
                <a:gd name="T11" fmla="*/ 48 h 80"/>
                <a:gd name="T12" fmla="*/ 48 w 80"/>
                <a:gd name="T13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80">
                  <a:moveTo>
                    <a:pt x="48" y="80"/>
                  </a:moveTo>
                  <a:cubicBezTo>
                    <a:pt x="0" y="80"/>
                    <a:pt x="0" y="80"/>
                    <a:pt x="0" y="8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66" y="0"/>
                    <a:pt x="80" y="14"/>
                    <a:pt x="80" y="32"/>
                  </a:cubicBezTo>
                  <a:cubicBezTo>
                    <a:pt x="80" y="48"/>
                    <a:pt x="80" y="48"/>
                    <a:pt x="80" y="48"/>
                  </a:cubicBezTo>
                  <a:cubicBezTo>
                    <a:pt x="80" y="66"/>
                    <a:pt x="66" y="80"/>
                    <a:pt x="48" y="80"/>
                  </a:cubicBezTo>
                </a:path>
              </a:pathLst>
            </a:custGeom>
            <a:solidFill>
              <a:srgbClr val="F06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85"/>
            <p:cNvSpPr/>
            <p:nvPr/>
          </p:nvSpPr>
          <p:spPr bwMode="auto">
            <a:xfrm>
              <a:off x="5204" y="3131"/>
              <a:ext cx="90" cy="57"/>
            </a:xfrm>
            <a:custGeom>
              <a:avLst/>
              <a:gdLst>
                <a:gd name="T0" fmla="*/ 32 w 64"/>
                <a:gd name="T1" fmla="*/ 0 h 40"/>
                <a:gd name="T2" fmla="*/ 0 w 64"/>
                <a:gd name="T3" fmla="*/ 0 h 40"/>
                <a:gd name="T4" fmla="*/ 0 w 64"/>
                <a:gd name="T5" fmla="*/ 8 h 40"/>
                <a:gd name="T6" fmla="*/ 32 w 64"/>
                <a:gd name="T7" fmla="*/ 8 h 40"/>
                <a:gd name="T8" fmla="*/ 64 w 64"/>
                <a:gd name="T9" fmla="*/ 40 h 40"/>
                <a:gd name="T10" fmla="*/ 64 w 64"/>
                <a:gd name="T11" fmla="*/ 32 h 40"/>
                <a:gd name="T12" fmla="*/ 32 w 64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40">
                  <a:moveTo>
                    <a:pt x="3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50" y="8"/>
                    <a:pt x="64" y="22"/>
                    <a:pt x="64" y="40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14"/>
                    <a:pt x="50" y="0"/>
                    <a:pt x="32" y="0"/>
                  </a:cubicBezTo>
                </a:path>
              </a:pathLst>
            </a:custGeom>
            <a:solidFill>
              <a:srgbClr val="F6A1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Rectangle 86"/>
            <p:cNvSpPr>
              <a:spLocks noChangeArrowheads="1"/>
            </p:cNvSpPr>
            <p:nvPr/>
          </p:nvSpPr>
          <p:spPr bwMode="auto">
            <a:xfrm>
              <a:off x="5182" y="3143"/>
              <a:ext cx="22" cy="101"/>
            </a:xfrm>
            <a:prstGeom prst="rect">
              <a:avLst/>
            </a:prstGeom>
            <a:solidFill>
              <a:srgbClr val="C04E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Rectangle 87"/>
            <p:cNvSpPr>
              <a:spLocks noChangeArrowheads="1"/>
            </p:cNvSpPr>
            <p:nvPr/>
          </p:nvSpPr>
          <p:spPr bwMode="auto">
            <a:xfrm>
              <a:off x="5182" y="3143"/>
              <a:ext cx="22" cy="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Rectangle 88"/>
            <p:cNvSpPr>
              <a:spLocks noChangeArrowheads="1"/>
            </p:cNvSpPr>
            <p:nvPr/>
          </p:nvSpPr>
          <p:spPr bwMode="auto">
            <a:xfrm>
              <a:off x="5182" y="3131"/>
              <a:ext cx="22" cy="12"/>
            </a:xfrm>
            <a:prstGeom prst="rect">
              <a:avLst/>
            </a:prstGeom>
            <a:solidFill>
              <a:srgbClr val="C581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Rectangle 89"/>
            <p:cNvSpPr>
              <a:spLocks noChangeArrowheads="1"/>
            </p:cNvSpPr>
            <p:nvPr/>
          </p:nvSpPr>
          <p:spPr bwMode="auto">
            <a:xfrm>
              <a:off x="5182" y="3131"/>
              <a:ext cx="22" cy="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Rectangle 90"/>
            <p:cNvSpPr>
              <a:spLocks noChangeArrowheads="1"/>
            </p:cNvSpPr>
            <p:nvPr/>
          </p:nvSpPr>
          <p:spPr bwMode="auto">
            <a:xfrm>
              <a:off x="3167" y="2162"/>
              <a:ext cx="448" cy="11"/>
            </a:xfrm>
            <a:prstGeom prst="rect">
              <a:avLst/>
            </a:prstGeom>
            <a:solidFill>
              <a:srgbClr val="FFFE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Rectangle 91"/>
            <p:cNvSpPr>
              <a:spLocks noChangeArrowheads="1"/>
            </p:cNvSpPr>
            <p:nvPr/>
          </p:nvSpPr>
          <p:spPr bwMode="auto">
            <a:xfrm>
              <a:off x="3167" y="2162"/>
              <a:ext cx="448" cy="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92"/>
            <p:cNvSpPr/>
            <p:nvPr/>
          </p:nvSpPr>
          <p:spPr bwMode="auto">
            <a:xfrm>
              <a:off x="3212" y="2790"/>
              <a:ext cx="56" cy="56"/>
            </a:xfrm>
            <a:custGeom>
              <a:avLst/>
              <a:gdLst>
                <a:gd name="T0" fmla="*/ 40 w 40"/>
                <a:gd name="T1" fmla="*/ 16 h 40"/>
                <a:gd name="T2" fmla="*/ 24 w 40"/>
                <a:gd name="T3" fmla="*/ 0 h 40"/>
                <a:gd name="T4" fmla="*/ 16 w 40"/>
                <a:gd name="T5" fmla="*/ 0 h 40"/>
                <a:gd name="T6" fmla="*/ 0 w 40"/>
                <a:gd name="T7" fmla="*/ 16 h 40"/>
                <a:gd name="T8" fmla="*/ 0 w 40"/>
                <a:gd name="T9" fmla="*/ 40 h 40"/>
                <a:gd name="T10" fmla="*/ 40 w 40"/>
                <a:gd name="T11" fmla="*/ 40 h 40"/>
                <a:gd name="T12" fmla="*/ 40 w 40"/>
                <a:gd name="T13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40">
                  <a:moveTo>
                    <a:pt x="40" y="16"/>
                  </a:moveTo>
                  <a:cubicBezTo>
                    <a:pt x="40" y="7"/>
                    <a:pt x="32" y="0"/>
                    <a:pt x="24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40" y="40"/>
                    <a:pt x="40" y="40"/>
                    <a:pt x="40" y="40"/>
                  </a:cubicBezTo>
                  <a:cubicBezTo>
                    <a:pt x="40" y="16"/>
                    <a:pt x="40" y="16"/>
                    <a:pt x="40" y="16"/>
                  </a:cubicBezTo>
                </a:path>
              </a:pathLst>
            </a:custGeom>
            <a:solidFill>
              <a:srgbClr val="F06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93"/>
            <p:cNvSpPr/>
            <p:nvPr/>
          </p:nvSpPr>
          <p:spPr bwMode="auto">
            <a:xfrm>
              <a:off x="3212" y="2846"/>
              <a:ext cx="56" cy="56"/>
            </a:xfrm>
            <a:custGeom>
              <a:avLst/>
              <a:gdLst>
                <a:gd name="T0" fmla="*/ 40 w 40"/>
                <a:gd name="T1" fmla="*/ 0 h 40"/>
                <a:gd name="T2" fmla="*/ 0 w 40"/>
                <a:gd name="T3" fmla="*/ 0 h 40"/>
                <a:gd name="T4" fmla="*/ 0 w 40"/>
                <a:gd name="T5" fmla="*/ 24 h 40"/>
                <a:gd name="T6" fmla="*/ 16 w 40"/>
                <a:gd name="T7" fmla="*/ 40 h 40"/>
                <a:gd name="T8" fmla="*/ 24 w 40"/>
                <a:gd name="T9" fmla="*/ 40 h 40"/>
                <a:gd name="T10" fmla="*/ 40 w 40"/>
                <a:gd name="T11" fmla="*/ 24 h 40"/>
                <a:gd name="T12" fmla="*/ 40 w 40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40">
                  <a:moveTo>
                    <a:pt x="4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33"/>
                    <a:pt x="7" y="40"/>
                    <a:pt x="16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32" y="40"/>
                    <a:pt x="40" y="33"/>
                    <a:pt x="40" y="24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CC6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94"/>
            <p:cNvSpPr/>
            <p:nvPr/>
          </p:nvSpPr>
          <p:spPr bwMode="auto">
            <a:xfrm>
              <a:off x="3131" y="1525"/>
              <a:ext cx="468" cy="465"/>
            </a:xfrm>
            <a:custGeom>
              <a:avLst/>
              <a:gdLst>
                <a:gd name="T0" fmla="*/ 0 w 468"/>
                <a:gd name="T1" fmla="*/ 301 h 465"/>
                <a:gd name="T2" fmla="*/ 300 w 468"/>
                <a:gd name="T3" fmla="*/ 0 h 465"/>
                <a:gd name="T4" fmla="*/ 468 w 468"/>
                <a:gd name="T5" fmla="*/ 465 h 465"/>
                <a:gd name="T6" fmla="*/ 0 w 468"/>
                <a:gd name="T7" fmla="*/ 301 h 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8" h="465">
                  <a:moveTo>
                    <a:pt x="0" y="301"/>
                  </a:moveTo>
                  <a:lnTo>
                    <a:pt x="300" y="0"/>
                  </a:lnTo>
                  <a:lnTo>
                    <a:pt x="468" y="465"/>
                  </a:lnTo>
                  <a:lnTo>
                    <a:pt x="0" y="301"/>
                  </a:lnTo>
                  <a:close/>
                </a:path>
              </a:pathLst>
            </a:custGeom>
            <a:solidFill>
              <a:srgbClr val="FF9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95"/>
            <p:cNvSpPr/>
            <p:nvPr/>
          </p:nvSpPr>
          <p:spPr bwMode="auto">
            <a:xfrm>
              <a:off x="3131" y="1525"/>
              <a:ext cx="468" cy="465"/>
            </a:xfrm>
            <a:custGeom>
              <a:avLst/>
              <a:gdLst>
                <a:gd name="T0" fmla="*/ 0 w 468"/>
                <a:gd name="T1" fmla="*/ 301 h 465"/>
                <a:gd name="T2" fmla="*/ 300 w 468"/>
                <a:gd name="T3" fmla="*/ 0 h 465"/>
                <a:gd name="T4" fmla="*/ 468 w 468"/>
                <a:gd name="T5" fmla="*/ 465 h 465"/>
                <a:gd name="T6" fmla="*/ 0 w 468"/>
                <a:gd name="T7" fmla="*/ 301 h 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8" h="465">
                  <a:moveTo>
                    <a:pt x="0" y="301"/>
                  </a:moveTo>
                  <a:lnTo>
                    <a:pt x="300" y="0"/>
                  </a:lnTo>
                  <a:lnTo>
                    <a:pt x="468" y="465"/>
                  </a:lnTo>
                  <a:lnTo>
                    <a:pt x="0" y="30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96"/>
            <p:cNvSpPr/>
            <p:nvPr/>
          </p:nvSpPr>
          <p:spPr bwMode="auto">
            <a:xfrm>
              <a:off x="3062" y="1614"/>
              <a:ext cx="245" cy="247"/>
            </a:xfrm>
            <a:custGeom>
              <a:avLst/>
              <a:gdLst>
                <a:gd name="T0" fmla="*/ 144 w 175"/>
                <a:gd name="T1" fmla="*/ 145 h 176"/>
                <a:gd name="T2" fmla="*/ 31 w 175"/>
                <a:gd name="T3" fmla="*/ 145 h 176"/>
                <a:gd name="T4" fmla="*/ 31 w 175"/>
                <a:gd name="T5" fmla="*/ 32 h 176"/>
                <a:gd name="T6" fmla="*/ 144 w 175"/>
                <a:gd name="T7" fmla="*/ 32 h 176"/>
                <a:gd name="T8" fmla="*/ 144 w 175"/>
                <a:gd name="T9" fmla="*/ 145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176">
                  <a:moveTo>
                    <a:pt x="144" y="145"/>
                  </a:moveTo>
                  <a:cubicBezTo>
                    <a:pt x="113" y="176"/>
                    <a:pt x="62" y="176"/>
                    <a:pt x="31" y="145"/>
                  </a:cubicBezTo>
                  <a:cubicBezTo>
                    <a:pt x="0" y="113"/>
                    <a:pt x="0" y="63"/>
                    <a:pt x="31" y="32"/>
                  </a:cubicBezTo>
                  <a:cubicBezTo>
                    <a:pt x="62" y="0"/>
                    <a:pt x="113" y="0"/>
                    <a:pt x="144" y="32"/>
                  </a:cubicBezTo>
                  <a:cubicBezTo>
                    <a:pt x="175" y="63"/>
                    <a:pt x="175" y="113"/>
                    <a:pt x="144" y="145"/>
                  </a:cubicBezTo>
                </a:path>
              </a:pathLst>
            </a:custGeom>
            <a:solidFill>
              <a:srgbClr val="4FC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97"/>
            <p:cNvSpPr/>
            <p:nvPr/>
          </p:nvSpPr>
          <p:spPr bwMode="auto">
            <a:xfrm>
              <a:off x="3220" y="1456"/>
              <a:ext cx="246" cy="367"/>
            </a:xfrm>
            <a:custGeom>
              <a:avLst/>
              <a:gdLst>
                <a:gd name="T0" fmla="*/ 144 w 176"/>
                <a:gd name="T1" fmla="*/ 31 h 262"/>
                <a:gd name="T2" fmla="*/ 31 w 176"/>
                <a:gd name="T3" fmla="*/ 31 h 262"/>
                <a:gd name="T4" fmla="*/ 31 w 176"/>
                <a:gd name="T5" fmla="*/ 145 h 262"/>
                <a:gd name="T6" fmla="*/ 46 w 176"/>
                <a:gd name="T7" fmla="*/ 156 h 262"/>
                <a:gd name="T8" fmla="*/ 46 w 176"/>
                <a:gd name="T9" fmla="*/ 248 h 262"/>
                <a:gd name="T10" fmla="*/ 60 w 176"/>
                <a:gd name="T11" fmla="*/ 262 h 262"/>
                <a:gd name="T12" fmla="*/ 74 w 176"/>
                <a:gd name="T13" fmla="*/ 248 h 262"/>
                <a:gd name="T14" fmla="*/ 74 w 176"/>
                <a:gd name="T15" fmla="*/ 167 h 262"/>
                <a:gd name="T16" fmla="*/ 144 w 176"/>
                <a:gd name="T17" fmla="*/ 145 h 262"/>
                <a:gd name="T18" fmla="*/ 144 w 176"/>
                <a:gd name="T19" fmla="*/ 31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6" h="262">
                  <a:moveTo>
                    <a:pt x="144" y="31"/>
                  </a:moveTo>
                  <a:cubicBezTo>
                    <a:pt x="113" y="0"/>
                    <a:pt x="62" y="0"/>
                    <a:pt x="31" y="31"/>
                  </a:cubicBezTo>
                  <a:cubicBezTo>
                    <a:pt x="0" y="63"/>
                    <a:pt x="0" y="113"/>
                    <a:pt x="31" y="145"/>
                  </a:cubicBezTo>
                  <a:cubicBezTo>
                    <a:pt x="36" y="149"/>
                    <a:pt x="41" y="153"/>
                    <a:pt x="46" y="156"/>
                  </a:cubicBezTo>
                  <a:cubicBezTo>
                    <a:pt x="46" y="248"/>
                    <a:pt x="46" y="248"/>
                    <a:pt x="46" y="248"/>
                  </a:cubicBezTo>
                  <a:cubicBezTo>
                    <a:pt x="46" y="256"/>
                    <a:pt x="53" y="262"/>
                    <a:pt x="60" y="262"/>
                  </a:cubicBezTo>
                  <a:cubicBezTo>
                    <a:pt x="68" y="262"/>
                    <a:pt x="74" y="256"/>
                    <a:pt x="74" y="248"/>
                  </a:cubicBezTo>
                  <a:cubicBezTo>
                    <a:pt x="74" y="167"/>
                    <a:pt x="74" y="167"/>
                    <a:pt x="74" y="167"/>
                  </a:cubicBezTo>
                  <a:cubicBezTo>
                    <a:pt x="99" y="171"/>
                    <a:pt x="125" y="164"/>
                    <a:pt x="144" y="145"/>
                  </a:cubicBezTo>
                  <a:cubicBezTo>
                    <a:pt x="176" y="113"/>
                    <a:pt x="176" y="63"/>
                    <a:pt x="144" y="31"/>
                  </a:cubicBezTo>
                </a:path>
              </a:pathLst>
            </a:custGeom>
            <a:solidFill>
              <a:srgbClr val="7E57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98"/>
            <p:cNvSpPr>
              <a:spLocks noEditPoints="1"/>
            </p:cNvSpPr>
            <p:nvPr/>
          </p:nvSpPr>
          <p:spPr bwMode="auto">
            <a:xfrm>
              <a:off x="3286" y="1690"/>
              <a:ext cx="56" cy="133"/>
            </a:xfrm>
            <a:custGeom>
              <a:avLst/>
              <a:gdLst>
                <a:gd name="T0" fmla="*/ 0 w 40"/>
                <a:gd name="T1" fmla="*/ 86 h 95"/>
                <a:gd name="T2" fmla="*/ 13 w 40"/>
                <a:gd name="T3" fmla="*/ 95 h 95"/>
                <a:gd name="T4" fmla="*/ 13 w 40"/>
                <a:gd name="T5" fmla="*/ 95 h 95"/>
                <a:gd name="T6" fmla="*/ 0 w 40"/>
                <a:gd name="T7" fmla="*/ 86 h 95"/>
                <a:gd name="T8" fmla="*/ 0 w 40"/>
                <a:gd name="T9" fmla="*/ 86 h 95"/>
                <a:gd name="T10" fmla="*/ 27 w 40"/>
                <a:gd name="T11" fmla="*/ 0 h 95"/>
                <a:gd name="T12" fmla="*/ 27 w 40"/>
                <a:gd name="T13" fmla="*/ 0 h 95"/>
                <a:gd name="T14" fmla="*/ 40 w 40"/>
                <a:gd name="T15" fmla="*/ 1 h 95"/>
                <a:gd name="T16" fmla="*/ 40 w 40"/>
                <a:gd name="T17" fmla="*/ 1 h 95"/>
                <a:gd name="T18" fmla="*/ 27 w 40"/>
                <a:gd name="T19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95">
                  <a:moveTo>
                    <a:pt x="0" y="86"/>
                  </a:moveTo>
                  <a:cubicBezTo>
                    <a:pt x="2" y="91"/>
                    <a:pt x="7" y="95"/>
                    <a:pt x="13" y="95"/>
                  </a:cubicBezTo>
                  <a:cubicBezTo>
                    <a:pt x="13" y="95"/>
                    <a:pt x="13" y="95"/>
                    <a:pt x="13" y="95"/>
                  </a:cubicBezTo>
                  <a:cubicBezTo>
                    <a:pt x="7" y="95"/>
                    <a:pt x="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moveTo>
                    <a:pt x="27" y="0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32" y="1"/>
                    <a:pt x="36" y="1"/>
                    <a:pt x="40" y="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36" y="1"/>
                    <a:pt x="32" y="1"/>
                    <a:pt x="27" y="0"/>
                  </a:cubicBezTo>
                </a:path>
              </a:pathLst>
            </a:custGeom>
            <a:solidFill>
              <a:srgbClr val="CC7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99"/>
            <p:cNvSpPr/>
            <p:nvPr/>
          </p:nvSpPr>
          <p:spPr bwMode="auto">
            <a:xfrm>
              <a:off x="3286" y="1495"/>
              <a:ext cx="179" cy="328"/>
            </a:xfrm>
            <a:custGeom>
              <a:avLst/>
              <a:gdLst>
                <a:gd name="T0" fmla="*/ 92 w 128"/>
                <a:gd name="T1" fmla="*/ 0 h 234"/>
                <a:gd name="T2" fmla="*/ 92 w 128"/>
                <a:gd name="T3" fmla="*/ 0 h 234"/>
                <a:gd name="T4" fmla="*/ 89 w 128"/>
                <a:gd name="T5" fmla="*/ 109 h 234"/>
                <a:gd name="T6" fmla="*/ 32 w 128"/>
                <a:gd name="T7" fmla="*/ 132 h 234"/>
                <a:gd name="T8" fmla="*/ 19 w 128"/>
                <a:gd name="T9" fmla="*/ 131 h 234"/>
                <a:gd name="T10" fmla="*/ 19 w 128"/>
                <a:gd name="T11" fmla="*/ 212 h 234"/>
                <a:gd name="T12" fmla="*/ 5 w 128"/>
                <a:gd name="T13" fmla="*/ 226 h 234"/>
                <a:gd name="T14" fmla="*/ 0 w 128"/>
                <a:gd name="T15" fmla="*/ 225 h 234"/>
                <a:gd name="T16" fmla="*/ 13 w 128"/>
                <a:gd name="T17" fmla="*/ 234 h 234"/>
                <a:gd name="T18" fmla="*/ 27 w 128"/>
                <a:gd name="T19" fmla="*/ 220 h 234"/>
                <a:gd name="T20" fmla="*/ 27 w 128"/>
                <a:gd name="T21" fmla="*/ 139 h 234"/>
                <a:gd name="T22" fmla="*/ 27 w 128"/>
                <a:gd name="T23" fmla="*/ 139 h 234"/>
                <a:gd name="T24" fmla="*/ 27 w 128"/>
                <a:gd name="T25" fmla="*/ 139 h 234"/>
                <a:gd name="T26" fmla="*/ 40 w 128"/>
                <a:gd name="T27" fmla="*/ 140 h 234"/>
                <a:gd name="T28" fmla="*/ 97 w 128"/>
                <a:gd name="T29" fmla="*/ 117 h 234"/>
                <a:gd name="T30" fmla="*/ 97 w 128"/>
                <a:gd name="T31" fmla="*/ 3 h 234"/>
                <a:gd name="T32" fmla="*/ 92 w 128"/>
                <a:gd name="T33" fmla="*/ 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8" h="234">
                  <a:moveTo>
                    <a:pt x="92" y="0"/>
                  </a:moveTo>
                  <a:cubicBezTo>
                    <a:pt x="92" y="0"/>
                    <a:pt x="92" y="0"/>
                    <a:pt x="92" y="0"/>
                  </a:cubicBezTo>
                  <a:cubicBezTo>
                    <a:pt x="120" y="31"/>
                    <a:pt x="119" y="79"/>
                    <a:pt x="89" y="109"/>
                  </a:cubicBezTo>
                  <a:cubicBezTo>
                    <a:pt x="73" y="124"/>
                    <a:pt x="53" y="132"/>
                    <a:pt x="32" y="132"/>
                  </a:cubicBezTo>
                  <a:cubicBezTo>
                    <a:pt x="28" y="132"/>
                    <a:pt x="23" y="132"/>
                    <a:pt x="19" y="131"/>
                  </a:cubicBezTo>
                  <a:cubicBezTo>
                    <a:pt x="19" y="212"/>
                    <a:pt x="19" y="212"/>
                    <a:pt x="19" y="212"/>
                  </a:cubicBezTo>
                  <a:cubicBezTo>
                    <a:pt x="19" y="220"/>
                    <a:pt x="12" y="226"/>
                    <a:pt x="5" y="226"/>
                  </a:cubicBezTo>
                  <a:cubicBezTo>
                    <a:pt x="3" y="226"/>
                    <a:pt x="2" y="226"/>
                    <a:pt x="0" y="225"/>
                  </a:cubicBezTo>
                  <a:cubicBezTo>
                    <a:pt x="2" y="230"/>
                    <a:pt x="7" y="234"/>
                    <a:pt x="13" y="234"/>
                  </a:cubicBezTo>
                  <a:cubicBezTo>
                    <a:pt x="20" y="234"/>
                    <a:pt x="27" y="228"/>
                    <a:pt x="27" y="220"/>
                  </a:cubicBezTo>
                  <a:cubicBezTo>
                    <a:pt x="27" y="139"/>
                    <a:pt x="27" y="139"/>
                    <a:pt x="27" y="139"/>
                  </a:cubicBezTo>
                  <a:cubicBezTo>
                    <a:pt x="27" y="139"/>
                    <a:pt x="27" y="139"/>
                    <a:pt x="27" y="139"/>
                  </a:cubicBezTo>
                  <a:cubicBezTo>
                    <a:pt x="27" y="139"/>
                    <a:pt x="27" y="139"/>
                    <a:pt x="27" y="139"/>
                  </a:cubicBezTo>
                  <a:cubicBezTo>
                    <a:pt x="32" y="140"/>
                    <a:pt x="36" y="140"/>
                    <a:pt x="40" y="140"/>
                  </a:cubicBezTo>
                  <a:cubicBezTo>
                    <a:pt x="61" y="140"/>
                    <a:pt x="81" y="132"/>
                    <a:pt x="97" y="117"/>
                  </a:cubicBezTo>
                  <a:cubicBezTo>
                    <a:pt x="128" y="85"/>
                    <a:pt x="128" y="35"/>
                    <a:pt x="97" y="3"/>
                  </a:cubicBezTo>
                  <a:cubicBezTo>
                    <a:pt x="95" y="2"/>
                    <a:pt x="94" y="1"/>
                    <a:pt x="92" y="0"/>
                  </a:cubicBezTo>
                </a:path>
              </a:pathLst>
            </a:custGeom>
            <a:solidFill>
              <a:srgbClr val="6546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100"/>
            <p:cNvSpPr/>
            <p:nvPr/>
          </p:nvSpPr>
          <p:spPr bwMode="auto">
            <a:xfrm>
              <a:off x="3051" y="1443"/>
              <a:ext cx="236" cy="474"/>
            </a:xfrm>
            <a:custGeom>
              <a:avLst/>
              <a:gdLst>
                <a:gd name="T0" fmla="*/ 144 w 169"/>
                <a:gd name="T1" fmla="*/ 31 h 338"/>
                <a:gd name="T2" fmla="*/ 31 w 169"/>
                <a:gd name="T3" fmla="*/ 31 h 338"/>
                <a:gd name="T4" fmla="*/ 31 w 169"/>
                <a:gd name="T5" fmla="*/ 145 h 338"/>
                <a:gd name="T6" fmla="*/ 96 w 169"/>
                <a:gd name="T7" fmla="*/ 168 h 338"/>
                <a:gd name="T8" fmla="*/ 96 w 169"/>
                <a:gd name="T9" fmla="*/ 203 h 338"/>
                <a:gd name="T10" fmla="*/ 108 w 169"/>
                <a:gd name="T11" fmla="*/ 215 h 338"/>
                <a:gd name="T12" fmla="*/ 120 w 169"/>
                <a:gd name="T13" fmla="*/ 203 h 338"/>
                <a:gd name="T14" fmla="*/ 120 w 169"/>
                <a:gd name="T15" fmla="*/ 161 h 338"/>
                <a:gd name="T16" fmla="*/ 135 w 169"/>
                <a:gd name="T17" fmla="*/ 152 h 338"/>
                <a:gd name="T18" fmla="*/ 135 w 169"/>
                <a:gd name="T19" fmla="*/ 322 h 338"/>
                <a:gd name="T20" fmla="*/ 151 w 169"/>
                <a:gd name="T21" fmla="*/ 338 h 338"/>
                <a:gd name="T22" fmla="*/ 167 w 169"/>
                <a:gd name="T23" fmla="*/ 322 h 338"/>
                <a:gd name="T24" fmla="*/ 167 w 169"/>
                <a:gd name="T25" fmla="*/ 95 h 338"/>
                <a:gd name="T26" fmla="*/ 144 w 169"/>
                <a:gd name="T27" fmla="*/ 31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338">
                  <a:moveTo>
                    <a:pt x="144" y="31"/>
                  </a:moveTo>
                  <a:cubicBezTo>
                    <a:pt x="113" y="0"/>
                    <a:pt x="62" y="0"/>
                    <a:pt x="31" y="31"/>
                  </a:cubicBezTo>
                  <a:cubicBezTo>
                    <a:pt x="0" y="63"/>
                    <a:pt x="0" y="113"/>
                    <a:pt x="31" y="145"/>
                  </a:cubicBezTo>
                  <a:cubicBezTo>
                    <a:pt x="49" y="162"/>
                    <a:pt x="73" y="170"/>
                    <a:pt x="96" y="168"/>
                  </a:cubicBezTo>
                  <a:cubicBezTo>
                    <a:pt x="96" y="203"/>
                    <a:pt x="96" y="203"/>
                    <a:pt x="96" y="203"/>
                  </a:cubicBezTo>
                  <a:cubicBezTo>
                    <a:pt x="96" y="209"/>
                    <a:pt x="101" y="215"/>
                    <a:pt x="108" y="215"/>
                  </a:cubicBezTo>
                  <a:cubicBezTo>
                    <a:pt x="114" y="215"/>
                    <a:pt x="120" y="209"/>
                    <a:pt x="120" y="203"/>
                  </a:cubicBezTo>
                  <a:cubicBezTo>
                    <a:pt x="120" y="161"/>
                    <a:pt x="120" y="161"/>
                    <a:pt x="120" y="161"/>
                  </a:cubicBezTo>
                  <a:cubicBezTo>
                    <a:pt x="125" y="159"/>
                    <a:pt x="130" y="156"/>
                    <a:pt x="135" y="152"/>
                  </a:cubicBezTo>
                  <a:cubicBezTo>
                    <a:pt x="135" y="322"/>
                    <a:pt x="135" y="322"/>
                    <a:pt x="135" y="322"/>
                  </a:cubicBezTo>
                  <a:cubicBezTo>
                    <a:pt x="135" y="331"/>
                    <a:pt x="142" y="338"/>
                    <a:pt x="151" y="338"/>
                  </a:cubicBezTo>
                  <a:cubicBezTo>
                    <a:pt x="160" y="338"/>
                    <a:pt x="167" y="331"/>
                    <a:pt x="167" y="322"/>
                  </a:cubicBezTo>
                  <a:cubicBezTo>
                    <a:pt x="167" y="95"/>
                    <a:pt x="167" y="95"/>
                    <a:pt x="167" y="95"/>
                  </a:cubicBezTo>
                  <a:cubicBezTo>
                    <a:pt x="169" y="72"/>
                    <a:pt x="161" y="49"/>
                    <a:pt x="144" y="31"/>
                  </a:cubicBezTo>
                </a:path>
              </a:pathLst>
            </a:custGeom>
            <a:solidFill>
              <a:srgbClr val="F06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101"/>
            <p:cNvSpPr>
              <a:spLocks noEditPoints="1"/>
            </p:cNvSpPr>
            <p:nvPr/>
          </p:nvSpPr>
          <p:spPr bwMode="auto">
            <a:xfrm>
              <a:off x="3202" y="1736"/>
              <a:ext cx="14" cy="9"/>
            </a:xfrm>
            <a:custGeom>
              <a:avLst/>
              <a:gdLst>
                <a:gd name="T0" fmla="*/ 0 w 10"/>
                <a:gd name="T1" fmla="*/ 6 h 6"/>
                <a:gd name="T2" fmla="*/ 0 w 10"/>
                <a:gd name="T3" fmla="*/ 6 h 6"/>
                <a:gd name="T4" fmla="*/ 0 w 10"/>
                <a:gd name="T5" fmla="*/ 6 h 6"/>
                <a:gd name="T6" fmla="*/ 0 w 10"/>
                <a:gd name="T7" fmla="*/ 6 h 6"/>
                <a:gd name="T8" fmla="*/ 0 w 10"/>
                <a:gd name="T9" fmla="*/ 6 h 6"/>
                <a:gd name="T10" fmla="*/ 0 w 10"/>
                <a:gd name="T11" fmla="*/ 6 h 6"/>
                <a:gd name="T12" fmla="*/ 0 w 10"/>
                <a:gd name="T13" fmla="*/ 6 h 6"/>
                <a:gd name="T14" fmla="*/ 10 w 10"/>
                <a:gd name="T15" fmla="*/ 0 h 6"/>
                <a:gd name="T16" fmla="*/ 3 w 10"/>
                <a:gd name="T17" fmla="*/ 5 h 6"/>
                <a:gd name="T18" fmla="*/ 3 w 10"/>
                <a:gd name="T19" fmla="*/ 5 h 6"/>
                <a:gd name="T20" fmla="*/ 10 w 10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6"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10" y="0"/>
                  </a:moveTo>
                  <a:cubicBezTo>
                    <a:pt x="8" y="2"/>
                    <a:pt x="6" y="4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6" y="4"/>
                    <a:pt x="8" y="2"/>
                    <a:pt x="10" y="0"/>
                  </a:cubicBezTo>
                </a:path>
              </a:pathLst>
            </a:custGeom>
            <a:solidFill>
              <a:srgbClr val="4FC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102"/>
            <p:cNvSpPr/>
            <p:nvPr/>
          </p:nvSpPr>
          <p:spPr bwMode="auto">
            <a:xfrm>
              <a:off x="3185" y="1613"/>
              <a:ext cx="55" cy="132"/>
            </a:xfrm>
            <a:custGeom>
              <a:avLst/>
              <a:gdLst>
                <a:gd name="T0" fmla="*/ 23 w 39"/>
                <a:gd name="T1" fmla="*/ 0 h 94"/>
                <a:gd name="T2" fmla="*/ 23 w 39"/>
                <a:gd name="T3" fmla="*/ 0 h 94"/>
                <a:gd name="T4" fmla="*/ 15 w 39"/>
                <a:gd name="T5" fmla="*/ 7 h 94"/>
                <a:gd name="T6" fmla="*/ 15 w 39"/>
                <a:gd name="T7" fmla="*/ 72 h 94"/>
                <a:gd name="T8" fmla="*/ 9 w 39"/>
                <a:gd name="T9" fmla="*/ 84 h 94"/>
                <a:gd name="T10" fmla="*/ 4 w 39"/>
                <a:gd name="T11" fmla="*/ 86 h 94"/>
                <a:gd name="T12" fmla="*/ 0 w 39"/>
                <a:gd name="T13" fmla="*/ 85 h 94"/>
                <a:gd name="T14" fmla="*/ 6 w 39"/>
                <a:gd name="T15" fmla="*/ 92 h 94"/>
                <a:gd name="T16" fmla="*/ 12 w 39"/>
                <a:gd name="T17" fmla="*/ 94 h 94"/>
                <a:gd name="T18" fmla="*/ 12 w 39"/>
                <a:gd name="T19" fmla="*/ 94 h 94"/>
                <a:gd name="T20" fmla="*/ 12 w 39"/>
                <a:gd name="T21" fmla="*/ 94 h 94"/>
                <a:gd name="T22" fmla="*/ 12 w 39"/>
                <a:gd name="T23" fmla="*/ 94 h 94"/>
                <a:gd name="T24" fmla="*/ 15 w 39"/>
                <a:gd name="T25" fmla="*/ 93 h 94"/>
                <a:gd name="T26" fmla="*/ 15 w 39"/>
                <a:gd name="T27" fmla="*/ 93 h 94"/>
                <a:gd name="T28" fmla="*/ 15 w 39"/>
                <a:gd name="T29" fmla="*/ 93 h 94"/>
                <a:gd name="T30" fmla="*/ 22 w 39"/>
                <a:gd name="T31" fmla="*/ 88 h 94"/>
                <a:gd name="T32" fmla="*/ 23 w 39"/>
                <a:gd name="T33" fmla="*/ 83 h 94"/>
                <a:gd name="T34" fmla="*/ 23 w 39"/>
                <a:gd name="T35" fmla="*/ 13 h 94"/>
                <a:gd name="T36" fmla="*/ 23 w 39"/>
                <a:gd name="T37" fmla="*/ 13 h 94"/>
                <a:gd name="T38" fmla="*/ 23 w 39"/>
                <a:gd name="T39" fmla="*/ 13 h 94"/>
                <a:gd name="T40" fmla="*/ 23 w 39"/>
                <a:gd name="T41" fmla="*/ 13 h 94"/>
                <a:gd name="T42" fmla="*/ 31 w 39"/>
                <a:gd name="T43" fmla="*/ 6 h 94"/>
                <a:gd name="T44" fmla="*/ 31 w 39"/>
                <a:gd name="T45" fmla="*/ 6 h 94"/>
                <a:gd name="T46" fmla="*/ 31 w 39"/>
                <a:gd name="T47" fmla="*/ 6 h 94"/>
                <a:gd name="T48" fmla="*/ 39 w 39"/>
                <a:gd name="T49" fmla="*/ 13 h 94"/>
                <a:gd name="T50" fmla="*/ 39 w 39"/>
                <a:gd name="T51" fmla="*/ 13 h 94"/>
                <a:gd name="T52" fmla="*/ 23 w 39"/>
                <a:gd name="T53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94">
                  <a:moveTo>
                    <a:pt x="23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9" y="0"/>
                    <a:pt x="15" y="2"/>
                    <a:pt x="15" y="7"/>
                  </a:cubicBezTo>
                  <a:cubicBezTo>
                    <a:pt x="15" y="72"/>
                    <a:pt x="15" y="72"/>
                    <a:pt x="15" y="72"/>
                  </a:cubicBezTo>
                  <a:cubicBezTo>
                    <a:pt x="15" y="76"/>
                    <a:pt x="13" y="81"/>
                    <a:pt x="9" y="84"/>
                  </a:cubicBezTo>
                  <a:cubicBezTo>
                    <a:pt x="7" y="85"/>
                    <a:pt x="5" y="86"/>
                    <a:pt x="4" y="86"/>
                  </a:cubicBezTo>
                  <a:cubicBezTo>
                    <a:pt x="2" y="86"/>
                    <a:pt x="1" y="85"/>
                    <a:pt x="0" y="85"/>
                  </a:cubicBezTo>
                  <a:cubicBezTo>
                    <a:pt x="1" y="88"/>
                    <a:pt x="3" y="91"/>
                    <a:pt x="6" y="92"/>
                  </a:cubicBezTo>
                  <a:cubicBezTo>
                    <a:pt x="8" y="93"/>
                    <a:pt x="10" y="94"/>
                    <a:pt x="12" y="94"/>
                  </a:cubicBezTo>
                  <a:cubicBezTo>
                    <a:pt x="12" y="94"/>
                    <a:pt x="12" y="94"/>
                    <a:pt x="12" y="94"/>
                  </a:cubicBezTo>
                  <a:cubicBezTo>
                    <a:pt x="12" y="94"/>
                    <a:pt x="12" y="94"/>
                    <a:pt x="12" y="94"/>
                  </a:cubicBezTo>
                  <a:cubicBezTo>
                    <a:pt x="12" y="94"/>
                    <a:pt x="12" y="94"/>
                    <a:pt x="12" y="94"/>
                  </a:cubicBezTo>
                  <a:cubicBezTo>
                    <a:pt x="13" y="94"/>
                    <a:pt x="14" y="93"/>
                    <a:pt x="15" y="93"/>
                  </a:cubicBezTo>
                  <a:cubicBezTo>
                    <a:pt x="15" y="93"/>
                    <a:pt x="15" y="93"/>
                    <a:pt x="15" y="93"/>
                  </a:cubicBezTo>
                  <a:cubicBezTo>
                    <a:pt x="15" y="93"/>
                    <a:pt x="15" y="93"/>
                    <a:pt x="15" y="93"/>
                  </a:cubicBezTo>
                  <a:cubicBezTo>
                    <a:pt x="18" y="92"/>
                    <a:pt x="20" y="90"/>
                    <a:pt x="22" y="88"/>
                  </a:cubicBezTo>
                  <a:cubicBezTo>
                    <a:pt x="23" y="86"/>
                    <a:pt x="23" y="85"/>
                    <a:pt x="23" y="8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3"/>
                    <a:pt x="24" y="6"/>
                    <a:pt x="31" y="6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6" y="6"/>
                    <a:pt x="39" y="9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5"/>
                    <a:pt x="30" y="0"/>
                    <a:pt x="23" y="0"/>
                  </a:cubicBezTo>
                </a:path>
              </a:pathLst>
            </a:custGeom>
            <a:solidFill>
              <a:srgbClr val="F06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103"/>
            <p:cNvSpPr>
              <a:spLocks noEditPoints="1"/>
            </p:cNvSpPr>
            <p:nvPr/>
          </p:nvSpPr>
          <p:spPr bwMode="auto">
            <a:xfrm>
              <a:off x="3262" y="191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104"/>
            <p:cNvSpPr/>
            <p:nvPr/>
          </p:nvSpPr>
          <p:spPr bwMode="auto">
            <a:xfrm>
              <a:off x="3242" y="1481"/>
              <a:ext cx="44" cy="436"/>
            </a:xfrm>
            <a:custGeom>
              <a:avLst/>
              <a:gdLst>
                <a:gd name="T0" fmla="*/ 3 w 31"/>
                <a:gd name="T1" fmla="*/ 0 h 311"/>
                <a:gd name="T2" fmla="*/ 3 w 31"/>
                <a:gd name="T3" fmla="*/ 0 h 311"/>
                <a:gd name="T4" fmla="*/ 22 w 31"/>
                <a:gd name="T5" fmla="*/ 60 h 311"/>
                <a:gd name="T6" fmla="*/ 22 w 31"/>
                <a:gd name="T7" fmla="*/ 287 h 311"/>
                <a:gd name="T8" fmla="*/ 6 w 31"/>
                <a:gd name="T9" fmla="*/ 303 h 311"/>
                <a:gd name="T10" fmla="*/ 0 w 31"/>
                <a:gd name="T11" fmla="*/ 302 h 311"/>
                <a:gd name="T12" fmla="*/ 14 w 31"/>
                <a:gd name="T13" fmla="*/ 311 h 311"/>
                <a:gd name="T14" fmla="*/ 14 w 31"/>
                <a:gd name="T15" fmla="*/ 311 h 311"/>
                <a:gd name="T16" fmla="*/ 14 w 31"/>
                <a:gd name="T17" fmla="*/ 311 h 311"/>
                <a:gd name="T18" fmla="*/ 14 w 31"/>
                <a:gd name="T19" fmla="*/ 311 h 311"/>
                <a:gd name="T20" fmla="*/ 14 w 31"/>
                <a:gd name="T21" fmla="*/ 311 h 311"/>
                <a:gd name="T22" fmla="*/ 14 w 31"/>
                <a:gd name="T23" fmla="*/ 311 h 311"/>
                <a:gd name="T24" fmla="*/ 14 w 31"/>
                <a:gd name="T25" fmla="*/ 311 h 311"/>
                <a:gd name="T26" fmla="*/ 14 w 31"/>
                <a:gd name="T27" fmla="*/ 311 h 311"/>
                <a:gd name="T28" fmla="*/ 14 w 31"/>
                <a:gd name="T29" fmla="*/ 311 h 311"/>
                <a:gd name="T30" fmla="*/ 14 w 31"/>
                <a:gd name="T31" fmla="*/ 311 h 311"/>
                <a:gd name="T32" fmla="*/ 14 w 31"/>
                <a:gd name="T33" fmla="*/ 311 h 311"/>
                <a:gd name="T34" fmla="*/ 30 w 31"/>
                <a:gd name="T35" fmla="*/ 295 h 311"/>
                <a:gd name="T36" fmla="*/ 30 w 31"/>
                <a:gd name="T37" fmla="*/ 230 h 311"/>
                <a:gd name="T38" fmla="*/ 30 w 31"/>
                <a:gd name="T39" fmla="*/ 68 h 311"/>
                <a:gd name="T40" fmla="*/ 30 w 31"/>
                <a:gd name="T41" fmla="*/ 68 h 311"/>
                <a:gd name="T42" fmla="*/ 31 w 31"/>
                <a:gd name="T43" fmla="*/ 61 h 311"/>
                <a:gd name="T44" fmla="*/ 15 w 31"/>
                <a:gd name="T45" fmla="*/ 14 h 311"/>
                <a:gd name="T46" fmla="*/ 7 w 31"/>
                <a:gd name="T47" fmla="*/ 4 h 311"/>
                <a:gd name="T48" fmla="*/ 7 w 31"/>
                <a:gd name="T49" fmla="*/ 4 h 311"/>
                <a:gd name="T50" fmla="*/ 3 w 31"/>
                <a:gd name="T51" fmla="*/ 0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11"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7" y="17"/>
                    <a:pt x="24" y="39"/>
                    <a:pt x="22" y="60"/>
                  </a:cubicBezTo>
                  <a:cubicBezTo>
                    <a:pt x="22" y="287"/>
                    <a:pt x="22" y="287"/>
                    <a:pt x="22" y="287"/>
                  </a:cubicBezTo>
                  <a:cubicBezTo>
                    <a:pt x="22" y="296"/>
                    <a:pt x="15" y="303"/>
                    <a:pt x="6" y="303"/>
                  </a:cubicBezTo>
                  <a:cubicBezTo>
                    <a:pt x="4" y="303"/>
                    <a:pt x="2" y="303"/>
                    <a:pt x="0" y="302"/>
                  </a:cubicBezTo>
                  <a:cubicBezTo>
                    <a:pt x="2" y="307"/>
                    <a:pt x="7" y="311"/>
                    <a:pt x="14" y="311"/>
                  </a:cubicBezTo>
                  <a:cubicBezTo>
                    <a:pt x="14" y="311"/>
                    <a:pt x="14" y="311"/>
                    <a:pt x="14" y="311"/>
                  </a:cubicBezTo>
                  <a:cubicBezTo>
                    <a:pt x="14" y="311"/>
                    <a:pt x="14" y="311"/>
                    <a:pt x="14" y="311"/>
                  </a:cubicBezTo>
                  <a:cubicBezTo>
                    <a:pt x="14" y="311"/>
                    <a:pt x="14" y="311"/>
                    <a:pt x="14" y="311"/>
                  </a:cubicBezTo>
                  <a:cubicBezTo>
                    <a:pt x="14" y="311"/>
                    <a:pt x="14" y="311"/>
                    <a:pt x="14" y="311"/>
                  </a:cubicBezTo>
                  <a:cubicBezTo>
                    <a:pt x="14" y="311"/>
                    <a:pt x="14" y="311"/>
                    <a:pt x="14" y="311"/>
                  </a:cubicBezTo>
                  <a:cubicBezTo>
                    <a:pt x="14" y="311"/>
                    <a:pt x="14" y="311"/>
                    <a:pt x="14" y="311"/>
                  </a:cubicBezTo>
                  <a:cubicBezTo>
                    <a:pt x="14" y="311"/>
                    <a:pt x="14" y="311"/>
                    <a:pt x="14" y="311"/>
                  </a:cubicBezTo>
                  <a:cubicBezTo>
                    <a:pt x="14" y="311"/>
                    <a:pt x="14" y="311"/>
                    <a:pt x="14" y="311"/>
                  </a:cubicBezTo>
                  <a:cubicBezTo>
                    <a:pt x="14" y="311"/>
                    <a:pt x="14" y="311"/>
                    <a:pt x="14" y="311"/>
                  </a:cubicBezTo>
                  <a:cubicBezTo>
                    <a:pt x="14" y="311"/>
                    <a:pt x="14" y="311"/>
                    <a:pt x="14" y="311"/>
                  </a:cubicBezTo>
                  <a:cubicBezTo>
                    <a:pt x="23" y="311"/>
                    <a:pt x="30" y="304"/>
                    <a:pt x="30" y="295"/>
                  </a:cubicBezTo>
                  <a:cubicBezTo>
                    <a:pt x="30" y="230"/>
                    <a:pt x="30" y="230"/>
                    <a:pt x="30" y="230"/>
                  </a:cubicBezTo>
                  <a:cubicBezTo>
                    <a:pt x="30" y="68"/>
                    <a:pt x="30" y="68"/>
                    <a:pt x="30" y="68"/>
                  </a:cubicBezTo>
                  <a:cubicBezTo>
                    <a:pt x="30" y="68"/>
                    <a:pt x="30" y="68"/>
                    <a:pt x="30" y="68"/>
                  </a:cubicBezTo>
                  <a:cubicBezTo>
                    <a:pt x="30" y="66"/>
                    <a:pt x="31" y="63"/>
                    <a:pt x="31" y="61"/>
                  </a:cubicBezTo>
                  <a:cubicBezTo>
                    <a:pt x="31" y="44"/>
                    <a:pt x="25" y="28"/>
                    <a:pt x="15" y="14"/>
                  </a:cubicBezTo>
                  <a:cubicBezTo>
                    <a:pt x="13" y="10"/>
                    <a:pt x="10" y="7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3"/>
                    <a:pt x="4" y="2"/>
                    <a:pt x="3" y="0"/>
                  </a:cubicBezTo>
                </a:path>
              </a:pathLst>
            </a:custGeom>
            <a:solidFill>
              <a:srgbClr val="C04E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105"/>
            <p:cNvSpPr/>
            <p:nvPr/>
          </p:nvSpPr>
          <p:spPr bwMode="auto">
            <a:xfrm>
              <a:off x="3217" y="1621"/>
              <a:ext cx="23" cy="191"/>
            </a:xfrm>
            <a:custGeom>
              <a:avLst/>
              <a:gdLst>
                <a:gd name="T0" fmla="*/ 8 w 16"/>
                <a:gd name="T1" fmla="*/ 136 h 136"/>
                <a:gd name="T2" fmla="*/ 0 w 16"/>
                <a:gd name="T3" fmla="*/ 128 h 136"/>
                <a:gd name="T4" fmla="*/ 0 w 16"/>
                <a:gd name="T5" fmla="*/ 8 h 136"/>
                <a:gd name="T6" fmla="*/ 8 w 16"/>
                <a:gd name="T7" fmla="*/ 0 h 136"/>
                <a:gd name="T8" fmla="*/ 16 w 16"/>
                <a:gd name="T9" fmla="*/ 8 h 136"/>
                <a:gd name="T10" fmla="*/ 16 w 16"/>
                <a:gd name="T11" fmla="*/ 128 h 136"/>
                <a:gd name="T12" fmla="*/ 8 w 16"/>
                <a:gd name="T13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36">
                  <a:moveTo>
                    <a:pt x="8" y="136"/>
                  </a:moveTo>
                  <a:cubicBezTo>
                    <a:pt x="4" y="136"/>
                    <a:pt x="0" y="132"/>
                    <a:pt x="0" y="12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28"/>
                    <a:pt x="16" y="128"/>
                    <a:pt x="16" y="128"/>
                  </a:cubicBezTo>
                  <a:cubicBezTo>
                    <a:pt x="16" y="132"/>
                    <a:pt x="13" y="136"/>
                    <a:pt x="8" y="136"/>
                  </a:cubicBezTo>
                </a:path>
              </a:pathLst>
            </a:custGeom>
            <a:solidFill>
              <a:srgbClr val="4FC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106"/>
            <p:cNvSpPr/>
            <p:nvPr/>
          </p:nvSpPr>
          <p:spPr bwMode="auto">
            <a:xfrm>
              <a:off x="3097" y="1656"/>
              <a:ext cx="109" cy="100"/>
            </a:xfrm>
            <a:custGeom>
              <a:avLst/>
              <a:gdLst>
                <a:gd name="T0" fmla="*/ 7 w 78"/>
                <a:gd name="T1" fmla="*/ 0 h 71"/>
                <a:gd name="T2" fmla="*/ 6 w 78"/>
                <a:gd name="T3" fmla="*/ 2 h 71"/>
                <a:gd name="T4" fmla="*/ 0 w 78"/>
                <a:gd name="T5" fmla="*/ 9 h 71"/>
                <a:gd name="T6" fmla="*/ 47 w 78"/>
                <a:gd name="T7" fmla="*/ 24 h 71"/>
                <a:gd name="T8" fmla="*/ 55 w 78"/>
                <a:gd name="T9" fmla="*/ 24 h 71"/>
                <a:gd name="T10" fmla="*/ 55 w 78"/>
                <a:gd name="T11" fmla="*/ 59 h 71"/>
                <a:gd name="T12" fmla="*/ 67 w 78"/>
                <a:gd name="T13" fmla="*/ 71 h 71"/>
                <a:gd name="T14" fmla="*/ 78 w 78"/>
                <a:gd name="T15" fmla="*/ 62 h 71"/>
                <a:gd name="T16" fmla="*/ 75 w 78"/>
                <a:gd name="T17" fmla="*/ 63 h 71"/>
                <a:gd name="T18" fmla="*/ 75 w 78"/>
                <a:gd name="T19" fmla="*/ 63 h 71"/>
                <a:gd name="T20" fmla="*/ 75 w 78"/>
                <a:gd name="T21" fmla="*/ 63 h 71"/>
                <a:gd name="T22" fmla="*/ 75 w 78"/>
                <a:gd name="T23" fmla="*/ 63 h 71"/>
                <a:gd name="T24" fmla="*/ 75 w 78"/>
                <a:gd name="T25" fmla="*/ 63 h 71"/>
                <a:gd name="T26" fmla="*/ 74 w 78"/>
                <a:gd name="T27" fmla="*/ 63 h 71"/>
                <a:gd name="T28" fmla="*/ 72 w 78"/>
                <a:gd name="T29" fmla="*/ 62 h 71"/>
                <a:gd name="T30" fmla="*/ 63 w 78"/>
                <a:gd name="T31" fmla="*/ 51 h 71"/>
                <a:gd name="T32" fmla="*/ 63 w 78"/>
                <a:gd name="T33" fmla="*/ 16 h 71"/>
                <a:gd name="T34" fmla="*/ 55 w 78"/>
                <a:gd name="T35" fmla="*/ 16 h 71"/>
                <a:gd name="T36" fmla="*/ 7 w 78"/>
                <a:gd name="T3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8" h="71">
                  <a:moveTo>
                    <a:pt x="7" y="0"/>
                  </a:moveTo>
                  <a:cubicBezTo>
                    <a:pt x="7" y="1"/>
                    <a:pt x="6" y="1"/>
                    <a:pt x="6" y="2"/>
                  </a:cubicBezTo>
                  <a:cubicBezTo>
                    <a:pt x="4" y="4"/>
                    <a:pt x="2" y="6"/>
                    <a:pt x="0" y="9"/>
                  </a:cubicBezTo>
                  <a:cubicBezTo>
                    <a:pt x="14" y="19"/>
                    <a:pt x="30" y="24"/>
                    <a:pt x="47" y="24"/>
                  </a:cubicBezTo>
                  <a:cubicBezTo>
                    <a:pt x="49" y="24"/>
                    <a:pt x="52" y="24"/>
                    <a:pt x="55" y="24"/>
                  </a:cubicBezTo>
                  <a:cubicBezTo>
                    <a:pt x="55" y="59"/>
                    <a:pt x="55" y="59"/>
                    <a:pt x="55" y="59"/>
                  </a:cubicBezTo>
                  <a:cubicBezTo>
                    <a:pt x="55" y="65"/>
                    <a:pt x="60" y="71"/>
                    <a:pt x="67" y="71"/>
                  </a:cubicBezTo>
                  <a:cubicBezTo>
                    <a:pt x="72" y="71"/>
                    <a:pt x="77" y="67"/>
                    <a:pt x="78" y="62"/>
                  </a:cubicBezTo>
                  <a:cubicBezTo>
                    <a:pt x="77" y="62"/>
                    <a:pt x="76" y="63"/>
                    <a:pt x="75" y="63"/>
                  </a:cubicBezTo>
                  <a:cubicBezTo>
                    <a:pt x="75" y="63"/>
                    <a:pt x="75" y="63"/>
                    <a:pt x="75" y="63"/>
                  </a:cubicBezTo>
                  <a:cubicBezTo>
                    <a:pt x="75" y="63"/>
                    <a:pt x="75" y="63"/>
                    <a:pt x="75" y="63"/>
                  </a:cubicBezTo>
                  <a:cubicBezTo>
                    <a:pt x="75" y="63"/>
                    <a:pt x="75" y="63"/>
                    <a:pt x="75" y="63"/>
                  </a:cubicBezTo>
                  <a:cubicBezTo>
                    <a:pt x="75" y="63"/>
                    <a:pt x="75" y="63"/>
                    <a:pt x="75" y="63"/>
                  </a:cubicBezTo>
                  <a:cubicBezTo>
                    <a:pt x="74" y="63"/>
                    <a:pt x="74" y="63"/>
                    <a:pt x="74" y="63"/>
                  </a:cubicBezTo>
                  <a:cubicBezTo>
                    <a:pt x="73" y="63"/>
                    <a:pt x="73" y="62"/>
                    <a:pt x="72" y="62"/>
                  </a:cubicBezTo>
                  <a:cubicBezTo>
                    <a:pt x="67" y="61"/>
                    <a:pt x="63" y="56"/>
                    <a:pt x="63" y="51"/>
                  </a:cubicBezTo>
                  <a:cubicBezTo>
                    <a:pt x="63" y="16"/>
                    <a:pt x="63" y="16"/>
                    <a:pt x="63" y="16"/>
                  </a:cubicBezTo>
                  <a:cubicBezTo>
                    <a:pt x="60" y="16"/>
                    <a:pt x="57" y="16"/>
                    <a:pt x="55" y="16"/>
                  </a:cubicBezTo>
                  <a:cubicBezTo>
                    <a:pt x="38" y="16"/>
                    <a:pt x="21" y="11"/>
                    <a:pt x="7" y="0"/>
                  </a:cubicBezTo>
                </a:path>
              </a:pathLst>
            </a:custGeom>
            <a:solidFill>
              <a:srgbClr val="3F9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107"/>
            <p:cNvSpPr/>
            <p:nvPr/>
          </p:nvSpPr>
          <p:spPr bwMode="auto">
            <a:xfrm>
              <a:off x="3107" y="1656"/>
              <a:ext cx="91" cy="87"/>
            </a:xfrm>
            <a:custGeom>
              <a:avLst/>
              <a:gdLst>
                <a:gd name="T0" fmla="*/ 0 w 65"/>
                <a:gd name="T1" fmla="*/ 0 h 62"/>
                <a:gd name="T2" fmla="*/ 0 w 65"/>
                <a:gd name="T3" fmla="*/ 0 h 62"/>
                <a:gd name="T4" fmla="*/ 48 w 65"/>
                <a:gd name="T5" fmla="*/ 16 h 62"/>
                <a:gd name="T6" fmla="*/ 56 w 65"/>
                <a:gd name="T7" fmla="*/ 16 h 62"/>
                <a:gd name="T8" fmla="*/ 56 w 65"/>
                <a:gd name="T9" fmla="*/ 51 h 62"/>
                <a:gd name="T10" fmla="*/ 65 w 65"/>
                <a:gd name="T11" fmla="*/ 62 h 62"/>
                <a:gd name="T12" fmla="*/ 62 w 65"/>
                <a:gd name="T13" fmla="*/ 61 h 62"/>
                <a:gd name="T14" fmla="*/ 56 w 65"/>
                <a:gd name="T15" fmla="*/ 51 h 62"/>
                <a:gd name="T16" fmla="*/ 56 w 65"/>
                <a:gd name="T17" fmla="*/ 16 h 62"/>
                <a:gd name="T18" fmla="*/ 48 w 65"/>
                <a:gd name="T19" fmla="*/ 16 h 62"/>
                <a:gd name="T20" fmla="*/ 0 w 65"/>
                <a:gd name="T21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5" h="6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4" y="11"/>
                    <a:pt x="31" y="16"/>
                    <a:pt x="48" y="16"/>
                  </a:cubicBezTo>
                  <a:cubicBezTo>
                    <a:pt x="50" y="16"/>
                    <a:pt x="53" y="16"/>
                    <a:pt x="56" y="16"/>
                  </a:cubicBezTo>
                  <a:cubicBezTo>
                    <a:pt x="56" y="51"/>
                    <a:pt x="56" y="51"/>
                    <a:pt x="56" y="51"/>
                  </a:cubicBezTo>
                  <a:cubicBezTo>
                    <a:pt x="56" y="56"/>
                    <a:pt x="60" y="61"/>
                    <a:pt x="65" y="62"/>
                  </a:cubicBezTo>
                  <a:cubicBezTo>
                    <a:pt x="64" y="62"/>
                    <a:pt x="63" y="62"/>
                    <a:pt x="62" y="61"/>
                  </a:cubicBezTo>
                  <a:cubicBezTo>
                    <a:pt x="58" y="59"/>
                    <a:pt x="56" y="55"/>
                    <a:pt x="56" y="51"/>
                  </a:cubicBezTo>
                  <a:cubicBezTo>
                    <a:pt x="56" y="16"/>
                    <a:pt x="56" y="16"/>
                    <a:pt x="56" y="16"/>
                  </a:cubicBezTo>
                  <a:cubicBezTo>
                    <a:pt x="53" y="16"/>
                    <a:pt x="50" y="16"/>
                    <a:pt x="48" y="16"/>
                  </a:cubicBezTo>
                  <a:cubicBezTo>
                    <a:pt x="31" y="16"/>
                    <a:pt x="14" y="11"/>
                    <a:pt x="0" y="0"/>
                  </a:cubicBezTo>
                </a:path>
              </a:pathLst>
            </a:custGeom>
            <a:solidFill>
              <a:srgbClr val="C04E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108"/>
            <p:cNvSpPr>
              <a:spLocks noEditPoints="1"/>
            </p:cNvSpPr>
            <p:nvPr/>
          </p:nvSpPr>
          <p:spPr bwMode="auto">
            <a:xfrm>
              <a:off x="3198" y="1743"/>
              <a:ext cx="8" cy="2"/>
            </a:xfrm>
            <a:custGeom>
              <a:avLst/>
              <a:gdLst>
                <a:gd name="T0" fmla="*/ 0 w 6"/>
                <a:gd name="T1" fmla="*/ 0 h 1"/>
                <a:gd name="T2" fmla="*/ 2 w 6"/>
                <a:gd name="T3" fmla="*/ 1 h 1"/>
                <a:gd name="T4" fmla="*/ 3 w 6"/>
                <a:gd name="T5" fmla="*/ 1 h 1"/>
                <a:gd name="T6" fmla="*/ 0 w 6"/>
                <a:gd name="T7" fmla="*/ 0 h 1"/>
                <a:gd name="T8" fmla="*/ 6 w 6"/>
                <a:gd name="T9" fmla="*/ 0 h 1"/>
                <a:gd name="T10" fmla="*/ 3 w 6"/>
                <a:gd name="T11" fmla="*/ 1 h 1"/>
                <a:gd name="T12" fmla="*/ 3 w 6"/>
                <a:gd name="T13" fmla="*/ 1 h 1"/>
                <a:gd name="T14" fmla="*/ 3 w 6"/>
                <a:gd name="T15" fmla="*/ 1 h 1"/>
                <a:gd name="T16" fmla="*/ 3 w 6"/>
                <a:gd name="T17" fmla="*/ 1 h 1"/>
                <a:gd name="T18" fmla="*/ 3 w 6"/>
                <a:gd name="T19" fmla="*/ 1 h 1"/>
                <a:gd name="T20" fmla="*/ 3 w 6"/>
                <a:gd name="T21" fmla="*/ 1 h 1"/>
                <a:gd name="T22" fmla="*/ 3 w 6"/>
                <a:gd name="T23" fmla="*/ 1 h 1"/>
                <a:gd name="T24" fmla="*/ 3 w 6"/>
                <a:gd name="T25" fmla="*/ 1 h 1"/>
                <a:gd name="T26" fmla="*/ 6 w 6"/>
                <a:gd name="T27" fmla="*/ 0 h 1"/>
                <a:gd name="T28" fmla="*/ 6 w 6"/>
                <a:gd name="T2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" h="1">
                  <a:moveTo>
                    <a:pt x="0" y="0"/>
                  </a:moveTo>
                  <a:cubicBezTo>
                    <a:pt x="1" y="0"/>
                    <a:pt x="1" y="1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5" y="0"/>
                    <a:pt x="4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5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3F9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109"/>
            <p:cNvSpPr>
              <a:spLocks noEditPoints="1"/>
            </p:cNvSpPr>
            <p:nvPr/>
          </p:nvSpPr>
          <p:spPr bwMode="auto">
            <a:xfrm>
              <a:off x="3194" y="1742"/>
              <a:ext cx="12" cy="3"/>
            </a:xfrm>
            <a:custGeom>
              <a:avLst/>
              <a:gdLst>
                <a:gd name="T0" fmla="*/ 6 w 9"/>
                <a:gd name="T1" fmla="*/ 2 h 2"/>
                <a:gd name="T2" fmla="*/ 6 w 9"/>
                <a:gd name="T3" fmla="*/ 2 h 2"/>
                <a:gd name="T4" fmla="*/ 6 w 9"/>
                <a:gd name="T5" fmla="*/ 2 h 2"/>
                <a:gd name="T6" fmla="*/ 9 w 9"/>
                <a:gd name="T7" fmla="*/ 1 h 2"/>
                <a:gd name="T8" fmla="*/ 6 w 9"/>
                <a:gd name="T9" fmla="*/ 2 h 2"/>
                <a:gd name="T10" fmla="*/ 9 w 9"/>
                <a:gd name="T11" fmla="*/ 1 h 2"/>
                <a:gd name="T12" fmla="*/ 9 w 9"/>
                <a:gd name="T13" fmla="*/ 1 h 2"/>
                <a:gd name="T14" fmla="*/ 9 w 9"/>
                <a:gd name="T15" fmla="*/ 1 h 2"/>
                <a:gd name="T16" fmla="*/ 0 w 9"/>
                <a:gd name="T17" fmla="*/ 0 h 2"/>
                <a:gd name="T18" fmla="*/ 3 w 9"/>
                <a:gd name="T19" fmla="*/ 1 h 2"/>
                <a:gd name="T20" fmla="*/ 6 w 9"/>
                <a:gd name="T21" fmla="*/ 2 h 2"/>
                <a:gd name="T22" fmla="*/ 6 w 9"/>
                <a:gd name="T23" fmla="*/ 2 h 2"/>
                <a:gd name="T24" fmla="*/ 6 w 9"/>
                <a:gd name="T25" fmla="*/ 2 h 2"/>
                <a:gd name="T26" fmla="*/ 0 w 9"/>
                <a:gd name="T2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2">
                  <a:moveTo>
                    <a:pt x="6" y="2"/>
                  </a:move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moveTo>
                    <a:pt x="9" y="1"/>
                  </a:moveTo>
                  <a:cubicBezTo>
                    <a:pt x="8" y="1"/>
                    <a:pt x="7" y="2"/>
                    <a:pt x="6" y="2"/>
                  </a:cubicBezTo>
                  <a:cubicBezTo>
                    <a:pt x="7" y="2"/>
                    <a:pt x="8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4" y="1"/>
                    <a:pt x="5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4" y="2"/>
                    <a:pt x="2" y="1"/>
                    <a:pt x="0" y="0"/>
                  </a:cubicBezTo>
                </a:path>
              </a:pathLst>
            </a:custGeom>
            <a:solidFill>
              <a:srgbClr val="C04E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110"/>
            <p:cNvSpPr/>
            <p:nvPr/>
          </p:nvSpPr>
          <p:spPr bwMode="auto">
            <a:xfrm>
              <a:off x="3101" y="1801"/>
              <a:ext cx="139" cy="49"/>
            </a:xfrm>
            <a:custGeom>
              <a:avLst/>
              <a:gdLst>
                <a:gd name="T0" fmla="*/ 99 w 99"/>
                <a:gd name="T1" fmla="*/ 0 h 35"/>
                <a:gd name="T2" fmla="*/ 91 w 99"/>
                <a:gd name="T3" fmla="*/ 8 h 35"/>
                <a:gd name="T4" fmla="*/ 91 w 99"/>
                <a:gd name="T5" fmla="*/ 17 h 35"/>
                <a:gd name="T6" fmla="*/ 52 w 99"/>
                <a:gd name="T7" fmla="*/ 27 h 35"/>
                <a:gd name="T8" fmla="*/ 0 w 99"/>
                <a:gd name="T9" fmla="*/ 8 h 35"/>
                <a:gd name="T10" fmla="*/ 3 w 99"/>
                <a:gd name="T11" fmla="*/ 12 h 35"/>
                <a:gd name="T12" fmla="*/ 59 w 99"/>
                <a:gd name="T13" fmla="*/ 35 h 35"/>
                <a:gd name="T14" fmla="*/ 99 w 99"/>
                <a:gd name="T15" fmla="*/ 25 h 35"/>
                <a:gd name="T16" fmla="*/ 99 w 99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" h="35">
                  <a:moveTo>
                    <a:pt x="99" y="0"/>
                  </a:moveTo>
                  <a:cubicBezTo>
                    <a:pt x="99" y="4"/>
                    <a:pt x="96" y="8"/>
                    <a:pt x="91" y="8"/>
                  </a:cubicBezTo>
                  <a:cubicBezTo>
                    <a:pt x="91" y="17"/>
                    <a:pt x="91" y="17"/>
                    <a:pt x="91" y="17"/>
                  </a:cubicBezTo>
                  <a:cubicBezTo>
                    <a:pt x="79" y="24"/>
                    <a:pt x="65" y="27"/>
                    <a:pt x="52" y="27"/>
                  </a:cubicBezTo>
                  <a:cubicBezTo>
                    <a:pt x="33" y="27"/>
                    <a:pt x="14" y="21"/>
                    <a:pt x="0" y="8"/>
                  </a:cubicBezTo>
                  <a:cubicBezTo>
                    <a:pt x="1" y="9"/>
                    <a:pt x="2" y="10"/>
                    <a:pt x="3" y="12"/>
                  </a:cubicBezTo>
                  <a:cubicBezTo>
                    <a:pt x="19" y="27"/>
                    <a:pt x="39" y="35"/>
                    <a:pt x="59" y="35"/>
                  </a:cubicBezTo>
                  <a:cubicBezTo>
                    <a:pt x="73" y="35"/>
                    <a:pt x="87" y="32"/>
                    <a:pt x="99" y="25"/>
                  </a:cubicBezTo>
                  <a:cubicBezTo>
                    <a:pt x="99" y="0"/>
                    <a:pt x="99" y="0"/>
                    <a:pt x="99" y="0"/>
                  </a:cubicBezTo>
                </a:path>
              </a:pathLst>
            </a:custGeom>
            <a:solidFill>
              <a:srgbClr val="3F9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111"/>
            <p:cNvSpPr/>
            <p:nvPr/>
          </p:nvSpPr>
          <p:spPr bwMode="auto">
            <a:xfrm>
              <a:off x="3240" y="1631"/>
              <a:ext cx="0" cy="205"/>
            </a:xfrm>
            <a:custGeom>
              <a:avLst/>
              <a:gdLst>
                <a:gd name="T0" fmla="*/ 0 h 146"/>
                <a:gd name="T1" fmla="*/ 0 h 146"/>
                <a:gd name="T2" fmla="*/ 1 h 146"/>
                <a:gd name="T3" fmla="*/ 121 h 146"/>
                <a:gd name="T4" fmla="*/ 121 h 146"/>
                <a:gd name="T5" fmla="*/ 146 h 146"/>
                <a:gd name="T6" fmla="*/ 146 h 146"/>
                <a:gd name="T7" fmla="*/ 0 h 146"/>
                <a:gd name="T8" fmla="*/ 0 h 14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</a:cxnLst>
              <a:rect l="0" t="0" r="r" b="b"/>
              <a:pathLst>
                <a:path h="14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04E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112"/>
            <p:cNvSpPr>
              <a:spLocks noEditPoints="1"/>
            </p:cNvSpPr>
            <p:nvPr/>
          </p:nvSpPr>
          <p:spPr bwMode="auto">
            <a:xfrm>
              <a:off x="3217" y="1621"/>
              <a:ext cx="23" cy="10"/>
            </a:xfrm>
            <a:custGeom>
              <a:avLst/>
              <a:gdLst>
                <a:gd name="T0" fmla="*/ 8 w 16"/>
                <a:gd name="T1" fmla="*/ 0 h 7"/>
                <a:gd name="T2" fmla="*/ 0 w 16"/>
                <a:gd name="T3" fmla="*/ 7 h 7"/>
                <a:gd name="T4" fmla="*/ 0 w 16"/>
                <a:gd name="T5" fmla="*/ 7 h 7"/>
                <a:gd name="T6" fmla="*/ 8 w 16"/>
                <a:gd name="T7" fmla="*/ 0 h 7"/>
                <a:gd name="T8" fmla="*/ 8 w 16"/>
                <a:gd name="T9" fmla="*/ 0 h 7"/>
                <a:gd name="T10" fmla="*/ 8 w 16"/>
                <a:gd name="T11" fmla="*/ 0 h 7"/>
                <a:gd name="T12" fmla="*/ 8 w 16"/>
                <a:gd name="T13" fmla="*/ 0 h 7"/>
                <a:gd name="T14" fmla="*/ 8 w 16"/>
                <a:gd name="T15" fmla="*/ 0 h 7"/>
                <a:gd name="T16" fmla="*/ 16 w 16"/>
                <a:gd name="T17" fmla="*/ 7 h 7"/>
                <a:gd name="T18" fmla="*/ 16 w 16"/>
                <a:gd name="T19" fmla="*/ 7 h 7"/>
                <a:gd name="T20" fmla="*/ 8 w 16"/>
                <a:gd name="T2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7">
                  <a:moveTo>
                    <a:pt x="8" y="0"/>
                  </a:moveTo>
                  <a:cubicBezTo>
                    <a:pt x="1" y="0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3"/>
                    <a:pt x="4" y="0"/>
                    <a:pt x="8" y="0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2" y="0"/>
                    <a:pt x="16" y="3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3"/>
                    <a:pt x="13" y="0"/>
                    <a:pt x="8" y="0"/>
                  </a:cubicBezTo>
                </a:path>
              </a:pathLst>
            </a:custGeom>
            <a:solidFill>
              <a:srgbClr val="C04E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113"/>
            <p:cNvSpPr/>
            <p:nvPr/>
          </p:nvSpPr>
          <p:spPr bwMode="auto">
            <a:xfrm>
              <a:off x="3217" y="1621"/>
              <a:ext cx="23" cy="191"/>
            </a:xfrm>
            <a:custGeom>
              <a:avLst/>
              <a:gdLst>
                <a:gd name="T0" fmla="*/ 8 w 16"/>
                <a:gd name="T1" fmla="*/ 0 h 136"/>
                <a:gd name="T2" fmla="*/ 8 w 16"/>
                <a:gd name="T3" fmla="*/ 0 h 136"/>
                <a:gd name="T4" fmla="*/ 8 w 16"/>
                <a:gd name="T5" fmla="*/ 0 h 136"/>
                <a:gd name="T6" fmla="*/ 0 w 16"/>
                <a:gd name="T7" fmla="*/ 7 h 136"/>
                <a:gd name="T8" fmla="*/ 3 w 16"/>
                <a:gd name="T9" fmla="*/ 6 h 136"/>
                <a:gd name="T10" fmla="*/ 8 w 16"/>
                <a:gd name="T11" fmla="*/ 12 h 136"/>
                <a:gd name="T12" fmla="*/ 8 w 16"/>
                <a:gd name="T13" fmla="*/ 136 h 136"/>
                <a:gd name="T14" fmla="*/ 16 w 16"/>
                <a:gd name="T15" fmla="*/ 128 h 136"/>
                <a:gd name="T16" fmla="*/ 16 w 16"/>
                <a:gd name="T17" fmla="*/ 128 h 136"/>
                <a:gd name="T18" fmla="*/ 16 w 16"/>
                <a:gd name="T19" fmla="*/ 8 h 136"/>
                <a:gd name="T20" fmla="*/ 16 w 16"/>
                <a:gd name="T21" fmla="*/ 7 h 136"/>
                <a:gd name="T22" fmla="*/ 8 w 16"/>
                <a:gd name="T23" fmla="*/ 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" h="136"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1" y="3"/>
                    <a:pt x="0" y="7"/>
                  </a:cubicBezTo>
                  <a:cubicBezTo>
                    <a:pt x="1" y="7"/>
                    <a:pt x="2" y="6"/>
                    <a:pt x="3" y="6"/>
                  </a:cubicBezTo>
                  <a:cubicBezTo>
                    <a:pt x="5" y="6"/>
                    <a:pt x="8" y="7"/>
                    <a:pt x="8" y="12"/>
                  </a:cubicBezTo>
                  <a:cubicBezTo>
                    <a:pt x="8" y="136"/>
                    <a:pt x="8" y="136"/>
                    <a:pt x="8" y="136"/>
                  </a:cubicBezTo>
                  <a:cubicBezTo>
                    <a:pt x="13" y="136"/>
                    <a:pt x="16" y="132"/>
                    <a:pt x="16" y="128"/>
                  </a:cubicBezTo>
                  <a:cubicBezTo>
                    <a:pt x="16" y="128"/>
                    <a:pt x="16" y="128"/>
                    <a:pt x="16" y="12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3"/>
                    <a:pt x="12" y="0"/>
                    <a:pt x="8" y="0"/>
                  </a:cubicBezTo>
                </a:path>
              </a:pathLst>
            </a:custGeom>
            <a:solidFill>
              <a:srgbClr val="3F9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Rectangle 114"/>
            <p:cNvSpPr>
              <a:spLocks noChangeArrowheads="1"/>
            </p:cNvSpPr>
            <p:nvPr/>
          </p:nvSpPr>
          <p:spPr bwMode="auto">
            <a:xfrm>
              <a:off x="3727" y="2117"/>
              <a:ext cx="224" cy="168"/>
            </a:xfrm>
            <a:prstGeom prst="rect">
              <a:avLst/>
            </a:prstGeom>
            <a:solidFill>
              <a:srgbClr val="7E57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Rectangle 115"/>
            <p:cNvSpPr>
              <a:spLocks noChangeArrowheads="1"/>
            </p:cNvSpPr>
            <p:nvPr/>
          </p:nvSpPr>
          <p:spPr bwMode="auto">
            <a:xfrm>
              <a:off x="3727" y="2117"/>
              <a:ext cx="224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Freeform 116"/>
            <p:cNvSpPr/>
            <p:nvPr/>
          </p:nvSpPr>
          <p:spPr bwMode="auto">
            <a:xfrm>
              <a:off x="3727" y="2285"/>
              <a:ext cx="224" cy="112"/>
            </a:xfrm>
            <a:custGeom>
              <a:avLst/>
              <a:gdLst>
                <a:gd name="T0" fmla="*/ 80 w 160"/>
                <a:gd name="T1" fmla="*/ 80 h 80"/>
                <a:gd name="T2" fmla="*/ 160 w 160"/>
                <a:gd name="T3" fmla="*/ 0 h 80"/>
                <a:gd name="T4" fmla="*/ 0 w 160"/>
                <a:gd name="T5" fmla="*/ 0 h 80"/>
                <a:gd name="T6" fmla="*/ 80 w 160"/>
                <a:gd name="T7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0" h="80">
                  <a:moveTo>
                    <a:pt x="80" y="80"/>
                  </a:moveTo>
                  <a:cubicBezTo>
                    <a:pt x="124" y="80"/>
                    <a:pt x="160" y="44"/>
                    <a:pt x="16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36" y="80"/>
                    <a:pt x="80" y="80"/>
                  </a:cubicBezTo>
                </a:path>
              </a:pathLst>
            </a:custGeom>
            <a:solidFill>
              <a:srgbClr val="7E57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Rectangle 117"/>
            <p:cNvSpPr>
              <a:spLocks noChangeArrowheads="1"/>
            </p:cNvSpPr>
            <p:nvPr/>
          </p:nvSpPr>
          <p:spPr bwMode="auto">
            <a:xfrm>
              <a:off x="3951" y="2117"/>
              <a:ext cx="223" cy="168"/>
            </a:xfrm>
            <a:prstGeom prst="rect">
              <a:avLst/>
            </a:prstGeom>
            <a:solidFill>
              <a:srgbClr val="F06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" name="Rectangle 118"/>
            <p:cNvSpPr>
              <a:spLocks noChangeArrowheads="1"/>
            </p:cNvSpPr>
            <p:nvPr/>
          </p:nvSpPr>
          <p:spPr bwMode="auto">
            <a:xfrm>
              <a:off x="3951" y="2117"/>
              <a:ext cx="223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" name="Freeform 119"/>
            <p:cNvSpPr/>
            <p:nvPr/>
          </p:nvSpPr>
          <p:spPr bwMode="auto">
            <a:xfrm>
              <a:off x="3951" y="2285"/>
              <a:ext cx="223" cy="112"/>
            </a:xfrm>
            <a:custGeom>
              <a:avLst/>
              <a:gdLst>
                <a:gd name="T0" fmla="*/ 80 w 160"/>
                <a:gd name="T1" fmla="*/ 80 h 80"/>
                <a:gd name="T2" fmla="*/ 160 w 160"/>
                <a:gd name="T3" fmla="*/ 0 h 80"/>
                <a:gd name="T4" fmla="*/ 0 w 160"/>
                <a:gd name="T5" fmla="*/ 0 h 80"/>
                <a:gd name="T6" fmla="*/ 80 w 160"/>
                <a:gd name="T7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0" h="80">
                  <a:moveTo>
                    <a:pt x="80" y="80"/>
                  </a:moveTo>
                  <a:cubicBezTo>
                    <a:pt x="124" y="80"/>
                    <a:pt x="160" y="44"/>
                    <a:pt x="16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36" y="80"/>
                    <a:pt x="80" y="80"/>
                  </a:cubicBezTo>
                </a:path>
              </a:pathLst>
            </a:custGeom>
            <a:solidFill>
              <a:srgbClr val="F06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" name="Rectangle 120"/>
            <p:cNvSpPr>
              <a:spLocks noChangeArrowheads="1"/>
            </p:cNvSpPr>
            <p:nvPr/>
          </p:nvSpPr>
          <p:spPr bwMode="auto">
            <a:xfrm>
              <a:off x="4174" y="2117"/>
              <a:ext cx="224" cy="168"/>
            </a:xfrm>
            <a:prstGeom prst="rect">
              <a:avLst/>
            </a:prstGeom>
            <a:solidFill>
              <a:srgbClr val="7E57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" name="Rectangle 121"/>
            <p:cNvSpPr>
              <a:spLocks noChangeArrowheads="1"/>
            </p:cNvSpPr>
            <p:nvPr/>
          </p:nvSpPr>
          <p:spPr bwMode="auto">
            <a:xfrm>
              <a:off x="4174" y="2117"/>
              <a:ext cx="224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7" name="Freeform 122"/>
            <p:cNvSpPr/>
            <p:nvPr/>
          </p:nvSpPr>
          <p:spPr bwMode="auto">
            <a:xfrm>
              <a:off x="4174" y="2285"/>
              <a:ext cx="224" cy="112"/>
            </a:xfrm>
            <a:custGeom>
              <a:avLst/>
              <a:gdLst>
                <a:gd name="T0" fmla="*/ 80 w 160"/>
                <a:gd name="T1" fmla="*/ 80 h 80"/>
                <a:gd name="T2" fmla="*/ 160 w 160"/>
                <a:gd name="T3" fmla="*/ 0 h 80"/>
                <a:gd name="T4" fmla="*/ 0 w 160"/>
                <a:gd name="T5" fmla="*/ 0 h 80"/>
                <a:gd name="T6" fmla="*/ 80 w 160"/>
                <a:gd name="T7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0" h="80">
                  <a:moveTo>
                    <a:pt x="80" y="80"/>
                  </a:moveTo>
                  <a:cubicBezTo>
                    <a:pt x="124" y="80"/>
                    <a:pt x="160" y="44"/>
                    <a:pt x="16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36" y="80"/>
                    <a:pt x="80" y="80"/>
                  </a:cubicBezTo>
                </a:path>
              </a:pathLst>
            </a:custGeom>
            <a:solidFill>
              <a:srgbClr val="7E57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8" name="Rectangle 123"/>
            <p:cNvSpPr>
              <a:spLocks noChangeArrowheads="1"/>
            </p:cNvSpPr>
            <p:nvPr/>
          </p:nvSpPr>
          <p:spPr bwMode="auto">
            <a:xfrm>
              <a:off x="4398" y="2117"/>
              <a:ext cx="224" cy="168"/>
            </a:xfrm>
            <a:prstGeom prst="rect">
              <a:avLst/>
            </a:prstGeom>
            <a:solidFill>
              <a:srgbClr val="F06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9" name="Rectangle 124"/>
            <p:cNvSpPr>
              <a:spLocks noChangeArrowheads="1"/>
            </p:cNvSpPr>
            <p:nvPr/>
          </p:nvSpPr>
          <p:spPr bwMode="auto">
            <a:xfrm>
              <a:off x="4398" y="2117"/>
              <a:ext cx="224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0" name="Freeform 125"/>
            <p:cNvSpPr/>
            <p:nvPr/>
          </p:nvSpPr>
          <p:spPr bwMode="auto">
            <a:xfrm>
              <a:off x="4398" y="2285"/>
              <a:ext cx="224" cy="112"/>
            </a:xfrm>
            <a:custGeom>
              <a:avLst/>
              <a:gdLst>
                <a:gd name="T0" fmla="*/ 80 w 160"/>
                <a:gd name="T1" fmla="*/ 80 h 80"/>
                <a:gd name="T2" fmla="*/ 160 w 160"/>
                <a:gd name="T3" fmla="*/ 0 h 80"/>
                <a:gd name="T4" fmla="*/ 0 w 160"/>
                <a:gd name="T5" fmla="*/ 0 h 80"/>
                <a:gd name="T6" fmla="*/ 80 w 160"/>
                <a:gd name="T7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0" h="80">
                  <a:moveTo>
                    <a:pt x="80" y="80"/>
                  </a:moveTo>
                  <a:cubicBezTo>
                    <a:pt x="124" y="80"/>
                    <a:pt x="160" y="44"/>
                    <a:pt x="16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36" y="80"/>
                    <a:pt x="80" y="80"/>
                  </a:cubicBezTo>
                </a:path>
              </a:pathLst>
            </a:custGeom>
            <a:solidFill>
              <a:srgbClr val="F06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1" name="Rectangle 126"/>
            <p:cNvSpPr>
              <a:spLocks noChangeArrowheads="1"/>
            </p:cNvSpPr>
            <p:nvPr/>
          </p:nvSpPr>
          <p:spPr bwMode="auto">
            <a:xfrm>
              <a:off x="4622" y="2117"/>
              <a:ext cx="224" cy="168"/>
            </a:xfrm>
            <a:prstGeom prst="rect">
              <a:avLst/>
            </a:prstGeom>
            <a:solidFill>
              <a:srgbClr val="7E57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2" name="Rectangle 127"/>
            <p:cNvSpPr>
              <a:spLocks noChangeArrowheads="1"/>
            </p:cNvSpPr>
            <p:nvPr/>
          </p:nvSpPr>
          <p:spPr bwMode="auto">
            <a:xfrm>
              <a:off x="4622" y="2117"/>
              <a:ext cx="224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3" name="Freeform 128"/>
            <p:cNvSpPr/>
            <p:nvPr/>
          </p:nvSpPr>
          <p:spPr bwMode="auto">
            <a:xfrm>
              <a:off x="4622" y="2285"/>
              <a:ext cx="224" cy="112"/>
            </a:xfrm>
            <a:custGeom>
              <a:avLst/>
              <a:gdLst>
                <a:gd name="T0" fmla="*/ 80 w 160"/>
                <a:gd name="T1" fmla="*/ 80 h 80"/>
                <a:gd name="T2" fmla="*/ 160 w 160"/>
                <a:gd name="T3" fmla="*/ 0 h 80"/>
                <a:gd name="T4" fmla="*/ 0 w 160"/>
                <a:gd name="T5" fmla="*/ 0 h 80"/>
                <a:gd name="T6" fmla="*/ 80 w 160"/>
                <a:gd name="T7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0" h="80">
                  <a:moveTo>
                    <a:pt x="80" y="80"/>
                  </a:moveTo>
                  <a:cubicBezTo>
                    <a:pt x="124" y="80"/>
                    <a:pt x="160" y="44"/>
                    <a:pt x="16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36" y="80"/>
                    <a:pt x="80" y="80"/>
                  </a:cubicBezTo>
                </a:path>
              </a:pathLst>
            </a:custGeom>
            <a:solidFill>
              <a:srgbClr val="7E57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4" name="Rectangle 129"/>
            <p:cNvSpPr>
              <a:spLocks noChangeArrowheads="1"/>
            </p:cNvSpPr>
            <p:nvPr/>
          </p:nvSpPr>
          <p:spPr bwMode="auto">
            <a:xfrm>
              <a:off x="4846" y="2117"/>
              <a:ext cx="224" cy="168"/>
            </a:xfrm>
            <a:prstGeom prst="rect">
              <a:avLst/>
            </a:prstGeom>
            <a:solidFill>
              <a:srgbClr val="F06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5" name="Rectangle 130"/>
            <p:cNvSpPr>
              <a:spLocks noChangeArrowheads="1"/>
            </p:cNvSpPr>
            <p:nvPr/>
          </p:nvSpPr>
          <p:spPr bwMode="auto">
            <a:xfrm>
              <a:off x="4846" y="2117"/>
              <a:ext cx="224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6" name="Freeform 131"/>
            <p:cNvSpPr/>
            <p:nvPr/>
          </p:nvSpPr>
          <p:spPr bwMode="auto">
            <a:xfrm>
              <a:off x="4846" y="2285"/>
              <a:ext cx="224" cy="112"/>
            </a:xfrm>
            <a:custGeom>
              <a:avLst/>
              <a:gdLst>
                <a:gd name="T0" fmla="*/ 80 w 160"/>
                <a:gd name="T1" fmla="*/ 80 h 80"/>
                <a:gd name="T2" fmla="*/ 160 w 160"/>
                <a:gd name="T3" fmla="*/ 0 h 80"/>
                <a:gd name="T4" fmla="*/ 0 w 160"/>
                <a:gd name="T5" fmla="*/ 0 h 80"/>
                <a:gd name="T6" fmla="*/ 80 w 160"/>
                <a:gd name="T7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0" h="80">
                  <a:moveTo>
                    <a:pt x="80" y="80"/>
                  </a:moveTo>
                  <a:cubicBezTo>
                    <a:pt x="124" y="80"/>
                    <a:pt x="160" y="44"/>
                    <a:pt x="16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36" y="80"/>
                    <a:pt x="80" y="80"/>
                  </a:cubicBezTo>
                </a:path>
              </a:pathLst>
            </a:custGeom>
            <a:solidFill>
              <a:srgbClr val="F06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7" name="Freeform 132"/>
            <p:cNvSpPr/>
            <p:nvPr/>
          </p:nvSpPr>
          <p:spPr bwMode="auto">
            <a:xfrm>
              <a:off x="3727" y="2285"/>
              <a:ext cx="224" cy="112"/>
            </a:xfrm>
            <a:custGeom>
              <a:avLst/>
              <a:gdLst>
                <a:gd name="T0" fmla="*/ 160 w 160"/>
                <a:gd name="T1" fmla="*/ 0 h 80"/>
                <a:gd name="T2" fmla="*/ 0 w 160"/>
                <a:gd name="T3" fmla="*/ 0 h 80"/>
                <a:gd name="T4" fmla="*/ 80 w 160"/>
                <a:gd name="T5" fmla="*/ 80 h 80"/>
                <a:gd name="T6" fmla="*/ 160 w 160"/>
                <a:gd name="T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0" h="80">
                  <a:moveTo>
                    <a:pt x="16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36" y="80"/>
                    <a:pt x="80" y="80"/>
                  </a:cubicBezTo>
                  <a:cubicBezTo>
                    <a:pt x="124" y="80"/>
                    <a:pt x="160" y="44"/>
                    <a:pt x="160" y="0"/>
                  </a:cubicBezTo>
                </a:path>
              </a:pathLst>
            </a:custGeom>
            <a:solidFill>
              <a:srgbClr val="6546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8" name="Freeform 133"/>
            <p:cNvSpPr/>
            <p:nvPr/>
          </p:nvSpPr>
          <p:spPr bwMode="auto">
            <a:xfrm>
              <a:off x="3951" y="2285"/>
              <a:ext cx="223" cy="112"/>
            </a:xfrm>
            <a:custGeom>
              <a:avLst/>
              <a:gdLst>
                <a:gd name="T0" fmla="*/ 160 w 160"/>
                <a:gd name="T1" fmla="*/ 0 h 80"/>
                <a:gd name="T2" fmla="*/ 0 w 160"/>
                <a:gd name="T3" fmla="*/ 0 h 80"/>
                <a:gd name="T4" fmla="*/ 80 w 160"/>
                <a:gd name="T5" fmla="*/ 80 h 80"/>
                <a:gd name="T6" fmla="*/ 160 w 160"/>
                <a:gd name="T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0" h="80">
                  <a:moveTo>
                    <a:pt x="16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36" y="80"/>
                    <a:pt x="80" y="80"/>
                  </a:cubicBezTo>
                  <a:cubicBezTo>
                    <a:pt x="124" y="80"/>
                    <a:pt x="160" y="44"/>
                    <a:pt x="160" y="0"/>
                  </a:cubicBezTo>
                </a:path>
              </a:pathLst>
            </a:custGeom>
            <a:solidFill>
              <a:srgbClr val="C04E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9" name="Freeform 134"/>
            <p:cNvSpPr/>
            <p:nvPr/>
          </p:nvSpPr>
          <p:spPr bwMode="auto">
            <a:xfrm>
              <a:off x="4174" y="2285"/>
              <a:ext cx="224" cy="112"/>
            </a:xfrm>
            <a:custGeom>
              <a:avLst/>
              <a:gdLst>
                <a:gd name="T0" fmla="*/ 160 w 160"/>
                <a:gd name="T1" fmla="*/ 0 h 80"/>
                <a:gd name="T2" fmla="*/ 0 w 160"/>
                <a:gd name="T3" fmla="*/ 0 h 80"/>
                <a:gd name="T4" fmla="*/ 80 w 160"/>
                <a:gd name="T5" fmla="*/ 80 h 80"/>
                <a:gd name="T6" fmla="*/ 160 w 160"/>
                <a:gd name="T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0" h="80">
                  <a:moveTo>
                    <a:pt x="16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36" y="80"/>
                    <a:pt x="80" y="80"/>
                  </a:cubicBezTo>
                  <a:cubicBezTo>
                    <a:pt x="124" y="80"/>
                    <a:pt x="160" y="44"/>
                    <a:pt x="160" y="0"/>
                  </a:cubicBezTo>
                </a:path>
              </a:pathLst>
            </a:custGeom>
            <a:solidFill>
              <a:srgbClr val="6546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0" name="Freeform 135"/>
            <p:cNvSpPr/>
            <p:nvPr/>
          </p:nvSpPr>
          <p:spPr bwMode="auto">
            <a:xfrm>
              <a:off x="4398" y="2285"/>
              <a:ext cx="224" cy="112"/>
            </a:xfrm>
            <a:custGeom>
              <a:avLst/>
              <a:gdLst>
                <a:gd name="T0" fmla="*/ 160 w 160"/>
                <a:gd name="T1" fmla="*/ 0 h 80"/>
                <a:gd name="T2" fmla="*/ 0 w 160"/>
                <a:gd name="T3" fmla="*/ 0 h 80"/>
                <a:gd name="T4" fmla="*/ 80 w 160"/>
                <a:gd name="T5" fmla="*/ 80 h 80"/>
                <a:gd name="T6" fmla="*/ 160 w 160"/>
                <a:gd name="T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0" h="80">
                  <a:moveTo>
                    <a:pt x="16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36" y="80"/>
                    <a:pt x="80" y="80"/>
                  </a:cubicBezTo>
                  <a:cubicBezTo>
                    <a:pt x="124" y="80"/>
                    <a:pt x="160" y="44"/>
                    <a:pt x="160" y="0"/>
                  </a:cubicBezTo>
                </a:path>
              </a:pathLst>
            </a:custGeom>
            <a:solidFill>
              <a:srgbClr val="C04E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1" name="Freeform 136"/>
            <p:cNvSpPr/>
            <p:nvPr/>
          </p:nvSpPr>
          <p:spPr bwMode="auto">
            <a:xfrm>
              <a:off x="4622" y="2285"/>
              <a:ext cx="224" cy="112"/>
            </a:xfrm>
            <a:custGeom>
              <a:avLst/>
              <a:gdLst>
                <a:gd name="T0" fmla="*/ 160 w 160"/>
                <a:gd name="T1" fmla="*/ 0 h 80"/>
                <a:gd name="T2" fmla="*/ 0 w 160"/>
                <a:gd name="T3" fmla="*/ 0 h 80"/>
                <a:gd name="T4" fmla="*/ 80 w 160"/>
                <a:gd name="T5" fmla="*/ 80 h 80"/>
                <a:gd name="T6" fmla="*/ 160 w 160"/>
                <a:gd name="T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0" h="80">
                  <a:moveTo>
                    <a:pt x="16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36" y="80"/>
                    <a:pt x="80" y="80"/>
                  </a:cubicBezTo>
                  <a:cubicBezTo>
                    <a:pt x="124" y="80"/>
                    <a:pt x="160" y="44"/>
                    <a:pt x="160" y="0"/>
                  </a:cubicBezTo>
                </a:path>
              </a:pathLst>
            </a:custGeom>
            <a:solidFill>
              <a:srgbClr val="6546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2" name="Freeform 137"/>
            <p:cNvSpPr/>
            <p:nvPr/>
          </p:nvSpPr>
          <p:spPr bwMode="auto">
            <a:xfrm>
              <a:off x="4846" y="2285"/>
              <a:ext cx="224" cy="112"/>
            </a:xfrm>
            <a:custGeom>
              <a:avLst/>
              <a:gdLst>
                <a:gd name="T0" fmla="*/ 160 w 160"/>
                <a:gd name="T1" fmla="*/ 0 h 80"/>
                <a:gd name="T2" fmla="*/ 0 w 160"/>
                <a:gd name="T3" fmla="*/ 0 h 80"/>
                <a:gd name="T4" fmla="*/ 80 w 160"/>
                <a:gd name="T5" fmla="*/ 80 h 80"/>
                <a:gd name="T6" fmla="*/ 160 w 160"/>
                <a:gd name="T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0" h="80">
                  <a:moveTo>
                    <a:pt x="16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36" y="80"/>
                    <a:pt x="80" y="80"/>
                  </a:cubicBezTo>
                  <a:cubicBezTo>
                    <a:pt x="124" y="80"/>
                    <a:pt x="160" y="44"/>
                    <a:pt x="160" y="0"/>
                  </a:cubicBezTo>
                </a:path>
              </a:pathLst>
            </a:custGeom>
            <a:solidFill>
              <a:srgbClr val="C04E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3" name="Rectangle 138"/>
            <p:cNvSpPr>
              <a:spLocks noChangeArrowheads="1"/>
            </p:cNvSpPr>
            <p:nvPr/>
          </p:nvSpPr>
          <p:spPr bwMode="auto">
            <a:xfrm>
              <a:off x="3727" y="2117"/>
              <a:ext cx="224" cy="11"/>
            </a:xfrm>
            <a:prstGeom prst="rect">
              <a:avLst/>
            </a:prstGeom>
            <a:solidFill>
              <a:srgbClr val="B29A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4" name="Rectangle 139"/>
            <p:cNvSpPr>
              <a:spLocks noChangeArrowheads="1"/>
            </p:cNvSpPr>
            <p:nvPr/>
          </p:nvSpPr>
          <p:spPr bwMode="auto">
            <a:xfrm>
              <a:off x="3727" y="2117"/>
              <a:ext cx="224" cy="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5" name="Rectangle 140"/>
            <p:cNvSpPr>
              <a:spLocks noChangeArrowheads="1"/>
            </p:cNvSpPr>
            <p:nvPr/>
          </p:nvSpPr>
          <p:spPr bwMode="auto">
            <a:xfrm>
              <a:off x="3951" y="2117"/>
              <a:ext cx="223" cy="11"/>
            </a:xfrm>
            <a:prstGeom prst="rect">
              <a:avLst/>
            </a:prstGeom>
            <a:solidFill>
              <a:srgbClr val="F6A1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6" name="Rectangle 141"/>
            <p:cNvSpPr>
              <a:spLocks noChangeArrowheads="1"/>
            </p:cNvSpPr>
            <p:nvPr/>
          </p:nvSpPr>
          <p:spPr bwMode="auto">
            <a:xfrm>
              <a:off x="3951" y="2117"/>
              <a:ext cx="223" cy="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7" name="Rectangle 142"/>
            <p:cNvSpPr>
              <a:spLocks noChangeArrowheads="1"/>
            </p:cNvSpPr>
            <p:nvPr/>
          </p:nvSpPr>
          <p:spPr bwMode="auto">
            <a:xfrm>
              <a:off x="4174" y="2117"/>
              <a:ext cx="224" cy="11"/>
            </a:xfrm>
            <a:prstGeom prst="rect">
              <a:avLst/>
            </a:prstGeom>
            <a:solidFill>
              <a:srgbClr val="B29A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8" name="Rectangle 143"/>
            <p:cNvSpPr>
              <a:spLocks noChangeArrowheads="1"/>
            </p:cNvSpPr>
            <p:nvPr/>
          </p:nvSpPr>
          <p:spPr bwMode="auto">
            <a:xfrm>
              <a:off x="4174" y="2117"/>
              <a:ext cx="224" cy="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9" name="Rectangle 144"/>
            <p:cNvSpPr>
              <a:spLocks noChangeArrowheads="1"/>
            </p:cNvSpPr>
            <p:nvPr/>
          </p:nvSpPr>
          <p:spPr bwMode="auto">
            <a:xfrm>
              <a:off x="4398" y="2117"/>
              <a:ext cx="224" cy="11"/>
            </a:xfrm>
            <a:prstGeom prst="rect">
              <a:avLst/>
            </a:prstGeom>
            <a:solidFill>
              <a:srgbClr val="F6A1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0" name="Rectangle 145"/>
            <p:cNvSpPr>
              <a:spLocks noChangeArrowheads="1"/>
            </p:cNvSpPr>
            <p:nvPr/>
          </p:nvSpPr>
          <p:spPr bwMode="auto">
            <a:xfrm>
              <a:off x="4398" y="2117"/>
              <a:ext cx="224" cy="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1" name="Rectangle 146"/>
            <p:cNvSpPr>
              <a:spLocks noChangeArrowheads="1"/>
            </p:cNvSpPr>
            <p:nvPr/>
          </p:nvSpPr>
          <p:spPr bwMode="auto">
            <a:xfrm>
              <a:off x="4622" y="2117"/>
              <a:ext cx="224" cy="11"/>
            </a:xfrm>
            <a:prstGeom prst="rect">
              <a:avLst/>
            </a:prstGeom>
            <a:solidFill>
              <a:srgbClr val="B29A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Rectangle 147"/>
            <p:cNvSpPr>
              <a:spLocks noChangeArrowheads="1"/>
            </p:cNvSpPr>
            <p:nvPr/>
          </p:nvSpPr>
          <p:spPr bwMode="auto">
            <a:xfrm>
              <a:off x="4622" y="2117"/>
              <a:ext cx="224" cy="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Rectangle 148"/>
            <p:cNvSpPr>
              <a:spLocks noChangeArrowheads="1"/>
            </p:cNvSpPr>
            <p:nvPr/>
          </p:nvSpPr>
          <p:spPr bwMode="auto">
            <a:xfrm>
              <a:off x="4846" y="2117"/>
              <a:ext cx="224" cy="11"/>
            </a:xfrm>
            <a:prstGeom prst="rect">
              <a:avLst/>
            </a:prstGeom>
            <a:solidFill>
              <a:srgbClr val="F6A1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4" name="Rectangle 149"/>
            <p:cNvSpPr>
              <a:spLocks noChangeArrowheads="1"/>
            </p:cNvSpPr>
            <p:nvPr/>
          </p:nvSpPr>
          <p:spPr bwMode="auto">
            <a:xfrm>
              <a:off x="4846" y="2117"/>
              <a:ext cx="224" cy="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5" name="Freeform 150"/>
            <p:cNvSpPr/>
            <p:nvPr/>
          </p:nvSpPr>
          <p:spPr bwMode="auto">
            <a:xfrm>
              <a:off x="3212" y="2218"/>
              <a:ext cx="358" cy="516"/>
            </a:xfrm>
            <a:custGeom>
              <a:avLst/>
              <a:gdLst>
                <a:gd name="T0" fmla="*/ 0 w 256"/>
                <a:gd name="T1" fmla="*/ 319 h 368"/>
                <a:gd name="T2" fmla="*/ 0 w 256"/>
                <a:gd name="T3" fmla="*/ 49 h 368"/>
                <a:gd name="T4" fmla="*/ 49 w 256"/>
                <a:gd name="T5" fmla="*/ 0 h 368"/>
                <a:gd name="T6" fmla="*/ 207 w 256"/>
                <a:gd name="T7" fmla="*/ 0 h 368"/>
                <a:gd name="T8" fmla="*/ 256 w 256"/>
                <a:gd name="T9" fmla="*/ 49 h 368"/>
                <a:gd name="T10" fmla="*/ 256 w 256"/>
                <a:gd name="T11" fmla="*/ 319 h 368"/>
                <a:gd name="T12" fmla="*/ 207 w 256"/>
                <a:gd name="T13" fmla="*/ 368 h 368"/>
                <a:gd name="T14" fmla="*/ 49 w 256"/>
                <a:gd name="T15" fmla="*/ 368 h 368"/>
                <a:gd name="T16" fmla="*/ 0 w 256"/>
                <a:gd name="T17" fmla="*/ 319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6" h="368">
                  <a:moveTo>
                    <a:pt x="0" y="319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22"/>
                    <a:pt x="22" y="0"/>
                    <a:pt x="49" y="0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34" y="0"/>
                    <a:pt x="256" y="22"/>
                    <a:pt x="256" y="49"/>
                  </a:cubicBezTo>
                  <a:cubicBezTo>
                    <a:pt x="256" y="319"/>
                    <a:pt x="256" y="319"/>
                    <a:pt x="256" y="319"/>
                  </a:cubicBezTo>
                  <a:cubicBezTo>
                    <a:pt x="256" y="346"/>
                    <a:pt x="234" y="368"/>
                    <a:pt x="207" y="368"/>
                  </a:cubicBezTo>
                  <a:cubicBezTo>
                    <a:pt x="49" y="368"/>
                    <a:pt x="49" y="368"/>
                    <a:pt x="49" y="368"/>
                  </a:cubicBezTo>
                  <a:cubicBezTo>
                    <a:pt x="22" y="368"/>
                    <a:pt x="0" y="346"/>
                    <a:pt x="0" y="319"/>
                  </a:cubicBezTo>
                </a:path>
              </a:pathLst>
            </a:custGeom>
            <a:solidFill>
              <a:srgbClr val="4FC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6" name="Freeform 151"/>
            <p:cNvSpPr/>
            <p:nvPr/>
          </p:nvSpPr>
          <p:spPr bwMode="auto">
            <a:xfrm>
              <a:off x="3254" y="2728"/>
              <a:ext cx="26" cy="6"/>
            </a:xfrm>
            <a:custGeom>
              <a:avLst/>
              <a:gdLst>
                <a:gd name="T0" fmla="*/ 0 w 19"/>
                <a:gd name="T1" fmla="*/ 0 h 4"/>
                <a:gd name="T2" fmla="*/ 0 w 19"/>
                <a:gd name="T3" fmla="*/ 0 h 4"/>
                <a:gd name="T4" fmla="*/ 4 w 19"/>
                <a:gd name="T5" fmla="*/ 2 h 4"/>
                <a:gd name="T6" fmla="*/ 18 w 19"/>
                <a:gd name="T7" fmla="*/ 4 h 4"/>
                <a:gd name="T8" fmla="*/ 19 w 19"/>
                <a:gd name="T9" fmla="*/ 4 h 4"/>
                <a:gd name="T10" fmla="*/ 19 w 19"/>
                <a:gd name="T11" fmla="*/ 4 h 4"/>
                <a:gd name="T12" fmla="*/ 0 w 19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2" y="1"/>
                    <a:pt x="4" y="2"/>
                  </a:cubicBezTo>
                  <a:cubicBezTo>
                    <a:pt x="8" y="3"/>
                    <a:pt x="13" y="4"/>
                    <a:pt x="18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2" y="4"/>
                    <a:pt x="6" y="3"/>
                    <a:pt x="0" y="0"/>
                  </a:cubicBezTo>
                </a:path>
              </a:pathLst>
            </a:custGeom>
            <a:solidFill>
              <a:srgbClr val="FFFB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7" name="Freeform 152"/>
            <p:cNvSpPr/>
            <p:nvPr/>
          </p:nvSpPr>
          <p:spPr bwMode="auto">
            <a:xfrm>
              <a:off x="3254" y="2413"/>
              <a:ext cx="315" cy="321"/>
            </a:xfrm>
            <a:custGeom>
              <a:avLst/>
              <a:gdLst>
                <a:gd name="T0" fmla="*/ 225 w 225"/>
                <a:gd name="T1" fmla="*/ 0 h 229"/>
                <a:gd name="T2" fmla="*/ 0 w 225"/>
                <a:gd name="T3" fmla="*/ 225 h 229"/>
                <a:gd name="T4" fmla="*/ 19 w 225"/>
                <a:gd name="T5" fmla="*/ 229 h 229"/>
                <a:gd name="T6" fmla="*/ 19 w 225"/>
                <a:gd name="T7" fmla="*/ 229 h 229"/>
                <a:gd name="T8" fmla="*/ 225 w 225"/>
                <a:gd name="T9" fmla="*/ 22 h 229"/>
                <a:gd name="T10" fmla="*/ 225 w 225"/>
                <a:gd name="T11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229">
                  <a:moveTo>
                    <a:pt x="225" y="0"/>
                  </a:moveTo>
                  <a:cubicBezTo>
                    <a:pt x="0" y="225"/>
                    <a:pt x="0" y="225"/>
                    <a:pt x="0" y="225"/>
                  </a:cubicBezTo>
                  <a:cubicBezTo>
                    <a:pt x="6" y="228"/>
                    <a:pt x="12" y="229"/>
                    <a:pt x="19" y="229"/>
                  </a:cubicBezTo>
                  <a:cubicBezTo>
                    <a:pt x="19" y="229"/>
                    <a:pt x="19" y="229"/>
                    <a:pt x="19" y="229"/>
                  </a:cubicBezTo>
                  <a:cubicBezTo>
                    <a:pt x="225" y="22"/>
                    <a:pt x="225" y="22"/>
                    <a:pt x="225" y="22"/>
                  </a:cubicBezTo>
                  <a:cubicBezTo>
                    <a:pt x="225" y="0"/>
                    <a:pt x="225" y="0"/>
                    <a:pt x="225" y="0"/>
                  </a:cubicBezTo>
                </a:path>
              </a:pathLst>
            </a:custGeom>
            <a:solidFill>
              <a:srgbClr val="95DB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8" name="Freeform 153"/>
            <p:cNvSpPr/>
            <p:nvPr/>
          </p:nvSpPr>
          <p:spPr bwMode="auto">
            <a:xfrm>
              <a:off x="3210" y="2645"/>
              <a:ext cx="10" cy="55"/>
            </a:xfrm>
            <a:custGeom>
              <a:avLst/>
              <a:gdLst>
                <a:gd name="T0" fmla="*/ 1 w 7"/>
                <a:gd name="T1" fmla="*/ 0 h 39"/>
                <a:gd name="T2" fmla="*/ 0 w 7"/>
                <a:gd name="T3" fmla="*/ 1 h 39"/>
                <a:gd name="T4" fmla="*/ 0 w 7"/>
                <a:gd name="T5" fmla="*/ 14 h 39"/>
                <a:gd name="T6" fmla="*/ 0 w 7"/>
                <a:gd name="T7" fmla="*/ 19 h 39"/>
                <a:gd name="T8" fmla="*/ 2 w 7"/>
                <a:gd name="T9" fmla="*/ 29 h 39"/>
                <a:gd name="T10" fmla="*/ 6 w 7"/>
                <a:gd name="T11" fmla="*/ 37 h 39"/>
                <a:gd name="T12" fmla="*/ 7 w 7"/>
                <a:gd name="T13" fmla="*/ 39 h 39"/>
                <a:gd name="T14" fmla="*/ 7 w 7"/>
                <a:gd name="T15" fmla="*/ 39 h 39"/>
                <a:gd name="T16" fmla="*/ 1 w 7"/>
                <a:gd name="T17" fmla="*/ 14 h 39"/>
                <a:gd name="T18" fmla="*/ 1 w 7"/>
                <a:gd name="T1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39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0" y="17"/>
                    <a:pt x="0" y="19"/>
                  </a:cubicBezTo>
                  <a:cubicBezTo>
                    <a:pt x="1" y="22"/>
                    <a:pt x="1" y="26"/>
                    <a:pt x="2" y="29"/>
                  </a:cubicBezTo>
                  <a:cubicBezTo>
                    <a:pt x="3" y="32"/>
                    <a:pt x="5" y="35"/>
                    <a:pt x="6" y="37"/>
                  </a:cubicBezTo>
                  <a:cubicBezTo>
                    <a:pt x="6" y="38"/>
                    <a:pt x="7" y="38"/>
                    <a:pt x="7" y="39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3" y="32"/>
                    <a:pt x="1" y="23"/>
                    <a:pt x="1" y="14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FB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9" name="Freeform 154"/>
            <p:cNvSpPr/>
            <p:nvPr/>
          </p:nvSpPr>
          <p:spPr bwMode="auto">
            <a:xfrm>
              <a:off x="3212" y="2288"/>
              <a:ext cx="357" cy="412"/>
            </a:xfrm>
            <a:custGeom>
              <a:avLst/>
              <a:gdLst>
                <a:gd name="T0" fmla="*/ 255 w 255"/>
                <a:gd name="T1" fmla="*/ 0 h 294"/>
                <a:gd name="T2" fmla="*/ 0 w 255"/>
                <a:gd name="T3" fmla="*/ 255 h 294"/>
                <a:gd name="T4" fmla="*/ 0 w 255"/>
                <a:gd name="T5" fmla="*/ 269 h 294"/>
                <a:gd name="T6" fmla="*/ 6 w 255"/>
                <a:gd name="T7" fmla="*/ 294 h 294"/>
                <a:gd name="T8" fmla="*/ 255 w 255"/>
                <a:gd name="T9" fmla="*/ 45 h 294"/>
                <a:gd name="T10" fmla="*/ 255 w 255"/>
                <a:gd name="T11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5" h="294">
                  <a:moveTo>
                    <a:pt x="255" y="0"/>
                  </a:moveTo>
                  <a:cubicBezTo>
                    <a:pt x="0" y="255"/>
                    <a:pt x="0" y="255"/>
                    <a:pt x="0" y="255"/>
                  </a:cubicBezTo>
                  <a:cubicBezTo>
                    <a:pt x="0" y="269"/>
                    <a:pt x="0" y="269"/>
                    <a:pt x="0" y="269"/>
                  </a:cubicBezTo>
                  <a:cubicBezTo>
                    <a:pt x="0" y="278"/>
                    <a:pt x="2" y="287"/>
                    <a:pt x="6" y="294"/>
                  </a:cubicBezTo>
                  <a:cubicBezTo>
                    <a:pt x="255" y="45"/>
                    <a:pt x="255" y="45"/>
                    <a:pt x="255" y="45"/>
                  </a:cubicBezTo>
                  <a:cubicBezTo>
                    <a:pt x="255" y="0"/>
                    <a:pt x="255" y="0"/>
                    <a:pt x="255" y="0"/>
                  </a:cubicBezTo>
                </a:path>
              </a:pathLst>
            </a:custGeom>
            <a:solidFill>
              <a:srgbClr val="95DB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0" name="Freeform 155"/>
            <p:cNvSpPr>
              <a:spLocks noEditPoints="1"/>
            </p:cNvSpPr>
            <p:nvPr/>
          </p:nvSpPr>
          <p:spPr bwMode="auto">
            <a:xfrm>
              <a:off x="3212" y="2218"/>
              <a:ext cx="358" cy="516"/>
            </a:xfrm>
            <a:custGeom>
              <a:avLst/>
              <a:gdLst>
                <a:gd name="T0" fmla="*/ 207 w 256"/>
                <a:gd name="T1" fmla="*/ 16 h 368"/>
                <a:gd name="T2" fmla="*/ 240 w 256"/>
                <a:gd name="T3" fmla="*/ 49 h 368"/>
                <a:gd name="T4" fmla="*/ 240 w 256"/>
                <a:gd name="T5" fmla="*/ 319 h 368"/>
                <a:gd name="T6" fmla="*/ 207 w 256"/>
                <a:gd name="T7" fmla="*/ 352 h 368"/>
                <a:gd name="T8" fmla="*/ 49 w 256"/>
                <a:gd name="T9" fmla="*/ 352 h 368"/>
                <a:gd name="T10" fmla="*/ 16 w 256"/>
                <a:gd name="T11" fmla="*/ 319 h 368"/>
                <a:gd name="T12" fmla="*/ 16 w 256"/>
                <a:gd name="T13" fmla="*/ 49 h 368"/>
                <a:gd name="T14" fmla="*/ 49 w 256"/>
                <a:gd name="T15" fmla="*/ 16 h 368"/>
                <a:gd name="T16" fmla="*/ 207 w 256"/>
                <a:gd name="T17" fmla="*/ 16 h 368"/>
                <a:gd name="T18" fmla="*/ 207 w 256"/>
                <a:gd name="T19" fmla="*/ 0 h 368"/>
                <a:gd name="T20" fmla="*/ 49 w 256"/>
                <a:gd name="T21" fmla="*/ 0 h 368"/>
                <a:gd name="T22" fmla="*/ 0 w 256"/>
                <a:gd name="T23" fmla="*/ 49 h 368"/>
                <a:gd name="T24" fmla="*/ 0 w 256"/>
                <a:gd name="T25" fmla="*/ 319 h 368"/>
                <a:gd name="T26" fmla="*/ 49 w 256"/>
                <a:gd name="T27" fmla="*/ 368 h 368"/>
                <a:gd name="T28" fmla="*/ 207 w 256"/>
                <a:gd name="T29" fmla="*/ 368 h 368"/>
                <a:gd name="T30" fmla="*/ 256 w 256"/>
                <a:gd name="T31" fmla="*/ 319 h 368"/>
                <a:gd name="T32" fmla="*/ 256 w 256"/>
                <a:gd name="T33" fmla="*/ 49 h 368"/>
                <a:gd name="T34" fmla="*/ 207 w 256"/>
                <a:gd name="T35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6" h="368">
                  <a:moveTo>
                    <a:pt x="207" y="16"/>
                  </a:moveTo>
                  <a:cubicBezTo>
                    <a:pt x="225" y="16"/>
                    <a:pt x="240" y="31"/>
                    <a:pt x="240" y="49"/>
                  </a:cubicBezTo>
                  <a:cubicBezTo>
                    <a:pt x="240" y="319"/>
                    <a:pt x="240" y="319"/>
                    <a:pt x="240" y="319"/>
                  </a:cubicBezTo>
                  <a:cubicBezTo>
                    <a:pt x="240" y="337"/>
                    <a:pt x="225" y="352"/>
                    <a:pt x="207" y="352"/>
                  </a:cubicBezTo>
                  <a:cubicBezTo>
                    <a:pt x="49" y="352"/>
                    <a:pt x="49" y="352"/>
                    <a:pt x="49" y="352"/>
                  </a:cubicBezTo>
                  <a:cubicBezTo>
                    <a:pt x="30" y="352"/>
                    <a:pt x="16" y="337"/>
                    <a:pt x="16" y="31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31"/>
                    <a:pt x="30" y="16"/>
                    <a:pt x="49" y="16"/>
                  </a:cubicBezTo>
                  <a:cubicBezTo>
                    <a:pt x="207" y="16"/>
                    <a:pt x="207" y="16"/>
                    <a:pt x="207" y="16"/>
                  </a:cubicBezTo>
                  <a:moveTo>
                    <a:pt x="207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22" y="0"/>
                    <a:pt x="0" y="22"/>
                    <a:pt x="0" y="49"/>
                  </a:cubicBezTo>
                  <a:cubicBezTo>
                    <a:pt x="0" y="319"/>
                    <a:pt x="0" y="319"/>
                    <a:pt x="0" y="319"/>
                  </a:cubicBezTo>
                  <a:cubicBezTo>
                    <a:pt x="0" y="346"/>
                    <a:pt x="22" y="368"/>
                    <a:pt x="49" y="368"/>
                  </a:cubicBezTo>
                  <a:cubicBezTo>
                    <a:pt x="207" y="368"/>
                    <a:pt x="207" y="368"/>
                    <a:pt x="207" y="368"/>
                  </a:cubicBezTo>
                  <a:cubicBezTo>
                    <a:pt x="234" y="368"/>
                    <a:pt x="256" y="346"/>
                    <a:pt x="256" y="319"/>
                  </a:cubicBezTo>
                  <a:cubicBezTo>
                    <a:pt x="256" y="49"/>
                    <a:pt x="256" y="49"/>
                    <a:pt x="256" y="49"/>
                  </a:cubicBezTo>
                  <a:cubicBezTo>
                    <a:pt x="256" y="22"/>
                    <a:pt x="234" y="0"/>
                    <a:pt x="207" y="0"/>
                  </a:cubicBezTo>
                </a:path>
              </a:pathLst>
            </a:custGeom>
            <a:solidFill>
              <a:srgbClr val="7E57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1" name="Freeform 156"/>
            <p:cNvSpPr/>
            <p:nvPr/>
          </p:nvSpPr>
          <p:spPr bwMode="auto">
            <a:xfrm>
              <a:off x="2621" y="2173"/>
              <a:ext cx="435" cy="561"/>
            </a:xfrm>
            <a:custGeom>
              <a:avLst/>
              <a:gdLst>
                <a:gd name="T0" fmla="*/ 262 w 311"/>
                <a:gd name="T1" fmla="*/ 400 h 400"/>
                <a:gd name="T2" fmla="*/ 56 w 311"/>
                <a:gd name="T3" fmla="*/ 400 h 400"/>
                <a:gd name="T4" fmla="*/ 9 w 311"/>
                <a:gd name="T5" fmla="*/ 338 h 400"/>
                <a:gd name="T6" fmla="*/ 95 w 311"/>
                <a:gd name="T7" fmla="*/ 35 h 400"/>
                <a:gd name="T8" fmla="*/ 142 w 311"/>
                <a:gd name="T9" fmla="*/ 0 h 400"/>
                <a:gd name="T10" fmla="*/ 262 w 311"/>
                <a:gd name="T11" fmla="*/ 0 h 400"/>
                <a:gd name="T12" fmla="*/ 311 w 311"/>
                <a:gd name="T13" fmla="*/ 49 h 400"/>
                <a:gd name="T14" fmla="*/ 311 w 311"/>
                <a:gd name="T15" fmla="*/ 351 h 400"/>
                <a:gd name="T16" fmla="*/ 262 w 311"/>
                <a:gd name="T17" fmla="*/ 40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1" h="400">
                  <a:moveTo>
                    <a:pt x="262" y="400"/>
                  </a:moveTo>
                  <a:cubicBezTo>
                    <a:pt x="56" y="400"/>
                    <a:pt x="56" y="400"/>
                    <a:pt x="56" y="400"/>
                  </a:cubicBezTo>
                  <a:cubicBezTo>
                    <a:pt x="23" y="400"/>
                    <a:pt x="0" y="369"/>
                    <a:pt x="9" y="338"/>
                  </a:cubicBezTo>
                  <a:cubicBezTo>
                    <a:pt x="95" y="35"/>
                    <a:pt x="95" y="35"/>
                    <a:pt x="95" y="35"/>
                  </a:cubicBezTo>
                  <a:cubicBezTo>
                    <a:pt x="101" y="14"/>
                    <a:pt x="120" y="0"/>
                    <a:pt x="142" y="0"/>
                  </a:cubicBezTo>
                  <a:cubicBezTo>
                    <a:pt x="262" y="0"/>
                    <a:pt x="262" y="0"/>
                    <a:pt x="262" y="0"/>
                  </a:cubicBezTo>
                  <a:cubicBezTo>
                    <a:pt x="289" y="0"/>
                    <a:pt x="311" y="22"/>
                    <a:pt x="311" y="49"/>
                  </a:cubicBezTo>
                  <a:cubicBezTo>
                    <a:pt x="311" y="351"/>
                    <a:pt x="311" y="351"/>
                    <a:pt x="311" y="351"/>
                  </a:cubicBezTo>
                  <a:cubicBezTo>
                    <a:pt x="311" y="378"/>
                    <a:pt x="289" y="400"/>
                    <a:pt x="262" y="400"/>
                  </a:cubicBezTo>
                </a:path>
              </a:pathLst>
            </a:custGeom>
            <a:solidFill>
              <a:srgbClr val="4FC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2" name="Freeform 157"/>
            <p:cNvSpPr/>
            <p:nvPr/>
          </p:nvSpPr>
          <p:spPr bwMode="auto">
            <a:xfrm>
              <a:off x="3056" y="2333"/>
              <a:ext cx="3" cy="34"/>
            </a:xfrm>
            <a:custGeom>
              <a:avLst/>
              <a:gdLst>
                <a:gd name="T0" fmla="*/ 3 w 3"/>
                <a:gd name="T1" fmla="*/ 0 h 34"/>
                <a:gd name="T2" fmla="*/ 3 w 3"/>
                <a:gd name="T3" fmla="*/ 0 h 34"/>
                <a:gd name="T4" fmla="*/ 0 w 3"/>
                <a:gd name="T5" fmla="*/ 1 h 34"/>
                <a:gd name="T6" fmla="*/ 0 w 3"/>
                <a:gd name="T7" fmla="*/ 34 h 34"/>
                <a:gd name="T8" fmla="*/ 3 w 3"/>
                <a:gd name="T9" fmla="*/ 32 h 34"/>
                <a:gd name="T10" fmla="*/ 3 w 3"/>
                <a:gd name="T1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4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lnTo>
                    <a:pt x="0" y="34"/>
                  </a:lnTo>
                  <a:lnTo>
                    <a:pt x="3" y="3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B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3" name="Freeform 158"/>
            <p:cNvSpPr/>
            <p:nvPr/>
          </p:nvSpPr>
          <p:spPr bwMode="auto">
            <a:xfrm>
              <a:off x="3056" y="2333"/>
              <a:ext cx="3" cy="34"/>
            </a:xfrm>
            <a:custGeom>
              <a:avLst/>
              <a:gdLst>
                <a:gd name="T0" fmla="*/ 3 w 3"/>
                <a:gd name="T1" fmla="*/ 0 h 34"/>
                <a:gd name="T2" fmla="*/ 3 w 3"/>
                <a:gd name="T3" fmla="*/ 0 h 34"/>
                <a:gd name="T4" fmla="*/ 0 w 3"/>
                <a:gd name="T5" fmla="*/ 1 h 34"/>
                <a:gd name="T6" fmla="*/ 0 w 3"/>
                <a:gd name="T7" fmla="*/ 34 h 34"/>
                <a:gd name="T8" fmla="*/ 3 w 3"/>
                <a:gd name="T9" fmla="*/ 32 h 34"/>
                <a:gd name="T10" fmla="*/ 3 w 3"/>
                <a:gd name="T1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4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lnTo>
                    <a:pt x="0" y="34"/>
                  </a:lnTo>
                  <a:lnTo>
                    <a:pt x="3" y="32"/>
                  </a:lnTo>
                  <a:lnTo>
                    <a:pt x="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4" name="Freeform 159"/>
            <p:cNvSpPr/>
            <p:nvPr/>
          </p:nvSpPr>
          <p:spPr bwMode="auto">
            <a:xfrm>
              <a:off x="2684" y="2357"/>
              <a:ext cx="350" cy="354"/>
            </a:xfrm>
            <a:custGeom>
              <a:avLst/>
              <a:gdLst>
                <a:gd name="T0" fmla="*/ 250 w 250"/>
                <a:gd name="T1" fmla="*/ 0 h 253"/>
                <a:gd name="T2" fmla="*/ 0 w 250"/>
                <a:gd name="T3" fmla="*/ 251 h 253"/>
                <a:gd name="T4" fmla="*/ 11 w 250"/>
                <a:gd name="T5" fmla="*/ 253 h 253"/>
                <a:gd name="T6" fmla="*/ 20 w 250"/>
                <a:gd name="T7" fmla="*/ 253 h 253"/>
                <a:gd name="T8" fmla="*/ 250 w 250"/>
                <a:gd name="T9" fmla="*/ 23 h 253"/>
                <a:gd name="T10" fmla="*/ 250 w 250"/>
                <a:gd name="T11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53">
                  <a:moveTo>
                    <a:pt x="250" y="0"/>
                  </a:moveTo>
                  <a:cubicBezTo>
                    <a:pt x="0" y="251"/>
                    <a:pt x="0" y="251"/>
                    <a:pt x="0" y="251"/>
                  </a:cubicBezTo>
                  <a:cubicBezTo>
                    <a:pt x="3" y="252"/>
                    <a:pt x="7" y="253"/>
                    <a:pt x="11" y="253"/>
                  </a:cubicBezTo>
                  <a:cubicBezTo>
                    <a:pt x="20" y="253"/>
                    <a:pt x="20" y="253"/>
                    <a:pt x="20" y="25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0"/>
                    <a:pt x="250" y="0"/>
                    <a:pt x="250" y="0"/>
                  </a:cubicBezTo>
                </a:path>
              </a:pathLst>
            </a:custGeom>
            <a:solidFill>
              <a:srgbClr val="95DB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5" name="Freeform 160"/>
            <p:cNvSpPr/>
            <p:nvPr/>
          </p:nvSpPr>
          <p:spPr bwMode="auto">
            <a:xfrm>
              <a:off x="2667" y="2234"/>
              <a:ext cx="367" cy="430"/>
            </a:xfrm>
            <a:custGeom>
              <a:avLst/>
              <a:gdLst>
                <a:gd name="T0" fmla="*/ 262 w 262"/>
                <a:gd name="T1" fmla="*/ 0 h 307"/>
                <a:gd name="T2" fmla="*/ 3 w 262"/>
                <a:gd name="T3" fmla="*/ 259 h 307"/>
                <a:gd name="T4" fmla="*/ 0 w 262"/>
                <a:gd name="T5" fmla="*/ 269 h 307"/>
                <a:gd name="T6" fmla="*/ 0 w 262"/>
                <a:gd name="T7" fmla="*/ 307 h 307"/>
                <a:gd name="T8" fmla="*/ 262 w 262"/>
                <a:gd name="T9" fmla="*/ 45 h 307"/>
                <a:gd name="T10" fmla="*/ 262 w 262"/>
                <a:gd name="T11" fmla="*/ 6 h 307"/>
                <a:gd name="T12" fmla="*/ 262 w 262"/>
                <a:gd name="T13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307">
                  <a:moveTo>
                    <a:pt x="262" y="0"/>
                  </a:moveTo>
                  <a:cubicBezTo>
                    <a:pt x="3" y="259"/>
                    <a:pt x="3" y="259"/>
                    <a:pt x="3" y="259"/>
                  </a:cubicBezTo>
                  <a:cubicBezTo>
                    <a:pt x="0" y="269"/>
                    <a:pt x="0" y="269"/>
                    <a:pt x="0" y="269"/>
                  </a:cubicBezTo>
                  <a:cubicBezTo>
                    <a:pt x="0" y="307"/>
                    <a:pt x="0" y="307"/>
                    <a:pt x="0" y="307"/>
                  </a:cubicBezTo>
                  <a:cubicBezTo>
                    <a:pt x="262" y="45"/>
                    <a:pt x="262" y="45"/>
                    <a:pt x="262" y="45"/>
                  </a:cubicBezTo>
                  <a:cubicBezTo>
                    <a:pt x="262" y="6"/>
                    <a:pt x="262" y="6"/>
                    <a:pt x="262" y="6"/>
                  </a:cubicBezTo>
                  <a:cubicBezTo>
                    <a:pt x="262" y="4"/>
                    <a:pt x="262" y="2"/>
                    <a:pt x="262" y="0"/>
                  </a:cubicBezTo>
                </a:path>
              </a:pathLst>
            </a:custGeom>
            <a:solidFill>
              <a:srgbClr val="95DB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6" name="Freeform 161"/>
            <p:cNvSpPr/>
            <p:nvPr/>
          </p:nvSpPr>
          <p:spPr bwMode="auto">
            <a:xfrm>
              <a:off x="3056" y="2224"/>
              <a:ext cx="3" cy="50"/>
            </a:xfrm>
            <a:custGeom>
              <a:avLst/>
              <a:gdLst>
                <a:gd name="T0" fmla="*/ 0 w 2"/>
                <a:gd name="T1" fmla="*/ 0 h 36"/>
                <a:gd name="T2" fmla="*/ 0 w 2"/>
                <a:gd name="T3" fmla="*/ 4 h 36"/>
                <a:gd name="T4" fmla="*/ 0 w 2"/>
                <a:gd name="T5" fmla="*/ 12 h 36"/>
                <a:gd name="T6" fmla="*/ 0 w 2"/>
                <a:gd name="T7" fmla="*/ 13 h 36"/>
                <a:gd name="T8" fmla="*/ 0 w 2"/>
                <a:gd name="T9" fmla="*/ 36 h 36"/>
                <a:gd name="T10" fmla="*/ 2 w 2"/>
                <a:gd name="T11" fmla="*/ 34 h 36"/>
                <a:gd name="T12" fmla="*/ 2 w 2"/>
                <a:gd name="T13" fmla="*/ 13 h 36"/>
                <a:gd name="T14" fmla="*/ 0 w 2"/>
                <a:gd name="T1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6">
                  <a:moveTo>
                    <a:pt x="0" y="0"/>
                  </a:moveTo>
                  <a:cubicBezTo>
                    <a:pt x="0" y="1"/>
                    <a:pt x="0" y="3"/>
                    <a:pt x="0" y="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8"/>
                    <a:pt x="1" y="4"/>
                    <a:pt x="0" y="0"/>
                  </a:cubicBezTo>
                </a:path>
              </a:pathLst>
            </a:custGeom>
            <a:solidFill>
              <a:srgbClr val="FFFB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7" name="Freeform 162"/>
            <p:cNvSpPr/>
            <p:nvPr/>
          </p:nvSpPr>
          <p:spPr bwMode="auto">
            <a:xfrm>
              <a:off x="3052" y="2214"/>
              <a:ext cx="4" cy="27"/>
            </a:xfrm>
            <a:custGeom>
              <a:avLst/>
              <a:gdLst>
                <a:gd name="T0" fmla="*/ 1 w 3"/>
                <a:gd name="T1" fmla="*/ 0 h 19"/>
                <a:gd name="T2" fmla="*/ 1 w 3"/>
                <a:gd name="T3" fmla="*/ 0 h 19"/>
                <a:gd name="T4" fmla="*/ 0 w 3"/>
                <a:gd name="T5" fmla="*/ 1 h 19"/>
                <a:gd name="T6" fmla="*/ 3 w 3"/>
                <a:gd name="T7" fmla="*/ 19 h 19"/>
                <a:gd name="T8" fmla="*/ 3 w 3"/>
                <a:gd name="T9" fmla="*/ 11 h 19"/>
                <a:gd name="T10" fmla="*/ 3 w 3"/>
                <a:gd name="T11" fmla="*/ 7 h 19"/>
                <a:gd name="T12" fmla="*/ 1 w 3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9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7"/>
                    <a:pt x="3" y="13"/>
                    <a:pt x="3" y="19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0"/>
                    <a:pt x="3" y="8"/>
                    <a:pt x="3" y="7"/>
                  </a:cubicBezTo>
                  <a:cubicBezTo>
                    <a:pt x="2" y="5"/>
                    <a:pt x="1" y="2"/>
                    <a:pt x="1" y="0"/>
                  </a:cubicBezTo>
                </a:path>
              </a:pathLst>
            </a:custGeom>
            <a:solidFill>
              <a:srgbClr val="FFFE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8" name="Freeform 163"/>
            <p:cNvSpPr>
              <a:spLocks noEditPoints="1"/>
            </p:cNvSpPr>
            <p:nvPr/>
          </p:nvSpPr>
          <p:spPr bwMode="auto">
            <a:xfrm>
              <a:off x="2621" y="2173"/>
              <a:ext cx="435" cy="561"/>
            </a:xfrm>
            <a:custGeom>
              <a:avLst/>
              <a:gdLst>
                <a:gd name="T0" fmla="*/ 262 w 311"/>
                <a:gd name="T1" fmla="*/ 16 h 400"/>
                <a:gd name="T2" fmla="*/ 295 w 311"/>
                <a:gd name="T3" fmla="*/ 49 h 400"/>
                <a:gd name="T4" fmla="*/ 295 w 311"/>
                <a:gd name="T5" fmla="*/ 351 h 400"/>
                <a:gd name="T6" fmla="*/ 262 w 311"/>
                <a:gd name="T7" fmla="*/ 384 h 400"/>
                <a:gd name="T8" fmla="*/ 56 w 311"/>
                <a:gd name="T9" fmla="*/ 384 h 400"/>
                <a:gd name="T10" fmla="*/ 30 w 311"/>
                <a:gd name="T11" fmla="*/ 371 h 400"/>
                <a:gd name="T12" fmla="*/ 24 w 311"/>
                <a:gd name="T13" fmla="*/ 342 h 400"/>
                <a:gd name="T14" fmla="*/ 110 w 311"/>
                <a:gd name="T15" fmla="*/ 40 h 400"/>
                <a:gd name="T16" fmla="*/ 142 w 311"/>
                <a:gd name="T17" fmla="*/ 16 h 400"/>
                <a:gd name="T18" fmla="*/ 262 w 311"/>
                <a:gd name="T19" fmla="*/ 16 h 400"/>
                <a:gd name="T20" fmla="*/ 262 w 311"/>
                <a:gd name="T21" fmla="*/ 0 h 400"/>
                <a:gd name="T22" fmla="*/ 142 w 311"/>
                <a:gd name="T23" fmla="*/ 0 h 400"/>
                <a:gd name="T24" fmla="*/ 95 w 311"/>
                <a:gd name="T25" fmla="*/ 35 h 400"/>
                <a:gd name="T26" fmla="*/ 9 w 311"/>
                <a:gd name="T27" fmla="*/ 338 h 400"/>
                <a:gd name="T28" fmla="*/ 56 w 311"/>
                <a:gd name="T29" fmla="*/ 400 h 400"/>
                <a:gd name="T30" fmla="*/ 262 w 311"/>
                <a:gd name="T31" fmla="*/ 400 h 400"/>
                <a:gd name="T32" fmla="*/ 311 w 311"/>
                <a:gd name="T33" fmla="*/ 351 h 400"/>
                <a:gd name="T34" fmla="*/ 311 w 311"/>
                <a:gd name="T35" fmla="*/ 49 h 400"/>
                <a:gd name="T36" fmla="*/ 262 w 311"/>
                <a:gd name="T37" fmla="*/ 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1" h="400">
                  <a:moveTo>
                    <a:pt x="262" y="16"/>
                  </a:moveTo>
                  <a:cubicBezTo>
                    <a:pt x="280" y="16"/>
                    <a:pt x="295" y="31"/>
                    <a:pt x="295" y="49"/>
                  </a:cubicBezTo>
                  <a:cubicBezTo>
                    <a:pt x="295" y="351"/>
                    <a:pt x="295" y="351"/>
                    <a:pt x="295" y="351"/>
                  </a:cubicBezTo>
                  <a:cubicBezTo>
                    <a:pt x="295" y="369"/>
                    <a:pt x="280" y="384"/>
                    <a:pt x="262" y="384"/>
                  </a:cubicBezTo>
                  <a:cubicBezTo>
                    <a:pt x="56" y="384"/>
                    <a:pt x="56" y="384"/>
                    <a:pt x="56" y="384"/>
                  </a:cubicBezTo>
                  <a:cubicBezTo>
                    <a:pt x="46" y="384"/>
                    <a:pt x="36" y="379"/>
                    <a:pt x="30" y="371"/>
                  </a:cubicBezTo>
                  <a:cubicBezTo>
                    <a:pt x="23" y="363"/>
                    <a:pt x="21" y="352"/>
                    <a:pt x="24" y="342"/>
                  </a:cubicBezTo>
                  <a:cubicBezTo>
                    <a:pt x="110" y="40"/>
                    <a:pt x="110" y="40"/>
                    <a:pt x="110" y="40"/>
                  </a:cubicBezTo>
                  <a:cubicBezTo>
                    <a:pt x="114" y="26"/>
                    <a:pt x="127" y="16"/>
                    <a:pt x="142" y="16"/>
                  </a:cubicBezTo>
                  <a:cubicBezTo>
                    <a:pt x="262" y="16"/>
                    <a:pt x="262" y="16"/>
                    <a:pt x="262" y="16"/>
                  </a:cubicBezTo>
                  <a:moveTo>
                    <a:pt x="262" y="0"/>
                  </a:moveTo>
                  <a:cubicBezTo>
                    <a:pt x="142" y="0"/>
                    <a:pt x="142" y="0"/>
                    <a:pt x="142" y="0"/>
                  </a:cubicBezTo>
                  <a:cubicBezTo>
                    <a:pt x="120" y="0"/>
                    <a:pt x="101" y="14"/>
                    <a:pt x="95" y="35"/>
                  </a:cubicBezTo>
                  <a:cubicBezTo>
                    <a:pt x="9" y="338"/>
                    <a:pt x="9" y="338"/>
                    <a:pt x="9" y="338"/>
                  </a:cubicBezTo>
                  <a:cubicBezTo>
                    <a:pt x="0" y="369"/>
                    <a:pt x="23" y="400"/>
                    <a:pt x="56" y="400"/>
                  </a:cubicBezTo>
                  <a:cubicBezTo>
                    <a:pt x="262" y="400"/>
                    <a:pt x="262" y="400"/>
                    <a:pt x="262" y="400"/>
                  </a:cubicBezTo>
                  <a:cubicBezTo>
                    <a:pt x="289" y="400"/>
                    <a:pt x="311" y="378"/>
                    <a:pt x="311" y="351"/>
                  </a:cubicBezTo>
                  <a:cubicBezTo>
                    <a:pt x="311" y="49"/>
                    <a:pt x="311" y="49"/>
                    <a:pt x="311" y="49"/>
                  </a:cubicBezTo>
                  <a:cubicBezTo>
                    <a:pt x="311" y="22"/>
                    <a:pt x="289" y="0"/>
                    <a:pt x="262" y="0"/>
                  </a:cubicBezTo>
                </a:path>
              </a:pathLst>
            </a:custGeom>
            <a:solidFill>
              <a:srgbClr val="7E57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9" name="Freeform 164"/>
            <p:cNvSpPr/>
            <p:nvPr/>
          </p:nvSpPr>
          <p:spPr bwMode="auto">
            <a:xfrm>
              <a:off x="2555" y="2566"/>
              <a:ext cx="112" cy="224"/>
            </a:xfrm>
            <a:custGeom>
              <a:avLst/>
              <a:gdLst>
                <a:gd name="T0" fmla="*/ 31 w 80"/>
                <a:gd name="T1" fmla="*/ 0 h 160"/>
                <a:gd name="T2" fmla="*/ 80 w 80"/>
                <a:gd name="T3" fmla="*/ 0 h 160"/>
                <a:gd name="T4" fmla="*/ 80 w 80"/>
                <a:gd name="T5" fmla="*/ 160 h 160"/>
                <a:gd name="T6" fmla="*/ 31 w 80"/>
                <a:gd name="T7" fmla="*/ 160 h 160"/>
                <a:gd name="T8" fmla="*/ 0 w 80"/>
                <a:gd name="T9" fmla="*/ 129 h 160"/>
                <a:gd name="T10" fmla="*/ 0 w 80"/>
                <a:gd name="T11" fmla="*/ 31 h 160"/>
                <a:gd name="T12" fmla="*/ 31 w 80"/>
                <a:gd name="T13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160">
                  <a:moveTo>
                    <a:pt x="31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0" y="160"/>
                    <a:pt x="80" y="160"/>
                    <a:pt x="80" y="160"/>
                  </a:cubicBezTo>
                  <a:cubicBezTo>
                    <a:pt x="31" y="160"/>
                    <a:pt x="31" y="160"/>
                    <a:pt x="31" y="160"/>
                  </a:cubicBezTo>
                  <a:cubicBezTo>
                    <a:pt x="14" y="160"/>
                    <a:pt x="0" y="146"/>
                    <a:pt x="0" y="129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14"/>
                    <a:pt x="14" y="0"/>
                    <a:pt x="31" y="0"/>
                  </a:cubicBezTo>
                </a:path>
              </a:pathLst>
            </a:custGeom>
            <a:solidFill>
              <a:srgbClr val="F06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0" name="Freeform 165"/>
            <p:cNvSpPr/>
            <p:nvPr/>
          </p:nvSpPr>
          <p:spPr bwMode="auto">
            <a:xfrm>
              <a:off x="2578" y="2620"/>
              <a:ext cx="56" cy="147"/>
            </a:xfrm>
            <a:custGeom>
              <a:avLst/>
              <a:gdLst>
                <a:gd name="T0" fmla="*/ 8 w 40"/>
                <a:gd name="T1" fmla="*/ 0 h 105"/>
                <a:gd name="T2" fmla="*/ 8 w 40"/>
                <a:gd name="T3" fmla="*/ 0 h 105"/>
                <a:gd name="T4" fmla="*/ 0 w 40"/>
                <a:gd name="T5" fmla="*/ 8 h 105"/>
                <a:gd name="T6" fmla="*/ 0 w 40"/>
                <a:gd name="T7" fmla="*/ 8 h 105"/>
                <a:gd name="T8" fmla="*/ 0 w 40"/>
                <a:gd name="T9" fmla="*/ 82 h 105"/>
                <a:gd name="T10" fmla="*/ 23 w 40"/>
                <a:gd name="T11" fmla="*/ 105 h 105"/>
                <a:gd name="T12" fmla="*/ 32 w 40"/>
                <a:gd name="T13" fmla="*/ 105 h 105"/>
                <a:gd name="T14" fmla="*/ 40 w 40"/>
                <a:gd name="T15" fmla="*/ 97 h 105"/>
                <a:gd name="T16" fmla="*/ 32 w 40"/>
                <a:gd name="T17" fmla="*/ 89 h 105"/>
                <a:gd name="T18" fmla="*/ 23 w 40"/>
                <a:gd name="T19" fmla="*/ 89 h 105"/>
                <a:gd name="T20" fmla="*/ 18 w 40"/>
                <a:gd name="T21" fmla="*/ 87 h 105"/>
                <a:gd name="T22" fmla="*/ 16 w 40"/>
                <a:gd name="T23" fmla="*/ 82 h 105"/>
                <a:gd name="T24" fmla="*/ 16 w 40"/>
                <a:gd name="T25" fmla="*/ 8 h 105"/>
                <a:gd name="T26" fmla="*/ 8 w 40"/>
                <a:gd name="T27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105"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95"/>
                    <a:pt x="10" y="105"/>
                    <a:pt x="23" y="105"/>
                  </a:cubicBezTo>
                  <a:cubicBezTo>
                    <a:pt x="32" y="105"/>
                    <a:pt x="32" y="105"/>
                    <a:pt x="32" y="105"/>
                  </a:cubicBezTo>
                  <a:cubicBezTo>
                    <a:pt x="36" y="105"/>
                    <a:pt x="40" y="101"/>
                    <a:pt x="40" y="97"/>
                  </a:cubicBezTo>
                  <a:cubicBezTo>
                    <a:pt x="40" y="92"/>
                    <a:pt x="36" y="89"/>
                    <a:pt x="32" y="89"/>
                  </a:cubicBezTo>
                  <a:cubicBezTo>
                    <a:pt x="23" y="89"/>
                    <a:pt x="23" y="89"/>
                    <a:pt x="23" y="89"/>
                  </a:cubicBezTo>
                  <a:cubicBezTo>
                    <a:pt x="21" y="89"/>
                    <a:pt x="19" y="88"/>
                    <a:pt x="18" y="87"/>
                  </a:cubicBezTo>
                  <a:cubicBezTo>
                    <a:pt x="17" y="85"/>
                    <a:pt x="16" y="84"/>
                    <a:pt x="16" y="82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</a:path>
              </a:pathLst>
            </a:custGeom>
            <a:solidFill>
              <a:srgbClr val="F6A1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1" name="Freeform 166"/>
            <p:cNvSpPr/>
            <p:nvPr/>
          </p:nvSpPr>
          <p:spPr bwMode="auto">
            <a:xfrm>
              <a:off x="2555" y="2578"/>
              <a:ext cx="13" cy="31"/>
            </a:xfrm>
            <a:custGeom>
              <a:avLst/>
              <a:gdLst>
                <a:gd name="T0" fmla="*/ 9 w 9"/>
                <a:gd name="T1" fmla="*/ 0 h 22"/>
                <a:gd name="T2" fmla="*/ 0 w 9"/>
                <a:gd name="T3" fmla="*/ 22 h 22"/>
                <a:gd name="T4" fmla="*/ 0 w 9"/>
                <a:gd name="T5" fmla="*/ 22 h 22"/>
                <a:gd name="T6" fmla="*/ 9 w 9"/>
                <a:gd name="T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2">
                  <a:moveTo>
                    <a:pt x="9" y="0"/>
                  </a:moveTo>
                  <a:cubicBezTo>
                    <a:pt x="3" y="6"/>
                    <a:pt x="0" y="1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4"/>
                    <a:pt x="3" y="6"/>
                    <a:pt x="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2" name="Freeform 167"/>
            <p:cNvSpPr/>
            <p:nvPr/>
          </p:nvSpPr>
          <p:spPr bwMode="auto">
            <a:xfrm>
              <a:off x="2555" y="2566"/>
              <a:ext cx="112" cy="54"/>
            </a:xfrm>
            <a:custGeom>
              <a:avLst/>
              <a:gdLst>
                <a:gd name="T0" fmla="*/ 80 w 80"/>
                <a:gd name="T1" fmla="*/ 0 h 39"/>
                <a:gd name="T2" fmla="*/ 31 w 80"/>
                <a:gd name="T3" fmla="*/ 0 h 39"/>
                <a:gd name="T4" fmla="*/ 31 w 80"/>
                <a:gd name="T5" fmla="*/ 0 h 39"/>
                <a:gd name="T6" fmla="*/ 9 w 80"/>
                <a:gd name="T7" fmla="*/ 9 h 39"/>
                <a:gd name="T8" fmla="*/ 0 w 80"/>
                <a:gd name="T9" fmla="*/ 31 h 39"/>
                <a:gd name="T10" fmla="*/ 0 w 80"/>
                <a:gd name="T11" fmla="*/ 39 h 39"/>
                <a:gd name="T12" fmla="*/ 31 w 80"/>
                <a:gd name="T13" fmla="*/ 8 h 39"/>
                <a:gd name="T14" fmla="*/ 80 w 80"/>
                <a:gd name="T15" fmla="*/ 8 h 39"/>
                <a:gd name="T16" fmla="*/ 80 w 80"/>
                <a:gd name="T1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" h="39">
                  <a:moveTo>
                    <a:pt x="80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2" y="0"/>
                    <a:pt x="15" y="3"/>
                    <a:pt x="9" y="9"/>
                  </a:cubicBezTo>
                  <a:cubicBezTo>
                    <a:pt x="3" y="15"/>
                    <a:pt x="0" y="23"/>
                    <a:pt x="0" y="31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22"/>
                    <a:pt x="14" y="8"/>
                    <a:pt x="31" y="8"/>
                  </a:cubicBezTo>
                  <a:cubicBezTo>
                    <a:pt x="80" y="8"/>
                    <a:pt x="80" y="8"/>
                    <a:pt x="80" y="8"/>
                  </a:cubicBezTo>
                  <a:cubicBezTo>
                    <a:pt x="80" y="0"/>
                    <a:pt x="80" y="0"/>
                    <a:pt x="80" y="0"/>
                  </a:cubicBezTo>
                </a:path>
              </a:pathLst>
            </a:custGeom>
            <a:solidFill>
              <a:srgbClr val="F6A1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3" name="Freeform 168"/>
            <p:cNvSpPr/>
            <p:nvPr/>
          </p:nvSpPr>
          <p:spPr bwMode="auto">
            <a:xfrm>
              <a:off x="2555" y="2746"/>
              <a:ext cx="112" cy="66"/>
            </a:xfrm>
            <a:custGeom>
              <a:avLst/>
              <a:gdLst>
                <a:gd name="T0" fmla="*/ 0 w 80"/>
                <a:gd name="T1" fmla="*/ 0 h 47"/>
                <a:gd name="T2" fmla="*/ 0 w 80"/>
                <a:gd name="T3" fmla="*/ 16 h 47"/>
                <a:gd name="T4" fmla="*/ 31 w 80"/>
                <a:gd name="T5" fmla="*/ 47 h 47"/>
                <a:gd name="T6" fmla="*/ 80 w 80"/>
                <a:gd name="T7" fmla="*/ 47 h 47"/>
                <a:gd name="T8" fmla="*/ 80 w 80"/>
                <a:gd name="T9" fmla="*/ 31 h 47"/>
                <a:gd name="T10" fmla="*/ 80 w 80"/>
                <a:gd name="T11" fmla="*/ 31 h 47"/>
                <a:gd name="T12" fmla="*/ 31 w 80"/>
                <a:gd name="T13" fmla="*/ 31 h 47"/>
                <a:gd name="T14" fmla="*/ 0 w 80"/>
                <a:gd name="T15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" h="47">
                  <a:moveTo>
                    <a:pt x="0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33"/>
                    <a:pt x="14" y="47"/>
                    <a:pt x="31" y="47"/>
                  </a:cubicBezTo>
                  <a:cubicBezTo>
                    <a:pt x="80" y="47"/>
                    <a:pt x="80" y="47"/>
                    <a:pt x="80" y="47"/>
                  </a:cubicBezTo>
                  <a:cubicBezTo>
                    <a:pt x="80" y="31"/>
                    <a:pt x="80" y="31"/>
                    <a:pt x="80" y="31"/>
                  </a:cubicBezTo>
                  <a:cubicBezTo>
                    <a:pt x="80" y="31"/>
                    <a:pt x="80" y="31"/>
                    <a:pt x="80" y="31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14" y="31"/>
                    <a:pt x="0" y="17"/>
                    <a:pt x="0" y="0"/>
                  </a:cubicBezTo>
                </a:path>
              </a:pathLst>
            </a:custGeom>
            <a:solidFill>
              <a:srgbClr val="CCC6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4" name="Freeform 169"/>
            <p:cNvSpPr/>
            <p:nvPr/>
          </p:nvSpPr>
          <p:spPr bwMode="auto">
            <a:xfrm>
              <a:off x="2555" y="2746"/>
              <a:ext cx="112" cy="44"/>
            </a:xfrm>
            <a:custGeom>
              <a:avLst/>
              <a:gdLst>
                <a:gd name="T0" fmla="*/ 0 w 80"/>
                <a:gd name="T1" fmla="*/ 0 h 31"/>
                <a:gd name="T2" fmla="*/ 0 w 80"/>
                <a:gd name="T3" fmla="*/ 0 h 31"/>
                <a:gd name="T4" fmla="*/ 0 w 80"/>
                <a:gd name="T5" fmla="*/ 0 h 31"/>
                <a:gd name="T6" fmla="*/ 31 w 80"/>
                <a:gd name="T7" fmla="*/ 31 h 31"/>
                <a:gd name="T8" fmla="*/ 80 w 80"/>
                <a:gd name="T9" fmla="*/ 31 h 31"/>
                <a:gd name="T10" fmla="*/ 31 w 80"/>
                <a:gd name="T11" fmla="*/ 31 h 31"/>
                <a:gd name="T12" fmla="*/ 0 w 80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3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"/>
                    <a:pt x="14" y="31"/>
                    <a:pt x="31" y="31"/>
                  </a:cubicBezTo>
                  <a:cubicBezTo>
                    <a:pt x="80" y="31"/>
                    <a:pt x="80" y="31"/>
                    <a:pt x="80" y="31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14" y="31"/>
                    <a:pt x="0" y="17"/>
                    <a:pt x="0" y="0"/>
                  </a:cubicBezTo>
                </a:path>
              </a:pathLst>
            </a:custGeom>
            <a:solidFill>
              <a:srgbClr val="C04E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5" name="Freeform 170"/>
            <p:cNvSpPr/>
            <p:nvPr/>
          </p:nvSpPr>
          <p:spPr bwMode="auto">
            <a:xfrm>
              <a:off x="3969" y="2860"/>
              <a:ext cx="231" cy="201"/>
            </a:xfrm>
            <a:custGeom>
              <a:avLst/>
              <a:gdLst>
                <a:gd name="T0" fmla="*/ 84 w 165"/>
                <a:gd name="T1" fmla="*/ 0 h 144"/>
                <a:gd name="T2" fmla="*/ 0 w 165"/>
                <a:gd name="T3" fmla="*/ 83 h 144"/>
                <a:gd name="T4" fmla="*/ 27 w 165"/>
                <a:gd name="T5" fmla="*/ 144 h 144"/>
                <a:gd name="T6" fmla="*/ 165 w 165"/>
                <a:gd name="T7" fmla="*/ 64 h 144"/>
                <a:gd name="T8" fmla="*/ 84 w 165"/>
                <a:gd name="T9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" h="144">
                  <a:moveTo>
                    <a:pt x="84" y="0"/>
                  </a:moveTo>
                  <a:cubicBezTo>
                    <a:pt x="38" y="0"/>
                    <a:pt x="0" y="37"/>
                    <a:pt x="0" y="83"/>
                  </a:cubicBezTo>
                  <a:cubicBezTo>
                    <a:pt x="0" y="107"/>
                    <a:pt x="10" y="129"/>
                    <a:pt x="27" y="144"/>
                  </a:cubicBezTo>
                  <a:cubicBezTo>
                    <a:pt x="165" y="64"/>
                    <a:pt x="165" y="64"/>
                    <a:pt x="165" y="64"/>
                  </a:cubicBezTo>
                  <a:cubicBezTo>
                    <a:pt x="156" y="28"/>
                    <a:pt x="123" y="0"/>
                    <a:pt x="84" y="0"/>
                  </a:cubicBezTo>
                </a:path>
              </a:pathLst>
            </a:custGeom>
            <a:solidFill>
              <a:srgbClr val="F06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6" name="Freeform 171"/>
            <p:cNvSpPr/>
            <p:nvPr/>
          </p:nvSpPr>
          <p:spPr bwMode="auto">
            <a:xfrm>
              <a:off x="3927" y="2819"/>
              <a:ext cx="67" cy="66"/>
            </a:xfrm>
            <a:custGeom>
              <a:avLst/>
              <a:gdLst>
                <a:gd name="T0" fmla="*/ 33 w 48"/>
                <a:gd name="T1" fmla="*/ 45 h 47"/>
                <a:gd name="T2" fmla="*/ 39 w 48"/>
                <a:gd name="T3" fmla="*/ 47 h 47"/>
                <a:gd name="T4" fmla="*/ 45 w 48"/>
                <a:gd name="T5" fmla="*/ 45 h 47"/>
                <a:gd name="T6" fmla="*/ 45 w 48"/>
                <a:gd name="T7" fmla="*/ 33 h 47"/>
                <a:gd name="T8" fmla="*/ 15 w 48"/>
                <a:gd name="T9" fmla="*/ 3 h 47"/>
                <a:gd name="T10" fmla="*/ 3 w 48"/>
                <a:gd name="T11" fmla="*/ 3 h 47"/>
                <a:gd name="T12" fmla="*/ 3 w 48"/>
                <a:gd name="T13" fmla="*/ 15 h 47"/>
                <a:gd name="T14" fmla="*/ 33 w 48"/>
                <a:gd name="T15" fmla="*/ 4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47">
                  <a:moveTo>
                    <a:pt x="33" y="45"/>
                  </a:moveTo>
                  <a:cubicBezTo>
                    <a:pt x="35" y="46"/>
                    <a:pt x="37" y="47"/>
                    <a:pt x="39" y="47"/>
                  </a:cubicBezTo>
                  <a:cubicBezTo>
                    <a:pt x="41" y="47"/>
                    <a:pt x="43" y="46"/>
                    <a:pt x="45" y="45"/>
                  </a:cubicBezTo>
                  <a:cubicBezTo>
                    <a:pt x="48" y="41"/>
                    <a:pt x="48" y="36"/>
                    <a:pt x="45" y="3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2" y="0"/>
                    <a:pt x="7" y="0"/>
                    <a:pt x="3" y="3"/>
                  </a:cubicBezTo>
                  <a:cubicBezTo>
                    <a:pt x="0" y="7"/>
                    <a:pt x="0" y="12"/>
                    <a:pt x="3" y="15"/>
                  </a:cubicBezTo>
                  <a:lnTo>
                    <a:pt x="33" y="45"/>
                  </a:lnTo>
                  <a:close/>
                </a:path>
              </a:pathLst>
            </a:custGeom>
            <a:solidFill>
              <a:srgbClr val="F06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7" name="Freeform 172"/>
            <p:cNvSpPr/>
            <p:nvPr/>
          </p:nvSpPr>
          <p:spPr bwMode="auto">
            <a:xfrm>
              <a:off x="3927" y="3067"/>
              <a:ext cx="67" cy="66"/>
            </a:xfrm>
            <a:custGeom>
              <a:avLst/>
              <a:gdLst>
                <a:gd name="T0" fmla="*/ 33 w 48"/>
                <a:gd name="T1" fmla="*/ 3 h 47"/>
                <a:gd name="T2" fmla="*/ 3 w 48"/>
                <a:gd name="T3" fmla="*/ 33 h 47"/>
                <a:gd name="T4" fmla="*/ 3 w 48"/>
                <a:gd name="T5" fmla="*/ 45 h 47"/>
                <a:gd name="T6" fmla="*/ 9 w 48"/>
                <a:gd name="T7" fmla="*/ 47 h 47"/>
                <a:gd name="T8" fmla="*/ 15 w 48"/>
                <a:gd name="T9" fmla="*/ 45 h 47"/>
                <a:gd name="T10" fmla="*/ 45 w 48"/>
                <a:gd name="T11" fmla="*/ 15 h 47"/>
                <a:gd name="T12" fmla="*/ 45 w 48"/>
                <a:gd name="T13" fmla="*/ 3 h 47"/>
                <a:gd name="T14" fmla="*/ 33 w 48"/>
                <a:gd name="T15" fmla="*/ 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47">
                  <a:moveTo>
                    <a:pt x="33" y="3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0" y="36"/>
                    <a:pt x="0" y="41"/>
                    <a:pt x="3" y="45"/>
                  </a:cubicBezTo>
                  <a:cubicBezTo>
                    <a:pt x="5" y="46"/>
                    <a:pt x="7" y="47"/>
                    <a:pt x="9" y="47"/>
                  </a:cubicBezTo>
                  <a:cubicBezTo>
                    <a:pt x="12" y="47"/>
                    <a:pt x="14" y="46"/>
                    <a:pt x="15" y="45"/>
                  </a:cubicBezTo>
                  <a:cubicBezTo>
                    <a:pt x="45" y="15"/>
                    <a:pt x="45" y="15"/>
                    <a:pt x="45" y="15"/>
                  </a:cubicBezTo>
                  <a:cubicBezTo>
                    <a:pt x="48" y="12"/>
                    <a:pt x="48" y="7"/>
                    <a:pt x="45" y="3"/>
                  </a:cubicBezTo>
                  <a:cubicBezTo>
                    <a:pt x="41" y="0"/>
                    <a:pt x="36" y="0"/>
                    <a:pt x="33" y="3"/>
                  </a:cubicBezTo>
                </a:path>
              </a:pathLst>
            </a:custGeom>
            <a:solidFill>
              <a:srgbClr val="F06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8" name="Freeform 173"/>
            <p:cNvSpPr/>
            <p:nvPr/>
          </p:nvSpPr>
          <p:spPr bwMode="auto">
            <a:xfrm>
              <a:off x="4174" y="2819"/>
              <a:ext cx="68" cy="66"/>
            </a:xfrm>
            <a:custGeom>
              <a:avLst/>
              <a:gdLst>
                <a:gd name="T0" fmla="*/ 45 w 48"/>
                <a:gd name="T1" fmla="*/ 3 h 47"/>
                <a:gd name="T2" fmla="*/ 33 w 48"/>
                <a:gd name="T3" fmla="*/ 3 h 47"/>
                <a:gd name="T4" fmla="*/ 3 w 48"/>
                <a:gd name="T5" fmla="*/ 33 h 47"/>
                <a:gd name="T6" fmla="*/ 3 w 48"/>
                <a:gd name="T7" fmla="*/ 45 h 47"/>
                <a:gd name="T8" fmla="*/ 9 w 48"/>
                <a:gd name="T9" fmla="*/ 47 h 47"/>
                <a:gd name="T10" fmla="*/ 15 w 48"/>
                <a:gd name="T11" fmla="*/ 45 h 47"/>
                <a:gd name="T12" fmla="*/ 45 w 48"/>
                <a:gd name="T13" fmla="*/ 15 h 47"/>
                <a:gd name="T14" fmla="*/ 45 w 48"/>
                <a:gd name="T15" fmla="*/ 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47">
                  <a:moveTo>
                    <a:pt x="45" y="3"/>
                  </a:moveTo>
                  <a:cubicBezTo>
                    <a:pt x="41" y="0"/>
                    <a:pt x="36" y="0"/>
                    <a:pt x="33" y="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0" y="36"/>
                    <a:pt x="0" y="41"/>
                    <a:pt x="3" y="45"/>
                  </a:cubicBezTo>
                  <a:cubicBezTo>
                    <a:pt x="5" y="46"/>
                    <a:pt x="7" y="47"/>
                    <a:pt x="9" y="47"/>
                  </a:cubicBezTo>
                  <a:cubicBezTo>
                    <a:pt x="11" y="47"/>
                    <a:pt x="14" y="46"/>
                    <a:pt x="15" y="45"/>
                  </a:cubicBezTo>
                  <a:cubicBezTo>
                    <a:pt x="45" y="15"/>
                    <a:pt x="45" y="15"/>
                    <a:pt x="45" y="15"/>
                  </a:cubicBezTo>
                  <a:cubicBezTo>
                    <a:pt x="48" y="12"/>
                    <a:pt x="48" y="7"/>
                    <a:pt x="45" y="3"/>
                  </a:cubicBezTo>
                </a:path>
              </a:pathLst>
            </a:custGeom>
            <a:solidFill>
              <a:srgbClr val="F06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9" name="Freeform 174"/>
            <p:cNvSpPr/>
            <p:nvPr/>
          </p:nvSpPr>
          <p:spPr bwMode="auto">
            <a:xfrm>
              <a:off x="3868" y="2965"/>
              <a:ext cx="83" cy="24"/>
            </a:xfrm>
            <a:custGeom>
              <a:avLst/>
              <a:gdLst>
                <a:gd name="T0" fmla="*/ 59 w 59"/>
                <a:gd name="T1" fmla="*/ 8 h 17"/>
                <a:gd name="T2" fmla="*/ 50 w 59"/>
                <a:gd name="T3" fmla="*/ 0 h 17"/>
                <a:gd name="T4" fmla="*/ 9 w 59"/>
                <a:gd name="T5" fmla="*/ 0 h 17"/>
                <a:gd name="T6" fmla="*/ 0 w 59"/>
                <a:gd name="T7" fmla="*/ 8 h 17"/>
                <a:gd name="T8" fmla="*/ 9 w 59"/>
                <a:gd name="T9" fmla="*/ 17 h 17"/>
                <a:gd name="T10" fmla="*/ 50 w 59"/>
                <a:gd name="T11" fmla="*/ 17 h 17"/>
                <a:gd name="T12" fmla="*/ 59 w 59"/>
                <a:gd name="T13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17">
                  <a:moveTo>
                    <a:pt x="59" y="8"/>
                  </a:moveTo>
                  <a:cubicBezTo>
                    <a:pt x="59" y="4"/>
                    <a:pt x="55" y="0"/>
                    <a:pt x="5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13"/>
                    <a:pt x="4" y="17"/>
                    <a:pt x="9" y="17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55" y="17"/>
                    <a:pt x="59" y="13"/>
                    <a:pt x="59" y="8"/>
                  </a:cubicBezTo>
                </a:path>
              </a:pathLst>
            </a:custGeom>
            <a:solidFill>
              <a:srgbClr val="F06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0" name="Freeform 175"/>
            <p:cNvSpPr/>
            <p:nvPr/>
          </p:nvSpPr>
          <p:spPr bwMode="auto">
            <a:xfrm>
              <a:off x="4072" y="2760"/>
              <a:ext cx="24" cy="83"/>
            </a:xfrm>
            <a:custGeom>
              <a:avLst/>
              <a:gdLst>
                <a:gd name="T0" fmla="*/ 9 w 17"/>
                <a:gd name="T1" fmla="*/ 59 h 59"/>
                <a:gd name="T2" fmla="*/ 17 w 17"/>
                <a:gd name="T3" fmla="*/ 50 h 59"/>
                <a:gd name="T4" fmla="*/ 17 w 17"/>
                <a:gd name="T5" fmla="*/ 9 h 59"/>
                <a:gd name="T6" fmla="*/ 9 w 17"/>
                <a:gd name="T7" fmla="*/ 0 h 59"/>
                <a:gd name="T8" fmla="*/ 0 w 17"/>
                <a:gd name="T9" fmla="*/ 9 h 59"/>
                <a:gd name="T10" fmla="*/ 0 w 17"/>
                <a:gd name="T11" fmla="*/ 50 h 59"/>
                <a:gd name="T12" fmla="*/ 9 w 17"/>
                <a:gd name="T13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9">
                  <a:moveTo>
                    <a:pt x="9" y="59"/>
                  </a:moveTo>
                  <a:cubicBezTo>
                    <a:pt x="13" y="59"/>
                    <a:pt x="17" y="55"/>
                    <a:pt x="17" y="50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5"/>
                    <a:pt x="4" y="59"/>
                    <a:pt x="9" y="59"/>
                  </a:cubicBezTo>
                </a:path>
              </a:pathLst>
            </a:custGeom>
            <a:solidFill>
              <a:srgbClr val="F06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1" name="Freeform 176"/>
            <p:cNvSpPr/>
            <p:nvPr/>
          </p:nvSpPr>
          <p:spPr bwMode="auto">
            <a:xfrm>
              <a:off x="4075" y="2976"/>
              <a:ext cx="127" cy="165"/>
            </a:xfrm>
            <a:custGeom>
              <a:avLst/>
              <a:gdLst>
                <a:gd name="T0" fmla="*/ 0 w 91"/>
                <a:gd name="T1" fmla="*/ 80 h 118"/>
                <a:gd name="T2" fmla="*/ 12 w 91"/>
                <a:gd name="T3" fmla="*/ 91 h 118"/>
                <a:gd name="T4" fmla="*/ 23 w 91"/>
                <a:gd name="T5" fmla="*/ 80 h 118"/>
                <a:gd name="T6" fmla="*/ 23 w 91"/>
                <a:gd name="T7" fmla="*/ 46 h 118"/>
                <a:gd name="T8" fmla="*/ 29 w 91"/>
                <a:gd name="T9" fmla="*/ 40 h 118"/>
                <a:gd name="T10" fmla="*/ 34 w 91"/>
                <a:gd name="T11" fmla="*/ 46 h 118"/>
                <a:gd name="T12" fmla="*/ 34 w 91"/>
                <a:gd name="T13" fmla="*/ 71 h 118"/>
                <a:gd name="T14" fmla="*/ 43 w 91"/>
                <a:gd name="T15" fmla="*/ 80 h 118"/>
                <a:gd name="T16" fmla="*/ 53 w 91"/>
                <a:gd name="T17" fmla="*/ 71 h 118"/>
                <a:gd name="T18" fmla="*/ 53 w 91"/>
                <a:gd name="T19" fmla="*/ 55 h 118"/>
                <a:gd name="T20" fmla="*/ 58 w 91"/>
                <a:gd name="T21" fmla="*/ 49 h 118"/>
                <a:gd name="T22" fmla="*/ 64 w 91"/>
                <a:gd name="T23" fmla="*/ 55 h 118"/>
                <a:gd name="T24" fmla="*/ 64 w 91"/>
                <a:gd name="T25" fmla="*/ 90 h 118"/>
                <a:gd name="T26" fmla="*/ 66 w 91"/>
                <a:gd name="T27" fmla="*/ 92 h 118"/>
                <a:gd name="T28" fmla="*/ 68 w 91"/>
                <a:gd name="T29" fmla="*/ 90 h 118"/>
                <a:gd name="T30" fmla="*/ 68 w 91"/>
                <a:gd name="T31" fmla="*/ 27 h 118"/>
                <a:gd name="T32" fmla="*/ 74 w 91"/>
                <a:gd name="T33" fmla="*/ 21 h 118"/>
                <a:gd name="T34" fmla="*/ 80 w 91"/>
                <a:gd name="T35" fmla="*/ 27 h 118"/>
                <a:gd name="T36" fmla="*/ 80 w 91"/>
                <a:gd name="T37" fmla="*/ 27 h 118"/>
                <a:gd name="T38" fmla="*/ 80 w 91"/>
                <a:gd name="T39" fmla="*/ 112 h 118"/>
                <a:gd name="T40" fmla="*/ 85 w 91"/>
                <a:gd name="T41" fmla="*/ 118 h 118"/>
                <a:gd name="T42" fmla="*/ 91 w 91"/>
                <a:gd name="T43" fmla="*/ 112 h 118"/>
                <a:gd name="T44" fmla="*/ 91 w 91"/>
                <a:gd name="T45" fmla="*/ 0 h 118"/>
                <a:gd name="T46" fmla="*/ 0 w 91"/>
                <a:gd name="T47" fmla="*/ 52 h 118"/>
                <a:gd name="T48" fmla="*/ 0 w 91"/>
                <a:gd name="T49" fmla="*/ 8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1" h="118">
                  <a:moveTo>
                    <a:pt x="0" y="80"/>
                  </a:moveTo>
                  <a:cubicBezTo>
                    <a:pt x="0" y="86"/>
                    <a:pt x="5" y="91"/>
                    <a:pt x="12" y="91"/>
                  </a:cubicBezTo>
                  <a:cubicBezTo>
                    <a:pt x="18" y="91"/>
                    <a:pt x="23" y="86"/>
                    <a:pt x="23" y="80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3" y="42"/>
                    <a:pt x="26" y="40"/>
                    <a:pt x="29" y="40"/>
                  </a:cubicBezTo>
                  <a:cubicBezTo>
                    <a:pt x="32" y="40"/>
                    <a:pt x="34" y="42"/>
                    <a:pt x="34" y="46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6"/>
                    <a:pt x="38" y="80"/>
                    <a:pt x="43" y="80"/>
                  </a:cubicBezTo>
                  <a:cubicBezTo>
                    <a:pt x="48" y="80"/>
                    <a:pt x="53" y="76"/>
                    <a:pt x="53" y="71"/>
                  </a:cubicBezTo>
                  <a:cubicBezTo>
                    <a:pt x="53" y="55"/>
                    <a:pt x="53" y="55"/>
                    <a:pt x="53" y="55"/>
                  </a:cubicBezTo>
                  <a:cubicBezTo>
                    <a:pt x="53" y="52"/>
                    <a:pt x="55" y="49"/>
                    <a:pt x="58" y="49"/>
                  </a:cubicBezTo>
                  <a:cubicBezTo>
                    <a:pt x="61" y="49"/>
                    <a:pt x="64" y="52"/>
                    <a:pt x="64" y="55"/>
                  </a:cubicBezTo>
                  <a:cubicBezTo>
                    <a:pt x="64" y="90"/>
                    <a:pt x="64" y="90"/>
                    <a:pt x="64" y="90"/>
                  </a:cubicBezTo>
                  <a:cubicBezTo>
                    <a:pt x="64" y="91"/>
                    <a:pt x="65" y="92"/>
                    <a:pt x="66" y="92"/>
                  </a:cubicBezTo>
                  <a:cubicBezTo>
                    <a:pt x="67" y="92"/>
                    <a:pt x="68" y="91"/>
                    <a:pt x="68" y="90"/>
                  </a:cubicBezTo>
                  <a:cubicBezTo>
                    <a:pt x="68" y="27"/>
                    <a:pt x="68" y="27"/>
                    <a:pt x="68" y="27"/>
                  </a:cubicBezTo>
                  <a:cubicBezTo>
                    <a:pt x="68" y="23"/>
                    <a:pt x="71" y="21"/>
                    <a:pt x="74" y="21"/>
                  </a:cubicBezTo>
                  <a:cubicBezTo>
                    <a:pt x="77" y="21"/>
                    <a:pt x="80" y="23"/>
                    <a:pt x="80" y="27"/>
                  </a:cubicBezTo>
                  <a:cubicBezTo>
                    <a:pt x="80" y="27"/>
                    <a:pt x="80" y="27"/>
                    <a:pt x="80" y="27"/>
                  </a:cubicBezTo>
                  <a:cubicBezTo>
                    <a:pt x="80" y="112"/>
                    <a:pt x="80" y="112"/>
                    <a:pt x="80" y="112"/>
                  </a:cubicBezTo>
                  <a:cubicBezTo>
                    <a:pt x="80" y="115"/>
                    <a:pt x="82" y="118"/>
                    <a:pt x="85" y="118"/>
                  </a:cubicBezTo>
                  <a:cubicBezTo>
                    <a:pt x="89" y="118"/>
                    <a:pt x="91" y="115"/>
                    <a:pt x="91" y="112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0" y="52"/>
                    <a:pt x="0" y="52"/>
                    <a:pt x="0" y="52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F06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2" name="Freeform 177"/>
            <p:cNvSpPr/>
            <p:nvPr/>
          </p:nvSpPr>
          <p:spPr bwMode="auto">
            <a:xfrm>
              <a:off x="4021" y="3054"/>
              <a:ext cx="127" cy="162"/>
            </a:xfrm>
            <a:custGeom>
              <a:avLst/>
              <a:gdLst>
                <a:gd name="T0" fmla="*/ 0 w 91"/>
                <a:gd name="T1" fmla="*/ 18 h 115"/>
                <a:gd name="T2" fmla="*/ 31 w 91"/>
                <a:gd name="T3" fmla="*/ 0 h 115"/>
                <a:gd name="T4" fmla="*/ 31 w 91"/>
                <a:gd name="T5" fmla="*/ 14 h 115"/>
                <a:gd name="T6" fmla="*/ 52 w 91"/>
                <a:gd name="T7" fmla="*/ 43 h 115"/>
                <a:gd name="T8" fmla="*/ 70 w 91"/>
                <a:gd name="T9" fmla="*/ 27 h 115"/>
                <a:gd name="T10" fmla="*/ 91 w 91"/>
                <a:gd name="T11" fmla="*/ 30 h 115"/>
                <a:gd name="T12" fmla="*/ 54 w 91"/>
                <a:gd name="T13" fmla="*/ 107 h 115"/>
                <a:gd name="T14" fmla="*/ 42 w 91"/>
                <a:gd name="T15" fmla="*/ 107 h 115"/>
                <a:gd name="T16" fmla="*/ 0 w 91"/>
                <a:gd name="T17" fmla="*/ 18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" h="115">
                  <a:moveTo>
                    <a:pt x="0" y="18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1" y="14"/>
                    <a:pt x="27" y="44"/>
                    <a:pt x="52" y="43"/>
                  </a:cubicBezTo>
                  <a:cubicBezTo>
                    <a:pt x="52" y="43"/>
                    <a:pt x="67" y="42"/>
                    <a:pt x="70" y="27"/>
                  </a:cubicBezTo>
                  <a:cubicBezTo>
                    <a:pt x="70" y="27"/>
                    <a:pt x="80" y="36"/>
                    <a:pt x="91" y="30"/>
                  </a:cubicBezTo>
                  <a:cubicBezTo>
                    <a:pt x="54" y="107"/>
                    <a:pt x="54" y="107"/>
                    <a:pt x="54" y="107"/>
                  </a:cubicBezTo>
                  <a:cubicBezTo>
                    <a:pt x="54" y="107"/>
                    <a:pt x="49" y="115"/>
                    <a:pt x="42" y="107"/>
                  </a:cubicBezTo>
                  <a:cubicBezTo>
                    <a:pt x="36" y="99"/>
                    <a:pt x="0" y="18"/>
                    <a:pt x="0" y="18"/>
                  </a:cubicBezTo>
                </a:path>
              </a:pathLst>
            </a:custGeom>
            <a:solidFill>
              <a:srgbClr val="F06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2938112" y="2221030"/>
            <a:ext cx="62788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800" smtClean="0">
                <a:solidFill>
                  <a:srgbClr val="92D050"/>
                </a:solidFill>
                <a:latin typeface="方正粗圆_GBK" panose="03000509000000000000" pitchFamily="65" charset="-122"/>
                <a:ea typeface="方正粗圆_GBK" panose="03000509000000000000" pitchFamily="65" charset="-122"/>
              </a:rPr>
              <a:t>健康成长，远离小摊贩</a:t>
            </a:r>
            <a:endParaRPr lang="zh-CN" altLang="en-US" sz="4800">
              <a:solidFill>
                <a:srgbClr val="92D050"/>
              </a:solidFill>
              <a:latin typeface="方正粗圆_GBK" panose="03000509000000000000" pitchFamily="65" charset="-122"/>
              <a:ea typeface="方正粗圆_GBK" panose="03000509000000000000" pitchFamily="65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5063490"/>
            <a:ext cx="12192000" cy="1794510"/>
          </a:xfrm>
          <a:prstGeom prst="rect">
            <a:avLst/>
          </a:prstGeom>
          <a:solidFill>
            <a:srgbClr val="298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drap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xit" presetSubtype="8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矩形 5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D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644440" y="2707675"/>
            <a:ext cx="36920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dirty="0" smtClean="0">
                <a:solidFill>
                  <a:srgbClr val="298F7C"/>
                </a:solidFill>
                <a:latin typeface="【微博：暖色君】萌妹体" panose="020B0604000101010104" pitchFamily="34" charset="-122"/>
                <a:ea typeface="【微博：暖色君】萌妹体" panose="020B0604000101010104" pitchFamily="34" charset="-122"/>
              </a:rPr>
              <a:t>十大垃圾食品</a:t>
            </a:r>
            <a:endParaRPr lang="zh-CN" altLang="en-US" sz="4400" dirty="0">
              <a:solidFill>
                <a:srgbClr val="298F7C"/>
              </a:solidFill>
              <a:latin typeface="【微博：暖色君】萌妹体" panose="020B0604000101010104" pitchFamily="34" charset="-122"/>
              <a:ea typeface="【微博：暖色君】萌妹体" panose="020B06040001010101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669060" y="1675618"/>
            <a:ext cx="2629772" cy="2763083"/>
            <a:chOff x="3077820" y="1914551"/>
            <a:chExt cx="2167339" cy="2277207"/>
          </a:xfrm>
        </p:grpSpPr>
        <p:sp>
          <p:nvSpPr>
            <p:cNvPr id="8" name="文本框 7"/>
            <p:cNvSpPr txBox="1"/>
            <p:nvPr/>
          </p:nvSpPr>
          <p:spPr>
            <a:xfrm>
              <a:off x="3077820" y="1914551"/>
              <a:ext cx="654346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600" b="1" smtClean="0">
                  <a:solidFill>
                    <a:srgbClr val="B69866"/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1</a:t>
              </a:r>
              <a:endParaRPr lang="zh-CN" altLang="en-US" sz="9600" b="1">
                <a:solidFill>
                  <a:srgbClr val="B69866"/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3306420" y="2477258"/>
              <a:ext cx="1714500" cy="1714500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B698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4" t="7183" r="24747" b="16723"/>
            <a:stretch>
              <a:fillRect/>
            </a:stretch>
          </p:blipFill>
          <p:spPr>
            <a:xfrm>
              <a:off x="3078585" y="2336746"/>
              <a:ext cx="2166574" cy="1704104"/>
            </a:xfrm>
            <a:prstGeom prst="rect">
              <a:avLst/>
            </a:prstGeom>
            <a:effectLst>
              <a:outerShdw blurRad="101600" dist="101600" dir="6600000" algn="tr" rotWithShape="0">
                <a:prstClr val="black">
                  <a:alpha val="20000"/>
                </a:prstClr>
              </a:outerShdw>
            </a:effectLst>
          </p:spPr>
        </p:pic>
      </p:grpSp>
      <p:cxnSp>
        <p:nvCxnSpPr>
          <p:cNvPr id="14" name="直接连接符 13"/>
          <p:cNvCxnSpPr/>
          <p:nvPr/>
        </p:nvCxnSpPr>
        <p:spPr>
          <a:xfrm>
            <a:off x="5578771" y="4231043"/>
            <a:ext cx="3893474" cy="0"/>
          </a:xfrm>
          <a:prstGeom prst="line">
            <a:avLst/>
          </a:prstGeom>
          <a:ln>
            <a:solidFill>
              <a:srgbClr val="B698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矩形 57"/>
          <p:cNvSpPr/>
          <p:nvPr/>
        </p:nvSpPr>
        <p:spPr>
          <a:xfrm>
            <a:off x="-201287" y="-1439537"/>
            <a:ext cx="12691431" cy="1211855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5556738" y="3516923"/>
            <a:ext cx="3903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t>十大垃圾食品分别指油炸食品、罐头类食品、腌制食品、加工的肉类食品、肥肉和动物内脏类食物、奶油制品、方便面、烧烤类食品、冷冻甜点、蜜饯</a:t>
            </a:r>
            <a:r>
              <a:rPr lang="zh-CN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。</a:t>
            </a:r>
            <a:endParaRPr lang="en-US" altLang="zh-CN" sz="120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1" name="椭圆 60"/>
          <p:cNvSpPr/>
          <p:nvPr/>
        </p:nvSpPr>
        <p:spPr>
          <a:xfrm>
            <a:off x="2675853" y="4939654"/>
            <a:ext cx="2500829" cy="336014"/>
          </a:xfrm>
          <a:prstGeom prst="ellipse">
            <a:avLst/>
          </a:prstGeom>
          <a:gradFill flip="none" rotWithShape="1">
            <a:gsLst>
              <a:gs pos="0">
                <a:srgbClr val="492207">
                  <a:alpha val="70980"/>
                </a:srgbClr>
              </a:gs>
              <a:gs pos="61000">
                <a:srgbClr val="893F0D">
                  <a:alpha val="1961"/>
                </a:srgbClr>
              </a:gs>
              <a:gs pos="100000">
                <a:srgbClr val="F7E9CD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46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grpId="0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13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528" fill="hold" grpId="0" nodeType="withEffect">
                                      <p:stCondLst>
                                        <p:cond delay="3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8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1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3" grpId="0"/>
          <p:bldP spid="61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grpId="0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13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528" fill="hold" grpId="0" nodeType="withEffect">
                                      <p:stCondLst>
                                        <p:cond delay="3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8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1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3" grpId="0"/>
          <p:bldP spid="61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818466" y="1081903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smtClean="0">
                <a:solidFill>
                  <a:srgbClr val="4C2808"/>
                </a:solidFill>
                <a:latin typeface="方正粗圆_GBK" panose="03000509000000000000" pitchFamily="65" charset="-122"/>
                <a:ea typeface="方正粗圆_GBK" panose="03000509000000000000" pitchFamily="65" charset="-122"/>
              </a:rPr>
              <a:t>油炸食品</a:t>
            </a:r>
            <a:endParaRPr lang="zh-CN" altLang="en-US" sz="4000">
              <a:solidFill>
                <a:srgbClr val="4C2808"/>
              </a:solidFill>
              <a:latin typeface="方正粗圆_GBK" panose="03000509000000000000" pitchFamily="65" charset="-122"/>
              <a:ea typeface="方正粗圆_GBK" panose="03000509000000000000" pitchFamily="65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733" y="3326552"/>
            <a:ext cx="3007605" cy="2255703"/>
          </a:xfrm>
          <a:prstGeom prst="roundRect">
            <a:avLst/>
          </a:prstGeom>
          <a:ln w="63500">
            <a:solidFill>
              <a:srgbClr val="4C2808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7" r="7914"/>
          <a:stretch>
            <a:fillRect/>
          </a:stretch>
        </p:blipFill>
        <p:spPr>
          <a:xfrm>
            <a:off x="8288499" y="3271007"/>
            <a:ext cx="2897436" cy="2354091"/>
          </a:xfrm>
          <a:prstGeom prst="roundRect">
            <a:avLst/>
          </a:prstGeom>
          <a:ln w="63500">
            <a:solidFill>
              <a:srgbClr val="4C2808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86" y="3259992"/>
            <a:ext cx="3138787" cy="2354090"/>
          </a:xfrm>
          <a:prstGeom prst="roundRect">
            <a:avLst/>
          </a:prstGeom>
          <a:ln w="63500">
            <a:solidFill>
              <a:srgbClr val="4C2808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6106768" y="1034248"/>
            <a:ext cx="2789546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主要</a:t>
            </a:r>
            <a:r>
              <a:rPr lang="zh-CN" altLang="en-US" sz="1400">
                <a:solidFill>
                  <a:schemeClr val="tx1">
                    <a:lumMod val="50000"/>
                    <a:lumOff val="50000"/>
                  </a:schemeClr>
                </a:solidFill>
              </a:rPr>
              <a:t>危害是：</a:t>
            </a:r>
            <a:endParaRPr lang="zh-CN" altLang="en-US" sz="14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  <a:r>
              <a:rPr lang="zh-CN" altLang="en-US" sz="1400">
                <a:solidFill>
                  <a:schemeClr val="tx1">
                    <a:lumMod val="50000"/>
                    <a:lumOff val="50000"/>
                  </a:schemeClr>
                </a:solidFill>
              </a:rPr>
              <a:t>．油炸淀粉导致心血管疾病；</a:t>
            </a:r>
            <a:endParaRPr lang="zh-CN" altLang="en-US" sz="14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r>
              <a:rPr lang="zh-CN" altLang="en-US" sz="1400">
                <a:solidFill>
                  <a:schemeClr val="tx1">
                    <a:lumMod val="50000"/>
                    <a:lumOff val="50000"/>
                  </a:schemeClr>
                </a:solidFill>
              </a:rPr>
              <a:t>．含致癌物质；</a:t>
            </a:r>
            <a:endParaRPr lang="zh-CN" altLang="en-US" sz="14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  <a:r>
              <a:rPr lang="zh-CN" altLang="en-US" sz="1400">
                <a:solidFill>
                  <a:schemeClr val="tx1">
                    <a:lumMod val="50000"/>
                    <a:lumOff val="50000"/>
                  </a:schemeClr>
                </a:solidFill>
              </a:rPr>
              <a:t>．破坏维生素，使蛋白质变性。</a:t>
            </a:r>
            <a:endParaRPr lang="zh-CN" altLang="en-US" sz="14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zh-CN" altLang="en-US" sz="1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5772931" y="985955"/>
            <a:ext cx="0" cy="1641513"/>
          </a:xfrm>
          <a:prstGeom prst="line">
            <a:avLst/>
          </a:prstGeom>
          <a:ln>
            <a:solidFill>
              <a:srgbClr val="4C2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任意多边形 12"/>
          <p:cNvSpPr/>
          <p:nvPr/>
        </p:nvSpPr>
        <p:spPr>
          <a:xfrm>
            <a:off x="2377250" y="758045"/>
            <a:ext cx="616180" cy="928075"/>
          </a:xfrm>
          <a:custGeom>
            <a:avLst/>
            <a:gdLst/>
            <a:ahLst/>
            <a:cxnLst/>
            <a:rect l="l" t="t" r="r" b="b"/>
            <a:pathLst>
              <a:path w="483710" h="728551">
                <a:moveTo>
                  <a:pt x="324464" y="0"/>
                </a:moveTo>
                <a:lnTo>
                  <a:pt x="483710" y="0"/>
                </a:lnTo>
                <a:lnTo>
                  <a:pt x="236132" y="728551"/>
                </a:lnTo>
                <a:lnTo>
                  <a:pt x="25131" y="728551"/>
                </a:lnTo>
                <a:lnTo>
                  <a:pt x="167209" y="310530"/>
                </a:lnTo>
                <a:lnTo>
                  <a:pt x="0" y="310530"/>
                </a:lnTo>
                <a:lnTo>
                  <a:pt x="50076" y="163227"/>
                </a:lnTo>
                <a:cubicBezTo>
                  <a:pt x="174819" y="163227"/>
                  <a:pt x="266281" y="108818"/>
                  <a:pt x="324464" y="0"/>
                </a:cubicBezTo>
                <a:close/>
              </a:path>
            </a:pathLst>
          </a:custGeom>
          <a:solidFill>
            <a:srgbClr val="5B3E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791729" y="1802361"/>
            <a:ext cx="38305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此</a:t>
            </a:r>
            <a:r>
              <a:rPr lang="zh-CN" altLang="en-US" sz="12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类食品热量高，含有较高的油脂和氧化物质，经常进食易导致</a:t>
            </a:r>
            <a:r>
              <a:rPr lang="zh-CN" altLang="en-US" sz="120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肥胖</a:t>
            </a:r>
            <a:r>
              <a:rPr lang="en-US" altLang="zh-CN" sz="120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;</a:t>
            </a:r>
            <a:r>
              <a:rPr lang="zh-CN" altLang="en-US" sz="120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</a:t>
            </a:r>
            <a:r>
              <a:rPr lang="zh-CN" altLang="en-US" sz="12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导致高血脂症和冠心病的最</a:t>
            </a:r>
            <a:r>
              <a:rPr lang="zh-CN" altLang="en-US" sz="120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危险</a:t>
            </a:r>
            <a:r>
              <a:rPr lang="zh-CN" altLang="en-US" sz="12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食品。在油炸过程中，往往产生大量的致癌物质。</a:t>
            </a:r>
            <a:endParaRPr lang="zh-CN" altLang="en-US" sz="120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br>
              <a:rPr lang="zh-CN" altLang="en-US" sz="12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sz="120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3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8146115" y="4553402"/>
            <a:ext cx="3685624" cy="1800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smtClean="0">
                <a:solidFill>
                  <a:srgbClr val="298F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</a:t>
            </a:r>
            <a:r>
              <a:rPr lang="zh-CN" altLang="en-US" b="1">
                <a:solidFill>
                  <a:srgbClr val="298F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危害是：</a:t>
            </a:r>
            <a:endParaRPr lang="zh-CN" altLang="en-US" b="1">
              <a:solidFill>
                <a:srgbClr val="298F7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tx1">
                    <a:lumMod val="50000"/>
                    <a:lumOff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</a:t>
            </a:r>
            <a:r>
              <a:rPr lang="zh-CN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．导致高血压，肾负担过重，导致鼻咽癌；</a:t>
            </a:r>
            <a:endParaRPr lang="zh-CN" altLang="en-US" sz="1400">
              <a:solidFill>
                <a:schemeClr val="tx1">
                  <a:lumMod val="50000"/>
                  <a:lumOff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tx1">
                    <a:lumMod val="50000"/>
                    <a:lumOff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2</a:t>
            </a:r>
            <a:r>
              <a:rPr lang="zh-CN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．影响粘膜系统</a:t>
            </a:r>
            <a:r>
              <a:rPr lang="en-US" altLang="zh-CN" sz="1400">
                <a:solidFill>
                  <a:schemeClr val="tx1">
                    <a:lumMod val="50000"/>
                    <a:lumOff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(</a:t>
            </a:r>
            <a:r>
              <a:rPr lang="zh-CN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对肠胃有害</a:t>
            </a:r>
            <a:r>
              <a:rPr lang="en-US" altLang="zh-CN" sz="1400">
                <a:solidFill>
                  <a:schemeClr val="tx1">
                    <a:lumMod val="50000"/>
                    <a:lumOff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)</a:t>
            </a:r>
            <a:r>
              <a:rPr lang="zh-CN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；</a:t>
            </a:r>
            <a:endParaRPr lang="zh-CN" altLang="en-US" sz="1400">
              <a:solidFill>
                <a:schemeClr val="tx1">
                  <a:lumMod val="50000"/>
                  <a:lumOff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tx1">
                    <a:lumMod val="50000"/>
                    <a:lumOff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3</a:t>
            </a:r>
            <a:r>
              <a:rPr lang="zh-CN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．易得溃疡和发炎。</a:t>
            </a:r>
            <a:endParaRPr lang="zh-CN" altLang="en-US" sz="1400">
              <a:solidFill>
                <a:schemeClr val="tx1">
                  <a:lumMod val="50000"/>
                  <a:lumOff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zh-CN" altLang="en-US" sz="1400">
              <a:solidFill>
                <a:schemeClr val="tx1">
                  <a:lumMod val="50000"/>
                  <a:lumOff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5199881" y="264254"/>
            <a:ext cx="4483865" cy="4483865"/>
            <a:chOff x="2394897" y="1586428"/>
            <a:chExt cx="4483865" cy="4483865"/>
          </a:xfrm>
        </p:grpSpPr>
        <p:sp>
          <p:nvSpPr>
            <p:cNvPr id="3" name="椭圆 2"/>
            <p:cNvSpPr/>
            <p:nvPr/>
          </p:nvSpPr>
          <p:spPr>
            <a:xfrm>
              <a:off x="2394897" y="1586428"/>
              <a:ext cx="4483865" cy="4483865"/>
            </a:xfrm>
            <a:prstGeom prst="ellipse">
              <a:avLst/>
            </a:prstGeom>
            <a:solidFill>
              <a:srgbClr val="5B3E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0" r="12500"/>
            <a:stretch>
              <a:fillRect/>
            </a:stretch>
          </p:blipFill>
          <p:spPr>
            <a:xfrm>
              <a:off x="2588726" y="1746785"/>
              <a:ext cx="4114189" cy="4114189"/>
            </a:xfrm>
            <a:prstGeom prst="ellipse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492214" y="1672727"/>
              <a:ext cx="4276382" cy="4276382"/>
            </a:xfrm>
            <a:prstGeom prst="ellipse">
              <a:avLst/>
            </a:prstGeom>
            <a:noFill/>
            <a:ln w="31750">
              <a:solidFill>
                <a:srgbClr val="C1AA85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630696" y="2937049"/>
            <a:ext cx="3143479" cy="3143479"/>
            <a:chOff x="5929052" y="1095893"/>
            <a:chExt cx="3143479" cy="3143479"/>
          </a:xfrm>
        </p:grpSpPr>
        <p:sp>
          <p:nvSpPr>
            <p:cNvPr id="8" name="椭圆 7"/>
            <p:cNvSpPr/>
            <p:nvPr/>
          </p:nvSpPr>
          <p:spPr>
            <a:xfrm>
              <a:off x="5929052" y="1095893"/>
              <a:ext cx="3143479" cy="3143479"/>
            </a:xfrm>
            <a:prstGeom prst="ellipse">
              <a:avLst/>
            </a:prstGeom>
            <a:solidFill>
              <a:srgbClr val="5B3E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50" r="14250"/>
            <a:stretch>
              <a:fillRect/>
            </a:stretch>
          </p:blipFill>
          <p:spPr>
            <a:xfrm>
              <a:off x="6095490" y="1254262"/>
              <a:ext cx="2844800" cy="2844800"/>
            </a:xfrm>
            <a:prstGeom prst="ellipse">
              <a:avLst/>
            </a:prstGeom>
          </p:spPr>
        </p:pic>
        <p:sp>
          <p:nvSpPr>
            <p:cNvPr id="9" name="椭圆 8"/>
            <p:cNvSpPr/>
            <p:nvPr/>
          </p:nvSpPr>
          <p:spPr>
            <a:xfrm>
              <a:off x="6015351" y="1173014"/>
              <a:ext cx="2978225" cy="2978225"/>
            </a:xfrm>
            <a:prstGeom prst="ellipse">
              <a:avLst/>
            </a:prstGeom>
            <a:noFill/>
            <a:ln w="25400">
              <a:solidFill>
                <a:srgbClr val="C1AA85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816231" y="1163777"/>
            <a:ext cx="2749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smtClean="0">
                <a:solidFill>
                  <a:srgbClr val="562E18"/>
                </a:solidFill>
                <a:latin typeface="方正粗圆_GBK" panose="03000509000000000000" pitchFamily="65" charset="-122"/>
                <a:ea typeface="方正粗圆_GBK" panose="03000509000000000000" pitchFamily="65" charset="-122"/>
              </a:rPr>
              <a:t>腌制类食品</a:t>
            </a:r>
            <a:endParaRPr lang="zh-CN" altLang="en-US" sz="4000">
              <a:solidFill>
                <a:srgbClr val="562E18"/>
              </a:solidFill>
              <a:latin typeface="方正粗圆_GBK" panose="03000509000000000000" pitchFamily="65" charset="-122"/>
              <a:ea typeface="方正粗圆_GBK" panose="03000509000000000000" pitchFamily="65" charset="-122"/>
            </a:endParaRPr>
          </a:p>
        </p:txBody>
      </p:sp>
      <p:sp>
        <p:nvSpPr>
          <p:cNvPr id="11" name="十字星 10"/>
          <p:cNvSpPr/>
          <p:nvPr/>
        </p:nvSpPr>
        <p:spPr>
          <a:xfrm>
            <a:off x="8004416" y="1318005"/>
            <a:ext cx="374574" cy="451692"/>
          </a:xfrm>
          <a:prstGeom prst="star4">
            <a:avLst/>
          </a:prstGeom>
          <a:solidFill>
            <a:srgbClr val="E0D0B6"/>
          </a:solidFill>
          <a:ln>
            <a:solidFill>
              <a:srgbClr val="5B3E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十字星 11"/>
          <p:cNvSpPr/>
          <p:nvPr/>
        </p:nvSpPr>
        <p:spPr>
          <a:xfrm>
            <a:off x="7976825" y="3280347"/>
            <a:ext cx="245148" cy="295620"/>
          </a:xfrm>
          <a:prstGeom prst="star4">
            <a:avLst>
              <a:gd name="adj" fmla="val 21658"/>
            </a:avLst>
          </a:prstGeom>
          <a:solidFill>
            <a:srgbClr val="E0D0B6"/>
          </a:solidFill>
          <a:ln>
            <a:solidFill>
              <a:srgbClr val="5B3E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十字星 12"/>
          <p:cNvSpPr/>
          <p:nvPr/>
        </p:nvSpPr>
        <p:spPr>
          <a:xfrm>
            <a:off x="7399432" y="2085910"/>
            <a:ext cx="197944" cy="238698"/>
          </a:xfrm>
          <a:prstGeom prst="star4">
            <a:avLst>
              <a:gd name="adj" fmla="val 21658"/>
            </a:avLst>
          </a:prstGeom>
          <a:solidFill>
            <a:srgbClr val="E0D0B6"/>
          </a:solidFill>
          <a:ln>
            <a:solidFill>
              <a:srgbClr val="5B3E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任意多边形 18"/>
          <p:cNvSpPr/>
          <p:nvPr/>
        </p:nvSpPr>
        <p:spPr>
          <a:xfrm>
            <a:off x="903380" y="764852"/>
            <a:ext cx="1075653" cy="982684"/>
          </a:xfrm>
          <a:custGeom>
            <a:avLst/>
            <a:gdLst/>
            <a:ahLst/>
            <a:cxnLst/>
            <a:rect l="l" t="t" r="r" b="b"/>
            <a:pathLst>
              <a:path w="600877" h="548943">
                <a:moveTo>
                  <a:pt x="426671" y="0"/>
                </a:moveTo>
                <a:cubicBezTo>
                  <a:pt x="571252" y="4093"/>
                  <a:pt x="625837" y="63794"/>
                  <a:pt x="590429" y="179105"/>
                </a:cubicBezTo>
                <a:cubicBezTo>
                  <a:pt x="570864" y="236156"/>
                  <a:pt x="510123" y="291532"/>
                  <a:pt x="408207" y="345235"/>
                </a:cubicBezTo>
                <a:cubicBezTo>
                  <a:pt x="397138" y="351808"/>
                  <a:pt x="389356" y="356071"/>
                  <a:pt x="384860" y="358024"/>
                </a:cubicBezTo>
                <a:cubicBezTo>
                  <a:pt x="368086" y="367636"/>
                  <a:pt x="341917" y="380457"/>
                  <a:pt x="306353" y="396487"/>
                </a:cubicBezTo>
                <a:cubicBezTo>
                  <a:pt x="300338" y="398859"/>
                  <a:pt x="294960" y="400829"/>
                  <a:pt x="290220" y="402397"/>
                </a:cubicBezTo>
                <a:lnTo>
                  <a:pt x="278772" y="405649"/>
                </a:lnTo>
                <a:lnTo>
                  <a:pt x="509922" y="405649"/>
                </a:lnTo>
                <a:lnTo>
                  <a:pt x="460809" y="548943"/>
                </a:lnTo>
                <a:lnTo>
                  <a:pt x="0" y="548943"/>
                </a:lnTo>
                <a:cubicBezTo>
                  <a:pt x="15378" y="491427"/>
                  <a:pt x="55361" y="437834"/>
                  <a:pt x="119946" y="388162"/>
                </a:cubicBezTo>
                <a:cubicBezTo>
                  <a:pt x="151851" y="364412"/>
                  <a:pt x="200065" y="335018"/>
                  <a:pt x="264588" y="299981"/>
                </a:cubicBezTo>
                <a:cubicBezTo>
                  <a:pt x="357451" y="252263"/>
                  <a:pt x="407897" y="211041"/>
                  <a:pt x="415928" y="176315"/>
                </a:cubicBezTo>
                <a:cubicBezTo>
                  <a:pt x="421664" y="149898"/>
                  <a:pt x="409075" y="134999"/>
                  <a:pt x="378163" y="131620"/>
                </a:cubicBezTo>
                <a:cubicBezTo>
                  <a:pt x="331499" y="133325"/>
                  <a:pt x="298105" y="166393"/>
                  <a:pt x="277983" y="230823"/>
                </a:cubicBezTo>
                <a:lnTo>
                  <a:pt x="120039" y="230823"/>
                </a:lnTo>
                <a:cubicBezTo>
                  <a:pt x="172749" y="76941"/>
                  <a:pt x="274960" y="0"/>
                  <a:pt x="426671" y="0"/>
                </a:cubicBezTo>
                <a:close/>
              </a:path>
            </a:pathLst>
          </a:custGeom>
          <a:solidFill>
            <a:srgbClr val="298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56055" y="1816445"/>
            <a:ext cx="42630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在</a:t>
            </a:r>
            <a:r>
              <a:rPr lang="zh-CN" altLang="en-US" sz="12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腌制过程中，需要大量放盐，这会导致此类食物钠盐含量超标，造成常常进食腌制食品者肾脏的</a:t>
            </a:r>
            <a:r>
              <a:rPr lang="zh-CN" altLang="en-US" sz="120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负担</a:t>
            </a:r>
            <a:r>
              <a:rPr lang="zh-CN" altLang="en-US" sz="12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加重，发生高血压的风险增高。还有，食品在腌制过程中可产生大量的致癌物质亚硝胺，导致鼻咽癌等恶性肿瘤的</a:t>
            </a:r>
            <a:r>
              <a:rPr lang="zh-CN" altLang="en-US" sz="120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</a:t>
            </a:r>
            <a:endParaRPr lang="en-US" altLang="zh-CN" sz="120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病</a:t>
            </a:r>
            <a:r>
              <a:rPr lang="zh-CN" altLang="en-US" sz="12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风险增高。</a:t>
            </a:r>
            <a:endParaRPr lang="zh-CN" altLang="en-US" sz="120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br>
              <a:rPr lang="zh-CN" altLang="en-US" sz="12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sz="120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11" grpId="0" animBg="1"/>
      <p:bldP spid="12" grpId="0" animBg="1"/>
      <p:bldP spid="13" grpId="0" animBg="1"/>
      <p:bldP spid="19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927027" y="849010"/>
            <a:ext cx="37753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smtClean="0">
                <a:solidFill>
                  <a:srgbClr val="562E18"/>
                </a:solidFill>
                <a:latin typeface="方正粗圆_GBK" panose="03000509000000000000" pitchFamily="65" charset="-122"/>
                <a:ea typeface="方正粗圆_GBK" panose="03000509000000000000" pitchFamily="65" charset="-122"/>
              </a:rPr>
              <a:t>加工类肉质食品</a:t>
            </a:r>
            <a:endParaRPr lang="zh-CN" altLang="en-US" sz="4000">
              <a:solidFill>
                <a:srgbClr val="562E18"/>
              </a:solidFill>
              <a:latin typeface="方正粗圆_GBK" panose="03000509000000000000" pitchFamily="65" charset="-122"/>
              <a:ea typeface="方正粗圆_GBK" panose="03000509000000000000" pitchFamily="65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779644" y="4273552"/>
            <a:ext cx="3551501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smtClean="0">
                <a:solidFill>
                  <a:srgbClr val="298F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</a:t>
            </a:r>
            <a:r>
              <a:rPr lang="zh-CN" altLang="en-US" b="1">
                <a:solidFill>
                  <a:srgbClr val="298F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危害是：</a:t>
            </a:r>
            <a:endParaRPr lang="zh-CN" altLang="en-US" b="1">
              <a:solidFill>
                <a:srgbClr val="298F7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tx1">
                    <a:lumMod val="50000"/>
                    <a:lumOff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</a:t>
            </a:r>
            <a:r>
              <a:rPr lang="zh-CN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．含三大致癌物质之一：</a:t>
            </a:r>
            <a:r>
              <a:rPr lang="zh-CN" altLang="en-US" sz="1400" smtClean="0">
                <a:solidFill>
                  <a:schemeClr val="tx1">
                    <a:lumMod val="50000"/>
                    <a:lumOff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亚硝酸</a:t>
            </a:r>
            <a:r>
              <a:rPr lang="zh-CN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盐</a:t>
            </a:r>
            <a:r>
              <a:rPr lang="en-US" altLang="zh-CN" sz="1400">
                <a:solidFill>
                  <a:schemeClr val="tx1">
                    <a:lumMod val="50000"/>
                    <a:lumOff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(</a:t>
            </a:r>
            <a:r>
              <a:rPr lang="zh-CN" altLang="en-US" sz="1400" smtClean="0">
                <a:solidFill>
                  <a:schemeClr val="tx1">
                    <a:lumMod val="50000"/>
                    <a:lumOff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防腐    和</a:t>
            </a:r>
            <a:r>
              <a:rPr lang="zh-CN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显色作用</a:t>
            </a:r>
            <a:r>
              <a:rPr lang="en-US" altLang="zh-CN" sz="1400">
                <a:solidFill>
                  <a:schemeClr val="tx1">
                    <a:lumMod val="50000"/>
                    <a:lumOff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)</a:t>
            </a:r>
            <a:r>
              <a:rPr lang="zh-CN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；</a:t>
            </a:r>
            <a:endParaRPr lang="zh-CN" altLang="en-US" sz="1400">
              <a:solidFill>
                <a:schemeClr val="tx1">
                  <a:lumMod val="50000"/>
                  <a:lumOff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tx1">
                    <a:lumMod val="50000"/>
                    <a:lumOff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2</a:t>
            </a:r>
            <a:r>
              <a:rPr lang="zh-CN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．含大量防腐剂，加重肝脏负担。</a:t>
            </a:r>
            <a:endParaRPr lang="zh-CN" altLang="en-US" sz="1400">
              <a:solidFill>
                <a:schemeClr val="tx1">
                  <a:lumMod val="50000"/>
                  <a:lumOff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zh-CN" altLang="en-US" sz="1400">
              <a:solidFill>
                <a:schemeClr val="tx1">
                  <a:lumMod val="50000"/>
                  <a:lumOff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8"/>
          <a:stretch>
            <a:fillRect/>
          </a:stretch>
        </p:blipFill>
        <p:spPr>
          <a:xfrm>
            <a:off x="3830964" y="2419385"/>
            <a:ext cx="3330766" cy="2197826"/>
          </a:xfrm>
          <a:prstGeom prst="roundRect">
            <a:avLst>
              <a:gd name="adj" fmla="val 9857"/>
            </a:avLst>
          </a:prstGeom>
          <a:ln w="50800">
            <a:solidFill>
              <a:srgbClr val="5B3E12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0" t="10456" r="10456" b="7920"/>
          <a:stretch>
            <a:fillRect/>
          </a:stretch>
        </p:blipFill>
        <p:spPr>
          <a:xfrm>
            <a:off x="1000297" y="3661732"/>
            <a:ext cx="3344078" cy="2229385"/>
          </a:xfrm>
          <a:prstGeom prst="roundRect">
            <a:avLst>
              <a:gd name="adj" fmla="val 9857"/>
            </a:avLst>
          </a:prstGeom>
          <a:ln w="50800">
            <a:solidFill>
              <a:srgbClr val="5B3E12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0" r="12750"/>
          <a:stretch>
            <a:fillRect/>
          </a:stretch>
        </p:blipFill>
        <p:spPr>
          <a:xfrm>
            <a:off x="7320667" y="490533"/>
            <a:ext cx="3284298" cy="3284298"/>
          </a:xfrm>
          <a:prstGeom prst="ellipse">
            <a:avLst/>
          </a:prstGeom>
          <a:ln w="50800">
            <a:solidFill>
              <a:srgbClr val="5B3E12"/>
            </a:solidFill>
          </a:ln>
        </p:spPr>
      </p:pic>
      <p:sp>
        <p:nvSpPr>
          <p:cNvPr id="10" name="任意多边形 9"/>
          <p:cNvSpPr/>
          <p:nvPr/>
        </p:nvSpPr>
        <p:spPr>
          <a:xfrm>
            <a:off x="926757" y="922686"/>
            <a:ext cx="979035" cy="1007284"/>
          </a:xfrm>
          <a:custGeom>
            <a:avLst/>
            <a:gdLst/>
            <a:ahLst/>
            <a:cxnLst/>
            <a:rect l="l" t="t" r="r" b="b"/>
            <a:pathLst>
              <a:path w="431287" h="443731">
                <a:moveTo>
                  <a:pt x="299109" y="0"/>
                </a:moveTo>
                <a:cubicBezTo>
                  <a:pt x="405546" y="3249"/>
                  <a:pt x="447701" y="44313"/>
                  <a:pt x="425576" y="123192"/>
                </a:cubicBezTo>
                <a:cubicBezTo>
                  <a:pt x="411090" y="165484"/>
                  <a:pt x="385268" y="193129"/>
                  <a:pt x="348111" y="206127"/>
                </a:cubicBezTo>
                <a:cubicBezTo>
                  <a:pt x="382341" y="219497"/>
                  <a:pt x="392461" y="248927"/>
                  <a:pt x="378471" y="294419"/>
                </a:cubicBezTo>
                <a:cubicBezTo>
                  <a:pt x="343274" y="392373"/>
                  <a:pt x="261542" y="442143"/>
                  <a:pt x="133277" y="443731"/>
                </a:cubicBezTo>
                <a:cubicBezTo>
                  <a:pt x="17786" y="440506"/>
                  <a:pt x="-22645" y="385961"/>
                  <a:pt x="11982" y="280094"/>
                </a:cubicBezTo>
                <a:lnTo>
                  <a:pt x="142988" y="280094"/>
                </a:lnTo>
                <a:cubicBezTo>
                  <a:pt x="135745" y="301228"/>
                  <a:pt x="135224" y="317624"/>
                  <a:pt x="141425" y="329282"/>
                </a:cubicBezTo>
                <a:cubicBezTo>
                  <a:pt x="147924" y="337170"/>
                  <a:pt x="159186" y="341796"/>
                  <a:pt x="175209" y="343160"/>
                </a:cubicBezTo>
                <a:cubicBezTo>
                  <a:pt x="205248" y="341796"/>
                  <a:pt x="226630" y="326752"/>
                  <a:pt x="239354" y="298028"/>
                </a:cubicBezTo>
                <a:cubicBezTo>
                  <a:pt x="250789" y="269106"/>
                  <a:pt x="228738" y="256195"/>
                  <a:pt x="173200" y="259296"/>
                </a:cubicBezTo>
                <a:lnTo>
                  <a:pt x="203673" y="170296"/>
                </a:lnTo>
                <a:cubicBezTo>
                  <a:pt x="252414" y="173422"/>
                  <a:pt x="281299" y="161801"/>
                  <a:pt x="290328" y="135433"/>
                </a:cubicBezTo>
                <a:cubicBezTo>
                  <a:pt x="297224" y="115292"/>
                  <a:pt x="286719" y="105221"/>
                  <a:pt x="258814" y="105221"/>
                </a:cubicBezTo>
                <a:cubicBezTo>
                  <a:pt x="230363" y="105221"/>
                  <a:pt x="209514" y="120005"/>
                  <a:pt x="196269" y="149572"/>
                </a:cubicBezTo>
                <a:lnTo>
                  <a:pt x="70695" y="149572"/>
                </a:lnTo>
                <a:cubicBezTo>
                  <a:pt x="109589" y="54719"/>
                  <a:pt x="185727" y="4862"/>
                  <a:pt x="299109" y="0"/>
                </a:cubicBezTo>
                <a:close/>
              </a:path>
            </a:pathLst>
          </a:custGeom>
          <a:solidFill>
            <a:srgbClr val="298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915297" y="1507523"/>
            <a:ext cx="38923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t>这类食物含有一定量的亚硝酸盐，故可能有导致癌症的潜在风险。此外，由于</a:t>
            </a:r>
            <a:r>
              <a:rPr lang="zh-CN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添加防腐剂</a:t>
            </a:r>
            <a:r>
              <a:rPr lang="zh-CN" alt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t>、增色剂和保色剂等，造成人体肝脏负担加重。</a:t>
            </a:r>
            <a:endParaRPr lang="zh-CN" altLang="en-US" sz="12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zh-CN" altLang="en-US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0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916723" y="839176"/>
            <a:ext cx="2749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smtClean="0">
                <a:solidFill>
                  <a:srgbClr val="562E18"/>
                </a:solidFill>
                <a:latin typeface="方正粗圆_GBK" panose="03000509000000000000" pitchFamily="65" charset="-122"/>
                <a:ea typeface="方正粗圆_GBK" panose="03000509000000000000" pitchFamily="65" charset="-122"/>
              </a:rPr>
              <a:t>饼干类食品</a:t>
            </a:r>
            <a:endParaRPr lang="zh-CN" altLang="en-US" sz="4000">
              <a:solidFill>
                <a:srgbClr val="562E18"/>
              </a:solidFill>
              <a:latin typeface="方正粗圆_GBK" panose="03000509000000000000" pitchFamily="65" charset="-122"/>
              <a:ea typeface="方正粗圆_GBK" panose="03000509000000000000" pitchFamily="65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064382" y="2233292"/>
            <a:ext cx="3860352" cy="15234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smtClean="0">
                <a:solidFill>
                  <a:srgbClr val="298F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</a:t>
            </a:r>
            <a:r>
              <a:rPr lang="zh-CN" altLang="en-US" sz="2000">
                <a:solidFill>
                  <a:srgbClr val="298F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危害是</a:t>
            </a:r>
            <a:r>
              <a:rPr lang="zh-CN" altLang="en-US" sz="2000" smtClean="0">
                <a:solidFill>
                  <a:srgbClr val="298F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2000" smtClean="0">
              <a:solidFill>
                <a:srgbClr val="298F7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smtClean="0">
                <a:solidFill>
                  <a:schemeClr val="tx1">
                    <a:lumMod val="50000"/>
                    <a:lumOff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zh-CN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．食用香精和色素过多对</a:t>
            </a:r>
            <a:r>
              <a:rPr lang="zh-CN" altLang="en-US" sz="1400" smtClean="0">
                <a:solidFill>
                  <a:schemeClr val="tx1">
                    <a:lumMod val="50000"/>
                    <a:lumOff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肝脏</a:t>
            </a:r>
            <a:r>
              <a:rPr lang="zh-CN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功能造成负担</a:t>
            </a:r>
            <a:r>
              <a:rPr lang="zh-CN" altLang="en-US" sz="1400" smtClean="0">
                <a:solidFill>
                  <a:schemeClr val="tx1">
                    <a:lumMod val="50000"/>
                    <a:lumOff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；</a:t>
            </a:r>
            <a:endParaRPr lang="en-US" altLang="zh-CN" sz="1400" smtClean="0">
              <a:solidFill>
                <a:schemeClr val="tx1">
                  <a:lumMod val="50000"/>
                  <a:lumOff val="50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smtClean="0">
                <a:solidFill>
                  <a:schemeClr val="tx1">
                    <a:lumMod val="50000"/>
                    <a:lumOff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．严重破坏维生素</a:t>
            </a:r>
            <a:r>
              <a:rPr lang="zh-CN" altLang="en-US" sz="1400" smtClean="0">
                <a:solidFill>
                  <a:schemeClr val="tx1">
                    <a:lumMod val="50000"/>
                    <a:lumOff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；</a:t>
            </a:r>
            <a:endParaRPr lang="en-US" altLang="zh-CN" sz="1400" smtClean="0">
              <a:solidFill>
                <a:schemeClr val="tx1">
                  <a:lumMod val="50000"/>
                  <a:lumOff val="50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smtClean="0">
                <a:solidFill>
                  <a:schemeClr val="tx1">
                    <a:lumMod val="50000"/>
                    <a:lumOff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</a:t>
            </a:r>
            <a:r>
              <a:rPr lang="zh-CN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．热量过多、营养成分低。</a:t>
            </a:r>
            <a:endParaRPr lang="zh-CN" altLang="en-US" sz="1400">
              <a:solidFill>
                <a:schemeClr val="tx1">
                  <a:lumMod val="50000"/>
                  <a:lumOff val="50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065021" y="2010119"/>
            <a:ext cx="4417995" cy="4417995"/>
            <a:chOff x="644892" y="1886552"/>
            <a:chExt cx="4417995" cy="4417995"/>
          </a:xfrm>
        </p:grpSpPr>
        <p:sp>
          <p:nvSpPr>
            <p:cNvPr id="10" name="菱形 9"/>
            <p:cNvSpPr/>
            <p:nvPr/>
          </p:nvSpPr>
          <p:spPr>
            <a:xfrm>
              <a:off x="644892" y="1886552"/>
              <a:ext cx="4417995" cy="4417995"/>
            </a:xfrm>
            <a:prstGeom prst="diamond">
              <a:avLst/>
            </a:prstGeom>
            <a:solidFill>
              <a:srgbClr val="E0D0B6"/>
            </a:solidFill>
            <a:ln>
              <a:solidFill>
                <a:srgbClr val="B698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64" t="14445" r="18263" b="7592"/>
            <a:stretch>
              <a:fillRect/>
            </a:stretch>
          </p:blipFill>
          <p:spPr>
            <a:xfrm>
              <a:off x="808571" y="2044214"/>
              <a:ext cx="4100897" cy="4100897"/>
            </a:xfrm>
            <a:prstGeom prst="diamond">
              <a:avLst/>
            </a:prstGeom>
          </p:spPr>
        </p:pic>
      </p:grpSp>
      <p:grpSp>
        <p:nvGrpSpPr>
          <p:cNvPr id="9" name="组合 8"/>
          <p:cNvGrpSpPr/>
          <p:nvPr/>
        </p:nvGrpSpPr>
        <p:grpSpPr>
          <a:xfrm>
            <a:off x="4807881" y="690674"/>
            <a:ext cx="2678478" cy="1427748"/>
            <a:chOff x="914400" y="4000500"/>
            <a:chExt cx="3573811" cy="1905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99" t="41751" r="49874" b="18294"/>
            <a:stretch>
              <a:fillRect/>
            </a:stretch>
          </p:blipFill>
          <p:spPr>
            <a:xfrm>
              <a:off x="914400" y="4000500"/>
              <a:ext cx="2528085" cy="16129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77" t="31425" r="31692" b="31763"/>
            <a:stretch>
              <a:fillRect/>
            </a:stretch>
          </p:blipFill>
          <p:spPr>
            <a:xfrm>
              <a:off x="1892300" y="4495800"/>
              <a:ext cx="2595911" cy="1409700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1999464" y="1460942"/>
            <a:ext cx="25795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不含低温烘烤和全麦饼干</a:t>
            </a:r>
            <a:r>
              <a:rPr lang="en-US" altLang="zh-CN" sz="1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7263249" y="3530250"/>
            <a:ext cx="2619305" cy="2619305"/>
            <a:chOff x="6888112" y="3554192"/>
            <a:chExt cx="2829825" cy="2829825"/>
          </a:xfrm>
        </p:grpSpPr>
        <p:sp>
          <p:nvSpPr>
            <p:cNvPr id="12" name="椭圆 11"/>
            <p:cNvSpPr/>
            <p:nvPr/>
          </p:nvSpPr>
          <p:spPr>
            <a:xfrm>
              <a:off x="6888112" y="3554192"/>
              <a:ext cx="2829825" cy="2829825"/>
            </a:xfrm>
            <a:prstGeom prst="ellipse">
              <a:avLst/>
            </a:prstGeom>
            <a:solidFill>
              <a:srgbClr val="E0D0B6"/>
            </a:solidFill>
            <a:ln>
              <a:solidFill>
                <a:srgbClr val="B698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0" r="12500"/>
            <a:stretch>
              <a:fillRect/>
            </a:stretch>
          </p:blipFill>
          <p:spPr>
            <a:xfrm>
              <a:off x="7023666" y="3679319"/>
              <a:ext cx="2565133" cy="2565133"/>
            </a:xfrm>
            <a:prstGeom prst="ellipse">
              <a:avLst/>
            </a:prstGeom>
            <a:ln>
              <a:solidFill>
                <a:srgbClr val="B69866"/>
              </a:solidFill>
            </a:ln>
          </p:spPr>
        </p:pic>
      </p:grpSp>
      <p:grpSp>
        <p:nvGrpSpPr>
          <p:cNvPr id="20" name="组合 19"/>
          <p:cNvGrpSpPr/>
          <p:nvPr/>
        </p:nvGrpSpPr>
        <p:grpSpPr>
          <a:xfrm>
            <a:off x="8933233" y="1077784"/>
            <a:ext cx="2919785" cy="2919785"/>
            <a:chOff x="8757387" y="3598246"/>
            <a:chExt cx="2829825" cy="2829825"/>
          </a:xfrm>
        </p:grpSpPr>
        <p:sp>
          <p:nvSpPr>
            <p:cNvPr id="13" name="椭圆 12"/>
            <p:cNvSpPr/>
            <p:nvPr/>
          </p:nvSpPr>
          <p:spPr>
            <a:xfrm>
              <a:off x="8757387" y="3598246"/>
              <a:ext cx="2829825" cy="2829825"/>
            </a:xfrm>
            <a:prstGeom prst="ellipse">
              <a:avLst/>
            </a:prstGeom>
            <a:solidFill>
              <a:srgbClr val="E0D0B6"/>
            </a:solidFill>
            <a:ln>
              <a:solidFill>
                <a:srgbClr val="B698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64" t="2785" r="20223" b="3960"/>
            <a:stretch>
              <a:fillRect/>
            </a:stretch>
          </p:blipFill>
          <p:spPr>
            <a:xfrm>
              <a:off x="8893742" y="3702253"/>
              <a:ext cx="2589196" cy="2589196"/>
            </a:xfrm>
            <a:prstGeom prst="ellipse">
              <a:avLst/>
            </a:prstGeom>
            <a:ln>
              <a:solidFill>
                <a:srgbClr val="B69866"/>
              </a:solidFill>
            </a:ln>
          </p:spPr>
        </p:pic>
      </p:grpSp>
      <p:sp>
        <p:nvSpPr>
          <p:cNvPr id="19" name="任意多边形 18"/>
          <p:cNvSpPr/>
          <p:nvPr/>
        </p:nvSpPr>
        <p:spPr>
          <a:xfrm>
            <a:off x="991649" y="855784"/>
            <a:ext cx="898481" cy="872929"/>
          </a:xfrm>
          <a:custGeom>
            <a:avLst/>
            <a:gdLst/>
            <a:ahLst/>
            <a:cxnLst/>
            <a:rect l="l" t="t" r="r" b="b"/>
            <a:pathLst>
              <a:path w="444810" h="432160">
                <a:moveTo>
                  <a:pt x="271314" y="123974"/>
                </a:moveTo>
                <a:lnTo>
                  <a:pt x="145257" y="240469"/>
                </a:lnTo>
                <a:lnTo>
                  <a:pt x="231391" y="240469"/>
                </a:lnTo>
                <a:close/>
                <a:moveTo>
                  <a:pt x="319237" y="0"/>
                </a:moveTo>
                <a:lnTo>
                  <a:pt x="444810" y="0"/>
                </a:lnTo>
                <a:lnTo>
                  <a:pt x="362397" y="240469"/>
                </a:lnTo>
                <a:lnTo>
                  <a:pt x="416087" y="240469"/>
                </a:lnTo>
                <a:lnTo>
                  <a:pt x="380814" y="343421"/>
                </a:lnTo>
                <a:lnTo>
                  <a:pt x="327125" y="343421"/>
                </a:lnTo>
                <a:lnTo>
                  <a:pt x="296726" y="432160"/>
                </a:lnTo>
                <a:lnTo>
                  <a:pt x="165720" y="432160"/>
                </a:lnTo>
                <a:lnTo>
                  <a:pt x="196119" y="343421"/>
                </a:lnTo>
                <a:lnTo>
                  <a:pt x="0" y="343421"/>
                </a:lnTo>
                <a:lnTo>
                  <a:pt x="36426" y="237158"/>
                </a:lnTo>
                <a:close/>
              </a:path>
            </a:pathLst>
          </a:custGeom>
          <a:solidFill>
            <a:srgbClr val="298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298F7C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908018" y="1602769"/>
            <a:ext cx="370165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mtClean="0">
                <a:solidFill>
                  <a:srgbClr val="298F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</a:t>
            </a:r>
            <a:r>
              <a:rPr lang="zh-CN" altLang="en-US">
                <a:solidFill>
                  <a:srgbClr val="298F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危害是：</a:t>
            </a:r>
            <a:endParaRPr lang="zh-CN" altLang="en-US">
              <a:solidFill>
                <a:srgbClr val="298F7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．含磷酸、碳酸，会带走体内大量的钙；</a:t>
            </a:r>
            <a:endParaRPr lang="zh-CN" altLang="en-US" sz="140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．含糖量过高，喝后有饱胀感，影响正餐。</a:t>
            </a:r>
            <a:endParaRPr lang="zh-CN" altLang="en-US" sz="140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140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34" y="3223846"/>
            <a:ext cx="3268627" cy="2451469"/>
          </a:xfrm>
          <a:prstGeom prst="parallelogram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9" t="17733" r="29419" b="19641"/>
          <a:stretch>
            <a:fillRect/>
          </a:stretch>
        </p:blipFill>
        <p:spPr>
          <a:xfrm>
            <a:off x="8107578" y="3141785"/>
            <a:ext cx="3281959" cy="323557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933809" y="1089269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>
                <a:solidFill>
                  <a:srgbClr val="562E18"/>
                </a:solidFill>
                <a:latin typeface="方正粗圆简体" panose="03000509000000000000" pitchFamily="65" charset="-122"/>
                <a:ea typeface="方正粗圆简体" panose="03000509000000000000" pitchFamily="65" charset="-122"/>
              </a:rPr>
              <a:t>汽水、可乐类食品</a:t>
            </a:r>
            <a:endParaRPr lang="zh-CN" altLang="en-US" sz="3200">
              <a:solidFill>
                <a:srgbClr val="562E18"/>
              </a:solidFill>
              <a:latin typeface="方正粗圆简体" panose="03000509000000000000" pitchFamily="65" charset="-122"/>
              <a:ea typeface="方正粗圆简体" panose="03000509000000000000" pitchFamily="65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75" b="9356"/>
          <a:stretch>
            <a:fillRect/>
          </a:stretch>
        </p:blipFill>
        <p:spPr>
          <a:xfrm>
            <a:off x="1289598" y="973017"/>
            <a:ext cx="3199809" cy="2136488"/>
          </a:xfrm>
          <a:prstGeom prst="parallelogram">
            <a:avLst/>
          </a:prstGeom>
          <a:noFill/>
          <a:ln>
            <a:solidFill>
              <a:srgbClr val="C1AA85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825" y="3257710"/>
            <a:ext cx="3499645" cy="2416259"/>
          </a:xfrm>
          <a:prstGeom prst="parallelogram">
            <a:avLst/>
          </a:prstGeom>
        </p:spPr>
      </p:pic>
      <p:sp>
        <p:nvSpPr>
          <p:cNvPr id="19" name="任意多边形 18"/>
          <p:cNvSpPr/>
          <p:nvPr/>
        </p:nvSpPr>
        <p:spPr>
          <a:xfrm>
            <a:off x="5351829" y="1184032"/>
            <a:ext cx="1496604" cy="1452014"/>
          </a:xfrm>
          <a:custGeom>
            <a:avLst/>
            <a:gdLst/>
            <a:ahLst/>
            <a:cxnLst/>
            <a:rect l="l" t="t" r="r" b="b"/>
            <a:pathLst>
              <a:path w="450225" h="436811">
                <a:moveTo>
                  <a:pt x="168159" y="0"/>
                </a:moveTo>
                <a:lnTo>
                  <a:pt x="450225" y="0"/>
                </a:lnTo>
                <a:lnTo>
                  <a:pt x="411753" y="112291"/>
                </a:lnTo>
                <a:lnTo>
                  <a:pt x="228211" y="112291"/>
                </a:lnTo>
                <a:lnTo>
                  <a:pt x="198929" y="161032"/>
                </a:lnTo>
                <a:cubicBezTo>
                  <a:pt x="218773" y="147067"/>
                  <a:pt x="247993" y="140085"/>
                  <a:pt x="286589" y="140085"/>
                </a:cubicBezTo>
                <a:cubicBezTo>
                  <a:pt x="380450" y="145021"/>
                  <a:pt x="414668" y="191641"/>
                  <a:pt x="389243" y="279946"/>
                </a:cubicBezTo>
                <a:cubicBezTo>
                  <a:pt x="352879" y="381298"/>
                  <a:pt x="269573" y="433586"/>
                  <a:pt x="139323" y="436811"/>
                </a:cubicBezTo>
                <a:cubicBezTo>
                  <a:pt x="44024" y="436811"/>
                  <a:pt x="-2386" y="394990"/>
                  <a:pt x="95" y="311349"/>
                </a:cubicBezTo>
                <a:lnTo>
                  <a:pt x="134784" y="298884"/>
                </a:lnTo>
                <a:cubicBezTo>
                  <a:pt x="141407" y="298860"/>
                  <a:pt x="143937" y="301117"/>
                  <a:pt x="142374" y="305656"/>
                </a:cubicBezTo>
                <a:cubicBezTo>
                  <a:pt x="142672" y="324706"/>
                  <a:pt x="154702" y="334913"/>
                  <a:pt x="178465" y="336278"/>
                </a:cubicBezTo>
                <a:cubicBezTo>
                  <a:pt x="211728" y="334913"/>
                  <a:pt x="235466" y="317711"/>
                  <a:pt x="249679" y="284671"/>
                </a:cubicBezTo>
                <a:cubicBezTo>
                  <a:pt x="260470" y="249126"/>
                  <a:pt x="251044" y="231354"/>
                  <a:pt x="221402" y="231354"/>
                </a:cubicBezTo>
                <a:cubicBezTo>
                  <a:pt x="197862" y="231354"/>
                  <a:pt x="179495" y="239142"/>
                  <a:pt x="166299" y="254720"/>
                </a:cubicBezTo>
                <a:lnTo>
                  <a:pt x="39869" y="249734"/>
                </a:lnTo>
                <a:close/>
              </a:path>
            </a:pathLst>
          </a:custGeom>
          <a:solidFill>
            <a:srgbClr val="298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B6986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7488495" y="1937860"/>
            <a:ext cx="4186989" cy="4186989"/>
            <a:chOff x="7216646" y="1777222"/>
            <a:chExt cx="4186989" cy="4186989"/>
          </a:xfrm>
        </p:grpSpPr>
        <p:sp>
          <p:nvSpPr>
            <p:cNvPr id="5" name="椭圆 4"/>
            <p:cNvSpPr/>
            <p:nvPr/>
          </p:nvSpPr>
          <p:spPr>
            <a:xfrm>
              <a:off x="7216646" y="1777222"/>
              <a:ext cx="4186989" cy="4186989"/>
            </a:xfrm>
            <a:prstGeom prst="ellipse">
              <a:avLst/>
            </a:prstGeom>
            <a:solidFill>
              <a:srgbClr val="E0D0B6"/>
            </a:solidFill>
            <a:ln>
              <a:solidFill>
                <a:srgbClr val="B698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99" r="16699"/>
            <a:stretch>
              <a:fillRect/>
            </a:stretch>
          </p:blipFill>
          <p:spPr>
            <a:xfrm>
              <a:off x="7429262" y="1987826"/>
              <a:ext cx="3727173" cy="3727173"/>
            </a:xfrm>
            <a:prstGeom prst="ellipse">
              <a:avLst/>
            </a:prstGeom>
          </p:spPr>
        </p:pic>
      </p:grpSp>
      <p:sp>
        <p:nvSpPr>
          <p:cNvPr id="2" name="文本框 1"/>
          <p:cNvSpPr txBox="1"/>
          <p:nvPr/>
        </p:nvSpPr>
        <p:spPr>
          <a:xfrm>
            <a:off x="4316074" y="4397196"/>
            <a:ext cx="332174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mtClean="0">
                <a:solidFill>
                  <a:srgbClr val="306E6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</a:t>
            </a:r>
            <a:r>
              <a:rPr lang="zh-CN" altLang="en-US">
                <a:solidFill>
                  <a:srgbClr val="306E6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危害是：</a:t>
            </a:r>
            <a:endParaRPr lang="zh-CN" altLang="en-US">
              <a:solidFill>
                <a:srgbClr val="306E6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tx1">
                    <a:lumMod val="50000"/>
                    <a:lumOff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zh-CN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．盐分过高，含防腐剂、香精，损肝；</a:t>
            </a:r>
            <a:endParaRPr lang="zh-CN" altLang="en-US" sz="1400">
              <a:solidFill>
                <a:schemeClr val="tx1">
                  <a:lumMod val="50000"/>
                  <a:lumOff val="50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tx1">
                    <a:lumMod val="50000"/>
                    <a:lumOff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．只有热量，没有营养。</a:t>
            </a:r>
            <a:endParaRPr lang="zh-CN" altLang="en-US" sz="1400">
              <a:solidFill>
                <a:schemeClr val="tx1">
                  <a:lumMod val="50000"/>
                  <a:lumOff val="50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endParaRPr lang="zh-CN" altLang="en-US" sz="1400">
              <a:solidFill>
                <a:schemeClr val="tx1">
                  <a:lumMod val="50000"/>
                  <a:lumOff val="50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13254" y="864577"/>
            <a:ext cx="2749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smtClean="0">
                <a:solidFill>
                  <a:srgbClr val="562E18"/>
                </a:solidFill>
                <a:latin typeface="方正粗圆简体" panose="03000509000000000000" pitchFamily="65" charset="-122"/>
                <a:ea typeface="方正粗圆简体" panose="03000509000000000000" pitchFamily="65" charset="-122"/>
              </a:rPr>
              <a:t>方便</a:t>
            </a:r>
            <a:r>
              <a:rPr lang="zh-CN" altLang="en-US" sz="4000">
                <a:solidFill>
                  <a:srgbClr val="562E18"/>
                </a:solidFill>
                <a:latin typeface="方正粗圆简体" panose="03000509000000000000" pitchFamily="65" charset="-122"/>
                <a:ea typeface="方正粗圆简体" panose="03000509000000000000" pitchFamily="65" charset="-122"/>
              </a:rPr>
              <a:t>类食品</a:t>
            </a:r>
            <a:endParaRPr lang="zh-CN" altLang="en-US" sz="4000">
              <a:solidFill>
                <a:srgbClr val="562E18"/>
              </a:solidFill>
              <a:latin typeface="方正粗圆简体" panose="03000509000000000000" pitchFamily="65" charset="-122"/>
              <a:ea typeface="方正粗圆简体" panose="03000509000000000000" pitchFamily="65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503227" y="2998126"/>
            <a:ext cx="2723322" cy="3031108"/>
            <a:chOff x="1490871" y="2355575"/>
            <a:chExt cx="2723322" cy="3031108"/>
          </a:xfrm>
        </p:grpSpPr>
        <p:grpSp>
          <p:nvGrpSpPr>
            <p:cNvPr id="11" name="组合 10"/>
            <p:cNvGrpSpPr/>
            <p:nvPr/>
          </p:nvGrpSpPr>
          <p:grpSpPr>
            <a:xfrm>
              <a:off x="1490871" y="2355575"/>
              <a:ext cx="2723322" cy="2723322"/>
              <a:chOff x="1361660" y="2345635"/>
              <a:chExt cx="3011557" cy="3011557"/>
            </a:xfrm>
          </p:grpSpPr>
          <p:sp>
            <p:nvSpPr>
              <p:cNvPr id="9" name="椭圆 8"/>
              <p:cNvSpPr/>
              <p:nvPr/>
            </p:nvSpPr>
            <p:spPr>
              <a:xfrm>
                <a:off x="1361660" y="2345635"/>
                <a:ext cx="3011557" cy="3011557"/>
              </a:xfrm>
              <a:prstGeom prst="ellipse">
                <a:avLst/>
              </a:prstGeom>
              <a:solidFill>
                <a:srgbClr val="E0D0B6"/>
              </a:solidFill>
              <a:ln>
                <a:solidFill>
                  <a:srgbClr val="B698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514061" y="2498036"/>
                <a:ext cx="2700130" cy="2700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B698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22" t="23344" r="35606" b="8867"/>
            <a:stretch>
              <a:fillRect/>
            </a:stretch>
          </p:blipFill>
          <p:spPr>
            <a:xfrm>
              <a:off x="1619060" y="2438401"/>
              <a:ext cx="2294193" cy="2948282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>
            <a:off x="5526157" y="1027492"/>
            <a:ext cx="2892287" cy="2892287"/>
            <a:chOff x="5526157" y="805070"/>
            <a:chExt cx="2892287" cy="2892287"/>
          </a:xfrm>
        </p:grpSpPr>
        <p:sp>
          <p:nvSpPr>
            <p:cNvPr id="8" name="椭圆 7"/>
            <p:cNvSpPr/>
            <p:nvPr/>
          </p:nvSpPr>
          <p:spPr>
            <a:xfrm>
              <a:off x="5526157" y="805070"/>
              <a:ext cx="2892287" cy="2892287"/>
            </a:xfrm>
            <a:prstGeom prst="ellipse">
              <a:avLst/>
            </a:prstGeom>
            <a:solidFill>
              <a:srgbClr val="E0D0B6"/>
            </a:solidFill>
            <a:ln>
              <a:solidFill>
                <a:srgbClr val="B698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9" r="14669"/>
            <a:stretch>
              <a:fillRect/>
            </a:stretch>
          </p:blipFill>
          <p:spPr>
            <a:xfrm>
              <a:off x="5688494" y="974033"/>
              <a:ext cx="2574237" cy="2574237"/>
            </a:xfrm>
            <a:prstGeom prst="ellipse">
              <a:avLst/>
            </a:prstGeom>
          </p:spPr>
        </p:pic>
      </p:grpSp>
      <p:sp>
        <p:nvSpPr>
          <p:cNvPr id="19" name="任意多边形 18"/>
          <p:cNvSpPr/>
          <p:nvPr/>
        </p:nvSpPr>
        <p:spPr>
          <a:xfrm>
            <a:off x="672185" y="879405"/>
            <a:ext cx="916813" cy="955646"/>
          </a:xfrm>
          <a:custGeom>
            <a:avLst/>
            <a:gdLst/>
            <a:ahLst/>
            <a:cxnLst/>
            <a:rect l="l" t="t" r="r" b="b"/>
            <a:pathLst>
              <a:path w="425772" h="443806">
                <a:moveTo>
                  <a:pt x="208708" y="245381"/>
                </a:moveTo>
                <a:cubicBezTo>
                  <a:pt x="175867" y="245381"/>
                  <a:pt x="152935" y="262422"/>
                  <a:pt x="139913" y="296503"/>
                </a:cubicBezTo>
                <a:cubicBezTo>
                  <a:pt x="131950" y="328055"/>
                  <a:pt x="142468" y="345182"/>
                  <a:pt x="171464" y="347886"/>
                </a:cubicBezTo>
                <a:cubicBezTo>
                  <a:pt x="202966" y="346572"/>
                  <a:pt x="225328" y="328663"/>
                  <a:pt x="238548" y="294159"/>
                </a:cubicBezTo>
                <a:cubicBezTo>
                  <a:pt x="247900" y="262980"/>
                  <a:pt x="237953" y="246720"/>
                  <a:pt x="208708" y="245381"/>
                </a:cubicBezTo>
                <a:close/>
                <a:moveTo>
                  <a:pt x="290043" y="0"/>
                </a:moveTo>
                <a:cubicBezTo>
                  <a:pt x="392511" y="0"/>
                  <a:pt x="436961" y="41164"/>
                  <a:pt x="423393" y="123491"/>
                </a:cubicBezTo>
                <a:lnTo>
                  <a:pt x="294210" y="130969"/>
                </a:lnTo>
                <a:cubicBezTo>
                  <a:pt x="294334" y="107628"/>
                  <a:pt x="282974" y="95957"/>
                  <a:pt x="260129" y="95957"/>
                </a:cubicBezTo>
                <a:cubicBezTo>
                  <a:pt x="220689" y="97346"/>
                  <a:pt x="192288" y="125264"/>
                  <a:pt x="174924" y="179710"/>
                </a:cubicBezTo>
                <a:cubicBezTo>
                  <a:pt x="203872" y="157932"/>
                  <a:pt x="237606" y="148630"/>
                  <a:pt x="276128" y="151805"/>
                </a:cubicBezTo>
                <a:cubicBezTo>
                  <a:pt x="365821" y="156716"/>
                  <a:pt x="399568" y="203337"/>
                  <a:pt x="377368" y="291666"/>
                </a:cubicBezTo>
                <a:cubicBezTo>
                  <a:pt x="340459" y="389868"/>
                  <a:pt x="264693" y="440581"/>
                  <a:pt x="150070" y="443806"/>
                </a:cubicBezTo>
                <a:cubicBezTo>
                  <a:pt x="12999" y="443806"/>
                  <a:pt x="-30173" y="369776"/>
                  <a:pt x="20552" y="221717"/>
                </a:cubicBezTo>
                <a:cubicBezTo>
                  <a:pt x="74329" y="78793"/>
                  <a:pt x="164159" y="4887"/>
                  <a:pt x="290043" y="0"/>
                </a:cubicBezTo>
                <a:close/>
              </a:path>
            </a:pathLst>
          </a:custGeom>
          <a:solidFill>
            <a:srgbClr val="298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298F7C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48033" y="1542872"/>
            <a:ext cx="39541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属于</a:t>
            </a:r>
            <a:r>
              <a:rPr lang="zh-CN" alt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t>高盐、高脂、低维生素、低矿物质一类食物。一方面，因盐分含量高增加了肾负荷，会升高</a:t>
            </a:r>
            <a:r>
              <a:rPr lang="zh-CN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血压</a:t>
            </a:r>
            <a:r>
              <a:rPr lang="en-US" altLang="zh-CN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;</a:t>
            </a:r>
            <a:r>
              <a:rPr lang="zh-CN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另一方面</a:t>
            </a:r>
            <a:r>
              <a:rPr lang="zh-CN" alt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t>，含有一定的人造</a:t>
            </a:r>
            <a:r>
              <a:rPr lang="zh-CN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脂肪</a:t>
            </a:r>
            <a:r>
              <a:rPr lang="en-US" altLang="zh-CN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zh-CN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反</a:t>
            </a:r>
            <a:r>
              <a:rPr lang="zh-CN" alt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t>式</a:t>
            </a:r>
            <a:r>
              <a:rPr lang="zh-CN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脂肪酸</a:t>
            </a:r>
            <a:r>
              <a:rPr lang="en-US" altLang="zh-CN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r>
              <a:rPr lang="zh-CN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，</a:t>
            </a:r>
            <a:r>
              <a:rPr lang="zh-CN" alt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t>对心血管有相当大的负面影响。加之含有防腐剂和</a:t>
            </a:r>
            <a:r>
              <a:rPr lang="zh-CN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香精</a:t>
            </a:r>
            <a:r>
              <a:rPr lang="en-US" altLang="zh-CN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</a:t>
            </a:r>
            <a:r>
              <a:rPr lang="zh-CN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可能</a:t>
            </a:r>
            <a:r>
              <a:rPr lang="zh-CN" alt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t>对肝脏等</a:t>
            </a:r>
            <a:r>
              <a:rPr lang="zh-CN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有潜在</a:t>
            </a:r>
            <a:r>
              <a:rPr lang="zh-CN" alt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t>的不利影响</a:t>
            </a:r>
            <a:endParaRPr lang="zh-CN" altLang="en-US" sz="12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zh-CN" altLang="en-US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9" grpId="0" animBg="1"/>
      <p:bldP spid="6" grpId="0"/>
    </p:bldLst>
  </p:timing>
</p:sld>
</file>

<file path=ppt/tags/tag1.xml><?xml version="1.0" encoding="utf-8"?>
<p:tagLst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1945</Words>
  <Application>WPS 演示</Application>
  <PresentationFormat>自定义</PresentationFormat>
  <Paragraphs>227</Paragraphs>
  <Slides>25</Slides>
  <Notes>28</Notes>
  <HiddenSlides>0</HiddenSlides>
  <MMClips>0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49" baseType="lpstr">
      <vt:lpstr>Arial</vt:lpstr>
      <vt:lpstr>宋体</vt:lpstr>
      <vt:lpstr>Wingdings</vt:lpstr>
      <vt:lpstr>【微博：暖色君】萌妹体</vt:lpstr>
      <vt:lpstr>方正粗圆简体</vt:lpstr>
      <vt:lpstr>微软雅黑</vt:lpstr>
      <vt:lpstr>Impact</vt:lpstr>
      <vt:lpstr>方正粗圆_GBK</vt:lpstr>
      <vt:lpstr>仿宋</vt:lpstr>
      <vt:lpstr>华文楷体</vt:lpstr>
      <vt:lpstr>Calibri</vt:lpstr>
      <vt:lpstr>Arial Unicode MS</vt:lpstr>
      <vt:lpstr>Calibri Light</vt:lpstr>
      <vt:lpstr>张海山锐谐体</vt:lpstr>
      <vt:lpstr>方正超粗黑简体</vt:lpstr>
      <vt:lpstr>黑体</vt:lpstr>
      <vt:lpstr>汉仪铸字苏打黑简</vt:lpstr>
      <vt:lpstr>汉仪琥珀体简</vt:lpstr>
      <vt:lpstr>汉仪超粗圆简</vt:lpstr>
      <vt:lpstr>汉仪古隶简</vt:lpstr>
      <vt:lpstr>楷体</vt:lpstr>
      <vt:lpstr>汉仪圆叠体简</vt:lpstr>
      <vt:lpstr>汉仪字研卡通简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User</dc:creator>
  <cp:lastModifiedBy>倦</cp:lastModifiedBy>
  <cp:revision>210</cp:revision>
  <dcterms:created xsi:type="dcterms:W3CDTF">2017-01-25T03:52:00Z</dcterms:created>
  <dcterms:modified xsi:type="dcterms:W3CDTF">2024-12-20T01:44:58Z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5307216050E64E97B00DA410DC2A7FBC_12</vt:lpwstr>
  </property>
  <property fmtid="{D5CDD505-2E9C-101B-9397-08002B2CF9AE}" pid="3" name="KSOProductBuildVer">
    <vt:lpwstr>2052-12.1.0.19302</vt:lpwstr>
  </property>
</Properties>
</file>