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89" r:id="rId6"/>
    <p:sldId id="260" r:id="rId7"/>
    <p:sldId id="273" r:id="rId8"/>
    <p:sldId id="274" r:id="rId9"/>
    <p:sldId id="275" r:id="rId10"/>
    <p:sldId id="276" r:id="rId11"/>
    <p:sldId id="277" r:id="rId12"/>
    <p:sldId id="278" r:id="rId13"/>
    <p:sldId id="280" r:id="rId14"/>
    <p:sldId id="282" r:id="rId15"/>
    <p:sldId id="283" r:id="rId16"/>
    <p:sldId id="285" r:id="rId17"/>
    <p:sldId id="291" r:id="rId18"/>
    <p:sldId id="290" r:id="rId19"/>
    <p:sldId id="296" r:id="rId20"/>
    <p:sldId id="297" r:id="rId21"/>
    <p:sldId id="298" r:id="rId22"/>
    <p:sldId id="299" r:id="rId23"/>
  </p:sldIdLst>
  <p:sldSz cx="12192000" cy="6858000"/>
  <p:notesSz cx="6858000" cy="9144000"/>
  <p:custDataLst>
    <p:tags r:id="rId27"/>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954" y="-29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70" y="274638"/>
            <a:ext cx="274347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60" y="274638"/>
            <a:ext cx="807136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932" y="4589463"/>
            <a:ext cx="1051663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60" y="1600200"/>
            <a:ext cx="537720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6339" y="1600200"/>
            <a:ext cx="537720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891" y="1778438"/>
            <a:ext cx="487405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891" y="2665379"/>
            <a:ext cx="487405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7554" y="1778438"/>
            <a:ext cx="4898058"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7554" y="2665379"/>
            <a:ext cx="4898058"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698" y="987425"/>
            <a:ext cx="6172808"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871" y="2057400"/>
            <a:ext cx="3932624"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416575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698" y="457201"/>
            <a:ext cx="6172808"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871" y="2057400"/>
            <a:ext cx="416575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60" y="274638"/>
            <a:ext cx="1097388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60" y="1600200"/>
            <a:ext cx="1097388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60" y="6245225"/>
            <a:ext cx="284508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6010" y="6245225"/>
            <a:ext cx="386118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8460" y="6245225"/>
            <a:ext cx="284508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2" Type="http://schemas.openxmlformats.org/officeDocument/2006/relationships/notesSlide" Target="../notesSlides/notesSlide3.xml"/><Relationship Id="rId11" Type="http://schemas.openxmlformats.org/officeDocument/2006/relationships/slideLayout" Target="../slideLayouts/slideLayout7.xml"/><Relationship Id="rId10" Type="http://schemas.openxmlformats.org/officeDocument/2006/relationships/image" Target="../media/image10.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2" Type="http://schemas.openxmlformats.org/officeDocument/2006/relationships/notesSlide" Target="../notesSlides/notesSlide4.xml"/><Relationship Id="rId11" Type="http://schemas.openxmlformats.org/officeDocument/2006/relationships/slideLayout" Target="../slideLayouts/slideLayout7.xml"/><Relationship Id="rId10" Type="http://schemas.openxmlformats.org/officeDocument/2006/relationships/image" Target="../media/image10.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10.png"/><Relationship Id="rId7" Type="http://schemas.openxmlformats.org/officeDocument/2006/relationships/image" Target="../media/image14.png"/><Relationship Id="rId6" Type="http://schemas.openxmlformats.org/officeDocument/2006/relationships/image" Target="../media/image13.png"/><Relationship Id="rId5" Type="http://schemas.microsoft.com/office/2007/relationships/hdphoto" Target="../media/image12.wdp"/><Relationship Id="rId4" Type="http://schemas.openxmlformats.org/officeDocument/2006/relationships/image" Target="../media/image11.png"/><Relationship Id="rId3" Type="http://schemas.openxmlformats.org/officeDocument/2006/relationships/image" Target="../media/image4.png"/><Relationship Id="rId2" Type="http://schemas.microsoft.com/office/2007/relationships/hdphoto" Target="../media/image3.wdp"/><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image" Target="../media/image9.png"/><Relationship Id="rId10" Type="http://schemas.microsoft.com/office/2007/relationships/hdphoto" Target="../media/image8.wdp"/><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47943" y="4743450"/>
            <a:ext cx="12096750" cy="2381854"/>
            <a:chOff x="0" y="5024758"/>
            <a:chExt cx="12096750" cy="2100546"/>
          </a:xfrm>
        </p:grpSpPr>
        <p:sp>
          <p:nvSpPr>
            <p:cNvPr id="69" name="任意多边形: 形状 68"/>
            <p:cNvSpPr/>
            <p:nvPr/>
          </p:nvSpPr>
          <p:spPr>
            <a:xfrm>
              <a:off x="0" y="5024758"/>
              <a:ext cx="7962900" cy="2100546"/>
            </a:xfrm>
            <a:custGeom>
              <a:avLst/>
              <a:gdLst>
                <a:gd name="connsiteX0" fmla="*/ 56367 w 6138361"/>
                <a:gd name="connsiteY0" fmla="*/ 0 h 1619248"/>
                <a:gd name="connsiteX1" fmla="*/ 723894 w 6138361"/>
                <a:gd name="connsiteY1" fmla="*/ 234909 h 1619248"/>
                <a:gd name="connsiteX2" fmla="*/ 784933 w 6138361"/>
                <a:gd name="connsiteY2" fmla="*/ 289291 h 1619248"/>
                <a:gd name="connsiteX3" fmla="*/ 856466 w 6138361"/>
                <a:gd name="connsiteY3" fmla="*/ 285750 h 1619248"/>
                <a:gd name="connsiteX4" fmla="*/ 1356682 w 6138361"/>
                <a:gd name="connsiteY4" fmla="*/ 409911 h 1619248"/>
                <a:gd name="connsiteX5" fmla="*/ 1409367 w 6138361"/>
                <a:gd name="connsiteY5" fmla="*/ 441287 h 1619248"/>
                <a:gd name="connsiteX6" fmla="*/ 1427188 w 6138361"/>
                <a:gd name="connsiteY6" fmla="*/ 425409 h 1619248"/>
                <a:gd name="connsiteX7" fmla="*/ 2094716 w 6138361"/>
                <a:gd name="connsiteY7" fmla="*/ 190500 h 1619248"/>
                <a:gd name="connsiteX8" fmla="*/ 2964911 w 6138361"/>
                <a:gd name="connsiteY8" fmla="*/ 644052 h 1619248"/>
                <a:gd name="connsiteX9" fmla="*/ 3024463 w 6138361"/>
                <a:gd name="connsiteY9" fmla="*/ 751605 h 1619248"/>
                <a:gd name="connsiteX10" fmla="*/ 3106310 w 6138361"/>
                <a:gd name="connsiteY10" fmla="*/ 763850 h 1619248"/>
                <a:gd name="connsiteX11" fmla="*/ 3279611 w 6138361"/>
                <a:gd name="connsiteY11" fmla="*/ 814306 h 1619248"/>
                <a:gd name="connsiteX12" fmla="*/ 3434088 w 6138361"/>
                <a:gd name="connsiteY12" fmla="*/ 889501 h 1619248"/>
                <a:gd name="connsiteX13" fmla="*/ 3484588 w 6138361"/>
                <a:gd name="connsiteY13" fmla="*/ 844510 h 1619248"/>
                <a:gd name="connsiteX14" fmla="*/ 4152116 w 6138361"/>
                <a:gd name="connsiteY14" fmla="*/ 609600 h 1619248"/>
                <a:gd name="connsiteX15" fmla="*/ 4738857 w 6138361"/>
                <a:gd name="connsiteY15" fmla="*/ 785289 h 1619248"/>
                <a:gd name="connsiteX16" fmla="*/ 4760082 w 6138361"/>
                <a:gd name="connsiteY16" fmla="*/ 800849 h 1619248"/>
                <a:gd name="connsiteX17" fmla="*/ 4792552 w 6138361"/>
                <a:gd name="connsiteY17" fmla="*/ 789199 h 1619248"/>
                <a:gd name="connsiteX18" fmla="*/ 5104616 w 6138361"/>
                <a:gd name="connsiteY18" fmla="*/ 742950 h 1619248"/>
                <a:gd name="connsiteX19" fmla="*/ 6132715 w 6138361"/>
                <a:gd name="connsiteY19" fmla="*/ 1564346 h 1619248"/>
                <a:gd name="connsiteX20" fmla="*/ 6138361 w 6138361"/>
                <a:gd name="connsiteY20" fmla="*/ 1619248 h 1619248"/>
                <a:gd name="connsiteX21" fmla="*/ 0 w 6138361"/>
                <a:gd name="connsiteY21" fmla="*/ 1619248 h 1619248"/>
                <a:gd name="connsiteX22" fmla="*/ 0 w 6138361"/>
                <a:gd name="connsiteY22" fmla="*/ 2790 h 16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38361" h="1619248">
                  <a:moveTo>
                    <a:pt x="56367" y="0"/>
                  </a:moveTo>
                  <a:cubicBezTo>
                    <a:pt x="309932" y="0"/>
                    <a:pt x="542493" y="88156"/>
                    <a:pt x="723894" y="234909"/>
                  </a:cubicBezTo>
                  <a:lnTo>
                    <a:pt x="784933" y="289291"/>
                  </a:lnTo>
                  <a:lnTo>
                    <a:pt x="856466" y="285750"/>
                  </a:lnTo>
                  <a:cubicBezTo>
                    <a:pt x="1037584" y="285750"/>
                    <a:pt x="1207986" y="330728"/>
                    <a:pt x="1356682" y="409911"/>
                  </a:cubicBezTo>
                  <a:lnTo>
                    <a:pt x="1409367" y="441287"/>
                  </a:lnTo>
                  <a:lnTo>
                    <a:pt x="1427188" y="425409"/>
                  </a:lnTo>
                  <a:cubicBezTo>
                    <a:pt x="1608590" y="278656"/>
                    <a:pt x="1841151" y="190500"/>
                    <a:pt x="2094716" y="190500"/>
                  </a:cubicBezTo>
                  <a:cubicBezTo>
                    <a:pt x="2456952" y="190500"/>
                    <a:pt x="2776322" y="370411"/>
                    <a:pt x="2964911" y="644052"/>
                  </a:cubicBezTo>
                  <a:lnTo>
                    <a:pt x="3024463" y="751605"/>
                  </a:lnTo>
                  <a:lnTo>
                    <a:pt x="3106310" y="763850"/>
                  </a:lnTo>
                  <a:cubicBezTo>
                    <a:pt x="3166086" y="775841"/>
                    <a:pt x="3224010" y="792813"/>
                    <a:pt x="3279611" y="814306"/>
                  </a:cubicBezTo>
                  <a:lnTo>
                    <a:pt x="3434088" y="889501"/>
                  </a:lnTo>
                  <a:lnTo>
                    <a:pt x="3484588" y="844510"/>
                  </a:lnTo>
                  <a:cubicBezTo>
                    <a:pt x="3665989" y="697756"/>
                    <a:pt x="3898550" y="609600"/>
                    <a:pt x="4152116" y="609600"/>
                  </a:cubicBezTo>
                  <a:cubicBezTo>
                    <a:pt x="4369458" y="609600"/>
                    <a:pt x="4571368" y="674368"/>
                    <a:pt x="4738857" y="785289"/>
                  </a:cubicBezTo>
                  <a:lnTo>
                    <a:pt x="4760082" y="800849"/>
                  </a:lnTo>
                  <a:lnTo>
                    <a:pt x="4792552" y="789199"/>
                  </a:lnTo>
                  <a:cubicBezTo>
                    <a:pt x="4891132" y="759142"/>
                    <a:pt x="4995945" y="742950"/>
                    <a:pt x="5104616" y="742950"/>
                  </a:cubicBezTo>
                  <a:cubicBezTo>
                    <a:pt x="5611747" y="742950"/>
                    <a:pt x="6034860" y="1095576"/>
                    <a:pt x="6132715" y="1564346"/>
                  </a:cubicBezTo>
                  <a:lnTo>
                    <a:pt x="6138361" y="1619248"/>
                  </a:lnTo>
                  <a:lnTo>
                    <a:pt x="0" y="1619248"/>
                  </a:lnTo>
                  <a:lnTo>
                    <a:pt x="0" y="2790"/>
                  </a:lnTo>
                  <a:close/>
                </a:path>
              </a:pathLst>
            </a:custGeom>
            <a:gradFill flip="none" rotWithShape="1">
              <a:gsLst>
                <a:gs pos="0">
                  <a:srgbClr val="469923"/>
                </a:gs>
                <a:gs pos="100000">
                  <a:srgbClr val="46992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 name="任意多边形: 形状 69"/>
            <p:cNvSpPr/>
            <p:nvPr/>
          </p:nvSpPr>
          <p:spPr>
            <a:xfrm flipH="1">
              <a:off x="4133850" y="5024758"/>
              <a:ext cx="7962900" cy="2100546"/>
            </a:xfrm>
            <a:custGeom>
              <a:avLst/>
              <a:gdLst>
                <a:gd name="connsiteX0" fmla="*/ 56367 w 6138361"/>
                <a:gd name="connsiteY0" fmla="*/ 0 h 1619248"/>
                <a:gd name="connsiteX1" fmla="*/ 723894 w 6138361"/>
                <a:gd name="connsiteY1" fmla="*/ 234909 h 1619248"/>
                <a:gd name="connsiteX2" fmla="*/ 784933 w 6138361"/>
                <a:gd name="connsiteY2" fmla="*/ 289291 h 1619248"/>
                <a:gd name="connsiteX3" fmla="*/ 856466 w 6138361"/>
                <a:gd name="connsiteY3" fmla="*/ 285750 h 1619248"/>
                <a:gd name="connsiteX4" fmla="*/ 1356682 w 6138361"/>
                <a:gd name="connsiteY4" fmla="*/ 409911 h 1619248"/>
                <a:gd name="connsiteX5" fmla="*/ 1409367 w 6138361"/>
                <a:gd name="connsiteY5" fmla="*/ 441287 h 1619248"/>
                <a:gd name="connsiteX6" fmla="*/ 1427188 w 6138361"/>
                <a:gd name="connsiteY6" fmla="*/ 425409 h 1619248"/>
                <a:gd name="connsiteX7" fmla="*/ 2094716 w 6138361"/>
                <a:gd name="connsiteY7" fmla="*/ 190500 h 1619248"/>
                <a:gd name="connsiteX8" fmla="*/ 2964911 w 6138361"/>
                <a:gd name="connsiteY8" fmla="*/ 644052 h 1619248"/>
                <a:gd name="connsiteX9" fmla="*/ 3024463 w 6138361"/>
                <a:gd name="connsiteY9" fmla="*/ 751605 h 1619248"/>
                <a:gd name="connsiteX10" fmla="*/ 3106310 w 6138361"/>
                <a:gd name="connsiteY10" fmla="*/ 763850 h 1619248"/>
                <a:gd name="connsiteX11" fmla="*/ 3279611 w 6138361"/>
                <a:gd name="connsiteY11" fmla="*/ 814306 h 1619248"/>
                <a:gd name="connsiteX12" fmla="*/ 3434088 w 6138361"/>
                <a:gd name="connsiteY12" fmla="*/ 889501 h 1619248"/>
                <a:gd name="connsiteX13" fmla="*/ 3484588 w 6138361"/>
                <a:gd name="connsiteY13" fmla="*/ 844510 h 1619248"/>
                <a:gd name="connsiteX14" fmla="*/ 4152116 w 6138361"/>
                <a:gd name="connsiteY14" fmla="*/ 609600 h 1619248"/>
                <a:gd name="connsiteX15" fmla="*/ 4738857 w 6138361"/>
                <a:gd name="connsiteY15" fmla="*/ 785289 h 1619248"/>
                <a:gd name="connsiteX16" fmla="*/ 4760082 w 6138361"/>
                <a:gd name="connsiteY16" fmla="*/ 800849 h 1619248"/>
                <a:gd name="connsiteX17" fmla="*/ 4792552 w 6138361"/>
                <a:gd name="connsiteY17" fmla="*/ 789199 h 1619248"/>
                <a:gd name="connsiteX18" fmla="*/ 5104616 w 6138361"/>
                <a:gd name="connsiteY18" fmla="*/ 742950 h 1619248"/>
                <a:gd name="connsiteX19" fmla="*/ 6132715 w 6138361"/>
                <a:gd name="connsiteY19" fmla="*/ 1564346 h 1619248"/>
                <a:gd name="connsiteX20" fmla="*/ 6138361 w 6138361"/>
                <a:gd name="connsiteY20" fmla="*/ 1619248 h 1619248"/>
                <a:gd name="connsiteX21" fmla="*/ 0 w 6138361"/>
                <a:gd name="connsiteY21" fmla="*/ 1619248 h 1619248"/>
                <a:gd name="connsiteX22" fmla="*/ 0 w 6138361"/>
                <a:gd name="connsiteY22" fmla="*/ 2790 h 16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38361" h="1619248">
                  <a:moveTo>
                    <a:pt x="56367" y="0"/>
                  </a:moveTo>
                  <a:cubicBezTo>
                    <a:pt x="309932" y="0"/>
                    <a:pt x="542493" y="88156"/>
                    <a:pt x="723894" y="234909"/>
                  </a:cubicBezTo>
                  <a:lnTo>
                    <a:pt x="784933" y="289291"/>
                  </a:lnTo>
                  <a:lnTo>
                    <a:pt x="856466" y="285750"/>
                  </a:lnTo>
                  <a:cubicBezTo>
                    <a:pt x="1037584" y="285750"/>
                    <a:pt x="1207986" y="330728"/>
                    <a:pt x="1356682" y="409911"/>
                  </a:cubicBezTo>
                  <a:lnTo>
                    <a:pt x="1409367" y="441287"/>
                  </a:lnTo>
                  <a:lnTo>
                    <a:pt x="1427188" y="425409"/>
                  </a:lnTo>
                  <a:cubicBezTo>
                    <a:pt x="1608590" y="278656"/>
                    <a:pt x="1841151" y="190500"/>
                    <a:pt x="2094716" y="190500"/>
                  </a:cubicBezTo>
                  <a:cubicBezTo>
                    <a:pt x="2456952" y="190500"/>
                    <a:pt x="2776322" y="370411"/>
                    <a:pt x="2964911" y="644052"/>
                  </a:cubicBezTo>
                  <a:lnTo>
                    <a:pt x="3024463" y="751605"/>
                  </a:lnTo>
                  <a:lnTo>
                    <a:pt x="3106310" y="763850"/>
                  </a:lnTo>
                  <a:cubicBezTo>
                    <a:pt x="3166086" y="775841"/>
                    <a:pt x="3224010" y="792813"/>
                    <a:pt x="3279611" y="814306"/>
                  </a:cubicBezTo>
                  <a:lnTo>
                    <a:pt x="3434088" y="889501"/>
                  </a:lnTo>
                  <a:lnTo>
                    <a:pt x="3484588" y="844510"/>
                  </a:lnTo>
                  <a:cubicBezTo>
                    <a:pt x="3665989" y="697756"/>
                    <a:pt x="3898550" y="609600"/>
                    <a:pt x="4152116" y="609600"/>
                  </a:cubicBezTo>
                  <a:cubicBezTo>
                    <a:pt x="4369458" y="609600"/>
                    <a:pt x="4571368" y="674368"/>
                    <a:pt x="4738857" y="785289"/>
                  </a:cubicBezTo>
                  <a:lnTo>
                    <a:pt x="4760082" y="800849"/>
                  </a:lnTo>
                  <a:lnTo>
                    <a:pt x="4792552" y="789199"/>
                  </a:lnTo>
                  <a:cubicBezTo>
                    <a:pt x="4891132" y="759142"/>
                    <a:pt x="4995945" y="742950"/>
                    <a:pt x="5104616" y="742950"/>
                  </a:cubicBezTo>
                  <a:cubicBezTo>
                    <a:pt x="5611747" y="742950"/>
                    <a:pt x="6034860" y="1095576"/>
                    <a:pt x="6132715" y="1564346"/>
                  </a:cubicBezTo>
                  <a:lnTo>
                    <a:pt x="6138361" y="1619248"/>
                  </a:lnTo>
                  <a:lnTo>
                    <a:pt x="0" y="1619248"/>
                  </a:lnTo>
                  <a:lnTo>
                    <a:pt x="0" y="2790"/>
                  </a:lnTo>
                  <a:close/>
                </a:path>
              </a:pathLst>
            </a:custGeom>
            <a:gradFill flip="none" rotWithShape="1">
              <a:gsLst>
                <a:gs pos="0">
                  <a:srgbClr val="469923"/>
                </a:gs>
                <a:gs pos="100000">
                  <a:srgbClr val="46992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9" name="任意多边形: 形状 28"/>
          <p:cNvSpPr/>
          <p:nvPr/>
        </p:nvSpPr>
        <p:spPr>
          <a:xfrm>
            <a:off x="318" y="4000500"/>
            <a:ext cx="12192000" cy="2686050"/>
          </a:xfrm>
          <a:custGeom>
            <a:avLst/>
            <a:gdLst>
              <a:gd name="connsiteX0" fmla="*/ 12192000 w 12192000"/>
              <a:gd name="connsiteY0" fmla="*/ 0 h 2990814"/>
              <a:gd name="connsiteX1" fmla="*/ 12192000 w 12192000"/>
              <a:gd name="connsiteY1" fmla="*/ 2990814 h 2990814"/>
              <a:gd name="connsiteX2" fmla="*/ 0 w 12192000"/>
              <a:gd name="connsiteY2" fmla="*/ 2990814 h 2990814"/>
              <a:gd name="connsiteX3" fmla="*/ 0 w 12192000"/>
              <a:gd name="connsiteY3" fmla="*/ 752439 h 2990814"/>
              <a:gd name="connsiteX4" fmla="*/ 182110 w 12192000"/>
              <a:gd name="connsiteY4" fmla="*/ 631033 h 2990814"/>
              <a:gd name="connsiteX5" fmla="*/ 742950 w 12192000"/>
              <a:gd name="connsiteY5" fmla="*/ 419064 h 2990814"/>
              <a:gd name="connsiteX6" fmla="*/ 2266950 w 12192000"/>
              <a:gd name="connsiteY6" fmla="*/ 1047714 h 2990814"/>
              <a:gd name="connsiteX7" fmla="*/ 3467100 w 12192000"/>
              <a:gd name="connsiteY7" fmla="*/ 819114 h 2990814"/>
              <a:gd name="connsiteX8" fmla="*/ 4438650 w 12192000"/>
              <a:gd name="connsiteY8" fmla="*/ 990564 h 2990814"/>
              <a:gd name="connsiteX9" fmla="*/ 5429251 w 12192000"/>
              <a:gd name="connsiteY9" fmla="*/ 476214 h 2990814"/>
              <a:gd name="connsiteX10" fmla="*/ 6362700 w 12192000"/>
              <a:gd name="connsiteY10" fmla="*/ 1352514 h 2990814"/>
              <a:gd name="connsiteX11" fmla="*/ 7505700 w 12192000"/>
              <a:gd name="connsiteY11" fmla="*/ 171414 h 2990814"/>
              <a:gd name="connsiteX12" fmla="*/ 8629650 w 12192000"/>
              <a:gd name="connsiteY12" fmla="*/ 1447764 h 2990814"/>
              <a:gd name="connsiteX13" fmla="*/ 10134600 w 12192000"/>
              <a:gd name="connsiteY13" fmla="*/ 742914 h 2990814"/>
              <a:gd name="connsiteX14" fmla="*/ 10591800 w 12192000"/>
              <a:gd name="connsiteY14" fmla="*/ 1523964 h 2990814"/>
              <a:gd name="connsiteX15" fmla="*/ 12158893 w 12192000"/>
              <a:gd name="connsiteY15" fmla="*/ 11622 h 299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990814">
                <a:moveTo>
                  <a:pt x="12192000" y="0"/>
                </a:moveTo>
                <a:lnTo>
                  <a:pt x="12192000" y="2990814"/>
                </a:lnTo>
                <a:lnTo>
                  <a:pt x="0" y="2990814"/>
                </a:lnTo>
                <a:lnTo>
                  <a:pt x="0" y="752439"/>
                </a:lnTo>
                <a:lnTo>
                  <a:pt x="182110" y="631033"/>
                </a:lnTo>
                <a:cubicBezTo>
                  <a:pt x="368052" y="518184"/>
                  <a:pt x="554831" y="440495"/>
                  <a:pt x="742950" y="419064"/>
                </a:cubicBezTo>
                <a:cubicBezTo>
                  <a:pt x="1244600" y="361914"/>
                  <a:pt x="1812925" y="981039"/>
                  <a:pt x="2266950" y="1047714"/>
                </a:cubicBezTo>
                <a:cubicBezTo>
                  <a:pt x="2720975" y="1114389"/>
                  <a:pt x="3105150" y="828639"/>
                  <a:pt x="3467100" y="819114"/>
                </a:cubicBezTo>
                <a:cubicBezTo>
                  <a:pt x="3829050" y="809589"/>
                  <a:pt x="4111625" y="1047714"/>
                  <a:pt x="4438650" y="990564"/>
                </a:cubicBezTo>
                <a:cubicBezTo>
                  <a:pt x="4765676" y="933414"/>
                  <a:pt x="5108575" y="415889"/>
                  <a:pt x="5429251" y="476214"/>
                </a:cubicBezTo>
                <a:cubicBezTo>
                  <a:pt x="5749926" y="536539"/>
                  <a:pt x="6016625" y="1403314"/>
                  <a:pt x="6362700" y="1352514"/>
                </a:cubicBezTo>
                <a:cubicBezTo>
                  <a:pt x="6708775" y="1301714"/>
                  <a:pt x="7127875" y="155539"/>
                  <a:pt x="7505700" y="171414"/>
                </a:cubicBezTo>
                <a:cubicBezTo>
                  <a:pt x="7883525" y="187289"/>
                  <a:pt x="8191500" y="1352514"/>
                  <a:pt x="8629650" y="1447764"/>
                </a:cubicBezTo>
                <a:cubicBezTo>
                  <a:pt x="9067800" y="1543014"/>
                  <a:pt x="9807575" y="730214"/>
                  <a:pt x="10134600" y="742914"/>
                </a:cubicBezTo>
                <a:cubicBezTo>
                  <a:pt x="10461625" y="755614"/>
                  <a:pt x="10229850" y="1650964"/>
                  <a:pt x="10591800" y="1523964"/>
                </a:cubicBezTo>
                <a:cubicBezTo>
                  <a:pt x="10919817" y="1408870"/>
                  <a:pt x="11657226" y="219448"/>
                  <a:pt x="12158893" y="11622"/>
                </a:cubicBezTo>
                <a:close/>
              </a:path>
            </a:pathLst>
          </a:custGeom>
          <a:gradFill flip="none" rotWithShape="1">
            <a:gsLst>
              <a:gs pos="0">
                <a:srgbClr val="80C66D"/>
              </a:gs>
              <a:gs pos="100000">
                <a:srgbClr val="80C66D">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p:cNvSpPr/>
          <p:nvPr/>
        </p:nvSpPr>
        <p:spPr>
          <a:xfrm>
            <a:off x="24680" y="5170884"/>
            <a:ext cx="12192000" cy="1714500"/>
          </a:xfrm>
          <a:custGeom>
            <a:avLst/>
            <a:gdLst>
              <a:gd name="connsiteX0" fmla="*/ 6096000 w 12192000"/>
              <a:gd name="connsiteY0" fmla="*/ 0 h 1943100"/>
              <a:gd name="connsiteX1" fmla="*/ 11915206 w 12192000"/>
              <a:gd name="connsiteY1" fmla="*/ 532854 h 1943100"/>
              <a:gd name="connsiteX2" fmla="*/ 12192000 w 12192000"/>
              <a:gd name="connsiteY2" fmla="*/ 600179 h 1943100"/>
              <a:gd name="connsiteX3" fmla="*/ 12192000 w 12192000"/>
              <a:gd name="connsiteY3" fmla="*/ 1943100 h 1943100"/>
              <a:gd name="connsiteX4" fmla="*/ 0 w 12192000"/>
              <a:gd name="connsiteY4" fmla="*/ 1943100 h 1943100"/>
              <a:gd name="connsiteX5" fmla="*/ 0 w 12192000"/>
              <a:gd name="connsiteY5" fmla="*/ 600179 h 1943100"/>
              <a:gd name="connsiteX6" fmla="*/ 276794 w 12192000"/>
              <a:gd name="connsiteY6" fmla="*/ 532854 h 1943100"/>
              <a:gd name="connsiteX7" fmla="*/ 6096000 w 12192000"/>
              <a:gd name="connsiteY7"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43100">
                <a:moveTo>
                  <a:pt x="6096000" y="0"/>
                </a:moveTo>
                <a:cubicBezTo>
                  <a:pt x="8368542" y="0"/>
                  <a:pt x="10425942" y="203630"/>
                  <a:pt x="11915206" y="532854"/>
                </a:cubicBezTo>
                <a:lnTo>
                  <a:pt x="12192000" y="600179"/>
                </a:lnTo>
                <a:lnTo>
                  <a:pt x="12192000" y="1943100"/>
                </a:lnTo>
                <a:lnTo>
                  <a:pt x="0" y="1943100"/>
                </a:lnTo>
                <a:lnTo>
                  <a:pt x="0" y="600179"/>
                </a:lnTo>
                <a:lnTo>
                  <a:pt x="276794" y="532854"/>
                </a:lnTo>
                <a:cubicBezTo>
                  <a:pt x="1766059" y="203630"/>
                  <a:pt x="3823459" y="0"/>
                  <a:pt x="6096000" y="0"/>
                </a:cubicBezTo>
                <a:close/>
              </a:path>
            </a:pathLst>
          </a:custGeom>
          <a:gradFill flip="none" rotWithShape="1">
            <a:gsLst>
              <a:gs pos="43400">
                <a:srgbClr val="95BB18"/>
              </a:gs>
              <a:gs pos="0">
                <a:srgbClr val="EAF101"/>
              </a:gs>
              <a:gs pos="100000">
                <a:srgbClr val="25753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图片 16"/>
          <p:cNvPicPr>
            <a:picLocks noChangeAspect="1"/>
          </p:cNvPicPr>
          <p:nvPr/>
        </p:nvPicPr>
        <p:blipFill rotWithShape="1">
          <a:blip r:embed="rId1" cstate="email"/>
          <a:srcRect/>
          <a:stretch>
            <a:fillRect/>
          </a:stretch>
        </p:blipFill>
        <p:spPr>
          <a:xfrm>
            <a:off x="8343423" y="2041440"/>
            <a:ext cx="2115457" cy="946389"/>
          </a:xfrm>
          <a:prstGeom prst="rect">
            <a:avLst/>
          </a:prstGeom>
        </p:spPr>
      </p:pic>
      <p:pic>
        <p:nvPicPr>
          <p:cNvPr id="73" name="图片 72"/>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4700"/>
                    </a14:imgEffect>
                  </a14:imgLayer>
                </a14:imgProps>
              </a:ext>
            </a:extLst>
          </a:blip>
          <a:srcRect/>
          <a:stretch>
            <a:fillRect/>
          </a:stretch>
        </p:blipFill>
        <p:spPr>
          <a:xfrm rot="18488807">
            <a:off x="9538883" y="-1360066"/>
            <a:ext cx="3082425" cy="4648206"/>
          </a:xfrm>
          <a:custGeom>
            <a:avLst/>
            <a:gdLst>
              <a:gd name="connsiteX0" fmla="*/ 1096984 w 3082425"/>
              <a:gd name="connsiteY0" fmla="*/ 0 h 4648206"/>
              <a:gd name="connsiteX1" fmla="*/ 3082425 w 3082425"/>
              <a:gd name="connsiteY1" fmla="*/ 2527872 h 4648206"/>
              <a:gd name="connsiteX2" fmla="*/ 382805 w 3082425"/>
              <a:gd name="connsiteY2" fmla="*/ 4648206 h 4648206"/>
              <a:gd name="connsiteX3" fmla="*/ 0 w 3082425"/>
              <a:gd name="connsiteY3" fmla="*/ 4648206 h 4648206"/>
              <a:gd name="connsiteX4" fmla="*/ 0 w 3082425"/>
              <a:gd name="connsiteY4" fmla="*/ 0 h 464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425" h="4648206">
                <a:moveTo>
                  <a:pt x="1096984" y="0"/>
                </a:moveTo>
                <a:lnTo>
                  <a:pt x="3082425" y="2527872"/>
                </a:lnTo>
                <a:lnTo>
                  <a:pt x="382805" y="4648206"/>
                </a:lnTo>
                <a:lnTo>
                  <a:pt x="0" y="4648206"/>
                </a:lnTo>
                <a:lnTo>
                  <a:pt x="0" y="0"/>
                </a:lnTo>
                <a:close/>
              </a:path>
            </a:pathLst>
          </a:custGeom>
        </p:spPr>
      </p:pic>
      <p:pic>
        <p:nvPicPr>
          <p:cNvPr id="77" name="图片 76"/>
          <p:cNvPicPr>
            <a:picLocks noChangeAspect="1"/>
          </p:cNvPicPr>
          <p:nvPr/>
        </p:nvPicPr>
        <p:blipFill>
          <a:blip r:embed="rId4" cstate="email"/>
          <a:srcRect/>
          <a:stretch>
            <a:fillRect/>
          </a:stretch>
        </p:blipFill>
        <p:spPr>
          <a:xfrm rot="19103397">
            <a:off x="-1258181" y="-577429"/>
            <a:ext cx="5312284" cy="4642419"/>
          </a:xfrm>
          <a:custGeom>
            <a:avLst/>
            <a:gdLst>
              <a:gd name="connsiteX0" fmla="*/ 2848435 w 5312284"/>
              <a:gd name="connsiteY0" fmla="*/ 0 h 4642419"/>
              <a:gd name="connsiteX1" fmla="*/ 5312284 w 5312284"/>
              <a:gd name="connsiteY1" fmla="*/ 2188280 h 4642419"/>
              <a:gd name="connsiteX2" fmla="*/ 5312284 w 5312284"/>
              <a:gd name="connsiteY2" fmla="*/ 4642419 h 4642419"/>
              <a:gd name="connsiteX3" fmla="*/ 0 w 5312284"/>
              <a:gd name="connsiteY3" fmla="*/ 4642419 h 4642419"/>
              <a:gd name="connsiteX4" fmla="*/ 0 w 5312284"/>
              <a:gd name="connsiteY4" fmla="*/ 3207136 h 464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284" h="4642419">
                <a:moveTo>
                  <a:pt x="2848435" y="0"/>
                </a:moveTo>
                <a:lnTo>
                  <a:pt x="5312284" y="2188280"/>
                </a:lnTo>
                <a:lnTo>
                  <a:pt x="5312284" y="4642419"/>
                </a:lnTo>
                <a:lnTo>
                  <a:pt x="0" y="4642419"/>
                </a:lnTo>
                <a:lnTo>
                  <a:pt x="0" y="3207136"/>
                </a:lnTo>
                <a:close/>
              </a:path>
            </a:pathLst>
          </a:custGeom>
        </p:spPr>
      </p:pic>
      <p:pic>
        <p:nvPicPr>
          <p:cNvPr id="37" name="图片 36"/>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20000"/>
                    </a14:imgEffect>
                    <a14:imgEffect>
                      <a14:colorTemperature colorTemp="7200"/>
                    </a14:imgEffect>
                  </a14:imgLayer>
                </a14:imgProps>
              </a:ext>
            </a:extLst>
          </a:blip>
          <a:stretch>
            <a:fillRect/>
          </a:stretch>
        </p:blipFill>
        <p:spPr>
          <a:xfrm>
            <a:off x="120445" y="4049219"/>
            <a:ext cx="2783043" cy="2783043"/>
          </a:xfrm>
          <a:prstGeom prst="rect">
            <a:avLst/>
          </a:prstGeom>
        </p:spPr>
      </p:pic>
      <p:pic>
        <p:nvPicPr>
          <p:cNvPr id="54" name="图片 53"/>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10671799" y="5738248"/>
            <a:ext cx="1186342" cy="876300"/>
          </a:xfrm>
          <a:prstGeom prst="rect">
            <a:avLst/>
          </a:prstGeom>
        </p:spPr>
      </p:pic>
      <p:pic>
        <p:nvPicPr>
          <p:cNvPr id="55" name="图片 54"/>
          <p:cNvPicPr>
            <a:picLocks noChangeAspect="1"/>
          </p:cNvPicPr>
          <p:nvPr/>
        </p:nvPicPr>
        <p:blipFill>
          <a:blip r:embed="rId9" cstate="email"/>
          <a:stretch>
            <a:fillRect/>
          </a:stretch>
        </p:blipFill>
        <p:spPr>
          <a:xfrm rot="6649265">
            <a:off x="10138764" y="4750165"/>
            <a:ext cx="1259040" cy="929999"/>
          </a:xfrm>
          <a:prstGeom prst="rect">
            <a:avLst/>
          </a:prstGeom>
        </p:spPr>
      </p:pic>
      <p:pic>
        <p:nvPicPr>
          <p:cNvPr id="60" name="图片 59"/>
          <p:cNvPicPr>
            <a:picLocks noChangeAspect="1"/>
          </p:cNvPicPr>
          <p:nvPr/>
        </p:nvPicPr>
        <p:blipFill>
          <a:blip r:embed="rId10" cstate="email"/>
          <a:srcRect/>
          <a:stretch>
            <a:fillRect/>
          </a:stretch>
        </p:blipFill>
        <p:spPr>
          <a:xfrm>
            <a:off x="7422182" y="-99392"/>
            <a:ext cx="3209463" cy="824463"/>
          </a:xfrm>
          <a:custGeom>
            <a:avLst/>
            <a:gdLst>
              <a:gd name="connsiteX0" fmla="*/ 0 w 3209463"/>
              <a:gd name="connsiteY0" fmla="*/ 0 h 824463"/>
              <a:gd name="connsiteX1" fmla="*/ 3209463 w 3209463"/>
              <a:gd name="connsiteY1" fmla="*/ 0 h 824463"/>
              <a:gd name="connsiteX2" fmla="*/ 3209463 w 3209463"/>
              <a:gd name="connsiteY2" fmla="*/ 824463 h 824463"/>
              <a:gd name="connsiteX3" fmla="*/ 0 w 3209463"/>
              <a:gd name="connsiteY3" fmla="*/ 824463 h 824463"/>
            </a:gdLst>
            <a:ahLst/>
            <a:cxnLst>
              <a:cxn ang="0">
                <a:pos x="connsiteX0" y="connsiteY0"/>
              </a:cxn>
              <a:cxn ang="0">
                <a:pos x="connsiteX1" y="connsiteY1"/>
              </a:cxn>
              <a:cxn ang="0">
                <a:pos x="connsiteX2" y="connsiteY2"/>
              </a:cxn>
              <a:cxn ang="0">
                <a:pos x="connsiteX3" y="connsiteY3"/>
              </a:cxn>
            </a:cxnLst>
            <a:rect l="l" t="t" r="r" b="b"/>
            <a:pathLst>
              <a:path w="3209463" h="824463">
                <a:moveTo>
                  <a:pt x="0" y="0"/>
                </a:moveTo>
                <a:lnTo>
                  <a:pt x="3209463" y="0"/>
                </a:lnTo>
                <a:lnTo>
                  <a:pt x="3209463" y="824463"/>
                </a:lnTo>
                <a:lnTo>
                  <a:pt x="0" y="824463"/>
                </a:lnTo>
                <a:close/>
              </a:path>
            </a:pathLst>
          </a:custGeom>
        </p:spPr>
      </p:pic>
      <p:sp>
        <p:nvSpPr>
          <p:cNvPr id="44" name="矩形 43"/>
          <p:cNvSpPr/>
          <p:nvPr/>
        </p:nvSpPr>
        <p:spPr>
          <a:xfrm>
            <a:off x="1631315" y="2780665"/>
            <a:ext cx="8519160" cy="1106805"/>
          </a:xfrm>
          <a:prstGeom prst="rect">
            <a:avLst/>
          </a:prstGeom>
        </p:spPr>
        <p:txBody>
          <a:bodyPr wrap="square">
            <a:spAutoFit/>
          </a:bodyPr>
          <a:lstStyle/>
          <a:p>
            <a:pPr lvl="0" algn="ctr"/>
            <a:r>
              <a:rPr lang="zh-CN" altLang="en-US" sz="6600" b="1" kern="0" spc="7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珍惜粮食</a:t>
            </a:r>
            <a:r>
              <a:rPr lang="en-US" altLang="zh-CN" sz="6600" b="1" kern="0" spc="7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6600" b="1" kern="0" spc="7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守护健康</a:t>
            </a:r>
            <a:endParaRPr lang="zh-CN" altLang="en-US" sz="6600" b="1" kern="0" spc="7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文本框 2"/>
          <p:cNvSpPr txBox="1"/>
          <p:nvPr/>
        </p:nvSpPr>
        <p:spPr>
          <a:xfrm>
            <a:off x="3502978" y="5516672"/>
            <a:ext cx="5466080" cy="398780"/>
          </a:xfrm>
          <a:prstGeom prst="rect">
            <a:avLst/>
          </a:prstGeom>
          <a:noFill/>
        </p:spPr>
        <p:txBody>
          <a:bodyPr wrap="none" rtlCol="0">
            <a:spAutoFit/>
          </a:bodyPr>
          <a:lstStyle/>
          <a:p>
            <a:r>
              <a:rPr lang="en-US" altLang="zh-CN" dirty="0"/>
              <a:t>---</a:t>
            </a:r>
            <a:r>
              <a:rPr lang="zh-CN" altLang="en-US" sz="2000" dirty="0"/>
              <a:t>食品安全，从我做起，拒绝浪费，健康你我</a:t>
            </a:r>
            <a:r>
              <a:rPr lang="en-US" altLang="zh-CN" dirty="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900" decel="100000" fill="hold"/>
                                        <p:tgtEl>
                                          <p:spTgt spid="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900" decel="100000" fill="hold"/>
                                        <p:tgtEl>
                                          <p:spTgt spid="2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900" decel="100000" fill="hold"/>
                                        <p:tgtEl>
                                          <p:spTgt spid="3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1000"/>
                                        <p:tgtEl>
                                          <p:spTgt spid="73"/>
                                        </p:tgtEl>
                                      </p:cBhvr>
                                    </p:animEffect>
                                    <p:anim calcmode="lin" valueType="num">
                                      <p:cBhvr>
                                        <p:cTn id="26" dur="1000" fill="hold"/>
                                        <p:tgtEl>
                                          <p:spTgt spid="73"/>
                                        </p:tgtEl>
                                        <p:attrNameLst>
                                          <p:attrName>ppt_x</p:attrName>
                                        </p:attrNameLst>
                                      </p:cBhvr>
                                      <p:tavLst>
                                        <p:tav tm="0">
                                          <p:val>
                                            <p:strVal val="#ppt_x"/>
                                          </p:val>
                                        </p:tav>
                                        <p:tav tm="100000">
                                          <p:val>
                                            <p:strVal val="#ppt_x"/>
                                          </p:val>
                                        </p:tav>
                                      </p:tavLst>
                                    </p:anim>
                                    <p:anim calcmode="lin" valueType="num">
                                      <p:cBhvr>
                                        <p:cTn id="27" dur="1000" fill="hold"/>
                                        <p:tgtEl>
                                          <p:spTgt spid="73"/>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2" presetClass="entr" presetSubtype="4"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ppt_y</p:attrName>
                                        </p:attrNameLst>
                                      </p:cBhvr>
                                      <p:tavLst>
                                        <p:tav tm="0">
                                          <p:val>
                                            <p:strVal val="#ppt_y+#ppt_h*1.125000"/>
                                          </p:val>
                                        </p:tav>
                                        <p:tav tm="100000">
                                          <p:val>
                                            <p:strVal val="#ppt_y"/>
                                          </p:val>
                                        </p:tav>
                                      </p:tavLst>
                                    </p:anim>
                                    <p:animEffect transition="in" filter="wipe(up)">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37"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900" decel="100000" fill="hold"/>
                                        <p:tgtEl>
                                          <p:spTgt spid="5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1000"/>
                                        <p:tgtEl>
                                          <p:spTgt spid="55"/>
                                        </p:tgtEl>
                                      </p:cBhvr>
                                    </p:animEffect>
                                    <p:anim calcmode="lin" valueType="num">
                                      <p:cBhvr>
                                        <p:cTn id="55" dur="1000" fill="hold"/>
                                        <p:tgtEl>
                                          <p:spTgt spid="55"/>
                                        </p:tgtEl>
                                        <p:attrNameLst>
                                          <p:attrName>ppt_x</p:attrName>
                                        </p:attrNameLst>
                                      </p:cBhvr>
                                      <p:tavLst>
                                        <p:tav tm="0">
                                          <p:val>
                                            <p:strVal val="#ppt_x"/>
                                          </p:val>
                                        </p:tav>
                                        <p:tav tm="100000">
                                          <p:val>
                                            <p:strVal val="#ppt_x"/>
                                          </p:val>
                                        </p:tav>
                                      </p:tavLst>
                                    </p:anim>
                                    <p:anim calcmode="lin" valueType="num">
                                      <p:cBhvr>
                                        <p:cTn id="56" dur="900" decel="100000" fill="hold"/>
                                        <p:tgtEl>
                                          <p:spTgt spid="55"/>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58" fill="hold">
                            <p:stCondLst>
                              <p:cond delay="1500"/>
                            </p:stCondLst>
                            <p:childTnLst>
                              <p:par>
                                <p:cTn id="59" presetID="14" presetClass="entr" presetSubtype="1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randombar(horizontal)">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5" grpId="0" bldLvl="0" animBg="1"/>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47943" y="4743450"/>
            <a:ext cx="12096750" cy="2381854"/>
            <a:chOff x="0" y="5024758"/>
            <a:chExt cx="12096750" cy="2100546"/>
          </a:xfrm>
        </p:grpSpPr>
        <p:sp>
          <p:nvSpPr>
            <p:cNvPr id="69" name="任意多边形: 形状 68"/>
            <p:cNvSpPr/>
            <p:nvPr/>
          </p:nvSpPr>
          <p:spPr>
            <a:xfrm>
              <a:off x="0" y="5024758"/>
              <a:ext cx="7962900" cy="2100546"/>
            </a:xfrm>
            <a:custGeom>
              <a:avLst/>
              <a:gdLst>
                <a:gd name="connsiteX0" fmla="*/ 56367 w 6138361"/>
                <a:gd name="connsiteY0" fmla="*/ 0 h 1619248"/>
                <a:gd name="connsiteX1" fmla="*/ 723894 w 6138361"/>
                <a:gd name="connsiteY1" fmla="*/ 234909 h 1619248"/>
                <a:gd name="connsiteX2" fmla="*/ 784933 w 6138361"/>
                <a:gd name="connsiteY2" fmla="*/ 289291 h 1619248"/>
                <a:gd name="connsiteX3" fmla="*/ 856466 w 6138361"/>
                <a:gd name="connsiteY3" fmla="*/ 285750 h 1619248"/>
                <a:gd name="connsiteX4" fmla="*/ 1356682 w 6138361"/>
                <a:gd name="connsiteY4" fmla="*/ 409911 h 1619248"/>
                <a:gd name="connsiteX5" fmla="*/ 1409367 w 6138361"/>
                <a:gd name="connsiteY5" fmla="*/ 441287 h 1619248"/>
                <a:gd name="connsiteX6" fmla="*/ 1427188 w 6138361"/>
                <a:gd name="connsiteY6" fmla="*/ 425409 h 1619248"/>
                <a:gd name="connsiteX7" fmla="*/ 2094716 w 6138361"/>
                <a:gd name="connsiteY7" fmla="*/ 190500 h 1619248"/>
                <a:gd name="connsiteX8" fmla="*/ 2964911 w 6138361"/>
                <a:gd name="connsiteY8" fmla="*/ 644052 h 1619248"/>
                <a:gd name="connsiteX9" fmla="*/ 3024463 w 6138361"/>
                <a:gd name="connsiteY9" fmla="*/ 751605 h 1619248"/>
                <a:gd name="connsiteX10" fmla="*/ 3106310 w 6138361"/>
                <a:gd name="connsiteY10" fmla="*/ 763850 h 1619248"/>
                <a:gd name="connsiteX11" fmla="*/ 3279611 w 6138361"/>
                <a:gd name="connsiteY11" fmla="*/ 814306 h 1619248"/>
                <a:gd name="connsiteX12" fmla="*/ 3434088 w 6138361"/>
                <a:gd name="connsiteY12" fmla="*/ 889501 h 1619248"/>
                <a:gd name="connsiteX13" fmla="*/ 3484588 w 6138361"/>
                <a:gd name="connsiteY13" fmla="*/ 844510 h 1619248"/>
                <a:gd name="connsiteX14" fmla="*/ 4152116 w 6138361"/>
                <a:gd name="connsiteY14" fmla="*/ 609600 h 1619248"/>
                <a:gd name="connsiteX15" fmla="*/ 4738857 w 6138361"/>
                <a:gd name="connsiteY15" fmla="*/ 785289 h 1619248"/>
                <a:gd name="connsiteX16" fmla="*/ 4760082 w 6138361"/>
                <a:gd name="connsiteY16" fmla="*/ 800849 h 1619248"/>
                <a:gd name="connsiteX17" fmla="*/ 4792552 w 6138361"/>
                <a:gd name="connsiteY17" fmla="*/ 789199 h 1619248"/>
                <a:gd name="connsiteX18" fmla="*/ 5104616 w 6138361"/>
                <a:gd name="connsiteY18" fmla="*/ 742950 h 1619248"/>
                <a:gd name="connsiteX19" fmla="*/ 6132715 w 6138361"/>
                <a:gd name="connsiteY19" fmla="*/ 1564346 h 1619248"/>
                <a:gd name="connsiteX20" fmla="*/ 6138361 w 6138361"/>
                <a:gd name="connsiteY20" fmla="*/ 1619248 h 1619248"/>
                <a:gd name="connsiteX21" fmla="*/ 0 w 6138361"/>
                <a:gd name="connsiteY21" fmla="*/ 1619248 h 1619248"/>
                <a:gd name="connsiteX22" fmla="*/ 0 w 6138361"/>
                <a:gd name="connsiteY22" fmla="*/ 2790 h 16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38361" h="1619248">
                  <a:moveTo>
                    <a:pt x="56367" y="0"/>
                  </a:moveTo>
                  <a:cubicBezTo>
                    <a:pt x="309932" y="0"/>
                    <a:pt x="542493" y="88156"/>
                    <a:pt x="723894" y="234909"/>
                  </a:cubicBezTo>
                  <a:lnTo>
                    <a:pt x="784933" y="289291"/>
                  </a:lnTo>
                  <a:lnTo>
                    <a:pt x="856466" y="285750"/>
                  </a:lnTo>
                  <a:cubicBezTo>
                    <a:pt x="1037584" y="285750"/>
                    <a:pt x="1207986" y="330728"/>
                    <a:pt x="1356682" y="409911"/>
                  </a:cubicBezTo>
                  <a:lnTo>
                    <a:pt x="1409367" y="441287"/>
                  </a:lnTo>
                  <a:lnTo>
                    <a:pt x="1427188" y="425409"/>
                  </a:lnTo>
                  <a:cubicBezTo>
                    <a:pt x="1608590" y="278656"/>
                    <a:pt x="1841151" y="190500"/>
                    <a:pt x="2094716" y="190500"/>
                  </a:cubicBezTo>
                  <a:cubicBezTo>
                    <a:pt x="2456952" y="190500"/>
                    <a:pt x="2776322" y="370411"/>
                    <a:pt x="2964911" y="644052"/>
                  </a:cubicBezTo>
                  <a:lnTo>
                    <a:pt x="3024463" y="751605"/>
                  </a:lnTo>
                  <a:lnTo>
                    <a:pt x="3106310" y="763850"/>
                  </a:lnTo>
                  <a:cubicBezTo>
                    <a:pt x="3166086" y="775841"/>
                    <a:pt x="3224010" y="792813"/>
                    <a:pt x="3279611" y="814306"/>
                  </a:cubicBezTo>
                  <a:lnTo>
                    <a:pt x="3434088" y="889501"/>
                  </a:lnTo>
                  <a:lnTo>
                    <a:pt x="3484588" y="844510"/>
                  </a:lnTo>
                  <a:cubicBezTo>
                    <a:pt x="3665989" y="697756"/>
                    <a:pt x="3898550" y="609600"/>
                    <a:pt x="4152116" y="609600"/>
                  </a:cubicBezTo>
                  <a:cubicBezTo>
                    <a:pt x="4369458" y="609600"/>
                    <a:pt x="4571368" y="674368"/>
                    <a:pt x="4738857" y="785289"/>
                  </a:cubicBezTo>
                  <a:lnTo>
                    <a:pt x="4760082" y="800849"/>
                  </a:lnTo>
                  <a:lnTo>
                    <a:pt x="4792552" y="789199"/>
                  </a:lnTo>
                  <a:cubicBezTo>
                    <a:pt x="4891132" y="759142"/>
                    <a:pt x="4995945" y="742950"/>
                    <a:pt x="5104616" y="742950"/>
                  </a:cubicBezTo>
                  <a:cubicBezTo>
                    <a:pt x="5611747" y="742950"/>
                    <a:pt x="6034860" y="1095576"/>
                    <a:pt x="6132715" y="1564346"/>
                  </a:cubicBezTo>
                  <a:lnTo>
                    <a:pt x="6138361" y="1619248"/>
                  </a:lnTo>
                  <a:lnTo>
                    <a:pt x="0" y="1619248"/>
                  </a:lnTo>
                  <a:lnTo>
                    <a:pt x="0" y="2790"/>
                  </a:lnTo>
                  <a:close/>
                </a:path>
              </a:pathLst>
            </a:custGeom>
            <a:gradFill flip="none" rotWithShape="1">
              <a:gsLst>
                <a:gs pos="0">
                  <a:srgbClr val="469923"/>
                </a:gs>
                <a:gs pos="100000">
                  <a:srgbClr val="46992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 name="任意多边形: 形状 69"/>
            <p:cNvSpPr/>
            <p:nvPr/>
          </p:nvSpPr>
          <p:spPr>
            <a:xfrm flipH="1">
              <a:off x="4133850" y="5024758"/>
              <a:ext cx="7962900" cy="2100546"/>
            </a:xfrm>
            <a:custGeom>
              <a:avLst/>
              <a:gdLst>
                <a:gd name="connsiteX0" fmla="*/ 56367 w 6138361"/>
                <a:gd name="connsiteY0" fmla="*/ 0 h 1619248"/>
                <a:gd name="connsiteX1" fmla="*/ 723894 w 6138361"/>
                <a:gd name="connsiteY1" fmla="*/ 234909 h 1619248"/>
                <a:gd name="connsiteX2" fmla="*/ 784933 w 6138361"/>
                <a:gd name="connsiteY2" fmla="*/ 289291 h 1619248"/>
                <a:gd name="connsiteX3" fmla="*/ 856466 w 6138361"/>
                <a:gd name="connsiteY3" fmla="*/ 285750 h 1619248"/>
                <a:gd name="connsiteX4" fmla="*/ 1356682 w 6138361"/>
                <a:gd name="connsiteY4" fmla="*/ 409911 h 1619248"/>
                <a:gd name="connsiteX5" fmla="*/ 1409367 w 6138361"/>
                <a:gd name="connsiteY5" fmla="*/ 441287 h 1619248"/>
                <a:gd name="connsiteX6" fmla="*/ 1427188 w 6138361"/>
                <a:gd name="connsiteY6" fmla="*/ 425409 h 1619248"/>
                <a:gd name="connsiteX7" fmla="*/ 2094716 w 6138361"/>
                <a:gd name="connsiteY7" fmla="*/ 190500 h 1619248"/>
                <a:gd name="connsiteX8" fmla="*/ 2964911 w 6138361"/>
                <a:gd name="connsiteY8" fmla="*/ 644052 h 1619248"/>
                <a:gd name="connsiteX9" fmla="*/ 3024463 w 6138361"/>
                <a:gd name="connsiteY9" fmla="*/ 751605 h 1619248"/>
                <a:gd name="connsiteX10" fmla="*/ 3106310 w 6138361"/>
                <a:gd name="connsiteY10" fmla="*/ 763850 h 1619248"/>
                <a:gd name="connsiteX11" fmla="*/ 3279611 w 6138361"/>
                <a:gd name="connsiteY11" fmla="*/ 814306 h 1619248"/>
                <a:gd name="connsiteX12" fmla="*/ 3434088 w 6138361"/>
                <a:gd name="connsiteY12" fmla="*/ 889501 h 1619248"/>
                <a:gd name="connsiteX13" fmla="*/ 3484588 w 6138361"/>
                <a:gd name="connsiteY13" fmla="*/ 844510 h 1619248"/>
                <a:gd name="connsiteX14" fmla="*/ 4152116 w 6138361"/>
                <a:gd name="connsiteY14" fmla="*/ 609600 h 1619248"/>
                <a:gd name="connsiteX15" fmla="*/ 4738857 w 6138361"/>
                <a:gd name="connsiteY15" fmla="*/ 785289 h 1619248"/>
                <a:gd name="connsiteX16" fmla="*/ 4760082 w 6138361"/>
                <a:gd name="connsiteY16" fmla="*/ 800849 h 1619248"/>
                <a:gd name="connsiteX17" fmla="*/ 4792552 w 6138361"/>
                <a:gd name="connsiteY17" fmla="*/ 789199 h 1619248"/>
                <a:gd name="connsiteX18" fmla="*/ 5104616 w 6138361"/>
                <a:gd name="connsiteY18" fmla="*/ 742950 h 1619248"/>
                <a:gd name="connsiteX19" fmla="*/ 6132715 w 6138361"/>
                <a:gd name="connsiteY19" fmla="*/ 1564346 h 1619248"/>
                <a:gd name="connsiteX20" fmla="*/ 6138361 w 6138361"/>
                <a:gd name="connsiteY20" fmla="*/ 1619248 h 1619248"/>
                <a:gd name="connsiteX21" fmla="*/ 0 w 6138361"/>
                <a:gd name="connsiteY21" fmla="*/ 1619248 h 1619248"/>
                <a:gd name="connsiteX22" fmla="*/ 0 w 6138361"/>
                <a:gd name="connsiteY22" fmla="*/ 2790 h 16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38361" h="1619248">
                  <a:moveTo>
                    <a:pt x="56367" y="0"/>
                  </a:moveTo>
                  <a:cubicBezTo>
                    <a:pt x="309932" y="0"/>
                    <a:pt x="542493" y="88156"/>
                    <a:pt x="723894" y="234909"/>
                  </a:cubicBezTo>
                  <a:lnTo>
                    <a:pt x="784933" y="289291"/>
                  </a:lnTo>
                  <a:lnTo>
                    <a:pt x="856466" y="285750"/>
                  </a:lnTo>
                  <a:cubicBezTo>
                    <a:pt x="1037584" y="285750"/>
                    <a:pt x="1207986" y="330728"/>
                    <a:pt x="1356682" y="409911"/>
                  </a:cubicBezTo>
                  <a:lnTo>
                    <a:pt x="1409367" y="441287"/>
                  </a:lnTo>
                  <a:lnTo>
                    <a:pt x="1427188" y="425409"/>
                  </a:lnTo>
                  <a:cubicBezTo>
                    <a:pt x="1608590" y="278656"/>
                    <a:pt x="1841151" y="190500"/>
                    <a:pt x="2094716" y="190500"/>
                  </a:cubicBezTo>
                  <a:cubicBezTo>
                    <a:pt x="2456952" y="190500"/>
                    <a:pt x="2776322" y="370411"/>
                    <a:pt x="2964911" y="644052"/>
                  </a:cubicBezTo>
                  <a:lnTo>
                    <a:pt x="3024463" y="751605"/>
                  </a:lnTo>
                  <a:lnTo>
                    <a:pt x="3106310" y="763850"/>
                  </a:lnTo>
                  <a:cubicBezTo>
                    <a:pt x="3166086" y="775841"/>
                    <a:pt x="3224010" y="792813"/>
                    <a:pt x="3279611" y="814306"/>
                  </a:cubicBezTo>
                  <a:lnTo>
                    <a:pt x="3434088" y="889501"/>
                  </a:lnTo>
                  <a:lnTo>
                    <a:pt x="3484588" y="844510"/>
                  </a:lnTo>
                  <a:cubicBezTo>
                    <a:pt x="3665989" y="697756"/>
                    <a:pt x="3898550" y="609600"/>
                    <a:pt x="4152116" y="609600"/>
                  </a:cubicBezTo>
                  <a:cubicBezTo>
                    <a:pt x="4369458" y="609600"/>
                    <a:pt x="4571368" y="674368"/>
                    <a:pt x="4738857" y="785289"/>
                  </a:cubicBezTo>
                  <a:lnTo>
                    <a:pt x="4760082" y="800849"/>
                  </a:lnTo>
                  <a:lnTo>
                    <a:pt x="4792552" y="789199"/>
                  </a:lnTo>
                  <a:cubicBezTo>
                    <a:pt x="4891132" y="759142"/>
                    <a:pt x="4995945" y="742950"/>
                    <a:pt x="5104616" y="742950"/>
                  </a:cubicBezTo>
                  <a:cubicBezTo>
                    <a:pt x="5611747" y="742950"/>
                    <a:pt x="6034860" y="1095576"/>
                    <a:pt x="6132715" y="1564346"/>
                  </a:cubicBezTo>
                  <a:lnTo>
                    <a:pt x="6138361" y="1619248"/>
                  </a:lnTo>
                  <a:lnTo>
                    <a:pt x="0" y="1619248"/>
                  </a:lnTo>
                  <a:lnTo>
                    <a:pt x="0" y="2790"/>
                  </a:lnTo>
                  <a:close/>
                </a:path>
              </a:pathLst>
            </a:custGeom>
            <a:gradFill flip="none" rotWithShape="1">
              <a:gsLst>
                <a:gs pos="0">
                  <a:srgbClr val="469923"/>
                </a:gs>
                <a:gs pos="100000">
                  <a:srgbClr val="46992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9" name="任意多边形: 形状 28"/>
          <p:cNvSpPr/>
          <p:nvPr/>
        </p:nvSpPr>
        <p:spPr>
          <a:xfrm>
            <a:off x="318" y="4000500"/>
            <a:ext cx="12192000" cy="2686050"/>
          </a:xfrm>
          <a:custGeom>
            <a:avLst/>
            <a:gdLst>
              <a:gd name="connsiteX0" fmla="*/ 12192000 w 12192000"/>
              <a:gd name="connsiteY0" fmla="*/ 0 h 2990814"/>
              <a:gd name="connsiteX1" fmla="*/ 12192000 w 12192000"/>
              <a:gd name="connsiteY1" fmla="*/ 2990814 h 2990814"/>
              <a:gd name="connsiteX2" fmla="*/ 0 w 12192000"/>
              <a:gd name="connsiteY2" fmla="*/ 2990814 h 2990814"/>
              <a:gd name="connsiteX3" fmla="*/ 0 w 12192000"/>
              <a:gd name="connsiteY3" fmla="*/ 752439 h 2990814"/>
              <a:gd name="connsiteX4" fmla="*/ 182110 w 12192000"/>
              <a:gd name="connsiteY4" fmla="*/ 631033 h 2990814"/>
              <a:gd name="connsiteX5" fmla="*/ 742950 w 12192000"/>
              <a:gd name="connsiteY5" fmla="*/ 419064 h 2990814"/>
              <a:gd name="connsiteX6" fmla="*/ 2266950 w 12192000"/>
              <a:gd name="connsiteY6" fmla="*/ 1047714 h 2990814"/>
              <a:gd name="connsiteX7" fmla="*/ 3467100 w 12192000"/>
              <a:gd name="connsiteY7" fmla="*/ 819114 h 2990814"/>
              <a:gd name="connsiteX8" fmla="*/ 4438650 w 12192000"/>
              <a:gd name="connsiteY8" fmla="*/ 990564 h 2990814"/>
              <a:gd name="connsiteX9" fmla="*/ 5429251 w 12192000"/>
              <a:gd name="connsiteY9" fmla="*/ 476214 h 2990814"/>
              <a:gd name="connsiteX10" fmla="*/ 6362700 w 12192000"/>
              <a:gd name="connsiteY10" fmla="*/ 1352514 h 2990814"/>
              <a:gd name="connsiteX11" fmla="*/ 7505700 w 12192000"/>
              <a:gd name="connsiteY11" fmla="*/ 171414 h 2990814"/>
              <a:gd name="connsiteX12" fmla="*/ 8629650 w 12192000"/>
              <a:gd name="connsiteY12" fmla="*/ 1447764 h 2990814"/>
              <a:gd name="connsiteX13" fmla="*/ 10134600 w 12192000"/>
              <a:gd name="connsiteY13" fmla="*/ 742914 h 2990814"/>
              <a:gd name="connsiteX14" fmla="*/ 10591800 w 12192000"/>
              <a:gd name="connsiteY14" fmla="*/ 1523964 h 2990814"/>
              <a:gd name="connsiteX15" fmla="*/ 12158893 w 12192000"/>
              <a:gd name="connsiteY15" fmla="*/ 11622 h 299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990814">
                <a:moveTo>
                  <a:pt x="12192000" y="0"/>
                </a:moveTo>
                <a:lnTo>
                  <a:pt x="12192000" y="2990814"/>
                </a:lnTo>
                <a:lnTo>
                  <a:pt x="0" y="2990814"/>
                </a:lnTo>
                <a:lnTo>
                  <a:pt x="0" y="752439"/>
                </a:lnTo>
                <a:lnTo>
                  <a:pt x="182110" y="631033"/>
                </a:lnTo>
                <a:cubicBezTo>
                  <a:pt x="368052" y="518184"/>
                  <a:pt x="554831" y="440495"/>
                  <a:pt x="742950" y="419064"/>
                </a:cubicBezTo>
                <a:cubicBezTo>
                  <a:pt x="1244600" y="361914"/>
                  <a:pt x="1812925" y="981039"/>
                  <a:pt x="2266950" y="1047714"/>
                </a:cubicBezTo>
                <a:cubicBezTo>
                  <a:pt x="2720975" y="1114389"/>
                  <a:pt x="3105150" y="828639"/>
                  <a:pt x="3467100" y="819114"/>
                </a:cubicBezTo>
                <a:cubicBezTo>
                  <a:pt x="3829050" y="809589"/>
                  <a:pt x="4111625" y="1047714"/>
                  <a:pt x="4438650" y="990564"/>
                </a:cubicBezTo>
                <a:cubicBezTo>
                  <a:pt x="4765676" y="933414"/>
                  <a:pt x="5108575" y="415889"/>
                  <a:pt x="5429251" y="476214"/>
                </a:cubicBezTo>
                <a:cubicBezTo>
                  <a:pt x="5749926" y="536539"/>
                  <a:pt x="6016625" y="1403314"/>
                  <a:pt x="6362700" y="1352514"/>
                </a:cubicBezTo>
                <a:cubicBezTo>
                  <a:pt x="6708775" y="1301714"/>
                  <a:pt x="7127875" y="155539"/>
                  <a:pt x="7505700" y="171414"/>
                </a:cubicBezTo>
                <a:cubicBezTo>
                  <a:pt x="7883525" y="187289"/>
                  <a:pt x="8191500" y="1352514"/>
                  <a:pt x="8629650" y="1447764"/>
                </a:cubicBezTo>
                <a:cubicBezTo>
                  <a:pt x="9067800" y="1543014"/>
                  <a:pt x="9807575" y="730214"/>
                  <a:pt x="10134600" y="742914"/>
                </a:cubicBezTo>
                <a:cubicBezTo>
                  <a:pt x="10461625" y="755614"/>
                  <a:pt x="10229850" y="1650964"/>
                  <a:pt x="10591800" y="1523964"/>
                </a:cubicBezTo>
                <a:cubicBezTo>
                  <a:pt x="10919817" y="1408870"/>
                  <a:pt x="11657226" y="219448"/>
                  <a:pt x="12158893" y="11622"/>
                </a:cubicBezTo>
                <a:close/>
              </a:path>
            </a:pathLst>
          </a:custGeom>
          <a:gradFill flip="none" rotWithShape="1">
            <a:gsLst>
              <a:gs pos="0">
                <a:srgbClr val="80C66D"/>
              </a:gs>
              <a:gs pos="100000">
                <a:srgbClr val="80C66D">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p:cNvSpPr/>
          <p:nvPr/>
        </p:nvSpPr>
        <p:spPr>
          <a:xfrm>
            <a:off x="318" y="5143500"/>
            <a:ext cx="12192000" cy="1714500"/>
          </a:xfrm>
          <a:custGeom>
            <a:avLst/>
            <a:gdLst>
              <a:gd name="connsiteX0" fmla="*/ 6096000 w 12192000"/>
              <a:gd name="connsiteY0" fmla="*/ 0 h 1943100"/>
              <a:gd name="connsiteX1" fmla="*/ 11915206 w 12192000"/>
              <a:gd name="connsiteY1" fmla="*/ 532854 h 1943100"/>
              <a:gd name="connsiteX2" fmla="*/ 12192000 w 12192000"/>
              <a:gd name="connsiteY2" fmla="*/ 600179 h 1943100"/>
              <a:gd name="connsiteX3" fmla="*/ 12192000 w 12192000"/>
              <a:gd name="connsiteY3" fmla="*/ 1943100 h 1943100"/>
              <a:gd name="connsiteX4" fmla="*/ 0 w 12192000"/>
              <a:gd name="connsiteY4" fmla="*/ 1943100 h 1943100"/>
              <a:gd name="connsiteX5" fmla="*/ 0 w 12192000"/>
              <a:gd name="connsiteY5" fmla="*/ 600179 h 1943100"/>
              <a:gd name="connsiteX6" fmla="*/ 276794 w 12192000"/>
              <a:gd name="connsiteY6" fmla="*/ 532854 h 1943100"/>
              <a:gd name="connsiteX7" fmla="*/ 6096000 w 12192000"/>
              <a:gd name="connsiteY7"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43100">
                <a:moveTo>
                  <a:pt x="6096000" y="0"/>
                </a:moveTo>
                <a:cubicBezTo>
                  <a:pt x="8368542" y="0"/>
                  <a:pt x="10425942" y="203630"/>
                  <a:pt x="11915206" y="532854"/>
                </a:cubicBezTo>
                <a:lnTo>
                  <a:pt x="12192000" y="600179"/>
                </a:lnTo>
                <a:lnTo>
                  <a:pt x="12192000" y="1943100"/>
                </a:lnTo>
                <a:lnTo>
                  <a:pt x="0" y="1943100"/>
                </a:lnTo>
                <a:lnTo>
                  <a:pt x="0" y="600179"/>
                </a:lnTo>
                <a:lnTo>
                  <a:pt x="276794" y="532854"/>
                </a:lnTo>
                <a:cubicBezTo>
                  <a:pt x="1766059" y="203630"/>
                  <a:pt x="3823459" y="0"/>
                  <a:pt x="6096000" y="0"/>
                </a:cubicBezTo>
                <a:close/>
              </a:path>
            </a:pathLst>
          </a:custGeom>
          <a:gradFill flip="none" rotWithShape="1">
            <a:gsLst>
              <a:gs pos="43400">
                <a:srgbClr val="95BB18"/>
              </a:gs>
              <a:gs pos="0">
                <a:srgbClr val="EAF101"/>
              </a:gs>
              <a:gs pos="100000">
                <a:srgbClr val="25753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图片 16"/>
          <p:cNvPicPr>
            <a:picLocks noChangeAspect="1"/>
          </p:cNvPicPr>
          <p:nvPr/>
        </p:nvPicPr>
        <p:blipFill rotWithShape="1">
          <a:blip r:embed="rId1" cstate="email"/>
          <a:srcRect/>
          <a:stretch>
            <a:fillRect/>
          </a:stretch>
        </p:blipFill>
        <p:spPr>
          <a:xfrm>
            <a:off x="8343423" y="2041440"/>
            <a:ext cx="2115457" cy="946389"/>
          </a:xfrm>
          <a:prstGeom prst="rect">
            <a:avLst/>
          </a:prstGeom>
        </p:spPr>
      </p:pic>
      <p:pic>
        <p:nvPicPr>
          <p:cNvPr id="73" name="图片 72"/>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4700"/>
                    </a14:imgEffect>
                  </a14:imgLayer>
                </a14:imgProps>
              </a:ext>
            </a:extLst>
          </a:blip>
          <a:srcRect/>
          <a:stretch>
            <a:fillRect/>
          </a:stretch>
        </p:blipFill>
        <p:spPr>
          <a:xfrm rot="18488807">
            <a:off x="9538883" y="-1237910"/>
            <a:ext cx="3082425" cy="4648206"/>
          </a:xfrm>
          <a:custGeom>
            <a:avLst/>
            <a:gdLst>
              <a:gd name="connsiteX0" fmla="*/ 1096984 w 3082425"/>
              <a:gd name="connsiteY0" fmla="*/ 0 h 4648206"/>
              <a:gd name="connsiteX1" fmla="*/ 3082425 w 3082425"/>
              <a:gd name="connsiteY1" fmla="*/ 2527872 h 4648206"/>
              <a:gd name="connsiteX2" fmla="*/ 382805 w 3082425"/>
              <a:gd name="connsiteY2" fmla="*/ 4648206 h 4648206"/>
              <a:gd name="connsiteX3" fmla="*/ 0 w 3082425"/>
              <a:gd name="connsiteY3" fmla="*/ 4648206 h 4648206"/>
              <a:gd name="connsiteX4" fmla="*/ 0 w 3082425"/>
              <a:gd name="connsiteY4" fmla="*/ 0 h 464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425" h="4648206">
                <a:moveTo>
                  <a:pt x="1096984" y="0"/>
                </a:moveTo>
                <a:lnTo>
                  <a:pt x="3082425" y="2527872"/>
                </a:lnTo>
                <a:lnTo>
                  <a:pt x="382805" y="4648206"/>
                </a:lnTo>
                <a:lnTo>
                  <a:pt x="0" y="4648206"/>
                </a:lnTo>
                <a:lnTo>
                  <a:pt x="0" y="0"/>
                </a:lnTo>
                <a:close/>
              </a:path>
            </a:pathLst>
          </a:custGeom>
        </p:spPr>
      </p:pic>
      <p:pic>
        <p:nvPicPr>
          <p:cNvPr id="77" name="图片 76"/>
          <p:cNvPicPr>
            <a:picLocks noChangeAspect="1"/>
          </p:cNvPicPr>
          <p:nvPr/>
        </p:nvPicPr>
        <p:blipFill>
          <a:blip r:embed="rId4" cstate="email"/>
          <a:srcRect/>
          <a:stretch>
            <a:fillRect/>
          </a:stretch>
        </p:blipFill>
        <p:spPr>
          <a:xfrm rot="19103397">
            <a:off x="-1258181" y="-457989"/>
            <a:ext cx="5312284" cy="4642419"/>
          </a:xfrm>
          <a:custGeom>
            <a:avLst/>
            <a:gdLst>
              <a:gd name="connsiteX0" fmla="*/ 2848435 w 5312284"/>
              <a:gd name="connsiteY0" fmla="*/ 0 h 4642419"/>
              <a:gd name="connsiteX1" fmla="*/ 5312284 w 5312284"/>
              <a:gd name="connsiteY1" fmla="*/ 2188280 h 4642419"/>
              <a:gd name="connsiteX2" fmla="*/ 5312284 w 5312284"/>
              <a:gd name="connsiteY2" fmla="*/ 4642419 h 4642419"/>
              <a:gd name="connsiteX3" fmla="*/ 0 w 5312284"/>
              <a:gd name="connsiteY3" fmla="*/ 4642419 h 4642419"/>
              <a:gd name="connsiteX4" fmla="*/ 0 w 5312284"/>
              <a:gd name="connsiteY4" fmla="*/ 3207136 h 464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284" h="4642419">
                <a:moveTo>
                  <a:pt x="2848435" y="0"/>
                </a:moveTo>
                <a:lnTo>
                  <a:pt x="5312284" y="2188280"/>
                </a:lnTo>
                <a:lnTo>
                  <a:pt x="5312284" y="4642419"/>
                </a:lnTo>
                <a:lnTo>
                  <a:pt x="0" y="4642419"/>
                </a:lnTo>
                <a:lnTo>
                  <a:pt x="0" y="3207136"/>
                </a:lnTo>
                <a:close/>
              </a:path>
            </a:pathLst>
          </a:custGeom>
        </p:spPr>
      </p:pic>
      <p:pic>
        <p:nvPicPr>
          <p:cNvPr id="37" name="图片 36"/>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20000"/>
                    </a14:imgEffect>
                    <a14:imgEffect>
                      <a14:colorTemperature colorTemp="7200"/>
                    </a14:imgEffect>
                  </a14:imgLayer>
                </a14:imgProps>
              </a:ext>
            </a:extLst>
          </a:blip>
          <a:stretch>
            <a:fillRect/>
          </a:stretch>
        </p:blipFill>
        <p:spPr>
          <a:xfrm>
            <a:off x="120445" y="4049219"/>
            <a:ext cx="2783043" cy="2783043"/>
          </a:xfrm>
          <a:prstGeom prst="rect">
            <a:avLst/>
          </a:prstGeom>
        </p:spPr>
      </p:pic>
      <p:pic>
        <p:nvPicPr>
          <p:cNvPr id="54" name="图片 53"/>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10671799" y="5738248"/>
            <a:ext cx="1186342" cy="876300"/>
          </a:xfrm>
          <a:prstGeom prst="rect">
            <a:avLst/>
          </a:prstGeom>
        </p:spPr>
      </p:pic>
      <p:pic>
        <p:nvPicPr>
          <p:cNvPr id="55" name="图片 54"/>
          <p:cNvPicPr>
            <a:picLocks noChangeAspect="1"/>
          </p:cNvPicPr>
          <p:nvPr/>
        </p:nvPicPr>
        <p:blipFill>
          <a:blip r:embed="rId9" cstate="email"/>
          <a:stretch>
            <a:fillRect/>
          </a:stretch>
        </p:blipFill>
        <p:spPr>
          <a:xfrm rot="6649265">
            <a:off x="10138764" y="4750165"/>
            <a:ext cx="1259040" cy="929999"/>
          </a:xfrm>
          <a:prstGeom prst="rect">
            <a:avLst/>
          </a:prstGeom>
        </p:spPr>
      </p:pic>
      <p:pic>
        <p:nvPicPr>
          <p:cNvPr id="60" name="图片 59"/>
          <p:cNvPicPr>
            <a:picLocks noChangeAspect="1"/>
          </p:cNvPicPr>
          <p:nvPr/>
        </p:nvPicPr>
        <p:blipFill>
          <a:blip r:embed="rId10" cstate="email"/>
          <a:srcRect/>
          <a:stretch>
            <a:fillRect/>
          </a:stretch>
        </p:blipFill>
        <p:spPr>
          <a:xfrm>
            <a:off x="7422182" y="0"/>
            <a:ext cx="3209463" cy="824463"/>
          </a:xfrm>
          <a:custGeom>
            <a:avLst/>
            <a:gdLst>
              <a:gd name="connsiteX0" fmla="*/ 0 w 3209463"/>
              <a:gd name="connsiteY0" fmla="*/ 0 h 824463"/>
              <a:gd name="connsiteX1" fmla="*/ 3209463 w 3209463"/>
              <a:gd name="connsiteY1" fmla="*/ 0 h 824463"/>
              <a:gd name="connsiteX2" fmla="*/ 3209463 w 3209463"/>
              <a:gd name="connsiteY2" fmla="*/ 824463 h 824463"/>
              <a:gd name="connsiteX3" fmla="*/ 0 w 3209463"/>
              <a:gd name="connsiteY3" fmla="*/ 824463 h 824463"/>
            </a:gdLst>
            <a:ahLst/>
            <a:cxnLst>
              <a:cxn ang="0">
                <a:pos x="connsiteX0" y="connsiteY0"/>
              </a:cxn>
              <a:cxn ang="0">
                <a:pos x="connsiteX1" y="connsiteY1"/>
              </a:cxn>
              <a:cxn ang="0">
                <a:pos x="connsiteX2" y="connsiteY2"/>
              </a:cxn>
              <a:cxn ang="0">
                <a:pos x="connsiteX3" y="connsiteY3"/>
              </a:cxn>
            </a:cxnLst>
            <a:rect l="l" t="t" r="r" b="b"/>
            <a:pathLst>
              <a:path w="3209463" h="824463">
                <a:moveTo>
                  <a:pt x="0" y="0"/>
                </a:moveTo>
                <a:lnTo>
                  <a:pt x="3209463" y="0"/>
                </a:lnTo>
                <a:lnTo>
                  <a:pt x="3209463" y="824463"/>
                </a:lnTo>
                <a:lnTo>
                  <a:pt x="0" y="824463"/>
                </a:lnTo>
                <a:close/>
              </a:path>
            </a:pathLst>
          </a:custGeom>
        </p:spPr>
      </p:pic>
      <p:grpSp>
        <p:nvGrpSpPr>
          <p:cNvPr id="21" name="组合 13"/>
          <p:cNvGrpSpPr/>
          <p:nvPr/>
        </p:nvGrpSpPr>
        <p:grpSpPr>
          <a:xfrm>
            <a:off x="5161592" y="1272621"/>
            <a:ext cx="1479470" cy="1480415"/>
            <a:chOff x="1424722" y="3241695"/>
            <a:chExt cx="1036261" cy="1036518"/>
          </a:xfrm>
        </p:grpSpPr>
        <p:sp>
          <p:nvSpPr>
            <p:cNvPr id="22" name="Oval 53"/>
            <p:cNvSpPr>
              <a:spLocks noChangeArrowheads="1"/>
            </p:cNvSpPr>
            <p:nvPr/>
          </p:nvSpPr>
          <p:spPr bwMode="auto">
            <a:xfrm>
              <a:off x="1424722" y="3241695"/>
              <a:ext cx="1036261" cy="1036518"/>
            </a:xfrm>
            <a:prstGeom prst="ellipse">
              <a:avLst/>
            </a:prstGeom>
            <a:solidFill>
              <a:srgbClr val="306027"/>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4" tIns="45702" rIns="91404" bIns="45702" anchor="ctr"/>
            <a:lstStyle/>
            <a:p>
              <a:pPr algn="ctr" defTabSz="1218565">
                <a:defRPr/>
              </a:pPr>
              <a:endParaRPr lang="zh-CN" altLang="en-US" sz="6000" kern="0" dirty="0">
                <a:solidFill>
                  <a:prstClr val="white"/>
                </a:solidFill>
                <a:latin typeface="思源黑体 CN Bold" panose="020B0800000000000000" pitchFamily="34" charset="-122"/>
                <a:ea typeface="思源黑体 CN Bold" panose="020B0800000000000000" pitchFamily="34" charset="-122"/>
                <a:cs typeface="+mn-ea"/>
                <a:sym typeface="+mn-lt"/>
              </a:endParaRPr>
            </a:p>
          </p:txBody>
        </p:sp>
        <p:sp>
          <p:nvSpPr>
            <p:cNvPr id="23" name="Text Box 58"/>
            <p:cNvSpPr txBox="1">
              <a:spLocks noChangeArrowheads="1"/>
            </p:cNvSpPr>
            <p:nvPr/>
          </p:nvSpPr>
          <p:spPr bwMode="auto">
            <a:xfrm>
              <a:off x="1500035" y="3402362"/>
              <a:ext cx="899306" cy="70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4" tIns="45702" rIns="91404" bIns="45702">
              <a:spAutoFit/>
            </a:bodyPr>
            <a:lstStyle/>
            <a:p>
              <a:pPr algn="ctr" defTabSz="1218565">
                <a:defRPr/>
              </a:pPr>
              <a:r>
                <a:rPr lang="en-US" altLang="zh-CN" sz="6000" b="1" kern="0" dirty="0">
                  <a:solidFill>
                    <a:schemeClr val="bg1"/>
                  </a:solidFill>
                  <a:latin typeface="思源黑体 CN Bold" panose="020B0800000000000000" pitchFamily="34" charset="-122"/>
                  <a:ea typeface="思源黑体 CN Bold" panose="020B0800000000000000" pitchFamily="34" charset="-122"/>
                  <a:cs typeface="+mn-ea"/>
                  <a:sym typeface="+mn-lt"/>
                </a:rPr>
                <a:t>02</a:t>
              </a:r>
              <a:endParaRPr lang="en-US" altLang="zh-CN" sz="6000" b="1" kern="0"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grpSp>
      <p:sp>
        <p:nvSpPr>
          <p:cNvPr id="27" name="矩形 26"/>
          <p:cNvSpPr/>
          <p:nvPr/>
        </p:nvSpPr>
        <p:spPr>
          <a:xfrm>
            <a:off x="1870898" y="3101869"/>
            <a:ext cx="8641714" cy="829945"/>
          </a:xfrm>
          <a:prstGeom prst="rect">
            <a:avLst/>
          </a:prstGeom>
        </p:spPr>
        <p:txBody>
          <a:bodyPr wrap="square">
            <a:spAutoFit/>
          </a:bodyPr>
          <a:lstStyle/>
          <a:p>
            <a:pPr lvl="0" algn="ctr"/>
            <a:r>
              <a:rPr lang="zh-CN" altLang="en-US" sz="4800" b="1" dirty="0">
                <a:solidFill>
                  <a:srgbClr val="C00000"/>
                </a:solidFill>
                <a:latin typeface="黑体" panose="02010609060101010101" pitchFamily="49" charset="-122"/>
                <a:ea typeface="黑体" panose="02010609060101010101" pitchFamily="49" charset="-122"/>
                <a:sym typeface="微软雅黑" panose="020B0503020204020204" pitchFamily="34" charset="-122"/>
              </a:rPr>
              <a:t>食品安全应注意的问题</a:t>
            </a:r>
            <a:endParaRPr lang="zh-CN" altLang="en-US" sz="4800" b="1" dirty="0">
              <a:solidFill>
                <a:srgbClr val="C00000"/>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900" decel="100000" fill="hold"/>
                                        <p:tgtEl>
                                          <p:spTgt spid="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900" decel="100000" fill="hold"/>
                                        <p:tgtEl>
                                          <p:spTgt spid="2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900" decel="100000" fill="hold"/>
                                        <p:tgtEl>
                                          <p:spTgt spid="3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1000"/>
                                        <p:tgtEl>
                                          <p:spTgt spid="73"/>
                                        </p:tgtEl>
                                      </p:cBhvr>
                                    </p:animEffect>
                                    <p:anim calcmode="lin" valueType="num">
                                      <p:cBhvr>
                                        <p:cTn id="26" dur="1000" fill="hold"/>
                                        <p:tgtEl>
                                          <p:spTgt spid="73"/>
                                        </p:tgtEl>
                                        <p:attrNameLst>
                                          <p:attrName>ppt_x</p:attrName>
                                        </p:attrNameLst>
                                      </p:cBhvr>
                                      <p:tavLst>
                                        <p:tav tm="0">
                                          <p:val>
                                            <p:strVal val="#ppt_x"/>
                                          </p:val>
                                        </p:tav>
                                        <p:tav tm="100000">
                                          <p:val>
                                            <p:strVal val="#ppt_x"/>
                                          </p:val>
                                        </p:tav>
                                      </p:tavLst>
                                    </p:anim>
                                    <p:anim calcmode="lin" valueType="num">
                                      <p:cBhvr>
                                        <p:cTn id="27" dur="1000" fill="hold"/>
                                        <p:tgtEl>
                                          <p:spTgt spid="73"/>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2" presetClass="entr" presetSubtype="4"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ppt_y</p:attrName>
                                        </p:attrNameLst>
                                      </p:cBhvr>
                                      <p:tavLst>
                                        <p:tav tm="0">
                                          <p:val>
                                            <p:strVal val="#ppt_y+#ppt_h*1.125000"/>
                                          </p:val>
                                        </p:tav>
                                        <p:tav tm="100000">
                                          <p:val>
                                            <p:strVal val="#ppt_y"/>
                                          </p:val>
                                        </p:tav>
                                      </p:tavLst>
                                    </p:anim>
                                    <p:animEffect transition="in" filter="wipe(up)">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37"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900" decel="100000" fill="hold"/>
                                        <p:tgtEl>
                                          <p:spTgt spid="5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1000"/>
                                        <p:tgtEl>
                                          <p:spTgt spid="55"/>
                                        </p:tgtEl>
                                      </p:cBhvr>
                                    </p:animEffect>
                                    <p:anim calcmode="lin" valueType="num">
                                      <p:cBhvr>
                                        <p:cTn id="55" dur="1000" fill="hold"/>
                                        <p:tgtEl>
                                          <p:spTgt spid="55"/>
                                        </p:tgtEl>
                                        <p:attrNameLst>
                                          <p:attrName>ppt_x</p:attrName>
                                        </p:attrNameLst>
                                      </p:cBhvr>
                                      <p:tavLst>
                                        <p:tav tm="0">
                                          <p:val>
                                            <p:strVal val="#ppt_x"/>
                                          </p:val>
                                        </p:tav>
                                        <p:tav tm="100000">
                                          <p:val>
                                            <p:strVal val="#ppt_x"/>
                                          </p:val>
                                        </p:tav>
                                      </p:tavLst>
                                    </p:anim>
                                    <p:anim calcmode="lin" valueType="num">
                                      <p:cBhvr>
                                        <p:cTn id="56" dur="900" decel="100000" fill="hold"/>
                                        <p:tgtEl>
                                          <p:spTgt spid="55"/>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58" fill="hold">
                            <p:stCondLst>
                              <p:cond delay="1500"/>
                            </p:stCondLst>
                            <p:childTnLst>
                              <p:par>
                                <p:cTn id="59" presetID="21" presetClass="entr" presetSubtype="1"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heel(1)">
                                      <p:cBhvr>
                                        <p:cTn id="61" dur="650"/>
                                        <p:tgtEl>
                                          <p:spTgt spid="21"/>
                                        </p:tgtEl>
                                      </p:cBhvr>
                                    </p:animEffect>
                                  </p:childTnLst>
                                </p:cTn>
                              </p:par>
                            </p:childTnLst>
                          </p:cTn>
                        </p:par>
                        <p:par>
                          <p:cTn id="62" fill="hold">
                            <p:stCondLst>
                              <p:cond delay="2500"/>
                            </p:stCondLst>
                            <p:childTnLst>
                              <p:par>
                                <p:cTn id="63" presetID="53" presetClass="entr" presetSubtype="52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anim calcmode="lin" valueType="num">
                                      <p:cBhvr>
                                        <p:cTn id="68" dur="500" fill="hold"/>
                                        <p:tgtEl>
                                          <p:spTgt spid="27"/>
                                        </p:tgtEl>
                                        <p:attrNameLst>
                                          <p:attrName>ppt_x</p:attrName>
                                        </p:attrNameLst>
                                      </p:cBhvr>
                                      <p:tavLst>
                                        <p:tav tm="0">
                                          <p:val>
                                            <p:fltVal val="0.5"/>
                                          </p:val>
                                        </p:tav>
                                        <p:tav tm="100000">
                                          <p:val>
                                            <p:strVal val="#ppt_x"/>
                                          </p:val>
                                        </p:tav>
                                      </p:tavLst>
                                    </p:anim>
                                    <p:anim calcmode="lin" valueType="num">
                                      <p:cBhvr>
                                        <p:cTn id="69" dur="500" fill="hold"/>
                                        <p:tgtEl>
                                          <p:spTgt spid="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5" grpId="0" bldLvl="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93014" y="634087"/>
            <a:ext cx="3230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食品安全应注意的问题</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9"/>
          <p:cNvSpPr/>
          <p:nvPr/>
        </p:nvSpPr>
        <p:spPr>
          <a:xfrm>
            <a:off x="318" y="609600"/>
            <a:ext cx="874643"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002963" y="609600"/>
            <a:ext cx="190052"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txBox="1"/>
          <p:nvPr/>
        </p:nvSpPr>
        <p:spPr>
          <a:xfrm>
            <a:off x="5847095" y="3079595"/>
            <a:ext cx="6234965" cy="368300"/>
          </a:xfrm>
          <a:prstGeom prst="rect">
            <a:avLst/>
          </a:prstGeom>
          <a:noFill/>
        </p:spPr>
        <p:txBody>
          <a:bodyPr vert="horz" wrap="square" rtlCol="0">
            <a:spAutoFit/>
          </a:bodyPr>
          <a:lstStyle/>
          <a:p>
            <a:pPr marL="285750" indent="-28575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生吃瓜果要清洗</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不随便吃野菜野果。</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9"/>
          <p:cNvSpPr txBox="1"/>
          <p:nvPr/>
        </p:nvSpPr>
        <p:spPr>
          <a:xfrm>
            <a:off x="1948456" y="1309292"/>
            <a:ext cx="8505532" cy="706755"/>
          </a:xfrm>
          <a:prstGeom prst="rect">
            <a:avLst/>
          </a:prstGeom>
          <a:noFill/>
        </p:spPr>
        <p:txBody>
          <a:bodyPr vert="horz" wrap="square" rtlCol="0">
            <a:spAutoFit/>
          </a:bodyPr>
          <a:lstStyle/>
          <a:p>
            <a:pPr algn="ctr"/>
            <a:r>
              <a:rPr lang="zh-CN" altLang="en-US" sz="3600" b="1" spc="300"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生活中怎样</a:t>
            </a:r>
            <a:r>
              <a:rPr lang="zh-CN" altLang="en-US" sz="4000" b="1" spc="300"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注意饮食卫生</a:t>
            </a:r>
            <a:r>
              <a:rPr lang="zh-CN" altLang="en-US" sz="3600" b="1" spc="300"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呢？</a:t>
            </a:r>
            <a:endParaRPr lang="zh-CN" altLang="en-US" sz="3600" b="1" spc="300"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30"/>
          <p:cNvSpPr txBox="1"/>
          <p:nvPr/>
        </p:nvSpPr>
        <p:spPr>
          <a:xfrm>
            <a:off x="5847096" y="2449597"/>
            <a:ext cx="4683586" cy="368300"/>
          </a:xfrm>
          <a:prstGeom prst="rect">
            <a:avLst/>
          </a:prstGeom>
          <a:noFill/>
        </p:spPr>
        <p:txBody>
          <a:bodyPr vert="horz" wrap="square" rtlCol="0">
            <a:spAutoFit/>
          </a:bodyPr>
          <a:lstStyle/>
          <a:p>
            <a:pPr marL="285750" indent="-285750">
              <a:buFont typeface="Wingdings" panose="05000000000000000000" pitchFamily="2" charset="2"/>
              <a:buChar char="Ø"/>
            </a:pPr>
            <a:r>
              <a:rPr lang="zh-CN" altLang="en-US" spc="300" dirty="0">
                <a:latin typeface="微软雅黑" panose="020B0503020204020204" pitchFamily="34" charset="-122"/>
                <a:ea typeface="微软雅黑" panose="020B0503020204020204" pitchFamily="34" charset="-122"/>
                <a:sym typeface="微软雅黑" panose="020B0503020204020204" pitchFamily="34" charset="-122"/>
              </a:rPr>
              <a:t>饭前便后勤洗手</a:t>
            </a:r>
            <a:endParaRPr lang="zh-CN" altLang="en-US" spc="3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31"/>
          <p:cNvSpPr txBox="1"/>
          <p:nvPr/>
        </p:nvSpPr>
        <p:spPr>
          <a:xfrm>
            <a:off x="5847095" y="3709593"/>
            <a:ext cx="6234965" cy="368300"/>
          </a:xfrm>
          <a:prstGeom prst="rect">
            <a:avLst/>
          </a:prstGeom>
          <a:noFill/>
        </p:spPr>
        <p:txBody>
          <a:bodyPr vert="horz" wrap="square" rtlCol="0">
            <a:spAutoFit/>
          </a:bodyPr>
          <a:lstStyle/>
          <a:p>
            <a:pPr marL="285750" indent="-28575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不喝生水少喝饮料</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2"/>
          <p:cNvSpPr txBox="1"/>
          <p:nvPr/>
        </p:nvSpPr>
        <p:spPr>
          <a:xfrm>
            <a:off x="5847095" y="4339591"/>
            <a:ext cx="6234965" cy="368300"/>
          </a:xfrm>
          <a:prstGeom prst="rect">
            <a:avLst/>
          </a:prstGeom>
          <a:noFill/>
        </p:spPr>
        <p:txBody>
          <a:bodyPr vert="horz" wrap="square" rtlCol="0">
            <a:spAutoFit/>
          </a:bodyPr>
          <a:lstStyle/>
          <a:p>
            <a:pPr marL="285750" indent="-28575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不随意购买、食用街头小摊贩出售的劣质食品、饮料。</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33"/>
          <p:cNvSpPr txBox="1"/>
          <p:nvPr/>
        </p:nvSpPr>
        <p:spPr>
          <a:xfrm>
            <a:off x="5847095" y="5599589"/>
            <a:ext cx="3823818" cy="368300"/>
          </a:xfrm>
          <a:prstGeom prst="rect">
            <a:avLst/>
          </a:prstGeom>
          <a:noFill/>
        </p:spPr>
        <p:txBody>
          <a:bodyPr vert="horz" wrap="square" rtlCol="0">
            <a:spAutoFit/>
          </a:bodyPr>
          <a:lstStyle/>
          <a:p>
            <a:pPr marL="285750" indent="-28575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每天早晚刷牙</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34"/>
          <p:cNvSpPr txBox="1"/>
          <p:nvPr/>
        </p:nvSpPr>
        <p:spPr>
          <a:xfrm>
            <a:off x="5847095" y="4969589"/>
            <a:ext cx="3823818" cy="368300"/>
          </a:xfrm>
          <a:prstGeom prst="rect">
            <a:avLst/>
          </a:prstGeom>
          <a:noFill/>
        </p:spPr>
        <p:txBody>
          <a:bodyPr vert="horz" wrap="square" rtlCol="0">
            <a:spAutoFit/>
          </a:bodyPr>
          <a:lstStyle/>
          <a:p>
            <a:pPr marL="285750" indent="-28575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多喝水按时睡觉</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7" name="图片 36"/>
          <p:cNvPicPr>
            <a:picLocks noChangeAspect="1"/>
          </p:cNvPicPr>
          <p:nvPr/>
        </p:nvPicPr>
        <p:blipFill>
          <a:blip r:embed="rId1" cstate="email"/>
          <a:srcRect/>
          <a:stretch>
            <a:fillRect/>
          </a:stretch>
        </p:blipFill>
        <p:spPr>
          <a:xfrm>
            <a:off x="777324" y="2867187"/>
            <a:ext cx="4629564" cy="293558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3000"/>
                                        <p:tgtEl>
                                          <p:spTgt spid="30"/>
                                        </p:tgtEl>
                                      </p:cBhvr>
                                    </p:animEffect>
                                  </p:childTnLst>
                                </p:cTn>
                              </p:par>
                            </p:childTnLst>
                          </p:cTn>
                        </p:par>
                        <p:par>
                          <p:cTn id="8" fill="hold">
                            <p:stCondLst>
                              <p:cond delay="3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9"/>
                                        </p:tgtEl>
                                      </p:cBhvr>
                                    </p:animEffect>
                                  </p:childTnLst>
                                </p:cTn>
                              </p:par>
                            </p:childTnLst>
                          </p:cTn>
                        </p:par>
                        <p:par>
                          <p:cTn id="16" fill="hold">
                            <p:stCondLst>
                              <p:cond delay="43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1"/>
                                        </p:tgtEl>
                                        <p:attrNameLst>
                                          <p:attrName>ppt_y</p:attrName>
                                        </p:attrNameLst>
                                      </p:cBhvr>
                                      <p:tavLst>
                                        <p:tav tm="0">
                                          <p:val>
                                            <p:strVal val="#ppt_y"/>
                                          </p:val>
                                        </p:tav>
                                        <p:tav tm="100000">
                                          <p:val>
                                            <p:strVal val="#ppt_y"/>
                                          </p:val>
                                        </p:tav>
                                      </p:tavLst>
                                    </p:anim>
                                    <p:anim calcmode="lin" valueType="num">
                                      <p:cBhvr>
                                        <p:cTn id="2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1"/>
                                        </p:tgtEl>
                                      </p:cBhvr>
                                    </p:animEffect>
                                  </p:childTnLst>
                                </p:cTn>
                              </p:par>
                            </p:childTnLst>
                          </p:cTn>
                        </p:par>
                        <p:par>
                          <p:cTn id="24" fill="hold">
                            <p:stCondLst>
                              <p:cond delay="5099"/>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2"/>
                                        </p:tgtEl>
                                        <p:attrNameLst>
                                          <p:attrName>ppt_y</p:attrName>
                                        </p:attrNameLst>
                                      </p:cBhvr>
                                      <p:tavLst>
                                        <p:tav tm="0">
                                          <p:val>
                                            <p:strVal val="#ppt_y"/>
                                          </p:val>
                                        </p:tav>
                                        <p:tav tm="100000">
                                          <p:val>
                                            <p:strVal val="#ppt_y"/>
                                          </p:val>
                                        </p:tav>
                                      </p:tavLst>
                                    </p:anim>
                                    <p:anim calcmode="lin" valueType="num">
                                      <p:cBhvr>
                                        <p:cTn id="2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2"/>
                                        </p:tgtEl>
                                      </p:cBhvr>
                                    </p:animEffect>
                                  </p:childTnLst>
                                </p:cTn>
                              </p:par>
                            </p:childTnLst>
                          </p:cTn>
                        </p:par>
                        <p:par>
                          <p:cTn id="32" fill="hold">
                            <p:stCondLst>
                              <p:cond delay="594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3"/>
                                        </p:tgtEl>
                                        <p:attrNameLst>
                                          <p:attrName>ppt_y</p:attrName>
                                        </p:attrNameLst>
                                      </p:cBhvr>
                                      <p:tavLst>
                                        <p:tav tm="0">
                                          <p:val>
                                            <p:strVal val="#ppt_y"/>
                                          </p:val>
                                        </p:tav>
                                        <p:tav tm="100000">
                                          <p:val>
                                            <p:strVal val="#ppt_y"/>
                                          </p:val>
                                        </p:tav>
                                      </p:tavLst>
                                    </p:anim>
                                    <p:anim calcmode="lin" valueType="num">
                                      <p:cBhvr>
                                        <p:cTn id="37"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3"/>
                                        </p:tgtEl>
                                      </p:cBhvr>
                                    </p:animEffect>
                                  </p:childTnLst>
                                </p:cTn>
                              </p:par>
                            </p:childTnLst>
                          </p:cTn>
                        </p:par>
                        <p:par>
                          <p:cTn id="40" fill="hold">
                            <p:stCondLst>
                              <p:cond delay="7599"/>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4"/>
                                        </p:tgtEl>
                                        <p:attrNameLst>
                                          <p:attrName>ppt_y</p:attrName>
                                        </p:attrNameLst>
                                      </p:cBhvr>
                                      <p:tavLst>
                                        <p:tav tm="0">
                                          <p:val>
                                            <p:strVal val="#ppt_y"/>
                                          </p:val>
                                        </p:tav>
                                        <p:tav tm="100000">
                                          <p:val>
                                            <p:strVal val="#ppt_y"/>
                                          </p:val>
                                        </p:tav>
                                      </p:tavLst>
                                    </p:anim>
                                    <p:anim calcmode="lin" valueType="num">
                                      <p:cBhvr>
                                        <p:cTn id="45"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4"/>
                                        </p:tgtEl>
                                      </p:cBhvr>
                                    </p:animEffect>
                                  </p:childTnLst>
                                </p:cTn>
                              </p:par>
                            </p:childTnLst>
                          </p:cTn>
                        </p:par>
                        <p:par>
                          <p:cTn id="48" fill="hold">
                            <p:stCondLst>
                              <p:cond delay="83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5"/>
                                        </p:tgtEl>
                                        <p:attrNameLst>
                                          <p:attrName>ppt_y</p:attrName>
                                        </p:attrNameLst>
                                      </p:cBhvr>
                                      <p:tavLst>
                                        <p:tav tm="0">
                                          <p:val>
                                            <p:strVal val="#ppt_y"/>
                                          </p:val>
                                        </p:tav>
                                        <p:tav tm="100000">
                                          <p:val>
                                            <p:strVal val="#ppt_y"/>
                                          </p:val>
                                        </p:tav>
                                      </p:tavLst>
                                    </p:anim>
                                    <p:anim calcmode="lin" valueType="num">
                                      <p:cBhvr>
                                        <p:cTn id="5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5"/>
                                        </p:tgtEl>
                                      </p:cBhvr>
                                    </p:animEffect>
                                  </p:childTnLst>
                                </p:cTn>
                              </p:par>
                            </p:childTnLst>
                          </p:cTn>
                        </p:par>
                        <p:par>
                          <p:cTn id="56" fill="hold">
                            <p:stCondLst>
                              <p:cond delay="9149"/>
                            </p:stCondLst>
                            <p:childTnLst>
                              <p:par>
                                <p:cTn id="57" presetID="26" presetClass="entr" presetSubtype="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80">
                                          <p:stCondLst>
                                            <p:cond delay="0"/>
                                          </p:stCondLst>
                                        </p:cTn>
                                        <p:tgtEl>
                                          <p:spTgt spid="37"/>
                                        </p:tgtEl>
                                      </p:cBhvr>
                                    </p:animEffect>
                                    <p:anim calcmode="lin" valueType="num">
                                      <p:cBhvr>
                                        <p:cTn id="6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5" dur="26">
                                          <p:stCondLst>
                                            <p:cond delay="650"/>
                                          </p:stCondLst>
                                        </p:cTn>
                                        <p:tgtEl>
                                          <p:spTgt spid="37"/>
                                        </p:tgtEl>
                                      </p:cBhvr>
                                      <p:to x="100000" y="60000"/>
                                    </p:animScale>
                                    <p:animScale>
                                      <p:cBhvr>
                                        <p:cTn id="66" dur="166" decel="50000">
                                          <p:stCondLst>
                                            <p:cond delay="676"/>
                                          </p:stCondLst>
                                        </p:cTn>
                                        <p:tgtEl>
                                          <p:spTgt spid="37"/>
                                        </p:tgtEl>
                                      </p:cBhvr>
                                      <p:to x="100000" y="100000"/>
                                    </p:animScale>
                                    <p:animScale>
                                      <p:cBhvr>
                                        <p:cTn id="67" dur="26">
                                          <p:stCondLst>
                                            <p:cond delay="1312"/>
                                          </p:stCondLst>
                                        </p:cTn>
                                        <p:tgtEl>
                                          <p:spTgt spid="37"/>
                                        </p:tgtEl>
                                      </p:cBhvr>
                                      <p:to x="100000" y="80000"/>
                                    </p:animScale>
                                    <p:animScale>
                                      <p:cBhvr>
                                        <p:cTn id="68" dur="166" decel="50000">
                                          <p:stCondLst>
                                            <p:cond delay="1338"/>
                                          </p:stCondLst>
                                        </p:cTn>
                                        <p:tgtEl>
                                          <p:spTgt spid="37"/>
                                        </p:tgtEl>
                                      </p:cBhvr>
                                      <p:to x="100000" y="100000"/>
                                    </p:animScale>
                                    <p:animScale>
                                      <p:cBhvr>
                                        <p:cTn id="69" dur="26">
                                          <p:stCondLst>
                                            <p:cond delay="1642"/>
                                          </p:stCondLst>
                                        </p:cTn>
                                        <p:tgtEl>
                                          <p:spTgt spid="37"/>
                                        </p:tgtEl>
                                      </p:cBhvr>
                                      <p:to x="100000" y="90000"/>
                                    </p:animScale>
                                    <p:animScale>
                                      <p:cBhvr>
                                        <p:cTn id="70" dur="166" decel="50000">
                                          <p:stCondLst>
                                            <p:cond delay="1668"/>
                                          </p:stCondLst>
                                        </p:cTn>
                                        <p:tgtEl>
                                          <p:spTgt spid="37"/>
                                        </p:tgtEl>
                                      </p:cBhvr>
                                      <p:to x="100000" y="100000"/>
                                    </p:animScale>
                                    <p:animScale>
                                      <p:cBhvr>
                                        <p:cTn id="71" dur="26">
                                          <p:stCondLst>
                                            <p:cond delay="1808"/>
                                          </p:stCondLst>
                                        </p:cTn>
                                        <p:tgtEl>
                                          <p:spTgt spid="37"/>
                                        </p:tgtEl>
                                      </p:cBhvr>
                                      <p:to x="100000" y="95000"/>
                                    </p:animScale>
                                    <p:animScale>
                                      <p:cBhvr>
                                        <p:cTn id="72"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97345" y="3037363"/>
            <a:ext cx="2525585" cy="13129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无生产日期</a:t>
            </a:r>
            <a:endParaRPr lang="zh-CN" altLang="en-US" sz="28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圆角矩形 24"/>
          <p:cNvSpPr/>
          <p:nvPr/>
        </p:nvSpPr>
        <p:spPr>
          <a:xfrm>
            <a:off x="4833526" y="3037363"/>
            <a:ext cx="2525585" cy="13129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无质量</a:t>
            </a:r>
            <a:endParaRPr lang="en-US" altLang="zh-CN" sz="2800" b="1">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sz="2800" b="1">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合格证</a:t>
            </a:r>
            <a:endParaRPr lang="zh-CN" altLang="en-US" sz="28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圆角矩形 25"/>
          <p:cNvSpPr/>
          <p:nvPr/>
        </p:nvSpPr>
        <p:spPr>
          <a:xfrm>
            <a:off x="8169707" y="3037363"/>
            <a:ext cx="2525585" cy="13129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无生产厂家</a:t>
            </a:r>
            <a:endParaRPr lang="zh-CN" altLang="en-US" sz="28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矩形 7"/>
          <p:cNvSpPr/>
          <p:nvPr/>
        </p:nvSpPr>
        <p:spPr>
          <a:xfrm>
            <a:off x="1193014" y="634087"/>
            <a:ext cx="3230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食品安全应注意的问题</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9"/>
          <p:cNvSpPr/>
          <p:nvPr/>
        </p:nvSpPr>
        <p:spPr>
          <a:xfrm>
            <a:off x="318" y="609600"/>
            <a:ext cx="874643"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002963" y="609600"/>
            <a:ext cx="190052"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22"/>
          <p:cNvSpPr txBox="1"/>
          <p:nvPr/>
        </p:nvSpPr>
        <p:spPr>
          <a:xfrm>
            <a:off x="2257619" y="4632931"/>
            <a:ext cx="8126709" cy="92202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三无食品可能是过期食品、含有色素和防腐剂的食品，甚至是地下工厂生产的食品。食用了这一类食品，吃过后轻则腹痛，重则呕吐、腹泻、以至食物中毒。</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文本框 23"/>
          <p:cNvSpPr txBox="1"/>
          <p:nvPr/>
        </p:nvSpPr>
        <p:spPr>
          <a:xfrm>
            <a:off x="3567308" y="1985279"/>
            <a:ext cx="5058020" cy="768350"/>
          </a:xfrm>
          <a:prstGeom prst="rect">
            <a:avLst/>
          </a:prstGeom>
          <a:noFill/>
        </p:spPr>
        <p:txBody>
          <a:bodyPr wrap="square" rtlCol="0">
            <a:spAutoFit/>
          </a:bodyPr>
          <a:lstStyle/>
          <a:p>
            <a:pPr algn="ctr"/>
            <a:r>
              <a:rPr lang="zh-CN" altLang="en-US" sz="44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拒绝“三无产品”</a:t>
            </a:r>
            <a:endParaRPr lang="zh-CN" altLang="en-US" sz="44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00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anim calcmode="lin" valueType="num">
                                      <p:cBhvr>
                                        <p:cTn id="10" dur="500" fill="hold"/>
                                        <p:tgtEl>
                                          <p:spTgt spid="24"/>
                                        </p:tgtEl>
                                        <p:attrNameLst>
                                          <p:attrName>ppt_x</p:attrName>
                                        </p:attrNameLst>
                                      </p:cBhvr>
                                      <p:tavLst>
                                        <p:tav tm="0">
                                          <p:val>
                                            <p:fltVal val="0.5"/>
                                          </p:val>
                                        </p:tav>
                                        <p:tav tm="100000">
                                          <p:val>
                                            <p:strVal val="#ppt_x"/>
                                          </p:val>
                                        </p:tav>
                                      </p:tavLst>
                                    </p:anim>
                                    <p:anim calcmode="lin" valueType="num">
                                      <p:cBhvr>
                                        <p:cTn id="11" dur="500" fill="hold"/>
                                        <p:tgtEl>
                                          <p:spTgt spid="24"/>
                                        </p:tgtEl>
                                        <p:attrNameLst>
                                          <p:attrName>ppt_y</p:attrName>
                                        </p:attrNameLst>
                                      </p:cBhvr>
                                      <p:tavLst>
                                        <p:tav tm="0">
                                          <p:val>
                                            <p:fltVal val="0.5"/>
                                          </p:val>
                                        </p:tav>
                                        <p:tav tm="100000">
                                          <p:val>
                                            <p:strVal val="#ppt_y"/>
                                          </p:val>
                                        </p:tav>
                                      </p:tavLst>
                                    </p:anim>
                                  </p:childTnLst>
                                </p:cTn>
                              </p:par>
                              <p:par>
                                <p:cTn id="12" presetID="22" presetClass="entr" presetSubtype="1" fill="hold" grpId="0" nodeType="withEffect">
                                  <p:stCondLst>
                                    <p:cond delay="325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93014" y="634087"/>
            <a:ext cx="3230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食品安全应注意的问题</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9"/>
          <p:cNvSpPr/>
          <p:nvPr/>
        </p:nvSpPr>
        <p:spPr>
          <a:xfrm>
            <a:off x="318" y="609600"/>
            <a:ext cx="874643"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002963" y="609600"/>
            <a:ext cx="190052"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图片 5"/>
          <p:cNvPicPr>
            <a:picLocks noChangeAspect="1"/>
          </p:cNvPicPr>
          <p:nvPr/>
        </p:nvPicPr>
        <p:blipFill>
          <a:blip r:embed="rId1"/>
          <a:srcRect/>
          <a:stretch>
            <a:fillRect/>
          </a:stretch>
        </p:blipFill>
        <p:spPr>
          <a:xfrm>
            <a:off x="3705339" y="354016"/>
            <a:ext cx="4881040" cy="6503984"/>
          </a:xfrm>
          <a:prstGeom prst="rect">
            <a:avLst/>
          </a:prstGeom>
        </p:spPr>
      </p:pic>
      <p:sp>
        <p:nvSpPr>
          <p:cNvPr id="13" name="矩形 12"/>
          <p:cNvSpPr/>
          <p:nvPr/>
        </p:nvSpPr>
        <p:spPr>
          <a:xfrm>
            <a:off x="8895973" y="2886030"/>
            <a:ext cx="1014645" cy="46037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商标</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8865019" y="3504418"/>
            <a:ext cx="1358462" cy="46037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保质期</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8865019" y="3842130"/>
            <a:ext cx="1524000" cy="46037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净含量</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8865019" y="4301800"/>
            <a:ext cx="3093303" cy="46037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防伪条形码</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8887670" y="5023019"/>
            <a:ext cx="1524000" cy="460375"/>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QS</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标识</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22"/>
          <p:cNvSpPr/>
          <p:nvPr/>
        </p:nvSpPr>
        <p:spPr>
          <a:xfrm>
            <a:off x="2698429" y="2886030"/>
            <a:ext cx="1014645" cy="46037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成份</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1874210" y="3323949"/>
            <a:ext cx="1641222" cy="460375"/>
          </a:xfrm>
          <a:prstGeom prst="rect">
            <a:avLst/>
          </a:prstGeom>
        </p:spPr>
        <p:txBody>
          <a:bodyPr wrap="square">
            <a:spAutoFit/>
          </a:bodyPr>
          <a:lstStyle/>
          <a:p>
            <a:pPr algn="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生产日期</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26"/>
          <p:cNvSpPr/>
          <p:nvPr/>
        </p:nvSpPr>
        <p:spPr>
          <a:xfrm>
            <a:off x="1811131" y="3987701"/>
            <a:ext cx="1641222" cy="460375"/>
          </a:xfrm>
          <a:prstGeom prst="rect">
            <a:avLst/>
          </a:prstGeom>
        </p:spPr>
        <p:txBody>
          <a:bodyPr wrap="square">
            <a:spAutoFit/>
          </a:bodyPr>
          <a:lstStyle/>
          <a:p>
            <a:pPr algn="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保存方法</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28"/>
          <p:cNvSpPr/>
          <p:nvPr/>
        </p:nvSpPr>
        <p:spPr>
          <a:xfrm>
            <a:off x="867832" y="4559780"/>
            <a:ext cx="2639002" cy="460375"/>
          </a:xfrm>
          <a:prstGeom prst="rect">
            <a:avLst/>
          </a:prstGeom>
        </p:spPr>
        <p:txBody>
          <a:bodyPr wrap="square">
            <a:spAutoFit/>
          </a:bodyPr>
          <a:lstStyle/>
          <a:p>
            <a:pPr algn="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制造商名称、地址</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3"/>
                                        </p:tgtEl>
                                        <p:attrNameLst>
                                          <p:attrName>ppt_y</p:attrName>
                                        </p:attrNameLst>
                                      </p:cBhvr>
                                      <p:tavLst>
                                        <p:tav tm="0">
                                          <p:val>
                                            <p:strVal val="#ppt_y"/>
                                          </p:val>
                                        </p:tav>
                                        <p:tav tm="100000">
                                          <p:val>
                                            <p:strVal val="#ppt_y"/>
                                          </p:val>
                                        </p:tav>
                                      </p:tavLst>
                                    </p:anim>
                                    <p:anim calcmode="lin" valueType="num">
                                      <p:cBhvr>
                                        <p:cTn id="1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3"/>
                                        </p:tgtEl>
                                      </p:cBhvr>
                                    </p:animEffect>
                                  </p:childTnLst>
                                </p:cTn>
                              </p:par>
                            </p:childTnLst>
                          </p:cTn>
                        </p:par>
                        <p:par>
                          <p:cTn id="20" fill="hold">
                            <p:stCondLst>
                              <p:cond delay="11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5"/>
                                        </p:tgtEl>
                                        <p:attrNameLst>
                                          <p:attrName>ppt_y</p:attrName>
                                        </p:attrNameLst>
                                      </p:cBhvr>
                                      <p:tavLst>
                                        <p:tav tm="0">
                                          <p:val>
                                            <p:strVal val="#ppt_y"/>
                                          </p:val>
                                        </p:tav>
                                        <p:tav tm="100000">
                                          <p:val>
                                            <p:strVal val="#ppt_y"/>
                                          </p:val>
                                        </p:tav>
                                      </p:tavLst>
                                    </p:anim>
                                    <p:anim calcmode="lin" valueType="num">
                                      <p:cBhvr>
                                        <p:cTn id="2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5"/>
                                        </p:tgtEl>
                                      </p:cBhvr>
                                    </p:animEffect>
                                  </p:childTnLst>
                                </p:cTn>
                              </p:par>
                            </p:childTnLst>
                          </p:cTn>
                        </p:par>
                        <p:par>
                          <p:cTn id="28" fill="hold">
                            <p:stCondLst>
                              <p:cond delay="1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5"/>
                                        </p:tgtEl>
                                        <p:attrNameLst>
                                          <p:attrName>ppt_y</p:attrName>
                                        </p:attrNameLst>
                                      </p:cBhvr>
                                      <p:tavLst>
                                        <p:tav tm="0">
                                          <p:val>
                                            <p:strVal val="#ppt_y"/>
                                          </p:val>
                                        </p:tav>
                                        <p:tav tm="100000">
                                          <p:val>
                                            <p:strVal val="#ppt_y"/>
                                          </p:val>
                                        </p:tav>
                                      </p:tavLst>
                                    </p:anim>
                                    <p:anim calcmode="lin" valueType="num">
                                      <p:cBhvr>
                                        <p:cTn id="3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5"/>
                                        </p:tgtEl>
                                      </p:cBhvr>
                                    </p:animEffect>
                                  </p:childTnLst>
                                </p:cTn>
                              </p:par>
                            </p:childTnLst>
                          </p:cTn>
                        </p:par>
                        <p:par>
                          <p:cTn id="36" fill="hold">
                            <p:stCondLst>
                              <p:cond delay="234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7"/>
                                        </p:tgtEl>
                                      </p:cBhvr>
                                    </p:animEffect>
                                  </p:childTnLst>
                                </p:cTn>
                              </p:par>
                            </p:childTnLst>
                          </p:cTn>
                        </p:par>
                        <p:par>
                          <p:cTn id="44" fill="hold">
                            <p:stCondLst>
                              <p:cond delay="29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7"/>
                                        </p:tgtEl>
                                        <p:attrNameLst>
                                          <p:attrName>ppt_y</p:attrName>
                                        </p:attrNameLst>
                                      </p:cBhvr>
                                      <p:tavLst>
                                        <p:tav tm="0">
                                          <p:val>
                                            <p:strVal val="#ppt_y"/>
                                          </p:val>
                                        </p:tav>
                                        <p:tav tm="100000">
                                          <p:val>
                                            <p:strVal val="#ppt_y"/>
                                          </p:val>
                                        </p:tav>
                                      </p:tavLst>
                                    </p:anim>
                                    <p:anim calcmode="lin" valueType="num">
                                      <p:cBhvr>
                                        <p:cTn id="4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7"/>
                                        </p:tgtEl>
                                      </p:cBhvr>
                                    </p:animEffect>
                                  </p:childTnLst>
                                </p:cTn>
                              </p:par>
                            </p:childTnLst>
                          </p:cTn>
                        </p:par>
                        <p:par>
                          <p:cTn id="52" fill="hold">
                            <p:stCondLst>
                              <p:cond delay="3599"/>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9"/>
                                        </p:tgtEl>
                                      </p:cBhvr>
                                    </p:animEffect>
                                  </p:childTnLst>
                                </p:cTn>
                              </p:par>
                            </p:childTnLst>
                          </p:cTn>
                        </p:par>
                        <p:par>
                          <p:cTn id="60" fill="hold">
                            <p:stCondLst>
                              <p:cond delay="4299"/>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29"/>
                                        </p:tgtEl>
                                        <p:attrNameLst>
                                          <p:attrName>ppt_y</p:attrName>
                                        </p:attrNameLst>
                                      </p:cBhvr>
                                      <p:tavLst>
                                        <p:tav tm="0">
                                          <p:val>
                                            <p:strVal val="#ppt_y"/>
                                          </p:val>
                                        </p:tav>
                                        <p:tav tm="100000">
                                          <p:val>
                                            <p:strVal val="#ppt_y"/>
                                          </p:val>
                                        </p:tav>
                                      </p:tavLst>
                                    </p:anim>
                                    <p:anim calcmode="lin" valueType="num">
                                      <p:cBhvr>
                                        <p:cTn id="65"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29"/>
                                        </p:tgtEl>
                                      </p:cBhvr>
                                    </p:animEffect>
                                  </p:childTnLst>
                                </p:cTn>
                              </p:par>
                            </p:childTnLst>
                          </p:cTn>
                        </p:par>
                        <p:par>
                          <p:cTn id="68" fill="hold">
                            <p:stCondLst>
                              <p:cond delay="51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1"/>
                                        </p:tgtEl>
                                        <p:attrNameLst>
                                          <p:attrName>ppt_y</p:attrName>
                                        </p:attrNameLst>
                                      </p:cBhvr>
                                      <p:tavLst>
                                        <p:tav tm="0">
                                          <p:val>
                                            <p:strVal val="#ppt_y"/>
                                          </p:val>
                                        </p:tav>
                                        <p:tav tm="100000">
                                          <p:val>
                                            <p:strVal val="#ppt_y"/>
                                          </p:val>
                                        </p:tav>
                                      </p:tavLst>
                                    </p:anim>
                                    <p:anim calcmode="lin" valueType="num">
                                      <p:cBhvr>
                                        <p:cTn id="7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P spid="23" grpId="0"/>
      <p:bldP spid="25"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93014" y="634087"/>
            <a:ext cx="3230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食品安全应注意的问题</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9"/>
          <p:cNvSpPr/>
          <p:nvPr/>
        </p:nvSpPr>
        <p:spPr>
          <a:xfrm>
            <a:off x="318" y="609600"/>
            <a:ext cx="874643"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002963" y="609600"/>
            <a:ext cx="190052"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p:cNvSpPr txBox="1"/>
          <p:nvPr/>
        </p:nvSpPr>
        <p:spPr>
          <a:xfrm>
            <a:off x="5390643" y="2912852"/>
            <a:ext cx="5325461" cy="2306955"/>
          </a:xfrm>
          <a:prstGeom prst="rect">
            <a:avLst/>
          </a:prstGeom>
          <a:noFill/>
        </p:spPr>
        <p:txBody>
          <a:bodyPr wrap="square" rtlCol="0">
            <a:spAutoFit/>
          </a:bodyPr>
          <a:lstStyle/>
          <a:p>
            <a:pPr>
              <a:lnSpc>
                <a:spcPct val="150000"/>
              </a:lnSpc>
            </a:pPr>
            <a:r>
              <a:rPr lang="zh-CN" altLang="en-US" sz="32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不盲目随从广告，广告的宣传并不代表科学，是商家利益的体现。</a:t>
            </a:r>
            <a:endParaRPr lang="zh-CN" altLang="en-US" sz="32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 name="图片 2"/>
          <p:cNvPicPr>
            <a:picLocks noChangeAspect="1"/>
          </p:cNvPicPr>
          <p:nvPr/>
        </p:nvPicPr>
        <p:blipFill>
          <a:blip r:embed="rId1" cstate="email"/>
          <a:stretch>
            <a:fillRect/>
          </a:stretch>
        </p:blipFill>
        <p:spPr>
          <a:xfrm>
            <a:off x="1317002" y="1822271"/>
            <a:ext cx="3444218" cy="440164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47943" y="4743450"/>
            <a:ext cx="12096750" cy="2381854"/>
            <a:chOff x="0" y="5024758"/>
            <a:chExt cx="12096750" cy="2100546"/>
          </a:xfrm>
        </p:grpSpPr>
        <p:sp>
          <p:nvSpPr>
            <p:cNvPr id="69" name="任意多边形: 形状 68"/>
            <p:cNvSpPr/>
            <p:nvPr/>
          </p:nvSpPr>
          <p:spPr>
            <a:xfrm>
              <a:off x="0" y="5024758"/>
              <a:ext cx="7962900" cy="2100546"/>
            </a:xfrm>
            <a:custGeom>
              <a:avLst/>
              <a:gdLst>
                <a:gd name="connsiteX0" fmla="*/ 56367 w 6138361"/>
                <a:gd name="connsiteY0" fmla="*/ 0 h 1619248"/>
                <a:gd name="connsiteX1" fmla="*/ 723894 w 6138361"/>
                <a:gd name="connsiteY1" fmla="*/ 234909 h 1619248"/>
                <a:gd name="connsiteX2" fmla="*/ 784933 w 6138361"/>
                <a:gd name="connsiteY2" fmla="*/ 289291 h 1619248"/>
                <a:gd name="connsiteX3" fmla="*/ 856466 w 6138361"/>
                <a:gd name="connsiteY3" fmla="*/ 285750 h 1619248"/>
                <a:gd name="connsiteX4" fmla="*/ 1356682 w 6138361"/>
                <a:gd name="connsiteY4" fmla="*/ 409911 h 1619248"/>
                <a:gd name="connsiteX5" fmla="*/ 1409367 w 6138361"/>
                <a:gd name="connsiteY5" fmla="*/ 441287 h 1619248"/>
                <a:gd name="connsiteX6" fmla="*/ 1427188 w 6138361"/>
                <a:gd name="connsiteY6" fmla="*/ 425409 h 1619248"/>
                <a:gd name="connsiteX7" fmla="*/ 2094716 w 6138361"/>
                <a:gd name="connsiteY7" fmla="*/ 190500 h 1619248"/>
                <a:gd name="connsiteX8" fmla="*/ 2964911 w 6138361"/>
                <a:gd name="connsiteY8" fmla="*/ 644052 h 1619248"/>
                <a:gd name="connsiteX9" fmla="*/ 3024463 w 6138361"/>
                <a:gd name="connsiteY9" fmla="*/ 751605 h 1619248"/>
                <a:gd name="connsiteX10" fmla="*/ 3106310 w 6138361"/>
                <a:gd name="connsiteY10" fmla="*/ 763850 h 1619248"/>
                <a:gd name="connsiteX11" fmla="*/ 3279611 w 6138361"/>
                <a:gd name="connsiteY11" fmla="*/ 814306 h 1619248"/>
                <a:gd name="connsiteX12" fmla="*/ 3434088 w 6138361"/>
                <a:gd name="connsiteY12" fmla="*/ 889501 h 1619248"/>
                <a:gd name="connsiteX13" fmla="*/ 3484588 w 6138361"/>
                <a:gd name="connsiteY13" fmla="*/ 844510 h 1619248"/>
                <a:gd name="connsiteX14" fmla="*/ 4152116 w 6138361"/>
                <a:gd name="connsiteY14" fmla="*/ 609600 h 1619248"/>
                <a:gd name="connsiteX15" fmla="*/ 4738857 w 6138361"/>
                <a:gd name="connsiteY15" fmla="*/ 785289 h 1619248"/>
                <a:gd name="connsiteX16" fmla="*/ 4760082 w 6138361"/>
                <a:gd name="connsiteY16" fmla="*/ 800849 h 1619248"/>
                <a:gd name="connsiteX17" fmla="*/ 4792552 w 6138361"/>
                <a:gd name="connsiteY17" fmla="*/ 789199 h 1619248"/>
                <a:gd name="connsiteX18" fmla="*/ 5104616 w 6138361"/>
                <a:gd name="connsiteY18" fmla="*/ 742950 h 1619248"/>
                <a:gd name="connsiteX19" fmla="*/ 6132715 w 6138361"/>
                <a:gd name="connsiteY19" fmla="*/ 1564346 h 1619248"/>
                <a:gd name="connsiteX20" fmla="*/ 6138361 w 6138361"/>
                <a:gd name="connsiteY20" fmla="*/ 1619248 h 1619248"/>
                <a:gd name="connsiteX21" fmla="*/ 0 w 6138361"/>
                <a:gd name="connsiteY21" fmla="*/ 1619248 h 1619248"/>
                <a:gd name="connsiteX22" fmla="*/ 0 w 6138361"/>
                <a:gd name="connsiteY22" fmla="*/ 2790 h 16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38361" h="1619248">
                  <a:moveTo>
                    <a:pt x="56367" y="0"/>
                  </a:moveTo>
                  <a:cubicBezTo>
                    <a:pt x="309932" y="0"/>
                    <a:pt x="542493" y="88156"/>
                    <a:pt x="723894" y="234909"/>
                  </a:cubicBezTo>
                  <a:lnTo>
                    <a:pt x="784933" y="289291"/>
                  </a:lnTo>
                  <a:lnTo>
                    <a:pt x="856466" y="285750"/>
                  </a:lnTo>
                  <a:cubicBezTo>
                    <a:pt x="1037584" y="285750"/>
                    <a:pt x="1207986" y="330728"/>
                    <a:pt x="1356682" y="409911"/>
                  </a:cubicBezTo>
                  <a:lnTo>
                    <a:pt x="1409367" y="441287"/>
                  </a:lnTo>
                  <a:lnTo>
                    <a:pt x="1427188" y="425409"/>
                  </a:lnTo>
                  <a:cubicBezTo>
                    <a:pt x="1608590" y="278656"/>
                    <a:pt x="1841151" y="190500"/>
                    <a:pt x="2094716" y="190500"/>
                  </a:cubicBezTo>
                  <a:cubicBezTo>
                    <a:pt x="2456952" y="190500"/>
                    <a:pt x="2776322" y="370411"/>
                    <a:pt x="2964911" y="644052"/>
                  </a:cubicBezTo>
                  <a:lnTo>
                    <a:pt x="3024463" y="751605"/>
                  </a:lnTo>
                  <a:lnTo>
                    <a:pt x="3106310" y="763850"/>
                  </a:lnTo>
                  <a:cubicBezTo>
                    <a:pt x="3166086" y="775841"/>
                    <a:pt x="3224010" y="792813"/>
                    <a:pt x="3279611" y="814306"/>
                  </a:cubicBezTo>
                  <a:lnTo>
                    <a:pt x="3434088" y="889501"/>
                  </a:lnTo>
                  <a:lnTo>
                    <a:pt x="3484588" y="844510"/>
                  </a:lnTo>
                  <a:cubicBezTo>
                    <a:pt x="3665989" y="697756"/>
                    <a:pt x="3898550" y="609600"/>
                    <a:pt x="4152116" y="609600"/>
                  </a:cubicBezTo>
                  <a:cubicBezTo>
                    <a:pt x="4369458" y="609600"/>
                    <a:pt x="4571368" y="674368"/>
                    <a:pt x="4738857" y="785289"/>
                  </a:cubicBezTo>
                  <a:lnTo>
                    <a:pt x="4760082" y="800849"/>
                  </a:lnTo>
                  <a:lnTo>
                    <a:pt x="4792552" y="789199"/>
                  </a:lnTo>
                  <a:cubicBezTo>
                    <a:pt x="4891132" y="759142"/>
                    <a:pt x="4995945" y="742950"/>
                    <a:pt x="5104616" y="742950"/>
                  </a:cubicBezTo>
                  <a:cubicBezTo>
                    <a:pt x="5611747" y="742950"/>
                    <a:pt x="6034860" y="1095576"/>
                    <a:pt x="6132715" y="1564346"/>
                  </a:cubicBezTo>
                  <a:lnTo>
                    <a:pt x="6138361" y="1619248"/>
                  </a:lnTo>
                  <a:lnTo>
                    <a:pt x="0" y="1619248"/>
                  </a:lnTo>
                  <a:lnTo>
                    <a:pt x="0" y="2790"/>
                  </a:lnTo>
                  <a:close/>
                </a:path>
              </a:pathLst>
            </a:custGeom>
            <a:gradFill flip="none" rotWithShape="1">
              <a:gsLst>
                <a:gs pos="0">
                  <a:srgbClr val="469923"/>
                </a:gs>
                <a:gs pos="100000">
                  <a:srgbClr val="46992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 name="任意多边形: 形状 69"/>
            <p:cNvSpPr/>
            <p:nvPr/>
          </p:nvSpPr>
          <p:spPr>
            <a:xfrm flipH="1">
              <a:off x="4133850" y="5024758"/>
              <a:ext cx="7962900" cy="2100546"/>
            </a:xfrm>
            <a:custGeom>
              <a:avLst/>
              <a:gdLst>
                <a:gd name="connsiteX0" fmla="*/ 56367 w 6138361"/>
                <a:gd name="connsiteY0" fmla="*/ 0 h 1619248"/>
                <a:gd name="connsiteX1" fmla="*/ 723894 w 6138361"/>
                <a:gd name="connsiteY1" fmla="*/ 234909 h 1619248"/>
                <a:gd name="connsiteX2" fmla="*/ 784933 w 6138361"/>
                <a:gd name="connsiteY2" fmla="*/ 289291 h 1619248"/>
                <a:gd name="connsiteX3" fmla="*/ 856466 w 6138361"/>
                <a:gd name="connsiteY3" fmla="*/ 285750 h 1619248"/>
                <a:gd name="connsiteX4" fmla="*/ 1356682 w 6138361"/>
                <a:gd name="connsiteY4" fmla="*/ 409911 h 1619248"/>
                <a:gd name="connsiteX5" fmla="*/ 1409367 w 6138361"/>
                <a:gd name="connsiteY5" fmla="*/ 441287 h 1619248"/>
                <a:gd name="connsiteX6" fmla="*/ 1427188 w 6138361"/>
                <a:gd name="connsiteY6" fmla="*/ 425409 h 1619248"/>
                <a:gd name="connsiteX7" fmla="*/ 2094716 w 6138361"/>
                <a:gd name="connsiteY7" fmla="*/ 190500 h 1619248"/>
                <a:gd name="connsiteX8" fmla="*/ 2964911 w 6138361"/>
                <a:gd name="connsiteY8" fmla="*/ 644052 h 1619248"/>
                <a:gd name="connsiteX9" fmla="*/ 3024463 w 6138361"/>
                <a:gd name="connsiteY9" fmla="*/ 751605 h 1619248"/>
                <a:gd name="connsiteX10" fmla="*/ 3106310 w 6138361"/>
                <a:gd name="connsiteY10" fmla="*/ 763850 h 1619248"/>
                <a:gd name="connsiteX11" fmla="*/ 3279611 w 6138361"/>
                <a:gd name="connsiteY11" fmla="*/ 814306 h 1619248"/>
                <a:gd name="connsiteX12" fmla="*/ 3434088 w 6138361"/>
                <a:gd name="connsiteY12" fmla="*/ 889501 h 1619248"/>
                <a:gd name="connsiteX13" fmla="*/ 3484588 w 6138361"/>
                <a:gd name="connsiteY13" fmla="*/ 844510 h 1619248"/>
                <a:gd name="connsiteX14" fmla="*/ 4152116 w 6138361"/>
                <a:gd name="connsiteY14" fmla="*/ 609600 h 1619248"/>
                <a:gd name="connsiteX15" fmla="*/ 4738857 w 6138361"/>
                <a:gd name="connsiteY15" fmla="*/ 785289 h 1619248"/>
                <a:gd name="connsiteX16" fmla="*/ 4760082 w 6138361"/>
                <a:gd name="connsiteY16" fmla="*/ 800849 h 1619248"/>
                <a:gd name="connsiteX17" fmla="*/ 4792552 w 6138361"/>
                <a:gd name="connsiteY17" fmla="*/ 789199 h 1619248"/>
                <a:gd name="connsiteX18" fmla="*/ 5104616 w 6138361"/>
                <a:gd name="connsiteY18" fmla="*/ 742950 h 1619248"/>
                <a:gd name="connsiteX19" fmla="*/ 6132715 w 6138361"/>
                <a:gd name="connsiteY19" fmla="*/ 1564346 h 1619248"/>
                <a:gd name="connsiteX20" fmla="*/ 6138361 w 6138361"/>
                <a:gd name="connsiteY20" fmla="*/ 1619248 h 1619248"/>
                <a:gd name="connsiteX21" fmla="*/ 0 w 6138361"/>
                <a:gd name="connsiteY21" fmla="*/ 1619248 h 1619248"/>
                <a:gd name="connsiteX22" fmla="*/ 0 w 6138361"/>
                <a:gd name="connsiteY22" fmla="*/ 2790 h 16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38361" h="1619248">
                  <a:moveTo>
                    <a:pt x="56367" y="0"/>
                  </a:moveTo>
                  <a:cubicBezTo>
                    <a:pt x="309932" y="0"/>
                    <a:pt x="542493" y="88156"/>
                    <a:pt x="723894" y="234909"/>
                  </a:cubicBezTo>
                  <a:lnTo>
                    <a:pt x="784933" y="289291"/>
                  </a:lnTo>
                  <a:lnTo>
                    <a:pt x="856466" y="285750"/>
                  </a:lnTo>
                  <a:cubicBezTo>
                    <a:pt x="1037584" y="285750"/>
                    <a:pt x="1207986" y="330728"/>
                    <a:pt x="1356682" y="409911"/>
                  </a:cubicBezTo>
                  <a:lnTo>
                    <a:pt x="1409367" y="441287"/>
                  </a:lnTo>
                  <a:lnTo>
                    <a:pt x="1427188" y="425409"/>
                  </a:lnTo>
                  <a:cubicBezTo>
                    <a:pt x="1608590" y="278656"/>
                    <a:pt x="1841151" y="190500"/>
                    <a:pt x="2094716" y="190500"/>
                  </a:cubicBezTo>
                  <a:cubicBezTo>
                    <a:pt x="2456952" y="190500"/>
                    <a:pt x="2776322" y="370411"/>
                    <a:pt x="2964911" y="644052"/>
                  </a:cubicBezTo>
                  <a:lnTo>
                    <a:pt x="3024463" y="751605"/>
                  </a:lnTo>
                  <a:lnTo>
                    <a:pt x="3106310" y="763850"/>
                  </a:lnTo>
                  <a:cubicBezTo>
                    <a:pt x="3166086" y="775841"/>
                    <a:pt x="3224010" y="792813"/>
                    <a:pt x="3279611" y="814306"/>
                  </a:cubicBezTo>
                  <a:lnTo>
                    <a:pt x="3434088" y="889501"/>
                  </a:lnTo>
                  <a:lnTo>
                    <a:pt x="3484588" y="844510"/>
                  </a:lnTo>
                  <a:cubicBezTo>
                    <a:pt x="3665989" y="697756"/>
                    <a:pt x="3898550" y="609600"/>
                    <a:pt x="4152116" y="609600"/>
                  </a:cubicBezTo>
                  <a:cubicBezTo>
                    <a:pt x="4369458" y="609600"/>
                    <a:pt x="4571368" y="674368"/>
                    <a:pt x="4738857" y="785289"/>
                  </a:cubicBezTo>
                  <a:lnTo>
                    <a:pt x="4760082" y="800849"/>
                  </a:lnTo>
                  <a:lnTo>
                    <a:pt x="4792552" y="789199"/>
                  </a:lnTo>
                  <a:cubicBezTo>
                    <a:pt x="4891132" y="759142"/>
                    <a:pt x="4995945" y="742950"/>
                    <a:pt x="5104616" y="742950"/>
                  </a:cubicBezTo>
                  <a:cubicBezTo>
                    <a:pt x="5611747" y="742950"/>
                    <a:pt x="6034860" y="1095576"/>
                    <a:pt x="6132715" y="1564346"/>
                  </a:cubicBezTo>
                  <a:lnTo>
                    <a:pt x="6138361" y="1619248"/>
                  </a:lnTo>
                  <a:lnTo>
                    <a:pt x="0" y="1619248"/>
                  </a:lnTo>
                  <a:lnTo>
                    <a:pt x="0" y="2790"/>
                  </a:lnTo>
                  <a:close/>
                </a:path>
              </a:pathLst>
            </a:custGeom>
            <a:gradFill flip="none" rotWithShape="1">
              <a:gsLst>
                <a:gs pos="0">
                  <a:srgbClr val="469923"/>
                </a:gs>
                <a:gs pos="100000">
                  <a:srgbClr val="46992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9" name="任意多边形: 形状 28"/>
          <p:cNvSpPr/>
          <p:nvPr/>
        </p:nvSpPr>
        <p:spPr>
          <a:xfrm>
            <a:off x="318" y="4000500"/>
            <a:ext cx="12192000" cy="2686050"/>
          </a:xfrm>
          <a:custGeom>
            <a:avLst/>
            <a:gdLst>
              <a:gd name="connsiteX0" fmla="*/ 12192000 w 12192000"/>
              <a:gd name="connsiteY0" fmla="*/ 0 h 2990814"/>
              <a:gd name="connsiteX1" fmla="*/ 12192000 w 12192000"/>
              <a:gd name="connsiteY1" fmla="*/ 2990814 h 2990814"/>
              <a:gd name="connsiteX2" fmla="*/ 0 w 12192000"/>
              <a:gd name="connsiteY2" fmla="*/ 2990814 h 2990814"/>
              <a:gd name="connsiteX3" fmla="*/ 0 w 12192000"/>
              <a:gd name="connsiteY3" fmla="*/ 752439 h 2990814"/>
              <a:gd name="connsiteX4" fmla="*/ 182110 w 12192000"/>
              <a:gd name="connsiteY4" fmla="*/ 631033 h 2990814"/>
              <a:gd name="connsiteX5" fmla="*/ 742950 w 12192000"/>
              <a:gd name="connsiteY5" fmla="*/ 419064 h 2990814"/>
              <a:gd name="connsiteX6" fmla="*/ 2266950 w 12192000"/>
              <a:gd name="connsiteY6" fmla="*/ 1047714 h 2990814"/>
              <a:gd name="connsiteX7" fmla="*/ 3467100 w 12192000"/>
              <a:gd name="connsiteY7" fmla="*/ 819114 h 2990814"/>
              <a:gd name="connsiteX8" fmla="*/ 4438650 w 12192000"/>
              <a:gd name="connsiteY8" fmla="*/ 990564 h 2990814"/>
              <a:gd name="connsiteX9" fmla="*/ 5429251 w 12192000"/>
              <a:gd name="connsiteY9" fmla="*/ 476214 h 2990814"/>
              <a:gd name="connsiteX10" fmla="*/ 6362700 w 12192000"/>
              <a:gd name="connsiteY10" fmla="*/ 1352514 h 2990814"/>
              <a:gd name="connsiteX11" fmla="*/ 7505700 w 12192000"/>
              <a:gd name="connsiteY11" fmla="*/ 171414 h 2990814"/>
              <a:gd name="connsiteX12" fmla="*/ 8629650 w 12192000"/>
              <a:gd name="connsiteY12" fmla="*/ 1447764 h 2990814"/>
              <a:gd name="connsiteX13" fmla="*/ 10134600 w 12192000"/>
              <a:gd name="connsiteY13" fmla="*/ 742914 h 2990814"/>
              <a:gd name="connsiteX14" fmla="*/ 10591800 w 12192000"/>
              <a:gd name="connsiteY14" fmla="*/ 1523964 h 2990814"/>
              <a:gd name="connsiteX15" fmla="*/ 12158893 w 12192000"/>
              <a:gd name="connsiteY15" fmla="*/ 11622 h 299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990814">
                <a:moveTo>
                  <a:pt x="12192000" y="0"/>
                </a:moveTo>
                <a:lnTo>
                  <a:pt x="12192000" y="2990814"/>
                </a:lnTo>
                <a:lnTo>
                  <a:pt x="0" y="2990814"/>
                </a:lnTo>
                <a:lnTo>
                  <a:pt x="0" y="752439"/>
                </a:lnTo>
                <a:lnTo>
                  <a:pt x="182110" y="631033"/>
                </a:lnTo>
                <a:cubicBezTo>
                  <a:pt x="368052" y="518184"/>
                  <a:pt x="554831" y="440495"/>
                  <a:pt x="742950" y="419064"/>
                </a:cubicBezTo>
                <a:cubicBezTo>
                  <a:pt x="1244600" y="361914"/>
                  <a:pt x="1812925" y="981039"/>
                  <a:pt x="2266950" y="1047714"/>
                </a:cubicBezTo>
                <a:cubicBezTo>
                  <a:pt x="2720975" y="1114389"/>
                  <a:pt x="3105150" y="828639"/>
                  <a:pt x="3467100" y="819114"/>
                </a:cubicBezTo>
                <a:cubicBezTo>
                  <a:pt x="3829050" y="809589"/>
                  <a:pt x="4111625" y="1047714"/>
                  <a:pt x="4438650" y="990564"/>
                </a:cubicBezTo>
                <a:cubicBezTo>
                  <a:pt x="4765676" y="933414"/>
                  <a:pt x="5108575" y="415889"/>
                  <a:pt x="5429251" y="476214"/>
                </a:cubicBezTo>
                <a:cubicBezTo>
                  <a:pt x="5749926" y="536539"/>
                  <a:pt x="6016625" y="1403314"/>
                  <a:pt x="6362700" y="1352514"/>
                </a:cubicBezTo>
                <a:cubicBezTo>
                  <a:pt x="6708775" y="1301714"/>
                  <a:pt x="7127875" y="155539"/>
                  <a:pt x="7505700" y="171414"/>
                </a:cubicBezTo>
                <a:cubicBezTo>
                  <a:pt x="7883525" y="187289"/>
                  <a:pt x="8191500" y="1352514"/>
                  <a:pt x="8629650" y="1447764"/>
                </a:cubicBezTo>
                <a:cubicBezTo>
                  <a:pt x="9067800" y="1543014"/>
                  <a:pt x="9807575" y="730214"/>
                  <a:pt x="10134600" y="742914"/>
                </a:cubicBezTo>
                <a:cubicBezTo>
                  <a:pt x="10461625" y="755614"/>
                  <a:pt x="10229850" y="1650964"/>
                  <a:pt x="10591800" y="1523964"/>
                </a:cubicBezTo>
                <a:cubicBezTo>
                  <a:pt x="10919817" y="1408870"/>
                  <a:pt x="11657226" y="219448"/>
                  <a:pt x="12158893" y="11622"/>
                </a:cubicBezTo>
                <a:close/>
              </a:path>
            </a:pathLst>
          </a:custGeom>
          <a:gradFill flip="none" rotWithShape="1">
            <a:gsLst>
              <a:gs pos="0">
                <a:srgbClr val="80C66D"/>
              </a:gs>
              <a:gs pos="100000">
                <a:srgbClr val="80C66D">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p:cNvSpPr/>
          <p:nvPr/>
        </p:nvSpPr>
        <p:spPr>
          <a:xfrm>
            <a:off x="318" y="5143500"/>
            <a:ext cx="12192000" cy="1714500"/>
          </a:xfrm>
          <a:custGeom>
            <a:avLst/>
            <a:gdLst>
              <a:gd name="connsiteX0" fmla="*/ 6096000 w 12192000"/>
              <a:gd name="connsiteY0" fmla="*/ 0 h 1943100"/>
              <a:gd name="connsiteX1" fmla="*/ 11915206 w 12192000"/>
              <a:gd name="connsiteY1" fmla="*/ 532854 h 1943100"/>
              <a:gd name="connsiteX2" fmla="*/ 12192000 w 12192000"/>
              <a:gd name="connsiteY2" fmla="*/ 600179 h 1943100"/>
              <a:gd name="connsiteX3" fmla="*/ 12192000 w 12192000"/>
              <a:gd name="connsiteY3" fmla="*/ 1943100 h 1943100"/>
              <a:gd name="connsiteX4" fmla="*/ 0 w 12192000"/>
              <a:gd name="connsiteY4" fmla="*/ 1943100 h 1943100"/>
              <a:gd name="connsiteX5" fmla="*/ 0 w 12192000"/>
              <a:gd name="connsiteY5" fmla="*/ 600179 h 1943100"/>
              <a:gd name="connsiteX6" fmla="*/ 276794 w 12192000"/>
              <a:gd name="connsiteY6" fmla="*/ 532854 h 1943100"/>
              <a:gd name="connsiteX7" fmla="*/ 6096000 w 12192000"/>
              <a:gd name="connsiteY7"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43100">
                <a:moveTo>
                  <a:pt x="6096000" y="0"/>
                </a:moveTo>
                <a:cubicBezTo>
                  <a:pt x="8368542" y="0"/>
                  <a:pt x="10425942" y="203630"/>
                  <a:pt x="11915206" y="532854"/>
                </a:cubicBezTo>
                <a:lnTo>
                  <a:pt x="12192000" y="600179"/>
                </a:lnTo>
                <a:lnTo>
                  <a:pt x="12192000" y="1943100"/>
                </a:lnTo>
                <a:lnTo>
                  <a:pt x="0" y="1943100"/>
                </a:lnTo>
                <a:lnTo>
                  <a:pt x="0" y="600179"/>
                </a:lnTo>
                <a:lnTo>
                  <a:pt x="276794" y="532854"/>
                </a:lnTo>
                <a:cubicBezTo>
                  <a:pt x="1766059" y="203630"/>
                  <a:pt x="3823459" y="0"/>
                  <a:pt x="6096000" y="0"/>
                </a:cubicBezTo>
                <a:close/>
              </a:path>
            </a:pathLst>
          </a:custGeom>
          <a:gradFill flip="none" rotWithShape="1">
            <a:gsLst>
              <a:gs pos="43400">
                <a:srgbClr val="95BB18"/>
              </a:gs>
              <a:gs pos="0">
                <a:srgbClr val="EAF101"/>
              </a:gs>
              <a:gs pos="100000">
                <a:srgbClr val="25753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图片 16"/>
          <p:cNvPicPr>
            <a:picLocks noChangeAspect="1"/>
          </p:cNvPicPr>
          <p:nvPr/>
        </p:nvPicPr>
        <p:blipFill rotWithShape="1">
          <a:blip r:embed="rId1" cstate="email"/>
          <a:srcRect/>
          <a:stretch>
            <a:fillRect/>
          </a:stretch>
        </p:blipFill>
        <p:spPr>
          <a:xfrm>
            <a:off x="8343423" y="2041440"/>
            <a:ext cx="2115457" cy="946389"/>
          </a:xfrm>
          <a:prstGeom prst="rect">
            <a:avLst/>
          </a:prstGeom>
        </p:spPr>
      </p:pic>
      <p:pic>
        <p:nvPicPr>
          <p:cNvPr id="73" name="图片 72"/>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4700"/>
                    </a14:imgEffect>
                  </a14:imgLayer>
                </a14:imgProps>
              </a:ext>
            </a:extLst>
          </a:blip>
          <a:srcRect/>
          <a:stretch>
            <a:fillRect/>
          </a:stretch>
        </p:blipFill>
        <p:spPr>
          <a:xfrm rot="18488807">
            <a:off x="9538883" y="-1237910"/>
            <a:ext cx="3082425" cy="4648206"/>
          </a:xfrm>
          <a:custGeom>
            <a:avLst/>
            <a:gdLst>
              <a:gd name="connsiteX0" fmla="*/ 1096984 w 3082425"/>
              <a:gd name="connsiteY0" fmla="*/ 0 h 4648206"/>
              <a:gd name="connsiteX1" fmla="*/ 3082425 w 3082425"/>
              <a:gd name="connsiteY1" fmla="*/ 2527872 h 4648206"/>
              <a:gd name="connsiteX2" fmla="*/ 382805 w 3082425"/>
              <a:gd name="connsiteY2" fmla="*/ 4648206 h 4648206"/>
              <a:gd name="connsiteX3" fmla="*/ 0 w 3082425"/>
              <a:gd name="connsiteY3" fmla="*/ 4648206 h 4648206"/>
              <a:gd name="connsiteX4" fmla="*/ 0 w 3082425"/>
              <a:gd name="connsiteY4" fmla="*/ 0 h 464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425" h="4648206">
                <a:moveTo>
                  <a:pt x="1096984" y="0"/>
                </a:moveTo>
                <a:lnTo>
                  <a:pt x="3082425" y="2527872"/>
                </a:lnTo>
                <a:lnTo>
                  <a:pt x="382805" y="4648206"/>
                </a:lnTo>
                <a:lnTo>
                  <a:pt x="0" y="4648206"/>
                </a:lnTo>
                <a:lnTo>
                  <a:pt x="0" y="0"/>
                </a:lnTo>
                <a:close/>
              </a:path>
            </a:pathLst>
          </a:custGeom>
        </p:spPr>
      </p:pic>
      <p:pic>
        <p:nvPicPr>
          <p:cNvPr id="77" name="图片 76"/>
          <p:cNvPicPr>
            <a:picLocks noChangeAspect="1"/>
          </p:cNvPicPr>
          <p:nvPr/>
        </p:nvPicPr>
        <p:blipFill>
          <a:blip r:embed="rId4" cstate="email"/>
          <a:srcRect/>
          <a:stretch>
            <a:fillRect/>
          </a:stretch>
        </p:blipFill>
        <p:spPr>
          <a:xfrm rot="19103397">
            <a:off x="-1258181" y="-457989"/>
            <a:ext cx="5312284" cy="4642419"/>
          </a:xfrm>
          <a:custGeom>
            <a:avLst/>
            <a:gdLst>
              <a:gd name="connsiteX0" fmla="*/ 2848435 w 5312284"/>
              <a:gd name="connsiteY0" fmla="*/ 0 h 4642419"/>
              <a:gd name="connsiteX1" fmla="*/ 5312284 w 5312284"/>
              <a:gd name="connsiteY1" fmla="*/ 2188280 h 4642419"/>
              <a:gd name="connsiteX2" fmla="*/ 5312284 w 5312284"/>
              <a:gd name="connsiteY2" fmla="*/ 4642419 h 4642419"/>
              <a:gd name="connsiteX3" fmla="*/ 0 w 5312284"/>
              <a:gd name="connsiteY3" fmla="*/ 4642419 h 4642419"/>
              <a:gd name="connsiteX4" fmla="*/ 0 w 5312284"/>
              <a:gd name="connsiteY4" fmla="*/ 3207136 h 464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284" h="4642419">
                <a:moveTo>
                  <a:pt x="2848435" y="0"/>
                </a:moveTo>
                <a:lnTo>
                  <a:pt x="5312284" y="2188280"/>
                </a:lnTo>
                <a:lnTo>
                  <a:pt x="5312284" y="4642419"/>
                </a:lnTo>
                <a:lnTo>
                  <a:pt x="0" y="4642419"/>
                </a:lnTo>
                <a:lnTo>
                  <a:pt x="0" y="3207136"/>
                </a:lnTo>
                <a:close/>
              </a:path>
            </a:pathLst>
          </a:custGeom>
        </p:spPr>
      </p:pic>
      <p:pic>
        <p:nvPicPr>
          <p:cNvPr id="37" name="图片 36"/>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20000"/>
                    </a14:imgEffect>
                    <a14:imgEffect>
                      <a14:colorTemperature colorTemp="7200"/>
                    </a14:imgEffect>
                  </a14:imgLayer>
                </a14:imgProps>
              </a:ext>
            </a:extLst>
          </a:blip>
          <a:stretch>
            <a:fillRect/>
          </a:stretch>
        </p:blipFill>
        <p:spPr>
          <a:xfrm>
            <a:off x="120445" y="4049219"/>
            <a:ext cx="2783043" cy="2783043"/>
          </a:xfrm>
          <a:prstGeom prst="rect">
            <a:avLst/>
          </a:prstGeom>
        </p:spPr>
      </p:pic>
      <p:pic>
        <p:nvPicPr>
          <p:cNvPr id="54" name="图片 53"/>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10671799" y="5738248"/>
            <a:ext cx="1186342" cy="876300"/>
          </a:xfrm>
          <a:prstGeom prst="rect">
            <a:avLst/>
          </a:prstGeom>
        </p:spPr>
      </p:pic>
      <p:pic>
        <p:nvPicPr>
          <p:cNvPr id="55" name="图片 54"/>
          <p:cNvPicPr>
            <a:picLocks noChangeAspect="1"/>
          </p:cNvPicPr>
          <p:nvPr/>
        </p:nvPicPr>
        <p:blipFill>
          <a:blip r:embed="rId9" cstate="email"/>
          <a:stretch>
            <a:fillRect/>
          </a:stretch>
        </p:blipFill>
        <p:spPr>
          <a:xfrm rot="6649265">
            <a:off x="10138764" y="4750165"/>
            <a:ext cx="1259040" cy="929999"/>
          </a:xfrm>
          <a:prstGeom prst="rect">
            <a:avLst/>
          </a:prstGeom>
        </p:spPr>
      </p:pic>
      <p:pic>
        <p:nvPicPr>
          <p:cNvPr id="60" name="图片 59"/>
          <p:cNvPicPr>
            <a:picLocks noChangeAspect="1"/>
          </p:cNvPicPr>
          <p:nvPr/>
        </p:nvPicPr>
        <p:blipFill>
          <a:blip r:embed="rId10" cstate="email"/>
          <a:srcRect/>
          <a:stretch>
            <a:fillRect/>
          </a:stretch>
        </p:blipFill>
        <p:spPr>
          <a:xfrm>
            <a:off x="7422182" y="0"/>
            <a:ext cx="3209463" cy="824463"/>
          </a:xfrm>
          <a:custGeom>
            <a:avLst/>
            <a:gdLst>
              <a:gd name="connsiteX0" fmla="*/ 0 w 3209463"/>
              <a:gd name="connsiteY0" fmla="*/ 0 h 824463"/>
              <a:gd name="connsiteX1" fmla="*/ 3209463 w 3209463"/>
              <a:gd name="connsiteY1" fmla="*/ 0 h 824463"/>
              <a:gd name="connsiteX2" fmla="*/ 3209463 w 3209463"/>
              <a:gd name="connsiteY2" fmla="*/ 824463 h 824463"/>
              <a:gd name="connsiteX3" fmla="*/ 0 w 3209463"/>
              <a:gd name="connsiteY3" fmla="*/ 824463 h 824463"/>
            </a:gdLst>
            <a:ahLst/>
            <a:cxnLst>
              <a:cxn ang="0">
                <a:pos x="connsiteX0" y="connsiteY0"/>
              </a:cxn>
              <a:cxn ang="0">
                <a:pos x="connsiteX1" y="connsiteY1"/>
              </a:cxn>
              <a:cxn ang="0">
                <a:pos x="connsiteX2" y="connsiteY2"/>
              </a:cxn>
              <a:cxn ang="0">
                <a:pos x="connsiteX3" y="connsiteY3"/>
              </a:cxn>
            </a:cxnLst>
            <a:rect l="l" t="t" r="r" b="b"/>
            <a:pathLst>
              <a:path w="3209463" h="824463">
                <a:moveTo>
                  <a:pt x="0" y="0"/>
                </a:moveTo>
                <a:lnTo>
                  <a:pt x="3209463" y="0"/>
                </a:lnTo>
                <a:lnTo>
                  <a:pt x="3209463" y="824463"/>
                </a:lnTo>
                <a:lnTo>
                  <a:pt x="0" y="824463"/>
                </a:lnTo>
                <a:close/>
              </a:path>
            </a:pathLst>
          </a:custGeom>
        </p:spPr>
      </p:pic>
      <p:grpSp>
        <p:nvGrpSpPr>
          <p:cNvPr id="21" name="组合 13"/>
          <p:cNvGrpSpPr/>
          <p:nvPr/>
        </p:nvGrpSpPr>
        <p:grpSpPr>
          <a:xfrm>
            <a:off x="5161592" y="1272621"/>
            <a:ext cx="1479470" cy="1480415"/>
            <a:chOff x="1424722" y="3241695"/>
            <a:chExt cx="1036261" cy="1036518"/>
          </a:xfrm>
        </p:grpSpPr>
        <p:sp>
          <p:nvSpPr>
            <p:cNvPr id="22" name="Oval 53"/>
            <p:cNvSpPr>
              <a:spLocks noChangeArrowheads="1"/>
            </p:cNvSpPr>
            <p:nvPr/>
          </p:nvSpPr>
          <p:spPr bwMode="auto">
            <a:xfrm>
              <a:off x="1424722" y="3241695"/>
              <a:ext cx="1036261" cy="1036518"/>
            </a:xfrm>
            <a:prstGeom prst="ellipse">
              <a:avLst/>
            </a:prstGeom>
            <a:solidFill>
              <a:srgbClr val="306027"/>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4" tIns="45702" rIns="91404" bIns="45702" anchor="ctr"/>
            <a:lstStyle/>
            <a:p>
              <a:pPr algn="ctr" defTabSz="1218565">
                <a:defRPr/>
              </a:pPr>
              <a:endParaRPr lang="zh-CN" altLang="en-US" sz="6000" kern="0" dirty="0">
                <a:solidFill>
                  <a:prstClr val="white"/>
                </a:solidFill>
                <a:latin typeface="思源黑体 CN Bold" panose="020B0800000000000000" pitchFamily="34" charset="-122"/>
                <a:ea typeface="思源黑体 CN Bold" panose="020B0800000000000000" pitchFamily="34" charset="-122"/>
                <a:cs typeface="+mn-ea"/>
                <a:sym typeface="+mn-lt"/>
              </a:endParaRPr>
            </a:p>
          </p:txBody>
        </p:sp>
        <p:sp>
          <p:nvSpPr>
            <p:cNvPr id="23" name="Text Box 58"/>
            <p:cNvSpPr txBox="1">
              <a:spLocks noChangeArrowheads="1"/>
            </p:cNvSpPr>
            <p:nvPr/>
          </p:nvSpPr>
          <p:spPr bwMode="auto">
            <a:xfrm>
              <a:off x="1500035" y="3402362"/>
              <a:ext cx="899306" cy="70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4" tIns="45702" rIns="91404" bIns="45702">
              <a:spAutoFit/>
            </a:bodyPr>
            <a:lstStyle/>
            <a:p>
              <a:pPr algn="ctr" defTabSz="1218565">
                <a:defRPr/>
              </a:pPr>
              <a:r>
                <a:rPr lang="en-US" altLang="zh-CN" sz="6000" b="1" kern="0" dirty="0">
                  <a:solidFill>
                    <a:schemeClr val="bg1"/>
                  </a:solidFill>
                  <a:latin typeface="思源黑体 CN Bold" panose="020B0800000000000000" pitchFamily="34" charset="-122"/>
                  <a:ea typeface="思源黑体 CN Bold" panose="020B0800000000000000" pitchFamily="34" charset="-122"/>
                  <a:cs typeface="+mn-ea"/>
                  <a:sym typeface="+mn-lt"/>
                </a:rPr>
                <a:t>03</a:t>
              </a:r>
              <a:endParaRPr lang="en-US" altLang="zh-CN" sz="6000" b="1" kern="0"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grpSp>
      <p:sp>
        <p:nvSpPr>
          <p:cNvPr id="27" name="矩形 26"/>
          <p:cNvSpPr/>
          <p:nvPr/>
        </p:nvSpPr>
        <p:spPr>
          <a:xfrm>
            <a:off x="1870898" y="3101869"/>
            <a:ext cx="8641714" cy="829945"/>
          </a:xfrm>
          <a:prstGeom prst="rect">
            <a:avLst/>
          </a:prstGeom>
        </p:spPr>
        <p:txBody>
          <a:bodyPr wrap="square">
            <a:spAutoFit/>
          </a:bodyPr>
          <a:lstStyle/>
          <a:p>
            <a:pPr lvl="0" algn="ctr"/>
            <a:r>
              <a:rPr lang="zh-CN" altLang="en-US" sz="4800" b="1" dirty="0">
                <a:solidFill>
                  <a:srgbClr val="C00000"/>
                </a:solidFill>
                <a:latin typeface="黑体" panose="02010609060101010101" pitchFamily="49" charset="-122"/>
                <a:ea typeface="黑体" panose="02010609060101010101" pitchFamily="49" charset="-122"/>
                <a:sym typeface="微软雅黑" panose="020B0503020204020204" pitchFamily="34" charset="-122"/>
              </a:rPr>
              <a:t>光盘行动</a:t>
            </a:r>
            <a:r>
              <a:rPr lang="en-US" altLang="zh-CN" sz="4800" b="1" dirty="0">
                <a:solidFill>
                  <a:srgbClr val="C00000"/>
                </a:solidFill>
                <a:latin typeface="黑体" panose="02010609060101010101" pitchFamily="49" charset="-122"/>
                <a:ea typeface="黑体" panose="02010609060101010101" pitchFamily="49" charset="-122"/>
                <a:sym typeface="微软雅黑" panose="020B0503020204020204" pitchFamily="34" charset="-122"/>
              </a:rPr>
              <a:t> </a:t>
            </a:r>
            <a:r>
              <a:rPr lang="zh-CN" altLang="en-US" sz="4800" b="1" dirty="0">
                <a:solidFill>
                  <a:srgbClr val="C00000"/>
                </a:solidFill>
                <a:latin typeface="黑体" panose="02010609060101010101" pitchFamily="49" charset="-122"/>
                <a:ea typeface="黑体" panose="02010609060101010101" pitchFamily="49" charset="-122"/>
                <a:sym typeface="微软雅黑" panose="020B0503020204020204" pitchFamily="34" charset="-122"/>
              </a:rPr>
              <a:t>从我做起</a:t>
            </a:r>
            <a:endParaRPr lang="zh-CN" altLang="en-US" sz="4800" b="1" dirty="0">
              <a:solidFill>
                <a:srgbClr val="C00000"/>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900" decel="100000" fill="hold"/>
                                        <p:tgtEl>
                                          <p:spTgt spid="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900" decel="100000" fill="hold"/>
                                        <p:tgtEl>
                                          <p:spTgt spid="2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900" decel="100000" fill="hold"/>
                                        <p:tgtEl>
                                          <p:spTgt spid="3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1000"/>
                                        <p:tgtEl>
                                          <p:spTgt spid="73"/>
                                        </p:tgtEl>
                                      </p:cBhvr>
                                    </p:animEffect>
                                    <p:anim calcmode="lin" valueType="num">
                                      <p:cBhvr>
                                        <p:cTn id="26" dur="1000" fill="hold"/>
                                        <p:tgtEl>
                                          <p:spTgt spid="73"/>
                                        </p:tgtEl>
                                        <p:attrNameLst>
                                          <p:attrName>ppt_x</p:attrName>
                                        </p:attrNameLst>
                                      </p:cBhvr>
                                      <p:tavLst>
                                        <p:tav tm="0">
                                          <p:val>
                                            <p:strVal val="#ppt_x"/>
                                          </p:val>
                                        </p:tav>
                                        <p:tav tm="100000">
                                          <p:val>
                                            <p:strVal val="#ppt_x"/>
                                          </p:val>
                                        </p:tav>
                                      </p:tavLst>
                                    </p:anim>
                                    <p:anim calcmode="lin" valueType="num">
                                      <p:cBhvr>
                                        <p:cTn id="27" dur="1000" fill="hold"/>
                                        <p:tgtEl>
                                          <p:spTgt spid="73"/>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2" presetClass="entr" presetSubtype="4"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ppt_y</p:attrName>
                                        </p:attrNameLst>
                                      </p:cBhvr>
                                      <p:tavLst>
                                        <p:tav tm="0">
                                          <p:val>
                                            <p:strVal val="#ppt_y+#ppt_h*1.125000"/>
                                          </p:val>
                                        </p:tav>
                                        <p:tav tm="100000">
                                          <p:val>
                                            <p:strVal val="#ppt_y"/>
                                          </p:val>
                                        </p:tav>
                                      </p:tavLst>
                                    </p:anim>
                                    <p:animEffect transition="in" filter="wipe(up)">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37"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900" decel="100000" fill="hold"/>
                                        <p:tgtEl>
                                          <p:spTgt spid="5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1000"/>
                                        <p:tgtEl>
                                          <p:spTgt spid="55"/>
                                        </p:tgtEl>
                                      </p:cBhvr>
                                    </p:animEffect>
                                    <p:anim calcmode="lin" valueType="num">
                                      <p:cBhvr>
                                        <p:cTn id="55" dur="1000" fill="hold"/>
                                        <p:tgtEl>
                                          <p:spTgt spid="55"/>
                                        </p:tgtEl>
                                        <p:attrNameLst>
                                          <p:attrName>ppt_x</p:attrName>
                                        </p:attrNameLst>
                                      </p:cBhvr>
                                      <p:tavLst>
                                        <p:tav tm="0">
                                          <p:val>
                                            <p:strVal val="#ppt_x"/>
                                          </p:val>
                                        </p:tav>
                                        <p:tav tm="100000">
                                          <p:val>
                                            <p:strVal val="#ppt_x"/>
                                          </p:val>
                                        </p:tav>
                                      </p:tavLst>
                                    </p:anim>
                                    <p:anim calcmode="lin" valueType="num">
                                      <p:cBhvr>
                                        <p:cTn id="56" dur="900" decel="100000" fill="hold"/>
                                        <p:tgtEl>
                                          <p:spTgt spid="55"/>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58" fill="hold">
                            <p:stCondLst>
                              <p:cond delay="1500"/>
                            </p:stCondLst>
                            <p:childTnLst>
                              <p:par>
                                <p:cTn id="59" presetID="21" presetClass="entr" presetSubtype="1"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heel(1)">
                                      <p:cBhvr>
                                        <p:cTn id="61" dur="650"/>
                                        <p:tgtEl>
                                          <p:spTgt spid="21"/>
                                        </p:tgtEl>
                                      </p:cBhvr>
                                    </p:animEffect>
                                  </p:childTnLst>
                                </p:cTn>
                              </p:par>
                            </p:childTnLst>
                          </p:cTn>
                        </p:par>
                        <p:par>
                          <p:cTn id="62" fill="hold">
                            <p:stCondLst>
                              <p:cond delay="2500"/>
                            </p:stCondLst>
                            <p:childTnLst>
                              <p:par>
                                <p:cTn id="63" presetID="53" presetClass="entr" presetSubtype="52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anim calcmode="lin" valueType="num">
                                      <p:cBhvr>
                                        <p:cTn id="68" dur="500" fill="hold"/>
                                        <p:tgtEl>
                                          <p:spTgt spid="27"/>
                                        </p:tgtEl>
                                        <p:attrNameLst>
                                          <p:attrName>ppt_x</p:attrName>
                                        </p:attrNameLst>
                                      </p:cBhvr>
                                      <p:tavLst>
                                        <p:tav tm="0">
                                          <p:val>
                                            <p:fltVal val="0.5"/>
                                          </p:val>
                                        </p:tav>
                                        <p:tav tm="100000">
                                          <p:val>
                                            <p:strVal val="#ppt_x"/>
                                          </p:val>
                                        </p:tav>
                                      </p:tavLst>
                                    </p:anim>
                                    <p:anim calcmode="lin" valueType="num">
                                      <p:cBhvr>
                                        <p:cTn id="69" dur="500" fill="hold"/>
                                        <p:tgtEl>
                                          <p:spTgt spid="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5" grpId="0" bldLvl="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p:cNvSpPr txBox="1"/>
          <p:nvPr/>
        </p:nvSpPr>
        <p:spPr>
          <a:xfrm>
            <a:off x="1998345" y="608965"/>
            <a:ext cx="8122285" cy="521970"/>
          </a:xfrm>
          <a:prstGeom prst="rect">
            <a:avLst/>
          </a:prstGeom>
          <a:noFill/>
        </p:spPr>
        <p:txBody>
          <a:bodyPr wrap="square" rtlCol="0">
            <a:spAutoFit/>
          </a:bodyPr>
          <a:lstStyle/>
          <a:p>
            <a:pPr algn="ctr"/>
            <a:r>
              <a:rPr lang="en-US" altLang="zh-CN" sz="2800" b="1" dirty="0">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sym typeface="+mn-ea"/>
              </a:rPr>
              <a:t>-</a:t>
            </a:r>
            <a:r>
              <a:rPr lang="zh-CN" altLang="en-US" sz="2800" b="1" dirty="0">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sym typeface="+mn-ea"/>
              </a:rPr>
              <a:t>你们知道粮食是怎么来的吗？</a:t>
            </a:r>
            <a:r>
              <a:rPr lang="en-US" altLang="zh-CN" sz="2800" b="1" dirty="0">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sym typeface="+mn-ea"/>
              </a:rPr>
              <a:t>-</a:t>
            </a:r>
            <a:endParaRPr lang="en-US" altLang="zh-CN" sz="2800" b="1" dirty="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sym typeface="+mn-ea"/>
            </a:endParaRPr>
          </a:p>
        </p:txBody>
      </p:sp>
      <p:cxnSp>
        <p:nvCxnSpPr>
          <p:cNvPr id="4" name="直接连接符 3"/>
          <p:cNvCxnSpPr/>
          <p:nvPr/>
        </p:nvCxnSpPr>
        <p:spPr>
          <a:xfrm>
            <a:off x="975360" y="1257935"/>
            <a:ext cx="10167620" cy="0"/>
          </a:xfrm>
          <a:prstGeom prst="line">
            <a:avLst/>
          </a:prstGeom>
          <a:ln w="19050">
            <a:solidFill>
              <a:srgbClr val="DA3710"/>
            </a:solidFill>
            <a:prstDash val="dash"/>
          </a:ln>
        </p:spPr>
        <p:style>
          <a:lnRef idx="1">
            <a:schemeClr val="accent1"/>
          </a:lnRef>
          <a:fillRef idx="0">
            <a:schemeClr val="accent1"/>
          </a:fillRef>
          <a:effectRef idx="0">
            <a:schemeClr val="accent1"/>
          </a:effectRef>
          <a:fontRef idx="minor">
            <a:schemeClr val="tx1"/>
          </a:fontRef>
        </p:style>
      </p:cxnSp>
      <p:sp>
        <p:nvSpPr>
          <p:cNvPr id="15" name="矩形: 圆角 14"/>
          <p:cNvSpPr/>
          <p:nvPr/>
        </p:nvSpPr>
        <p:spPr>
          <a:xfrm>
            <a:off x="1036320" y="1412875"/>
            <a:ext cx="582930" cy="1985010"/>
          </a:xfrm>
          <a:prstGeom prst="roundRect">
            <a:avLst>
              <a:gd name="adj" fmla="val 46031"/>
            </a:avLst>
          </a:prstGeom>
          <a:noFill/>
          <a:ln>
            <a:solidFill>
              <a:srgbClr val="DA3710"/>
            </a:solidFill>
          </a:ln>
          <a:extLst>
            <a:ext uri="{909E8E84-426E-40DD-AFC4-6F175D3DCCD1}">
              <a14:hiddenFill xmlns:a14="http://schemas.microsoft.com/office/drawing/2010/main">
                <a:solidFill>
                  <a:srgbClr val="AE7C1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lumMod val="85000"/>
                    <a:lumOff val="15000"/>
                  </a:schemeClr>
                </a:solidFill>
                <a:latin typeface="印品百变马丁（非商用）" panose="02010601030101010101" charset="-122"/>
                <a:ea typeface="印品百变马丁（非商用）" panose="02010601030101010101" charset="-122"/>
              </a:rPr>
              <a:t>播种</a:t>
            </a:r>
            <a:endParaRPr lang="zh-CN" altLang="en-US" sz="2800">
              <a:solidFill>
                <a:schemeClr val="tx1">
                  <a:lumMod val="85000"/>
                  <a:lumOff val="15000"/>
                </a:schemeClr>
              </a:solidFill>
              <a:latin typeface="印品百变马丁（非商用）" panose="02010601030101010101" charset="-122"/>
              <a:ea typeface="印品百变马丁（非商用）" panose="02010601030101010101" charset="-122"/>
            </a:endParaRPr>
          </a:p>
        </p:txBody>
      </p:sp>
      <p:pic>
        <p:nvPicPr>
          <p:cNvPr id="106501" name="Picture 2"/>
          <p:cNvPicPr>
            <a:picLocks noChangeAspect="1" noChangeArrowheads="1"/>
          </p:cNvPicPr>
          <p:nvPr/>
        </p:nvPicPr>
        <p:blipFill>
          <a:blip r:embed="rId1" cstate="email"/>
          <a:stretch>
            <a:fillRect/>
          </a:stretch>
        </p:blipFill>
        <p:spPr bwMode="auto">
          <a:xfrm>
            <a:off x="414655" y="3573145"/>
            <a:ext cx="2216785" cy="163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圆角 14"/>
          <p:cNvSpPr/>
          <p:nvPr/>
        </p:nvSpPr>
        <p:spPr>
          <a:xfrm>
            <a:off x="3910330" y="1414145"/>
            <a:ext cx="596265" cy="1944370"/>
          </a:xfrm>
          <a:prstGeom prst="roundRect">
            <a:avLst>
              <a:gd name="adj" fmla="val 46031"/>
            </a:avLst>
          </a:prstGeom>
          <a:noFill/>
          <a:ln>
            <a:solidFill>
              <a:srgbClr val="DA3710"/>
            </a:solidFill>
          </a:ln>
          <a:extLst>
            <a:ext uri="{909E8E84-426E-40DD-AFC4-6F175D3DCCD1}">
              <a14:hiddenFill xmlns:a14="http://schemas.microsoft.com/office/drawing/2010/main">
                <a:solidFill>
                  <a:srgbClr val="AE7C1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lumMod val="85000"/>
                    <a:lumOff val="15000"/>
                  </a:schemeClr>
                </a:solidFill>
                <a:latin typeface="印品百变马丁（非商用）" panose="02010601030101010101" charset="-122"/>
                <a:ea typeface="印品百变马丁（非商用）" panose="02010601030101010101" charset="-122"/>
              </a:rPr>
              <a:t>耕种</a:t>
            </a:r>
            <a:endParaRPr lang="zh-CN" altLang="en-US" sz="2800">
              <a:solidFill>
                <a:schemeClr val="tx1">
                  <a:lumMod val="85000"/>
                  <a:lumOff val="15000"/>
                </a:schemeClr>
              </a:solidFill>
              <a:latin typeface="印品百变马丁（非商用）" panose="02010601030101010101" charset="-122"/>
              <a:ea typeface="印品百变马丁（非商用）" panose="02010601030101010101" charset="-122"/>
            </a:endParaRPr>
          </a:p>
        </p:txBody>
      </p:sp>
      <p:pic>
        <p:nvPicPr>
          <p:cNvPr id="107525" name="Picture 3"/>
          <p:cNvPicPr>
            <a:picLocks noChangeAspect="1" noChangeArrowheads="1"/>
          </p:cNvPicPr>
          <p:nvPr/>
        </p:nvPicPr>
        <p:blipFill>
          <a:blip r:embed="rId2"/>
          <a:stretch>
            <a:fillRect/>
          </a:stretch>
        </p:blipFill>
        <p:spPr bwMode="auto">
          <a:xfrm>
            <a:off x="3001010" y="3542665"/>
            <a:ext cx="241554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圆角 14"/>
          <p:cNvSpPr/>
          <p:nvPr/>
        </p:nvSpPr>
        <p:spPr>
          <a:xfrm>
            <a:off x="6797675" y="1420495"/>
            <a:ext cx="582930" cy="1985010"/>
          </a:xfrm>
          <a:prstGeom prst="roundRect">
            <a:avLst>
              <a:gd name="adj" fmla="val 46031"/>
            </a:avLst>
          </a:prstGeom>
          <a:noFill/>
          <a:ln>
            <a:solidFill>
              <a:srgbClr val="DA3710"/>
            </a:solidFill>
          </a:ln>
          <a:extLst>
            <a:ext uri="{909E8E84-426E-40DD-AFC4-6F175D3DCCD1}">
              <a14:hiddenFill xmlns:a14="http://schemas.microsoft.com/office/drawing/2010/main">
                <a:solidFill>
                  <a:srgbClr val="AE7C1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lumMod val="85000"/>
                    <a:lumOff val="15000"/>
                  </a:schemeClr>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rPr>
              <a:t>施肥 管理</a:t>
            </a:r>
            <a:endParaRPr lang="zh-CN" altLang="en-US" sz="2800">
              <a:solidFill>
                <a:schemeClr val="tx1">
                  <a:lumMod val="85000"/>
                  <a:lumOff val="15000"/>
                </a:schemeClr>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endParaRPr>
          </a:p>
        </p:txBody>
      </p:sp>
      <p:pic>
        <p:nvPicPr>
          <p:cNvPr id="8" name="Picture 2"/>
          <p:cNvPicPr>
            <a:picLocks noChangeAspect="1" noChangeArrowheads="1"/>
          </p:cNvPicPr>
          <p:nvPr/>
        </p:nvPicPr>
        <p:blipFill>
          <a:blip r:embed="rId3"/>
          <a:stretch>
            <a:fillRect/>
          </a:stretch>
        </p:blipFill>
        <p:spPr bwMode="auto">
          <a:xfrm>
            <a:off x="5807710" y="3573145"/>
            <a:ext cx="2664460" cy="162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圆角 14"/>
          <p:cNvSpPr/>
          <p:nvPr/>
        </p:nvSpPr>
        <p:spPr>
          <a:xfrm>
            <a:off x="9696450" y="1430655"/>
            <a:ext cx="582930" cy="1985010"/>
          </a:xfrm>
          <a:prstGeom prst="roundRect">
            <a:avLst>
              <a:gd name="adj" fmla="val 46031"/>
            </a:avLst>
          </a:prstGeom>
          <a:noFill/>
          <a:ln>
            <a:solidFill>
              <a:srgbClr val="DA3710"/>
            </a:solidFill>
          </a:ln>
          <a:extLst>
            <a:ext uri="{909E8E84-426E-40DD-AFC4-6F175D3DCCD1}">
              <a14:hiddenFill xmlns:a14="http://schemas.microsoft.com/office/drawing/2010/main">
                <a:solidFill>
                  <a:srgbClr val="AE7C1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lumMod val="85000"/>
                    <a:lumOff val="15000"/>
                  </a:schemeClr>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rPr>
              <a:t>收获</a:t>
            </a:r>
            <a:endParaRPr lang="zh-CN" altLang="en-US" sz="2800">
              <a:solidFill>
                <a:schemeClr val="tx1">
                  <a:lumMod val="85000"/>
                  <a:lumOff val="15000"/>
                </a:schemeClr>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endParaRPr>
          </a:p>
        </p:txBody>
      </p:sp>
      <p:pic>
        <p:nvPicPr>
          <p:cNvPr id="109572" name="Picture 2"/>
          <p:cNvPicPr>
            <a:picLocks noChangeAspect="1" noChangeArrowheads="1"/>
          </p:cNvPicPr>
          <p:nvPr/>
        </p:nvPicPr>
        <p:blipFill>
          <a:blip r:embed="rId4"/>
          <a:stretch>
            <a:fillRect/>
          </a:stretch>
        </p:blipFill>
        <p:spPr bwMode="auto">
          <a:xfrm>
            <a:off x="8759825" y="3547110"/>
            <a:ext cx="2919730" cy="166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9479915" y="5445125"/>
            <a:ext cx="1923415" cy="368300"/>
          </a:xfrm>
          <a:prstGeom prst="rect">
            <a:avLst/>
          </a:prstGeom>
          <a:noFill/>
        </p:spPr>
        <p:txBody>
          <a:bodyPr wrap="square" rtlCol="0">
            <a:spAutoFit/>
          </a:bodyPr>
          <a:p>
            <a:pPr algn="dist"/>
            <a:r>
              <a:rPr lang="zh-CN" altLang="en-US">
                <a:latin typeface="印品百变马丁（非商用）" panose="02010601030101010101" charset="-122"/>
                <a:ea typeface="印品百变马丁（非商用）" panose="02010601030101010101" charset="-122"/>
              </a:rPr>
              <a:t>粮食来之不易</a:t>
            </a:r>
            <a:endParaRPr lang="zh-CN" altLang="en-US">
              <a:latin typeface="印品百变马丁（非商用）" panose="02010601030101010101" charset="-122"/>
              <a:ea typeface="印品百变马丁（非商用）"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nodeType="withEffect">
                                  <p:stCondLst>
                                    <p:cond delay="0"/>
                                  </p:stCondLst>
                                  <p:childTnLst>
                                    <p:set>
                                      <p:cBhvr>
                                        <p:cTn id="18" dur="1" fill="hold">
                                          <p:stCondLst>
                                            <p:cond delay="0"/>
                                          </p:stCondLst>
                                        </p:cTn>
                                        <p:tgtEl>
                                          <p:spTgt spid="106501"/>
                                        </p:tgtEl>
                                        <p:attrNameLst>
                                          <p:attrName>style.visibility</p:attrName>
                                        </p:attrNameLst>
                                      </p:cBhvr>
                                      <p:to>
                                        <p:strVal val="visible"/>
                                      </p:to>
                                    </p:set>
                                    <p:anim calcmode="lin" valueType="num">
                                      <p:cBhvr>
                                        <p:cTn id="19" dur="500" fill="hold"/>
                                        <p:tgtEl>
                                          <p:spTgt spid="106501"/>
                                        </p:tgtEl>
                                        <p:attrNameLst>
                                          <p:attrName>ppt_w</p:attrName>
                                        </p:attrNameLst>
                                      </p:cBhvr>
                                      <p:tavLst>
                                        <p:tav tm="0">
                                          <p:val>
                                            <p:fltVal val="0"/>
                                          </p:val>
                                        </p:tav>
                                        <p:tav tm="100000">
                                          <p:val>
                                            <p:strVal val="#ppt_w"/>
                                          </p:val>
                                        </p:tav>
                                      </p:tavLst>
                                    </p:anim>
                                    <p:anim calcmode="lin" valueType="num">
                                      <p:cBhvr>
                                        <p:cTn id="20" dur="500" fill="hold"/>
                                        <p:tgtEl>
                                          <p:spTgt spid="106501"/>
                                        </p:tgtEl>
                                        <p:attrNameLst>
                                          <p:attrName>ppt_h</p:attrName>
                                        </p:attrNameLst>
                                      </p:cBhvr>
                                      <p:tavLst>
                                        <p:tav tm="0">
                                          <p:val>
                                            <p:fltVal val="0"/>
                                          </p:val>
                                        </p:tav>
                                        <p:tav tm="100000">
                                          <p:val>
                                            <p:strVal val="#ppt_h"/>
                                          </p:val>
                                        </p:tav>
                                      </p:tavLst>
                                    </p:anim>
                                    <p:animEffect transition="in" filter="fade">
                                      <p:cBhvr>
                                        <p:cTn id="21" dur="500"/>
                                        <p:tgtEl>
                                          <p:spTgt spid="10650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nodeType="withEffect">
                                  <p:stCondLst>
                                    <p:cond delay="0"/>
                                  </p:stCondLst>
                                  <p:childTnLst>
                                    <p:set>
                                      <p:cBhvr>
                                        <p:cTn id="30" dur="1" fill="hold">
                                          <p:stCondLst>
                                            <p:cond delay="0"/>
                                          </p:stCondLst>
                                        </p:cTn>
                                        <p:tgtEl>
                                          <p:spTgt spid="107525"/>
                                        </p:tgtEl>
                                        <p:attrNameLst>
                                          <p:attrName>style.visibility</p:attrName>
                                        </p:attrNameLst>
                                      </p:cBhvr>
                                      <p:to>
                                        <p:strVal val="visible"/>
                                      </p:to>
                                    </p:set>
                                    <p:anim calcmode="lin" valueType="num">
                                      <p:cBhvr>
                                        <p:cTn id="31" dur="500" fill="hold"/>
                                        <p:tgtEl>
                                          <p:spTgt spid="107525"/>
                                        </p:tgtEl>
                                        <p:attrNameLst>
                                          <p:attrName>ppt_w</p:attrName>
                                        </p:attrNameLst>
                                      </p:cBhvr>
                                      <p:tavLst>
                                        <p:tav tm="0">
                                          <p:val>
                                            <p:fltVal val="0"/>
                                          </p:val>
                                        </p:tav>
                                        <p:tav tm="100000">
                                          <p:val>
                                            <p:strVal val="#ppt_w"/>
                                          </p:val>
                                        </p:tav>
                                      </p:tavLst>
                                    </p:anim>
                                    <p:anim calcmode="lin" valueType="num">
                                      <p:cBhvr>
                                        <p:cTn id="32" dur="500" fill="hold"/>
                                        <p:tgtEl>
                                          <p:spTgt spid="107525"/>
                                        </p:tgtEl>
                                        <p:attrNameLst>
                                          <p:attrName>ppt_h</p:attrName>
                                        </p:attrNameLst>
                                      </p:cBhvr>
                                      <p:tavLst>
                                        <p:tav tm="0">
                                          <p:val>
                                            <p:fltVal val="0"/>
                                          </p:val>
                                        </p:tav>
                                        <p:tav tm="100000">
                                          <p:val>
                                            <p:strVal val="#ppt_h"/>
                                          </p:val>
                                        </p:tav>
                                      </p:tavLst>
                                    </p:anim>
                                    <p:animEffect transition="in" filter="fade">
                                      <p:cBhvr>
                                        <p:cTn id="33" dur="500"/>
                                        <p:tgtEl>
                                          <p:spTgt spid="10752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09572"/>
                                        </p:tgtEl>
                                        <p:attrNameLst>
                                          <p:attrName>style.visibility</p:attrName>
                                        </p:attrNameLst>
                                      </p:cBhvr>
                                      <p:to>
                                        <p:strVal val="visible"/>
                                      </p:to>
                                    </p:set>
                                    <p:animEffect filter="">
                                      <p:cBhvr>
                                        <p:cTn id="56" dur="500"/>
                                        <p:tgtEl>
                                          <p:spTgt spid="10957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5" grpId="0" bldLvl="0" animBg="1"/>
      <p:bldP spid="3" grpId="0" bldLvl="0" animBg="1"/>
      <p:bldP spid="7" grpId="0" bldLvl="0" animBg="1"/>
      <p:bldP spid="9" grpId="0" bldLvl="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p:cNvSpPr txBox="1"/>
          <p:nvPr/>
        </p:nvSpPr>
        <p:spPr>
          <a:xfrm>
            <a:off x="2034540" y="725170"/>
            <a:ext cx="8122285" cy="521970"/>
          </a:xfrm>
          <a:prstGeom prst="rect">
            <a:avLst/>
          </a:prstGeom>
          <a:noFill/>
        </p:spPr>
        <p:txBody>
          <a:bodyPr wrap="square" rtlCol="0">
            <a:spAutoFit/>
          </a:bodyPr>
          <a:lstStyle/>
          <a:p>
            <a:pPr algn="ctr"/>
            <a:r>
              <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a:t>
            </a:r>
            <a:r>
              <a:rPr lang="zh-CN" altLang="en-US"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你浪费粮食了吗？</a:t>
            </a:r>
            <a:r>
              <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a:t>
            </a:r>
            <a:endPar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endParaRPr>
          </a:p>
        </p:txBody>
      </p:sp>
      <p:cxnSp>
        <p:nvCxnSpPr>
          <p:cNvPr id="4" name="直接连接符 3"/>
          <p:cNvCxnSpPr/>
          <p:nvPr/>
        </p:nvCxnSpPr>
        <p:spPr>
          <a:xfrm>
            <a:off x="975360" y="1257935"/>
            <a:ext cx="10167620" cy="0"/>
          </a:xfrm>
          <a:prstGeom prst="line">
            <a:avLst/>
          </a:prstGeom>
          <a:ln w="19050">
            <a:solidFill>
              <a:srgbClr val="DA3710"/>
            </a:solidFill>
            <a:prstDash val="dash"/>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3301365" y="1678940"/>
            <a:ext cx="5230495" cy="423545"/>
          </a:xfrm>
          <a:prstGeom prst="roundRect">
            <a:avLst>
              <a:gd name="adj" fmla="val 50000"/>
            </a:avLst>
          </a:prstGeom>
          <a:solidFill>
            <a:srgbClr val="DA3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buFont typeface="Arial" panose="020B0604020202020204" pitchFamily="34" charset="0"/>
              <a:buNone/>
            </a:pPr>
            <a:r>
              <a:rPr lang="zh-CN" altLang="en-US" dirty="0">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rPr>
              <a:t>粮食如此来之不易，可是</a:t>
            </a:r>
            <a:r>
              <a:rPr lang="en-US" altLang="zh-CN" dirty="0">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rPr>
              <a:t>……</a:t>
            </a:r>
            <a:endParaRPr lang="en-US" altLang="zh-CN" dirty="0">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Cambria" panose="02040503050406030204" pitchFamily="18" charset="0"/>
            </a:endParaRPr>
          </a:p>
        </p:txBody>
      </p:sp>
      <p:pic>
        <p:nvPicPr>
          <p:cNvPr id="113670" name="图片 6" descr="2012411134558478.jpg"/>
          <p:cNvPicPr>
            <a:picLocks noChangeAspect="1" noChangeArrowheads="1"/>
          </p:cNvPicPr>
          <p:nvPr/>
        </p:nvPicPr>
        <p:blipFill>
          <a:blip r:embed="rId1" cstate="email"/>
          <a:srcRect/>
          <a:stretch>
            <a:fillRect/>
          </a:stretch>
        </p:blipFill>
        <p:spPr bwMode="auto">
          <a:xfrm>
            <a:off x="888365" y="3012440"/>
            <a:ext cx="2857500" cy="196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图片 4" descr="20111056400952.jpg"/>
          <p:cNvPicPr>
            <a:picLocks noChangeAspect="1" noChangeArrowheads="1"/>
          </p:cNvPicPr>
          <p:nvPr/>
        </p:nvPicPr>
        <p:blipFill>
          <a:blip r:embed="rId2" cstate="email"/>
          <a:srcRect/>
          <a:stretch>
            <a:fillRect/>
          </a:stretch>
        </p:blipFill>
        <p:spPr bwMode="auto">
          <a:xfrm>
            <a:off x="8804910" y="3118485"/>
            <a:ext cx="2454275" cy="185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51miz-E1133677-BD9F9F9B"/>
          <p:cNvPicPr>
            <a:picLocks noChangeAspect="1"/>
          </p:cNvPicPr>
          <p:nvPr/>
        </p:nvPicPr>
        <p:blipFill>
          <a:blip r:embed="rId3" cstate="email"/>
          <a:stretch>
            <a:fillRect/>
          </a:stretch>
        </p:blipFill>
        <p:spPr>
          <a:xfrm>
            <a:off x="4116705" y="2575560"/>
            <a:ext cx="4415155" cy="2943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3670"/>
                                        </p:tgtEl>
                                        <p:attrNameLst>
                                          <p:attrName>style.visibility</p:attrName>
                                        </p:attrNameLst>
                                      </p:cBhvr>
                                      <p:to>
                                        <p:strVal val="visible"/>
                                      </p:to>
                                    </p:set>
                                    <p:anim calcmode="lin" valueType="num">
                                      <p:cBhvr>
                                        <p:cTn id="21" dur="500" fill="hold"/>
                                        <p:tgtEl>
                                          <p:spTgt spid="113670"/>
                                        </p:tgtEl>
                                        <p:attrNameLst>
                                          <p:attrName>ppt_w</p:attrName>
                                        </p:attrNameLst>
                                      </p:cBhvr>
                                      <p:tavLst>
                                        <p:tav tm="0">
                                          <p:val>
                                            <p:fltVal val="0"/>
                                          </p:val>
                                        </p:tav>
                                        <p:tav tm="100000">
                                          <p:val>
                                            <p:strVal val="#ppt_w"/>
                                          </p:val>
                                        </p:tav>
                                      </p:tavLst>
                                    </p:anim>
                                    <p:anim calcmode="lin" valueType="num">
                                      <p:cBhvr>
                                        <p:cTn id="22" dur="500" fill="hold"/>
                                        <p:tgtEl>
                                          <p:spTgt spid="113670"/>
                                        </p:tgtEl>
                                        <p:attrNameLst>
                                          <p:attrName>ppt_h</p:attrName>
                                        </p:attrNameLst>
                                      </p:cBhvr>
                                      <p:tavLst>
                                        <p:tav tm="0">
                                          <p:val>
                                            <p:fltVal val="0"/>
                                          </p:val>
                                        </p:tav>
                                        <p:tav tm="100000">
                                          <p:val>
                                            <p:strVal val="#ppt_h"/>
                                          </p:val>
                                        </p:tav>
                                      </p:tavLst>
                                    </p:anim>
                                    <p:animEffect transition="in" filter="fade">
                                      <p:cBhvr>
                                        <p:cTn id="23" dur="500"/>
                                        <p:tgtEl>
                                          <p:spTgt spid="113670"/>
                                        </p:tgtEl>
                                      </p:cBhvr>
                                    </p:animEffect>
                                  </p:childTnLst>
                                </p:cTn>
                              </p:par>
                              <p:par>
                                <p:cTn id="24" presetID="53" presetClass="entr" presetSubtype="16" fill="hold" nodeType="withEffect">
                                  <p:stCondLst>
                                    <p:cond delay="0"/>
                                  </p:stCondLst>
                                  <p:childTnLst>
                                    <p:set>
                                      <p:cBhvr>
                                        <p:cTn id="25" dur="1" fill="hold">
                                          <p:stCondLst>
                                            <p:cond delay="0"/>
                                          </p:stCondLst>
                                        </p:cTn>
                                        <p:tgtEl>
                                          <p:spTgt spid="113668"/>
                                        </p:tgtEl>
                                        <p:attrNameLst>
                                          <p:attrName>style.visibility</p:attrName>
                                        </p:attrNameLst>
                                      </p:cBhvr>
                                      <p:to>
                                        <p:strVal val="visible"/>
                                      </p:to>
                                    </p:set>
                                    <p:anim calcmode="lin" valueType="num">
                                      <p:cBhvr>
                                        <p:cTn id="26" dur="500" fill="hold"/>
                                        <p:tgtEl>
                                          <p:spTgt spid="113668"/>
                                        </p:tgtEl>
                                        <p:attrNameLst>
                                          <p:attrName>ppt_w</p:attrName>
                                        </p:attrNameLst>
                                      </p:cBhvr>
                                      <p:tavLst>
                                        <p:tav tm="0">
                                          <p:val>
                                            <p:fltVal val="0"/>
                                          </p:val>
                                        </p:tav>
                                        <p:tav tm="100000">
                                          <p:val>
                                            <p:strVal val="#ppt_w"/>
                                          </p:val>
                                        </p:tav>
                                      </p:tavLst>
                                    </p:anim>
                                    <p:anim calcmode="lin" valueType="num">
                                      <p:cBhvr>
                                        <p:cTn id="27" dur="500" fill="hold"/>
                                        <p:tgtEl>
                                          <p:spTgt spid="113668"/>
                                        </p:tgtEl>
                                        <p:attrNameLst>
                                          <p:attrName>ppt_h</p:attrName>
                                        </p:attrNameLst>
                                      </p:cBhvr>
                                      <p:tavLst>
                                        <p:tav tm="0">
                                          <p:val>
                                            <p:fltVal val="0"/>
                                          </p:val>
                                        </p:tav>
                                        <p:tav tm="100000">
                                          <p:val>
                                            <p:strVal val="#ppt_h"/>
                                          </p:val>
                                        </p:tav>
                                      </p:tavLst>
                                    </p:anim>
                                    <p:animEffect transition="in" filter="fade">
                                      <p:cBhvr>
                                        <p:cTn id="28" dur="500"/>
                                        <p:tgtEl>
                                          <p:spTgt spid="113668"/>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p:cNvSpPr txBox="1"/>
          <p:nvPr/>
        </p:nvSpPr>
        <p:spPr>
          <a:xfrm>
            <a:off x="2034540" y="725170"/>
            <a:ext cx="8122285" cy="521970"/>
          </a:xfrm>
          <a:prstGeom prst="rect">
            <a:avLst/>
          </a:prstGeom>
          <a:noFill/>
        </p:spPr>
        <p:txBody>
          <a:bodyPr wrap="square" rtlCol="0">
            <a:spAutoFit/>
          </a:bodyPr>
          <a:lstStyle/>
          <a:p>
            <a:pPr algn="ctr"/>
            <a:r>
              <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a:t>
            </a:r>
            <a:r>
              <a:rPr lang="zh-CN" altLang="en-US"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你浪费粮食了吗？</a:t>
            </a:r>
            <a:r>
              <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a:t>
            </a:r>
            <a:endPar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endParaRPr>
          </a:p>
        </p:txBody>
      </p:sp>
      <p:cxnSp>
        <p:nvCxnSpPr>
          <p:cNvPr id="4" name="直接连接符 3"/>
          <p:cNvCxnSpPr/>
          <p:nvPr/>
        </p:nvCxnSpPr>
        <p:spPr>
          <a:xfrm>
            <a:off x="975360" y="1257935"/>
            <a:ext cx="10167620" cy="0"/>
          </a:xfrm>
          <a:prstGeom prst="line">
            <a:avLst/>
          </a:prstGeom>
          <a:ln w="19050">
            <a:solidFill>
              <a:srgbClr val="DA3710"/>
            </a:solidFill>
            <a:prstDash val="dash"/>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3302000" y="1761490"/>
            <a:ext cx="5230495" cy="423545"/>
          </a:xfrm>
          <a:prstGeom prst="roundRect">
            <a:avLst>
              <a:gd name="adj" fmla="val 50000"/>
            </a:avLst>
          </a:prstGeom>
          <a:solidFill>
            <a:srgbClr val="DA3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buFont typeface="Arial" panose="020B0604020202020204" pitchFamily="34" charset="0"/>
              <a:buNone/>
            </a:pPr>
            <a:r>
              <a:rPr lang="zh-CN" altLang="en-US" dirty="0">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rPr>
              <a:t>粮食如此来之不易，可是</a:t>
            </a:r>
            <a:r>
              <a:rPr lang="en-US" altLang="zh-CN" dirty="0">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rPr>
              <a:t>……</a:t>
            </a:r>
            <a:endParaRPr lang="en-US" altLang="zh-CN" dirty="0">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Cambria" panose="02040503050406030204" pitchFamily="18" charset="0"/>
            </a:endParaRPr>
          </a:p>
        </p:txBody>
      </p:sp>
      <p:sp>
        <p:nvSpPr>
          <p:cNvPr id="8" name="矩形 7"/>
          <p:cNvSpPr/>
          <p:nvPr/>
        </p:nvSpPr>
        <p:spPr>
          <a:xfrm>
            <a:off x="1069340" y="2688590"/>
            <a:ext cx="10073640" cy="858377"/>
          </a:xfrm>
          <a:prstGeom prst="rect">
            <a:avLst/>
          </a:prstGeom>
        </p:spPr>
        <p:txBody>
          <a:bodyPr wrap="square">
            <a:spAutoFit/>
          </a:bodyPr>
          <a:lstStyle/>
          <a:p>
            <a:pPr>
              <a:lnSpc>
                <a:spcPct val="150000"/>
              </a:lnSpc>
              <a:buFont typeface="Arial" panose="020B0604020202020204" pitchFamily="34" charset="0"/>
              <a:buNone/>
            </a:pP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全国每年浪费食物总量折合粮食约５００亿公斤，接近全国粮食总产量的</a:t>
            </a: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10</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分之</a:t>
            </a: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1</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。每年最少倒掉约２亿人一年的食物或口粮</a:t>
            </a:r>
            <a:r>
              <a:rPr lang="zh-CN" altLang="en-US" dirty="0" smtClean="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a:t>
            </a:r>
            <a:endPar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endParaRPr>
          </a:p>
        </p:txBody>
      </p:sp>
      <p:sp>
        <p:nvSpPr>
          <p:cNvPr id="3" name="矩形 2"/>
          <p:cNvSpPr/>
          <p:nvPr/>
        </p:nvSpPr>
        <p:spPr>
          <a:xfrm>
            <a:off x="1859915" y="4386580"/>
            <a:ext cx="2582545" cy="1322070"/>
          </a:xfrm>
          <a:prstGeom prst="rect">
            <a:avLst/>
          </a:prstGeom>
        </p:spPr>
        <p:txBody>
          <a:bodyPr wrap="square">
            <a:spAutoFit/>
          </a:bodyPr>
          <a:lstStyle/>
          <a:p>
            <a:pPr marL="285750" indent="-285750">
              <a:buFont typeface="Wingdings" panose="05000000000000000000" charset="0"/>
              <a:buChar char="ü"/>
            </a:pPr>
            <a:r>
              <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每人一天浪费一粒米</a:t>
            </a:r>
            <a:endPar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endParaRPr>
          </a:p>
          <a:p>
            <a:pPr marL="285750" indent="-285750">
              <a:buFont typeface="Wingdings" panose="05000000000000000000" charset="0"/>
              <a:buChar char="ü"/>
            </a:pPr>
            <a:r>
              <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够一个人吃</a:t>
            </a:r>
            <a:r>
              <a:rPr lang="en-US" altLang="zh-CN"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237</a:t>
            </a:r>
            <a:r>
              <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年</a:t>
            </a:r>
            <a:endPar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endParaRPr>
          </a:p>
          <a:p>
            <a:pPr marL="285750" indent="-285750">
              <a:buFont typeface="Wingdings" panose="05000000000000000000" charset="0"/>
              <a:buChar char="ü"/>
            </a:pPr>
            <a:r>
              <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够</a:t>
            </a:r>
            <a:r>
              <a:rPr lang="en-US" altLang="zh-CN"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237</a:t>
            </a:r>
            <a:r>
              <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个人吃一年！</a:t>
            </a:r>
            <a:endPar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endParaRPr>
          </a:p>
          <a:p>
            <a:pPr marL="285750" indent="-285750">
              <a:buFont typeface="Wingdings" panose="05000000000000000000" charset="0"/>
              <a:buChar char="ü"/>
            </a:pPr>
            <a:r>
              <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够</a:t>
            </a:r>
            <a:r>
              <a:rPr lang="en-US" altLang="zh-CN"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86666</a:t>
            </a:r>
            <a:r>
              <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rPr>
              <a:t>个人吃一天！</a:t>
            </a:r>
            <a:endParaRPr lang="zh-CN" altLang="en-US"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endParaRPr>
          </a:p>
          <a:p>
            <a:pPr marL="285750" indent="-285750">
              <a:buFont typeface="Wingdings" panose="05000000000000000000" charset="0"/>
              <a:buChar char="ü"/>
            </a:pPr>
            <a:endParaRPr lang="zh-CN" altLang="zh-CN" sz="1600"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幼圆" panose="02010509060101010101" pitchFamily="49" charset="-122"/>
            </a:endParaRPr>
          </a:p>
        </p:txBody>
      </p:sp>
      <p:pic>
        <p:nvPicPr>
          <p:cNvPr id="5" name="图片 4" descr="51miz-E1134138-DFA3F6F4"/>
          <p:cNvPicPr>
            <a:picLocks noChangeAspect="1"/>
          </p:cNvPicPr>
          <p:nvPr/>
        </p:nvPicPr>
        <p:blipFill>
          <a:blip r:embed="rId1" cstate="email"/>
          <a:stretch>
            <a:fillRect/>
          </a:stretch>
        </p:blipFill>
        <p:spPr>
          <a:xfrm>
            <a:off x="6855460" y="3487420"/>
            <a:ext cx="2661285" cy="2661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9" grpId="0" bldLvl="0" animBg="1"/>
      <p:bldP spid="8"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p:cNvSpPr txBox="1"/>
          <p:nvPr/>
        </p:nvSpPr>
        <p:spPr>
          <a:xfrm>
            <a:off x="2034540" y="725170"/>
            <a:ext cx="8122285" cy="521970"/>
          </a:xfrm>
          <a:prstGeom prst="rect">
            <a:avLst/>
          </a:prstGeom>
          <a:noFill/>
        </p:spPr>
        <p:txBody>
          <a:bodyPr wrap="square" rtlCol="0">
            <a:spAutoFit/>
          </a:bodyPr>
          <a:lstStyle/>
          <a:p>
            <a:pPr algn="ctr"/>
            <a:r>
              <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a:t>
            </a:r>
            <a:r>
              <a:rPr lang="zh-CN" altLang="en-US"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你浪费粮食了吗？</a:t>
            </a:r>
            <a:r>
              <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a:t>
            </a:r>
            <a:endPar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endParaRPr>
          </a:p>
        </p:txBody>
      </p:sp>
      <p:cxnSp>
        <p:nvCxnSpPr>
          <p:cNvPr id="4" name="直接连接符 3"/>
          <p:cNvCxnSpPr/>
          <p:nvPr/>
        </p:nvCxnSpPr>
        <p:spPr>
          <a:xfrm>
            <a:off x="975360" y="1257935"/>
            <a:ext cx="10167620" cy="0"/>
          </a:xfrm>
          <a:prstGeom prst="line">
            <a:avLst/>
          </a:prstGeom>
          <a:ln w="19050">
            <a:solidFill>
              <a:srgbClr val="DA3710"/>
            </a:solidFill>
            <a:prstDash val="dash"/>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3592830" y="1876425"/>
            <a:ext cx="5230495" cy="423545"/>
          </a:xfrm>
          <a:prstGeom prst="roundRect">
            <a:avLst>
              <a:gd name="adj" fmla="val 50000"/>
            </a:avLst>
          </a:prstGeom>
          <a:solidFill>
            <a:srgbClr val="DA3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None/>
            </a:pPr>
            <a:r>
              <a:rPr lang="zh-CN" altLang="en-US">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rPr>
              <a:t>当我们这样浪费粮食的时候，想想他们</a:t>
            </a:r>
            <a:r>
              <a:rPr lang="en-US" altLang="zh-CN">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rPr>
              <a:t>……</a:t>
            </a:r>
            <a:endParaRPr lang="en-US" altLang="zh-CN">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Cambria" panose="02040503050406030204" pitchFamily="18" charset="0"/>
            </a:endParaRPr>
          </a:p>
        </p:txBody>
      </p:sp>
      <p:pic>
        <p:nvPicPr>
          <p:cNvPr id="115717" name="图片 4" descr="2012628112154503.jpg"/>
          <p:cNvPicPr>
            <a:picLocks noChangeAspect="1" noChangeArrowheads="1"/>
          </p:cNvPicPr>
          <p:nvPr/>
        </p:nvPicPr>
        <p:blipFill>
          <a:blip r:embed="rId1" cstate="email"/>
          <a:srcRect/>
          <a:stretch>
            <a:fillRect/>
          </a:stretch>
        </p:blipFill>
        <p:spPr bwMode="auto">
          <a:xfrm>
            <a:off x="1214120" y="2973070"/>
            <a:ext cx="2808605" cy="2193290"/>
          </a:xfrm>
          <a:prstGeom prst="rect">
            <a:avLst/>
          </a:prstGeom>
          <a:solidFill>
            <a:srgbClr val="FFFFFF"/>
          </a:solidFill>
          <a:ln w="76200" cap="sq">
            <a:solidFill>
              <a:srgbClr val="DA3710"/>
            </a:solidFill>
            <a:miter lim="800000"/>
            <a:headEnd/>
            <a:tailEnd/>
          </a:ln>
        </p:spPr>
      </p:pic>
      <p:pic>
        <p:nvPicPr>
          <p:cNvPr id="115716" name="图片 3" descr="4_130218160920_4.jpg"/>
          <p:cNvPicPr>
            <a:picLocks noChangeAspect="1" noChangeArrowheads="1"/>
          </p:cNvPicPr>
          <p:nvPr/>
        </p:nvPicPr>
        <p:blipFill>
          <a:blip r:embed="rId2" cstate="email"/>
          <a:srcRect/>
          <a:stretch>
            <a:fillRect/>
          </a:stretch>
        </p:blipFill>
        <p:spPr bwMode="auto">
          <a:xfrm>
            <a:off x="7927975" y="3042920"/>
            <a:ext cx="3308350" cy="2193290"/>
          </a:xfrm>
          <a:prstGeom prst="rect">
            <a:avLst/>
          </a:prstGeom>
          <a:noFill/>
          <a:ln w="63500" cap="rnd">
            <a:solidFill>
              <a:srgbClr val="DA3710"/>
            </a:solidFill>
            <a:miter lim="800000"/>
            <a:headEnd/>
            <a:tailEnd/>
          </a:ln>
          <a:extLst>
            <a:ext uri="{909E8E84-426E-40DD-AFC4-6F175D3DCCD1}">
              <a14:hiddenFill xmlns:a14="http://schemas.microsoft.com/office/drawing/2010/main">
                <a:solidFill>
                  <a:srgbClr val="FFFFFF"/>
                </a:solidFill>
              </a14:hiddenFill>
            </a:ext>
          </a:extLst>
        </p:spPr>
      </p:pic>
      <p:pic>
        <p:nvPicPr>
          <p:cNvPr id="11" name="图片 10" descr="51miz-E752292-7FBBA2C1"/>
          <p:cNvPicPr>
            <a:picLocks noChangeAspect="1"/>
          </p:cNvPicPr>
          <p:nvPr/>
        </p:nvPicPr>
        <p:blipFill>
          <a:blip r:embed="rId3" cstate="email"/>
          <a:stretch>
            <a:fillRect/>
          </a:stretch>
        </p:blipFill>
        <p:spPr>
          <a:xfrm>
            <a:off x="4722495" y="2787015"/>
            <a:ext cx="2672715" cy="3082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nodeType="withEffect">
                                  <p:stCondLst>
                                    <p:cond delay="0"/>
                                  </p:stCondLst>
                                  <p:childTnLst>
                                    <p:set>
                                      <p:cBhvr>
                                        <p:cTn id="18" dur="1" fill="hold">
                                          <p:stCondLst>
                                            <p:cond delay="0"/>
                                          </p:stCondLst>
                                        </p:cTn>
                                        <p:tgtEl>
                                          <p:spTgt spid="115717"/>
                                        </p:tgtEl>
                                        <p:attrNameLst>
                                          <p:attrName>style.visibility</p:attrName>
                                        </p:attrNameLst>
                                      </p:cBhvr>
                                      <p:to>
                                        <p:strVal val="visible"/>
                                      </p:to>
                                    </p:set>
                                    <p:anim calcmode="lin" valueType="num">
                                      <p:cBhvr>
                                        <p:cTn id="19" dur="500" fill="hold"/>
                                        <p:tgtEl>
                                          <p:spTgt spid="115717"/>
                                        </p:tgtEl>
                                        <p:attrNameLst>
                                          <p:attrName>ppt_w</p:attrName>
                                        </p:attrNameLst>
                                      </p:cBhvr>
                                      <p:tavLst>
                                        <p:tav tm="0">
                                          <p:val>
                                            <p:fltVal val="0"/>
                                          </p:val>
                                        </p:tav>
                                        <p:tav tm="100000">
                                          <p:val>
                                            <p:strVal val="#ppt_w"/>
                                          </p:val>
                                        </p:tav>
                                      </p:tavLst>
                                    </p:anim>
                                    <p:anim calcmode="lin" valueType="num">
                                      <p:cBhvr>
                                        <p:cTn id="20" dur="500" fill="hold"/>
                                        <p:tgtEl>
                                          <p:spTgt spid="115717"/>
                                        </p:tgtEl>
                                        <p:attrNameLst>
                                          <p:attrName>ppt_h</p:attrName>
                                        </p:attrNameLst>
                                      </p:cBhvr>
                                      <p:tavLst>
                                        <p:tav tm="0">
                                          <p:val>
                                            <p:fltVal val="0"/>
                                          </p:val>
                                        </p:tav>
                                        <p:tav tm="100000">
                                          <p:val>
                                            <p:strVal val="#ppt_h"/>
                                          </p:val>
                                        </p:tav>
                                      </p:tavLst>
                                    </p:anim>
                                    <p:animEffect transition="in" filter="fade">
                                      <p:cBhvr>
                                        <p:cTn id="21" dur="500"/>
                                        <p:tgtEl>
                                          <p:spTgt spid="115717"/>
                                        </p:tgtEl>
                                      </p:cBhvr>
                                    </p:animEffect>
                                  </p:childTnLst>
                                </p:cTn>
                              </p:par>
                              <p:par>
                                <p:cTn id="22" presetID="53" presetClass="entr" presetSubtype="16" fill="hold" nodeType="withEffect">
                                  <p:stCondLst>
                                    <p:cond delay="0"/>
                                  </p:stCondLst>
                                  <p:childTnLst>
                                    <p:set>
                                      <p:cBhvr>
                                        <p:cTn id="23" dur="1" fill="hold">
                                          <p:stCondLst>
                                            <p:cond delay="0"/>
                                          </p:stCondLst>
                                        </p:cTn>
                                        <p:tgtEl>
                                          <p:spTgt spid="115716"/>
                                        </p:tgtEl>
                                        <p:attrNameLst>
                                          <p:attrName>style.visibility</p:attrName>
                                        </p:attrNameLst>
                                      </p:cBhvr>
                                      <p:to>
                                        <p:strVal val="visible"/>
                                      </p:to>
                                    </p:set>
                                    <p:anim calcmode="lin" valueType="num">
                                      <p:cBhvr>
                                        <p:cTn id="24" dur="500" fill="hold"/>
                                        <p:tgtEl>
                                          <p:spTgt spid="115716"/>
                                        </p:tgtEl>
                                        <p:attrNameLst>
                                          <p:attrName>ppt_w</p:attrName>
                                        </p:attrNameLst>
                                      </p:cBhvr>
                                      <p:tavLst>
                                        <p:tav tm="0">
                                          <p:val>
                                            <p:fltVal val="0"/>
                                          </p:val>
                                        </p:tav>
                                        <p:tav tm="100000">
                                          <p:val>
                                            <p:strVal val="#ppt_w"/>
                                          </p:val>
                                        </p:tav>
                                      </p:tavLst>
                                    </p:anim>
                                    <p:anim calcmode="lin" valueType="num">
                                      <p:cBhvr>
                                        <p:cTn id="25" dur="500" fill="hold"/>
                                        <p:tgtEl>
                                          <p:spTgt spid="115716"/>
                                        </p:tgtEl>
                                        <p:attrNameLst>
                                          <p:attrName>ppt_h</p:attrName>
                                        </p:attrNameLst>
                                      </p:cBhvr>
                                      <p:tavLst>
                                        <p:tav tm="0">
                                          <p:val>
                                            <p:fltVal val="0"/>
                                          </p:val>
                                        </p:tav>
                                        <p:tav tm="100000">
                                          <p:val>
                                            <p:strVal val="#ppt_h"/>
                                          </p:val>
                                        </p:tav>
                                      </p:tavLst>
                                    </p:anim>
                                    <p:animEffect transition="in" filter="fade">
                                      <p:cBhvr>
                                        <p:cTn id="26" dur="500"/>
                                        <p:tgtEl>
                                          <p:spTgt spid="115716"/>
                                        </p:tgtEl>
                                      </p:cBhvr>
                                    </p:animEffect>
                                  </p:childTnLst>
                                </p:cTn>
                              </p:par>
                              <p:par>
                                <p:cTn id="27" presetID="5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47943" y="4743450"/>
            <a:ext cx="12096750" cy="2381854"/>
            <a:chOff x="0" y="5024758"/>
            <a:chExt cx="12096750" cy="2100546"/>
          </a:xfrm>
        </p:grpSpPr>
        <p:sp>
          <p:nvSpPr>
            <p:cNvPr id="69" name="任意多边形: 形状 68"/>
            <p:cNvSpPr/>
            <p:nvPr/>
          </p:nvSpPr>
          <p:spPr>
            <a:xfrm>
              <a:off x="0" y="5024758"/>
              <a:ext cx="7962900" cy="2100546"/>
            </a:xfrm>
            <a:custGeom>
              <a:avLst/>
              <a:gdLst>
                <a:gd name="connsiteX0" fmla="*/ 56367 w 6138361"/>
                <a:gd name="connsiteY0" fmla="*/ 0 h 1619248"/>
                <a:gd name="connsiteX1" fmla="*/ 723894 w 6138361"/>
                <a:gd name="connsiteY1" fmla="*/ 234909 h 1619248"/>
                <a:gd name="connsiteX2" fmla="*/ 784933 w 6138361"/>
                <a:gd name="connsiteY2" fmla="*/ 289291 h 1619248"/>
                <a:gd name="connsiteX3" fmla="*/ 856466 w 6138361"/>
                <a:gd name="connsiteY3" fmla="*/ 285750 h 1619248"/>
                <a:gd name="connsiteX4" fmla="*/ 1356682 w 6138361"/>
                <a:gd name="connsiteY4" fmla="*/ 409911 h 1619248"/>
                <a:gd name="connsiteX5" fmla="*/ 1409367 w 6138361"/>
                <a:gd name="connsiteY5" fmla="*/ 441287 h 1619248"/>
                <a:gd name="connsiteX6" fmla="*/ 1427188 w 6138361"/>
                <a:gd name="connsiteY6" fmla="*/ 425409 h 1619248"/>
                <a:gd name="connsiteX7" fmla="*/ 2094716 w 6138361"/>
                <a:gd name="connsiteY7" fmla="*/ 190500 h 1619248"/>
                <a:gd name="connsiteX8" fmla="*/ 2964911 w 6138361"/>
                <a:gd name="connsiteY8" fmla="*/ 644052 h 1619248"/>
                <a:gd name="connsiteX9" fmla="*/ 3024463 w 6138361"/>
                <a:gd name="connsiteY9" fmla="*/ 751605 h 1619248"/>
                <a:gd name="connsiteX10" fmla="*/ 3106310 w 6138361"/>
                <a:gd name="connsiteY10" fmla="*/ 763850 h 1619248"/>
                <a:gd name="connsiteX11" fmla="*/ 3279611 w 6138361"/>
                <a:gd name="connsiteY11" fmla="*/ 814306 h 1619248"/>
                <a:gd name="connsiteX12" fmla="*/ 3434088 w 6138361"/>
                <a:gd name="connsiteY12" fmla="*/ 889501 h 1619248"/>
                <a:gd name="connsiteX13" fmla="*/ 3484588 w 6138361"/>
                <a:gd name="connsiteY13" fmla="*/ 844510 h 1619248"/>
                <a:gd name="connsiteX14" fmla="*/ 4152116 w 6138361"/>
                <a:gd name="connsiteY14" fmla="*/ 609600 h 1619248"/>
                <a:gd name="connsiteX15" fmla="*/ 4738857 w 6138361"/>
                <a:gd name="connsiteY15" fmla="*/ 785289 h 1619248"/>
                <a:gd name="connsiteX16" fmla="*/ 4760082 w 6138361"/>
                <a:gd name="connsiteY16" fmla="*/ 800849 h 1619248"/>
                <a:gd name="connsiteX17" fmla="*/ 4792552 w 6138361"/>
                <a:gd name="connsiteY17" fmla="*/ 789199 h 1619248"/>
                <a:gd name="connsiteX18" fmla="*/ 5104616 w 6138361"/>
                <a:gd name="connsiteY18" fmla="*/ 742950 h 1619248"/>
                <a:gd name="connsiteX19" fmla="*/ 6132715 w 6138361"/>
                <a:gd name="connsiteY19" fmla="*/ 1564346 h 1619248"/>
                <a:gd name="connsiteX20" fmla="*/ 6138361 w 6138361"/>
                <a:gd name="connsiteY20" fmla="*/ 1619248 h 1619248"/>
                <a:gd name="connsiteX21" fmla="*/ 0 w 6138361"/>
                <a:gd name="connsiteY21" fmla="*/ 1619248 h 1619248"/>
                <a:gd name="connsiteX22" fmla="*/ 0 w 6138361"/>
                <a:gd name="connsiteY22" fmla="*/ 2790 h 16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38361" h="1619248">
                  <a:moveTo>
                    <a:pt x="56367" y="0"/>
                  </a:moveTo>
                  <a:cubicBezTo>
                    <a:pt x="309932" y="0"/>
                    <a:pt x="542493" y="88156"/>
                    <a:pt x="723894" y="234909"/>
                  </a:cubicBezTo>
                  <a:lnTo>
                    <a:pt x="784933" y="289291"/>
                  </a:lnTo>
                  <a:lnTo>
                    <a:pt x="856466" y="285750"/>
                  </a:lnTo>
                  <a:cubicBezTo>
                    <a:pt x="1037584" y="285750"/>
                    <a:pt x="1207986" y="330728"/>
                    <a:pt x="1356682" y="409911"/>
                  </a:cubicBezTo>
                  <a:lnTo>
                    <a:pt x="1409367" y="441287"/>
                  </a:lnTo>
                  <a:lnTo>
                    <a:pt x="1427188" y="425409"/>
                  </a:lnTo>
                  <a:cubicBezTo>
                    <a:pt x="1608590" y="278656"/>
                    <a:pt x="1841151" y="190500"/>
                    <a:pt x="2094716" y="190500"/>
                  </a:cubicBezTo>
                  <a:cubicBezTo>
                    <a:pt x="2456952" y="190500"/>
                    <a:pt x="2776322" y="370411"/>
                    <a:pt x="2964911" y="644052"/>
                  </a:cubicBezTo>
                  <a:lnTo>
                    <a:pt x="3024463" y="751605"/>
                  </a:lnTo>
                  <a:lnTo>
                    <a:pt x="3106310" y="763850"/>
                  </a:lnTo>
                  <a:cubicBezTo>
                    <a:pt x="3166086" y="775841"/>
                    <a:pt x="3224010" y="792813"/>
                    <a:pt x="3279611" y="814306"/>
                  </a:cubicBezTo>
                  <a:lnTo>
                    <a:pt x="3434088" y="889501"/>
                  </a:lnTo>
                  <a:lnTo>
                    <a:pt x="3484588" y="844510"/>
                  </a:lnTo>
                  <a:cubicBezTo>
                    <a:pt x="3665989" y="697756"/>
                    <a:pt x="3898550" y="609600"/>
                    <a:pt x="4152116" y="609600"/>
                  </a:cubicBezTo>
                  <a:cubicBezTo>
                    <a:pt x="4369458" y="609600"/>
                    <a:pt x="4571368" y="674368"/>
                    <a:pt x="4738857" y="785289"/>
                  </a:cubicBezTo>
                  <a:lnTo>
                    <a:pt x="4760082" y="800849"/>
                  </a:lnTo>
                  <a:lnTo>
                    <a:pt x="4792552" y="789199"/>
                  </a:lnTo>
                  <a:cubicBezTo>
                    <a:pt x="4891132" y="759142"/>
                    <a:pt x="4995945" y="742950"/>
                    <a:pt x="5104616" y="742950"/>
                  </a:cubicBezTo>
                  <a:cubicBezTo>
                    <a:pt x="5611747" y="742950"/>
                    <a:pt x="6034860" y="1095576"/>
                    <a:pt x="6132715" y="1564346"/>
                  </a:cubicBezTo>
                  <a:lnTo>
                    <a:pt x="6138361" y="1619248"/>
                  </a:lnTo>
                  <a:lnTo>
                    <a:pt x="0" y="1619248"/>
                  </a:lnTo>
                  <a:lnTo>
                    <a:pt x="0" y="2790"/>
                  </a:lnTo>
                  <a:close/>
                </a:path>
              </a:pathLst>
            </a:custGeom>
            <a:gradFill flip="none" rotWithShape="1">
              <a:gsLst>
                <a:gs pos="0">
                  <a:srgbClr val="469923"/>
                </a:gs>
                <a:gs pos="100000">
                  <a:srgbClr val="46992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 name="任意多边形: 形状 69"/>
            <p:cNvSpPr/>
            <p:nvPr/>
          </p:nvSpPr>
          <p:spPr>
            <a:xfrm flipH="1">
              <a:off x="4133850" y="5024758"/>
              <a:ext cx="7962900" cy="2100546"/>
            </a:xfrm>
            <a:custGeom>
              <a:avLst/>
              <a:gdLst>
                <a:gd name="connsiteX0" fmla="*/ 56367 w 6138361"/>
                <a:gd name="connsiteY0" fmla="*/ 0 h 1619248"/>
                <a:gd name="connsiteX1" fmla="*/ 723894 w 6138361"/>
                <a:gd name="connsiteY1" fmla="*/ 234909 h 1619248"/>
                <a:gd name="connsiteX2" fmla="*/ 784933 w 6138361"/>
                <a:gd name="connsiteY2" fmla="*/ 289291 h 1619248"/>
                <a:gd name="connsiteX3" fmla="*/ 856466 w 6138361"/>
                <a:gd name="connsiteY3" fmla="*/ 285750 h 1619248"/>
                <a:gd name="connsiteX4" fmla="*/ 1356682 w 6138361"/>
                <a:gd name="connsiteY4" fmla="*/ 409911 h 1619248"/>
                <a:gd name="connsiteX5" fmla="*/ 1409367 w 6138361"/>
                <a:gd name="connsiteY5" fmla="*/ 441287 h 1619248"/>
                <a:gd name="connsiteX6" fmla="*/ 1427188 w 6138361"/>
                <a:gd name="connsiteY6" fmla="*/ 425409 h 1619248"/>
                <a:gd name="connsiteX7" fmla="*/ 2094716 w 6138361"/>
                <a:gd name="connsiteY7" fmla="*/ 190500 h 1619248"/>
                <a:gd name="connsiteX8" fmla="*/ 2964911 w 6138361"/>
                <a:gd name="connsiteY8" fmla="*/ 644052 h 1619248"/>
                <a:gd name="connsiteX9" fmla="*/ 3024463 w 6138361"/>
                <a:gd name="connsiteY9" fmla="*/ 751605 h 1619248"/>
                <a:gd name="connsiteX10" fmla="*/ 3106310 w 6138361"/>
                <a:gd name="connsiteY10" fmla="*/ 763850 h 1619248"/>
                <a:gd name="connsiteX11" fmla="*/ 3279611 w 6138361"/>
                <a:gd name="connsiteY11" fmla="*/ 814306 h 1619248"/>
                <a:gd name="connsiteX12" fmla="*/ 3434088 w 6138361"/>
                <a:gd name="connsiteY12" fmla="*/ 889501 h 1619248"/>
                <a:gd name="connsiteX13" fmla="*/ 3484588 w 6138361"/>
                <a:gd name="connsiteY13" fmla="*/ 844510 h 1619248"/>
                <a:gd name="connsiteX14" fmla="*/ 4152116 w 6138361"/>
                <a:gd name="connsiteY14" fmla="*/ 609600 h 1619248"/>
                <a:gd name="connsiteX15" fmla="*/ 4738857 w 6138361"/>
                <a:gd name="connsiteY15" fmla="*/ 785289 h 1619248"/>
                <a:gd name="connsiteX16" fmla="*/ 4760082 w 6138361"/>
                <a:gd name="connsiteY16" fmla="*/ 800849 h 1619248"/>
                <a:gd name="connsiteX17" fmla="*/ 4792552 w 6138361"/>
                <a:gd name="connsiteY17" fmla="*/ 789199 h 1619248"/>
                <a:gd name="connsiteX18" fmla="*/ 5104616 w 6138361"/>
                <a:gd name="connsiteY18" fmla="*/ 742950 h 1619248"/>
                <a:gd name="connsiteX19" fmla="*/ 6132715 w 6138361"/>
                <a:gd name="connsiteY19" fmla="*/ 1564346 h 1619248"/>
                <a:gd name="connsiteX20" fmla="*/ 6138361 w 6138361"/>
                <a:gd name="connsiteY20" fmla="*/ 1619248 h 1619248"/>
                <a:gd name="connsiteX21" fmla="*/ 0 w 6138361"/>
                <a:gd name="connsiteY21" fmla="*/ 1619248 h 1619248"/>
                <a:gd name="connsiteX22" fmla="*/ 0 w 6138361"/>
                <a:gd name="connsiteY22" fmla="*/ 2790 h 16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38361" h="1619248">
                  <a:moveTo>
                    <a:pt x="56367" y="0"/>
                  </a:moveTo>
                  <a:cubicBezTo>
                    <a:pt x="309932" y="0"/>
                    <a:pt x="542493" y="88156"/>
                    <a:pt x="723894" y="234909"/>
                  </a:cubicBezTo>
                  <a:lnTo>
                    <a:pt x="784933" y="289291"/>
                  </a:lnTo>
                  <a:lnTo>
                    <a:pt x="856466" y="285750"/>
                  </a:lnTo>
                  <a:cubicBezTo>
                    <a:pt x="1037584" y="285750"/>
                    <a:pt x="1207986" y="330728"/>
                    <a:pt x="1356682" y="409911"/>
                  </a:cubicBezTo>
                  <a:lnTo>
                    <a:pt x="1409367" y="441287"/>
                  </a:lnTo>
                  <a:lnTo>
                    <a:pt x="1427188" y="425409"/>
                  </a:lnTo>
                  <a:cubicBezTo>
                    <a:pt x="1608590" y="278656"/>
                    <a:pt x="1841151" y="190500"/>
                    <a:pt x="2094716" y="190500"/>
                  </a:cubicBezTo>
                  <a:cubicBezTo>
                    <a:pt x="2456952" y="190500"/>
                    <a:pt x="2776322" y="370411"/>
                    <a:pt x="2964911" y="644052"/>
                  </a:cubicBezTo>
                  <a:lnTo>
                    <a:pt x="3024463" y="751605"/>
                  </a:lnTo>
                  <a:lnTo>
                    <a:pt x="3106310" y="763850"/>
                  </a:lnTo>
                  <a:cubicBezTo>
                    <a:pt x="3166086" y="775841"/>
                    <a:pt x="3224010" y="792813"/>
                    <a:pt x="3279611" y="814306"/>
                  </a:cubicBezTo>
                  <a:lnTo>
                    <a:pt x="3434088" y="889501"/>
                  </a:lnTo>
                  <a:lnTo>
                    <a:pt x="3484588" y="844510"/>
                  </a:lnTo>
                  <a:cubicBezTo>
                    <a:pt x="3665989" y="697756"/>
                    <a:pt x="3898550" y="609600"/>
                    <a:pt x="4152116" y="609600"/>
                  </a:cubicBezTo>
                  <a:cubicBezTo>
                    <a:pt x="4369458" y="609600"/>
                    <a:pt x="4571368" y="674368"/>
                    <a:pt x="4738857" y="785289"/>
                  </a:cubicBezTo>
                  <a:lnTo>
                    <a:pt x="4760082" y="800849"/>
                  </a:lnTo>
                  <a:lnTo>
                    <a:pt x="4792552" y="789199"/>
                  </a:lnTo>
                  <a:cubicBezTo>
                    <a:pt x="4891132" y="759142"/>
                    <a:pt x="4995945" y="742950"/>
                    <a:pt x="5104616" y="742950"/>
                  </a:cubicBezTo>
                  <a:cubicBezTo>
                    <a:pt x="5611747" y="742950"/>
                    <a:pt x="6034860" y="1095576"/>
                    <a:pt x="6132715" y="1564346"/>
                  </a:cubicBezTo>
                  <a:lnTo>
                    <a:pt x="6138361" y="1619248"/>
                  </a:lnTo>
                  <a:lnTo>
                    <a:pt x="0" y="1619248"/>
                  </a:lnTo>
                  <a:lnTo>
                    <a:pt x="0" y="2790"/>
                  </a:lnTo>
                  <a:close/>
                </a:path>
              </a:pathLst>
            </a:custGeom>
            <a:gradFill flip="none" rotWithShape="1">
              <a:gsLst>
                <a:gs pos="0">
                  <a:srgbClr val="469923"/>
                </a:gs>
                <a:gs pos="100000">
                  <a:srgbClr val="469923">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4" name="任意多边形: 形状 43"/>
          <p:cNvSpPr/>
          <p:nvPr/>
        </p:nvSpPr>
        <p:spPr>
          <a:xfrm>
            <a:off x="318" y="5600700"/>
            <a:ext cx="12192000" cy="1257300"/>
          </a:xfrm>
          <a:custGeom>
            <a:avLst/>
            <a:gdLst>
              <a:gd name="connsiteX0" fmla="*/ 6096000 w 12192000"/>
              <a:gd name="connsiteY0" fmla="*/ 0 h 1257300"/>
              <a:gd name="connsiteX1" fmla="*/ 11915206 w 12192000"/>
              <a:gd name="connsiteY1" fmla="*/ 470166 h 1257300"/>
              <a:gd name="connsiteX2" fmla="*/ 12192000 w 12192000"/>
              <a:gd name="connsiteY2" fmla="*/ 529570 h 1257300"/>
              <a:gd name="connsiteX3" fmla="*/ 12192000 w 12192000"/>
              <a:gd name="connsiteY3" fmla="*/ 1257300 h 1257300"/>
              <a:gd name="connsiteX4" fmla="*/ 0 w 12192000"/>
              <a:gd name="connsiteY4" fmla="*/ 1257300 h 1257300"/>
              <a:gd name="connsiteX5" fmla="*/ 0 w 12192000"/>
              <a:gd name="connsiteY5" fmla="*/ 529570 h 1257300"/>
              <a:gd name="connsiteX6" fmla="*/ 276794 w 12192000"/>
              <a:gd name="connsiteY6" fmla="*/ 470166 h 1257300"/>
              <a:gd name="connsiteX7" fmla="*/ 6096000 w 12192000"/>
              <a:gd name="connsiteY7"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257300">
                <a:moveTo>
                  <a:pt x="6096000" y="0"/>
                </a:moveTo>
                <a:cubicBezTo>
                  <a:pt x="8368542" y="0"/>
                  <a:pt x="10425942" y="179674"/>
                  <a:pt x="11915206" y="470166"/>
                </a:cubicBezTo>
                <a:lnTo>
                  <a:pt x="12192000" y="529570"/>
                </a:lnTo>
                <a:lnTo>
                  <a:pt x="12192000" y="1257300"/>
                </a:lnTo>
                <a:lnTo>
                  <a:pt x="0" y="1257300"/>
                </a:lnTo>
                <a:lnTo>
                  <a:pt x="0" y="529570"/>
                </a:lnTo>
                <a:lnTo>
                  <a:pt x="276794" y="470166"/>
                </a:lnTo>
                <a:cubicBezTo>
                  <a:pt x="1766059" y="179674"/>
                  <a:pt x="3823459" y="0"/>
                  <a:pt x="6096000" y="0"/>
                </a:cubicBezTo>
                <a:close/>
              </a:path>
            </a:pathLst>
          </a:custGeom>
          <a:gradFill flip="none" rotWithShape="1">
            <a:gsLst>
              <a:gs pos="43400">
                <a:srgbClr val="95BB18"/>
              </a:gs>
              <a:gs pos="0">
                <a:srgbClr val="EAF101"/>
              </a:gs>
              <a:gs pos="100000">
                <a:srgbClr val="25753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73" name="图片 72"/>
          <p:cNvPicPr>
            <a:picLocks noChangeAspect="1"/>
          </p:cNvPicPr>
          <p:nvPr/>
        </p:nvPicPr>
        <p:blipFill>
          <a:blip r:embed="rId1" cstate="email">
            <a:extLst>
              <a:ext uri="{BEBA8EAE-BF5A-486C-A8C5-ECC9F3942E4B}">
                <a14:imgProps xmlns:a14="http://schemas.microsoft.com/office/drawing/2010/main">
                  <a14:imgLayer r:embed="rId2">
                    <a14:imgEffect>
                      <a14:colorTemperature colorTemp="4700"/>
                    </a14:imgEffect>
                  </a14:imgLayer>
                </a14:imgProps>
              </a:ext>
            </a:extLst>
          </a:blip>
          <a:srcRect/>
          <a:stretch>
            <a:fillRect/>
          </a:stretch>
        </p:blipFill>
        <p:spPr>
          <a:xfrm rot="18488807">
            <a:off x="9538883" y="-1237910"/>
            <a:ext cx="3082425" cy="4648206"/>
          </a:xfrm>
          <a:custGeom>
            <a:avLst/>
            <a:gdLst>
              <a:gd name="connsiteX0" fmla="*/ 1096984 w 3082425"/>
              <a:gd name="connsiteY0" fmla="*/ 0 h 4648206"/>
              <a:gd name="connsiteX1" fmla="*/ 3082425 w 3082425"/>
              <a:gd name="connsiteY1" fmla="*/ 2527872 h 4648206"/>
              <a:gd name="connsiteX2" fmla="*/ 382805 w 3082425"/>
              <a:gd name="connsiteY2" fmla="*/ 4648206 h 4648206"/>
              <a:gd name="connsiteX3" fmla="*/ 0 w 3082425"/>
              <a:gd name="connsiteY3" fmla="*/ 4648206 h 4648206"/>
              <a:gd name="connsiteX4" fmla="*/ 0 w 3082425"/>
              <a:gd name="connsiteY4" fmla="*/ 0 h 464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425" h="4648206">
                <a:moveTo>
                  <a:pt x="1096984" y="0"/>
                </a:moveTo>
                <a:lnTo>
                  <a:pt x="3082425" y="2527872"/>
                </a:lnTo>
                <a:lnTo>
                  <a:pt x="382805" y="4648206"/>
                </a:lnTo>
                <a:lnTo>
                  <a:pt x="0" y="4648206"/>
                </a:lnTo>
                <a:lnTo>
                  <a:pt x="0" y="0"/>
                </a:lnTo>
                <a:close/>
              </a:path>
            </a:pathLst>
          </a:custGeom>
        </p:spPr>
      </p:pic>
      <p:pic>
        <p:nvPicPr>
          <p:cNvPr id="77" name="图片 76"/>
          <p:cNvPicPr>
            <a:picLocks noChangeAspect="1"/>
          </p:cNvPicPr>
          <p:nvPr/>
        </p:nvPicPr>
        <p:blipFill>
          <a:blip r:embed="rId3" cstate="email"/>
          <a:srcRect/>
          <a:stretch>
            <a:fillRect/>
          </a:stretch>
        </p:blipFill>
        <p:spPr>
          <a:xfrm rot="19103397">
            <a:off x="-1258181" y="-457989"/>
            <a:ext cx="5312284" cy="4642419"/>
          </a:xfrm>
          <a:custGeom>
            <a:avLst/>
            <a:gdLst>
              <a:gd name="connsiteX0" fmla="*/ 2848435 w 5312284"/>
              <a:gd name="connsiteY0" fmla="*/ 0 h 4642419"/>
              <a:gd name="connsiteX1" fmla="*/ 5312284 w 5312284"/>
              <a:gd name="connsiteY1" fmla="*/ 2188280 h 4642419"/>
              <a:gd name="connsiteX2" fmla="*/ 5312284 w 5312284"/>
              <a:gd name="connsiteY2" fmla="*/ 4642419 h 4642419"/>
              <a:gd name="connsiteX3" fmla="*/ 0 w 5312284"/>
              <a:gd name="connsiteY3" fmla="*/ 4642419 h 4642419"/>
              <a:gd name="connsiteX4" fmla="*/ 0 w 5312284"/>
              <a:gd name="connsiteY4" fmla="*/ 3207136 h 464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284" h="4642419">
                <a:moveTo>
                  <a:pt x="2848435" y="0"/>
                </a:moveTo>
                <a:lnTo>
                  <a:pt x="5312284" y="2188280"/>
                </a:lnTo>
                <a:lnTo>
                  <a:pt x="5312284" y="4642419"/>
                </a:lnTo>
                <a:lnTo>
                  <a:pt x="0" y="4642419"/>
                </a:lnTo>
                <a:lnTo>
                  <a:pt x="0" y="3207136"/>
                </a:lnTo>
                <a:close/>
              </a:path>
            </a:pathLst>
          </a:custGeom>
        </p:spPr>
      </p:pic>
      <p:pic>
        <p:nvPicPr>
          <p:cNvPr id="75" name="图片 74"/>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4700"/>
                    </a14:imgEffect>
                  </a14:imgLayer>
                </a14:imgProps>
              </a:ext>
            </a:extLst>
          </a:blip>
          <a:srcRect/>
          <a:stretch>
            <a:fillRect/>
          </a:stretch>
        </p:blipFill>
        <p:spPr>
          <a:xfrm>
            <a:off x="318" y="0"/>
            <a:ext cx="2057400" cy="2637413"/>
          </a:xfrm>
          <a:custGeom>
            <a:avLst/>
            <a:gdLst>
              <a:gd name="connsiteX0" fmla="*/ 0 w 2057400"/>
              <a:gd name="connsiteY0" fmla="*/ 0 h 2637413"/>
              <a:gd name="connsiteX1" fmla="*/ 2057400 w 2057400"/>
              <a:gd name="connsiteY1" fmla="*/ 0 h 2637413"/>
              <a:gd name="connsiteX2" fmla="*/ 2057400 w 2057400"/>
              <a:gd name="connsiteY2" fmla="*/ 2637413 h 2637413"/>
              <a:gd name="connsiteX3" fmla="*/ 0 w 2057400"/>
              <a:gd name="connsiteY3" fmla="*/ 2637413 h 2637413"/>
            </a:gdLst>
            <a:ahLst/>
            <a:cxnLst>
              <a:cxn ang="0">
                <a:pos x="connsiteX0" y="connsiteY0"/>
              </a:cxn>
              <a:cxn ang="0">
                <a:pos x="connsiteX1" y="connsiteY1"/>
              </a:cxn>
              <a:cxn ang="0">
                <a:pos x="connsiteX2" y="connsiteY2"/>
              </a:cxn>
              <a:cxn ang="0">
                <a:pos x="connsiteX3" y="connsiteY3"/>
              </a:cxn>
            </a:cxnLst>
            <a:rect l="l" t="t" r="r" b="b"/>
            <a:pathLst>
              <a:path w="2057400" h="2637413">
                <a:moveTo>
                  <a:pt x="0" y="0"/>
                </a:moveTo>
                <a:lnTo>
                  <a:pt x="2057400" y="0"/>
                </a:lnTo>
                <a:lnTo>
                  <a:pt x="2057400" y="2637413"/>
                </a:lnTo>
                <a:lnTo>
                  <a:pt x="0" y="2637413"/>
                </a:lnTo>
                <a:close/>
              </a:path>
            </a:pathLst>
          </a:custGeom>
        </p:spPr>
      </p:pic>
      <p:pic>
        <p:nvPicPr>
          <p:cNvPr id="19" name="图片 18"/>
          <p:cNvPicPr>
            <a:picLocks noChangeAspect="1"/>
          </p:cNvPicPr>
          <p:nvPr/>
        </p:nvPicPr>
        <p:blipFill>
          <a:blip r:embed="rId6" cstate="email"/>
          <a:stretch>
            <a:fillRect/>
          </a:stretch>
        </p:blipFill>
        <p:spPr>
          <a:xfrm>
            <a:off x="2321891" y="755805"/>
            <a:ext cx="1207355" cy="1207355"/>
          </a:xfrm>
          <a:prstGeom prst="rect">
            <a:avLst/>
          </a:prstGeom>
        </p:spPr>
      </p:pic>
      <p:sp>
        <p:nvSpPr>
          <p:cNvPr id="48" name="文本框 47"/>
          <p:cNvSpPr txBox="1"/>
          <p:nvPr/>
        </p:nvSpPr>
        <p:spPr>
          <a:xfrm>
            <a:off x="4151404" y="1386313"/>
            <a:ext cx="3889828" cy="306705"/>
          </a:xfrm>
          <a:prstGeom prst="rect">
            <a:avLst/>
          </a:prstGeom>
          <a:noFill/>
        </p:spPr>
        <p:txBody>
          <a:bodyPr wrap="square" rtlCol="0">
            <a:spAutoFit/>
          </a:bodyPr>
          <a:lstStyle/>
          <a:p>
            <a:pPr algn="ctr"/>
            <a:r>
              <a:rPr lang="en-US" altLang="zh-CN" sz="1400" spc="600" dirty="0">
                <a:solidFill>
                  <a:srgbClr val="306027"/>
                </a:solidFill>
                <a:latin typeface="黑体" panose="02010609060101010101" pitchFamily="49" charset="-122"/>
                <a:ea typeface="黑体" panose="02010609060101010101" pitchFamily="49" charset="-122"/>
              </a:rPr>
              <a:t>PRODUCT PLANNING</a:t>
            </a:r>
            <a:endParaRPr lang="zh-CN" altLang="en-US" sz="1400" spc="600" dirty="0">
              <a:solidFill>
                <a:srgbClr val="306027"/>
              </a:solidFill>
              <a:latin typeface="黑体" panose="02010609060101010101" pitchFamily="49" charset="-122"/>
              <a:ea typeface="黑体" panose="02010609060101010101" pitchFamily="49" charset="-122"/>
            </a:endParaRPr>
          </a:p>
        </p:txBody>
      </p:sp>
      <p:pic>
        <p:nvPicPr>
          <p:cNvPr id="56" name="图片 55"/>
          <p:cNvPicPr>
            <a:picLocks noChangeAspect="1"/>
          </p:cNvPicPr>
          <p:nvPr/>
        </p:nvPicPr>
        <p:blipFill>
          <a:blip r:embed="rId7" cstate="email"/>
          <a:stretch>
            <a:fillRect/>
          </a:stretch>
        </p:blipFill>
        <p:spPr>
          <a:xfrm rot="6649265">
            <a:off x="1656064" y="2796502"/>
            <a:ext cx="765585" cy="565505"/>
          </a:xfrm>
          <a:prstGeom prst="rect">
            <a:avLst/>
          </a:prstGeom>
        </p:spPr>
      </p:pic>
      <p:pic>
        <p:nvPicPr>
          <p:cNvPr id="60" name="图片 59"/>
          <p:cNvPicPr>
            <a:picLocks noChangeAspect="1"/>
          </p:cNvPicPr>
          <p:nvPr/>
        </p:nvPicPr>
        <p:blipFill>
          <a:blip r:embed="rId8" cstate="email"/>
          <a:srcRect/>
          <a:stretch>
            <a:fillRect/>
          </a:stretch>
        </p:blipFill>
        <p:spPr>
          <a:xfrm>
            <a:off x="7422182" y="0"/>
            <a:ext cx="3209463" cy="824463"/>
          </a:xfrm>
          <a:custGeom>
            <a:avLst/>
            <a:gdLst>
              <a:gd name="connsiteX0" fmla="*/ 0 w 3209463"/>
              <a:gd name="connsiteY0" fmla="*/ 0 h 824463"/>
              <a:gd name="connsiteX1" fmla="*/ 3209463 w 3209463"/>
              <a:gd name="connsiteY1" fmla="*/ 0 h 824463"/>
              <a:gd name="connsiteX2" fmla="*/ 3209463 w 3209463"/>
              <a:gd name="connsiteY2" fmla="*/ 824463 h 824463"/>
              <a:gd name="connsiteX3" fmla="*/ 0 w 3209463"/>
              <a:gd name="connsiteY3" fmla="*/ 824463 h 824463"/>
            </a:gdLst>
            <a:ahLst/>
            <a:cxnLst>
              <a:cxn ang="0">
                <a:pos x="connsiteX0" y="connsiteY0"/>
              </a:cxn>
              <a:cxn ang="0">
                <a:pos x="connsiteX1" y="connsiteY1"/>
              </a:cxn>
              <a:cxn ang="0">
                <a:pos x="connsiteX2" y="connsiteY2"/>
              </a:cxn>
              <a:cxn ang="0">
                <a:pos x="connsiteX3" y="connsiteY3"/>
              </a:cxn>
            </a:cxnLst>
            <a:rect l="l" t="t" r="r" b="b"/>
            <a:pathLst>
              <a:path w="3209463" h="824463">
                <a:moveTo>
                  <a:pt x="0" y="0"/>
                </a:moveTo>
                <a:lnTo>
                  <a:pt x="3209463" y="0"/>
                </a:lnTo>
                <a:lnTo>
                  <a:pt x="3209463" y="824463"/>
                </a:lnTo>
                <a:lnTo>
                  <a:pt x="0" y="824463"/>
                </a:lnTo>
                <a:close/>
              </a:path>
            </a:pathLst>
          </a:custGeom>
        </p:spPr>
      </p:pic>
      <p:grpSp>
        <p:nvGrpSpPr>
          <p:cNvPr id="10" name="组合 9"/>
          <p:cNvGrpSpPr/>
          <p:nvPr/>
        </p:nvGrpSpPr>
        <p:grpSpPr>
          <a:xfrm>
            <a:off x="4903038" y="292777"/>
            <a:ext cx="2723314" cy="1057052"/>
            <a:chOff x="4691486" y="1294262"/>
            <a:chExt cx="4076495" cy="1582288"/>
          </a:xfrm>
        </p:grpSpPr>
        <p:grpSp>
          <p:nvGrpSpPr>
            <p:cNvPr id="78" name="组合 77"/>
            <p:cNvGrpSpPr/>
            <p:nvPr/>
          </p:nvGrpSpPr>
          <p:grpSpPr>
            <a:xfrm>
              <a:off x="4691486" y="1294262"/>
              <a:ext cx="2010249" cy="1582288"/>
              <a:chOff x="3338933" y="1294262"/>
              <a:chExt cx="2312778" cy="1820414"/>
            </a:xfrm>
          </p:grpSpPr>
          <p:sp>
            <p:nvSpPr>
              <p:cNvPr id="41" name="椭圆 40"/>
              <p:cNvSpPr/>
              <p:nvPr/>
            </p:nvSpPr>
            <p:spPr>
              <a:xfrm>
                <a:off x="3338933" y="1294262"/>
                <a:ext cx="1820414" cy="1820414"/>
              </a:xfrm>
              <a:prstGeom prst="ellipse">
                <a:avLst/>
              </a:prstGeom>
              <a:solidFill>
                <a:srgbClr val="306027"/>
              </a:solidFill>
              <a:ln>
                <a:solidFill>
                  <a:srgbClr val="DED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黑体" panose="02010609060101010101" pitchFamily="49" charset="-122"/>
                  <a:ea typeface="黑体" panose="02010609060101010101" pitchFamily="49" charset="-122"/>
                </a:endParaRPr>
              </a:p>
            </p:txBody>
          </p:sp>
          <p:sp>
            <p:nvSpPr>
              <p:cNvPr id="50" name="文本框 49"/>
              <p:cNvSpPr txBox="1"/>
              <p:nvPr/>
            </p:nvSpPr>
            <p:spPr>
              <a:xfrm>
                <a:off x="3412077" y="1472483"/>
                <a:ext cx="2239634" cy="14292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4800" spc="4000" dirty="0">
                    <a:ln w="12700">
                      <a:solidFill>
                        <a:schemeClr val="bg1"/>
                      </a:solidFill>
                    </a:ln>
                    <a:gradFill>
                      <a:gsLst>
                        <a:gs pos="0">
                          <a:srgbClr val="FEF970"/>
                        </a:gs>
                        <a:gs pos="100000">
                          <a:srgbClr val="FEB92D"/>
                        </a:gs>
                      </a:gsLst>
                      <a:lin ang="5400000" scaled="1"/>
                    </a:gradFill>
                    <a:latin typeface="黑体" panose="02010609060101010101" pitchFamily="49" charset="-122"/>
                    <a:ea typeface="黑体" panose="02010609060101010101" pitchFamily="49" charset="-122"/>
                  </a:rPr>
                  <a:t>目</a:t>
                </a:r>
                <a:endParaRPr lang="zh-CN" altLang="en-US" sz="4800" spc="4000" dirty="0">
                  <a:ln w="12700">
                    <a:solidFill>
                      <a:schemeClr val="bg1"/>
                    </a:solidFill>
                  </a:ln>
                  <a:gradFill>
                    <a:gsLst>
                      <a:gs pos="0">
                        <a:srgbClr val="FEF970"/>
                      </a:gs>
                      <a:gs pos="100000">
                        <a:srgbClr val="FEB92D"/>
                      </a:gs>
                    </a:gsLst>
                    <a:lin ang="5400000" scaled="1"/>
                  </a:gradFill>
                  <a:latin typeface="黑体" panose="02010609060101010101" pitchFamily="49" charset="-122"/>
                  <a:ea typeface="黑体" panose="02010609060101010101" pitchFamily="49" charset="-122"/>
                </a:endParaRPr>
              </a:p>
            </p:txBody>
          </p:sp>
        </p:grpSp>
        <p:grpSp>
          <p:nvGrpSpPr>
            <p:cNvPr id="45" name="组合 44"/>
            <p:cNvGrpSpPr/>
            <p:nvPr/>
          </p:nvGrpSpPr>
          <p:grpSpPr>
            <a:xfrm>
              <a:off x="6634588" y="1294262"/>
              <a:ext cx="2133393" cy="1582288"/>
              <a:chOff x="3338933" y="1294262"/>
              <a:chExt cx="2454455" cy="1820414"/>
            </a:xfrm>
          </p:grpSpPr>
          <p:sp>
            <p:nvSpPr>
              <p:cNvPr id="53" name="椭圆 52"/>
              <p:cNvSpPr/>
              <p:nvPr/>
            </p:nvSpPr>
            <p:spPr>
              <a:xfrm>
                <a:off x="3338933" y="1294262"/>
                <a:ext cx="1820414" cy="1820414"/>
              </a:xfrm>
              <a:prstGeom prst="ellipse">
                <a:avLst/>
              </a:prstGeom>
              <a:solidFill>
                <a:srgbClr val="306027"/>
              </a:solidFill>
              <a:ln>
                <a:solidFill>
                  <a:srgbClr val="DED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黑体" panose="02010609060101010101" pitchFamily="49" charset="-122"/>
                  <a:ea typeface="黑体" panose="02010609060101010101" pitchFamily="49" charset="-122"/>
                </a:endParaRPr>
              </a:p>
            </p:txBody>
          </p:sp>
          <p:sp>
            <p:nvSpPr>
              <p:cNvPr id="57" name="文本框 56"/>
              <p:cNvSpPr txBox="1"/>
              <p:nvPr/>
            </p:nvSpPr>
            <p:spPr>
              <a:xfrm>
                <a:off x="3553753" y="1405691"/>
                <a:ext cx="2239635" cy="14292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4800" spc="4000" dirty="0">
                    <a:ln w="12700">
                      <a:solidFill>
                        <a:schemeClr val="bg1"/>
                      </a:solidFill>
                    </a:ln>
                    <a:gradFill>
                      <a:gsLst>
                        <a:gs pos="0">
                          <a:srgbClr val="FEF970"/>
                        </a:gs>
                        <a:gs pos="100000">
                          <a:srgbClr val="FEB92D"/>
                        </a:gs>
                      </a:gsLst>
                      <a:lin ang="5400000" scaled="1"/>
                    </a:gradFill>
                    <a:latin typeface="黑体" panose="02010609060101010101" pitchFamily="49" charset="-122"/>
                    <a:ea typeface="黑体" panose="02010609060101010101" pitchFamily="49" charset="-122"/>
                  </a:rPr>
                  <a:t>录</a:t>
                </a:r>
                <a:endParaRPr lang="zh-CN" altLang="en-US" sz="4800" spc="4000" dirty="0">
                  <a:ln w="12700">
                    <a:solidFill>
                      <a:schemeClr val="bg1"/>
                    </a:solidFill>
                  </a:ln>
                  <a:gradFill>
                    <a:gsLst>
                      <a:gs pos="0">
                        <a:srgbClr val="FEF970"/>
                      </a:gs>
                      <a:gs pos="100000">
                        <a:srgbClr val="FEB92D"/>
                      </a:gs>
                    </a:gsLst>
                    <a:lin ang="5400000" scaled="1"/>
                  </a:gradFill>
                  <a:latin typeface="黑体" panose="02010609060101010101" pitchFamily="49" charset="-122"/>
                  <a:ea typeface="黑体" panose="02010609060101010101" pitchFamily="49" charset="-122"/>
                </a:endParaRPr>
              </a:p>
            </p:txBody>
          </p:sp>
        </p:grpSp>
      </p:grpSp>
      <p:sp>
        <p:nvSpPr>
          <p:cNvPr id="58" name="矩形: 圆角 57"/>
          <p:cNvSpPr/>
          <p:nvPr/>
        </p:nvSpPr>
        <p:spPr>
          <a:xfrm>
            <a:off x="3791777" y="2255026"/>
            <a:ext cx="4606543" cy="587279"/>
          </a:xfrm>
          <a:prstGeom prst="roundRect">
            <a:avLst>
              <a:gd name="adj" fmla="val 50000"/>
            </a:avLst>
          </a:prstGeom>
          <a:solidFill>
            <a:srgbClr val="306027"/>
          </a:solidFill>
          <a:ln>
            <a:solidFill>
              <a:srgbClr val="DED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spc="300" dirty="0">
                <a:ln w="3175">
                  <a:solidFill>
                    <a:schemeClr val="bg1"/>
                  </a:solidFill>
                </a:ln>
                <a:gradFill>
                  <a:gsLst>
                    <a:gs pos="0">
                      <a:srgbClr val="FEF168"/>
                    </a:gs>
                    <a:gs pos="100000">
                      <a:srgbClr val="FEC63B"/>
                    </a:gs>
                  </a:gsLst>
                  <a:lin ang="5400000" scaled="1"/>
                </a:gradFill>
                <a:latin typeface="黑体" panose="02010609060101010101" pitchFamily="49" charset="-122"/>
                <a:ea typeface="黑体" panose="02010609060101010101" pitchFamily="49" charset="-122"/>
              </a:rPr>
              <a:t>01.</a:t>
            </a:r>
            <a:r>
              <a:rPr lang="zh-CN" altLang="en-US" spc="300" dirty="0">
                <a:ln w="3175">
                  <a:solidFill>
                    <a:schemeClr val="bg1"/>
                  </a:solidFill>
                </a:ln>
                <a:gradFill>
                  <a:gsLst>
                    <a:gs pos="0">
                      <a:srgbClr val="FEF168"/>
                    </a:gs>
                    <a:gs pos="100000">
                      <a:srgbClr val="FEC63B"/>
                    </a:gs>
                  </a:gsLst>
                  <a:lin ang="5400000" scaled="1"/>
                </a:gradFill>
                <a:latin typeface="黑体" panose="02010609060101010101" pitchFamily="49" charset="-122"/>
                <a:ea typeface="黑体" panose="02010609060101010101" pitchFamily="49" charset="-122"/>
                <a:sym typeface="微软雅黑" panose="020B0503020204020204" pitchFamily="34" charset="-122"/>
              </a:rPr>
              <a:t>垃圾食品对人体的危害</a:t>
            </a:r>
            <a:endParaRPr lang="zh-CN" altLang="en-US" sz="2400" spc="300" dirty="0">
              <a:ln w="3175">
                <a:solidFill>
                  <a:schemeClr val="bg1"/>
                </a:solidFill>
              </a:ln>
              <a:gradFill>
                <a:gsLst>
                  <a:gs pos="0">
                    <a:srgbClr val="FEF168"/>
                  </a:gs>
                  <a:gs pos="100000">
                    <a:srgbClr val="FEC63B"/>
                  </a:gs>
                </a:gsLst>
                <a:lin ang="5400000" scaled="1"/>
              </a:gradFill>
              <a:latin typeface="黑体" panose="02010609060101010101" pitchFamily="49" charset="-122"/>
              <a:ea typeface="黑体" panose="02010609060101010101" pitchFamily="49" charset="-122"/>
              <a:sym typeface="微软雅黑" panose="020B0503020204020204" pitchFamily="34" charset="-122"/>
            </a:endParaRPr>
          </a:p>
        </p:txBody>
      </p:sp>
      <p:sp>
        <p:nvSpPr>
          <p:cNvPr id="59" name="矩形: 圆角 58"/>
          <p:cNvSpPr/>
          <p:nvPr/>
        </p:nvSpPr>
        <p:spPr>
          <a:xfrm>
            <a:off x="3793682" y="3352601"/>
            <a:ext cx="4606543" cy="587279"/>
          </a:xfrm>
          <a:prstGeom prst="roundRect">
            <a:avLst>
              <a:gd name="adj" fmla="val 50000"/>
            </a:avLst>
          </a:prstGeom>
          <a:solidFill>
            <a:srgbClr val="306027"/>
          </a:solidFill>
          <a:ln>
            <a:solidFill>
              <a:srgbClr val="DED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spc="300" dirty="0">
                <a:ln w="3175">
                  <a:solidFill>
                    <a:schemeClr val="bg1"/>
                  </a:solidFill>
                </a:ln>
                <a:gradFill>
                  <a:gsLst>
                    <a:gs pos="0">
                      <a:srgbClr val="FEF168"/>
                    </a:gs>
                    <a:gs pos="100000">
                      <a:srgbClr val="FEC63B"/>
                    </a:gs>
                  </a:gsLst>
                  <a:lin ang="5400000" scaled="1"/>
                </a:gradFill>
                <a:latin typeface="黑体" panose="02010609060101010101" pitchFamily="49" charset="-122"/>
                <a:ea typeface="黑体" panose="02010609060101010101" pitchFamily="49" charset="-122"/>
              </a:rPr>
              <a:t>02.</a:t>
            </a:r>
            <a:r>
              <a:rPr lang="zh-CN" altLang="en-US" sz="1600" spc="300" dirty="0">
                <a:ln w="3175">
                  <a:solidFill>
                    <a:schemeClr val="bg1"/>
                  </a:solidFill>
                </a:ln>
                <a:gradFill>
                  <a:gsLst>
                    <a:gs pos="0">
                      <a:srgbClr val="FEF168"/>
                    </a:gs>
                    <a:gs pos="100000">
                      <a:srgbClr val="FEC63B"/>
                    </a:gs>
                  </a:gsLst>
                  <a:lin ang="5400000" scaled="1"/>
                </a:gradFill>
                <a:latin typeface="黑体" panose="02010609060101010101" pitchFamily="49" charset="-122"/>
                <a:ea typeface="黑体" panose="02010609060101010101" pitchFamily="49" charset="-122"/>
                <a:sym typeface="微软雅黑" panose="020B0503020204020204" pitchFamily="34" charset="-122"/>
              </a:rPr>
              <a:t>食品安全应注意的问题</a:t>
            </a:r>
            <a:endParaRPr lang="zh-CN" altLang="en-US" sz="1600" spc="300" dirty="0">
              <a:ln w="3175">
                <a:solidFill>
                  <a:schemeClr val="bg1"/>
                </a:solidFill>
              </a:ln>
              <a:gradFill>
                <a:gsLst>
                  <a:gs pos="0">
                    <a:srgbClr val="FEF168"/>
                  </a:gs>
                  <a:gs pos="100000">
                    <a:srgbClr val="FEC63B"/>
                  </a:gs>
                </a:gsLst>
                <a:lin ang="5400000" scaled="1"/>
              </a:gradFill>
              <a:latin typeface="黑体" panose="02010609060101010101" pitchFamily="49" charset="-122"/>
              <a:ea typeface="黑体" panose="02010609060101010101" pitchFamily="49" charset="-122"/>
              <a:sym typeface="微软雅黑" panose="020B0503020204020204" pitchFamily="34" charset="-122"/>
            </a:endParaRPr>
          </a:p>
        </p:txBody>
      </p:sp>
      <p:pic>
        <p:nvPicPr>
          <p:cNvPr id="62" name="图片 61"/>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1302837" y="5497090"/>
            <a:ext cx="1186342" cy="876300"/>
          </a:xfrm>
          <a:prstGeom prst="rect">
            <a:avLst/>
          </a:prstGeom>
        </p:spPr>
      </p:pic>
      <p:pic>
        <p:nvPicPr>
          <p:cNvPr id="63" name="图片 62"/>
          <p:cNvPicPr>
            <a:picLocks noChangeAspect="1"/>
          </p:cNvPicPr>
          <p:nvPr/>
        </p:nvPicPr>
        <p:blipFill>
          <a:blip r:embed="rId11" cstate="email"/>
          <a:stretch>
            <a:fillRect/>
          </a:stretch>
        </p:blipFill>
        <p:spPr>
          <a:xfrm rot="6649265">
            <a:off x="769802" y="4509007"/>
            <a:ext cx="1259040" cy="929999"/>
          </a:xfrm>
          <a:prstGeom prst="rect">
            <a:avLst/>
          </a:prstGeom>
        </p:spPr>
      </p:pic>
      <p:sp>
        <p:nvSpPr>
          <p:cNvPr id="2" name="矩形: 圆角 58"/>
          <p:cNvSpPr/>
          <p:nvPr/>
        </p:nvSpPr>
        <p:spPr>
          <a:xfrm>
            <a:off x="3791777" y="4436546"/>
            <a:ext cx="4606543" cy="587279"/>
          </a:xfrm>
          <a:prstGeom prst="roundRect">
            <a:avLst>
              <a:gd name="adj" fmla="val 50000"/>
            </a:avLst>
          </a:prstGeom>
          <a:solidFill>
            <a:srgbClr val="306027"/>
          </a:solidFill>
          <a:ln>
            <a:solidFill>
              <a:srgbClr val="DED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spc="300" dirty="0">
                <a:ln w="3175">
                  <a:solidFill>
                    <a:schemeClr val="bg1"/>
                  </a:solidFill>
                </a:ln>
                <a:gradFill>
                  <a:gsLst>
                    <a:gs pos="0">
                      <a:srgbClr val="FEF168"/>
                    </a:gs>
                    <a:gs pos="100000">
                      <a:srgbClr val="FEC63B"/>
                    </a:gs>
                  </a:gsLst>
                  <a:lin ang="5400000" scaled="1"/>
                </a:gradFill>
                <a:latin typeface="黑体" panose="02010609060101010101" pitchFamily="49" charset="-122"/>
                <a:ea typeface="黑体" panose="02010609060101010101" pitchFamily="49" charset="-122"/>
              </a:rPr>
              <a:t>03.</a:t>
            </a:r>
            <a:r>
              <a:rPr lang="zh-CN" altLang="en-US" sz="1600" spc="300" dirty="0">
                <a:ln w="3175">
                  <a:solidFill>
                    <a:schemeClr val="bg1"/>
                  </a:solidFill>
                </a:ln>
                <a:gradFill>
                  <a:gsLst>
                    <a:gs pos="0">
                      <a:srgbClr val="FEF168"/>
                    </a:gs>
                    <a:gs pos="100000">
                      <a:srgbClr val="FEC63B"/>
                    </a:gs>
                  </a:gsLst>
                  <a:lin ang="5400000" scaled="1"/>
                </a:gradFill>
                <a:latin typeface="黑体" panose="02010609060101010101" pitchFamily="49" charset="-122"/>
                <a:ea typeface="黑体" panose="02010609060101010101" pitchFamily="49" charset="-122"/>
                <a:sym typeface="微软雅黑" panose="020B0503020204020204" pitchFamily="34" charset="-122"/>
              </a:rPr>
              <a:t>光盘行动，从我做起</a:t>
            </a:r>
            <a:endParaRPr lang="zh-CN" altLang="en-US" sz="1600" spc="300" dirty="0">
              <a:ln w="3175">
                <a:solidFill>
                  <a:schemeClr val="bg1"/>
                </a:solidFill>
              </a:ln>
              <a:gradFill>
                <a:gsLst>
                  <a:gs pos="0">
                    <a:srgbClr val="FEF168"/>
                  </a:gs>
                  <a:gs pos="100000">
                    <a:srgbClr val="FEC63B"/>
                  </a:gs>
                </a:gsLst>
                <a:lin ang="5400000" scaled="1"/>
              </a:gra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900" decel="100000" fill="hold"/>
                                        <p:tgtEl>
                                          <p:spTgt spid="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1000"/>
                                        <p:tgtEl>
                                          <p:spTgt spid="75"/>
                                        </p:tgtEl>
                                      </p:cBhvr>
                                    </p:animEffect>
                                    <p:anim calcmode="lin" valueType="num">
                                      <p:cBhvr>
                                        <p:cTn id="15" dur="1000" fill="hold"/>
                                        <p:tgtEl>
                                          <p:spTgt spid="75"/>
                                        </p:tgtEl>
                                        <p:attrNameLst>
                                          <p:attrName>ppt_x</p:attrName>
                                        </p:attrNameLst>
                                      </p:cBhvr>
                                      <p:tavLst>
                                        <p:tav tm="0">
                                          <p:val>
                                            <p:strVal val="#ppt_x"/>
                                          </p:val>
                                        </p:tav>
                                        <p:tav tm="100000">
                                          <p:val>
                                            <p:strVal val="#ppt_x"/>
                                          </p:val>
                                        </p:tav>
                                      </p:tavLst>
                                    </p:anim>
                                    <p:anim calcmode="lin" valueType="num">
                                      <p:cBhvr>
                                        <p:cTn id="16" dur="1000" fill="hold"/>
                                        <p:tgtEl>
                                          <p:spTgt spid="75"/>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0"/>
                                        <p:tgtEl>
                                          <p:spTgt spid="73"/>
                                        </p:tgtEl>
                                      </p:cBhvr>
                                    </p:animEffect>
                                    <p:anim calcmode="lin" valueType="num">
                                      <p:cBhvr>
                                        <p:cTn id="20" dur="1000" fill="hold"/>
                                        <p:tgtEl>
                                          <p:spTgt spid="73"/>
                                        </p:tgtEl>
                                        <p:attrNameLst>
                                          <p:attrName>ppt_x</p:attrName>
                                        </p:attrNameLst>
                                      </p:cBhvr>
                                      <p:tavLst>
                                        <p:tav tm="0">
                                          <p:val>
                                            <p:strVal val="#ppt_x"/>
                                          </p:val>
                                        </p:tav>
                                        <p:tav tm="100000">
                                          <p:val>
                                            <p:strVal val="#ppt_x"/>
                                          </p:val>
                                        </p:tav>
                                      </p:tavLst>
                                    </p:anim>
                                    <p:anim calcmode="lin" valueType="num">
                                      <p:cBhvr>
                                        <p:cTn id="21" dur="1000" fill="hold"/>
                                        <p:tgtEl>
                                          <p:spTgt spid="7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1000"/>
                                        <p:tgtEl>
                                          <p:spTgt spid="77"/>
                                        </p:tgtEl>
                                      </p:cBhvr>
                                    </p:animEffect>
                                    <p:anim calcmode="lin" valueType="num">
                                      <p:cBhvr>
                                        <p:cTn id="30" dur="1000" fill="hold"/>
                                        <p:tgtEl>
                                          <p:spTgt spid="77"/>
                                        </p:tgtEl>
                                        <p:attrNameLst>
                                          <p:attrName>ppt_x</p:attrName>
                                        </p:attrNameLst>
                                      </p:cBhvr>
                                      <p:tavLst>
                                        <p:tav tm="0">
                                          <p:val>
                                            <p:strVal val="#ppt_x"/>
                                          </p:val>
                                        </p:tav>
                                        <p:tav tm="100000">
                                          <p:val>
                                            <p:strVal val="#ppt_x"/>
                                          </p:val>
                                        </p:tav>
                                      </p:tavLst>
                                    </p:anim>
                                    <p:anim calcmode="lin" valueType="num">
                                      <p:cBhvr>
                                        <p:cTn id="31" dur="1000" fill="hold"/>
                                        <p:tgtEl>
                                          <p:spTgt spid="77"/>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p:tgtEl>
                                          <p:spTgt spid="48"/>
                                        </p:tgtEl>
                                        <p:attrNameLst>
                                          <p:attrName>ppt_y</p:attrName>
                                        </p:attrNameLst>
                                      </p:cBhvr>
                                      <p:tavLst>
                                        <p:tav tm="0">
                                          <p:val>
                                            <p:strVal val="#ppt_y+#ppt_h*1.125000"/>
                                          </p:val>
                                        </p:tav>
                                        <p:tav tm="100000">
                                          <p:val>
                                            <p:strVal val="#ppt_y"/>
                                          </p:val>
                                        </p:tav>
                                      </p:tavLst>
                                    </p:anim>
                                    <p:animEffect transition="in" filter="wipe(up)">
                                      <p:cBhvr>
                                        <p:cTn id="36" dur="500"/>
                                        <p:tgtEl>
                                          <p:spTgt spid="48"/>
                                        </p:tgtEl>
                                      </p:cBhvr>
                                    </p:animEffect>
                                  </p:childTnLst>
                                </p:cTn>
                              </p:par>
                            </p:childTnLst>
                          </p:cTn>
                        </p:par>
                        <p:par>
                          <p:cTn id="37" fill="hold">
                            <p:stCondLst>
                              <p:cond delay="2500"/>
                            </p:stCondLst>
                            <p:childTnLst>
                              <p:par>
                                <p:cTn id="38" presetID="12" presetClass="entr" presetSubtype="4"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37" presetClass="entr" presetSubtype="0"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1000"/>
                                        <p:tgtEl>
                                          <p:spTgt spid="62"/>
                                        </p:tgtEl>
                                      </p:cBhvr>
                                    </p:animEffect>
                                    <p:anim calcmode="lin" valueType="num">
                                      <p:cBhvr>
                                        <p:cTn id="49" dur="1000" fill="hold"/>
                                        <p:tgtEl>
                                          <p:spTgt spid="62"/>
                                        </p:tgtEl>
                                        <p:attrNameLst>
                                          <p:attrName>ppt_x</p:attrName>
                                        </p:attrNameLst>
                                      </p:cBhvr>
                                      <p:tavLst>
                                        <p:tav tm="0">
                                          <p:val>
                                            <p:strVal val="#ppt_x"/>
                                          </p:val>
                                        </p:tav>
                                        <p:tav tm="100000">
                                          <p:val>
                                            <p:strVal val="#ppt_x"/>
                                          </p:val>
                                        </p:tav>
                                      </p:tavLst>
                                    </p:anim>
                                    <p:anim calcmode="lin" valueType="num">
                                      <p:cBhvr>
                                        <p:cTn id="50" dur="900" decel="100000" fill="hold"/>
                                        <p:tgtEl>
                                          <p:spTgt spid="6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900" decel="100000" fill="hold"/>
                                        <p:tgtEl>
                                          <p:spTgt spid="6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8" fill="hold">
                            <p:stCondLst>
                              <p:cond delay="3500"/>
                            </p:stCondLst>
                            <p:childTnLst>
                              <p:par>
                                <p:cTn id="59" presetID="1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p:tgtEl>
                                          <p:spTgt spid="58"/>
                                        </p:tgtEl>
                                        <p:attrNameLst>
                                          <p:attrName>ppt_y</p:attrName>
                                        </p:attrNameLst>
                                      </p:cBhvr>
                                      <p:tavLst>
                                        <p:tav tm="0">
                                          <p:val>
                                            <p:strVal val="#ppt_y+#ppt_h*1.125000"/>
                                          </p:val>
                                        </p:tav>
                                        <p:tav tm="100000">
                                          <p:val>
                                            <p:strVal val="#ppt_y"/>
                                          </p:val>
                                        </p:tav>
                                      </p:tavLst>
                                    </p:anim>
                                    <p:animEffect transition="in" filter="wipe(up)">
                                      <p:cBhvr>
                                        <p:cTn id="62" dur="500"/>
                                        <p:tgtEl>
                                          <p:spTgt spid="58"/>
                                        </p:tgtEl>
                                      </p:cBhvr>
                                    </p:animEffect>
                                  </p:childTnLst>
                                </p:cTn>
                              </p:par>
                            </p:childTnLst>
                          </p:cTn>
                        </p:par>
                        <p:par>
                          <p:cTn id="63" fill="hold">
                            <p:stCondLst>
                              <p:cond delay="4000"/>
                            </p:stCondLst>
                            <p:childTnLst>
                              <p:par>
                                <p:cTn id="64" presetID="1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500"/>
                                        <p:tgtEl>
                                          <p:spTgt spid="59"/>
                                        </p:tgtEl>
                                        <p:attrNameLst>
                                          <p:attrName>ppt_y</p:attrName>
                                        </p:attrNameLst>
                                      </p:cBhvr>
                                      <p:tavLst>
                                        <p:tav tm="0">
                                          <p:val>
                                            <p:strVal val="#ppt_y+#ppt_h*1.125000"/>
                                          </p:val>
                                        </p:tav>
                                        <p:tav tm="100000">
                                          <p:val>
                                            <p:strVal val="#ppt_y"/>
                                          </p:val>
                                        </p:tav>
                                      </p:tavLst>
                                    </p:anim>
                                    <p:animEffect transition="in" filter="wipe(up)">
                                      <p:cBhvr>
                                        <p:cTn id="67" dur="500"/>
                                        <p:tgtEl>
                                          <p:spTgt spid="59"/>
                                        </p:tgtEl>
                                      </p:cBhvr>
                                    </p:animEffect>
                                  </p:childTnLst>
                                </p:cTn>
                              </p:par>
                            </p:childTnLst>
                          </p:cTn>
                        </p:par>
                        <p:par>
                          <p:cTn id="68" fill="hold">
                            <p:stCondLst>
                              <p:cond delay="4500"/>
                            </p:stCondLst>
                            <p:childTnLst>
                              <p:par>
                                <p:cTn id="69" presetID="12" presetClass="entr" presetSubtype="4"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p:tgtEl>
                                          <p:spTgt spid="2"/>
                                        </p:tgtEl>
                                        <p:attrNameLst>
                                          <p:attrName>ppt_y</p:attrName>
                                        </p:attrNameLst>
                                      </p:cBhvr>
                                      <p:tavLst>
                                        <p:tav tm="0">
                                          <p:val>
                                            <p:strVal val="#ppt_y+#ppt_h*1.125000"/>
                                          </p:val>
                                        </p:tav>
                                        <p:tav tm="100000">
                                          <p:val>
                                            <p:strVal val="#ppt_y"/>
                                          </p:val>
                                        </p:tav>
                                      </p:tavLst>
                                    </p:anim>
                                    <p:animEffect transition="in" filter="wipe(up)">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8" grpId="0" bldLvl="0" animBg="1"/>
      <p:bldP spid="59" grpId="0" bldLvl="0" animBg="1"/>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p:cNvSpPr txBox="1"/>
          <p:nvPr/>
        </p:nvSpPr>
        <p:spPr>
          <a:xfrm>
            <a:off x="2034540" y="725170"/>
            <a:ext cx="8122285" cy="521970"/>
          </a:xfrm>
          <a:prstGeom prst="rect">
            <a:avLst/>
          </a:prstGeom>
          <a:noFill/>
        </p:spPr>
        <p:txBody>
          <a:bodyPr wrap="square" rtlCol="0">
            <a:spAutoFit/>
          </a:bodyPr>
          <a:lstStyle/>
          <a:p>
            <a:pPr algn="ctr"/>
            <a:r>
              <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a:t>
            </a:r>
            <a:r>
              <a:rPr lang="zh-CN" altLang="en-US"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你浪费粮食了吗？</a:t>
            </a:r>
            <a:r>
              <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rPr>
              <a:t>-</a:t>
            </a:r>
            <a:endParaRPr lang="en-US" altLang="zh-CN" sz="2800">
              <a:ln w="12700">
                <a:noFill/>
              </a:ln>
              <a:solidFill>
                <a:srgbClr val="DA3710"/>
              </a:solidFill>
              <a:latin typeface="印品百变马丁（非商用）" panose="02010601030101010101" charset="-122"/>
              <a:ea typeface="印品百变马丁（非商用）" panose="02010601030101010101" charset="-122"/>
              <a:cs typeface="印品百变马丁（非商用）" panose="02010601030101010101" charset="-122"/>
            </a:endParaRPr>
          </a:p>
        </p:txBody>
      </p:sp>
      <p:cxnSp>
        <p:nvCxnSpPr>
          <p:cNvPr id="4" name="直接连接符 3"/>
          <p:cNvCxnSpPr/>
          <p:nvPr/>
        </p:nvCxnSpPr>
        <p:spPr>
          <a:xfrm>
            <a:off x="975360" y="1257935"/>
            <a:ext cx="10167620" cy="0"/>
          </a:xfrm>
          <a:prstGeom prst="line">
            <a:avLst/>
          </a:prstGeom>
          <a:ln w="19050">
            <a:solidFill>
              <a:srgbClr val="DA3710"/>
            </a:solidFill>
            <a:prstDash val="dash"/>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3619500" y="1707515"/>
            <a:ext cx="5230495" cy="423545"/>
          </a:xfrm>
          <a:prstGeom prst="roundRect">
            <a:avLst>
              <a:gd name="adj" fmla="val 50000"/>
            </a:avLst>
          </a:prstGeom>
          <a:solidFill>
            <a:srgbClr val="DA3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r>
              <a:rPr lang="zh-CN" altLang="en-US">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华文楷体" panose="02010600040101010101" pitchFamily="2" charset="-122"/>
              </a:rPr>
              <a:t>你会节约吗？</a:t>
            </a:r>
            <a:endParaRPr lang="zh-CN">
              <a:solidFill>
                <a:schemeClr val="bg1"/>
              </a:solidFill>
              <a:latin typeface="印品百变马丁（非商用）" panose="02010601030101010101" charset="-122"/>
              <a:ea typeface="印品百变马丁（非商用）" panose="02010601030101010101" charset="-122"/>
              <a:cs typeface="印品百变马丁（非商用）" panose="02010601030101010101" charset="-122"/>
              <a:sym typeface="Cambria" panose="02040503050406030204" pitchFamily="18" charset="0"/>
            </a:endParaRPr>
          </a:p>
        </p:txBody>
      </p:sp>
      <p:sp>
        <p:nvSpPr>
          <p:cNvPr id="2" name="矩形 1"/>
          <p:cNvSpPr/>
          <p:nvPr/>
        </p:nvSpPr>
        <p:spPr>
          <a:xfrm>
            <a:off x="1150620" y="2567305"/>
            <a:ext cx="6478270" cy="3415030"/>
          </a:xfrm>
          <a:prstGeom prst="rect">
            <a:avLst/>
          </a:prstGeom>
        </p:spPr>
        <p:txBody>
          <a:bodyPr wrap="square">
            <a:spAutoFit/>
          </a:bodyPr>
          <a:lstStyle/>
          <a:p>
            <a:pPr indent="0" algn="l">
              <a:lnSpc>
                <a:spcPct val="150000"/>
              </a:lnSpc>
              <a:buFont typeface="Wingdings" panose="05000000000000000000" charset="0"/>
              <a:buNone/>
            </a:pP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1</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、珍惜粮食，适量定餐，避免剩餐，减少浪费。</a:t>
            </a:r>
            <a:endPar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endParaRPr>
          </a:p>
          <a:p>
            <a:pPr indent="0" algn="l">
              <a:lnSpc>
                <a:spcPct val="150000"/>
              </a:lnSpc>
              <a:buFont typeface="Wingdings" panose="05000000000000000000" charset="0"/>
              <a:buNone/>
            </a:pP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2</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、不攀比，以节约为荣，浪费为耻。</a:t>
            </a:r>
            <a:endPar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endParaRPr>
          </a:p>
          <a:p>
            <a:pPr indent="0" algn="l">
              <a:lnSpc>
                <a:spcPct val="150000"/>
              </a:lnSpc>
              <a:buFont typeface="Wingdings" panose="05000000000000000000" charset="0"/>
              <a:buNone/>
            </a:pP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3</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、吃饭时吃多少盛多少，不扔剩饭剩菜。</a:t>
            </a:r>
            <a:endPar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endParaRPr>
          </a:p>
          <a:p>
            <a:pPr indent="0" algn="l">
              <a:lnSpc>
                <a:spcPct val="150000"/>
              </a:lnSpc>
              <a:buFont typeface="Wingdings" panose="05000000000000000000" charset="0"/>
              <a:buNone/>
            </a:pP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4</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、看到浪费现象勇敢地起来制止，尽力减少浪费。</a:t>
            </a:r>
            <a:endPar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endParaRPr>
          </a:p>
          <a:p>
            <a:pPr indent="0" algn="l">
              <a:lnSpc>
                <a:spcPct val="150000"/>
              </a:lnSpc>
              <a:buFont typeface="Wingdings" panose="05000000000000000000" charset="0"/>
              <a:buNone/>
            </a:pP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5</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、做节约宣传员，向家人、亲戚、朋友宣传浪费的可怕后果。</a:t>
            </a:r>
            <a:endPar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endParaRPr>
          </a:p>
          <a:p>
            <a:pPr indent="0" algn="l">
              <a:lnSpc>
                <a:spcPct val="150000"/>
              </a:lnSpc>
              <a:buFont typeface="Wingdings" panose="05000000000000000000" charset="0"/>
              <a:buNone/>
            </a:pP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6</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、饮食均衡，不偏食，不挑食。</a:t>
            </a:r>
            <a:endPar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endParaRPr>
          </a:p>
          <a:p>
            <a:pPr indent="0" algn="l">
              <a:lnSpc>
                <a:spcPct val="150000"/>
              </a:lnSpc>
              <a:buFont typeface="Wingdings" panose="05000000000000000000" charset="0"/>
              <a:buNone/>
            </a:pP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7</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、到饭店吃饭时，点饭点菜不浪费，若有剩余的要带回家。</a:t>
            </a:r>
            <a:endPar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endParaRPr>
          </a:p>
          <a:p>
            <a:pPr indent="0" algn="l">
              <a:lnSpc>
                <a:spcPct val="150000"/>
              </a:lnSpc>
              <a:buFont typeface="Wingdings" panose="05000000000000000000" charset="0"/>
              <a:buNone/>
            </a:pPr>
            <a:r>
              <a:rPr lang="en-US" altLang="zh-CN"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8</a:t>
            </a:r>
            <a:r>
              <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rPr>
              <a:t>、积极监督身边的亲人和朋友，及时制止浪费粮食的现象。</a:t>
            </a:r>
            <a:endParaRPr lang="zh-CN" altLang="en-US" dirty="0">
              <a:solidFill>
                <a:schemeClr val="tx1">
                  <a:lumMod val="75000"/>
                  <a:lumOff val="25000"/>
                </a:schemeClr>
              </a:solidFill>
              <a:latin typeface="印品百变马丁（非商用）" panose="02010601030101010101" charset="-122"/>
              <a:ea typeface="印品百变马丁（非商用）" panose="02010601030101010101" charset="-122"/>
              <a:cs typeface="印品百变马丁（非商用）" panose="02010601030101010101" charset="-122"/>
              <a:sym typeface="+mn-ea"/>
            </a:endParaRPr>
          </a:p>
        </p:txBody>
      </p:sp>
      <p:pic>
        <p:nvPicPr>
          <p:cNvPr id="7" name="图片 6" descr="51miz-E762810-F8095640"/>
          <p:cNvPicPr>
            <a:picLocks noChangeAspect="1"/>
          </p:cNvPicPr>
          <p:nvPr/>
        </p:nvPicPr>
        <p:blipFill>
          <a:blip r:embed="rId1" cstate="email"/>
          <a:stretch>
            <a:fillRect/>
          </a:stretch>
        </p:blipFill>
        <p:spPr>
          <a:xfrm>
            <a:off x="8479155" y="2371090"/>
            <a:ext cx="2663825" cy="3806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9" grpId="0" bldLvl="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21"/>
          <p:cNvSpPr/>
          <p:nvPr/>
        </p:nvSpPr>
        <p:spPr>
          <a:xfrm rot="18000000">
            <a:off x="9300242" y="2161619"/>
            <a:ext cx="462953" cy="39907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spc="3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5447889" y="2010136"/>
            <a:ext cx="4141919" cy="829945"/>
          </a:xfrm>
          <a:prstGeom prst="rect">
            <a:avLst/>
          </a:prstGeom>
          <a:noFill/>
        </p:spPr>
        <p:txBody>
          <a:bodyPr wrap="square" rtlCol="0">
            <a:spAutoFit/>
          </a:bodyPr>
          <a:lstStyle/>
          <a:p>
            <a:r>
              <a:rPr lang="en-US" altLang="zh-CN" sz="4800" b="1" spc="3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PART TWO</a:t>
            </a:r>
            <a:endParaRPr lang="zh-CN" altLang="en-US" sz="4800" b="1" spc="3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矩形 16"/>
          <p:cNvSpPr/>
          <p:nvPr/>
        </p:nvSpPr>
        <p:spPr>
          <a:xfrm>
            <a:off x="5447889" y="2842369"/>
            <a:ext cx="5572332" cy="2031365"/>
          </a:xfrm>
          <a:prstGeom prst="rect">
            <a:avLst/>
          </a:prstGeom>
        </p:spPr>
        <p:txBody>
          <a:bodyPr wrap="square" lIns="0" tIns="0" rIns="0" bIns="0">
            <a:spAutoFit/>
          </a:bodyPr>
          <a:lstStyle/>
          <a:p>
            <a:r>
              <a:rPr lang="zh-CN" altLang="en-US" sz="6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垃圾食品</a:t>
            </a:r>
            <a:endParaRPr lang="en-US" altLang="zh-CN" sz="6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r>
              <a:rPr lang="zh-CN" altLang="en-US" sz="6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对人体的危害</a:t>
            </a:r>
            <a:endParaRPr lang="zh-CN" altLang="en-US" sz="6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TextBox 11"/>
          <p:cNvSpPr txBox="1"/>
          <p:nvPr/>
        </p:nvSpPr>
        <p:spPr>
          <a:xfrm>
            <a:off x="5447888" y="4979628"/>
            <a:ext cx="6411352" cy="1337945"/>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垃圾食品经过炸、烤、烧等加工工艺使营养成分部分或完全丧失，或在加工过程中添加、生成或长期过量食用在人体内产生有害物质潴留的食品。</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9" name="Picture 2"/>
          <p:cNvPicPr>
            <a:picLocks noChangeAspect="1" noChangeArrowheads="1"/>
          </p:cNvPicPr>
          <p:nvPr/>
        </p:nvPicPr>
        <p:blipFill>
          <a:blip r:embed="rId1" cstate="email"/>
          <a:srcRect/>
          <a:stretch>
            <a:fillRect/>
          </a:stretch>
        </p:blipFill>
        <p:spPr bwMode="auto">
          <a:xfrm rot="20542933">
            <a:off x="26764" y="585745"/>
            <a:ext cx="7470476" cy="615215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13"/>
          <p:cNvGrpSpPr/>
          <p:nvPr/>
        </p:nvGrpSpPr>
        <p:grpSpPr>
          <a:xfrm>
            <a:off x="7068497" y="535386"/>
            <a:ext cx="1479470" cy="1480415"/>
            <a:chOff x="1424722" y="3241695"/>
            <a:chExt cx="1036261" cy="1036518"/>
          </a:xfrm>
        </p:grpSpPr>
        <p:sp>
          <p:nvSpPr>
            <p:cNvPr id="22" name="Oval 53"/>
            <p:cNvSpPr>
              <a:spLocks noChangeArrowheads="1"/>
            </p:cNvSpPr>
            <p:nvPr/>
          </p:nvSpPr>
          <p:spPr bwMode="auto">
            <a:xfrm>
              <a:off x="1424722" y="3241695"/>
              <a:ext cx="1036261" cy="1036518"/>
            </a:xfrm>
            <a:prstGeom prst="ellipse">
              <a:avLst/>
            </a:prstGeom>
            <a:solidFill>
              <a:srgbClr val="306027"/>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4" tIns="45702" rIns="91404" bIns="45702" anchor="ctr"/>
            <a:p>
              <a:pPr algn="ctr" defTabSz="1218565">
                <a:defRPr/>
              </a:pPr>
              <a:endParaRPr lang="zh-CN" altLang="en-US" sz="6000" kern="0" dirty="0">
                <a:solidFill>
                  <a:prstClr val="white"/>
                </a:solidFill>
                <a:latin typeface="思源黑体 CN Bold" panose="020B0800000000000000" pitchFamily="34" charset="-122"/>
                <a:ea typeface="思源黑体 CN Bold" panose="020B0800000000000000" pitchFamily="34" charset="-122"/>
                <a:cs typeface="+mn-ea"/>
                <a:sym typeface="+mn-lt"/>
              </a:endParaRPr>
            </a:p>
          </p:txBody>
        </p:sp>
        <p:sp>
          <p:nvSpPr>
            <p:cNvPr id="23" name="Text Box 58"/>
            <p:cNvSpPr txBox="1">
              <a:spLocks noChangeArrowheads="1"/>
            </p:cNvSpPr>
            <p:nvPr/>
          </p:nvSpPr>
          <p:spPr bwMode="auto">
            <a:xfrm>
              <a:off x="1500035" y="3402362"/>
              <a:ext cx="899306" cy="70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4" tIns="45702" rIns="91404" bIns="45702">
              <a:spAutoFit/>
            </a:bodyPr>
            <a:p>
              <a:pPr algn="ctr" defTabSz="1218565">
                <a:defRPr/>
              </a:pPr>
              <a:r>
                <a:rPr lang="en-US" altLang="zh-CN" sz="6000" b="1" kern="0" dirty="0">
                  <a:solidFill>
                    <a:schemeClr val="bg1"/>
                  </a:solidFill>
                  <a:latin typeface="思源黑体 CN Bold" panose="020B0800000000000000" pitchFamily="34" charset="-122"/>
                  <a:ea typeface="思源黑体 CN Bold" panose="020B0800000000000000" pitchFamily="34" charset="-122"/>
                  <a:cs typeface="+mn-ea"/>
                  <a:sym typeface="+mn-lt"/>
                </a:rPr>
                <a:t>01</a:t>
              </a:r>
              <a:endParaRPr lang="en-US" altLang="zh-CN" sz="6000" b="1" kern="0"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strVal val="4*#ppt_w"/>
                                          </p:val>
                                        </p:tav>
                                        <p:tav tm="100000">
                                          <p:val>
                                            <p:strVal val="#ppt_w"/>
                                          </p:val>
                                        </p:tav>
                                      </p:tavLst>
                                    </p:anim>
                                    <p:anim calcmode="lin" valueType="num">
                                      <p:cBhvr>
                                        <p:cTn id="12" dur="500" fill="hold"/>
                                        <p:tgtEl>
                                          <p:spTgt spid="17"/>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p:tgtEl>
                                          <p:spTgt spid="18"/>
                                        </p:tgtEl>
                                        <p:attrNameLst>
                                          <p:attrName>ppt_x</p:attrName>
                                        </p:attrNameLst>
                                      </p:cBhvr>
                                      <p:tavLst>
                                        <p:tav tm="0">
                                          <p:val>
                                            <p:strVal val="#ppt_x-#ppt_w*1.125000"/>
                                          </p:val>
                                        </p:tav>
                                        <p:tav tm="100000">
                                          <p:val>
                                            <p:strVal val="#ppt_x"/>
                                          </p:val>
                                        </p:tav>
                                      </p:tavLst>
                                    </p:anim>
                                    <p:animEffect transition="in" filter="wipe(right)">
                                      <p:cBhvr>
                                        <p:cTn id="17" dur="500"/>
                                        <p:tgtEl>
                                          <p:spTgt spid="18"/>
                                        </p:tgtEl>
                                      </p:cBhvr>
                                    </p:animEffect>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6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623570" y="332740"/>
            <a:ext cx="11021060" cy="922020"/>
          </a:xfrm>
          <a:prstGeom prst="rect">
            <a:avLst/>
          </a:prstGeom>
          <a:noFill/>
        </p:spPr>
        <p:txBody>
          <a:bodyPr wrap="square" rtlCol="0">
            <a:spAutoFit/>
          </a:bodyPr>
          <a:lstStyle/>
          <a:p>
            <a:pPr>
              <a:lnSpc>
                <a:spcPct val="150000"/>
              </a:lnSpc>
            </a:pPr>
            <a:r>
              <a:rPr lang="zh-CN" altLang="en-US" spc="300" dirty="0">
                <a:latin typeface="微软雅黑" panose="020B0503020204020204" pitchFamily="34" charset="-122"/>
                <a:ea typeface="微软雅黑" panose="020B0503020204020204" pitchFamily="34" charset="-122"/>
                <a:cs typeface="+mn-ea"/>
                <a:sym typeface="微软雅黑" panose="020B0503020204020204" pitchFamily="34" charset="-122"/>
              </a:rPr>
              <a:t>十大垃圾食品分别指</a:t>
            </a:r>
            <a:r>
              <a:rPr lang="zh-CN" altLang="en-US" spc="3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油炸食品、罐头类食品、腌制食品、加工的肉类食品、肥肉和动物内脏类食物、奶油制品、方便面、烧烤类食品、冷冻甜点、蜜饯</a:t>
            </a:r>
            <a:r>
              <a:rPr lang="zh-CN" altLang="en-US" spc="300" dirty="0">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pc="3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矩形 20"/>
          <p:cNvSpPr/>
          <p:nvPr/>
        </p:nvSpPr>
        <p:spPr>
          <a:xfrm>
            <a:off x="4223385" y="3220085"/>
            <a:ext cx="2995930" cy="1514475"/>
          </a:xfrm>
          <a:prstGeom prst="rect">
            <a:avLst/>
          </a:prstGeom>
          <a:blipFill>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7680325" y="3218815"/>
            <a:ext cx="3166745" cy="3340100"/>
          </a:xfrm>
          <a:prstGeom prst="rect">
            <a:avLst/>
          </a:prstGeom>
          <a:blipFill>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descr="腌制类2.webp"/>
          <p:cNvPicPr>
            <a:picLocks noChangeAspect="1"/>
          </p:cNvPicPr>
          <p:nvPr/>
        </p:nvPicPr>
        <p:blipFill>
          <a:blip r:embed="rId3"/>
          <a:stretch>
            <a:fillRect/>
          </a:stretch>
        </p:blipFill>
        <p:spPr>
          <a:xfrm>
            <a:off x="767080" y="3220085"/>
            <a:ext cx="2934335" cy="1510030"/>
          </a:xfrm>
          <a:prstGeom prst="rect">
            <a:avLst/>
          </a:prstGeom>
        </p:spPr>
      </p:pic>
      <p:pic>
        <p:nvPicPr>
          <p:cNvPr id="2" name="图片 1" descr="腌制类.webp"/>
          <p:cNvPicPr>
            <a:picLocks noChangeAspect="1"/>
          </p:cNvPicPr>
          <p:nvPr/>
        </p:nvPicPr>
        <p:blipFill>
          <a:blip r:embed="rId4"/>
          <a:stretch>
            <a:fillRect/>
          </a:stretch>
        </p:blipFill>
        <p:spPr>
          <a:xfrm>
            <a:off x="751840" y="4869180"/>
            <a:ext cx="2949575" cy="1691005"/>
          </a:xfrm>
          <a:prstGeom prst="rect">
            <a:avLst/>
          </a:prstGeom>
        </p:spPr>
      </p:pic>
      <p:pic>
        <p:nvPicPr>
          <p:cNvPr id="4" name="图片 3" descr="加工类肉制品1"/>
          <p:cNvPicPr>
            <a:picLocks noChangeAspect="1"/>
          </p:cNvPicPr>
          <p:nvPr/>
        </p:nvPicPr>
        <p:blipFill>
          <a:blip r:embed="rId5"/>
          <a:stretch>
            <a:fillRect/>
          </a:stretch>
        </p:blipFill>
        <p:spPr>
          <a:xfrm>
            <a:off x="767080" y="1427480"/>
            <a:ext cx="2934970" cy="1620520"/>
          </a:xfrm>
          <a:prstGeom prst="rect">
            <a:avLst/>
          </a:prstGeom>
        </p:spPr>
      </p:pic>
      <p:pic>
        <p:nvPicPr>
          <p:cNvPr id="5" name="图片 4" descr="肉2.webp"/>
          <p:cNvPicPr>
            <a:picLocks noChangeAspect="1"/>
          </p:cNvPicPr>
          <p:nvPr/>
        </p:nvPicPr>
        <p:blipFill>
          <a:blip r:embed="rId6"/>
          <a:stretch>
            <a:fillRect/>
          </a:stretch>
        </p:blipFill>
        <p:spPr>
          <a:xfrm>
            <a:off x="4223385" y="4904740"/>
            <a:ext cx="2995930" cy="1664970"/>
          </a:xfrm>
          <a:prstGeom prst="rect">
            <a:avLst/>
          </a:prstGeom>
        </p:spPr>
      </p:pic>
      <p:sp>
        <p:nvSpPr>
          <p:cNvPr id="6" name="矩形 5"/>
          <p:cNvSpPr/>
          <p:nvPr/>
        </p:nvSpPr>
        <p:spPr>
          <a:xfrm>
            <a:off x="7692390" y="1442720"/>
            <a:ext cx="3155315" cy="1600200"/>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4223385" y="1431925"/>
            <a:ext cx="2995295" cy="1610995"/>
          </a:xfrm>
          <a:prstGeom prst="rect">
            <a:avLst/>
          </a:prstGeom>
          <a:blipFill>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93014" y="634087"/>
            <a:ext cx="3230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垃圾食品对人体的危害</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9"/>
          <p:cNvSpPr/>
          <p:nvPr/>
        </p:nvSpPr>
        <p:spPr>
          <a:xfrm>
            <a:off x="318" y="609600"/>
            <a:ext cx="874643"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002963" y="609600"/>
            <a:ext cx="190052"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1193014" y="2890244"/>
            <a:ext cx="5425817" cy="2553335"/>
          </a:xfrm>
          <a:prstGeom prst="rect">
            <a:avLst/>
          </a:prstGeom>
          <a:noFill/>
        </p:spPr>
        <p:txBody>
          <a:bodyPr wrap="square" rtlCol="0">
            <a:spAutoFit/>
          </a:bodyPr>
          <a:lstStyle/>
          <a:p>
            <a:pPr>
              <a:lnSpc>
                <a:spcPct val="200000"/>
              </a:lnSpc>
            </a:pP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           这些垃圾食品大多都属于“三高三低”（高热量，高钠，高脂肪；低纤维，低维生素，低矿物质），长期食用会对人体的健康造成不利影响。</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矩形 1"/>
          <p:cNvSpPr/>
          <p:nvPr/>
        </p:nvSpPr>
        <p:spPr>
          <a:xfrm>
            <a:off x="1193014" y="2085484"/>
            <a:ext cx="3383280" cy="645160"/>
          </a:xfrm>
          <a:prstGeom prst="rect">
            <a:avLst/>
          </a:prstGeom>
        </p:spPr>
        <p:txBody>
          <a:bodyPr wrap="none">
            <a:spAutoFit/>
          </a:bodyPr>
          <a:lstStyle/>
          <a:p>
            <a:r>
              <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严重可导致癌症</a:t>
            </a:r>
            <a:endPar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8" name="图片 17"/>
          <p:cNvPicPr>
            <a:picLocks noChangeAspect="1"/>
          </p:cNvPicPr>
          <p:nvPr/>
        </p:nvPicPr>
        <p:blipFill>
          <a:blip r:embed="rId1" cstate="email"/>
          <a:srcRect/>
          <a:stretch>
            <a:fillRect/>
          </a:stretch>
        </p:blipFill>
        <p:spPr>
          <a:xfrm>
            <a:off x="6618832" y="1413211"/>
            <a:ext cx="4732519" cy="473251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4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93014" y="634087"/>
            <a:ext cx="3230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垃圾食品对人体的危害</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9"/>
          <p:cNvSpPr/>
          <p:nvPr/>
        </p:nvSpPr>
        <p:spPr>
          <a:xfrm>
            <a:off x="318" y="609600"/>
            <a:ext cx="874643"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002963" y="609600"/>
            <a:ext cx="190052"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p:cNvSpPr txBox="1"/>
          <p:nvPr/>
        </p:nvSpPr>
        <p:spPr>
          <a:xfrm>
            <a:off x="1193014" y="2432889"/>
            <a:ext cx="3840480" cy="645160"/>
          </a:xfrm>
          <a:prstGeom prst="rect">
            <a:avLst/>
          </a:prstGeom>
          <a:noFill/>
        </p:spPr>
        <p:txBody>
          <a:bodyPr wrap="none" rtlCol="0">
            <a:spAutoFit/>
          </a:bodyPr>
          <a:lstStyle/>
          <a:p>
            <a:r>
              <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影响身体正常发育</a:t>
            </a:r>
            <a:endPar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矩形 1"/>
          <p:cNvSpPr/>
          <p:nvPr/>
        </p:nvSpPr>
        <p:spPr>
          <a:xfrm>
            <a:off x="1193014" y="3297492"/>
            <a:ext cx="3995162" cy="1753235"/>
          </a:xfrm>
          <a:prstGeom prst="rect">
            <a:avLst/>
          </a:prstGeom>
        </p:spPr>
        <p:txBody>
          <a:bodyPr wrap="square">
            <a:spAutoFit/>
          </a:bodyPr>
          <a:lstStyle/>
          <a:p>
            <a:pPr>
              <a:lnSpc>
                <a:spcPct val="20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常吃这些小食品，而导致孩子平时多不按时正常用餐，打乱了正常的饮食规律。从而影响身体的正常发育。</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 name="图片 13"/>
          <p:cNvPicPr>
            <a:picLocks noChangeAspect="1"/>
          </p:cNvPicPr>
          <p:nvPr/>
        </p:nvPicPr>
        <p:blipFill>
          <a:blip r:embed="rId1" cstate="email"/>
          <a:srcRect/>
          <a:stretch>
            <a:fillRect/>
          </a:stretch>
        </p:blipFill>
        <p:spPr>
          <a:xfrm>
            <a:off x="5767469" y="1516580"/>
            <a:ext cx="5232152" cy="5232152"/>
          </a:xfrm>
          <a:prstGeom prst="rect">
            <a:avLst/>
          </a:prstGeom>
          <a:effectLst>
            <a:outerShdw blurRad="76200" dist="50800" dir="8100000" algn="tr" rotWithShape="0">
              <a:prstClr val="black">
                <a:alpha val="30000"/>
              </a:prstClr>
            </a:outerShdw>
          </a:effectLst>
        </p:spPr>
      </p:pic>
    </p:spTree>
  </p:cSld>
  <p:clrMapOvr>
    <a:masterClrMapping/>
  </p:clrMapOv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325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2" presetClass="entr" presetSubtype="4" fill="hold" nodeType="withEffect" p14:presetBounceEnd="50000">
                                      <p:stCondLst>
                                        <p:cond delay="4000"/>
                                      </p:stCondLst>
                                      <p:childTnLst>
                                        <p:set>
                                          <p:cBhvr>
                                            <p:cTn id="13" dur="1" fill="hold">
                                              <p:stCondLst>
                                                <p:cond delay="0"/>
                                              </p:stCondLst>
                                            </p:cTn>
                                            <p:tgtEl>
                                              <p:spTgt spid="14"/>
                                            </p:tgtEl>
                                            <p:attrNameLst>
                                              <p:attrName>style.visibility</p:attrName>
                                            </p:attrNameLst>
                                          </p:cBhvr>
                                          <p:to>
                                            <p:strVal val="visible"/>
                                          </p:to>
                                        </p:set>
                                        <p:anim calcmode="lin" valueType="num" p14:bounceEnd="50000">
                                          <p:cBhvr additive="base">
                                            <p:cTn id="14"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325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2" presetClass="entr" presetSubtype="4" fill="hold" nodeType="withEffect">
                                      <p:stCondLst>
                                        <p:cond delay="4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ppt_x"/>
                                              </p:val>
                                            </p:tav>
                                            <p:tav tm="100000">
                                              <p:val>
                                                <p:strVal val="#ppt_x"/>
                                              </p:val>
                                            </p:tav>
                                          </p:tavLst>
                                        </p:anim>
                                        <p:anim calcmode="lin" valueType="num">
                                          <p:cBhvr additive="base">
                                            <p:cTn id="1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93014" y="634087"/>
            <a:ext cx="3230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垃圾食品对人体的危害</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9"/>
          <p:cNvSpPr/>
          <p:nvPr/>
        </p:nvSpPr>
        <p:spPr>
          <a:xfrm>
            <a:off x="318" y="609600"/>
            <a:ext cx="874643"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002963" y="609600"/>
            <a:ext cx="190052"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1002963" y="2214280"/>
            <a:ext cx="3383280" cy="645160"/>
          </a:xfrm>
          <a:prstGeom prst="rect">
            <a:avLst/>
          </a:prstGeom>
          <a:noFill/>
        </p:spPr>
        <p:txBody>
          <a:bodyPr wrap="none" rtlCol="0">
            <a:spAutoFit/>
          </a:bodyPr>
          <a:lstStyle/>
          <a:p>
            <a:r>
              <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易引发多种疾病</a:t>
            </a:r>
            <a:endPar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文本框 8"/>
          <p:cNvSpPr txBox="1"/>
          <p:nvPr/>
        </p:nvSpPr>
        <p:spPr>
          <a:xfrm>
            <a:off x="1097989" y="3025782"/>
            <a:ext cx="5396789" cy="286131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        经常食用一些小食品。尤其不符合卫生标准的“三无”食品，其里面含有的多种化学添加剂，如染色剂、防腐剂、甜味剂等，长期食用会导致胃热积滞、食欲下降，甚至厌食、偏食。而长期偏食会导致儿童营养素摄入不足，免疫力下降，因而影响身体正常发育，甚至引发白血病。</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 name="图片 2"/>
          <p:cNvPicPr>
            <a:picLocks noChangeAspect="1"/>
          </p:cNvPicPr>
          <p:nvPr/>
        </p:nvPicPr>
        <p:blipFill>
          <a:blip r:embed="rId1" cstate="email"/>
          <a:srcRect/>
          <a:stretch>
            <a:fillRect/>
          </a:stretch>
        </p:blipFill>
        <p:spPr>
          <a:xfrm>
            <a:off x="6494778" y="1275752"/>
            <a:ext cx="4972650" cy="49726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250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par>
                                <p:cTn id="12" presetID="22" presetClass="entr" presetSubtype="1" fill="hold" grpId="0" nodeType="withEffect">
                                  <p:stCondLst>
                                    <p:cond delay="325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93014" y="634087"/>
            <a:ext cx="3230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垃圾食品对人体的危害</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9"/>
          <p:cNvSpPr/>
          <p:nvPr/>
        </p:nvSpPr>
        <p:spPr>
          <a:xfrm>
            <a:off x="318" y="609600"/>
            <a:ext cx="874643"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002963" y="609600"/>
            <a:ext cx="190052"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874961" y="2148483"/>
            <a:ext cx="3383280" cy="645160"/>
          </a:xfrm>
          <a:prstGeom prst="rect">
            <a:avLst/>
          </a:prstGeom>
          <a:noFill/>
        </p:spPr>
        <p:txBody>
          <a:bodyPr wrap="none" rtlCol="0">
            <a:spAutoFit/>
          </a:bodyPr>
          <a:lstStyle/>
          <a:p>
            <a:r>
              <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恶劣的加工环境</a:t>
            </a:r>
            <a:endPar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文本框 8"/>
          <p:cNvSpPr txBox="1"/>
          <p:nvPr/>
        </p:nvSpPr>
        <p:spPr>
          <a:xfrm>
            <a:off x="969987" y="2959985"/>
            <a:ext cx="5396789" cy="327660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食品加工小作坊的生产环境普遍较差。多数小作坊在乡镇中或者城乡结合部。由于环境限制，多数小作坊没有专门的生产场所，原料区、加工区和产品区不分，生产与生活居所在一起混用，且无防虫、防尘、防鼠措施，卫生较差。原料不把关，出厂不检验，易受各种污染。目前小作坊的生产条件差是引起二次污染造成食品安全问题的重要隐患之一</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4" name="图片 13"/>
          <p:cNvPicPr>
            <a:picLocks noChangeAspect="1"/>
          </p:cNvPicPr>
          <p:nvPr/>
        </p:nvPicPr>
        <p:blipFill>
          <a:blip r:embed="rId1" cstate="email"/>
          <a:srcRect/>
          <a:stretch>
            <a:fillRect/>
          </a:stretch>
        </p:blipFill>
        <p:spPr>
          <a:xfrm>
            <a:off x="6683718" y="1846752"/>
            <a:ext cx="5011248" cy="50112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250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par>
                                <p:cTn id="12" presetID="22" presetClass="entr" presetSubtype="1" fill="hold" grpId="0" nodeType="withEffect">
                                  <p:stCondLst>
                                    <p:cond delay="325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250"/>
                                        <p:tgtEl>
                                          <p:spTgt spid="9"/>
                                        </p:tgtEl>
                                      </p:cBhvr>
                                    </p:animEffect>
                                  </p:childTnLst>
                                </p:cTn>
                              </p:par>
                              <p:par>
                                <p:cTn id="15" presetID="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0-#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93014" y="634087"/>
            <a:ext cx="3230880" cy="46037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rPr>
              <a:t>垃圾食品对人体的危害</a:t>
            </a:r>
            <a:endParaRPr lang="zh-CN" altLang="en-US" sz="2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9"/>
          <p:cNvSpPr/>
          <p:nvPr/>
        </p:nvSpPr>
        <p:spPr>
          <a:xfrm>
            <a:off x="318" y="609600"/>
            <a:ext cx="874643"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002963" y="609600"/>
            <a:ext cx="190052" cy="48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1002963" y="2380958"/>
            <a:ext cx="5669280" cy="645160"/>
          </a:xfrm>
          <a:prstGeom prst="rect">
            <a:avLst/>
          </a:prstGeom>
          <a:noFill/>
        </p:spPr>
        <p:txBody>
          <a:bodyPr wrap="none" rtlCol="0">
            <a:spAutoFit/>
          </a:bodyPr>
          <a:lstStyle/>
          <a:p>
            <a:r>
              <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乱用或超量使用食品添加剂</a:t>
            </a:r>
            <a:endParaRPr lang="zh-CN" altLang="en-US" sz="36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文本框 8"/>
          <p:cNvSpPr txBox="1"/>
          <p:nvPr/>
        </p:nvSpPr>
        <p:spPr>
          <a:xfrm>
            <a:off x="1002963" y="3192460"/>
            <a:ext cx="5396789" cy="2168525"/>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小作坊存在的主要问题有生产经营人员卫生知识缺乏，个人卫生较差；生产场所卫生条件差，加工场所狭小拥挤，功能用房不足；生产设备简陋，手工操作为主，食品质量难以保证；食品无生产日期、保质期或填写不准确；乱用或超量使用食品添加剂；</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圆角矩形 1"/>
          <p:cNvSpPr/>
          <p:nvPr/>
        </p:nvSpPr>
        <p:spPr>
          <a:xfrm>
            <a:off x="7227065" y="2088562"/>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染色剂</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圆角矩形 17"/>
          <p:cNvSpPr/>
          <p:nvPr/>
        </p:nvSpPr>
        <p:spPr>
          <a:xfrm>
            <a:off x="9288094" y="2088562"/>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吊白块</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圆角矩形 18"/>
          <p:cNvSpPr/>
          <p:nvPr/>
        </p:nvSpPr>
        <p:spPr>
          <a:xfrm>
            <a:off x="7227065" y="2869294"/>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防腐剂</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圆角矩形 19"/>
          <p:cNvSpPr/>
          <p:nvPr/>
        </p:nvSpPr>
        <p:spPr>
          <a:xfrm>
            <a:off x="9288094" y="2869294"/>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瘦肉精</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圆角矩形 20"/>
          <p:cNvSpPr/>
          <p:nvPr/>
        </p:nvSpPr>
        <p:spPr>
          <a:xfrm>
            <a:off x="7227065" y="3650026"/>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塑化剂</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圆角矩形 21"/>
          <p:cNvSpPr/>
          <p:nvPr/>
        </p:nvSpPr>
        <p:spPr>
          <a:xfrm>
            <a:off x="9288094" y="3650026"/>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增味剂</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圆角矩形 22"/>
          <p:cNvSpPr/>
          <p:nvPr/>
        </p:nvSpPr>
        <p:spPr>
          <a:xfrm>
            <a:off x="7227065" y="4430758"/>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漂白剂</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圆角矩形 23"/>
          <p:cNvSpPr/>
          <p:nvPr/>
        </p:nvSpPr>
        <p:spPr>
          <a:xfrm>
            <a:off x="9288094" y="4430758"/>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罂粟壳</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圆角矩形 24"/>
          <p:cNvSpPr/>
          <p:nvPr/>
        </p:nvSpPr>
        <p:spPr>
          <a:xfrm>
            <a:off x="7227065" y="5211490"/>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甜味素</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圆角矩形 25"/>
          <p:cNvSpPr/>
          <p:nvPr/>
        </p:nvSpPr>
        <p:spPr>
          <a:xfrm>
            <a:off x="9288094" y="5211490"/>
            <a:ext cx="1654629" cy="584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rPr>
              <a:t>亚硝酸盐</a:t>
            </a:r>
            <a:endParaRPr lang="zh-CN" altLang="en-US" b="1" dirty="0">
              <a:solidFill>
                <a:schemeClr val="accent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250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par>
                                <p:cTn id="12" presetID="22" presetClass="entr" presetSubtype="1" fill="hold" grpId="0" nodeType="withEffect">
                                  <p:stCondLst>
                                    <p:cond delay="325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ags/tag1.xml><?xml version="1.0" encoding="utf-8"?>
<p:tagLst xmlns:p="http://schemas.openxmlformats.org/presentationml/2006/main">
  <p:tag name="commondata" val="eyJoZGlkIjoiMWE0ZTZlN2M4ZDZiOGY5YjhkMmJhOWNhM2Q3MTk2M2UifQ=="/>
</p:tagLst>
</file>

<file path=ppt/theme/theme1.xml><?xml version="1.0" encoding="utf-8"?>
<a:theme xmlns:a="http://schemas.openxmlformats.org/drawingml/2006/main" name="第一PPT模板网-WWW.1PPT.COM">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1578</Words>
  <Application>WPS 演示</Application>
  <PresentationFormat>自定义</PresentationFormat>
  <Paragraphs>185</Paragraphs>
  <Slides>20</Slides>
  <Notes>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Calibri</vt:lpstr>
      <vt:lpstr>微软雅黑</vt:lpstr>
      <vt:lpstr>黑体</vt:lpstr>
      <vt:lpstr>思源黑体 CN Bold</vt:lpstr>
      <vt:lpstr>Arial Unicode MS</vt:lpstr>
      <vt:lpstr>Arial</vt:lpstr>
      <vt:lpstr>庞门正道标题体3.0</vt:lpstr>
      <vt:lpstr>印品百变马丁（非商用）</vt:lpstr>
      <vt:lpstr>华文楷体</vt:lpstr>
      <vt:lpstr>Cambria</vt:lpstr>
      <vt:lpstr>幼圆</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第一PPT模板网-WWW.1PPT.COM</dc:creator>
  <cp:lastModifiedBy>pumpkin chan</cp:lastModifiedBy>
  <cp:revision>19</cp:revision>
  <dcterms:created xsi:type="dcterms:W3CDTF">2021-04-29T02:48:00Z</dcterms:created>
  <dcterms:modified xsi:type="dcterms:W3CDTF">2024-10-17T06:21:10Z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DBC8A0DD2696454C8B8DCF95B93106A8</vt:lpwstr>
  </property>
</Properties>
</file>