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261" r:id="rId3"/>
    <p:sldId id="259" r:id="rId5"/>
    <p:sldId id="262" r:id="rId6"/>
    <p:sldId id="260" r:id="rId7"/>
    <p:sldId id="263" r:id="rId8"/>
    <p:sldId id="272" r:id="rId9"/>
    <p:sldId id="273" r:id="rId10"/>
    <p:sldId id="265" r:id="rId11"/>
    <p:sldId id="264" r:id="rId12"/>
    <p:sldId id="275" r:id="rId13"/>
    <p:sldId id="276" r:id="rId14"/>
    <p:sldId id="277" r:id="rId15"/>
    <p:sldId id="266" r:id="rId16"/>
    <p:sldId id="267" r:id="rId17"/>
    <p:sldId id="278" r:id="rId18"/>
    <p:sldId id="279" r:id="rId19"/>
    <p:sldId id="280" r:id="rId20"/>
    <p:sldId id="281" r:id="rId21"/>
    <p:sldId id="282" r:id="rId22"/>
    <p:sldId id="268" r:id="rId23"/>
    <p:sldId id="269" r:id="rId24"/>
    <p:sldId id="284" r:id="rId25"/>
  </p:sldIdLst>
  <p:sldSz cx="12192000" cy="6858000"/>
  <p:notesSz cx="6858000" cy="9144000"/>
  <p:embeddedFontLst>
    <p:embeddedFont>
      <p:font typeface="幼圆" panose="02010509060101010101" pitchFamily="49" charset="-122"/>
      <p:regular r:id="rId30"/>
    </p:embeddedFont>
    <p:embeddedFont>
      <p:font typeface="苏新诗卵石体" panose="02010609000101010101" pitchFamily="49" charset="-122"/>
      <p:regular r:id="rId31"/>
    </p:embeddedFont>
    <p:embeddedFont>
      <p:font typeface="方正粗黑宋简体" panose="02000000000000000000" charset="-122"/>
      <p:regular r:id="rId32"/>
    </p:embeddedFont>
    <p:embeddedFont>
      <p:font typeface="微软雅黑" panose="020B0503020204020204" charset="-122"/>
      <p:regular r:id="rId33"/>
    </p:embeddedFont>
    <p:embeddedFont>
      <p:font typeface="Cooper Black" panose="0208090404030B020404" pitchFamily="18" charset="0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等线" panose="02010600030101010101" pitchFamily="2" charset="-122"/>
      <p:regular r:id="rId39"/>
    </p:embeddedFont>
    <p:embeddedFont>
      <p:font typeface="Calibri Light" panose="020F0302020204030204" charset="0"/>
      <p:regular r:id="rId40"/>
      <p:italic r:id="rId41"/>
    </p:embeddedFont>
  </p:embeddedFontLst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2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8F2"/>
    <a:srgbClr val="FC8B86"/>
    <a:srgbClr val="BCD8DC"/>
    <a:srgbClr val="FDB875"/>
    <a:srgbClr val="6BA2E1"/>
    <a:srgbClr val="6DBCC1"/>
    <a:srgbClr val="FADF3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41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32" y="120"/>
      </p:cViewPr>
      <p:guideLst>
        <p:guide orient="horz" pos="1312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71.xml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586755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不得将觅知网的</a:t>
            </a:r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PPT</a:t>
            </a:r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模板、</a:t>
            </a:r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PPT</a:t>
            </a:r>
            <a:r>
              <a:rPr lang="zh-CN" altLang="en-US" sz="1800" dirty="0">
                <a:solidFill>
                  <a:schemeClr val="bg1">
                    <a:lumMod val="85000"/>
                  </a:schemeClr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dirty="0">
              <a:solidFill>
                <a:schemeClr val="bg1">
                  <a:lumMod val="85000"/>
                </a:schemeClr>
              </a:solidFill>
              <a:ea typeface="幼圆" panose="02010509060101010101" pitchFamily="49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5.xml"/><Relationship Id="rId7" Type="http://schemas.openxmlformats.org/officeDocument/2006/relationships/image" Target="../media/image4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2.xml"/><Relationship Id="rId21" Type="http://schemas.openxmlformats.org/officeDocument/2006/relationships/themeOverride" Target="../theme/themeOverride1.xml"/><Relationship Id="rId20" Type="http://schemas.openxmlformats.org/officeDocument/2006/relationships/image" Target="../media/image11.png"/><Relationship Id="rId2" Type="http://schemas.openxmlformats.org/officeDocument/2006/relationships/image" Target="../media/image2.png"/><Relationship Id="rId19" Type="http://schemas.openxmlformats.org/officeDocument/2006/relationships/tags" Target="../tags/tag10.xml"/><Relationship Id="rId18" Type="http://schemas.openxmlformats.org/officeDocument/2006/relationships/image" Target="../media/image10.png"/><Relationship Id="rId17" Type="http://schemas.openxmlformats.org/officeDocument/2006/relationships/tags" Target="../tags/tag9.xml"/><Relationship Id="rId16" Type="http://schemas.openxmlformats.org/officeDocument/2006/relationships/image" Target="../media/image9.png"/><Relationship Id="rId15" Type="http://schemas.openxmlformats.org/officeDocument/2006/relationships/tags" Target="../tags/tag8.xml"/><Relationship Id="rId14" Type="http://schemas.openxmlformats.org/officeDocument/2006/relationships/image" Target="../media/image8.png"/><Relationship Id="rId13" Type="http://schemas.openxmlformats.org/officeDocument/2006/relationships/image" Target="../media/image7.png"/><Relationship Id="rId12" Type="http://schemas.openxmlformats.org/officeDocument/2006/relationships/tags" Target="../tags/tag7.xml"/><Relationship Id="rId11" Type="http://schemas.openxmlformats.org/officeDocument/2006/relationships/image" Target="../media/image6.png"/><Relationship Id="rId10" Type="http://schemas.openxmlformats.org/officeDocument/2006/relationships/tags" Target="../tags/tag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../media/image33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1" Type="http://schemas.openxmlformats.org/officeDocument/2006/relationships/notesSlide" Target="../notesSlides/notesSlide12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10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5" Type="http://schemas.openxmlformats.org/officeDocument/2006/relationships/notesSlide" Target="../notesSlides/notesSlide14.xml"/><Relationship Id="rId24" Type="http://schemas.openxmlformats.org/officeDocument/2006/relationships/slideLayout" Target="../slideLayouts/slideLayout2.xml"/><Relationship Id="rId23" Type="http://schemas.openxmlformats.org/officeDocument/2006/relationships/themeOverride" Target="../theme/themeOverride11.xml"/><Relationship Id="rId22" Type="http://schemas.openxmlformats.org/officeDocument/2006/relationships/tags" Target="../tags/tag70.xml"/><Relationship Id="rId21" Type="http://schemas.openxmlformats.org/officeDocument/2006/relationships/tags" Target="../tags/tag69.xml"/><Relationship Id="rId20" Type="http://schemas.openxmlformats.org/officeDocument/2006/relationships/tags" Target="../tags/tag68.xml"/><Relationship Id="rId2" Type="http://schemas.openxmlformats.org/officeDocument/2006/relationships/image" Target="../media/image4.png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3.png"/><Relationship Id="rId7" Type="http://schemas.openxmlformats.org/officeDocument/2006/relationships/image" Target="../media/image38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4.png"/><Relationship Id="rId7" Type="http://schemas.openxmlformats.org/officeDocument/2006/relationships/image" Target="../media/image38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.png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../media/image5.png"/><Relationship Id="rId3" Type="http://schemas.openxmlformats.org/officeDocument/2006/relationships/tags" Target="../tags/tag11.xml"/><Relationship Id="rId2" Type="http://schemas.openxmlformats.org/officeDocument/2006/relationships/image" Target="../media/image11.pn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.xml"/><Relationship Id="rId15" Type="http://schemas.openxmlformats.org/officeDocument/2006/relationships/themeOverride" Target="../theme/themeOverride2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14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20.xml"/><Relationship Id="rId11" Type="http://schemas.openxmlformats.org/officeDocument/2006/relationships/slideLayout" Target="../slideLayouts/slideLayout2.xml"/><Relationship Id="rId10" Type="http://schemas.openxmlformats.org/officeDocument/2006/relationships/themeOverride" Target="../theme/themeOverride12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2.xml"/><Relationship Id="rId10" Type="http://schemas.openxmlformats.org/officeDocument/2006/relationships/themeOverride" Target="../theme/themeOverride13.xml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8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2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3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.xml"/><Relationship Id="rId13" Type="http://schemas.openxmlformats.org/officeDocument/2006/relationships/themeOverride" Target="../theme/themeOverride4.xml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4" Type="http://schemas.openxmlformats.org/officeDocument/2006/relationships/notesSlide" Target="../notesSlides/notesSlide5.xml"/><Relationship Id="rId33" Type="http://schemas.openxmlformats.org/officeDocument/2006/relationships/slideLayout" Target="../slideLayouts/slideLayout2.xml"/><Relationship Id="rId32" Type="http://schemas.openxmlformats.org/officeDocument/2006/relationships/themeOverride" Target="../theme/themeOverride5.xml"/><Relationship Id="rId31" Type="http://schemas.openxmlformats.org/officeDocument/2006/relationships/tags" Target="../tags/tag42.xml"/><Relationship Id="rId30" Type="http://schemas.openxmlformats.org/officeDocument/2006/relationships/tags" Target="../tags/tag41.xml"/><Relationship Id="rId3" Type="http://schemas.openxmlformats.org/officeDocument/2006/relationships/image" Target="../media/image16.png"/><Relationship Id="rId29" Type="http://schemas.openxmlformats.org/officeDocument/2006/relationships/tags" Target="../tags/tag40.xml"/><Relationship Id="rId28" Type="http://schemas.openxmlformats.org/officeDocument/2006/relationships/tags" Target="../tags/tag39.xml"/><Relationship Id="rId27" Type="http://schemas.openxmlformats.org/officeDocument/2006/relationships/tags" Target="../tags/tag38.xml"/><Relationship Id="rId26" Type="http://schemas.openxmlformats.org/officeDocument/2006/relationships/tags" Target="../tags/tag37.xml"/><Relationship Id="rId25" Type="http://schemas.openxmlformats.org/officeDocument/2006/relationships/tags" Target="../tags/tag36.xml"/><Relationship Id="rId24" Type="http://schemas.openxmlformats.org/officeDocument/2006/relationships/tags" Target="../tags/tag35.xml"/><Relationship Id="rId23" Type="http://schemas.openxmlformats.org/officeDocument/2006/relationships/tags" Target="../tags/tag34.xml"/><Relationship Id="rId22" Type="http://schemas.openxmlformats.org/officeDocument/2006/relationships/tags" Target="../tags/tag33.xml"/><Relationship Id="rId21" Type="http://schemas.openxmlformats.org/officeDocument/2006/relationships/tags" Target="../tags/tag32.xml"/><Relationship Id="rId20" Type="http://schemas.openxmlformats.org/officeDocument/2006/relationships/tags" Target="../tags/tag31.xml"/><Relationship Id="rId2" Type="http://schemas.openxmlformats.org/officeDocument/2006/relationships/image" Target="../media/image4.png"/><Relationship Id="rId19" Type="http://schemas.openxmlformats.org/officeDocument/2006/relationships/tags" Target="../tags/tag30.xml"/><Relationship Id="rId18" Type="http://schemas.openxmlformats.org/officeDocument/2006/relationships/image" Target="../media/image26.png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6.xml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7.xml"/><Relationship Id="rId7" Type="http://schemas.openxmlformats.org/officeDocument/2006/relationships/image" Target="../media/image32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8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themeOverride" Target="../theme/themeOverride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A_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15325" y="1647363"/>
            <a:ext cx="3876675" cy="432435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9849493" y="527335"/>
            <a:ext cx="957719" cy="1253922"/>
          </a:xfrm>
          <a:prstGeom prst="rect">
            <a:avLst/>
          </a:prstGeom>
        </p:spPr>
      </p:pic>
      <p:sp>
        <p:nvSpPr>
          <p:cNvPr id="27" name="PA_文本框 26"/>
          <p:cNvSpPr txBox="1"/>
          <p:nvPr>
            <p:custDataLst>
              <p:tags r:id="rId5"/>
            </p:custDataLst>
          </p:nvPr>
        </p:nvSpPr>
        <p:spPr>
          <a:xfrm>
            <a:off x="1317625" y="1924050"/>
            <a:ext cx="99491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spc="6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良好情绪，绽放精彩</a:t>
            </a:r>
            <a:endParaRPr lang="zh-CN" altLang="en-US" sz="7200" b="1" spc="600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35" name="PA_图片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08508" y="721630"/>
            <a:ext cx="585107" cy="475410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2758484" y="770138"/>
            <a:ext cx="757352" cy="877221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screen"/>
          <a:stretch>
            <a:fillRect/>
          </a:stretch>
        </p:blipFill>
        <p:spPr>
          <a:xfrm>
            <a:off x="11502360" y="437106"/>
            <a:ext cx="518818" cy="465425"/>
          </a:xfrm>
          <a:prstGeom prst="rect">
            <a:avLst/>
          </a:prstGeom>
        </p:spPr>
      </p:pic>
      <p:grpSp>
        <p:nvGrpSpPr>
          <p:cNvPr id="47" name="PA_组合 46"/>
          <p:cNvGrpSpPr/>
          <p:nvPr>
            <p:custDataLst>
              <p:tags r:id="rId12"/>
            </p:custDataLst>
          </p:nvPr>
        </p:nvGrpSpPr>
        <p:grpSpPr>
          <a:xfrm>
            <a:off x="0" y="2520950"/>
            <a:ext cx="12192000" cy="4795239"/>
            <a:chOff x="0" y="2520950"/>
            <a:chExt cx="12192000" cy="47952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520950"/>
              <a:ext cx="12192000" cy="4337050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4" cstate="screen"/>
            <a:stretch>
              <a:fillRect/>
            </a:stretch>
          </p:blipFill>
          <p:spPr>
            <a:xfrm>
              <a:off x="4571555" y="4469351"/>
              <a:ext cx="3965456" cy="2846838"/>
            </a:xfrm>
            <a:prstGeom prst="rect">
              <a:avLst/>
            </a:prstGeom>
          </p:spPr>
        </p:pic>
      </p:grpSp>
      <p:pic>
        <p:nvPicPr>
          <p:cNvPr id="12" name="PA_图片 1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592010" y="0"/>
            <a:ext cx="1202123" cy="5544457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18" cstate="screen"/>
          <a:srcRect/>
          <a:stretch>
            <a:fillRect/>
          </a:stretch>
        </p:blipFill>
        <p:spPr>
          <a:xfrm>
            <a:off x="10447467" y="4136571"/>
            <a:ext cx="1744533" cy="1543412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screen"/>
          <a:stretch>
            <a:fillRect/>
          </a:stretch>
        </p:blipFill>
        <p:spPr>
          <a:xfrm>
            <a:off x="81169" y="294714"/>
            <a:ext cx="2677328" cy="171857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82540" y="3265805"/>
            <a:ext cx="2407285" cy="58356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刘海粟小学</a:t>
            </a:r>
            <a:endParaRPr lang="zh-CN" altLang="en-US" sz="32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Tm="65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情绪对人的影响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6299094" y="1739996"/>
            <a:ext cx="42109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心情舒畅能防病治病</a:t>
            </a:r>
            <a:r>
              <a:rPr lang="en-US" altLang="zh-CN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,</a:t>
            </a:r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使人健康长寿。</a:t>
            </a:r>
            <a:endParaRPr lang="zh-CN" altLang="en-US" sz="20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6299094" y="2955184"/>
            <a:ext cx="41344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精力充沛，思维活跃，效率高，促进智力发展</a:t>
            </a:r>
            <a:r>
              <a:rPr lang="en-US" altLang="zh-CN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, </a:t>
            </a:r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能有超水平发挥。</a:t>
            </a:r>
            <a:endParaRPr lang="en-US" altLang="zh-CN" sz="20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6299094" y="4434874"/>
            <a:ext cx="44343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flatTx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人与人之间相处的更加融洽</a:t>
            </a:r>
            <a:r>
              <a:rPr lang="en-US" altLang="zh-CN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,</a:t>
            </a:r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和谐。</a:t>
            </a:r>
            <a:endParaRPr lang="en-US" altLang="zh-CN" sz="20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584957" y="1839145"/>
            <a:ext cx="2944719" cy="2944719"/>
            <a:chOff x="1968500" y="2036143"/>
            <a:chExt cx="2565400" cy="2565400"/>
          </a:xfrm>
        </p:grpSpPr>
        <p:sp>
          <p:nvSpPr>
            <p:cNvPr id="29" name="椭圆 28"/>
            <p:cNvSpPr/>
            <p:nvPr/>
          </p:nvSpPr>
          <p:spPr>
            <a:xfrm>
              <a:off x="1968500" y="2036143"/>
              <a:ext cx="2565400" cy="2565400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2167346" y="2234989"/>
              <a:ext cx="2167708" cy="216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932806" y="2707937"/>
            <a:ext cx="23229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积极</a:t>
            </a:r>
            <a:endParaRPr lang="en-US" altLang="zh-CN" sz="4000" dirty="0">
              <a:solidFill>
                <a:schemeClr val="accent2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  <a:p>
            <a:pPr algn="ctr"/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情绪的作用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4750662" y="2001296"/>
            <a:ext cx="1338077" cy="6281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4754293" y="4047943"/>
            <a:ext cx="1338077" cy="6281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4867215" y="3301037"/>
            <a:ext cx="12287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6299094" y="1725482"/>
            <a:ext cx="4434398" cy="4433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299094" y="2932946"/>
            <a:ext cx="4434398" cy="7301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320683" y="4397276"/>
            <a:ext cx="4434398" cy="4667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49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27" grpId="0" bldLvl="0"/>
      <p:bldP spid="13" grpId="0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情绪对人的影响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2549039" y="1972241"/>
            <a:ext cx="42109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降低人体的免疫力，容易致病</a:t>
            </a:r>
            <a:endParaRPr lang="zh-CN" altLang="en-US" sz="20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2012318" y="3031383"/>
            <a:ext cx="41344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 精力不足思维迟钝，效率低，阻碍智力发展</a:t>
            </a:r>
            <a:r>
              <a:rPr lang="en-US" altLang="zh-CN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,</a:t>
            </a:r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发挥失常</a:t>
            </a:r>
            <a:r>
              <a:rPr lang="en-US" altLang="zh-CN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</a:t>
            </a:r>
            <a:endParaRPr lang="en-US" altLang="zh-CN" sz="20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2412645" y="4544656"/>
            <a:ext cx="44343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flatTx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人际关系紧张</a:t>
            </a:r>
            <a:r>
              <a:rPr lang="en-US" altLang="zh-CN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,</a:t>
            </a:r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不和谐</a:t>
            </a:r>
            <a:r>
              <a:rPr lang="en-US" altLang="zh-CN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,</a:t>
            </a:r>
            <a:r>
              <a:rPr lang="zh-CN" altLang="en-US" sz="20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缺乏亲和力。</a:t>
            </a:r>
            <a:endParaRPr lang="zh-CN" altLang="en-US" sz="20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445705" y="1957535"/>
            <a:ext cx="2944719" cy="2944719"/>
            <a:chOff x="1968500" y="2036143"/>
            <a:chExt cx="2565400" cy="2565400"/>
          </a:xfrm>
        </p:grpSpPr>
        <p:sp>
          <p:nvSpPr>
            <p:cNvPr id="18" name="椭圆 17"/>
            <p:cNvSpPr/>
            <p:nvPr/>
          </p:nvSpPr>
          <p:spPr>
            <a:xfrm>
              <a:off x="1968500" y="2036143"/>
              <a:ext cx="2565400" cy="2565400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167346" y="2234989"/>
              <a:ext cx="2167708" cy="216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7731102" y="2803467"/>
            <a:ext cx="23229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消极</a:t>
            </a:r>
            <a:endParaRPr lang="en-US" altLang="zh-CN" sz="4000" dirty="0">
              <a:solidFill>
                <a:schemeClr val="accent2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  <a:p>
            <a:pPr algn="ctr"/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情绪的作用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957448" y="1998447"/>
            <a:ext cx="383018" cy="383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6464025" y="3204204"/>
            <a:ext cx="383018" cy="383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028720" y="4527545"/>
            <a:ext cx="383018" cy="383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851808" y="2410494"/>
            <a:ext cx="3908149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238634" y="3769419"/>
            <a:ext cx="3908149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2674063" y="4988620"/>
            <a:ext cx="3908149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49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  <p:bldP spid="15" grpId="0" bldLvl="0"/>
      <p:bldP spid="25" grpId="0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情绪对人的影响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2507117" y="1935330"/>
            <a:ext cx="265580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倾诉型</a:t>
            </a:r>
            <a:endParaRPr lang="en-US" altLang="zh-CN" sz="18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18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找朋友谈心，写日记</a:t>
            </a:r>
            <a:endParaRPr lang="zh-CN" altLang="en-US" sz="18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3422314" y="3089455"/>
            <a:ext cx="413446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摧残型</a:t>
            </a:r>
            <a:endParaRPr lang="en-US" altLang="zh-CN" sz="18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18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吸烟、喝酒、狂吃狂睡、打架</a:t>
            </a:r>
            <a:endParaRPr lang="zh-CN" altLang="en-US" sz="18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4867873" y="4262433"/>
            <a:ext cx="3048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18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转移型</a:t>
            </a:r>
            <a:endParaRPr lang="en-US" altLang="zh-CN" sz="18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1800" b="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打球、跑步、唱歌</a:t>
            </a:r>
            <a:endParaRPr lang="zh-CN" altLang="en-US" sz="1800" b="0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screen"/>
          <a:srcRect l="25605" t="492" r="19473" b="7775"/>
          <a:stretch>
            <a:fillRect/>
          </a:stretch>
        </p:blipFill>
        <p:spPr>
          <a:xfrm flipH="1">
            <a:off x="8274422" y="2481275"/>
            <a:ext cx="2477033" cy="413723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99028" y="2080059"/>
            <a:ext cx="614363" cy="465137"/>
            <a:chOff x="1299028" y="2080059"/>
            <a:chExt cx="614363" cy="465137"/>
          </a:xfrm>
        </p:grpSpPr>
        <p:sp>
          <p:nvSpPr>
            <p:cNvPr id="23" name="MH_Other_1"/>
            <p:cNvSpPr/>
            <p:nvPr>
              <p:custDataLst>
                <p:tags r:id="rId8"/>
              </p:custDataLst>
            </p:nvPr>
          </p:nvSpPr>
          <p:spPr>
            <a:xfrm>
              <a:off x="1633991" y="2172133"/>
              <a:ext cx="279400" cy="2794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</p:spPr>
          <p:txBody>
            <a:bodyPr anchor="ctr"/>
            <a:lstStyle/>
            <a:p>
              <a:pPr algn="just">
                <a:lnSpc>
                  <a:spcPct val="130000"/>
                </a:lnSpc>
                <a:defRPr/>
              </a:pPr>
              <a:endParaRPr lang="zh-CN" altLang="en-US" dirty="0" err="1">
                <a:solidFill>
                  <a:srgbClr val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25" name="MH_Other_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299028" y="2080059"/>
              <a:ext cx="465138" cy="46513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>
                  <a:solidFill>
                    <a:srgbClr val="FFFFFF"/>
                  </a:solidFill>
                  <a:cs typeface="Aharoni" panose="02010803020104030203" pitchFamily="2" charset="-79"/>
                </a:rPr>
                <a:t>A</a:t>
              </a:r>
              <a:endParaRPr lang="zh-CN" altLang="en-US" sz="2400">
                <a:solidFill>
                  <a:srgbClr val="FFFFFF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26" name="MH_Other_3"/>
          <p:cNvSpPr/>
          <p:nvPr>
            <p:custDataLst>
              <p:tags r:id="rId10"/>
            </p:custDataLst>
          </p:nvPr>
        </p:nvSpPr>
        <p:spPr bwMode="auto">
          <a:xfrm>
            <a:off x="2051504" y="2162609"/>
            <a:ext cx="263525" cy="300037"/>
          </a:xfrm>
          <a:custGeom>
            <a:avLst/>
            <a:gdLst>
              <a:gd name="T0" fmla="*/ 2147483646 w 3678"/>
              <a:gd name="T1" fmla="*/ 2147483646 h 4197"/>
              <a:gd name="T2" fmla="*/ 2147483646 w 3678"/>
              <a:gd name="T3" fmla="*/ 2147483646 h 4197"/>
              <a:gd name="T4" fmla="*/ 2147483646 w 3678"/>
              <a:gd name="T5" fmla="*/ 2147483646 h 4197"/>
              <a:gd name="T6" fmla="*/ 2147483646 w 3678"/>
              <a:gd name="T7" fmla="*/ 2147483646 h 4197"/>
              <a:gd name="T8" fmla="*/ 2147483646 w 3678"/>
              <a:gd name="T9" fmla="*/ 2147483646 h 4197"/>
              <a:gd name="T10" fmla="*/ 2147483646 w 3678"/>
              <a:gd name="T11" fmla="*/ 2147483646 h 4197"/>
              <a:gd name="T12" fmla="*/ 2147483646 w 3678"/>
              <a:gd name="T13" fmla="*/ 2147483646 h 4197"/>
              <a:gd name="T14" fmla="*/ 2147483646 w 3678"/>
              <a:gd name="T15" fmla="*/ 2147483646 h 4197"/>
              <a:gd name="T16" fmla="*/ 2147483646 w 3678"/>
              <a:gd name="T17" fmla="*/ 2147483646 h 4197"/>
              <a:gd name="T18" fmla="*/ 2147483646 w 3678"/>
              <a:gd name="T19" fmla="*/ 2147483646 h 4197"/>
              <a:gd name="T20" fmla="*/ 2147483646 w 3678"/>
              <a:gd name="T21" fmla="*/ 2147483646 h 4197"/>
              <a:gd name="T22" fmla="*/ 2147483646 w 3678"/>
              <a:gd name="T23" fmla="*/ 2147483646 h 41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78" h="4197">
                <a:moveTo>
                  <a:pt x="2081" y="2099"/>
                </a:moveTo>
                <a:lnTo>
                  <a:pt x="0" y="0"/>
                </a:lnTo>
                <a:lnTo>
                  <a:pt x="762" y="2099"/>
                </a:lnTo>
                <a:lnTo>
                  <a:pt x="0" y="4197"/>
                </a:lnTo>
                <a:lnTo>
                  <a:pt x="2081" y="2099"/>
                </a:lnTo>
                <a:close/>
                <a:moveTo>
                  <a:pt x="3678" y="2099"/>
                </a:moveTo>
                <a:lnTo>
                  <a:pt x="1597" y="0"/>
                </a:lnTo>
                <a:lnTo>
                  <a:pt x="2359" y="2099"/>
                </a:lnTo>
                <a:lnTo>
                  <a:pt x="1597" y="4197"/>
                </a:lnTo>
                <a:lnTo>
                  <a:pt x="3678" y="20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 dirty="0">
              <a:ea typeface="幼圆" panose="02010509060101010101" pitchFamily="49" charset="-122"/>
            </a:endParaRPr>
          </a:p>
        </p:txBody>
      </p:sp>
      <p:cxnSp>
        <p:nvCxnSpPr>
          <p:cNvPr id="28" name="MH_Other_4"/>
          <p:cNvCxnSpPr/>
          <p:nvPr>
            <p:custDataLst>
              <p:tags r:id="rId11"/>
            </p:custDataLst>
          </p:nvPr>
        </p:nvCxnSpPr>
        <p:spPr>
          <a:xfrm>
            <a:off x="2507117" y="2311833"/>
            <a:ext cx="2517775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214225" y="3250096"/>
            <a:ext cx="614361" cy="465137"/>
            <a:chOff x="1630817" y="3264334"/>
            <a:chExt cx="614361" cy="465137"/>
          </a:xfrm>
        </p:grpSpPr>
        <p:sp>
          <p:nvSpPr>
            <p:cNvPr id="29" name="MH_Other_5"/>
            <p:cNvSpPr/>
            <p:nvPr>
              <p:custDataLst>
                <p:tags r:id="rId12"/>
              </p:custDataLst>
            </p:nvPr>
          </p:nvSpPr>
          <p:spPr>
            <a:xfrm>
              <a:off x="1965778" y="3357995"/>
              <a:ext cx="279400" cy="2794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</p:spPr>
          <p:txBody>
            <a:bodyPr anchor="ctr"/>
            <a:lstStyle/>
            <a:p>
              <a:pPr algn="just">
                <a:lnSpc>
                  <a:spcPct val="130000"/>
                </a:lnSpc>
                <a:defRPr/>
              </a:pPr>
              <a:endParaRPr lang="zh-CN" altLang="en-US" dirty="0" err="1">
                <a:solidFill>
                  <a:srgbClr val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0" name="MH_Other_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630817" y="3264334"/>
              <a:ext cx="465137" cy="4651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>
                  <a:solidFill>
                    <a:srgbClr val="FFFFFF"/>
                  </a:solidFill>
                  <a:cs typeface="Aharoni" panose="02010803020104030203" pitchFamily="2" charset="-79"/>
                </a:rPr>
                <a:t>B</a:t>
              </a:r>
              <a:endParaRPr lang="zh-CN" altLang="en-US" sz="2400">
                <a:solidFill>
                  <a:srgbClr val="FFFFFF"/>
                </a:solidFill>
                <a:cs typeface="Aharoni" panose="02010803020104030203" pitchFamily="2" charset="-79"/>
              </a:endParaRPr>
            </a:p>
          </p:txBody>
        </p:sp>
      </p:grpSp>
      <p:sp>
        <p:nvSpPr>
          <p:cNvPr id="31" name="MH_Other_7"/>
          <p:cNvSpPr/>
          <p:nvPr>
            <p:custDataLst>
              <p:tags r:id="rId14"/>
            </p:custDataLst>
          </p:nvPr>
        </p:nvSpPr>
        <p:spPr bwMode="auto">
          <a:xfrm>
            <a:off x="2966701" y="3332646"/>
            <a:ext cx="263525" cy="301625"/>
          </a:xfrm>
          <a:custGeom>
            <a:avLst/>
            <a:gdLst>
              <a:gd name="T0" fmla="*/ 2147483646 w 3678"/>
              <a:gd name="T1" fmla="*/ 2147483646 h 4197"/>
              <a:gd name="T2" fmla="*/ 2147483646 w 3678"/>
              <a:gd name="T3" fmla="*/ 2147483646 h 4197"/>
              <a:gd name="T4" fmla="*/ 2147483646 w 3678"/>
              <a:gd name="T5" fmla="*/ 2147483646 h 4197"/>
              <a:gd name="T6" fmla="*/ 2147483646 w 3678"/>
              <a:gd name="T7" fmla="*/ 2147483646 h 4197"/>
              <a:gd name="T8" fmla="*/ 2147483646 w 3678"/>
              <a:gd name="T9" fmla="*/ 2147483646 h 4197"/>
              <a:gd name="T10" fmla="*/ 2147483646 w 3678"/>
              <a:gd name="T11" fmla="*/ 2147483646 h 4197"/>
              <a:gd name="T12" fmla="*/ 2147483646 w 3678"/>
              <a:gd name="T13" fmla="*/ 2147483646 h 4197"/>
              <a:gd name="T14" fmla="*/ 2147483646 w 3678"/>
              <a:gd name="T15" fmla="*/ 2147483646 h 4197"/>
              <a:gd name="T16" fmla="*/ 2147483646 w 3678"/>
              <a:gd name="T17" fmla="*/ 2147483646 h 4197"/>
              <a:gd name="T18" fmla="*/ 2147483646 w 3678"/>
              <a:gd name="T19" fmla="*/ 2147483646 h 4197"/>
              <a:gd name="T20" fmla="*/ 2147483646 w 3678"/>
              <a:gd name="T21" fmla="*/ 2147483646 h 4197"/>
              <a:gd name="T22" fmla="*/ 2147483646 w 3678"/>
              <a:gd name="T23" fmla="*/ 2147483646 h 41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78" h="4197">
                <a:moveTo>
                  <a:pt x="2081" y="2099"/>
                </a:moveTo>
                <a:lnTo>
                  <a:pt x="0" y="0"/>
                </a:lnTo>
                <a:lnTo>
                  <a:pt x="762" y="2099"/>
                </a:lnTo>
                <a:lnTo>
                  <a:pt x="0" y="4197"/>
                </a:lnTo>
                <a:lnTo>
                  <a:pt x="2081" y="2099"/>
                </a:lnTo>
                <a:close/>
                <a:moveTo>
                  <a:pt x="3678" y="2099"/>
                </a:moveTo>
                <a:lnTo>
                  <a:pt x="1597" y="0"/>
                </a:lnTo>
                <a:lnTo>
                  <a:pt x="2359" y="2099"/>
                </a:lnTo>
                <a:lnTo>
                  <a:pt x="1597" y="4197"/>
                </a:lnTo>
                <a:lnTo>
                  <a:pt x="3678" y="20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 dirty="0">
              <a:ea typeface="幼圆" panose="02010509060101010101" pitchFamily="49" charset="-122"/>
            </a:endParaRPr>
          </a:p>
        </p:txBody>
      </p:sp>
      <p:cxnSp>
        <p:nvCxnSpPr>
          <p:cNvPr id="34" name="MH_Other_8"/>
          <p:cNvCxnSpPr/>
          <p:nvPr>
            <p:custDataLst>
              <p:tags r:id="rId15"/>
            </p:custDataLst>
          </p:nvPr>
        </p:nvCxnSpPr>
        <p:spPr>
          <a:xfrm>
            <a:off x="3422314" y="3483457"/>
            <a:ext cx="2517775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3650342" y="4420667"/>
            <a:ext cx="614363" cy="466725"/>
            <a:chOff x="1962603" y="4448609"/>
            <a:chExt cx="614363" cy="466725"/>
          </a:xfrm>
        </p:grpSpPr>
        <p:sp>
          <p:nvSpPr>
            <p:cNvPr id="35" name="MH_Other_9"/>
            <p:cNvSpPr/>
            <p:nvPr>
              <p:custDataLst>
                <p:tags r:id="rId16"/>
              </p:custDataLst>
            </p:nvPr>
          </p:nvSpPr>
          <p:spPr>
            <a:xfrm>
              <a:off x="2297566" y="4542270"/>
              <a:ext cx="279400" cy="2794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</p:spPr>
          <p:txBody>
            <a:bodyPr anchor="ctr"/>
            <a:lstStyle/>
            <a:p>
              <a:pPr algn="just">
                <a:lnSpc>
                  <a:spcPct val="130000"/>
                </a:lnSpc>
                <a:defRPr/>
              </a:pPr>
              <a:endParaRPr lang="zh-CN" altLang="en-US" dirty="0" err="1">
                <a:solidFill>
                  <a:srgbClr val="FFFFFF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6" name="MH_Other_10"/>
            <p:cNvSpPr/>
            <p:nvPr>
              <p:custDataLst>
                <p:tags r:id="rId17"/>
              </p:custDataLst>
            </p:nvPr>
          </p:nvSpPr>
          <p:spPr>
            <a:xfrm>
              <a:off x="1962603" y="4448609"/>
              <a:ext cx="465138" cy="466725"/>
            </a:xfrm>
            <a:prstGeom prst="ellipse">
              <a:avLst/>
            </a:prstGeom>
            <a:solidFill>
              <a:schemeClr val="accent3"/>
            </a:solidFill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2400" dirty="0">
                  <a:solidFill>
                    <a:srgbClr val="FFFFFF"/>
                  </a:solidFill>
                  <a:ea typeface="幼圆" panose="02010509060101010101" pitchFamily="49" charset="-122"/>
                  <a:cs typeface="Aharoni" panose="02010803020104030203" pitchFamily="2" charset="-79"/>
                </a:rPr>
                <a:t>C</a:t>
              </a:r>
              <a:endParaRPr lang="zh-CN" altLang="en-US" sz="2400" dirty="0" err="1">
                <a:solidFill>
                  <a:srgbClr val="FFFFFF"/>
                </a:solidFill>
                <a:ea typeface="幼圆" panose="02010509060101010101" pitchFamily="49" charset="-122"/>
                <a:cs typeface="Aharoni" panose="02010803020104030203" pitchFamily="2" charset="-79"/>
              </a:endParaRPr>
            </a:p>
          </p:txBody>
        </p:sp>
      </p:grpSp>
      <p:sp>
        <p:nvSpPr>
          <p:cNvPr id="37" name="MH_Other_11"/>
          <p:cNvSpPr/>
          <p:nvPr>
            <p:custDataLst>
              <p:tags r:id="rId18"/>
            </p:custDataLst>
          </p:nvPr>
        </p:nvSpPr>
        <p:spPr bwMode="auto">
          <a:xfrm>
            <a:off x="4402818" y="4503217"/>
            <a:ext cx="263525" cy="301625"/>
          </a:xfrm>
          <a:custGeom>
            <a:avLst/>
            <a:gdLst>
              <a:gd name="T0" fmla="*/ 775981150 w 3678"/>
              <a:gd name="T1" fmla="*/ 775692216 h 4197"/>
              <a:gd name="T2" fmla="*/ 775981150 w 3678"/>
              <a:gd name="T3" fmla="*/ 775692216 h 4197"/>
              <a:gd name="T4" fmla="*/ 775981150 w 3678"/>
              <a:gd name="T5" fmla="*/ 775692216 h 4197"/>
              <a:gd name="T6" fmla="*/ 775981150 w 3678"/>
              <a:gd name="T7" fmla="*/ 775692216 h 4197"/>
              <a:gd name="T8" fmla="*/ 775981150 w 3678"/>
              <a:gd name="T9" fmla="*/ 775692216 h 4197"/>
              <a:gd name="T10" fmla="*/ 775981150 w 3678"/>
              <a:gd name="T11" fmla="*/ 775692216 h 4197"/>
              <a:gd name="T12" fmla="*/ 775981150 w 3678"/>
              <a:gd name="T13" fmla="*/ 775692216 h 4197"/>
              <a:gd name="T14" fmla="*/ 775981150 w 3678"/>
              <a:gd name="T15" fmla="*/ 775692216 h 4197"/>
              <a:gd name="T16" fmla="*/ 775981150 w 3678"/>
              <a:gd name="T17" fmla="*/ 775692216 h 4197"/>
              <a:gd name="T18" fmla="*/ 775981150 w 3678"/>
              <a:gd name="T19" fmla="*/ 775692216 h 4197"/>
              <a:gd name="T20" fmla="*/ 775981150 w 3678"/>
              <a:gd name="T21" fmla="*/ 775692216 h 4197"/>
              <a:gd name="T22" fmla="*/ 775981150 w 3678"/>
              <a:gd name="T23" fmla="*/ 775692216 h 41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78" h="4197">
                <a:moveTo>
                  <a:pt x="2081" y="2099"/>
                </a:moveTo>
                <a:lnTo>
                  <a:pt x="0" y="0"/>
                </a:lnTo>
                <a:lnTo>
                  <a:pt x="762" y="2099"/>
                </a:lnTo>
                <a:lnTo>
                  <a:pt x="0" y="4197"/>
                </a:lnTo>
                <a:lnTo>
                  <a:pt x="2081" y="2099"/>
                </a:lnTo>
                <a:close/>
                <a:moveTo>
                  <a:pt x="3678" y="2099"/>
                </a:moveTo>
                <a:lnTo>
                  <a:pt x="1597" y="0"/>
                </a:lnTo>
                <a:lnTo>
                  <a:pt x="2359" y="2099"/>
                </a:lnTo>
                <a:lnTo>
                  <a:pt x="1597" y="4197"/>
                </a:lnTo>
                <a:lnTo>
                  <a:pt x="3678" y="2099"/>
                </a:lnTo>
                <a:close/>
              </a:path>
            </a:pathLst>
          </a:custGeom>
          <a:solidFill>
            <a:schemeClr val="accent3"/>
          </a:solidFill>
        </p:spPr>
        <p:txBody>
          <a:bodyPr anchor="ctr"/>
          <a:lstStyle/>
          <a:p>
            <a:pPr algn="just">
              <a:lnSpc>
                <a:spcPct val="130000"/>
              </a:lnSpc>
              <a:defRPr/>
            </a:pPr>
            <a:endParaRPr lang="zh-CN" altLang="en-US" dirty="0">
              <a:solidFill>
                <a:srgbClr val="FFFFFF"/>
              </a:solidFill>
              <a:ea typeface="幼圆" panose="02010509060101010101" pitchFamily="49" charset="-122"/>
            </a:endParaRPr>
          </a:p>
        </p:txBody>
      </p:sp>
      <p:cxnSp>
        <p:nvCxnSpPr>
          <p:cNvPr id="40" name="MH_Other_12"/>
          <p:cNvCxnSpPr/>
          <p:nvPr>
            <p:custDataLst>
              <p:tags r:id="rId19"/>
            </p:custDataLst>
          </p:nvPr>
        </p:nvCxnSpPr>
        <p:spPr>
          <a:xfrm>
            <a:off x="4858431" y="4654028"/>
            <a:ext cx="2517775" cy="0"/>
          </a:xfrm>
          <a:prstGeom prst="line">
            <a:avLst/>
          </a:prstGeom>
          <a:ln w="127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49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49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49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49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49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49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49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49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49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  <p:bldP spid="15" grpId="0"/>
      <p:bldP spid="26" grpId="0" animBg="1"/>
      <p:bldP spid="31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1617866"/>
            <a:ext cx="3876675" cy="43243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250966" y="171707"/>
            <a:ext cx="518818" cy="465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1692" y="595075"/>
            <a:ext cx="2960968" cy="19006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92349" y="1104162"/>
            <a:ext cx="1547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6BA2E1"/>
                </a:solidFill>
                <a:latin typeface="Cooper Black" panose="0208090404030B020404" pitchFamily="18" charset="0"/>
                <a:ea typeface="幼圆" panose="02010509060101010101" pitchFamily="49" charset="-122"/>
              </a:rPr>
              <a:t>03</a:t>
            </a:r>
            <a:endParaRPr lang="zh-CN" altLang="en-US" sz="8000" dirty="0">
              <a:solidFill>
                <a:srgbClr val="6BA2E1"/>
              </a:solidFill>
              <a:latin typeface="Cooper Black" panose="0208090404030B020404" pitchFamily="18" charset="0"/>
              <a:ea typeface="幼圆" panose="020105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62108" y="2642886"/>
            <a:ext cx="52677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摆脱不良的情绪</a:t>
            </a:r>
            <a:endParaRPr lang="zh-CN" altLang="en-US" sz="48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862946" y="809136"/>
            <a:ext cx="957719" cy="12539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281" y="2271651"/>
            <a:ext cx="585107" cy="4754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528" y="3117884"/>
            <a:ext cx="12193057" cy="37401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51" y="-297"/>
            <a:ext cx="1522396" cy="61108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flipH="1">
            <a:off x="0" y="4702627"/>
            <a:ext cx="1744533" cy="15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3500">
        <p15:prstTrans prst="origami"/>
      </p:transition>
    </mc:Choice>
    <mc:Fallback>
      <p:transition spd="slow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摆脱不良的情绪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sp>
        <p:nvSpPr>
          <p:cNvPr id="16" name="MH_Other_1"/>
          <p:cNvSpPr/>
          <p:nvPr>
            <p:custDataLst>
              <p:tags r:id="rId7"/>
            </p:custDataLst>
          </p:nvPr>
        </p:nvSpPr>
        <p:spPr>
          <a:xfrm>
            <a:off x="6910389" y="2360615"/>
            <a:ext cx="846137" cy="217487"/>
          </a:xfrm>
          <a:custGeom>
            <a:avLst/>
            <a:gdLst>
              <a:gd name="connsiteX0" fmla="*/ 0 w 1190172"/>
              <a:gd name="connsiteY0" fmla="*/ 217715 h 217715"/>
              <a:gd name="connsiteX1" fmla="*/ 159657 w 1190172"/>
              <a:gd name="connsiteY1" fmla="*/ 0 h 217715"/>
              <a:gd name="connsiteX2" fmla="*/ 1190172 w 1190172"/>
              <a:gd name="connsiteY2" fmla="*/ 0 h 2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172" h="217715">
                <a:moveTo>
                  <a:pt x="0" y="217715"/>
                </a:moveTo>
                <a:lnTo>
                  <a:pt x="159657" y="0"/>
                </a:lnTo>
                <a:lnTo>
                  <a:pt x="1190172" y="0"/>
                </a:lnTo>
              </a:path>
            </a:pathLst>
          </a:custGeom>
          <a:noFill/>
          <a:ln>
            <a:solidFill>
              <a:srgbClr val="C0C0C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18" name="MH_SubTitle_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897814" y="2057399"/>
            <a:ext cx="2003425" cy="46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zh-CN" altLang="en-US" sz="2000" b="1" dirty="0">
                <a:solidFill>
                  <a:schemeClr val="bg1"/>
                </a:solidFill>
                <a:ea typeface="幼圆" panose="02010509060101010101" pitchFamily="49" charset="-122"/>
              </a:rPr>
              <a:t>合理宣泄法</a:t>
            </a:r>
            <a:endParaRPr lang="zh-CN" altLang="en-US" sz="2000" b="1" dirty="0">
              <a:solidFill>
                <a:schemeClr val="bg1"/>
              </a:solidFill>
              <a:ea typeface="幼圆" panose="02010509060101010101" pitchFamily="49" charset="-122"/>
            </a:endParaRPr>
          </a:p>
        </p:txBody>
      </p:sp>
      <p:sp>
        <p:nvSpPr>
          <p:cNvPr id="25" name="MH_Other_2"/>
          <p:cNvSpPr/>
          <p:nvPr>
            <p:custDataLst>
              <p:tags r:id="rId9"/>
            </p:custDataLst>
          </p:nvPr>
        </p:nvSpPr>
        <p:spPr>
          <a:xfrm flipH="1">
            <a:off x="4459288" y="2360615"/>
            <a:ext cx="844550" cy="217487"/>
          </a:xfrm>
          <a:custGeom>
            <a:avLst/>
            <a:gdLst>
              <a:gd name="connsiteX0" fmla="*/ 0 w 1190172"/>
              <a:gd name="connsiteY0" fmla="*/ 217715 h 217715"/>
              <a:gd name="connsiteX1" fmla="*/ 159657 w 1190172"/>
              <a:gd name="connsiteY1" fmla="*/ 0 h 217715"/>
              <a:gd name="connsiteX2" fmla="*/ 1190172 w 1190172"/>
              <a:gd name="connsiteY2" fmla="*/ 0 h 2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172" h="217715">
                <a:moveTo>
                  <a:pt x="0" y="217715"/>
                </a:moveTo>
                <a:lnTo>
                  <a:pt x="159657" y="0"/>
                </a:lnTo>
                <a:lnTo>
                  <a:pt x="1190172" y="0"/>
                </a:lnTo>
              </a:path>
            </a:pathLst>
          </a:custGeom>
          <a:noFill/>
          <a:ln>
            <a:solidFill>
              <a:srgbClr val="C0C0C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26" name="MH_SubTitle_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flipH="1">
            <a:off x="2314576" y="1879601"/>
            <a:ext cx="20034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lt"/>
                <a:ea typeface="幼圆" panose="02010509060101010101" pitchFamily="49" charset="-122"/>
              </a:rPr>
              <a:t>自我激励法</a:t>
            </a:r>
            <a:endParaRPr lang="zh-CN" altLang="en-US" sz="2000" b="1" dirty="0">
              <a:solidFill>
                <a:schemeClr val="bg1"/>
              </a:solidFill>
              <a:latin typeface="+mn-lt"/>
              <a:ea typeface="幼圆" panose="02010509060101010101" pitchFamily="49" charset="-122"/>
            </a:endParaRPr>
          </a:p>
        </p:txBody>
      </p:sp>
      <p:sp>
        <p:nvSpPr>
          <p:cNvPr id="27" name="MH_Text_1"/>
          <p:cNvSpPr txBox="1"/>
          <p:nvPr>
            <p:custDataLst>
              <p:tags r:id="rId11"/>
            </p:custDataLst>
          </p:nvPr>
        </p:nvSpPr>
        <p:spPr>
          <a:xfrm flipH="1">
            <a:off x="2412999" y="2589214"/>
            <a:ext cx="1904995" cy="64228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r">
              <a:defRPr/>
            </a:pPr>
            <a:r>
              <a:rPr lang="zh-CN" altLang="en-US" sz="1200" dirty="0">
                <a:solidFill>
                  <a:schemeClr val="bg1"/>
                </a:solidFill>
                <a:ea typeface="幼圆" panose="02010509060101010101" pitchFamily="49" charset="-122"/>
              </a:rPr>
              <a:t>合理发泄情绪是指在适当的场合，用适当的方式，来解除心中的不良情绪，</a:t>
            </a:r>
            <a:endParaRPr lang="en-US" altLang="zh-CN" sz="1200" dirty="0">
              <a:solidFill>
                <a:schemeClr val="bg1"/>
              </a:solidFill>
              <a:ea typeface="幼圆" panose="02010509060101010101" pitchFamily="49" charset="-122"/>
            </a:endParaRPr>
          </a:p>
        </p:txBody>
      </p:sp>
      <p:sp>
        <p:nvSpPr>
          <p:cNvPr id="28" name="MH_Other_3"/>
          <p:cNvSpPr/>
          <p:nvPr>
            <p:custDataLst>
              <p:tags r:id="rId12"/>
            </p:custDataLst>
          </p:nvPr>
        </p:nvSpPr>
        <p:spPr>
          <a:xfrm flipV="1">
            <a:off x="6910389" y="3840165"/>
            <a:ext cx="846137" cy="217487"/>
          </a:xfrm>
          <a:custGeom>
            <a:avLst/>
            <a:gdLst>
              <a:gd name="connsiteX0" fmla="*/ 0 w 1190172"/>
              <a:gd name="connsiteY0" fmla="*/ 217715 h 217715"/>
              <a:gd name="connsiteX1" fmla="*/ 159657 w 1190172"/>
              <a:gd name="connsiteY1" fmla="*/ 0 h 217715"/>
              <a:gd name="connsiteX2" fmla="*/ 1190172 w 1190172"/>
              <a:gd name="connsiteY2" fmla="*/ 0 h 2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172" h="217715">
                <a:moveTo>
                  <a:pt x="0" y="217715"/>
                </a:moveTo>
                <a:lnTo>
                  <a:pt x="159657" y="0"/>
                </a:lnTo>
                <a:lnTo>
                  <a:pt x="1190172" y="0"/>
                </a:lnTo>
              </a:path>
            </a:pathLst>
          </a:custGeom>
          <a:noFill/>
          <a:ln>
            <a:solidFill>
              <a:srgbClr val="C0C0C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29" name="MH_Other_4"/>
          <p:cNvSpPr/>
          <p:nvPr>
            <p:custDataLst>
              <p:tags r:id="rId13"/>
            </p:custDataLst>
          </p:nvPr>
        </p:nvSpPr>
        <p:spPr>
          <a:xfrm flipH="1" flipV="1">
            <a:off x="4459288" y="3840165"/>
            <a:ext cx="844550" cy="217487"/>
          </a:xfrm>
          <a:custGeom>
            <a:avLst/>
            <a:gdLst>
              <a:gd name="connsiteX0" fmla="*/ 0 w 1190172"/>
              <a:gd name="connsiteY0" fmla="*/ 217715 h 217715"/>
              <a:gd name="connsiteX1" fmla="*/ 159657 w 1190172"/>
              <a:gd name="connsiteY1" fmla="*/ 0 h 217715"/>
              <a:gd name="connsiteX2" fmla="*/ 1190172 w 1190172"/>
              <a:gd name="connsiteY2" fmla="*/ 0 h 2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0172" h="217715">
                <a:moveTo>
                  <a:pt x="0" y="217715"/>
                </a:moveTo>
                <a:lnTo>
                  <a:pt x="159657" y="0"/>
                </a:lnTo>
                <a:lnTo>
                  <a:pt x="1190172" y="0"/>
                </a:lnTo>
              </a:path>
            </a:pathLst>
          </a:custGeom>
          <a:noFill/>
          <a:ln>
            <a:solidFill>
              <a:srgbClr val="C0C0C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30" name="MH_Other_5"/>
          <p:cNvSpPr/>
          <p:nvPr>
            <p:custDataLst>
              <p:tags r:id="rId14"/>
            </p:custDataLst>
          </p:nvPr>
        </p:nvSpPr>
        <p:spPr>
          <a:xfrm>
            <a:off x="4781383" y="1892999"/>
            <a:ext cx="1110557" cy="1110555"/>
          </a:xfrm>
          <a:custGeom>
            <a:avLst/>
            <a:gdLst>
              <a:gd name="connsiteX0" fmla="*/ 1090749 w 1090749"/>
              <a:gd name="connsiteY0" fmla="*/ 0 h 1090749"/>
              <a:gd name="connsiteX1" fmla="*/ 1090749 w 1090749"/>
              <a:gd name="connsiteY1" fmla="*/ 520353 h 1090749"/>
              <a:gd name="connsiteX2" fmla="*/ 1054097 w 1090749"/>
              <a:gd name="connsiteY2" fmla="*/ 529777 h 1090749"/>
              <a:gd name="connsiteX3" fmla="*/ 529777 w 1090749"/>
              <a:gd name="connsiteY3" fmla="*/ 1054097 h 1090749"/>
              <a:gd name="connsiteX4" fmla="*/ 520353 w 1090749"/>
              <a:gd name="connsiteY4" fmla="*/ 1090749 h 1090749"/>
              <a:gd name="connsiteX5" fmla="*/ 0 w 1090749"/>
              <a:gd name="connsiteY5" fmla="*/ 1090749 h 1090749"/>
              <a:gd name="connsiteX6" fmla="*/ 9646 w 1090749"/>
              <a:gd name="connsiteY6" fmla="*/ 1027542 h 1090749"/>
              <a:gd name="connsiteX7" fmla="*/ 1027542 w 1090749"/>
              <a:gd name="connsiteY7" fmla="*/ 9646 h 1090749"/>
              <a:gd name="connsiteX8" fmla="*/ 1090749 w 1090749"/>
              <a:gd name="connsiteY8" fmla="*/ 0 h 109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749" h="1090749">
                <a:moveTo>
                  <a:pt x="1090749" y="0"/>
                </a:moveTo>
                <a:lnTo>
                  <a:pt x="1090749" y="520353"/>
                </a:lnTo>
                <a:lnTo>
                  <a:pt x="1054097" y="529777"/>
                </a:lnTo>
                <a:cubicBezTo>
                  <a:pt x="804459" y="607423"/>
                  <a:pt x="607423" y="804459"/>
                  <a:pt x="529777" y="1054097"/>
                </a:cubicBezTo>
                <a:lnTo>
                  <a:pt x="520353" y="1090749"/>
                </a:lnTo>
                <a:lnTo>
                  <a:pt x="0" y="1090749"/>
                </a:lnTo>
                <a:lnTo>
                  <a:pt x="9646" y="1027542"/>
                </a:lnTo>
                <a:cubicBezTo>
                  <a:pt x="114196" y="516617"/>
                  <a:pt x="516617" y="114196"/>
                  <a:pt x="1027542" y="9646"/>
                </a:cubicBezTo>
                <a:lnTo>
                  <a:pt x="109074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  <a:ea typeface="幼圆" panose="02010509060101010101" pitchFamily="49" charset="-122"/>
            </a:endParaRPr>
          </a:p>
        </p:txBody>
      </p:sp>
      <p:sp>
        <p:nvSpPr>
          <p:cNvPr id="31" name="MH_Other_6"/>
          <p:cNvSpPr/>
          <p:nvPr>
            <p:custDataLst>
              <p:tags r:id="rId15"/>
            </p:custDataLst>
          </p:nvPr>
        </p:nvSpPr>
        <p:spPr>
          <a:xfrm>
            <a:off x="6300061" y="1892999"/>
            <a:ext cx="1110557" cy="1110555"/>
          </a:xfrm>
          <a:custGeom>
            <a:avLst/>
            <a:gdLst>
              <a:gd name="connsiteX0" fmla="*/ 0 w 1090749"/>
              <a:gd name="connsiteY0" fmla="*/ 0 h 1090749"/>
              <a:gd name="connsiteX1" fmla="*/ 63206 w 1090749"/>
              <a:gd name="connsiteY1" fmla="*/ 9646 h 1090749"/>
              <a:gd name="connsiteX2" fmla="*/ 1081102 w 1090749"/>
              <a:gd name="connsiteY2" fmla="*/ 1027542 h 1090749"/>
              <a:gd name="connsiteX3" fmla="*/ 1090749 w 1090749"/>
              <a:gd name="connsiteY3" fmla="*/ 1090749 h 1090749"/>
              <a:gd name="connsiteX4" fmla="*/ 570395 w 1090749"/>
              <a:gd name="connsiteY4" fmla="*/ 1090749 h 1090749"/>
              <a:gd name="connsiteX5" fmla="*/ 560971 w 1090749"/>
              <a:gd name="connsiteY5" fmla="*/ 1054097 h 1090749"/>
              <a:gd name="connsiteX6" fmla="*/ 36651 w 1090749"/>
              <a:gd name="connsiteY6" fmla="*/ 529777 h 1090749"/>
              <a:gd name="connsiteX7" fmla="*/ 0 w 1090749"/>
              <a:gd name="connsiteY7" fmla="*/ 520353 h 1090749"/>
              <a:gd name="connsiteX8" fmla="*/ 0 w 1090749"/>
              <a:gd name="connsiteY8" fmla="*/ 0 h 109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749" h="1090749">
                <a:moveTo>
                  <a:pt x="0" y="0"/>
                </a:moveTo>
                <a:lnTo>
                  <a:pt x="63206" y="9646"/>
                </a:lnTo>
                <a:cubicBezTo>
                  <a:pt x="574131" y="114196"/>
                  <a:pt x="976552" y="516617"/>
                  <a:pt x="1081102" y="1027542"/>
                </a:cubicBezTo>
                <a:lnTo>
                  <a:pt x="1090749" y="1090749"/>
                </a:lnTo>
                <a:lnTo>
                  <a:pt x="570395" y="1090749"/>
                </a:lnTo>
                <a:lnTo>
                  <a:pt x="560971" y="1054097"/>
                </a:lnTo>
                <a:cubicBezTo>
                  <a:pt x="483326" y="804459"/>
                  <a:pt x="286290" y="607423"/>
                  <a:pt x="36651" y="529777"/>
                </a:cubicBezTo>
                <a:lnTo>
                  <a:pt x="0" y="520353"/>
                </a:lnTo>
                <a:lnTo>
                  <a:pt x="0" y="0"/>
                </a:lnTo>
                <a:close/>
              </a:path>
            </a:pathLst>
          </a:custGeom>
          <a:solidFill>
            <a:srgbClr val="FDB87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  <a:ea typeface="幼圆" panose="02010509060101010101" pitchFamily="49" charset="-122"/>
            </a:endParaRPr>
          </a:p>
        </p:txBody>
      </p:sp>
      <p:sp>
        <p:nvSpPr>
          <p:cNvPr id="32" name="MH_Other_7"/>
          <p:cNvSpPr/>
          <p:nvPr>
            <p:custDataLst>
              <p:tags r:id="rId16"/>
            </p:custDataLst>
          </p:nvPr>
        </p:nvSpPr>
        <p:spPr>
          <a:xfrm>
            <a:off x="4781383" y="3411676"/>
            <a:ext cx="1110557" cy="1110555"/>
          </a:xfrm>
          <a:custGeom>
            <a:avLst/>
            <a:gdLst>
              <a:gd name="connsiteX0" fmla="*/ 0 w 1090749"/>
              <a:gd name="connsiteY0" fmla="*/ 0 h 1090749"/>
              <a:gd name="connsiteX1" fmla="*/ 520353 w 1090749"/>
              <a:gd name="connsiteY1" fmla="*/ 0 h 1090749"/>
              <a:gd name="connsiteX2" fmla="*/ 529777 w 1090749"/>
              <a:gd name="connsiteY2" fmla="*/ 36651 h 1090749"/>
              <a:gd name="connsiteX3" fmla="*/ 1054097 w 1090749"/>
              <a:gd name="connsiteY3" fmla="*/ 560971 h 1090749"/>
              <a:gd name="connsiteX4" fmla="*/ 1090749 w 1090749"/>
              <a:gd name="connsiteY4" fmla="*/ 570395 h 1090749"/>
              <a:gd name="connsiteX5" fmla="*/ 1090749 w 1090749"/>
              <a:gd name="connsiteY5" fmla="*/ 1090749 h 1090749"/>
              <a:gd name="connsiteX6" fmla="*/ 1027542 w 1090749"/>
              <a:gd name="connsiteY6" fmla="*/ 1081102 h 1090749"/>
              <a:gd name="connsiteX7" fmla="*/ 9646 w 1090749"/>
              <a:gd name="connsiteY7" fmla="*/ 63206 h 1090749"/>
              <a:gd name="connsiteX8" fmla="*/ 0 w 1090749"/>
              <a:gd name="connsiteY8" fmla="*/ 0 h 109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749" h="1090749">
                <a:moveTo>
                  <a:pt x="0" y="0"/>
                </a:moveTo>
                <a:lnTo>
                  <a:pt x="520353" y="0"/>
                </a:lnTo>
                <a:lnTo>
                  <a:pt x="529777" y="36651"/>
                </a:lnTo>
                <a:cubicBezTo>
                  <a:pt x="607423" y="286290"/>
                  <a:pt x="804459" y="483326"/>
                  <a:pt x="1054097" y="560971"/>
                </a:cubicBezTo>
                <a:lnTo>
                  <a:pt x="1090749" y="570395"/>
                </a:lnTo>
                <a:lnTo>
                  <a:pt x="1090749" y="1090749"/>
                </a:lnTo>
                <a:lnTo>
                  <a:pt x="1027542" y="1081102"/>
                </a:lnTo>
                <a:cubicBezTo>
                  <a:pt x="516617" y="976552"/>
                  <a:pt x="114196" y="574131"/>
                  <a:pt x="9646" y="6320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  <a:ea typeface="幼圆" panose="02010509060101010101" pitchFamily="49" charset="-122"/>
            </a:endParaRPr>
          </a:p>
        </p:txBody>
      </p:sp>
      <p:sp>
        <p:nvSpPr>
          <p:cNvPr id="33" name="MH_Other_8"/>
          <p:cNvSpPr/>
          <p:nvPr>
            <p:custDataLst>
              <p:tags r:id="rId17"/>
            </p:custDataLst>
          </p:nvPr>
        </p:nvSpPr>
        <p:spPr>
          <a:xfrm>
            <a:off x="6300061" y="3411673"/>
            <a:ext cx="1110555" cy="1110554"/>
          </a:xfrm>
          <a:custGeom>
            <a:avLst/>
            <a:gdLst>
              <a:gd name="connsiteX0" fmla="*/ 570395 w 1090748"/>
              <a:gd name="connsiteY0" fmla="*/ 0 h 1090748"/>
              <a:gd name="connsiteX1" fmla="*/ 1090748 w 1090748"/>
              <a:gd name="connsiteY1" fmla="*/ 0 h 1090748"/>
              <a:gd name="connsiteX2" fmla="*/ 1081102 w 1090748"/>
              <a:gd name="connsiteY2" fmla="*/ 63206 h 1090748"/>
              <a:gd name="connsiteX3" fmla="*/ 63206 w 1090748"/>
              <a:gd name="connsiteY3" fmla="*/ 1081102 h 1090748"/>
              <a:gd name="connsiteX4" fmla="*/ 0 w 1090748"/>
              <a:gd name="connsiteY4" fmla="*/ 1090748 h 1090748"/>
              <a:gd name="connsiteX5" fmla="*/ 0 w 1090748"/>
              <a:gd name="connsiteY5" fmla="*/ 570395 h 1090748"/>
              <a:gd name="connsiteX6" fmla="*/ 36651 w 1090748"/>
              <a:gd name="connsiteY6" fmla="*/ 560971 h 1090748"/>
              <a:gd name="connsiteX7" fmla="*/ 560971 w 1090748"/>
              <a:gd name="connsiteY7" fmla="*/ 36651 h 1090748"/>
              <a:gd name="connsiteX8" fmla="*/ 570395 w 1090748"/>
              <a:gd name="connsiteY8" fmla="*/ 0 h 109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748" h="1090748">
                <a:moveTo>
                  <a:pt x="570395" y="0"/>
                </a:moveTo>
                <a:lnTo>
                  <a:pt x="1090748" y="0"/>
                </a:lnTo>
                <a:lnTo>
                  <a:pt x="1081102" y="63206"/>
                </a:lnTo>
                <a:cubicBezTo>
                  <a:pt x="976552" y="574131"/>
                  <a:pt x="574131" y="976552"/>
                  <a:pt x="63206" y="1081102"/>
                </a:cubicBezTo>
                <a:lnTo>
                  <a:pt x="0" y="1090748"/>
                </a:lnTo>
                <a:lnTo>
                  <a:pt x="0" y="570395"/>
                </a:lnTo>
                <a:lnTo>
                  <a:pt x="36651" y="560971"/>
                </a:lnTo>
                <a:cubicBezTo>
                  <a:pt x="286290" y="483326"/>
                  <a:pt x="483326" y="286290"/>
                  <a:pt x="560971" y="36651"/>
                </a:cubicBezTo>
                <a:lnTo>
                  <a:pt x="57039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  <a:ea typeface="幼圆" panose="02010509060101010101" pitchFamily="49" charset="-122"/>
            </a:endParaRPr>
          </a:p>
        </p:txBody>
      </p:sp>
      <p:sp>
        <p:nvSpPr>
          <p:cNvPr id="34" name="MH_SubTitle_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897814" y="3600451"/>
            <a:ext cx="20034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lt"/>
                <a:ea typeface="幼圆" panose="02010509060101010101" pitchFamily="49" charset="-122"/>
              </a:rPr>
              <a:t>转移注意法</a:t>
            </a:r>
            <a:endParaRPr lang="zh-CN" altLang="en-US" sz="2000" b="1" dirty="0">
              <a:solidFill>
                <a:schemeClr val="bg1"/>
              </a:solidFill>
              <a:latin typeface="+mn-lt"/>
              <a:ea typeface="幼圆" panose="02010509060101010101" pitchFamily="49" charset="-122"/>
            </a:endParaRPr>
          </a:p>
        </p:txBody>
      </p:sp>
      <p:sp>
        <p:nvSpPr>
          <p:cNvPr id="35" name="MH_SubTitle_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2314576" y="3600451"/>
            <a:ext cx="20034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lt"/>
                <a:ea typeface="幼圆" panose="02010509060101010101" pitchFamily="49" charset="-122"/>
              </a:rPr>
              <a:t>心理换位法</a:t>
            </a:r>
            <a:endParaRPr lang="zh-CN" altLang="en-US" sz="2000" b="1" dirty="0">
              <a:solidFill>
                <a:schemeClr val="bg1"/>
              </a:solidFill>
              <a:latin typeface="+mn-lt"/>
              <a:ea typeface="幼圆" panose="02010509060101010101" pitchFamily="49" charset="-122"/>
            </a:endParaRPr>
          </a:p>
        </p:txBody>
      </p:sp>
      <p:sp>
        <p:nvSpPr>
          <p:cNvPr id="36" name="MH_Text_1"/>
          <p:cNvSpPr txBox="1"/>
          <p:nvPr>
            <p:custDataLst>
              <p:tags r:id="rId20"/>
            </p:custDataLst>
          </p:nvPr>
        </p:nvSpPr>
        <p:spPr>
          <a:xfrm flipH="1">
            <a:off x="2450966" y="4268789"/>
            <a:ext cx="1904995" cy="64228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r">
              <a:defRPr/>
            </a:pPr>
            <a:r>
              <a:rPr lang="zh-CN" altLang="en-US" sz="1200" dirty="0">
                <a:solidFill>
                  <a:schemeClr val="bg1"/>
                </a:solidFill>
                <a:ea typeface="幼圆" panose="02010509060101010101" pitchFamily="49" charset="-122"/>
              </a:rPr>
              <a:t>合理发泄情绪是指在适当的场合，用适当的方式，来解除心中的不良情绪，</a:t>
            </a:r>
            <a:endParaRPr lang="en-US" altLang="zh-CN" sz="1200" dirty="0">
              <a:solidFill>
                <a:schemeClr val="bg1"/>
              </a:solidFill>
              <a:ea typeface="幼圆" panose="02010509060101010101" pitchFamily="49" charset="-122"/>
            </a:endParaRPr>
          </a:p>
        </p:txBody>
      </p:sp>
      <p:sp>
        <p:nvSpPr>
          <p:cNvPr id="37" name="MH_Text_1"/>
          <p:cNvSpPr txBox="1"/>
          <p:nvPr>
            <p:custDataLst>
              <p:tags r:id="rId21"/>
            </p:custDataLst>
          </p:nvPr>
        </p:nvSpPr>
        <p:spPr>
          <a:xfrm flipH="1">
            <a:off x="7874006" y="2589214"/>
            <a:ext cx="1904995" cy="64228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zh-CN" altLang="en-US" sz="1200" dirty="0">
                <a:solidFill>
                  <a:schemeClr val="bg1"/>
                </a:solidFill>
                <a:ea typeface="幼圆" panose="02010509060101010101" pitchFamily="49" charset="-122"/>
              </a:rPr>
              <a:t>合理发泄情绪是指在适当的场合，用适当的方式，来解除心中的不良情绪，</a:t>
            </a:r>
            <a:endParaRPr lang="en-US" altLang="zh-CN" sz="1200" dirty="0">
              <a:solidFill>
                <a:schemeClr val="bg1"/>
              </a:solidFill>
              <a:ea typeface="幼圆" panose="02010509060101010101" pitchFamily="49" charset="-122"/>
            </a:endParaRPr>
          </a:p>
        </p:txBody>
      </p:sp>
      <p:sp>
        <p:nvSpPr>
          <p:cNvPr id="38" name="MH_Text_1"/>
          <p:cNvSpPr txBox="1"/>
          <p:nvPr>
            <p:custDataLst>
              <p:tags r:id="rId22"/>
            </p:custDataLst>
          </p:nvPr>
        </p:nvSpPr>
        <p:spPr>
          <a:xfrm flipH="1">
            <a:off x="7874006" y="4268789"/>
            <a:ext cx="1904995" cy="64228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defRPr/>
            </a:pPr>
            <a:r>
              <a:rPr lang="zh-CN" altLang="en-US" sz="1200" dirty="0">
                <a:solidFill>
                  <a:schemeClr val="bg1"/>
                </a:solidFill>
                <a:ea typeface="幼圆" panose="02010509060101010101" pitchFamily="49" charset="-122"/>
              </a:rPr>
              <a:t>合理发泄情绪是指在适当的场合，用适当的方式，来解除心中的不良情绪，</a:t>
            </a:r>
            <a:endParaRPr lang="en-US" altLang="zh-CN" sz="1200" dirty="0">
              <a:solidFill>
                <a:schemeClr val="bg1"/>
              </a:solidFill>
              <a:ea typeface="幼圆" panose="02010509060101010101" pitchFamily="49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375827" y="2486861"/>
            <a:ext cx="1431374" cy="143137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542002" y="2847539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方法</a:t>
            </a:r>
            <a:endParaRPr lang="zh-CN" altLang="en-US" sz="36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49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49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99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99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99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8" grpId="0"/>
      <p:bldP spid="25" grpId="0" animBg="1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7" grpId="0" animBg="1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摆脱不良的情绪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402200" y="2926895"/>
            <a:ext cx="1602612" cy="1568022"/>
          </a:xfrm>
          <a:prstGeom prst="ellipse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585010" y="2926895"/>
            <a:ext cx="1602612" cy="1609304"/>
          </a:xfrm>
          <a:prstGeom prst="ellipse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810796" y="2926895"/>
            <a:ext cx="1602612" cy="1568022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993605" y="2926895"/>
            <a:ext cx="1602612" cy="1568022"/>
          </a:xfrm>
          <a:prstGeom prst="ellipse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2716659" y="2917082"/>
            <a:ext cx="558995" cy="558995"/>
          </a:xfrm>
          <a:prstGeom prst="ellipse">
            <a:avLst/>
          </a:prstGeom>
          <a:solidFill>
            <a:schemeClr val="bg1"/>
          </a:solidFill>
          <a:ln>
            <a:solidFill>
              <a:srgbClr val="6BA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幼圆" panose="02010509060101010101" pitchFamily="49" charset="-122"/>
              </a:rPr>
              <a:t>哭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ea typeface="幼圆" panose="02010509060101010101" pitchFamily="49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630740" y="4629911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适当的哭一场</a:t>
            </a:r>
            <a:endParaRPr lang="zh-CN" altLang="en-US" sz="1600" dirty="0">
              <a:ea typeface="幼圆" panose="02010509060101010101" pitchFamily="49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200412" y="2976414"/>
            <a:ext cx="558995" cy="558995"/>
          </a:xfrm>
          <a:prstGeom prst="ellipse">
            <a:avLst/>
          </a:prstGeom>
          <a:solidFill>
            <a:schemeClr val="bg1"/>
          </a:solidFill>
          <a:ln>
            <a:solidFill>
              <a:srgbClr val="6BA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rPr>
              <a:t>动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ea typeface="幼圆" panose="02010509060101010101" pitchFamily="49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7515720" y="2998105"/>
            <a:ext cx="558995" cy="558995"/>
          </a:xfrm>
          <a:prstGeom prst="ellipse">
            <a:avLst/>
          </a:prstGeom>
          <a:solidFill>
            <a:schemeClr val="bg1"/>
          </a:solidFill>
          <a:ln>
            <a:solidFill>
              <a:srgbClr val="6BA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rPr>
              <a:t>喊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ea typeface="幼圆" panose="02010509060101010101" pitchFamily="49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9926825" y="2989113"/>
            <a:ext cx="558995" cy="558995"/>
          </a:xfrm>
          <a:prstGeom prst="ellipse">
            <a:avLst/>
          </a:prstGeom>
          <a:solidFill>
            <a:schemeClr val="bg1"/>
          </a:solidFill>
          <a:ln>
            <a:solidFill>
              <a:srgbClr val="6BA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rPr>
              <a:t>诉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ea typeface="幼圆" panose="02010509060101010101" pitchFamily="49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462678" y="4629911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痛快地喊一回</a:t>
            </a:r>
            <a:endParaRPr lang="zh-CN" altLang="en-US" sz="1600" dirty="0">
              <a:ea typeface="幼圆" panose="02010509060101010101" pitchFamily="49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679772" y="4629911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向亲朋好友倾诉衷肠</a:t>
            </a:r>
            <a:endParaRPr lang="zh-CN" altLang="en-US" sz="1600" dirty="0">
              <a:ea typeface="幼圆" panose="02010509060101010101" pitchFamily="49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908626" y="4629911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进行适当的运动</a:t>
            </a:r>
            <a:endParaRPr lang="zh-CN" altLang="en-US" sz="1600" dirty="0">
              <a:ea typeface="幼圆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41402" y="2113296"/>
            <a:ext cx="9536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ea typeface="幼圆" panose="02010509060101010101" pitchFamily="49" charset="-122"/>
              </a:rPr>
              <a:t>合理发泄情绪是指在适当的场合，用适当的方式，来解除心中的不良情绪，发泄可以防止不良情绪对人体的危害。</a:t>
            </a:r>
            <a:endParaRPr lang="zh-CN" altLang="en-US" sz="1600" dirty="0">
              <a:solidFill>
                <a:schemeClr val="bg1"/>
              </a:solidFill>
              <a:ea typeface="幼圆" panose="02010509060101010101" pitchFamily="49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144069" y="1544426"/>
            <a:ext cx="272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合理发泄情绪法</a:t>
            </a:r>
            <a:endParaRPr lang="zh-CN" altLang="en-US" sz="2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1314151" y="1466771"/>
            <a:ext cx="830962" cy="53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49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49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61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49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49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49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49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49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49"/>
                            </p:stCondLst>
                            <p:childTnLst>
                              <p:par>
                                <p:cTn id="8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49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49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49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49"/>
                            </p:stCondLst>
                            <p:childTnLst>
                              <p:par>
                                <p:cTn id="1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549"/>
                            </p:stCondLst>
                            <p:childTnLst>
                              <p:par>
                                <p:cTn id="1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49"/>
                            </p:stCondLst>
                            <p:childTnLst>
                              <p:par>
                                <p:cTn id="1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0" grpId="0"/>
      <p:bldP spid="41" grpId="0" animBg="1"/>
      <p:bldP spid="42" grpId="0" animBg="1"/>
      <p:bldP spid="43" grpId="0" animBg="1"/>
      <p:bldP spid="44" grpId="0"/>
      <p:bldP spid="45" grpId="0"/>
      <p:bldP spid="46" grpId="0"/>
      <p:bldP spid="3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摆脱不良的情绪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1341403" y="2113296"/>
            <a:ext cx="38909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a typeface="幼圆" panose="02010509060101010101" pitchFamily="49" charset="-122"/>
              </a:rPr>
              <a:t>转移注意力就是把注意力从引起不良情绪的事情转移到其他事情上，这样就可以使人从消极情绪中解脱出来，从而激发积极、愉快的情绪反应。</a:t>
            </a:r>
            <a:endParaRPr lang="zh-CN" altLang="en-US" sz="1600" dirty="0">
              <a:solidFill>
                <a:schemeClr val="bg1"/>
              </a:solidFill>
              <a:ea typeface="幼圆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a typeface="幼圆" panose="02010509060101010101" pitchFamily="49" charset="-122"/>
              </a:rPr>
              <a:t>如：画画、游戏、打球、下棋、听音乐、看电影</a:t>
            </a:r>
            <a:r>
              <a:rPr lang="en-US" altLang="zh-CN" sz="1600" dirty="0">
                <a:solidFill>
                  <a:schemeClr val="bg1"/>
                </a:solidFill>
                <a:ea typeface="幼圆" panose="02010509060101010101" pitchFamily="49" charset="-122"/>
              </a:rPr>
              <a:t>······</a:t>
            </a:r>
            <a:endParaRPr lang="en-US" altLang="zh-CN" sz="1600" dirty="0">
              <a:solidFill>
                <a:schemeClr val="bg1"/>
              </a:solidFill>
              <a:ea typeface="幼圆" panose="020105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144069" y="1544426"/>
            <a:ext cx="2358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转移注意力法</a:t>
            </a:r>
            <a:endParaRPr lang="zh-CN" altLang="en-US" sz="2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314151" y="1466771"/>
            <a:ext cx="830962" cy="53339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878841" y="3712459"/>
            <a:ext cx="1602612" cy="156802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862164" y="1901474"/>
            <a:ext cx="1602612" cy="156802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8744858" y="3709718"/>
            <a:ext cx="1602612" cy="15680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8776153" y="1901474"/>
            <a:ext cx="1540021" cy="1568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49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49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49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摆脱不良的情绪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341403" y="2875296"/>
            <a:ext cx="54276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ea typeface="幼圆" panose="02010509060101010101" pitchFamily="49" charset="-122"/>
              </a:rPr>
              <a:t>激励自己要用正面积极的语言，比如，说“我一定会成功”，而不说“我不可能失败”。因为前者在你自己的大脑中种下的是成功的种子，你的潜意识会指挥你去“成功”；而后者种下的是失败的种子，你的潜意识会给自己设置“失败”的栏杆。 </a:t>
            </a:r>
            <a:endParaRPr lang="zh-CN" altLang="en-US" sz="1600" dirty="0">
              <a:solidFill>
                <a:schemeClr val="bg1"/>
              </a:solidFill>
              <a:ea typeface="幼圆" panose="020105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44069" y="1544426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自我激励法</a:t>
            </a:r>
            <a:endParaRPr lang="zh-CN" altLang="en-US" sz="2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314151" y="1466771"/>
            <a:ext cx="830962" cy="5333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122" y="1843087"/>
            <a:ext cx="3071959" cy="4776337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6870694" y="2814793"/>
            <a:ext cx="0" cy="2076863"/>
          </a:xfrm>
          <a:prstGeom prst="line">
            <a:avLst/>
          </a:prstGeom>
          <a:ln w="285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4179674" y="4636950"/>
            <a:ext cx="2905330" cy="0"/>
          </a:xfrm>
          <a:prstGeom prst="line">
            <a:avLst/>
          </a:prstGeom>
          <a:ln w="285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093790" y="2502417"/>
            <a:ext cx="0" cy="2076863"/>
          </a:xfrm>
          <a:prstGeom prst="line">
            <a:avLst/>
          </a:prstGeom>
          <a:ln w="285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802466" y="2735596"/>
            <a:ext cx="2905330" cy="0"/>
          </a:xfrm>
          <a:prstGeom prst="line">
            <a:avLst/>
          </a:prstGeom>
          <a:ln w="28575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49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49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49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49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摆脱不良的情绪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341402" y="2113296"/>
            <a:ext cx="9536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ea typeface="幼圆" panose="02010509060101010101" pitchFamily="49" charset="-122"/>
              </a:rPr>
              <a:t>所谓“心理换位”就是设身处地，从别人所处的位置和角色去思考，体会对方行为的原因，不要单纯地以自己的心态简单地看待问题，对待他人。 </a:t>
            </a:r>
            <a:endParaRPr lang="zh-CN" altLang="en-US" sz="1600" dirty="0">
              <a:solidFill>
                <a:schemeClr val="bg1"/>
              </a:solidFill>
              <a:ea typeface="幼圆" panose="020105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44069" y="1544426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心理换位法</a:t>
            </a:r>
            <a:endParaRPr lang="zh-CN" altLang="en-US" sz="2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314151" y="1466771"/>
            <a:ext cx="830962" cy="533393"/>
          </a:xfrm>
          <a:prstGeom prst="rect">
            <a:avLst/>
          </a:prstGeom>
        </p:spPr>
      </p:pic>
      <p:sp>
        <p:nvSpPr>
          <p:cNvPr id="18" name="rotating-arrows-circle_50446"/>
          <p:cNvSpPr>
            <a:spLocks noChangeAspect="1"/>
          </p:cNvSpPr>
          <p:nvPr/>
        </p:nvSpPr>
        <p:spPr bwMode="auto">
          <a:xfrm>
            <a:off x="5088246" y="2914259"/>
            <a:ext cx="2015507" cy="2125012"/>
          </a:xfrm>
          <a:custGeom>
            <a:avLst/>
            <a:gdLst>
              <a:gd name="T0" fmla="*/ 392 w 392"/>
              <a:gd name="T1" fmla="*/ 295 h 414"/>
              <a:gd name="T2" fmla="*/ 250 w 392"/>
              <a:gd name="T3" fmla="*/ 386 h 414"/>
              <a:gd name="T4" fmla="*/ 211 w 392"/>
              <a:gd name="T5" fmla="*/ 389 h 414"/>
              <a:gd name="T6" fmla="*/ 96 w 392"/>
              <a:gd name="T7" fmla="*/ 356 h 414"/>
              <a:gd name="T8" fmla="*/ 56 w 392"/>
              <a:gd name="T9" fmla="*/ 414 h 414"/>
              <a:gd name="T10" fmla="*/ 5 w 392"/>
              <a:gd name="T11" fmla="*/ 259 h 414"/>
              <a:gd name="T12" fmla="*/ 167 w 392"/>
              <a:gd name="T13" fmla="*/ 251 h 414"/>
              <a:gd name="T14" fmla="*/ 126 w 392"/>
              <a:gd name="T15" fmla="*/ 312 h 414"/>
              <a:gd name="T16" fmla="*/ 241 w 392"/>
              <a:gd name="T17" fmla="*/ 333 h 414"/>
              <a:gd name="T18" fmla="*/ 348 w 392"/>
              <a:gd name="T19" fmla="*/ 265 h 414"/>
              <a:gd name="T20" fmla="*/ 392 w 392"/>
              <a:gd name="T21" fmla="*/ 295 h 414"/>
              <a:gd name="T22" fmla="*/ 271 w 392"/>
              <a:gd name="T23" fmla="*/ 109 h 414"/>
              <a:gd name="T24" fmla="*/ 226 w 392"/>
              <a:gd name="T25" fmla="*/ 175 h 414"/>
              <a:gd name="T26" fmla="*/ 388 w 392"/>
              <a:gd name="T27" fmla="*/ 167 h 414"/>
              <a:gd name="T28" fmla="*/ 336 w 392"/>
              <a:gd name="T29" fmla="*/ 12 h 414"/>
              <a:gd name="T30" fmla="*/ 300 w 392"/>
              <a:gd name="T31" fmla="*/ 65 h 414"/>
              <a:gd name="T32" fmla="*/ 0 w 392"/>
              <a:gd name="T33" fmla="*/ 123 h 414"/>
              <a:gd name="T34" fmla="*/ 44 w 392"/>
              <a:gd name="T35" fmla="*/ 153 h 414"/>
              <a:gd name="T36" fmla="*/ 271 w 392"/>
              <a:gd name="T37" fmla="*/ 109 h 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92" h="414">
                <a:moveTo>
                  <a:pt x="392" y="295"/>
                </a:moveTo>
                <a:cubicBezTo>
                  <a:pt x="358" y="343"/>
                  <a:pt x="308" y="375"/>
                  <a:pt x="250" y="386"/>
                </a:cubicBezTo>
                <a:cubicBezTo>
                  <a:pt x="237" y="388"/>
                  <a:pt x="224" y="389"/>
                  <a:pt x="211" y="389"/>
                </a:cubicBezTo>
                <a:cubicBezTo>
                  <a:pt x="171" y="389"/>
                  <a:pt x="131" y="378"/>
                  <a:pt x="96" y="356"/>
                </a:cubicBezTo>
                <a:lnTo>
                  <a:pt x="56" y="414"/>
                </a:lnTo>
                <a:lnTo>
                  <a:pt x="5" y="259"/>
                </a:lnTo>
                <a:lnTo>
                  <a:pt x="167" y="251"/>
                </a:lnTo>
                <a:lnTo>
                  <a:pt x="126" y="312"/>
                </a:lnTo>
                <a:cubicBezTo>
                  <a:pt x="160" y="332"/>
                  <a:pt x="201" y="340"/>
                  <a:pt x="241" y="333"/>
                </a:cubicBezTo>
                <a:cubicBezTo>
                  <a:pt x="285" y="325"/>
                  <a:pt x="323" y="301"/>
                  <a:pt x="348" y="265"/>
                </a:cubicBezTo>
                <a:lnTo>
                  <a:pt x="392" y="295"/>
                </a:lnTo>
                <a:close/>
                <a:moveTo>
                  <a:pt x="271" y="109"/>
                </a:moveTo>
                <a:lnTo>
                  <a:pt x="226" y="175"/>
                </a:lnTo>
                <a:lnTo>
                  <a:pt x="388" y="167"/>
                </a:lnTo>
                <a:lnTo>
                  <a:pt x="336" y="12"/>
                </a:lnTo>
                <a:lnTo>
                  <a:pt x="300" y="65"/>
                </a:lnTo>
                <a:cubicBezTo>
                  <a:pt x="202" y="0"/>
                  <a:pt x="68" y="25"/>
                  <a:pt x="0" y="123"/>
                </a:cubicBezTo>
                <a:lnTo>
                  <a:pt x="44" y="153"/>
                </a:lnTo>
                <a:cubicBezTo>
                  <a:pt x="95" y="80"/>
                  <a:pt x="196" y="61"/>
                  <a:pt x="271" y="1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5526919" y="3451855"/>
            <a:ext cx="569080" cy="527348"/>
          </a:xfrm>
          <a:custGeom>
            <a:avLst/>
            <a:gdLst>
              <a:gd name="T0" fmla="*/ 416334317 w 5965"/>
              <a:gd name="T1" fmla="*/ 75815881 h 5525"/>
              <a:gd name="T2" fmla="*/ 416538070 w 5965"/>
              <a:gd name="T3" fmla="*/ 102142015 h 5525"/>
              <a:gd name="T4" fmla="*/ 412968551 w 5965"/>
              <a:gd name="T5" fmla="*/ 149998739 h 5525"/>
              <a:gd name="T6" fmla="*/ 415008322 w 5965"/>
              <a:gd name="T7" fmla="*/ 163264210 h 5525"/>
              <a:gd name="T8" fmla="*/ 420413859 w 5965"/>
              <a:gd name="T9" fmla="*/ 173672291 h 5525"/>
              <a:gd name="T10" fmla="*/ 424493721 w 5965"/>
              <a:gd name="T11" fmla="*/ 190712788 h 5525"/>
              <a:gd name="T12" fmla="*/ 423983698 w 5965"/>
              <a:gd name="T13" fmla="*/ 209080215 h 5525"/>
              <a:gd name="T14" fmla="*/ 420107909 w 5965"/>
              <a:gd name="T15" fmla="*/ 229590285 h 5525"/>
              <a:gd name="T16" fmla="*/ 413478254 w 5965"/>
              <a:gd name="T17" fmla="*/ 244691987 h 5525"/>
              <a:gd name="T18" fmla="*/ 407766767 w 5965"/>
              <a:gd name="T19" fmla="*/ 249590096 h 5525"/>
              <a:gd name="T20" fmla="*/ 397465396 w 5965"/>
              <a:gd name="T21" fmla="*/ 255814496 h 5525"/>
              <a:gd name="T22" fmla="*/ 392671758 w 5965"/>
              <a:gd name="T23" fmla="*/ 263977690 h 5525"/>
              <a:gd name="T24" fmla="*/ 390020087 w 5965"/>
              <a:gd name="T25" fmla="*/ 284385517 h 5525"/>
              <a:gd name="T26" fmla="*/ 387878120 w 5965"/>
              <a:gd name="T27" fmla="*/ 299385614 h 5525"/>
              <a:gd name="T28" fmla="*/ 380840638 w 5965"/>
              <a:gd name="T29" fmla="*/ 311222230 h 5525"/>
              <a:gd name="T30" fmla="*/ 372681234 w 5965"/>
              <a:gd name="T31" fmla="*/ 324079365 h 5525"/>
              <a:gd name="T32" fmla="*/ 387878120 w 5965"/>
              <a:gd name="T33" fmla="*/ 335099630 h 5525"/>
              <a:gd name="T34" fmla="*/ 404502878 w 5965"/>
              <a:gd name="T35" fmla="*/ 367242149 h 5525"/>
              <a:gd name="T36" fmla="*/ 414090473 w 5965"/>
              <a:gd name="T37" fmla="*/ 377956321 h 5525"/>
              <a:gd name="T38" fmla="*/ 487932935 w 5965"/>
              <a:gd name="T39" fmla="*/ 405201051 h 5525"/>
              <a:gd name="T40" fmla="*/ 557083956 w 5965"/>
              <a:gd name="T41" fmla="*/ 433568224 h 5525"/>
              <a:gd name="T42" fmla="*/ 582786287 w 5965"/>
              <a:gd name="T43" fmla="*/ 444180473 h 5525"/>
              <a:gd name="T44" fmla="*/ 595535256 w 5965"/>
              <a:gd name="T45" fmla="*/ 453160019 h 5525"/>
              <a:gd name="T46" fmla="*/ 604816582 w 5965"/>
              <a:gd name="T47" fmla="*/ 465710742 h 5525"/>
              <a:gd name="T48" fmla="*/ 607774521 w 5965"/>
              <a:gd name="T49" fmla="*/ 515098245 h 5525"/>
              <a:gd name="T50" fmla="*/ 204073 w 5965"/>
              <a:gd name="T51" fmla="*/ 563771320 h 5525"/>
              <a:gd name="T52" fmla="*/ 1427872 w 5965"/>
              <a:gd name="T53" fmla="*/ 479588397 h 5525"/>
              <a:gd name="T54" fmla="*/ 6323706 w 5965"/>
              <a:gd name="T55" fmla="*/ 461017121 h 5525"/>
              <a:gd name="T56" fmla="*/ 16930707 w 5965"/>
              <a:gd name="T57" fmla="*/ 449792689 h 5525"/>
              <a:gd name="T58" fmla="*/ 30495968 w 5965"/>
              <a:gd name="T59" fmla="*/ 441629494 h 5525"/>
              <a:gd name="T60" fmla="*/ 67621272 w 5965"/>
              <a:gd name="T61" fmla="*/ 427751840 h 5525"/>
              <a:gd name="T62" fmla="*/ 156558744 w 5965"/>
              <a:gd name="T63" fmla="*/ 389895181 h 5525"/>
              <a:gd name="T64" fmla="*/ 196336039 w 5965"/>
              <a:gd name="T65" fmla="*/ 376425862 h 5525"/>
              <a:gd name="T66" fmla="*/ 207555259 w 5965"/>
              <a:gd name="T67" fmla="*/ 361425765 h 5525"/>
              <a:gd name="T68" fmla="*/ 232951320 w 5965"/>
              <a:gd name="T69" fmla="*/ 332038392 h 5525"/>
              <a:gd name="T70" fmla="*/ 227545783 w 5965"/>
              <a:gd name="T71" fmla="*/ 319283501 h 5525"/>
              <a:gd name="T72" fmla="*/ 219284183 w 5965"/>
              <a:gd name="T73" fmla="*/ 309487603 h 5525"/>
              <a:gd name="T74" fmla="*/ 211634801 w 5965"/>
              <a:gd name="T75" fmla="*/ 254079869 h 5525"/>
              <a:gd name="T76" fmla="*/ 201435626 w 5965"/>
              <a:gd name="T77" fmla="*/ 252038830 h 5525"/>
              <a:gd name="T78" fmla="*/ 194602217 w 5965"/>
              <a:gd name="T79" fmla="*/ 247549057 h 5525"/>
              <a:gd name="T80" fmla="*/ 188584461 w 5965"/>
              <a:gd name="T81" fmla="*/ 236324625 h 5525"/>
              <a:gd name="T82" fmla="*/ 183484873 w 5965"/>
              <a:gd name="T83" fmla="*/ 214284096 h 5525"/>
              <a:gd name="T84" fmla="*/ 180731007 w 5965"/>
              <a:gd name="T85" fmla="*/ 182651837 h 5525"/>
              <a:gd name="T86" fmla="*/ 183484873 w 5965"/>
              <a:gd name="T87" fmla="*/ 173978383 h 5525"/>
              <a:gd name="T88" fmla="*/ 188380388 w 5965"/>
              <a:gd name="T89" fmla="*/ 161325415 h 5525"/>
              <a:gd name="T90" fmla="*/ 186442494 w 5965"/>
              <a:gd name="T91" fmla="*/ 146325318 h 5525"/>
              <a:gd name="T92" fmla="*/ 182158878 w 5965"/>
              <a:gd name="T93" fmla="*/ 105101329 h 5525"/>
              <a:gd name="T94" fmla="*/ 185728718 w 5965"/>
              <a:gd name="T95" fmla="*/ 72550475 h 5525"/>
              <a:gd name="T96" fmla="*/ 195927893 w 5965"/>
              <a:gd name="T97" fmla="*/ 47856724 h 5525"/>
              <a:gd name="T98" fmla="*/ 211736678 w 5965"/>
              <a:gd name="T99" fmla="*/ 30203724 h 5525"/>
              <a:gd name="T100" fmla="*/ 231931275 w 5965"/>
              <a:gd name="T101" fmla="*/ 18979291 h 5525"/>
              <a:gd name="T102" fmla="*/ 260693422 w 5965"/>
              <a:gd name="T103" fmla="*/ 8367362 h 5525"/>
              <a:gd name="T104" fmla="*/ 283845639 w 5965"/>
              <a:gd name="T105" fmla="*/ 2346811 h 5525"/>
              <a:gd name="T106" fmla="*/ 309547969 w 5965"/>
              <a:gd name="T107" fmla="*/ 0 h 5525"/>
              <a:gd name="T108" fmla="*/ 336575975 w 5965"/>
              <a:gd name="T109" fmla="*/ 3469254 h 5525"/>
              <a:gd name="T110" fmla="*/ 364114003 w 5965"/>
              <a:gd name="T111" fmla="*/ 15305870 h 5525"/>
              <a:gd name="T112" fmla="*/ 399199536 w 5965"/>
              <a:gd name="T113" fmla="*/ 32550854 h 5525"/>
              <a:gd name="T114" fmla="*/ 407256744 w 5965"/>
              <a:gd name="T115" fmla="*/ 44081378 h 552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965" h="5525">
                <a:moveTo>
                  <a:pt x="4036" y="532"/>
                </a:moveTo>
                <a:lnTo>
                  <a:pt x="4036" y="532"/>
                </a:lnTo>
                <a:lnTo>
                  <a:pt x="4053" y="600"/>
                </a:lnTo>
                <a:lnTo>
                  <a:pt x="4065" y="654"/>
                </a:lnTo>
                <a:lnTo>
                  <a:pt x="4075" y="700"/>
                </a:lnTo>
                <a:lnTo>
                  <a:pt x="4082" y="743"/>
                </a:lnTo>
                <a:lnTo>
                  <a:pt x="4085" y="785"/>
                </a:lnTo>
                <a:lnTo>
                  <a:pt x="4088" y="833"/>
                </a:lnTo>
                <a:lnTo>
                  <a:pt x="4088" y="889"/>
                </a:lnTo>
                <a:lnTo>
                  <a:pt x="4087" y="959"/>
                </a:lnTo>
                <a:lnTo>
                  <a:pt x="4084" y="1001"/>
                </a:lnTo>
                <a:lnTo>
                  <a:pt x="4079" y="1065"/>
                </a:lnTo>
                <a:lnTo>
                  <a:pt x="4063" y="1229"/>
                </a:lnTo>
                <a:lnTo>
                  <a:pt x="4056" y="1316"/>
                </a:lnTo>
                <a:lnTo>
                  <a:pt x="4051" y="1398"/>
                </a:lnTo>
                <a:lnTo>
                  <a:pt x="4050" y="1436"/>
                </a:lnTo>
                <a:lnTo>
                  <a:pt x="4049" y="1470"/>
                </a:lnTo>
                <a:lnTo>
                  <a:pt x="4050" y="1499"/>
                </a:lnTo>
                <a:lnTo>
                  <a:pt x="4051" y="1523"/>
                </a:lnTo>
                <a:lnTo>
                  <a:pt x="4055" y="1555"/>
                </a:lnTo>
                <a:lnTo>
                  <a:pt x="4061" y="1580"/>
                </a:lnTo>
                <a:lnTo>
                  <a:pt x="4069" y="1600"/>
                </a:lnTo>
                <a:lnTo>
                  <a:pt x="4076" y="1619"/>
                </a:lnTo>
                <a:lnTo>
                  <a:pt x="4085" y="1636"/>
                </a:lnTo>
                <a:lnTo>
                  <a:pt x="4097" y="1655"/>
                </a:lnTo>
                <a:lnTo>
                  <a:pt x="4109" y="1676"/>
                </a:lnTo>
                <a:lnTo>
                  <a:pt x="4122" y="1702"/>
                </a:lnTo>
                <a:lnTo>
                  <a:pt x="4133" y="1727"/>
                </a:lnTo>
                <a:lnTo>
                  <a:pt x="4142" y="1754"/>
                </a:lnTo>
                <a:lnTo>
                  <a:pt x="4149" y="1782"/>
                </a:lnTo>
                <a:lnTo>
                  <a:pt x="4156" y="1811"/>
                </a:lnTo>
                <a:lnTo>
                  <a:pt x="4159" y="1840"/>
                </a:lnTo>
                <a:lnTo>
                  <a:pt x="4162" y="1869"/>
                </a:lnTo>
                <a:lnTo>
                  <a:pt x="4163" y="1899"/>
                </a:lnTo>
                <a:lnTo>
                  <a:pt x="4165" y="1929"/>
                </a:lnTo>
                <a:lnTo>
                  <a:pt x="4163" y="1959"/>
                </a:lnTo>
                <a:lnTo>
                  <a:pt x="4162" y="1989"/>
                </a:lnTo>
                <a:lnTo>
                  <a:pt x="4160" y="2018"/>
                </a:lnTo>
                <a:lnTo>
                  <a:pt x="4157" y="2049"/>
                </a:lnTo>
                <a:lnTo>
                  <a:pt x="4149" y="2104"/>
                </a:lnTo>
                <a:lnTo>
                  <a:pt x="4140" y="2158"/>
                </a:lnTo>
                <a:lnTo>
                  <a:pt x="4134" y="2187"/>
                </a:lnTo>
                <a:lnTo>
                  <a:pt x="4127" y="2218"/>
                </a:lnTo>
                <a:lnTo>
                  <a:pt x="4119" y="2250"/>
                </a:lnTo>
                <a:lnTo>
                  <a:pt x="4109" y="2283"/>
                </a:lnTo>
                <a:lnTo>
                  <a:pt x="4097" y="2315"/>
                </a:lnTo>
                <a:lnTo>
                  <a:pt x="4084" y="2345"/>
                </a:lnTo>
                <a:lnTo>
                  <a:pt x="4070" y="2373"/>
                </a:lnTo>
                <a:lnTo>
                  <a:pt x="4062" y="2387"/>
                </a:lnTo>
                <a:lnTo>
                  <a:pt x="4054" y="2398"/>
                </a:lnTo>
                <a:lnTo>
                  <a:pt x="4045" y="2410"/>
                </a:lnTo>
                <a:lnTo>
                  <a:pt x="4034" y="2420"/>
                </a:lnTo>
                <a:lnTo>
                  <a:pt x="4023" y="2430"/>
                </a:lnTo>
                <a:lnTo>
                  <a:pt x="4011" y="2438"/>
                </a:lnTo>
                <a:lnTo>
                  <a:pt x="3998" y="2446"/>
                </a:lnTo>
                <a:lnTo>
                  <a:pt x="3986" y="2452"/>
                </a:lnTo>
                <a:lnTo>
                  <a:pt x="3959" y="2467"/>
                </a:lnTo>
                <a:lnTo>
                  <a:pt x="3933" y="2480"/>
                </a:lnTo>
                <a:lnTo>
                  <a:pt x="3920" y="2488"/>
                </a:lnTo>
                <a:lnTo>
                  <a:pt x="3908" y="2497"/>
                </a:lnTo>
                <a:lnTo>
                  <a:pt x="3897" y="2507"/>
                </a:lnTo>
                <a:lnTo>
                  <a:pt x="3887" y="2517"/>
                </a:lnTo>
                <a:lnTo>
                  <a:pt x="3877" y="2529"/>
                </a:lnTo>
                <a:lnTo>
                  <a:pt x="3868" y="2544"/>
                </a:lnTo>
                <a:lnTo>
                  <a:pt x="3858" y="2565"/>
                </a:lnTo>
                <a:lnTo>
                  <a:pt x="3850" y="2587"/>
                </a:lnTo>
                <a:lnTo>
                  <a:pt x="3843" y="2611"/>
                </a:lnTo>
                <a:lnTo>
                  <a:pt x="3838" y="2634"/>
                </a:lnTo>
                <a:lnTo>
                  <a:pt x="3834" y="2659"/>
                </a:lnTo>
                <a:lnTo>
                  <a:pt x="3831" y="2684"/>
                </a:lnTo>
                <a:lnTo>
                  <a:pt x="3828" y="2736"/>
                </a:lnTo>
                <a:lnTo>
                  <a:pt x="3824" y="2787"/>
                </a:lnTo>
                <a:lnTo>
                  <a:pt x="3821" y="2837"/>
                </a:lnTo>
                <a:lnTo>
                  <a:pt x="3819" y="2863"/>
                </a:lnTo>
                <a:lnTo>
                  <a:pt x="3814" y="2887"/>
                </a:lnTo>
                <a:lnTo>
                  <a:pt x="3810" y="2911"/>
                </a:lnTo>
                <a:lnTo>
                  <a:pt x="3803" y="2934"/>
                </a:lnTo>
                <a:lnTo>
                  <a:pt x="3794" y="2959"/>
                </a:lnTo>
                <a:lnTo>
                  <a:pt x="3784" y="2980"/>
                </a:lnTo>
                <a:lnTo>
                  <a:pt x="3773" y="3000"/>
                </a:lnTo>
                <a:lnTo>
                  <a:pt x="3761" y="3018"/>
                </a:lnTo>
                <a:lnTo>
                  <a:pt x="3747" y="3035"/>
                </a:lnTo>
                <a:lnTo>
                  <a:pt x="3734" y="3050"/>
                </a:lnTo>
                <a:lnTo>
                  <a:pt x="3708" y="3081"/>
                </a:lnTo>
                <a:lnTo>
                  <a:pt x="3696" y="3098"/>
                </a:lnTo>
                <a:lnTo>
                  <a:pt x="3684" y="3115"/>
                </a:lnTo>
                <a:lnTo>
                  <a:pt x="3673" y="3133"/>
                </a:lnTo>
                <a:lnTo>
                  <a:pt x="3663" y="3153"/>
                </a:lnTo>
                <a:lnTo>
                  <a:pt x="3654" y="3176"/>
                </a:lnTo>
                <a:lnTo>
                  <a:pt x="3647" y="3201"/>
                </a:lnTo>
                <a:lnTo>
                  <a:pt x="3643" y="3229"/>
                </a:lnTo>
                <a:lnTo>
                  <a:pt x="3640" y="3261"/>
                </a:lnTo>
                <a:lnTo>
                  <a:pt x="3803" y="3284"/>
                </a:lnTo>
                <a:lnTo>
                  <a:pt x="3852" y="3389"/>
                </a:lnTo>
                <a:lnTo>
                  <a:pt x="3881" y="3449"/>
                </a:lnTo>
                <a:lnTo>
                  <a:pt x="3914" y="3511"/>
                </a:lnTo>
                <a:lnTo>
                  <a:pt x="3930" y="3542"/>
                </a:lnTo>
                <a:lnTo>
                  <a:pt x="3948" y="3571"/>
                </a:lnTo>
                <a:lnTo>
                  <a:pt x="3966" y="3599"/>
                </a:lnTo>
                <a:lnTo>
                  <a:pt x="3985" y="3626"/>
                </a:lnTo>
                <a:lnTo>
                  <a:pt x="4003" y="3649"/>
                </a:lnTo>
                <a:lnTo>
                  <a:pt x="4022" y="3670"/>
                </a:lnTo>
                <a:lnTo>
                  <a:pt x="4041" y="3689"/>
                </a:lnTo>
                <a:lnTo>
                  <a:pt x="4051" y="3697"/>
                </a:lnTo>
                <a:lnTo>
                  <a:pt x="4060" y="3704"/>
                </a:lnTo>
                <a:lnTo>
                  <a:pt x="4316" y="3774"/>
                </a:lnTo>
                <a:lnTo>
                  <a:pt x="4431" y="3821"/>
                </a:lnTo>
                <a:lnTo>
                  <a:pt x="4547" y="3870"/>
                </a:lnTo>
                <a:lnTo>
                  <a:pt x="4784" y="3971"/>
                </a:lnTo>
                <a:lnTo>
                  <a:pt x="5020" y="4073"/>
                </a:lnTo>
                <a:lnTo>
                  <a:pt x="5251" y="4171"/>
                </a:lnTo>
                <a:lnTo>
                  <a:pt x="5302" y="4192"/>
                </a:lnTo>
                <a:lnTo>
                  <a:pt x="5356" y="4211"/>
                </a:lnTo>
                <a:lnTo>
                  <a:pt x="5462" y="4249"/>
                </a:lnTo>
                <a:lnTo>
                  <a:pt x="5514" y="4267"/>
                </a:lnTo>
                <a:lnTo>
                  <a:pt x="5567" y="4287"/>
                </a:lnTo>
                <a:lnTo>
                  <a:pt x="5617" y="4307"/>
                </a:lnTo>
                <a:lnTo>
                  <a:pt x="5666" y="4328"/>
                </a:lnTo>
                <a:lnTo>
                  <a:pt x="5691" y="4341"/>
                </a:lnTo>
                <a:lnTo>
                  <a:pt x="5714" y="4353"/>
                </a:lnTo>
                <a:lnTo>
                  <a:pt x="5736" y="4365"/>
                </a:lnTo>
                <a:lnTo>
                  <a:pt x="5759" y="4379"/>
                </a:lnTo>
                <a:lnTo>
                  <a:pt x="5780" y="4393"/>
                </a:lnTo>
                <a:lnTo>
                  <a:pt x="5800" y="4408"/>
                </a:lnTo>
                <a:lnTo>
                  <a:pt x="5820" y="4424"/>
                </a:lnTo>
                <a:lnTo>
                  <a:pt x="5839" y="4441"/>
                </a:lnTo>
                <a:lnTo>
                  <a:pt x="5857" y="4459"/>
                </a:lnTo>
                <a:lnTo>
                  <a:pt x="5874" y="4477"/>
                </a:lnTo>
                <a:lnTo>
                  <a:pt x="5889" y="4497"/>
                </a:lnTo>
                <a:lnTo>
                  <a:pt x="5904" y="4518"/>
                </a:lnTo>
                <a:lnTo>
                  <a:pt x="5917" y="4540"/>
                </a:lnTo>
                <a:lnTo>
                  <a:pt x="5930" y="4564"/>
                </a:lnTo>
                <a:lnTo>
                  <a:pt x="5942" y="4588"/>
                </a:lnTo>
                <a:lnTo>
                  <a:pt x="5952" y="4615"/>
                </a:lnTo>
                <a:lnTo>
                  <a:pt x="5952" y="4700"/>
                </a:lnTo>
                <a:lnTo>
                  <a:pt x="5954" y="4804"/>
                </a:lnTo>
                <a:lnTo>
                  <a:pt x="5959" y="5048"/>
                </a:lnTo>
                <a:lnTo>
                  <a:pt x="5963" y="5176"/>
                </a:lnTo>
                <a:lnTo>
                  <a:pt x="5965" y="5302"/>
                </a:lnTo>
                <a:lnTo>
                  <a:pt x="5965" y="5420"/>
                </a:lnTo>
                <a:lnTo>
                  <a:pt x="5965" y="5525"/>
                </a:lnTo>
                <a:lnTo>
                  <a:pt x="2" y="5525"/>
                </a:lnTo>
                <a:lnTo>
                  <a:pt x="0" y="5420"/>
                </a:lnTo>
                <a:lnTo>
                  <a:pt x="2" y="5302"/>
                </a:lnTo>
                <a:lnTo>
                  <a:pt x="4" y="5176"/>
                </a:lnTo>
                <a:lnTo>
                  <a:pt x="6" y="5048"/>
                </a:lnTo>
                <a:lnTo>
                  <a:pt x="12" y="4804"/>
                </a:lnTo>
                <a:lnTo>
                  <a:pt x="14" y="4700"/>
                </a:lnTo>
                <a:lnTo>
                  <a:pt x="15" y="4615"/>
                </a:lnTo>
                <a:lnTo>
                  <a:pt x="25" y="4588"/>
                </a:lnTo>
                <a:lnTo>
                  <a:pt x="36" y="4564"/>
                </a:lnTo>
                <a:lnTo>
                  <a:pt x="48" y="4540"/>
                </a:lnTo>
                <a:lnTo>
                  <a:pt x="62" y="4518"/>
                </a:lnTo>
                <a:lnTo>
                  <a:pt x="77" y="4497"/>
                </a:lnTo>
                <a:lnTo>
                  <a:pt x="93" y="4477"/>
                </a:lnTo>
                <a:lnTo>
                  <a:pt x="110" y="4459"/>
                </a:lnTo>
                <a:lnTo>
                  <a:pt x="128" y="4441"/>
                </a:lnTo>
                <a:lnTo>
                  <a:pt x="147" y="4424"/>
                </a:lnTo>
                <a:lnTo>
                  <a:pt x="166" y="4408"/>
                </a:lnTo>
                <a:lnTo>
                  <a:pt x="187" y="4393"/>
                </a:lnTo>
                <a:lnTo>
                  <a:pt x="208" y="4379"/>
                </a:lnTo>
                <a:lnTo>
                  <a:pt x="230" y="4365"/>
                </a:lnTo>
                <a:lnTo>
                  <a:pt x="253" y="4353"/>
                </a:lnTo>
                <a:lnTo>
                  <a:pt x="276" y="4341"/>
                </a:lnTo>
                <a:lnTo>
                  <a:pt x="299" y="4328"/>
                </a:lnTo>
                <a:lnTo>
                  <a:pt x="349" y="4307"/>
                </a:lnTo>
                <a:lnTo>
                  <a:pt x="400" y="4287"/>
                </a:lnTo>
                <a:lnTo>
                  <a:pt x="451" y="4267"/>
                </a:lnTo>
                <a:lnTo>
                  <a:pt x="505" y="4249"/>
                </a:lnTo>
                <a:lnTo>
                  <a:pt x="611" y="4211"/>
                </a:lnTo>
                <a:lnTo>
                  <a:pt x="663" y="4192"/>
                </a:lnTo>
                <a:lnTo>
                  <a:pt x="716" y="4171"/>
                </a:lnTo>
                <a:lnTo>
                  <a:pt x="945" y="4073"/>
                </a:lnTo>
                <a:lnTo>
                  <a:pt x="1183" y="3971"/>
                </a:lnTo>
                <a:lnTo>
                  <a:pt x="1419" y="3870"/>
                </a:lnTo>
                <a:lnTo>
                  <a:pt x="1535" y="3821"/>
                </a:lnTo>
                <a:lnTo>
                  <a:pt x="1649" y="3774"/>
                </a:lnTo>
                <a:lnTo>
                  <a:pt x="1906" y="3704"/>
                </a:lnTo>
                <a:lnTo>
                  <a:pt x="1916" y="3697"/>
                </a:lnTo>
                <a:lnTo>
                  <a:pt x="1925" y="3689"/>
                </a:lnTo>
                <a:lnTo>
                  <a:pt x="1944" y="3670"/>
                </a:lnTo>
                <a:lnTo>
                  <a:pt x="1963" y="3649"/>
                </a:lnTo>
                <a:lnTo>
                  <a:pt x="1982" y="3626"/>
                </a:lnTo>
                <a:lnTo>
                  <a:pt x="1999" y="3599"/>
                </a:lnTo>
                <a:lnTo>
                  <a:pt x="2017" y="3571"/>
                </a:lnTo>
                <a:lnTo>
                  <a:pt x="2035" y="3542"/>
                </a:lnTo>
                <a:lnTo>
                  <a:pt x="2052" y="3511"/>
                </a:lnTo>
                <a:lnTo>
                  <a:pt x="2084" y="3449"/>
                </a:lnTo>
                <a:lnTo>
                  <a:pt x="2114" y="3389"/>
                </a:lnTo>
                <a:lnTo>
                  <a:pt x="2162" y="3284"/>
                </a:lnTo>
                <a:lnTo>
                  <a:pt x="2284" y="3254"/>
                </a:lnTo>
                <a:lnTo>
                  <a:pt x="2278" y="3228"/>
                </a:lnTo>
                <a:lnTo>
                  <a:pt x="2272" y="3203"/>
                </a:lnTo>
                <a:lnTo>
                  <a:pt x="2263" y="3182"/>
                </a:lnTo>
                <a:lnTo>
                  <a:pt x="2253" y="3162"/>
                </a:lnTo>
                <a:lnTo>
                  <a:pt x="2243" y="3145"/>
                </a:lnTo>
                <a:lnTo>
                  <a:pt x="2231" y="3129"/>
                </a:lnTo>
                <a:lnTo>
                  <a:pt x="2220" y="3115"/>
                </a:lnTo>
                <a:lnTo>
                  <a:pt x="2208" y="3100"/>
                </a:lnTo>
                <a:lnTo>
                  <a:pt x="2183" y="3075"/>
                </a:lnTo>
                <a:lnTo>
                  <a:pt x="2172" y="3061"/>
                </a:lnTo>
                <a:lnTo>
                  <a:pt x="2160" y="3048"/>
                </a:lnTo>
                <a:lnTo>
                  <a:pt x="2150" y="3033"/>
                </a:lnTo>
                <a:lnTo>
                  <a:pt x="2139" y="3017"/>
                </a:lnTo>
                <a:lnTo>
                  <a:pt x="2130" y="3000"/>
                </a:lnTo>
                <a:lnTo>
                  <a:pt x="2122" y="2981"/>
                </a:lnTo>
                <a:lnTo>
                  <a:pt x="2075" y="2490"/>
                </a:lnTo>
                <a:lnTo>
                  <a:pt x="2074" y="2491"/>
                </a:lnTo>
                <a:lnTo>
                  <a:pt x="2071" y="2491"/>
                </a:lnTo>
                <a:lnTo>
                  <a:pt x="2059" y="2490"/>
                </a:lnTo>
                <a:lnTo>
                  <a:pt x="2040" y="2487"/>
                </a:lnTo>
                <a:lnTo>
                  <a:pt x="2018" y="2481"/>
                </a:lnTo>
                <a:lnTo>
                  <a:pt x="1975" y="2470"/>
                </a:lnTo>
                <a:lnTo>
                  <a:pt x="1959" y="2465"/>
                </a:lnTo>
                <a:lnTo>
                  <a:pt x="1949" y="2460"/>
                </a:lnTo>
                <a:lnTo>
                  <a:pt x="1935" y="2450"/>
                </a:lnTo>
                <a:lnTo>
                  <a:pt x="1921" y="2439"/>
                </a:lnTo>
                <a:lnTo>
                  <a:pt x="1908" y="2426"/>
                </a:lnTo>
                <a:lnTo>
                  <a:pt x="1897" y="2410"/>
                </a:lnTo>
                <a:lnTo>
                  <a:pt x="1886" y="2394"/>
                </a:lnTo>
                <a:lnTo>
                  <a:pt x="1876" y="2377"/>
                </a:lnTo>
                <a:lnTo>
                  <a:pt x="1866" y="2358"/>
                </a:lnTo>
                <a:lnTo>
                  <a:pt x="1857" y="2337"/>
                </a:lnTo>
                <a:lnTo>
                  <a:pt x="1849" y="2316"/>
                </a:lnTo>
                <a:lnTo>
                  <a:pt x="1841" y="2295"/>
                </a:lnTo>
                <a:lnTo>
                  <a:pt x="1834" y="2273"/>
                </a:lnTo>
                <a:lnTo>
                  <a:pt x="1828" y="2249"/>
                </a:lnTo>
                <a:lnTo>
                  <a:pt x="1817" y="2200"/>
                </a:lnTo>
                <a:lnTo>
                  <a:pt x="1806" y="2151"/>
                </a:lnTo>
                <a:lnTo>
                  <a:pt x="1799" y="2100"/>
                </a:lnTo>
                <a:lnTo>
                  <a:pt x="1793" y="2050"/>
                </a:lnTo>
                <a:lnTo>
                  <a:pt x="1787" y="2000"/>
                </a:lnTo>
                <a:lnTo>
                  <a:pt x="1784" y="1952"/>
                </a:lnTo>
                <a:lnTo>
                  <a:pt x="1777" y="1863"/>
                </a:lnTo>
                <a:lnTo>
                  <a:pt x="1772" y="1790"/>
                </a:lnTo>
                <a:lnTo>
                  <a:pt x="1772" y="1775"/>
                </a:lnTo>
                <a:lnTo>
                  <a:pt x="1774" y="1762"/>
                </a:lnTo>
                <a:lnTo>
                  <a:pt x="1779" y="1747"/>
                </a:lnTo>
                <a:lnTo>
                  <a:pt x="1784" y="1734"/>
                </a:lnTo>
                <a:lnTo>
                  <a:pt x="1791" y="1720"/>
                </a:lnTo>
                <a:lnTo>
                  <a:pt x="1799" y="1705"/>
                </a:lnTo>
                <a:lnTo>
                  <a:pt x="1815" y="1674"/>
                </a:lnTo>
                <a:lnTo>
                  <a:pt x="1823" y="1657"/>
                </a:lnTo>
                <a:lnTo>
                  <a:pt x="1831" y="1640"/>
                </a:lnTo>
                <a:lnTo>
                  <a:pt x="1838" y="1621"/>
                </a:lnTo>
                <a:lnTo>
                  <a:pt x="1842" y="1602"/>
                </a:lnTo>
                <a:lnTo>
                  <a:pt x="1847" y="1581"/>
                </a:lnTo>
                <a:lnTo>
                  <a:pt x="1848" y="1559"/>
                </a:lnTo>
                <a:lnTo>
                  <a:pt x="1847" y="1536"/>
                </a:lnTo>
                <a:lnTo>
                  <a:pt x="1844" y="1523"/>
                </a:lnTo>
                <a:lnTo>
                  <a:pt x="1842" y="1510"/>
                </a:lnTo>
                <a:lnTo>
                  <a:pt x="1828" y="1434"/>
                </a:lnTo>
                <a:lnTo>
                  <a:pt x="1814" y="1360"/>
                </a:lnTo>
                <a:lnTo>
                  <a:pt x="1804" y="1290"/>
                </a:lnTo>
                <a:lnTo>
                  <a:pt x="1796" y="1221"/>
                </a:lnTo>
                <a:lnTo>
                  <a:pt x="1791" y="1155"/>
                </a:lnTo>
                <a:lnTo>
                  <a:pt x="1787" y="1092"/>
                </a:lnTo>
                <a:lnTo>
                  <a:pt x="1786" y="1030"/>
                </a:lnTo>
                <a:lnTo>
                  <a:pt x="1786" y="971"/>
                </a:lnTo>
                <a:lnTo>
                  <a:pt x="1790" y="915"/>
                </a:lnTo>
                <a:lnTo>
                  <a:pt x="1794" y="861"/>
                </a:lnTo>
                <a:lnTo>
                  <a:pt x="1802" y="808"/>
                </a:lnTo>
                <a:lnTo>
                  <a:pt x="1810" y="759"/>
                </a:lnTo>
                <a:lnTo>
                  <a:pt x="1821" y="711"/>
                </a:lnTo>
                <a:lnTo>
                  <a:pt x="1833" y="666"/>
                </a:lnTo>
                <a:lnTo>
                  <a:pt x="1848" y="622"/>
                </a:lnTo>
                <a:lnTo>
                  <a:pt x="1863" y="581"/>
                </a:lnTo>
                <a:lnTo>
                  <a:pt x="1881" y="542"/>
                </a:lnTo>
                <a:lnTo>
                  <a:pt x="1900" y="504"/>
                </a:lnTo>
                <a:lnTo>
                  <a:pt x="1921" y="469"/>
                </a:lnTo>
                <a:lnTo>
                  <a:pt x="1944" y="436"/>
                </a:lnTo>
                <a:lnTo>
                  <a:pt x="1967" y="403"/>
                </a:lnTo>
                <a:lnTo>
                  <a:pt x="1993" y="374"/>
                </a:lnTo>
                <a:lnTo>
                  <a:pt x="2020" y="347"/>
                </a:lnTo>
                <a:lnTo>
                  <a:pt x="2047" y="320"/>
                </a:lnTo>
                <a:lnTo>
                  <a:pt x="2076" y="296"/>
                </a:lnTo>
                <a:lnTo>
                  <a:pt x="2107" y="274"/>
                </a:lnTo>
                <a:lnTo>
                  <a:pt x="2138" y="253"/>
                </a:lnTo>
                <a:lnTo>
                  <a:pt x="2170" y="234"/>
                </a:lnTo>
                <a:lnTo>
                  <a:pt x="2204" y="216"/>
                </a:lnTo>
                <a:lnTo>
                  <a:pt x="2239" y="200"/>
                </a:lnTo>
                <a:lnTo>
                  <a:pt x="2274" y="186"/>
                </a:lnTo>
                <a:lnTo>
                  <a:pt x="2311" y="174"/>
                </a:lnTo>
                <a:lnTo>
                  <a:pt x="2364" y="151"/>
                </a:lnTo>
                <a:lnTo>
                  <a:pt x="2423" y="129"/>
                </a:lnTo>
                <a:lnTo>
                  <a:pt x="2488" y="105"/>
                </a:lnTo>
                <a:lnTo>
                  <a:pt x="2556" y="82"/>
                </a:lnTo>
                <a:lnTo>
                  <a:pt x="2592" y="71"/>
                </a:lnTo>
                <a:lnTo>
                  <a:pt x="2627" y="60"/>
                </a:lnTo>
                <a:lnTo>
                  <a:pt x="2665" y="50"/>
                </a:lnTo>
                <a:lnTo>
                  <a:pt x="2703" y="40"/>
                </a:lnTo>
                <a:lnTo>
                  <a:pt x="2742" y="31"/>
                </a:lnTo>
                <a:lnTo>
                  <a:pt x="2783" y="23"/>
                </a:lnTo>
                <a:lnTo>
                  <a:pt x="2823" y="16"/>
                </a:lnTo>
                <a:lnTo>
                  <a:pt x="2864" y="11"/>
                </a:lnTo>
                <a:lnTo>
                  <a:pt x="2906" y="5"/>
                </a:lnTo>
                <a:lnTo>
                  <a:pt x="2949" y="2"/>
                </a:lnTo>
                <a:lnTo>
                  <a:pt x="2991" y="0"/>
                </a:lnTo>
                <a:lnTo>
                  <a:pt x="3035" y="0"/>
                </a:lnTo>
                <a:lnTo>
                  <a:pt x="3078" y="1"/>
                </a:lnTo>
                <a:lnTo>
                  <a:pt x="3122" y="3"/>
                </a:lnTo>
                <a:lnTo>
                  <a:pt x="3166" y="9"/>
                </a:lnTo>
                <a:lnTo>
                  <a:pt x="3211" y="14"/>
                </a:lnTo>
                <a:lnTo>
                  <a:pt x="3255" y="23"/>
                </a:lnTo>
                <a:lnTo>
                  <a:pt x="3300" y="34"/>
                </a:lnTo>
                <a:lnTo>
                  <a:pt x="3346" y="47"/>
                </a:lnTo>
                <a:lnTo>
                  <a:pt x="3390" y="62"/>
                </a:lnTo>
                <a:lnTo>
                  <a:pt x="3435" y="80"/>
                </a:lnTo>
                <a:lnTo>
                  <a:pt x="3481" y="101"/>
                </a:lnTo>
                <a:lnTo>
                  <a:pt x="3525" y="123"/>
                </a:lnTo>
                <a:lnTo>
                  <a:pt x="3570" y="150"/>
                </a:lnTo>
                <a:lnTo>
                  <a:pt x="3688" y="260"/>
                </a:lnTo>
                <a:lnTo>
                  <a:pt x="3879" y="292"/>
                </a:lnTo>
                <a:lnTo>
                  <a:pt x="3888" y="297"/>
                </a:lnTo>
                <a:lnTo>
                  <a:pt x="3897" y="304"/>
                </a:lnTo>
                <a:lnTo>
                  <a:pt x="3914" y="319"/>
                </a:lnTo>
                <a:lnTo>
                  <a:pt x="3929" y="335"/>
                </a:lnTo>
                <a:lnTo>
                  <a:pt x="3944" y="353"/>
                </a:lnTo>
                <a:lnTo>
                  <a:pt x="3958" y="372"/>
                </a:lnTo>
                <a:lnTo>
                  <a:pt x="3971" y="392"/>
                </a:lnTo>
                <a:lnTo>
                  <a:pt x="3983" y="412"/>
                </a:lnTo>
                <a:lnTo>
                  <a:pt x="3993" y="432"/>
                </a:lnTo>
                <a:lnTo>
                  <a:pt x="4012" y="470"/>
                </a:lnTo>
                <a:lnTo>
                  <a:pt x="4025" y="502"/>
                </a:lnTo>
                <a:lnTo>
                  <a:pt x="4036" y="532"/>
                </a:lnTo>
                <a:close/>
              </a:path>
            </a:pathLst>
          </a:custGeom>
          <a:solidFill>
            <a:srgbClr val="FC8B86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KSO_Shape"/>
          <p:cNvSpPr/>
          <p:nvPr/>
        </p:nvSpPr>
        <p:spPr bwMode="auto">
          <a:xfrm>
            <a:off x="6030796" y="3905289"/>
            <a:ext cx="569080" cy="527348"/>
          </a:xfrm>
          <a:custGeom>
            <a:avLst/>
            <a:gdLst>
              <a:gd name="T0" fmla="*/ 416334317 w 5965"/>
              <a:gd name="T1" fmla="*/ 75815881 h 5525"/>
              <a:gd name="T2" fmla="*/ 416538070 w 5965"/>
              <a:gd name="T3" fmla="*/ 102142015 h 5525"/>
              <a:gd name="T4" fmla="*/ 412968551 w 5965"/>
              <a:gd name="T5" fmla="*/ 149998739 h 5525"/>
              <a:gd name="T6" fmla="*/ 415008322 w 5965"/>
              <a:gd name="T7" fmla="*/ 163264210 h 5525"/>
              <a:gd name="T8" fmla="*/ 420413859 w 5965"/>
              <a:gd name="T9" fmla="*/ 173672291 h 5525"/>
              <a:gd name="T10" fmla="*/ 424493721 w 5965"/>
              <a:gd name="T11" fmla="*/ 190712788 h 5525"/>
              <a:gd name="T12" fmla="*/ 423983698 w 5965"/>
              <a:gd name="T13" fmla="*/ 209080215 h 5525"/>
              <a:gd name="T14" fmla="*/ 420107909 w 5965"/>
              <a:gd name="T15" fmla="*/ 229590285 h 5525"/>
              <a:gd name="T16" fmla="*/ 413478254 w 5965"/>
              <a:gd name="T17" fmla="*/ 244691987 h 5525"/>
              <a:gd name="T18" fmla="*/ 407766767 w 5965"/>
              <a:gd name="T19" fmla="*/ 249590096 h 5525"/>
              <a:gd name="T20" fmla="*/ 397465396 w 5965"/>
              <a:gd name="T21" fmla="*/ 255814496 h 5525"/>
              <a:gd name="T22" fmla="*/ 392671758 w 5965"/>
              <a:gd name="T23" fmla="*/ 263977690 h 5525"/>
              <a:gd name="T24" fmla="*/ 390020087 w 5965"/>
              <a:gd name="T25" fmla="*/ 284385517 h 5525"/>
              <a:gd name="T26" fmla="*/ 387878120 w 5965"/>
              <a:gd name="T27" fmla="*/ 299385614 h 5525"/>
              <a:gd name="T28" fmla="*/ 380840638 w 5965"/>
              <a:gd name="T29" fmla="*/ 311222230 h 5525"/>
              <a:gd name="T30" fmla="*/ 372681234 w 5965"/>
              <a:gd name="T31" fmla="*/ 324079365 h 5525"/>
              <a:gd name="T32" fmla="*/ 387878120 w 5965"/>
              <a:gd name="T33" fmla="*/ 335099630 h 5525"/>
              <a:gd name="T34" fmla="*/ 404502878 w 5965"/>
              <a:gd name="T35" fmla="*/ 367242149 h 5525"/>
              <a:gd name="T36" fmla="*/ 414090473 w 5965"/>
              <a:gd name="T37" fmla="*/ 377956321 h 5525"/>
              <a:gd name="T38" fmla="*/ 487932935 w 5965"/>
              <a:gd name="T39" fmla="*/ 405201051 h 5525"/>
              <a:gd name="T40" fmla="*/ 557083956 w 5965"/>
              <a:gd name="T41" fmla="*/ 433568224 h 5525"/>
              <a:gd name="T42" fmla="*/ 582786287 w 5965"/>
              <a:gd name="T43" fmla="*/ 444180473 h 5525"/>
              <a:gd name="T44" fmla="*/ 595535256 w 5965"/>
              <a:gd name="T45" fmla="*/ 453160019 h 5525"/>
              <a:gd name="T46" fmla="*/ 604816582 w 5965"/>
              <a:gd name="T47" fmla="*/ 465710742 h 5525"/>
              <a:gd name="T48" fmla="*/ 607774521 w 5965"/>
              <a:gd name="T49" fmla="*/ 515098245 h 5525"/>
              <a:gd name="T50" fmla="*/ 204073 w 5965"/>
              <a:gd name="T51" fmla="*/ 563771320 h 5525"/>
              <a:gd name="T52" fmla="*/ 1427872 w 5965"/>
              <a:gd name="T53" fmla="*/ 479588397 h 5525"/>
              <a:gd name="T54" fmla="*/ 6323706 w 5965"/>
              <a:gd name="T55" fmla="*/ 461017121 h 5525"/>
              <a:gd name="T56" fmla="*/ 16930707 w 5965"/>
              <a:gd name="T57" fmla="*/ 449792689 h 5525"/>
              <a:gd name="T58" fmla="*/ 30495968 w 5965"/>
              <a:gd name="T59" fmla="*/ 441629494 h 5525"/>
              <a:gd name="T60" fmla="*/ 67621272 w 5965"/>
              <a:gd name="T61" fmla="*/ 427751840 h 5525"/>
              <a:gd name="T62" fmla="*/ 156558744 w 5965"/>
              <a:gd name="T63" fmla="*/ 389895181 h 5525"/>
              <a:gd name="T64" fmla="*/ 196336039 w 5965"/>
              <a:gd name="T65" fmla="*/ 376425862 h 5525"/>
              <a:gd name="T66" fmla="*/ 207555259 w 5965"/>
              <a:gd name="T67" fmla="*/ 361425765 h 5525"/>
              <a:gd name="T68" fmla="*/ 232951320 w 5965"/>
              <a:gd name="T69" fmla="*/ 332038392 h 5525"/>
              <a:gd name="T70" fmla="*/ 227545783 w 5965"/>
              <a:gd name="T71" fmla="*/ 319283501 h 5525"/>
              <a:gd name="T72" fmla="*/ 219284183 w 5965"/>
              <a:gd name="T73" fmla="*/ 309487603 h 5525"/>
              <a:gd name="T74" fmla="*/ 211634801 w 5965"/>
              <a:gd name="T75" fmla="*/ 254079869 h 5525"/>
              <a:gd name="T76" fmla="*/ 201435626 w 5965"/>
              <a:gd name="T77" fmla="*/ 252038830 h 5525"/>
              <a:gd name="T78" fmla="*/ 194602217 w 5965"/>
              <a:gd name="T79" fmla="*/ 247549057 h 5525"/>
              <a:gd name="T80" fmla="*/ 188584461 w 5965"/>
              <a:gd name="T81" fmla="*/ 236324625 h 5525"/>
              <a:gd name="T82" fmla="*/ 183484873 w 5965"/>
              <a:gd name="T83" fmla="*/ 214284096 h 5525"/>
              <a:gd name="T84" fmla="*/ 180731007 w 5965"/>
              <a:gd name="T85" fmla="*/ 182651837 h 5525"/>
              <a:gd name="T86" fmla="*/ 183484873 w 5965"/>
              <a:gd name="T87" fmla="*/ 173978383 h 5525"/>
              <a:gd name="T88" fmla="*/ 188380388 w 5965"/>
              <a:gd name="T89" fmla="*/ 161325415 h 5525"/>
              <a:gd name="T90" fmla="*/ 186442494 w 5965"/>
              <a:gd name="T91" fmla="*/ 146325318 h 5525"/>
              <a:gd name="T92" fmla="*/ 182158878 w 5965"/>
              <a:gd name="T93" fmla="*/ 105101329 h 5525"/>
              <a:gd name="T94" fmla="*/ 185728718 w 5965"/>
              <a:gd name="T95" fmla="*/ 72550475 h 5525"/>
              <a:gd name="T96" fmla="*/ 195927893 w 5965"/>
              <a:gd name="T97" fmla="*/ 47856724 h 5525"/>
              <a:gd name="T98" fmla="*/ 211736678 w 5965"/>
              <a:gd name="T99" fmla="*/ 30203724 h 5525"/>
              <a:gd name="T100" fmla="*/ 231931275 w 5965"/>
              <a:gd name="T101" fmla="*/ 18979291 h 5525"/>
              <a:gd name="T102" fmla="*/ 260693422 w 5965"/>
              <a:gd name="T103" fmla="*/ 8367362 h 5525"/>
              <a:gd name="T104" fmla="*/ 283845639 w 5965"/>
              <a:gd name="T105" fmla="*/ 2346811 h 5525"/>
              <a:gd name="T106" fmla="*/ 309547969 w 5965"/>
              <a:gd name="T107" fmla="*/ 0 h 5525"/>
              <a:gd name="T108" fmla="*/ 336575975 w 5965"/>
              <a:gd name="T109" fmla="*/ 3469254 h 5525"/>
              <a:gd name="T110" fmla="*/ 364114003 w 5965"/>
              <a:gd name="T111" fmla="*/ 15305870 h 5525"/>
              <a:gd name="T112" fmla="*/ 399199536 w 5965"/>
              <a:gd name="T113" fmla="*/ 32550854 h 5525"/>
              <a:gd name="T114" fmla="*/ 407256744 w 5965"/>
              <a:gd name="T115" fmla="*/ 44081378 h 552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965" h="5525">
                <a:moveTo>
                  <a:pt x="4036" y="532"/>
                </a:moveTo>
                <a:lnTo>
                  <a:pt x="4036" y="532"/>
                </a:lnTo>
                <a:lnTo>
                  <a:pt x="4053" y="600"/>
                </a:lnTo>
                <a:lnTo>
                  <a:pt x="4065" y="654"/>
                </a:lnTo>
                <a:lnTo>
                  <a:pt x="4075" y="700"/>
                </a:lnTo>
                <a:lnTo>
                  <a:pt x="4082" y="743"/>
                </a:lnTo>
                <a:lnTo>
                  <a:pt x="4085" y="785"/>
                </a:lnTo>
                <a:lnTo>
                  <a:pt x="4088" y="833"/>
                </a:lnTo>
                <a:lnTo>
                  <a:pt x="4088" y="889"/>
                </a:lnTo>
                <a:lnTo>
                  <a:pt x="4087" y="959"/>
                </a:lnTo>
                <a:lnTo>
                  <a:pt x="4084" y="1001"/>
                </a:lnTo>
                <a:lnTo>
                  <a:pt x="4079" y="1065"/>
                </a:lnTo>
                <a:lnTo>
                  <a:pt x="4063" y="1229"/>
                </a:lnTo>
                <a:lnTo>
                  <a:pt x="4056" y="1316"/>
                </a:lnTo>
                <a:lnTo>
                  <a:pt x="4051" y="1398"/>
                </a:lnTo>
                <a:lnTo>
                  <a:pt x="4050" y="1436"/>
                </a:lnTo>
                <a:lnTo>
                  <a:pt x="4049" y="1470"/>
                </a:lnTo>
                <a:lnTo>
                  <a:pt x="4050" y="1499"/>
                </a:lnTo>
                <a:lnTo>
                  <a:pt x="4051" y="1523"/>
                </a:lnTo>
                <a:lnTo>
                  <a:pt x="4055" y="1555"/>
                </a:lnTo>
                <a:lnTo>
                  <a:pt x="4061" y="1580"/>
                </a:lnTo>
                <a:lnTo>
                  <a:pt x="4069" y="1600"/>
                </a:lnTo>
                <a:lnTo>
                  <a:pt x="4076" y="1619"/>
                </a:lnTo>
                <a:lnTo>
                  <a:pt x="4085" y="1636"/>
                </a:lnTo>
                <a:lnTo>
                  <a:pt x="4097" y="1655"/>
                </a:lnTo>
                <a:lnTo>
                  <a:pt x="4109" y="1676"/>
                </a:lnTo>
                <a:lnTo>
                  <a:pt x="4122" y="1702"/>
                </a:lnTo>
                <a:lnTo>
                  <a:pt x="4133" y="1727"/>
                </a:lnTo>
                <a:lnTo>
                  <a:pt x="4142" y="1754"/>
                </a:lnTo>
                <a:lnTo>
                  <a:pt x="4149" y="1782"/>
                </a:lnTo>
                <a:lnTo>
                  <a:pt x="4156" y="1811"/>
                </a:lnTo>
                <a:lnTo>
                  <a:pt x="4159" y="1840"/>
                </a:lnTo>
                <a:lnTo>
                  <a:pt x="4162" y="1869"/>
                </a:lnTo>
                <a:lnTo>
                  <a:pt x="4163" y="1899"/>
                </a:lnTo>
                <a:lnTo>
                  <a:pt x="4165" y="1929"/>
                </a:lnTo>
                <a:lnTo>
                  <a:pt x="4163" y="1959"/>
                </a:lnTo>
                <a:lnTo>
                  <a:pt x="4162" y="1989"/>
                </a:lnTo>
                <a:lnTo>
                  <a:pt x="4160" y="2018"/>
                </a:lnTo>
                <a:lnTo>
                  <a:pt x="4157" y="2049"/>
                </a:lnTo>
                <a:lnTo>
                  <a:pt x="4149" y="2104"/>
                </a:lnTo>
                <a:lnTo>
                  <a:pt x="4140" y="2158"/>
                </a:lnTo>
                <a:lnTo>
                  <a:pt x="4134" y="2187"/>
                </a:lnTo>
                <a:lnTo>
                  <a:pt x="4127" y="2218"/>
                </a:lnTo>
                <a:lnTo>
                  <a:pt x="4119" y="2250"/>
                </a:lnTo>
                <a:lnTo>
                  <a:pt x="4109" y="2283"/>
                </a:lnTo>
                <a:lnTo>
                  <a:pt x="4097" y="2315"/>
                </a:lnTo>
                <a:lnTo>
                  <a:pt x="4084" y="2345"/>
                </a:lnTo>
                <a:lnTo>
                  <a:pt x="4070" y="2373"/>
                </a:lnTo>
                <a:lnTo>
                  <a:pt x="4062" y="2387"/>
                </a:lnTo>
                <a:lnTo>
                  <a:pt x="4054" y="2398"/>
                </a:lnTo>
                <a:lnTo>
                  <a:pt x="4045" y="2410"/>
                </a:lnTo>
                <a:lnTo>
                  <a:pt x="4034" y="2420"/>
                </a:lnTo>
                <a:lnTo>
                  <a:pt x="4023" y="2430"/>
                </a:lnTo>
                <a:lnTo>
                  <a:pt x="4011" y="2438"/>
                </a:lnTo>
                <a:lnTo>
                  <a:pt x="3998" y="2446"/>
                </a:lnTo>
                <a:lnTo>
                  <a:pt x="3986" y="2452"/>
                </a:lnTo>
                <a:lnTo>
                  <a:pt x="3959" y="2467"/>
                </a:lnTo>
                <a:lnTo>
                  <a:pt x="3933" y="2480"/>
                </a:lnTo>
                <a:lnTo>
                  <a:pt x="3920" y="2488"/>
                </a:lnTo>
                <a:lnTo>
                  <a:pt x="3908" y="2497"/>
                </a:lnTo>
                <a:lnTo>
                  <a:pt x="3897" y="2507"/>
                </a:lnTo>
                <a:lnTo>
                  <a:pt x="3887" y="2517"/>
                </a:lnTo>
                <a:lnTo>
                  <a:pt x="3877" y="2529"/>
                </a:lnTo>
                <a:lnTo>
                  <a:pt x="3868" y="2544"/>
                </a:lnTo>
                <a:lnTo>
                  <a:pt x="3858" y="2565"/>
                </a:lnTo>
                <a:lnTo>
                  <a:pt x="3850" y="2587"/>
                </a:lnTo>
                <a:lnTo>
                  <a:pt x="3843" y="2611"/>
                </a:lnTo>
                <a:lnTo>
                  <a:pt x="3838" y="2634"/>
                </a:lnTo>
                <a:lnTo>
                  <a:pt x="3834" y="2659"/>
                </a:lnTo>
                <a:lnTo>
                  <a:pt x="3831" y="2684"/>
                </a:lnTo>
                <a:lnTo>
                  <a:pt x="3828" y="2736"/>
                </a:lnTo>
                <a:lnTo>
                  <a:pt x="3824" y="2787"/>
                </a:lnTo>
                <a:lnTo>
                  <a:pt x="3821" y="2837"/>
                </a:lnTo>
                <a:lnTo>
                  <a:pt x="3819" y="2863"/>
                </a:lnTo>
                <a:lnTo>
                  <a:pt x="3814" y="2887"/>
                </a:lnTo>
                <a:lnTo>
                  <a:pt x="3810" y="2911"/>
                </a:lnTo>
                <a:lnTo>
                  <a:pt x="3803" y="2934"/>
                </a:lnTo>
                <a:lnTo>
                  <a:pt x="3794" y="2959"/>
                </a:lnTo>
                <a:lnTo>
                  <a:pt x="3784" y="2980"/>
                </a:lnTo>
                <a:lnTo>
                  <a:pt x="3773" y="3000"/>
                </a:lnTo>
                <a:lnTo>
                  <a:pt x="3761" y="3018"/>
                </a:lnTo>
                <a:lnTo>
                  <a:pt x="3747" y="3035"/>
                </a:lnTo>
                <a:lnTo>
                  <a:pt x="3734" y="3050"/>
                </a:lnTo>
                <a:lnTo>
                  <a:pt x="3708" y="3081"/>
                </a:lnTo>
                <a:lnTo>
                  <a:pt x="3696" y="3098"/>
                </a:lnTo>
                <a:lnTo>
                  <a:pt x="3684" y="3115"/>
                </a:lnTo>
                <a:lnTo>
                  <a:pt x="3673" y="3133"/>
                </a:lnTo>
                <a:lnTo>
                  <a:pt x="3663" y="3153"/>
                </a:lnTo>
                <a:lnTo>
                  <a:pt x="3654" y="3176"/>
                </a:lnTo>
                <a:lnTo>
                  <a:pt x="3647" y="3201"/>
                </a:lnTo>
                <a:lnTo>
                  <a:pt x="3643" y="3229"/>
                </a:lnTo>
                <a:lnTo>
                  <a:pt x="3640" y="3261"/>
                </a:lnTo>
                <a:lnTo>
                  <a:pt x="3803" y="3284"/>
                </a:lnTo>
                <a:lnTo>
                  <a:pt x="3852" y="3389"/>
                </a:lnTo>
                <a:lnTo>
                  <a:pt x="3881" y="3449"/>
                </a:lnTo>
                <a:lnTo>
                  <a:pt x="3914" y="3511"/>
                </a:lnTo>
                <a:lnTo>
                  <a:pt x="3930" y="3542"/>
                </a:lnTo>
                <a:lnTo>
                  <a:pt x="3948" y="3571"/>
                </a:lnTo>
                <a:lnTo>
                  <a:pt x="3966" y="3599"/>
                </a:lnTo>
                <a:lnTo>
                  <a:pt x="3985" y="3626"/>
                </a:lnTo>
                <a:lnTo>
                  <a:pt x="4003" y="3649"/>
                </a:lnTo>
                <a:lnTo>
                  <a:pt x="4022" y="3670"/>
                </a:lnTo>
                <a:lnTo>
                  <a:pt x="4041" y="3689"/>
                </a:lnTo>
                <a:lnTo>
                  <a:pt x="4051" y="3697"/>
                </a:lnTo>
                <a:lnTo>
                  <a:pt x="4060" y="3704"/>
                </a:lnTo>
                <a:lnTo>
                  <a:pt x="4316" y="3774"/>
                </a:lnTo>
                <a:lnTo>
                  <a:pt x="4431" y="3821"/>
                </a:lnTo>
                <a:lnTo>
                  <a:pt x="4547" y="3870"/>
                </a:lnTo>
                <a:lnTo>
                  <a:pt x="4784" y="3971"/>
                </a:lnTo>
                <a:lnTo>
                  <a:pt x="5020" y="4073"/>
                </a:lnTo>
                <a:lnTo>
                  <a:pt x="5251" y="4171"/>
                </a:lnTo>
                <a:lnTo>
                  <a:pt x="5302" y="4192"/>
                </a:lnTo>
                <a:lnTo>
                  <a:pt x="5356" y="4211"/>
                </a:lnTo>
                <a:lnTo>
                  <a:pt x="5462" y="4249"/>
                </a:lnTo>
                <a:lnTo>
                  <a:pt x="5514" y="4267"/>
                </a:lnTo>
                <a:lnTo>
                  <a:pt x="5567" y="4287"/>
                </a:lnTo>
                <a:lnTo>
                  <a:pt x="5617" y="4307"/>
                </a:lnTo>
                <a:lnTo>
                  <a:pt x="5666" y="4328"/>
                </a:lnTo>
                <a:lnTo>
                  <a:pt x="5691" y="4341"/>
                </a:lnTo>
                <a:lnTo>
                  <a:pt x="5714" y="4353"/>
                </a:lnTo>
                <a:lnTo>
                  <a:pt x="5736" y="4365"/>
                </a:lnTo>
                <a:lnTo>
                  <a:pt x="5759" y="4379"/>
                </a:lnTo>
                <a:lnTo>
                  <a:pt x="5780" y="4393"/>
                </a:lnTo>
                <a:lnTo>
                  <a:pt x="5800" y="4408"/>
                </a:lnTo>
                <a:lnTo>
                  <a:pt x="5820" y="4424"/>
                </a:lnTo>
                <a:lnTo>
                  <a:pt x="5839" y="4441"/>
                </a:lnTo>
                <a:lnTo>
                  <a:pt x="5857" y="4459"/>
                </a:lnTo>
                <a:lnTo>
                  <a:pt x="5874" y="4477"/>
                </a:lnTo>
                <a:lnTo>
                  <a:pt x="5889" y="4497"/>
                </a:lnTo>
                <a:lnTo>
                  <a:pt x="5904" y="4518"/>
                </a:lnTo>
                <a:lnTo>
                  <a:pt x="5917" y="4540"/>
                </a:lnTo>
                <a:lnTo>
                  <a:pt x="5930" y="4564"/>
                </a:lnTo>
                <a:lnTo>
                  <a:pt x="5942" y="4588"/>
                </a:lnTo>
                <a:lnTo>
                  <a:pt x="5952" y="4615"/>
                </a:lnTo>
                <a:lnTo>
                  <a:pt x="5952" y="4700"/>
                </a:lnTo>
                <a:lnTo>
                  <a:pt x="5954" y="4804"/>
                </a:lnTo>
                <a:lnTo>
                  <a:pt x="5959" y="5048"/>
                </a:lnTo>
                <a:lnTo>
                  <a:pt x="5963" y="5176"/>
                </a:lnTo>
                <a:lnTo>
                  <a:pt x="5965" y="5302"/>
                </a:lnTo>
                <a:lnTo>
                  <a:pt x="5965" y="5420"/>
                </a:lnTo>
                <a:lnTo>
                  <a:pt x="5965" y="5525"/>
                </a:lnTo>
                <a:lnTo>
                  <a:pt x="2" y="5525"/>
                </a:lnTo>
                <a:lnTo>
                  <a:pt x="0" y="5420"/>
                </a:lnTo>
                <a:lnTo>
                  <a:pt x="2" y="5302"/>
                </a:lnTo>
                <a:lnTo>
                  <a:pt x="4" y="5176"/>
                </a:lnTo>
                <a:lnTo>
                  <a:pt x="6" y="5048"/>
                </a:lnTo>
                <a:lnTo>
                  <a:pt x="12" y="4804"/>
                </a:lnTo>
                <a:lnTo>
                  <a:pt x="14" y="4700"/>
                </a:lnTo>
                <a:lnTo>
                  <a:pt x="15" y="4615"/>
                </a:lnTo>
                <a:lnTo>
                  <a:pt x="25" y="4588"/>
                </a:lnTo>
                <a:lnTo>
                  <a:pt x="36" y="4564"/>
                </a:lnTo>
                <a:lnTo>
                  <a:pt x="48" y="4540"/>
                </a:lnTo>
                <a:lnTo>
                  <a:pt x="62" y="4518"/>
                </a:lnTo>
                <a:lnTo>
                  <a:pt x="77" y="4497"/>
                </a:lnTo>
                <a:lnTo>
                  <a:pt x="93" y="4477"/>
                </a:lnTo>
                <a:lnTo>
                  <a:pt x="110" y="4459"/>
                </a:lnTo>
                <a:lnTo>
                  <a:pt x="128" y="4441"/>
                </a:lnTo>
                <a:lnTo>
                  <a:pt x="147" y="4424"/>
                </a:lnTo>
                <a:lnTo>
                  <a:pt x="166" y="4408"/>
                </a:lnTo>
                <a:lnTo>
                  <a:pt x="187" y="4393"/>
                </a:lnTo>
                <a:lnTo>
                  <a:pt x="208" y="4379"/>
                </a:lnTo>
                <a:lnTo>
                  <a:pt x="230" y="4365"/>
                </a:lnTo>
                <a:lnTo>
                  <a:pt x="253" y="4353"/>
                </a:lnTo>
                <a:lnTo>
                  <a:pt x="276" y="4341"/>
                </a:lnTo>
                <a:lnTo>
                  <a:pt x="299" y="4328"/>
                </a:lnTo>
                <a:lnTo>
                  <a:pt x="349" y="4307"/>
                </a:lnTo>
                <a:lnTo>
                  <a:pt x="400" y="4287"/>
                </a:lnTo>
                <a:lnTo>
                  <a:pt x="451" y="4267"/>
                </a:lnTo>
                <a:lnTo>
                  <a:pt x="505" y="4249"/>
                </a:lnTo>
                <a:lnTo>
                  <a:pt x="611" y="4211"/>
                </a:lnTo>
                <a:lnTo>
                  <a:pt x="663" y="4192"/>
                </a:lnTo>
                <a:lnTo>
                  <a:pt x="716" y="4171"/>
                </a:lnTo>
                <a:lnTo>
                  <a:pt x="945" y="4073"/>
                </a:lnTo>
                <a:lnTo>
                  <a:pt x="1183" y="3971"/>
                </a:lnTo>
                <a:lnTo>
                  <a:pt x="1419" y="3870"/>
                </a:lnTo>
                <a:lnTo>
                  <a:pt x="1535" y="3821"/>
                </a:lnTo>
                <a:lnTo>
                  <a:pt x="1649" y="3774"/>
                </a:lnTo>
                <a:lnTo>
                  <a:pt x="1906" y="3704"/>
                </a:lnTo>
                <a:lnTo>
                  <a:pt x="1916" y="3697"/>
                </a:lnTo>
                <a:lnTo>
                  <a:pt x="1925" y="3689"/>
                </a:lnTo>
                <a:lnTo>
                  <a:pt x="1944" y="3670"/>
                </a:lnTo>
                <a:lnTo>
                  <a:pt x="1963" y="3649"/>
                </a:lnTo>
                <a:lnTo>
                  <a:pt x="1982" y="3626"/>
                </a:lnTo>
                <a:lnTo>
                  <a:pt x="1999" y="3599"/>
                </a:lnTo>
                <a:lnTo>
                  <a:pt x="2017" y="3571"/>
                </a:lnTo>
                <a:lnTo>
                  <a:pt x="2035" y="3542"/>
                </a:lnTo>
                <a:lnTo>
                  <a:pt x="2052" y="3511"/>
                </a:lnTo>
                <a:lnTo>
                  <a:pt x="2084" y="3449"/>
                </a:lnTo>
                <a:lnTo>
                  <a:pt x="2114" y="3389"/>
                </a:lnTo>
                <a:lnTo>
                  <a:pt x="2162" y="3284"/>
                </a:lnTo>
                <a:lnTo>
                  <a:pt x="2284" y="3254"/>
                </a:lnTo>
                <a:lnTo>
                  <a:pt x="2278" y="3228"/>
                </a:lnTo>
                <a:lnTo>
                  <a:pt x="2272" y="3203"/>
                </a:lnTo>
                <a:lnTo>
                  <a:pt x="2263" y="3182"/>
                </a:lnTo>
                <a:lnTo>
                  <a:pt x="2253" y="3162"/>
                </a:lnTo>
                <a:lnTo>
                  <a:pt x="2243" y="3145"/>
                </a:lnTo>
                <a:lnTo>
                  <a:pt x="2231" y="3129"/>
                </a:lnTo>
                <a:lnTo>
                  <a:pt x="2220" y="3115"/>
                </a:lnTo>
                <a:lnTo>
                  <a:pt x="2208" y="3100"/>
                </a:lnTo>
                <a:lnTo>
                  <a:pt x="2183" y="3075"/>
                </a:lnTo>
                <a:lnTo>
                  <a:pt x="2172" y="3061"/>
                </a:lnTo>
                <a:lnTo>
                  <a:pt x="2160" y="3048"/>
                </a:lnTo>
                <a:lnTo>
                  <a:pt x="2150" y="3033"/>
                </a:lnTo>
                <a:lnTo>
                  <a:pt x="2139" y="3017"/>
                </a:lnTo>
                <a:lnTo>
                  <a:pt x="2130" y="3000"/>
                </a:lnTo>
                <a:lnTo>
                  <a:pt x="2122" y="2981"/>
                </a:lnTo>
                <a:lnTo>
                  <a:pt x="2075" y="2490"/>
                </a:lnTo>
                <a:lnTo>
                  <a:pt x="2074" y="2491"/>
                </a:lnTo>
                <a:lnTo>
                  <a:pt x="2071" y="2491"/>
                </a:lnTo>
                <a:lnTo>
                  <a:pt x="2059" y="2490"/>
                </a:lnTo>
                <a:lnTo>
                  <a:pt x="2040" y="2487"/>
                </a:lnTo>
                <a:lnTo>
                  <a:pt x="2018" y="2481"/>
                </a:lnTo>
                <a:lnTo>
                  <a:pt x="1975" y="2470"/>
                </a:lnTo>
                <a:lnTo>
                  <a:pt x="1959" y="2465"/>
                </a:lnTo>
                <a:lnTo>
                  <a:pt x="1949" y="2460"/>
                </a:lnTo>
                <a:lnTo>
                  <a:pt x="1935" y="2450"/>
                </a:lnTo>
                <a:lnTo>
                  <a:pt x="1921" y="2439"/>
                </a:lnTo>
                <a:lnTo>
                  <a:pt x="1908" y="2426"/>
                </a:lnTo>
                <a:lnTo>
                  <a:pt x="1897" y="2410"/>
                </a:lnTo>
                <a:lnTo>
                  <a:pt x="1886" y="2394"/>
                </a:lnTo>
                <a:lnTo>
                  <a:pt x="1876" y="2377"/>
                </a:lnTo>
                <a:lnTo>
                  <a:pt x="1866" y="2358"/>
                </a:lnTo>
                <a:lnTo>
                  <a:pt x="1857" y="2337"/>
                </a:lnTo>
                <a:lnTo>
                  <a:pt x="1849" y="2316"/>
                </a:lnTo>
                <a:lnTo>
                  <a:pt x="1841" y="2295"/>
                </a:lnTo>
                <a:lnTo>
                  <a:pt x="1834" y="2273"/>
                </a:lnTo>
                <a:lnTo>
                  <a:pt x="1828" y="2249"/>
                </a:lnTo>
                <a:lnTo>
                  <a:pt x="1817" y="2200"/>
                </a:lnTo>
                <a:lnTo>
                  <a:pt x="1806" y="2151"/>
                </a:lnTo>
                <a:lnTo>
                  <a:pt x="1799" y="2100"/>
                </a:lnTo>
                <a:lnTo>
                  <a:pt x="1793" y="2050"/>
                </a:lnTo>
                <a:lnTo>
                  <a:pt x="1787" y="2000"/>
                </a:lnTo>
                <a:lnTo>
                  <a:pt x="1784" y="1952"/>
                </a:lnTo>
                <a:lnTo>
                  <a:pt x="1777" y="1863"/>
                </a:lnTo>
                <a:lnTo>
                  <a:pt x="1772" y="1790"/>
                </a:lnTo>
                <a:lnTo>
                  <a:pt x="1772" y="1775"/>
                </a:lnTo>
                <a:lnTo>
                  <a:pt x="1774" y="1762"/>
                </a:lnTo>
                <a:lnTo>
                  <a:pt x="1779" y="1747"/>
                </a:lnTo>
                <a:lnTo>
                  <a:pt x="1784" y="1734"/>
                </a:lnTo>
                <a:lnTo>
                  <a:pt x="1791" y="1720"/>
                </a:lnTo>
                <a:lnTo>
                  <a:pt x="1799" y="1705"/>
                </a:lnTo>
                <a:lnTo>
                  <a:pt x="1815" y="1674"/>
                </a:lnTo>
                <a:lnTo>
                  <a:pt x="1823" y="1657"/>
                </a:lnTo>
                <a:lnTo>
                  <a:pt x="1831" y="1640"/>
                </a:lnTo>
                <a:lnTo>
                  <a:pt x="1838" y="1621"/>
                </a:lnTo>
                <a:lnTo>
                  <a:pt x="1842" y="1602"/>
                </a:lnTo>
                <a:lnTo>
                  <a:pt x="1847" y="1581"/>
                </a:lnTo>
                <a:lnTo>
                  <a:pt x="1848" y="1559"/>
                </a:lnTo>
                <a:lnTo>
                  <a:pt x="1847" y="1536"/>
                </a:lnTo>
                <a:lnTo>
                  <a:pt x="1844" y="1523"/>
                </a:lnTo>
                <a:lnTo>
                  <a:pt x="1842" y="1510"/>
                </a:lnTo>
                <a:lnTo>
                  <a:pt x="1828" y="1434"/>
                </a:lnTo>
                <a:lnTo>
                  <a:pt x="1814" y="1360"/>
                </a:lnTo>
                <a:lnTo>
                  <a:pt x="1804" y="1290"/>
                </a:lnTo>
                <a:lnTo>
                  <a:pt x="1796" y="1221"/>
                </a:lnTo>
                <a:lnTo>
                  <a:pt x="1791" y="1155"/>
                </a:lnTo>
                <a:lnTo>
                  <a:pt x="1787" y="1092"/>
                </a:lnTo>
                <a:lnTo>
                  <a:pt x="1786" y="1030"/>
                </a:lnTo>
                <a:lnTo>
                  <a:pt x="1786" y="971"/>
                </a:lnTo>
                <a:lnTo>
                  <a:pt x="1790" y="915"/>
                </a:lnTo>
                <a:lnTo>
                  <a:pt x="1794" y="861"/>
                </a:lnTo>
                <a:lnTo>
                  <a:pt x="1802" y="808"/>
                </a:lnTo>
                <a:lnTo>
                  <a:pt x="1810" y="759"/>
                </a:lnTo>
                <a:lnTo>
                  <a:pt x="1821" y="711"/>
                </a:lnTo>
                <a:lnTo>
                  <a:pt x="1833" y="666"/>
                </a:lnTo>
                <a:lnTo>
                  <a:pt x="1848" y="622"/>
                </a:lnTo>
                <a:lnTo>
                  <a:pt x="1863" y="581"/>
                </a:lnTo>
                <a:lnTo>
                  <a:pt x="1881" y="542"/>
                </a:lnTo>
                <a:lnTo>
                  <a:pt x="1900" y="504"/>
                </a:lnTo>
                <a:lnTo>
                  <a:pt x="1921" y="469"/>
                </a:lnTo>
                <a:lnTo>
                  <a:pt x="1944" y="436"/>
                </a:lnTo>
                <a:lnTo>
                  <a:pt x="1967" y="403"/>
                </a:lnTo>
                <a:lnTo>
                  <a:pt x="1993" y="374"/>
                </a:lnTo>
                <a:lnTo>
                  <a:pt x="2020" y="347"/>
                </a:lnTo>
                <a:lnTo>
                  <a:pt x="2047" y="320"/>
                </a:lnTo>
                <a:lnTo>
                  <a:pt x="2076" y="296"/>
                </a:lnTo>
                <a:lnTo>
                  <a:pt x="2107" y="274"/>
                </a:lnTo>
                <a:lnTo>
                  <a:pt x="2138" y="253"/>
                </a:lnTo>
                <a:lnTo>
                  <a:pt x="2170" y="234"/>
                </a:lnTo>
                <a:lnTo>
                  <a:pt x="2204" y="216"/>
                </a:lnTo>
                <a:lnTo>
                  <a:pt x="2239" y="200"/>
                </a:lnTo>
                <a:lnTo>
                  <a:pt x="2274" y="186"/>
                </a:lnTo>
                <a:lnTo>
                  <a:pt x="2311" y="174"/>
                </a:lnTo>
                <a:lnTo>
                  <a:pt x="2364" y="151"/>
                </a:lnTo>
                <a:lnTo>
                  <a:pt x="2423" y="129"/>
                </a:lnTo>
                <a:lnTo>
                  <a:pt x="2488" y="105"/>
                </a:lnTo>
                <a:lnTo>
                  <a:pt x="2556" y="82"/>
                </a:lnTo>
                <a:lnTo>
                  <a:pt x="2592" y="71"/>
                </a:lnTo>
                <a:lnTo>
                  <a:pt x="2627" y="60"/>
                </a:lnTo>
                <a:lnTo>
                  <a:pt x="2665" y="50"/>
                </a:lnTo>
                <a:lnTo>
                  <a:pt x="2703" y="40"/>
                </a:lnTo>
                <a:lnTo>
                  <a:pt x="2742" y="31"/>
                </a:lnTo>
                <a:lnTo>
                  <a:pt x="2783" y="23"/>
                </a:lnTo>
                <a:lnTo>
                  <a:pt x="2823" y="16"/>
                </a:lnTo>
                <a:lnTo>
                  <a:pt x="2864" y="11"/>
                </a:lnTo>
                <a:lnTo>
                  <a:pt x="2906" y="5"/>
                </a:lnTo>
                <a:lnTo>
                  <a:pt x="2949" y="2"/>
                </a:lnTo>
                <a:lnTo>
                  <a:pt x="2991" y="0"/>
                </a:lnTo>
                <a:lnTo>
                  <a:pt x="3035" y="0"/>
                </a:lnTo>
                <a:lnTo>
                  <a:pt x="3078" y="1"/>
                </a:lnTo>
                <a:lnTo>
                  <a:pt x="3122" y="3"/>
                </a:lnTo>
                <a:lnTo>
                  <a:pt x="3166" y="9"/>
                </a:lnTo>
                <a:lnTo>
                  <a:pt x="3211" y="14"/>
                </a:lnTo>
                <a:lnTo>
                  <a:pt x="3255" y="23"/>
                </a:lnTo>
                <a:lnTo>
                  <a:pt x="3300" y="34"/>
                </a:lnTo>
                <a:lnTo>
                  <a:pt x="3346" y="47"/>
                </a:lnTo>
                <a:lnTo>
                  <a:pt x="3390" y="62"/>
                </a:lnTo>
                <a:lnTo>
                  <a:pt x="3435" y="80"/>
                </a:lnTo>
                <a:lnTo>
                  <a:pt x="3481" y="101"/>
                </a:lnTo>
                <a:lnTo>
                  <a:pt x="3525" y="123"/>
                </a:lnTo>
                <a:lnTo>
                  <a:pt x="3570" y="150"/>
                </a:lnTo>
                <a:lnTo>
                  <a:pt x="3688" y="260"/>
                </a:lnTo>
                <a:lnTo>
                  <a:pt x="3879" y="292"/>
                </a:lnTo>
                <a:lnTo>
                  <a:pt x="3888" y="297"/>
                </a:lnTo>
                <a:lnTo>
                  <a:pt x="3897" y="304"/>
                </a:lnTo>
                <a:lnTo>
                  <a:pt x="3914" y="319"/>
                </a:lnTo>
                <a:lnTo>
                  <a:pt x="3929" y="335"/>
                </a:lnTo>
                <a:lnTo>
                  <a:pt x="3944" y="353"/>
                </a:lnTo>
                <a:lnTo>
                  <a:pt x="3958" y="372"/>
                </a:lnTo>
                <a:lnTo>
                  <a:pt x="3971" y="392"/>
                </a:lnTo>
                <a:lnTo>
                  <a:pt x="3983" y="412"/>
                </a:lnTo>
                <a:lnTo>
                  <a:pt x="3993" y="432"/>
                </a:lnTo>
                <a:lnTo>
                  <a:pt x="4012" y="470"/>
                </a:lnTo>
                <a:lnTo>
                  <a:pt x="4025" y="502"/>
                </a:lnTo>
                <a:lnTo>
                  <a:pt x="4036" y="532"/>
                </a:lnTo>
                <a:close/>
              </a:path>
            </a:pathLst>
          </a:custGeom>
          <a:solidFill>
            <a:srgbClr val="FDB875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905000" y="3300881"/>
            <a:ext cx="2819400" cy="1202100"/>
            <a:chOff x="1905000" y="3300881"/>
            <a:chExt cx="2819400" cy="1202100"/>
          </a:xfrm>
        </p:grpSpPr>
        <p:sp>
          <p:nvSpPr>
            <p:cNvPr id="3" name="矩形 2"/>
            <p:cNvSpPr/>
            <p:nvPr/>
          </p:nvSpPr>
          <p:spPr>
            <a:xfrm>
              <a:off x="2177142" y="3471425"/>
              <a:ext cx="23241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rgbClr val="FFFFFF"/>
                  </a:solidFill>
                  <a:ea typeface="幼圆" panose="02010509060101010101" pitchFamily="49" charset="-122"/>
                </a:rPr>
                <a:t>从别人所处的位置和角色去思考，体会对方行为的原因</a:t>
              </a:r>
              <a:endParaRPr lang="zh-CN" altLang="en-US" dirty="0">
                <a:ea typeface="幼圆" panose="02010509060101010101" pitchFamily="49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905000" y="3300881"/>
              <a:ext cx="2819400" cy="1202100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443106" y="3300881"/>
            <a:ext cx="2819400" cy="1202100"/>
            <a:chOff x="7443106" y="3300881"/>
            <a:chExt cx="2819400" cy="1202100"/>
          </a:xfrm>
        </p:grpSpPr>
        <p:sp>
          <p:nvSpPr>
            <p:cNvPr id="23" name="矩形 22"/>
            <p:cNvSpPr/>
            <p:nvPr/>
          </p:nvSpPr>
          <p:spPr>
            <a:xfrm>
              <a:off x="7690756" y="3471425"/>
              <a:ext cx="23241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rgbClr val="FFFFFF"/>
                  </a:solidFill>
                  <a:ea typeface="幼圆" panose="02010509060101010101" pitchFamily="49" charset="-122"/>
                </a:rPr>
                <a:t>不要单纯地以自己的心态简单地看待问题，对待他人。 </a:t>
              </a:r>
              <a:endParaRPr lang="zh-CN" altLang="en-US" dirty="0">
                <a:ea typeface="幼圆" panose="02010509060101010101" pitchFamily="49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443106" y="3300881"/>
              <a:ext cx="2819400" cy="1202100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49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49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33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133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633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133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  <p:bldP spid="18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摆脱不良的情绪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2144069" y="1544426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表情调节法</a:t>
            </a:r>
            <a:endParaRPr lang="zh-CN" altLang="en-US" sz="2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314151" y="1466771"/>
            <a:ext cx="830962" cy="53339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637349" y="2358850"/>
            <a:ext cx="2941780" cy="2790725"/>
          </a:xfrm>
          <a:prstGeom prst="rect">
            <a:avLst/>
          </a:prstGeom>
          <a:blipFill>
            <a:blip r:embed="rId8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11715" y="2368377"/>
            <a:ext cx="2941780" cy="2772000"/>
            <a:chOff x="1689515" y="2368377"/>
            <a:chExt cx="2941780" cy="2772000"/>
          </a:xfrm>
        </p:grpSpPr>
        <p:sp>
          <p:nvSpPr>
            <p:cNvPr id="12" name="矩形 11"/>
            <p:cNvSpPr/>
            <p:nvPr/>
          </p:nvSpPr>
          <p:spPr>
            <a:xfrm>
              <a:off x="1769462" y="2893951"/>
              <a:ext cx="280254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ea typeface="幼圆" panose="02010509060101010101" pitchFamily="49" charset="-122"/>
                </a:rPr>
                <a:t>当自己不开心的时候，到镜子面前对着自己扮鬼脸。你会发现自己也可以逗自己笑，笑起来的自己其实也很可爱，不开心的情绪也就不见拉</a:t>
              </a:r>
              <a:r>
                <a:rPr lang="en-US" altLang="zh-CN" sz="1600" dirty="0">
                  <a:solidFill>
                    <a:schemeClr val="bg1"/>
                  </a:solidFill>
                  <a:ea typeface="幼圆" panose="02010509060101010101" pitchFamily="49" charset="-122"/>
                </a:rPr>
                <a:t>……</a:t>
              </a:r>
              <a:endParaRPr lang="zh-CN" altLang="en-US" sz="1600" dirty="0">
                <a:solidFill>
                  <a:schemeClr val="bg1"/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689515" y="2368377"/>
              <a:ext cx="2941780" cy="2772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606407" y="2481878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ea typeface="幼圆" panose="02010509060101010101" pitchFamily="49" charset="-122"/>
                </a:rPr>
                <a:t>扮鬼脸</a:t>
              </a:r>
              <a:endParaRPr lang="zh-CN" altLang="en-US" sz="2400" b="1" dirty="0">
                <a:ea typeface="幼圆" panose="020105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752157" y="2358850"/>
            <a:ext cx="2941780" cy="2790725"/>
            <a:chOff x="7752157" y="2358850"/>
            <a:chExt cx="2941780" cy="2790725"/>
          </a:xfrm>
        </p:grpSpPr>
        <p:sp>
          <p:nvSpPr>
            <p:cNvPr id="18" name="矩形 17"/>
            <p:cNvSpPr/>
            <p:nvPr/>
          </p:nvSpPr>
          <p:spPr>
            <a:xfrm>
              <a:off x="7752157" y="2358850"/>
              <a:ext cx="2941780" cy="2790725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37667" y="2474659"/>
              <a:ext cx="277537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当自己不开心的时候，到镜子面前对着自己扮鬼脸。你会发现自己也可以逗自己笑，笑起来的自己其实也很可爱，不开心的情绪也就不见拉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……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837747" y="3859376"/>
              <a:ext cx="277537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当自己不开心的时候，到镜子面前对着自己扮鬼脸。你会发现自己也可以逗自己笑，笑起来的自己其实也很可爱，不开心的情绪也就不见拉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……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 flipV="1">
              <a:off x="7955357" y="3754212"/>
              <a:ext cx="2440500" cy="1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49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49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49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"/>
          <a:srcRect r="749"/>
          <a:stretch>
            <a:fillRect/>
          </a:stretch>
        </p:blipFill>
        <p:spPr>
          <a:xfrm>
            <a:off x="-18618" y="3323771"/>
            <a:ext cx="12210618" cy="365182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26807" y="507611"/>
            <a:ext cx="3803298" cy="244132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75346" y="2018558"/>
            <a:ext cx="251904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oper Black" panose="0208090404030B020404" pitchFamily="18" charset="0"/>
                <a:ea typeface="幼圆" panose="02010509060101010101" pitchFamily="49" charset="-122"/>
              </a:rPr>
              <a:t>Contents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Cooper Black" panose="0208090404030B020404" pitchFamily="18" charset="0"/>
              <a:ea typeface="幼圆" panose="020105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75070" y="1479948"/>
            <a:ext cx="14033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目录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5462245" y="943455"/>
            <a:ext cx="720839" cy="83492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5462245" y="2110354"/>
            <a:ext cx="720839" cy="83492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5462245" y="4444152"/>
            <a:ext cx="720839" cy="8349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5462245" y="3277253"/>
            <a:ext cx="720839" cy="83492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0892972" y="731481"/>
            <a:ext cx="957719" cy="125392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4719" y="1258183"/>
            <a:ext cx="585107" cy="47541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1506496" y="266056"/>
            <a:ext cx="518818" cy="465425"/>
          </a:xfrm>
          <a:prstGeom prst="rect">
            <a:avLst/>
          </a:prstGeom>
        </p:spPr>
      </p:pic>
      <p:sp>
        <p:nvSpPr>
          <p:cNvPr id="44" name="矩形 43"/>
          <p:cNvSpPr/>
          <p:nvPr>
            <p:custDataLst>
              <p:tags r:id="rId11"/>
            </p:custDataLst>
          </p:nvPr>
        </p:nvSpPr>
        <p:spPr>
          <a:xfrm>
            <a:off x="6313713" y="1207564"/>
            <a:ext cx="419614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情绪的基本类型</a:t>
            </a:r>
            <a:endParaRPr lang="zh-CN" altLang="en-US" sz="2800" b="1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sp>
        <p:nvSpPr>
          <p:cNvPr id="45" name="矩形 44"/>
          <p:cNvSpPr/>
          <p:nvPr>
            <p:custDataLst>
              <p:tags r:id="rId12"/>
            </p:custDataLst>
          </p:nvPr>
        </p:nvSpPr>
        <p:spPr>
          <a:xfrm>
            <a:off x="6313713" y="2370745"/>
            <a:ext cx="419614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情绪对人的影响</a:t>
            </a:r>
            <a:endParaRPr lang="zh-CN" altLang="en-US" sz="2800" b="1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sp>
        <p:nvSpPr>
          <p:cNvPr id="46" name="矩形 45"/>
          <p:cNvSpPr/>
          <p:nvPr>
            <p:custDataLst>
              <p:tags r:id="rId13"/>
            </p:custDataLst>
          </p:nvPr>
        </p:nvSpPr>
        <p:spPr>
          <a:xfrm>
            <a:off x="6313713" y="3533926"/>
            <a:ext cx="419614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摆脱不良的情绪</a:t>
            </a:r>
            <a:endParaRPr lang="zh-CN" altLang="en-US" sz="2800" b="1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sp>
        <p:nvSpPr>
          <p:cNvPr id="47" name="矩形 46"/>
          <p:cNvSpPr/>
          <p:nvPr>
            <p:custDataLst>
              <p:tags r:id="rId14"/>
            </p:custDataLst>
          </p:nvPr>
        </p:nvSpPr>
        <p:spPr>
          <a:xfrm>
            <a:off x="6313713" y="4697107"/>
            <a:ext cx="419614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良好情绪的感悟</a:t>
            </a:r>
            <a:endParaRPr lang="zh-CN" altLang="en-US" sz="2800" b="1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500">
        <p:random/>
      </p:transition>
    </mc:Choice>
    <mc:Fallback>
      <p:transition spd="slow" advTm="85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0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199"/>
                            </p:stCondLst>
                            <p:childTnLst>
                              <p:par>
                                <p:cTn id="7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699"/>
                            </p:stCondLst>
                            <p:childTnLst>
                              <p:par>
                                <p:cTn id="8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44" grpId="0"/>
      <p:bldP spid="45" grpId="0"/>
      <p:bldP spid="46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617866"/>
            <a:ext cx="3876675" cy="43243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250966" y="171707"/>
            <a:ext cx="518818" cy="465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281692" y="595075"/>
            <a:ext cx="2960968" cy="19006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92349" y="1092732"/>
            <a:ext cx="1547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6BA2E1"/>
                </a:solidFill>
                <a:latin typeface="Cooper Black" panose="0208090404030B020404" pitchFamily="18" charset="0"/>
                <a:ea typeface="幼圆" panose="02010509060101010101" pitchFamily="49" charset="-122"/>
              </a:rPr>
              <a:t>04</a:t>
            </a:r>
            <a:endParaRPr lang="zh-CN" altLang="en-US" sz="8000" dirty="0">
              <a:solidFill>
                <a:srgbClr val="6BA2E1"/>
              </a:solidFill>
              <a:latin typeface="Cooper Black" panose="0208090404030B020404" pitchFamily="18" charset="0"/>
              <a:ea typeface="幼圆" panose="020105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70963" y="2642886"/>
            <a:ext cx="4450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良好情绪的感悟</a:t>
            </a:r>
            <a:endParaRPr lang="zh-CN" altLang="en-US" sz="48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862946" y="809136"/>
            <a:ext cx="957719" cy="12539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2281" y="2271651"/>
            <a:ext cx="585107" cy="4754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-528" y="3117884"/>
            <a:ext cx="12193057" cy="37401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051" y="-297"/>
            <a:ext cx="1522396" cy="61108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 flipH="1">
            <a:off x="0" y="4702627"/>
            <a:ext cx="1744533" cy="15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3500">
        <p15:prstTrans prst="origami"/>
      </p:transition>
    </mc:Choice>
    <mc:Fallback>
      <p:transition spd="slow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69390" y="384810"/>
            <a:ext cx="4869815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良好情绪的感悟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094116" y="2189444"/>
            <a:ext cx="3969827" cy="1366105"/>
            <a:chOff x="4879845" y="2194557"/>
            <a:chExt cx="4416555" cy="1366105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4879845" y="2194557"/>
              <a:ext cx="4416555" cy="1366105"/>
            </a:xfrm>
            <a:prstGeom prst="rect">
              <a:avLst/>
            </a:prstGeom>
          </p:spPr>
        </p:pic>
        <p:sp>
          <p:nvSpPr>
            <p:cNvPr id="55" name="矩形 54"/>
            <p:cNvSpPr/>
            <p:nvPr/>
          </p:nvSpPr>
          <p:spPr>
            <a:xfrm>
              <a:off x="5185225" y="2758878"/>
              <a:ext cx="38578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你不能左右天气，但你可以改变心情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784855" y="4254449"/>
            <a:ext cx="3969827" cy="1366105"/>
            <a:chOff x="4879845" y="2194557"/>
            <a:chExt cx="4416555" cy="1366105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4879845" y="2194557"/>
              <a:ext cx="4416555" cy="1366105"/>
            </a:xfrm>
            <a:prstGeom prst="rect">
              <a:avLst/>
            </a:prstGeom>
          </p:spPr>
        </p:pic>
        <p:sp>
          <p:nvSpPr>
            <p:cNvPr id="63" name="矩形 62"/>
            <p:cNvSpPr/>
            <p:nvPr/>
          </p:nvSpPr>
          <p:spPr>
            <a:xfrm>
              <a:off x="5149129" y="2758878"/>
              <a:ext cx="38578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你不能样样顺利，但你可以事事尽心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730544" y="1383322"/>
            <a:ext cx="3969827" cy="1366105"/>
            <a:chOff x="6730544" y="1684114"/>
            <a:chExt cx="3969827" cy="1366105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8" cstate="screen"/>
            <a:srcRect r="-165"/>
            <a:stretch>
              <a:fillRect/>
            </a:stretch>
          </p:blipFill>
          <p:spPr>
            <a:xfrm>
              <a:off x="6730544" y="1684114"/>
              <a:ext cx="3969827" cy="1366105"/>
            </a:xfrm>
            <a:prstGeom prst="rect">
              <a:avLst/>
            </a:prstGeom>
          </p:spPr>
        </p:pic>
        <p:sp>
          <p:nvSpPr>
            <p:cNvPr id="64" name="矩形 63"/>
            <p:cNvSpPr/>
            <p:nvPr/>
          </p:nvSpPr>
          <p:spPr>
            <a:xfrm>
              <a:off x="7035961" y="2343384"/>
              <a:ext cx="346761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你不能选择容颜，但你可以展现笑容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730544" y="2879045"/>
            <a:ext cx="3969827" cy="1366105"/>
            <a:chOff x="6730544" y="3189136"/>
            <a:chExt cx="4416555" cy="1366105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 rotWithShape="1">
            <a:blip r:embed="rId9" cstate="screen"/>
            <a:srcRect r="-291" b="-11609"/>
            <a:stretch>
              <a:fillRect/>
            </a:stretch>
          </p:blipFill>
          <p:spPr>
            <a:xfrm>
              <a:off x="6730544" y="3189136"/>
              <a:ext cx="4416555" cy="1366105"/>
            </a:xfrm>
            <a:prstGeom prst="rect">
              <a:avLst/>
            </a:prstGeom>
          </p:spPr>
        </p:pic>
        <p:sp>
          <p:nvSpPr>
            <p:cNvPr id="65" name="矩形 64"/>
            <p:cNvSpPr/>
            <p:nvPr/>
          </p:nvSpPr>
          <p:spPr>
            <a:xfrm>
              <a:off x="6992252" y="3726782"/>
              <a:ext cx="38578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你不能预知明天，但你可以把握今天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215784" y="3552817"/>
            <a:ext cx="3969827" cy="1366105"/>
            <a:chOff x="1215784" y="3205680"/>
            <a:chExt cx="4416555" cy="1366105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8" cstate="screen"/>
            <a:srcRect r="-165"/>
            <a:stretch>
              <a:fillRect/>
            </a:stretch>
          </p:blipFill>
          <p:spPr>
            <a:xfrm>
              <a:off x="1215784" y="3205680"/>
              <a:ext cx="4416555" cy="1366105"/>
            </a:xfrm>
            <a:prstGeom prst="rect">
              <a:avLst/>
            </a:prstGeom>
          </p:spPr>
        </p:pic>
        <p:sp>
          <p:nvSpPr>
            <p:cNvPr id="66" name="矩形 65"/>
            <p:cNvSpPr/>
            <p:nvPr/>
          </p:nvSpPr>
          <p:spPr>
            <a:xfrm>
              <a:off x="1497873" y="3846787"/>
              <a:ext cx="38578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你不能控制他人，但你可以掌握自己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49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49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49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49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251" y="493847"/>
            <a:ext cx="1077272" cy="12477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1" y="72339"/>
            <a:ext cx="9255690" cy="50440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04750" y="2046563"/>
            <a:ext cx="562846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solidFill>
                  <a:srgbClr val="FC8B86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愿同学们</a:t>
            </a:r>
            <a:endParaRPr lang="en-US" altLang="zh-CN" sz="6000" dirty="0">
              <a:solidFill>
                <a:srgbClr val="FC8B86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  <a:p>
            <a:r>
              <a:rPr lang="zh-CN" altLang="en-US" sz="6000" dirty="0">
                <a:solidFill>
                  <a:srgbClr val="FC8B86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开心每一天！</a:t>
            </a:r>
            <a:endParaRPr lang="zh-CN" altLang="en-US" sz="6000" dirty="0">
              <a:solidFill>
                <a:srgbClr val="FC8B86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1617866"/>
            <a:ext cx="3876675" cy="43243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250966" y="171707"/>
            <a:ext cx="518818" cy="465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1692" y="595075"/>
            <a:ext cx="2960968" cy="19006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92349" y="1024152"/>
            <a:ext cx="1547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solidFill>
                  <a:srgbClr val="6BA2E1"/>
                </a:solidFill>
                <a:latin typeface="Cooper Black" panose="0208090404030B020404" pitchFamily="18" charset="0"/>
                <a:ea typeface="幼圆" panose="02010509060101010101" pitchFamily="49" charset="-122"/>
              </a:rPr>
              <a:t>01</a:t>
            </a:r>
            <a:endParaRPr lang="zh-CN" altLang="en-US" sz="8800" dirty="0">
              <a:solidFill>
                <a:srgbClr val="6BA2E1"/>
              </a:solidFill>
              <a:latin typeface="Cooper Black" panose="0208090404030B020404" pitchFamily="18" charset="0"/>
              <a:ea typeface="幼圆" panose="020105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62106" y="2642886"/>
            <a:ext cx="52677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情绪的基本类型</a:t>
            </a:r>
            <a:endParaRPr lang="zh-CN" altLang="en-US" sz="48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862946" y="809136"/>
            <a:ext cx="957719" cy="12539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281" y="2271651"/>
            <a:ext cx="585107" cy="4754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528" y="3117884"/>
            <a:ext cx="12193057" cy="37401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51" y="-297"/>
            <a:ext cx="1522396" cy="61108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flipH="1">
            <a:off x="0" y="4702627"/>
            <a:ext cx="1744533" cy="15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3500">
        <p15:prstTrans prst="origami"/>
      </p:transition>
    </mc:Choice>
    <mc:Fallback>
      <p:transition spd="slow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情绪的基本类型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598421" y="3918356"/>
            <a:ext cx="2405924" cy="2874949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217416" y="3159481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你现在的心情是？</a:t>
            </a:r>
            <a:endParaRPr lang="zh-CN" altLang="en-US" sz="32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017611" y="1154100"/>
            <a:ext cx="1567543" cy="145059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8139483" y="2094363"/>
            <a:ext cx="1567543" cy="145059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1342629" y="3593430"/>
            <a:ext cx="1567543" cy="145059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1" cstate="screen"/>
          <a:srcRect/>
          <a:stretch>
            <a:fillRect/>
          </a:stretch>
        </p:blipFill>
        <p:spPr>
          <a:xfrm>
            <a:off x="2367088" y="2137902"/>
            <a:ext cx="1587597" cy="12465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2" cstate="screen"/>
          <a:srcRect/>
          <a:stretch>
            <a:fillRect/>
          </a:stretch>
        </p:blipFill>
        <p:spPr>
          <a:xfrm>
            <a:off x="9062445" y="3818899"/>
            <a:ext cx="1567543" cy="1450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99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99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99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09892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情绪的基本类型</a:t>
            </a:r>
            <a:endParaRPr lang="zh-CN" altLang="en-US" sz="4400" b="1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905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1497873" y="1718129"/>
            <a:ext cx="2510247" cy="1688238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幼圆" panose="02010509060101010101" pitchFamily="49" charset="-122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1668781" y="2407563"/>
            <a:ext cx="223556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愉悦 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欣喜 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欢乐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开心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喜悦 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满意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 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舒心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 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狂喜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 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心旷神怡 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兴高采烈 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手舞足蹈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欢欣鼓舞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 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满面春风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 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眉开眼笑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.</a:t>
            </a:r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扬眉吐气</a:t>
            </a:r>
            <a:endParaRPr lang="zh-CN" altLang="en-US" sz="1200" b="1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sp>
        <p:nvSpPr>
          <p:cNvPr id="40" name="矩形 39"/>
          <p:cNvSpPr/>
          <p:nvPr>
            <p:custDataLst>
              <p:tags r:id="rId9"/>
            </p:custDataLst>
          </p:nvPr>
        </p:nvSpPr>
        <p:spPr>
          <a:xfrm>
            <a:off x="1497873" y="3583771"/>
            <a:ext cx="2510247" cy="1688238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幼圆" panose="02010509060101010101" pitchFamily="49" charset="-122"/>
            </a:endParaRPr>
          </a:p>
        </p:txBody>
      </p:sp>
      <p:sp>
        <p:nvSpPr>
          <p:cNvPr id="41" name="矩形 40"/>
          <p:cNvSpPr/>
          <p:nvPr>
            <p:custDataLst>
              <p:tags r:id="rId10"/>
            </p:custDataLst>
          </p:nvPr>
        </p:nvSpPr>
        <p:spPr>
          <a:xfrm>
            <a:off x="1668781" y="4187480"/>
            <a:ext cx="2235562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失望  哀痛 难过 遗憾 悲伤 忧郁 凄凉  悲哀 伤感 心痛  悲痛欲绝   泪流满面   伤心不已</a:t>
            </a:r>
            <a:endParaRPr lang="zh-CN" altLang="en-US" sz="1200" b="1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sp>
        <p:nvSpPr>
          <p:cNvPr id="45" name="矩形 44"/>
          <p:cNvSpPr/>
          <p:nvPr>
            <p:custDataLst>
              <p:tags r:id="rId11"/>
            </p:custDataLst>
          </p:nvPr>
        </p:nvSpPr>
        <p:spPr>
          <a:xfrm>
            <a:off x="8183882" y="1713947"/>
            <a:ext cx="2510247" cy="1688238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幼圆" panose="02010509060101010101" pitchFamily="49" charset="-122"/>
            </a:endParaRPr>
          </a:p>
        </p:txBody>
      </p:sp>
      <p:sp>
        <p:nvSpPr>
          <p:cNvPr id="46" name="矩形 45"/>
          <p:cNvSpPr/>
          <p:nvPr>
            <p:custDataLst>
              <p:tags r:id="rId12"/>
            </p:custDataLst>
          </p:nvPr>
        </p:nvSpPr>
        <p:spPr>
          <a:xfrm>
            <a:off x="8354790" y="2407563"/>
            <a:ext cx="224672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愤怒 气恼 不满 气愤 恼羞成怒  暴跳如雷 七窍生烟  怒发冲冠  怒目而视咬牙切齿　拍案而起</a:t>
            </a:r>
            <a:endParaRPr lang="zh-CN" altLang="en-US" sz="1200" b="1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sp>
        <p:nvSpPr>
          <p:cNvPr id="56" name="矩形 55"/>
          <p:cNvSpPr/>
          <p:nvPr>
            <p:custDataLst>
              <p:tags r:id="rId13"/>
            </p:custDataLst>
          </p:nvPr>
        </p:nvSpPr>
        <p:spPr>
          <a:xfrm>
            <a:off x="8193586" y="3566599"/>
            <a:ext cx="2510247" cy="1688238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ea typeface="幼圆" panose="02010509060101010101" pitchFamily="49" charset="-122"/>
            </a:endParaRPr>
          </a:p>
        </p:txBody>
      </p:sp>
      <p:sp>
        <p:nvSpPr>
          <p:cNvPr id="57" name="矩形 56"/>
          <p:cNvSpPr/>
          <p:nvPr>
            <p:custDataLst>
              <p:tags r:id="rId14"/>
            </p:custDataLst>
          </p:nvPr>
        </p:nvSpPr>
        <p:spPr>
          <a:xfrm>
            <a:off x="8364494" y="4187480"/>
            <a:ext cx="215872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200" b="1" dirty="0">
                <a:solidFill>
                  <a:schemeClr val="bg1"/>
                </a:solidFill>
                <a:latin typeface="+mn-ea"/>
                <a:ea typeface="幼圆" panose="02010509060101010101" pitchFamily="49" charset="-122"/>
              </a:rPr>
              <a:t>害怕  紧张  心悸 仓惶 退避  大惊失色 手足无措  草木皆兵 惴惴不安 不寒而栗 面无人色  提心吊胆  慌张不安</a:t>
            </a:r>
            <a:endParaRPr lang="zh-CN" altLang="en-US" sz="1200" b="1" dirty="0">
              <a:solidFill>
                <a:schemeClr val="bg1"/>
              </a:solidFill>
              <a:latin typeface="+mn-ea"/>
              <a:ea typeface="幼圆" panose="02010509060101010101" pitchFamily="49" charset="-122"/>
            </a:endParaRPr>
          </a:p>
        </p:txBody>
      </p:sp>
      <p:grpSp>
        <p:nvGrpSpPr>
          <p:cNvPr id="69" name="组合 68"/>
          <p:cNvGrpSpPr/>
          <p:nvPr>
            <p:custDataLst>
              <p:tags r:id="rId15"/>
            </p:custDataLst>
          </p:nvPr>
        </p:nvGrpSpPr>
        <p:grpSpPr>
          <a:xfrm>
            <a:off x="3980020" y="1713948"/>
            <a:ext cx="1916436" cy="1696272"/>
            <a:chOff x="3980020" y="1713948"/>
            <a:chExt cx="1916436" cy="1696272"/>
          </a:xfrm>
        </p:grpSpPr>
        <p:sp>
          <p:nvSpPr>
            <p:cNvPr id="37" name="矩形 36"/>
            <p:cNvSpPr/>
            <p:nvPr>
              <p:custDataLst>
                <p:tags r:id="rId16"/>
              </p:custDataLst>
            </p:nvPr>
          </p:nvSpPr>
          <p:spPr>
            <a:xfrm>
              <a:off x="4072076" y="1721232"/>
              <a:ext cx="1741348" cy="168823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ea typeface="幼圆" panose="02010509060101010101" pitchFamily="49" charset="-122"/>
              </a:endParaRPr>
            </a:p>
          </p:txBody>
        </p:sp>
        <p:pic>
          <p:nvPicPr>
            <p:cNvPr id="65" name="图片 64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5" t="6719" r="3957" b="66296"/>
            <a:stretch>
              <a:fillRect/>
            </a:stretch>
          </p:blipFill>
          <p:spPr>
            <a:xfrm>
              <a:off x="3980020" y="1713948"/>
              <a:ext cx="1916436" cy="1696272"/>
            </a:xfrm>
            <a:prstGeom prst="rect">
              <a:avLst/>
            </a:prstGeom>
          </p:spPr>
        </p:pic>
      </p:grpSp>
      <p:grpSp>
        <p:nvGrpSpPr>
          <p:cNvPr id="70" name="组合 69"/>
          <p:cNvGrpSpPr/>
          <p:nvPr>
            <p:custDataLst>
              <p:tags r:id="rId19"/>
            </p:custDataLst>
          </p:nvPr>
        </p:nvGrpSpPr>
        <p:grpSpPr>
          <a:xfrm>
            <a:off x="6314621" y="1713947"/>
            <a:ext cx="1916435" cy="1696273"/>
            <a:chOff x="6314621" y="1713947"/>
            <a:chExt cx="1916435" cy="1696273"/>
          </a:xfrm>
        </p:grpSpPr>
        <p:sp>
          <p:nvSpPr>
            <p:cNvPr id="47" name="矩形 46"/>
            <p:cNvSpPr/>
            <p:nvPr>
              <p:custDataLst>
                <p:tags r:id="rId20"/>
              </p:custDataLst>
            </p:nvPr>
          </p:nvSpPr>
          <p:spPr>
            <a:xfrm>
              <a:off x="6378578" y="1713947"/>
              <a:ext cx="1741348" cy="168823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ea typeface="幼圆" panose="02010509060101010101" pitchFamily="49" charset="-122"/>
              </a:endParaRPr>
            </a:p>
          </p:txBody>
        </p:sp>
        <p:pic>
          <p:nvPicPr>
            <p:cNvPr id="66" name="图片 65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20" t="67891" r="33792" b="5124"/>
            <a:stretch>
              <a:fillRect/>
            </a:stretch>
          </p:blipFill>
          <p:spPr>
            <a:xfrm>
              <a:off x="6314621" y="1713948"/>
              <a:ext cx="1916435" cy="1696272"/>
            </a:xfrm>
            <a:prstGeom prst="rect">
              <a:avLst/>
            </a:prstGeom>
          </p:spPr>
        </p:pic>
      </p:grpSp>
      <p:grpSp>
        <p:nvGrpSpPr>
          <p:cNvPr id="71" name="组合 70"/>
          <p:cNvGrpSpPr/>
          <p:nvPr>
            <p:custDataLst>
              <p:tags r:id="rId22"/>
            </p:custDataLst>
          </p:nvPr>
        </p:nvGrpSpPr>
        <p:grpSpPr>
          <a:xfrm>
            <a:off x="6349652" y="3566599"/>
            <a:ext cx="1779978" cy="1693178"/>
            <a:chOff x="6349652" y="3566599"/>
            <a:chExt cx="1779978" cy="1693178"/>
          </a:xfrm>
        </p:grpSpPr>
        <p:sp>
          <p:nvSpPr>
            <p:cNvPr id="58" name="矩形 57"/>
            <p:cNvSpPr/>
            <p:nvPr>
              <p:custDataLst>
                <p:tags r:id="rId23"/>
              </p:custDataLst>
            </p:nvPr>
          </p:nvSpPr>
          <p:spPr>
            <a:xfrm>
              <a:off x="6388282" y="3566599"/>
              <a:ext cx="1741348" cy="168823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ea typeface="幼圆" panose="02010509060101010101" pitchFamily="49" charset="-122"/>
              </a:endParaRPr>
            </a:p>
          </p:txBody>
        </p:sp>
        <p:pic>
          <p:nvPicPr>
            <p:cNvPr id="67" name="图片 66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37" t="69768" r="6448" b="5171"/>
            <a:stretch>
              <a:fillRect/>
            </a:stretch>
          </p:blipFill>
          <p:spPr>
            <a:xfrm>
              <a:off x="6349652" y="3686628"/>
              <a:ext cx="1739704" cy="157314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>
            <p:custDataLst>
              <p:tags r:id="rId25"/>
            </p:custDataLst>
          </p:nvPr>
        </p:nvGrpSpPr>
        <p:grpSpPr>
          <a:xfrm>
            <a:off x="4072076" y="3583021"/>
            <a:ext cx="1741348" cy="1692091"/>
            <a:chOff x="4072076" y="3583021"/>
            <a:chExt cx="1741348" cy="1692091"/>
          </a:xfrm>
        </p:grpSpPr>
        <p:sp>
          <p:nvSpPr>
            <p:cNvPr id="42" name="矩形 41"/>
            <p:cNvSpPr/>
            <p:nvPr>
              <p:custDataLst>
                <p:tags r:id="rId26"/>
              </p:custDataLst>
            </p:nvPr>
          </p:nvSpPr>
          <p:spPr>
            <a:xfrm>
              <a:off x="4072076" y="3586874"/>
              <a:ext cx="1741348" cy="1688238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ea typeface="幼圆" panose="02010509060101010101" pitchFamily="49" charset="-122"/>
              </a:endParaRPr>
            </a:p>
          </p:txBody>
        </p:sp>
        <p:pic>
          <p:nvPicPr>
            <p:cNvPr id="68" name="图片 6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02" t="37406" r="6210" b="35609"/>
            <a:stretch>
              <a:fillRect/>
            </a:stretch>
          </p:blipFill>
          <p:spPr>
            <a:xfrm>
              <a:off x="4072076" y="3583021"/>
              <a:ext cx="1726152" cy="1683408"/>
            </a:xfrm>
            <a:prstGeom prst="rect">
              <a:avLst/>
            </a:prstGeom>
          </p:spPr>
        </p:pic>
      </p:grpSp>
      <p:sp>
        <p:nvSpPr>
          <p:cNvPr id="72" name="矩形 71"/>
          <p:cNvSpPr/>
          <p:nvPr>
            <p:custDataLst>
              <p:tags r:id="rId28"/>
            </p:custDataLst>
          </p:nvPr>
        </p:nvSpPr>
        <p:spPr>
          <a:xfrm>
            <a:off x="2441428" y="1792386"/>
            <a:ext cx="5899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喜</a:t>
            </a:r>
            <a:endParaRPr lang="zh-CN" altLang="en-US" sz="3200" b="1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sp>
        <p:nvSpPr>
          <p:cNvPr id="73" name="矩形 72"/>
          <p:cNvSpPr/>
          <p:nvPr>
            <p:custDataLst>
              <p:tags r:id="rId29"/>
            </p:custDataLst>
          </p:nvPr>
        </p:nvSpPr>
        <p:spPr>
          <a:xfrm>
            <a:off x="9111993" y="1804700"/>
            <a:ext cx="5899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怒</a:t>
            </a:r>
            <a:endParaRPr lang="zh-CN" altLang="en-US" sz="3200" b="1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sp>
        <p:nvSpPr>
          <p:cNvPr id="74" name="矩形 73"/>
          <p:cNvSpPr/>
          <p:nvPr>
            <p:custDataLst>
              <p:tags r:id="rId30"/>
            </p:custDataLst>
          </p:nvPr>
        </p:nvSpPr>
        <p:spPr>
          <a:xfrm>
            <a:off x="2455478" y="3681864"/>
            <a:ext cx="58991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哀</a:t>
            </a:r>
            <a:endParaRPr lang="zh-CN" altLang="en-US" sz="3200" b="1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sp>
        <p:nvSpPr>
          <p:cNvPr id="75" name="矩形 74"/>
          <p:cNvSpPr/>
          <p:nvPr>
            <p:custDataLst>
              <p:tags r:id="rId31"/>
            </p:custDataLst>
          </p:nvPr>
        </p:nvSpPr>
        <p:spPr>
          <a:xfrm>
            <a:off x="9111992" y="3566599"/>
            <a:ext cx="6245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惧</a:t>
            </a:r>
            <a:endParaRPr lang="zh-CN" altLang="en-US" sz="3200" b="1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49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49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49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49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5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5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5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5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0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55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12" grpId="0"/>
      <p:bldP spid="40" grpId="0" animBg="1"/>
      <p:bldP spid="41" grpId="0"/>
      <p:bldP spid="45" grpId="0" animBg="1"/>
      <p:bldP spid="46" grpId="0"/>
      <p:bldP spid="56" grpId="0" animBg="1"/>
      <p:bldP spid="57" grpId="0"/>
      <p:bldP spid="72" grpId="0"/>
      <p:bldP spid="73" grpId="0"/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情绪的基本类型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745689" y="1972612"/>
            <a:ext cx="2625252" cy="2296261"/>
            <a:chOff x="669489" y="2125012"/>
            <a:chExt cx="2625252" cy="229626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489" y="2197799"/>
              <a:ext cx="2560965" cy="2223474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8" cstate="screen"/>
            <a:srcRect/>
            <a:stretch>
              <a:fillRect/>
            </a:stretch>
          </p:blipFill>
          <p:spPr>
            <a:xfrm>
              <a:off x="1248227" y="2125012"/>
              <a:ext cx="2046514" cy="2002458"/>
            </a:xfrm>
            <a:prstGeom prst="ellipse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698516" y="2840057"/>
              <a:ext cx="7889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solidFill>
                    <a:srgbClr val="FFC000"/>
                  </a:solidFill>
                  <a:latin typeface="苏新诗卵石体" panose="02010609000101010101" pitchFamily="49" charset="-122"/>
                  <a:ea typeface="苏新诗卵石体" panose="02010609000101010101" pitchFamily="49" charset="-122"/>
                </a:rPr>
                <a:t>喜</a:t>
              </a:r>
              <a:endParaRPr lang="zh-CN" altLang="en-US" sz="4000" dirty="0">
                <a:solidFill>
                  <a:srgbClr val="FFC000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423924" y="2684161"/>
            <a:ext cx="2693350" cy="2432808"/>
            <a:chOff x="3421700" y="1988465"/>
            <a:chExt cx="2693350" cy="2432808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1700" y="2197799"/>
              <a:ext cx="2560965" cy="222347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9" cstate="screen"/>
            <a:srcRect/>
            <a:stretch>
              <a:fillRect/>
            </a:stretch>
          </p:blipFill>
          <p:spPr>
            <a:xfrm>
              <a:off x="3933485" y="1988465"/>
              <a:ext cx="2181565" cy="2125012"/>
            </a:xfrm>
            <a:prstGeom prst="ellipse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3653985" y="2840057"/>
              <a:ext cx="7889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solidFill>
                    <a:srgbClr val="FF0000"/>
                  </a:solidFill>
                  <a:latin typeface="苏新诗卵石体" panose="02010609000101010101" pitchFamily="49" charset="-122"/>
                  <a:ea typeface="苏新诗卵石体" panose="02010609000101010101" pitchFamily="49" charset="-122"/>
                </a:rPr>
                <a:t>怒</a:t>
              </a:r>
              <a:endParaRPr lang="zh-CN" altLang="en-US" sz="4000" dirty="0">
                <a:solidFill>
                  <a:srgbClr val="FF0000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250111" y="1893713"/>
            <a:ext cx="2632375" cy="2375160"/>
            <a:chOff x="6173911" y="2046113"/>
            <a:chExt cx="2632375" cy="237516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3911" y="2197799"/>
              <a:ext cx="2560965" cy="2223474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10" cstate="screen"/>
            <a:srcRect/>
            <a:stretch>
              <a:fillRect/>
            </a:stretch>
          </p:blipFill>
          <p:spPr>
            <a:xfrm>
              <a:off x="6825422" y="2046113"/>
              <a:ext cx="1980864" cy="2068368"/>
            </a:xfrm>
            <a:prstGeom prst="ellipse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6435153" y="2840057"/>
              <a:ext cx="7889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solidFill>
                    <a:srgbClr val="00B0F0"/>
                  </a:solidFill>
                  <a:latin typeface="苏新诗卵石体" panose="02010609000101010101" pitchFamily="49" charset="-122"/>
                  <a:ea typeface="苏新诗卵石体" panose="02010609000101010101" pitchFamily="49" charset="-122"/>
                </a:rPr>
                <a:t>哀</a:t>
              </a:r>
              <a:endParaRPr lang="zh-CN" altLang="en-US" sz="4000" dirty="0">
                <a:solidFill>
                  <a:srgbClr val="00B0F0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029762" y="2684161"/>
            <a:ext cx="2633536" cy="2311891"/>
            <a:chOff x="8926123" y="2109382"/>
            <a:chExt cx="2633536" cy="2311891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6123" y="2197799"/>
              <a:ext cx="2560965" cy="2223474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11" cstate="screen"/>
            <a:srcRect/>
            <a:stretch>
              <a:fillRect/>
            </a:stretch>
          </p:blipFill>
          <p:spPr>
            <a:xfrm>
              <a:off x="9512445" y="2109382"/>
              <a:ext cx="2047214" cy="2005099"/>
            </a:xfrm>
            <a:prstGeom prst="ellipse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9163631" y="2840057"/>
              <a:ext cx="7889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000" dirty="0">
                  <a:solidFill>
                    <a:srgbClr val="6BA2E1"/>
                  </a:solidFill>
                  <a:latin typeface="苏新诗卵石体" panose="02010609000101010101" pitchFamily="49" charset="-122"/>
                  <a:ea typeface="苏新诗卵石体" panose="02010609000101010101" pitchFamily="49" charset="-122"/>
                </a:rPr>
                <a:t>惧</a:t>
              </a:r>
              <a:endParaRPr lang="zh-CN" altLang="en-US" sz="4000" dirty="0">
                <a:solidFill>
                  <a:srgbClr val="6BA2E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49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49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49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情绪的基本类型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257163" y="1712293"/>
            <a:ext cx="2739808" cy="1871153"/>
            <a:chOff x="906252" y="1755389"/>
            <a:chExt cx="2739808" cy="187115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06252" y="1755389"/>
              <a:ext cx="2739808" cy="187115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245092" y="2457458"/>
              <a:ext cx="208230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能控制好自己情绪的人，比能拿下一座城池的将军更伟大。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76018" y="2062476"/>
              <a:ext cx="10118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6BA2E1"/>
                  </a:solidFill>
                  <a:ea typeface="幼圆" panose="02010509060101010101" pitchFamily="49" charset="-122"/>
                </a:rPr>
                <a:t>拿破仑 </a:t>
              </a:r>
              <a:endParaRPr lang="zh-CN" altLang="en-US" sz="2000" b="1" dirty="0">
                <a:solidFill>
                  <a:srgbClr val="6BA2E1"/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810392" y="1712293"/>
            <a:ext cx="2739808" cy="1871153"/>
            <a:chOff x="906252" y="1755389"/>
            <a:chExt cx="2739808" cy="187115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06252" y="1755389"/>
              <a:ext cx="2739808" cy="1871153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1245092" y="2457458"/>
              <a:ext cx="208230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如果能左右自己的思想，就能够控制自己的情感。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676632" y="2062476"/>
              <a:ext cx="12105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2"/>
                  </a:solidFill>
                  <a:ea typeface="幼圆" panose="02010509060101010101" pitchFamily="49" charset="-122"/>
                </a:rPr>
                <a:t>克莱门特</a:t>
              </a:r>
              <a:endParaRPr lang="zh-CN" altLang="en-US" sz="2000" b="1" dirty="0">
                <a:solidFill>
                  <a:schemeClr val="accent2"/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363620" y="1712293"/>
            <a:ext cx="2739808" cy="1871153"/>
            <a:chOff x="906252" y="1755389"/>
            <a:chExt cx="2739808" cy="1871153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06252" y="1755389"/>
              <a:ext cx="2739808" cy="1871153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1245092" y="2457458"/>
              <a:ext cx="208230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一个人如果能够控制自己的激情、欲望和恐惧，那他就胜过国王。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513927" y="2062476"/>
              <a:ext cx="15359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约翰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·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米尔顿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892530" y="3777129"/>
            <a:ext cx="2739808" cy="1871153"/>
            <a:chOff x="906252" y="1755389"/>
            <a:chExt cx="2739808" cy="1871153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06252" y="1755389"/>
              <a:ext cx="2739808" cy="1871153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1245092" y="2457458"/>
              <a:ext cx="208230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界如一面镜子：皱眉视之，它也皱眉看你；笑着对它，它也笑着看你。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776018" y="2062476"/>
              <a:ext cx="10118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FC8B86"/>
                  </a:solidFill>
                  <a:ea typeface="幼圆" panose="02010509060101010101" pitchFamily="49" charset="-122"/>
                </a:rPr>
                <a:t>塞缪尔 </a:t>
              </a:r>
              <a:endParaRPr lang="zh-CN" altLang="en-US" sz="2000" b="1" dirty="0">
                <a:solidFill>
                  <a:srgbClr val="FC8B86"/>
                </a:solidFill>
                <a:ea typeface="幼圆" panose="02010509060101010101" pitchFamily="49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493578" y="3782884"/>
            <a:ext cx="2739808" cy="1871153"/>
            <a:chOff x="906252" y="1755389"/>
            <a:chExt cx="2739808" cy="1871153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906252" y="1755389"/>
              <a:ext cx="2739808" cy="1871153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1245092" y="2457458"/>
              <a:ext cx="208230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幼圆" panose="02010509060101010101" pitchFamily="49" charset="-122"/>
                </a:rPr>
                <a:t>要根据一个人的发问来判断这个人，而不要根据他的答复来判断他。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804872" y="2062476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6DBCC1"/>
                  </a:solidFill>
                  <a:ea typeface="幼圆" panose="02010509060101010101" pitchFamily="49" charset="-122"/>
                </a:rPr>
                <a:t>伏尔泰</a:t>
              </a:r>
              <a:endParaRPr lang="zh-CN" altLang="en-US" sz="2000" b="1" dirty="0">
                <a:solidFill>
                  <a:srgbClr val="6DBCC1"/>
                </a:solidFill>
                <a:ea typeface="幼圆" panose="020105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49"/>
                            </p:stCondLst>
                            <p:childTnLst>
                              <p:par>
                                <p:cTn id="4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49"/>
                            </p:stCondLst>
                            <p:childTnLst>
                              <p:par>
                                <p:cTn id="5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49"/>
                            </p:stCondLst>
                            <p:childTnLst>
                              <p:par>
                                <p:cTn id="6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49"/>
                            </p:stCondLst>
                            <p:childTnLst>
                              <p:par>
                                <p:cTn id="7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1617866"/>
            <a:ext cx="3876675" cy="43243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250966" y="171707"/>
            <a:ext cx="518818" cy="465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1692" y="595075"/>
            <a:ext cx="2960968" cy="19006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92349" y="1092732"/>
            <a:ext cx="1547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6BA2E1"/>
                </a:solidFill>
                <a:latin typeface="Cooper Black" panose="0208090404030B020404" pitchFamily="18" charset="0"/>
                <a:ea typeface="幼圆" panose="02010509060101010101" pitchFamily="49" charset="-122"/>
              </a:rPr>
              <a:t>02</a:t>
            </a:r>
            <a:endParaRPr lang="zh-CN" altLang="en-US" sz="8000" dirty="0">
              <a:solidFill>
                <a:srgbClr val="6BA2E1"/>
              </a:solidFill>
              <a:latin typeface="Cooper Black" panose="0208090404030B020404" pitchFamily="18" charset="0"/>
              <a:ea typeface="幼圆" panose="020105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62107" y="2642886"/>
            <a:ext cx="52677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情绪对人的影响</a:t>
            </a:r>
            <a:endParaRPr lang="zh-CN" altLang="en-US" sz="48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862946" y="809136"/>
            <a:ext cx="957719" cy="12539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281" y="2271651"/>
            <a:ext cx="585107" cy="4754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528" y="3117884"/>
            <a:ext cx="12193057" cy="37401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51" y="-297"/>
            <a:ext cx="1522396" cy="61108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flipH="1">
            <a:off x="0" y="4702627"/>
            <a:ext cx="1744533" cy="15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3500">
        <p15:prstTrans prst="origami"/>
      </p:transition>
    </mc:Choice>
    <mc:Fallback>
      <p:transition spd="slow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61273" y="2285600"/>
            <a:ext cx="2167708" cy="2167708"/>
            <a:chOff x="1968500" y="2036143"/>
            <a:chExt cx="2565400" cy="2565400"/>
          </a:xfrm>
        </p:grpSpPr>
        <p:sp>
          <p:nvSpPr>
            <p:cNvPr id="4" name="椭圆 3"/>
            <p:cNvSpPr/>
            <p:nvPr/>
          </p:nvSpPr>
          <p:spPr>
            <a:xfrm>
              <a:off x="1968500" y="2036143"/>
              <a:ext cx="2565400" cy="2565400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167346" y="2234989"/>
              <a:ext cx="2167708" cy="216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569192" y="2285600"/>
            <a:ext cx="2167708" cy="2167708"/>
            <a:chOff x="1968500" y="2036143"/>
            <a:chExt cx="2565400" cy="2565400"/>
          </a:xfrm>
        </p:grpSpPr>
        <p:sp>
          <p:nvSpPr>
            <p:cNvPr id="28" name="椭圆 27"/>
            <p:cNvSpPr/>
            <p:nvPr/>
          </p:nvSpPr>
          <p:spPr>
            <a:xfrm>
              <a:off x="1968500" y="2036143"/>
              <a:ext cx="2565400" cy="2565400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2167346" y="2234989"/>
              <a:ext cx="2167708" cy="216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377111" y="2285600"/>
            <a:ext cx="2167708" cy="2167708"/>
            <a:chOff x="1968500" y="2036143"/>
            <a:chExt cx="2565400" cy="2565400"/>
          </a:xfrm>
        </p:grpSpPr>
        <p:sp>
          <p:nvSpPr>
            <p:cNvPr id="31" name="椭圆 30"/>
            <p:cNvSpPr/>
            <p:nvPr/>
          </p:nvSpPr>
          <p:spPr>
            <a:xfrm>
              <a:off x="1968500" y="2036143"/>
              <a:ext cx="2565400" cy="2565400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2167346" y="2234989"/>
              <a:ext cx="2167708" cy="216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830" y="37770"/>
            <a:ext cx="1077272" cy="124777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497873" y="384659"/>
            <a:ext cx="48413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苏新诗卵石体" panose="02010609000101010101" pitchFamily="49" charset="-122"/>
                <a:ea typeface="苏新诗卵石体" panose="02010609000101010101" pitchFamily="49" charset="-122"/>
              </a:rPr>
              <a:t>情绪对人的影响</a:t>
            </a:r>
            <a:endParaRPr lang="zh-CN" altLang="en-US" sz="4400" dirty="0">
              <a:solidFill>
                <a:schemeClr val="bg1"/>
              </a:solidFill>
              <a:latin typeface="苏新诗卵石体" panose="02010609000101010101" pitchFamily="49" charset="-122"/>
              <a:ea typeface="苏新诗卵石体" panose="0201060900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737" y="-8170"/>
            <a:ext cx="722434" cy="6480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77850" y="460766"/>
            <a:ext cx="538498" cy="48307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4429442"/>
            <a:ext cx="12192000" cy="2436728"/>
            <a:chOff x="0" y="4429442"/>
            <a:chExt cx="12192000" cy="24367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 flipH="1">
              <a:off x="2960913" y="5776686"/>
              <a:ext cx="7794168" cy="108948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4732988"/>
              <a:ext cx="6502400" cy="212501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0014857" y="4429442"/>
              <a:ext cx="2177143" cy="242855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630516" y="5254001"/>
              <a:ext cx="1561484" cy="160399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126644" y="3285908"/>
            <a:ext cx="14071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rPr>
              <a:t>情绪就像“神奇果”，会对人产生神奇的作用。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幼圆" panose="020105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20812" y="3285908"/>
            <a:ext cx="15020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rPr>
              <a:t>有时，它会使人精神焕发，干劲倍增；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幼圆" panose="020105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077" y="2505958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6DBCC1"/>
                </a:solidFill>
                <a:ea typeface="幼圆" panose="02010509060101010101" pitchFamily="49" charset="-122"/>
              </a:rPr>
              <a:t>01</a:t>
            </a:r>
            <a:endParaRPr lang="zh-CN" altLang="en-US" sz="4400" b="1" dirty="0">
              <a:solidFill>
                <a:srgbClr val="6DBCC1"/>
              </a:solidFill>
              <a:ea typeface="幼圆" panose="02010509060101010101" pitchFamily="49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9185029" y="2285600"/>
            <a:ext cx="2167708" cy="2167708"/>
            <a:chOff x="1968500" y="2036143"/>
            <a:chExt cx="2565400" cy="2565400"/>
          </a:xfrm>
        </p:grpSpPr>
        <p:sp>
          <p:nvSpPr>
            <p:cNvPr id="34" name="椭圆 33"/>
            <p:cNvSpPr/>
            <p:nvPr/>
          </p:nvSpPr>
          <p:spPr>
            <a:xfrm>
              <a:off x="1968500" y="2036143"/>
              <a:ext cx="2565400" cy="2565400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167346" y="2234989"/>
              <a:ext cx="2167708" cy="21677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幼圆" panose="02010509060101010101" pitchFamily="49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6776599" y="3285908"/>
            <a:ext cx="15620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ea typeface="幼圆" panose="02010509060101010101" pitchFamily="49" charset="-122"/>
              </a:rPr>
              <a:t>有时，它会使人无精打采，萎靡不振。</a:t>
            </a:r>
            <a:endParaRPr lang="zh-CN" altLang="en-US" dirty="0">
              <a:ea typeface="幼圆" panose="020105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521853" y="3285908"/>
            <a:ext cx="16451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幼圆" panose="02010509060101010101" pitchFamily="49" charset="-122"/>
              </a:rPr>
              <a:t>情绪影响着人们的行为，影响着人们的生活。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幼圆" panose="020105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241809" y="2526828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6BA2E1"/>
                </a:solidFill>
                <a:ea typeface="幼圆" panose="02010509060101010101" pitchFamily="49" charset="-122"/>
              </a:rPr>
              <a:t>02</a:t>
            </a:r>
            <a:endParaRPr lang="zh-CN" altLang="en-US" sz="4400" b="1" dirty="0">
              <a:solidFill>
                <a:srgbClr val="6BA2E1"/>
              </a:solidFill>
              <a:ea typeface="幼圆" panose="020105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060915" y="2532703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2"/>
                </a:solidFill>
                <a:ea typeface="幼圆" panose="02010509060101010101" pitchFamily="49" charset="-122"/>
              </a:rPr>
              <a:t>03</a:t>
            </a:r>
            <a:endParaRPr lang="zh-CN" altLang="en-US" sz="4400" b="1" dirty="0">
              <a:solidFill>
                <a:schemeClr val="accent2"/>
              </a:solidFill>
              <a:ea typeface="幼圆" panose="02010509060101010101" pitchFamily="49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868833" y="2516467"/>
            <a:ext cx="800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ea typeface="幼圆" panose="02010509060101010101" pitchFamily="49" charset="-122"/>
              </a:rPr>
              <a:t>04</a:t>
            </a:r>
            <a:endParaRPr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ea typeface="幼圆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49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49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49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49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49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49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49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49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18" grpId="0"/>
      <p:bldP spid="7" grpId="0"/>
      <p:bldP spid="10" grpId="0"/>
      <p:bldP spid="26" grpId="0"/>
      <p:bldP spid="36" grpId="0"/>
      <p:bldP spid="37" grpId="0"/>
      <p:bldP spid="38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PA" val="v3.0.0"/>
</p:tagLst>
</file>

<file path=ppt/tags/tag11.xml><?xml version="1.0" encoding="utf-8"?>
<p:tagLst xmlns:p="http://schemas.openxmlformats.org/presentationml/2006/main">
  <p:tag name="KSO_WM_DIAGRAM_VIRTUALLY_FRAME" val="{&quot;height&quot;:341.387874015748,&quot;left&quot;:430.09803149606296,&quot;top&quot;:74.28779527559055,&quot;width&quot;:397.450157480315}"/>
</p:tagLst>
</file>

<file path=ppt/tags/tag12.xml><?xml version="1.0" encoding="utf-8"?>
<p:tagLst xmlns:p="http://schemas.openxmlformats.org/presentationml/2006/main">
  <p:tag name="KSO_WM_DIAGRAM_VIRTUALLY_FRAME" val="{&quot;height&quot;:341.387874015748,&quot;left&quot;:430.09803149606296,&quot;top&quot;:74.28779527559055,&quot;width&quot;:397.450157480315}"/>
</p:tagLst>
</file>

<file path=ppt/tags/tag13.xml><?xml version="1.0" encoding="utf-8"?>
<p:tagLst xmlns:p="http://schemas.openxmlformats.org/presentationml/2006/main">
  <p:tag name="KSO_WM_DIAGRAM_VIRTUALLY_FRAME" val="{&quot;height&quot;:341.387874015748,&quot;left&quot;:430.09803149606296,&quot;top&quot;:74.28779527559055,&quot;width&quot;:397.450157480315}"/>
</p:tagLst>
</file>

<file path=ppt/tags/tag14.xml><?xml version="1.0" encoding="utf-8"?>
<p:tagLst xmlns:p="http://schemas.openxmlformats.org/presentationml/2006/main">
  <p:tag name="KSO_WM_DIAGRAM_VIRTUALLY_FRAME" val="{&quot;height&quot;:341.387874015748,&quot;left&quot;:430.09803149606296,&quot;top&quot;:74.28779527559055,&quot;width&quot;:397.450157480315}"/>
</p:tagLst>
</file>

<file path=ppt/tags/tag15.xml><?xml version="1.0" encoding="utf-8"?>
<p:tagLst xmlns:p="http://schemas.openxmlformats.org/presentationml/2006/main">
  <p:tag name="KSO_WM_DIAGRAM_VIRTUALLY_FRAME" val="{&quot;height&quot;:341.387874015748,&quot;left&quot;:430.09803149606296,&quot;top&quot;:74.28779527559055,&quot;width&quot;:397.450157480315}"/>
</p:tagLst>
</file>

<file path=ppt/tags/tag16.xml><?xml version="1.0" encoding="utf-8"?>
<p:tagLst xmlns:p="http://schemas.openxmlformats.org/presentationml/2006/main">
  <p:tag name="KSO_WM_DIAGRAM_VIRTUALLY_FRAME" val="{&quot;height&quot;:341.387874015748,&quot;left&quot;:430.09803149606296,&quot;top&quot;:74.28779527559055,&quot;width&quot;:397.450157480315}"/>
</p:tagLst>
</file>

<file path=ppt/tags/tag17.xml><?xml version="1.0" encoding="utf-8"?>
<p:tagLst xmlns:p="http://schemas.openxmlformats.org/presentationml/2006/main">
  <p:tag name="KSO_WM_DIAGRAM_VIRTUALLY_FRAME" val="{&quot;height&quot;:341.387874015748,&quot;left&quot;:430.09803149606296,&quot;top&quot;:74.28779527559055,&quot;width&quot;:397.450157480315}"/>
</p:tagLst>
</file>

<file path=ppt/tags/tag18.xml><?xml version="1.0" encoding="utf-8"?>
<p:tagLst xmlns:p="http://schemas.openxmlformats.org/presentationml/2006/main">
  <p:tag name="KSO_WM_DIAGRAM_VIRTUALLY_FRAME" val="{&quot;height&quot;:341.387874015748,&quot;left&quot;:430.09803149606296,&quot;top&quot;:74.28779527559055,&quot;width&quot;:397.450157480315}"/>
</p:tagLst>
</file>

<file path=ppt/tags/tag19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21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22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23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24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25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26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27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28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29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3.xml><?xml version="1.0" encoding="utf-8"?>
<p:tagLst xmlns:p="http://schemas.openxmlformats.org/presentationml/2006/main">
  <p:tag name="PA" val="v3.0.0"/>
</p:tagLst>
</file>

<file path=ppt/tags/tag30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31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32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33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34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35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36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37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38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39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4.xml><?xml version="1.0" encoding="utf-8"?>
<p:tagLst xmlns:p="http://schemas.openxmlformats.org/presentationml/2006/main">
  <p:tag name="PA" val="v3.0.0"/>
</p:tagLst>
</file>

<file path=ppt/tags/tag40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41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42.xml><?xml version="1.0" encoding="utf-8"?>
<p:tagLst xmlns:p="http://schemas.openxmlformats.org/presentationml/2006/main">
  <p:tag name="KSO_WM_DIAGRAM_VIRTUALLY_FRAME" val="{&quot;height&quot;:280.40669291338577,&quot;left&quot;:117.9427559055118,&quot;top&quot;:134.95645669291338,&quot;width&quot;:724.8787401574803}"/>
</p:tagLst>
</file>

<file path=ppt/tags/tag43.xml><?xml version="1.0" encoding="utf-8"?>
<p:tagLst xmlns:p="http://schemas.openxmlformats.org/presentationml/2006/main">
  <p:tag name="MH" val="20171221161915"/>
  <p:tag name="MH_LIBRARY" val="GRAPHIC"/>
  <p:tag name="MH_TYPE" val="Other"/>
  <p:tag name="MH_ORDER" val="1"/>
</p:tagLst>
</file>

<file path=ppt/tags/tag44.xml><?xml version="1.0" encoding="utf-8"?>
<p:tagLst xmlns:p="http://schemas.openxmlformats.org/presentationml/2006/main">
  <p:tag name="MH" val="20171221161915"/>
  <p:tag name="MH_LIBRARY" val="GRAPHIC"/>
  <p:tag name="MH_TYPE" val="Other"/>
  <p:tag name="MH_ORDER" val="2"/>
</p:tagLst>
</file>

<file path=ppt/tags/tag45.xml><?xml version="1.0" encoding="utf-8"?>
<p:tagLst xmlns:p="http://schemas.openxmlformats.org/presentationml/2006/main">
  <p:tag name="MH" val="20171221161915"/>
  <p:tag name="MH_LIBRARY" val="GRAPHIC"/>
  <p:tag name="MH_TYPE" val="Other"/>
  <p:tag name="MH_ORDER" val="3"/>
</p:tagLst>
</file>

<file path=ppt/tags/tag46.xml><?xml version="1.0" encoding="utf-8"?>
<p:tagLst xmlns:p="http://schemas.openxmlformats.org/presentationml/2006/main">
  <p:tag name="MH" val="20171221161915"/>
  <p:tag name="MH_LIBRARY" val="GRAPHIC"/>
  <p:tag name="MH_TYPE" val="Other"/>
  <p:tag name="MH_ORDER" val="4"/>
</p:tagLst>
</file>

<file path=ppt/tags/tag47.xml><?xml version="1.0" encoding="utf-8"?>
<p:tagLst xmlns:p="http://schemas.openxmlformats.org/presentationml/2006/main">
  <p:tag name="MH" val="20171221161915"/>
  <p:tag name="MH_LIBRARY" val="GRAPHIC"/>
  <p:tag name="MH_TYPE" val="Other"/>
  <p:tag name="MH_ORDER" val="5"/>
</p:tagLst>
</file>

<file path=ppt/tags/tag48.xml><?xml version="1.0" encoding="utf-8"?>
<p:tagLst xmlns:p="http://schemas.openxmlformats.org/presentationml/2006/main">
  <p:tag name="MH" val="20171221161915"/>
  <p:tag name="MH_LIBRARY" val="GRAPHIC"/>
  <p:tag name="MH_TYPE" val="Other"/>
  <p:tag name="MH_ORDER" val="6"/>
</p:tagLst>
</file>

<file path=ppt/tags/tag49.xml><?xml version="1.0" encoding="utf-8"?>
<p:tagLst xmlns:p="http://schemas.openxmlformats.org/presentationml/2006/main">
  <p:tag name="MH" val="20171221161915"/>
  <p:tag name="MH_LIBRARY" val="GRAPHIC"/>
  <p:tag name="MH_TYPE" val="Other"/>
  <p:tag name="MH_ORDER" val="7"/>
</p:tagLst>
</file>

<file path=ppt/tags/tag5.xml><?xml version="1.0" encoding="utf-8"?>
<p:tagLst xmlns:p="http://schemas.openxmlformats.org/presentationml/2006/main">
  <p:tag name="PA" val="v3.0.0"/>
</p:tagLst>
</file>

<file path=ppt/tags/tag50.xml><?xml version="1.0" encoding="utf-8"?>
<p:tagLst xmlns:p="http://schemas.openxmlformats.org/presentationml/2006/main">
  <p:tag name="MH" val="20171221161915"/>
  <p:tag name="MH_LIBRARY" val="GRAPHIC"/>
  <p:tag name="MH_TYPE" val="Other"/>
  <p:tag name="MH_ORDER" val="8"/>
</p:tagLst>
</file>

<file path=ppt/tags/tag51.xml><?xml version="1.0" encoding="utf-8"?>
<p:tagLst xmlns:p="http://schemas.openxmlformats.org/presentationml/2006/main">
  <p:tag name="MH" val="20171221161915"/>
  <p:tag name="MH_LIBRARY" val="GRAPHIC"/>
  <p:tag name="MH_TYPE" val="Other"/>
  <p:tag name="MH_ORDER" val="9"/>
</p:tagLst>
</file>

<file path=ppt/tags/tag52.xml><?xml version="1.0" encoding="utf-8"?>
<p:tagLst xmlns:p="http://schemas.openxmlformats.org/presentationml/2006/main">
  <p:tag name="MH" val="20171221161915"/>
  <p:tag name="MH_LIBRARY" val="GRAPHIC"/>
  <p:tag name="MH_TYPE" val="Other"/>
  <p:tag name="MH_ORDER" val="10"/>
</p:tagLst>
</file>

<file path=ppt/tags/tag53.xml><?xml version="1.0" encoding="utf-8"?>
<p:tagLst xmlns:p="http://schemas.openxmlformats.org/presentationml/2006/main">
  <p:tag name="MH" val="20171221161915"/>
  <p:tag name="MH_LIBRARY" val="GRAPHIC"/>
  <p:tag name="MH_TYPE" val="Other"/>
  <p:tag name="MH_ORDER" val="11"/>
</p:tagLst>
</file>

<file path=ppt/tags/tag54.xml><?xml version="1.0" encoding="utf-8"?>
<p:tagLst xmlns:p="http://schemas.openxmlformats.org/presentationml/2006/main">
  <p:tag name="MH" val="20171221161915"/>
  <p:tag name="MH_LIBRARY" val="GRAPHIC"/>
  <p:tag name="MH_TYPE" val="Other"/>
  <p:tag name="MH_ORDER" val="12"/>
</p:tagLst>
</file>

<file path=ppt/tags/tag55.xml><?xml version="1.0" encoding="utf-8"?>
<p:tagLst xmlns:p="http://schemas.openxmlformats.org/presentationml/2006/main">
  <p:tag name="MH" val="20171221162501"/>
  <p:tag name="MH_LIBRARY" val="GRAPHIC"/>
  <p:tag name="MH_TYPE" val="Other"/>
  <p:tag name="MH_ORDER" val="1"/>
</p:tagLst>
</file>

<file path=ppt/tags/tag56.xml><?xml version="1.0" encoding="utf-8"?>
<p:tagLst xmlns:p="http://schemas.openxmlformats.org/presentationml/2006/main">
  <p:tag name="MH" val="20171221162501"/>
  <p:tag name="MH_LIBRARY" val="GRAPHIC"/>
  <p:tag name="MH_TYPE" val="SubTitle"/>
  <p:tag name="MH_ORDER" val="4"/>
</p:tagLst>
</file>

<file path=ppt/tags/tag57.xml><?xml version="1.0" encoding="utf-8"?>
<p:tagLst xmlns:p="http://schemas.openxmlformats.org/presentationml/2006/main">
  <p:tag name="MH" val="20171221162501"/>
  <p:tag name="MH_LIBRARY" val="GRAPHIC"/>
  <p:tag name="MH_TYPE" val="Other"/>
  <p:tag name="MH_ORDER" val="2"/>
</p:tagLst>
</file>

<file path=ppt/tags/tag58.xml><?xml version="1.0" encoding="utf-8"?>
<p:tagLst xmlns:p="http://schemas.openxmlformats.org/presentationml/2006/main">
  <p:tag name="MH" val="20171221162501"/>
  <p:tag name="MH_LIBRARY" val="GRAPHIC"/>
  <p:tag name="MH_TYPE" val="SubTitle"/>
  <p:tag name="MH_ORDER" val="1"/>
</p:tagLst>
</file>

<file path=ppt/tags/tag59.xml><?xml version="1.0" encoding="utf-8"?>
<p:tagLst xmlns:p="http://schemas.openxmlformats.org/presentationml/2006/main">
  <p:tag name="MH" val="20171221162501"/>
  <p:tag name="MH_LIBRARY" val="GRAPHIC"/>
  <p:tag name="MH_TYPE" val="Text"/>
  <p:tag name="MH_ORDER" val="1"/>
</p:tagLst>
</file>

<file path=ppt/tags/tag6.xml><?xml version="1.0" encoding="utf-8"?>
<p:tagLst xmlns:p="http://schemas.openxmlformats.org/presentationml/2006/main">
  <p:tag name="PA" val="v3.0.0"/>
</p:tagLst>
</file>

<file path=ppt/tags/tag60.xml><?xml version="1.0" encoding="utf-8"?>
<p:tagLst xmlns:p="http://schemas.openxmlformats.org/presentationml/2006/main">
  <p:tag name="MH" val="20171221162501"/>
  <p:tag name="MH_LIBRARY" val="GRAPHIC"/>
  <p:tag name="MH_TYPE" val="Other"/>
  <p:tag name="MH_ORDER" val="3"/>
</p:tagLst>
</file>

<file path=ppt/tags/tag61.xml><?xml version="1.0" encoding="utf-8"?>
<p:tagLst xmlns:p="http://schemas.openxmlformats.org/presentationml/2006/main">
  <p:tag name="MH" val="20171221162501"/>
  <p:tag name="MH_LIBRARY" val="GRAPHIC"/>
  <p:tag name="MH_TYPE" val="Other"/>
  <p:tag name="MH_ORDER" val="4"/>
</p:tagLst>
</file>

<file path=ppt/tags/tag62.xml><?xml version="1.0" encoding="utf-8"?>
<p:tagLst xmlns:p="http://schemas.openxmlformats.org/presentationml/2006/main">
  <p:tag name="MH" val="20171221162501"/>
  <p:tag name="MH_LIBRARY" val="GRAPHIC"/>
  <p:tag name="MH_TYPE" val="Other"/>
  <p:tag name="MH_ORDER" val="5"/>
</p:tagLst>
</file>

<file path=ppt/tags/tag63.xml><?xml version="1.0" encoding="utf-8"?>
<p:tagLst xmlns:p="http://schemas.openxmlformats.org/presentationml/2006/main">
  <p:tag name="MH" val="20171221162501"/>
  <p:tag name="MH_LIBRARY" val="GRAPHIC"/>
  <p:tag name="MH_TYPE" val="Other"/>
  <p:tag name="MH_ORDER" val="6"/>
</p:tagLst>
</file>

<file path=ppt/tags/tag64.xml><?xml version="1.0" encoding="utf-8"?>
<p:tagLst xmlns:p="http://schemas.openxmlformats.org/presentationml/2006/main">
  <p:tag name="MH" val="20171221162501"/>
  <p:tag name="MH_LIBRARY" val="GRAPHIC"/>
  <p:tag name="MH_TYPE" val="Other"/>
  <p:tag name="MH_ORDER" val="7"/>
</p:tagLst>
</file>

<file path=ppt/tags/tag65.xml><?xml version="1.0" encoding="utf-8"?>
<p:tagLst xmlns:p="http://schemas.openxmlformats.org/presentationml/2006/main">
  <p:tag name="MH" val="20171221162501"/>
  <p:tag name="MH_LIBRARY" val="GRAPHIC"/>
  <p:tag name="MH_TYPE" val="Other"/>
  <p:tag name="MH_ORDER" val="8"/>
</p:tagLst>
</file>

<file path=ppt/tags/tag66.xml><?xml version="1.0" encoding="utf-8"?>
<p:tagLst xmlns:p="http://schemas.openxmlformats.org/presentationml/2006/main">
  <p:tag name="MH" val="20171221162501"/>
  <p:tag name="MH_LIBRARY" val="GRAPHIC"/>
  <p:tag name="MH_TYPE" val="SubTitle"/>
  <p:tag name="MH_ORDER" val="3"/>
</p:tagLst>
</file>

<file path=ppt/tags/tag67.xml><?xml version="1.0" encoding="utf-8"?>
<p:tagLst xmlns:p="http://schemas.openxmlformats.org/presentationml/2006/main">
  <p:tag name="MH" val="20171221162501"/>
  <p:tag name="MH_LIBRARY" val="GRAPHIC"/>
  <p:tag name="MH_TYPE" val="SubTitle"/>
  <p:tag name="MH_ORDER" val="2"/>
</p:tagLst>
</file>

<file path=ppt/tags/tag68.xml><?xml version="1.0" encoding="utf-8"?>
<p:tagLst xmlns:p="http://schemas.openxmlformats.org/presentationml/2006/main">
  <p:tag name="MH" val="20171221162501"/>
  <p:tag name="MH_LIBRARY" val="GRAPHIC"/>
  <p:tag name="MH_TYPE" val="Text"/>
  <p:tag name="MH_ORDER" val="1"/>
</p:tagLst>
</file>

<file path=ppt/tags/tag69.xml><?xml version="1.0" encoding="utf-8"?>
<p:tagLst xmlns:p="http://schemas.openxmlformats.org/presentationml/2006/main">
  <p:tag name="MH" val="20171221162501"/>
  <p:tag name="MH_LIBRARY" val="GRAPHIC"/>
  <p:tag name="MH_TYPE" val="Text"/>
  <p:tag name="MH_ORDER" val="1"/>
</p:tagLst>
</file>

<file path=ppt/tags/tag7.xml><?xml version="1.0" encoding="utf-8"?>
<p:tagLst xmlns:p="http://schemas.openxmlformats.org/presentationml/2006/main">
  <p:tag name="PA" val="v3.0.0"/>
</p:tagLst>
</file>

<file path=ppt/tags/tag70.xml><?xml version="1.0" encoding="utf-8"?>
<p:tagLst xmlns:p="http://schemas.openxmlformats.org/presentationml/2006/main">
  <p:tag name="MH" val="20171221162501"/>
  <p:tag name="MH_LIBRARY" val="GRAPHIC"/>
  <p:tag name="MH_TYPE" val="Text"/>
  <p:tag name="MH_ORDER" val="1"/>
</p:tagLst>
</file>

<file path=ppt/tags/tag71.xml><?xml version="1.0" encoding="utf-8"?>
<p:tagLst xmlns:p="http://schemas.openxmlformats.org/presentationml/2006/main">
  <p:tag name="ISPRING_PRESENTATION_TITLE" val="我的情绪我做主主题班会活动"/>
  <p:tag name="commondata" val="eyJoZGlkIjoiMTFiYWE4OWI3YTQ0ZjY5YTVhMmUyMzNiOGZhNDgyMDIifQ==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6C5EF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76C5EF"/>
    </a:accent1>
    <a:accent2>
      <a:srgbClr val="FEA022"/>
    </a:accent2>
    <a:accent3>
      <a:srgbClr val="FF6700"/>
    </a:accent3>
    <a:accent4>
      <a:srgbClr val="70A525"/>
    </a:accent4>
    <a:accent5>
      <a:srgbClr val="A5D848"/>
    </a:accent5>
    <a:accent6>
      <a:srgbClr val="20768C"/>
    </a:accent6>
    <a:hlink>
      <a:srgbClr val="76C5E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1712</Words>
  <Application>WPS 演示</Application>
  <PresentationFormat>宽屏</PresentationFormat>
  <Paragraphs>235</Paragraphs>
  <Slides>22</Slides>
  <Notes>28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宋体</vt:lpstr>
      <vt:lpstr>Wingdings</vt:lpstr>
      <vt:lpstr>幼圆</vt:lpstr>
      <vt:lpstr>苏新诗卵石体</vt:lpstr>
      <vt:lpstr>方正粗黑宋简体</vt:lpstr>
      <vt:lpstr>微软雅黑</vt:lpstr>
      <vt:lpstr>Cooper Black</vt:lpstr>
      <vt:lpstr>Arial Unicode MS</vt:lpstr>
      <vt:lpstr>Calibri</vt:lpstr>
      <vt:lpstr>Aharoni</vt:lpstr>
      <vt:lpstr>Yu Gothic UI Semibold</vt:lpstr>
      <vt:lpstr>等线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我的情绪我做主主题班会活动</dc:title>
  <dc:creator>WIN7</dc:creator>
  <cp:lastModifiedBy>倦</cp:lastModifiedBy>
  <cp:revision>95</cp:revision>
  <dcterms:created xsi:type="dcterms:W3CDTF">2017-08-18T03:02:00Z</dcterms:created>
  <dcterms:modified xsi:type="dcterms:W3CDTF">2024-09-23T02:41:39Z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28EBA19D2D5B4F63A05EE08123FCFF1D_12</vt:lpwstr>
  </property>
</Properties>
</file>