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0" r:id="rId3"/>
    <p:sldId id="283" r:id="rId4"/>
    <p:sldId id="303" r:id="rId5"/>
    <p:sldId id="256" r:id="rId6"/>
    <p:sldId id="341" r:id="rId7"/>
    <p:sldId id="342" r:id="rId8"/>
    <p:sldId id="343" r:id="rId9"/>
    <p:sldId id="346" r:id="rId10"/>
    <p:sldId id="347" r:id="rId11"/>
    <p:sldId id="348" r:id="rId12"/>
    <p:sldId id="349" r:id="rId13"/>
    <p:sldId id="350" r:id="rId14"/>
    <p:sldId id="352" r:id="rId15"/>
    <p:sldId id="351" r:id="rId16"/>
    <p:sldId id="353" r:id="rId17"/>
    <p:sldId id="354" r:id="rId18"/>
    <p:sldId id="356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8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4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228" y="78"/>
      </p:cViewPr>
      <p:guideLst>
        <p:guide orient="horz" pos="3158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0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605A-EA88-4F27-B0F4-5674715F70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F346-6558-418F-878B-3B80FBDEF3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605A-EA88-4F27-B0F4-5674715F70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F346-6558-418F-878B-3B80FBDEF3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605A-EA88-4F27-B0F4-5674715F70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F346-6558-418F-878B-3B80FBDEF3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>
        <p:wipe/>
      </p:transition>
    </mc:Choice>
    <mc:Fallback>
      <p:transition spd="slow" advTm="2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605A-EA88-4F27-B0F4-5674715F70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F346-6558-418F-878B-3B80FBDEF3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605A-EA88-4F27-B0F4-5674715F70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F346-6558-418F-878B-3B80FBDEF3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605A-EA88-4F27-B0F4-5674715F70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F346-6558-418F-878B-3B80FBDEF3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605A-EA88-4F27-B0F4-5674715F70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F346-6558-418F-878B-3B80FBDEF3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605A-EA88-4F27-B0F4-5674715F70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F346-6558-418F-878B-3B80FBDEF3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605A-EA88-4F27-B0F4-5674715F70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F346-6558-418F-878B-3B80FBDEF3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605A-EA88-4F27-B0F4-5674715F70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F346-6558-418F-878B-3B80FBDEF3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605A-EA88-4F27-B0F4-5674715F70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F346-6558-418F-878B-3B80FBDEF3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605A-EA88-4F27-B0F4-5674715F70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3F346-6558-418F-878B-3B80FBDEF3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8.png"/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9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3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6055360" y="5626417"/>
            <a:ext cx="5547360" cy="64579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428709" y="747712"/>
            <a:ext cx="9056283" cy="4540250"/>
            <a:chOff x="2898" y="1746"/>
            <a:chExt cx="12919" cy="7150"/>
          </a:xfrm>
        </p:grpSpPr>
        <p:sp>
          <p:nvSpPr>
            <p:cNvPr id="25" name="对角圆角矩形 17"/>
            <p:cNvSpPr/>
            <p:nvPr userDrawn="1"/>
          </p:nvSpPr>
          <p:spPr>
            <a:xfrm>
              <a:off x="2898" y="1746"/>
              <a:ext cx="12919" cy="7150"/>
            </a:xfrm>
            <a:prstGeom prst="round2DiagRect">
              <a:avLst>
                <a:gd name="adj1" fmla="val 5402"/>
                <a:gd name="adj2" fmla="val 0"/>
              </a:avLst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26" name="对角圆角矩形 18"/>
            <p:cNvSpPr/>
            <p:nvPr userDrawn="1"/>
          </p:nvSpPr>
          <p:spPr>
            <a:xfrm>
              <a:off x="3069" y="1841"/>
              <a:ext cx="12576" cy="6960"/>
            </a:xfrm>
            <a:prstGeom prst="round2DiagRect">
              <a:avLst>
                <a:gd name="adj1" fmla="val 5402"/>
                <a:gd name="adj2" fmla="val 0"/>
              </a:avLst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  <p:pic>
        <p:nvPicPr>
          <p:cNvPr id="27" name="图片 26" descr="C:/Users/Administrator/AppData/Local/Temp/picturecompress_20220325220429/output_1.pngoutput_1"/>
          <p:cNvPicPr>
            <a:picLocks noChangeAspect="1"/>
          </p:cNvPicPr>
          <p:nvPr/>
        </p:nvPicPr>
        <p:blipFill>
          <a:blip r:embed="rId2" cstate="email">
            <a:lum bright="12000"/>
          </a:blip>
          <a:srcRect/>
          <a:stretch>
            <a:fillRect/>
          </a:stretch>
        </p:blipFill>
        <p:spPr>
          <a:xfrm>
            <a:off x="0" y="3566795"/>
            <a:ext cx="4780915" cy="3291205"/>
          </a:xfrm>
          <a:prstGeom prst="rect">
            <a:avLst/>
          </a:prstGeom>
        </p:spPr>
      </p:pic>
      <p:pic>
        <p:nvPicPr>
          <p:cNvPr id="28" name="图片 27" descr="C:/Users/Administrator/AppData/Local/Temp/picturecompress_20220325220429/output_1.pngoutput_1"/>
          <p:cNvPicPr>
            <a:picLocks noChangeAspect="1"/>
          </p:cNvPicPr>
          <p:nvPr/>
        </p:nvPicPr>
        <p:blipFill>
          <a:blip r:embed="rId3" cstate="email">
            <a:lum bright="12000"/>
          </a:blip>
          <a:srcRect/>
          <a:stretch>
            <a:fillRect/>
          </a:stretch>
        </p:blipFill>
        <p:spPr>
          <a:xfrm flipH="1">
            <a:off x="6856095" y="5118100"/>
            <a:ext cx="2778125" cy="1737360"/>
          </a:xfrm>
          <a:prstGeom prst="rect">
            <a:avLst/>
          </a:prstGeom>
        </p:spPr>
      </p:pic>
      <p:pic>
        <p:nvPicPr>
          <p:cNvPr id="29" name="图片 28" descr="C:/Users/Administrator/AppData/Local/Temp/picturecompress_20220325220429/output_1.pngoutput_1"/>
          <p:cNvPicPr>
            <a:picLocks noChangeAspect="1"/>
          </p:cNvPicPr>
          <p:nvPr/>
        </p:nvPicPr>
        <p:blipFill>
          <a:blip r:embed="rId4" cstate="email">
            <a:lum bright="12000"/>
          </a:blip>
          <a:srcRect/>
          <a:stretch>
            <a:fillRect/>
          </a:stretch>
        </p:blipFill>
        <p:spPr>
          <a:xfrm>
            <a:off x="9016365" y="3974465"/>
            <a:ext cx="3175635" cy="2860675"/>
          </a:xfrm>
          <a:prstGeom prst="rect">
            <a:avLst/>
          </a:prstGeom>
        </p:spPr>
      </p:pic>
      <p:pic>
        <p:nvPicPr>
          <p:cNvPr id="16" name="图片 15" descr="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5145405"/>
            <a:ext cx="1776095" cy="17125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57780" y="2842325"/>
            <a:ext cx="6858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49170" y="1990407"/>
            <a:ext cx="75450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dirty="0">
                <a:solidFill>
                  <a:schemeClr val="accent6"/>
                </a:solidFill>
                <a:latin typeface="三极丰腴简体" panose="00000500000000000000" pitchFamily="2" charset="-122"/>
                <a:ea typeface="三极丰腴简体" panose="00000500000000000000" pitchFamily="2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《预防龋齿》</a:t>
            </a:r>
            <a:endParaRPr lang="zh-CN" altLang="en-US" sz="8000" b="1" dirty="0">
              <a:ln w="25400" cmpd="sng">
                <a:noFill/>
                <a:prstDash val="solid"/>
              </a:ln>
              <a:solidFill>
                <a:schemeClr val="accent6"/>
              </a:solidFill>
              <a:latin typeface="三极丰腴简体" panose="00000500000000000000" pitchFamily="2" charset="-122"/>
              <a:ea typeface="三极丰腴简体" panose="00000500000000000000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71165" y="3285807"/>
            <a:ext cx="610108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dist">
              <a:buFont typeface="思源黑体 CN Normal" panose="020B0400000000000000" charset="-122"/>
              <a:buNone/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+mn-ea"/>
                <a:cs typeface="汉仪劲楷简" panose="00020600040101010101" charset="-122"/>
                <a:sym typeface="+mn-ea"/>
              </a:rPr>
              <a:t>刘海粟小学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latin typeface="+mn-ea"/>
              <a:cs typeface="汉仪劲楷简" panose="0002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597564" y="2256405"/>
            <a:ext cx="7481139" cy="1496674"/>
            <a:chOff x="624859" y="2561806"/>
            <a:chExt cx="7481139" cy="1496674"/>
          </a:xfrm>
        </p:grpSpPr>
        <p:sp>
          <p:nvSpPr>
            <p:cNvPr id="15" name="文本框 14"/>
            <p:cNvSpPr txBox="1"/>
            <p:nvPr/>
          </p:nvSpPr>
          <p:spPr>
            <a:xfrm>
              <a:off x="624859" y="2561806"/>
              <a:ext cx="7481139" cy="1198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6000" dirty="0">
                  <a:solidFill>
                    <a:schemeClr val="accent6">
                      <a:lumMod val="75000"/>
                    </a:schemeClr>
                  </a:solidFill>
                  <a:latin typeface="三极丰腴简体" panose="00000500000000000000" pitchFamily="2" charset="-122"/>
                  <a:ea typeface="三极丰腴简体" panose="00000500000000000000" pitchFamily="2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如何保护牙齿</a:t>
              </a:r>
              <a:endParaRPr lang="zh-CN" altLang="en-US" sz="6000" dirty="0">
                <a:solidFill>
                  <a:schemeClr val="accent6">
                    <a:lumMod val="75000"/>
                  </a:schemeClr>
                </a:solidFill>
                <a:latin typeface="三极丰腴简体" panose="00000500000000000000" pitchFamily="2" charset="-122"/>
                <a:ea typeface="三极丰腴简体" panose="00000500000000000000" pitchFamily="2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28718" y="3651830"/>
              <a:ext cx="5702154" cy="406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en-US" altLang="zh-CN" dirty="0">
                  <a:latin typeface="思源黑体 Medium" panose="020B0600000000000000" pitchFamily="34" charset="-122"/>
                  <a:ea typeface="思源黑体 Medium" panose="020B0600000000000000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How to protect children's teeth</a:t>
              </a:r>
              <a:endParaRPr lang="zh-CN" altLang="en-US" dirty="0"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sp>
        <p:nvSpPr>
          <p:cNvPr id="17" name="矩形: 圆角 16"/>
          <p:cNvSpPr/>
          <p:nvPr/>
        </p:nvSpPr>
        <p:spPr>
          <a:xfrm>
            <a:off x="728718" y="1099256"/>
            <a:ext cx="2486962" cy="70788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PART.03</a:t>
            </a:r>
            <a:endParaRPr lang="zh-CN" altLang="en-US" sz="3200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32292" y="5507179"/>
            <a:ext cx="727743" cy="251565"/>
            <a:chOff x="903761" y="5260956"/>
            <a:chExt cx="1090474" cy="376953"/>
          </a:xfrm>
          <a:solidFill>
            <a:schemeClr val="accent6"/>
          </a:solidFill>
        </p:grpSpPr>
        <p:sp>
          <p:nvSpPr>
            <p:cNvPr id="18" name="等腰三角形 17"/>
            <p:cNvSpPr/>
            <p:nvPr/>
          </p:nvSpPr>
          <p:spPr>
            <a:xfrm rot="5400000">
              <a:off x="828669" y="5336048"/>
              <a:ext cx="376953" cy="22677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1260521" y="5336048"/>
              <a:ext cx="376953" cy="22677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5400000">
              <a:off x="1692373" y="5336048"/>
              <a:ext cx="376953" cy="22677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30069" y="3901457"/>
            <a:ext cx="2718349" cy="739048"/>
            <a:chOff x="869144" y="5303376"/>
            <a:chExt cx="1904655" cy="739048"/>
          </a:xfrm>
        </p:grpSpPr>
        <p:sp>
          <p:nvSpPr>
            <p:cNvPr id="33" name="椭圆 32"/>
            <p:cNvSpPr/>
            <p:nvPr/>
          </p:nvSpPr>
          <p:spPr>
            <a:xfrm>
              <a:off x="869144" y="5436816"/>
              <a:ext cx="10089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075506" y="5303376"/>
              <a:ext cx="1698293" cy="739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defRPr/>
              </a:pPr>
              <a:r>
                <a:rPr lang="zh-CN" altLang="en-US" dirty="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乳牙阶段的患病特点</a:t>
              </a:r>
              <a:endPara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30069" y="4341301"/>
            <a:ext cx="2548845" cy="406650"/>
            <a:chOff x="3566649" y="5282594"/>
            <a:chExt cx="2548845" cy="406650"/>
          </a:xfrm>
        </p:grpSpPr>
        <p:sp>
          <p:nvSpPr>
            <p:cNvPr id="36" name="椭圆 35"/>
            <p:cNvSpPr/>
            <p:nvPr/>
          </p:nvSpPr>
          <p:spPr>
            <a:xfrm>
              <a:off x="3566649" y="5436816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854898" y="5282594"/>
              <a:ext cx="2260596" cy="406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defRPr/>
              </a:pPr>
              <a:r>
                <a:rPr lang="zh-CN" altLang="en-US" dirty="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乳牙易患龋的因素</a:t>
              </a:r>
              <a:endPara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30069" y="4747951"/>
            <a:ext cx="2718349" cy="406650"/>
            <a:chOff x="869144" y="5303376"/>
            <a:chExt cx="1904655" cy="406650"/>
          </a:xfrm>
        </p:grpSpPr>
        <p:sp>
          <p:nvSpPr>
            <p:cNvPr id="4" name="椭圆 3"/>
            <p:cNvSpPr/>
            <p:nvPr/>
          </p:nvSpPr>
          <p:spPr>
            <a:xfrm>
              <a:off x="869144" y="5436816"/>
              <a:ext cx="10089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75506" y="5303376"/>
              <a:ext cx="1698293" cy="406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defRPr/>
              </a:pPr>
              <a:r>
                <a:rPr lang="zh-CN" altLang="en-US" dirty="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儿童牙外伤</a:t>
              </a:r>
              <a:endPara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403577" y="2536769"/>
            <a:ext cx="5700557" cy="4275418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16964" y="637081"/>
            <a:ext cx="4014343" cy="4497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1878" y="405749"/>
            <a:ext cx="690172" cy="690172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01580" y="625121"/>
            <a:ext cx="3792512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如何保护牙齿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4562808" y="625121"/>
            <a:ext cx="535531" cy="461665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79252" y="440026"/>
            <a:ext cx="822328" cy="822328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3617173" y="648333"/>
            <a:ext cx="8434906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5"/>
          <p:cNvSpPr/>
          <p:nvPr/>
        </p:nvSpPr>
        <p:spPr bwMode="auto">
          <a:xfrm>
            <a:off x="5403446" y="2715916"/>
            <a:ext cx="1393147" cy="3445358"/>
          </a:xfrm>
          <a:custGeom>
            <a:avLst/>
            <a:gdLst>
              <a:gd name="T0" fmla="*/ 431 w 862"/>
              <a:gd name="T1" fmla="*/ 2130 h 2130"/>
              <a:gd name="T2" fmla="*/ 0 w 862"/>
              <a:gd name="T3" fmla="*/ 1699 h 2130"/>
              <a:gd name="T4" fmla="*/ 108 w 862"/>
              <a:gd name="T5" fmla="*/ 1413 h 2130"/>
              <a:gd name="T6" fmla="*/ 112 w 862"/>
              <a:gd name="T7" fmla="*/ 1413 h 2130"/>
              <a:gd name="T8" fmla="*/ 113 w 862"/>
              <a:gd name="T9" fmla="*/ 1417 h 2130"/>
              <a:gd name="T10" fmla="*/ 6 w 862"/>
              <a:gd name="T11" fmla="*/ 1699 h 2130"/>
              <a:gd name="T12" fmla="*/ 431 w 862"/>
              <a:gd name="T13" fmla="*/ 2123 h 2130"/>
              <a:gd name="T14" fmla="*/ 856 w 862"/>
              <a:gd name="T15" fmla="*/ 1699 h 2130"/>
              <a:gd name="T16" fmla="*/ 454 w 862"/>
              <a:gd name="T17" fmla="*/ 1274 h 2130"/>
              <a:gd name="T18" fmla="*/ 451 w 862"/>
              <a:gd name="T19" fmla="*/ 1271 h 2130"/>
              <a:gd name="T20" fmla="*/ 451 w 862"/>
              <a:gd name="T21" fmla="*/ 1266 h 2130"/>
              <a:gd name="T22" fmla="*/ 451 w 862"/>
              <a:gd name="T23" fmla="*/ 859 h 2130"/>
              <a:gd name="T24" fmla="*/ 454 w 862"/>
              <a:gd name="T25" fmla="*/ 856 h 2130"/>
              <a:gd name="T26" fmla="*/ 856 w 862"/>
              <a:gd name="T27" fmla="*/ 431 h 2130"/>
              <a:gd name="T28" fmla="*/ 431 w 862"/>
              <a:gd name="T29" fmla="*/ 7 h 2130"/>
              <a:gd name="T30" fmla="*/ 6 w 862"/>
              <a:gd name="T31" fmla="*/ 431 h 2130"/>
              <a:gd name="T32" fmla="*/ 31 w 862"/>
              <a:gd name="T33" fmla="*/ 574 h 2130"/>
              <a:gd name="T34" fmla="*/ 29 w 862"/>
              <a:gd name="T35" fmla="*/ 578 h 2130"/>
              <a:gd name="T36" fmla="*/ 25 w 862"/>
              <a:gd name="T37" fmla="*/ 576 h 2130"/>
              <a:gd name="T38" fmla="*/ 0 w 862"/>
              <a:gd name="T39" fmla="*/ 431 h 2130"/>
              <a:gd name="T40" fmla="*/ 431 w 862"/>
              <a:gd name="T41" fmla="*/ 0 h 2130"/>
              <a:gd name="T42" fmla="*/ 862 w 862"/>
              <a:gd name="T43" fmla="*/ 431 h 2130"/>
              <a:gd name="T44" fmla="*/ 457 w 862"/>
              <a:gd name="T45" fmla="*/ 862 h 2130"/>
              <a:gd name="T46" fmla="*/ 457 w 862"/>
              <a:gd name="T47" fmla="*/ 1266 h 2130"/>
              <a:gd name="T48" fmla="*/ 457 w 862"/>
              <a:gd name="T49" fmla="*/ 1268 h 2130"/>
              <a:gd name="T50" fmla="*/ 862 w 862"/>
              <a:gd name="T51" fmla="*/ 1699 h 2130"/>
              <a:gd name="T52" fmla="*/ 431 w 862"/>
              <a:gd name="T53" fmla="*/ 2130 h 2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62" h="2130">
                <a:moveTo>
                  <a:pt x="431" y="2130"/>
                </a:moveTo>
                <a:cubicBezTo>
                  <a:pt x="193" y="2130"/>
                  <a:pt x="0" y="1936"/>
                  <a:pt x="0" y="1699"/>
                </a:cubicBezTo>
                <a:cubicBezTo>
                  <a:pt x="0" y="1593"/>
                  <a:pt x="38" y="1492"/>
                  <a:pt x="108" y="1413"/>
                </a:cubicBezTo>
                <a:cubicBezTo>
                  <a:pt x="109" y="1412"/>
                  <a:pt x="111" y="1412"/>
                  <a:pt x="112" y="1413"/>
                </a:cubicBezTo>
                <a:cubicBezTo>
                  <a:pt x="114" y="1414"/>
                  <a:pt x="114" y="1416"/>
                  <a:pt x="113" y="1417"/>
                </a:cubicBezTo>
                <a:cubicBezTo>
                  <a:pt x="44" y="1495"/>
                  <a:pt x="6" y="1595"/>
                  <a:pt x="6" y="1699"/>
                </a:cubicBezTo>
                <a:cubicBezTo>
                  <a:pt x="6" y="1933"/>
                  <a:pt x="197" y="2123"/>
                  <a:pt x="431" y="2123"/>
                </a:cubicBezTo>
                <a:cubicBezTo>
                  <a:pt x="665" y="2123"/>
                  <a:pt x="856" y="1933"/>
                  <a:pt x="856" y="1699"/>
                </a:cubicBezTo>
                <a:cubicBezTo>
                  <a:pt x="856" y="1473"/>
                  <a:pt x="679" y="1286"/>
                  <a:pt x="454" y="1274"/>
                </a:cubicBezTo>
                <a:cubicBezTo>
                  <a:pt x="452" y="1274"/>
                  <a:pt x="451" y="1273"/>
                  <a:pt x="451" y="1271"/>
                </a:cubicBezTo>
                <a:cubicBezTo>
                  <a:pt x="451" y="1266"/>
                  <a:pt x="451" y="1266"/>
                  <a:pt x="451" y="1266"/>
                </a:cubicBezTo>
                <a:cubicBezTo>
                  <a:pt x="451" y="859"/>
                  <a:pt x="451" y="859"/>
                  <a:pt x="451" y="859"/>
                </a:cubicBezTo>
                <a:cubicBezTo>
                  <a:pt x="451" y="857"/>
                  <a:pt x="452" y="856"/>
                  <a:pt x="454" y="856"/>
                </a:cubicBezTo>
                <a:cubicBezTo>
                  <a:pt x="679" y="844"/>
                  <a:pt x="856" y="657"/>
                  <a:pt x="856" y="431"/>
                </a:cubicBezTo>
                <a:cubicBezTo>
                  <a:pt x="856" y="197"/>
                  <a:pt x="665" y="7"/>
                  <a:pt x="431" y="7"/>
                </a:cubicBezTo>
                <a:cubicBezTo>
                  <a:pt x="197" y="7"/>
                  <a:pt x="6" y="197"/>
                  <a:pt x="6" y="431"/>
                </a:cubicBezTo>
                <a:cubicBezTo>
                  <a:pt x="6" y="480"/>
                  <a:pt x="14" y="528"/>
                  <a:pt x="31" y="574"/>
                </a:cubicBezTo>
                <a:cubicBezTo>
                  <a:pt x="31" y="576"/>
                  <a:pt x="30" y="578"/>
                  <a:pt x="29" y="578"/>
                </a:cubicBezTo>
                <a:cubicBezTo>
                  <a:pt x="27" y="579"/>
                  <a:pt x="25" y="578"/>
                  <a:pt x="25" y="576"/>
                </a:cubicBezTo>
                <a:cubicBezTo>
                  <a:pt x="8" y="530"/>
                  <a:pt x="0" y="481"/>
                  <a:pt x="0" y="431"/>
                </a:cubicBezTo>
                <a:cubicBezTo>
                  <a:pt x="0" y="194"/>
                  <a:pt x="193" y="0"/>
                  <a:pt x="431" y="0"/>
                </a:cubicBezTo>
                <a:cubicBezTo>
                  <a:pt x="669" y="0"/>
                  <a:pt x="862" y="194"/>
                  <a:pt x="862" y="431"/>
                </a:cubicBezTo>
                <a:cubicBezTo>
                  <a:pt x="862" y="660"/>
                  <a:pt x="685" y="848"/>
                  <a:pt x="457" y="862"/>
                </a:cubicBezTo>
                <a:cubicBezTo>
                  <a:pt x="457" y="1266"/>
                  <a:pt x="457" y="1266"/>
                  <a:pt x="457" y="1266"/>
                </a:cubicBezTo>
                <a:cubicBezTo>
                  <a:pt x="457" y="1268"/>
                  <a:pt x="457" y="1268"/>
                  <a:pt x="457" y="1268"/>
                </a:cubicBezTo>
                <a:cubicBezTo>
                  <a:pt x="685" y="1282"/>
                  <a:pt x="862" y="1470"/>
                  <a:pt x="862" y="1699"/>
                </a:cubicBezTo>
                <a:cubicBezTo>
                  <a:pt x="862" y="1936"/>
                  <a:pt x="669" y="2130"/>
                  <a:pt x="431" y="213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6868930" y="3120464"/>
            <a:ext cx="1219003" cy="1362337"/>
          </a:xfrm>
          <a:custGeom>
            <a:avLst/>
            <a:gdLst>
              <a:gd name="T0" fmla="*/ 751 w 754"/>
              <a:gd name="T1" fmla="*/ 842 h 842"/>
              <a:gd name="T2" fmla="*/ 748 w 754"/>
              <a:gd name="T3" fmla="*/ 839 h 842"/>
              <a:gd name="T4" fmla="*/ 263 w 754"/>
              <a:gd name="T5" fmla="*/ 354 h 842"/>
              <a:gd name="T6" fmla="*/ 6 w 754"/>
              <a:gd name="T7" fmla="*/ 427 h 842"/>
              <a:gd name="T8" fmla="*/ 5 w 754"/>
              <a:gd name="T9" fmla="*/ 428 h 842"/>
              <a:gd name="T10" fmla="*/ 1 w 754"/>
              <a:gd name="T11" fmla="*/ 427 h 842"/>
              <a:gd name="T12" fmla="*/ 1 w 754"/>
              <a:gd name="T13" fmla="*/ 425 h 842"/>
              <a:gd name="T14" fmla="*/ 1 w 754"/>
              <a:gd name="T15" fmla="*/ 288 h 842"/>
              <a:gd name="T16" fmla="*/ 48 w 754"/>
              <a:gd name="T17" fmla="*/ 241 h 842"/>
              <a:gd name="T18" fmla="*/ 304 w 754"/>
              <a:gd name="T19" fmla="*/ 241 h 842"/>
              <a:gd name="T20" fmla="*/ 345 w 754"/>
              <a:gd name="T21" fmla="*/ 199 h 842"/>
              <a:gd name="T22" fmla="*/ 345 w 754"/>
              <a:gd name="T23" fmla="*/ 3 h 842"/>
              <a:gd name="T24" fmla="*/ 348 w 754"/>
              <a:gd name="T25" fmla="*/ 0 h 842"/>
              <a:gd name="T26" fmla="*/ 351 w 754"/>
              <a:gd name="T27" fmla="*/ 3 h 842"/>
              <a:gd name="T28" fmla="*/ 351 w 754"/>
              <a:gd name="T29" fmla="*/ 199 h 842"/>
              <a:gd name="T30" fmla="*/ 304 w 754"/>
              <a:gd name="T31" fmla="*/ 247 h 842"/>
              <a:gd name="T32" fmla="*/ 48 w 754"/>
              <a:gd name="T33" fmla="*/ 247 h 842"/>
              <a:gd name="T34" fmla="*/ 7 w 754"/>
              <a:gd name="T35" fmla="*/ 288 h 842"/>
              <a:gd name="T36" fmla="*/ 7 w 754"/>
              <a:gd name="T37" fmla="*/ 419 h 842"/>
              <a:gd name="T38" fmla="*/ 263 w 754"/>
              <a:gd name="T39" fmla="*/ 347 h 842"/>
              <a:gd name="T40" fmla="*/ 754 w 754"/>
              <a:gd name="T41" fmla="*/ 839 h 842"/>
              <a:gd name="T42" fmla="*/ 751 w 754"/>
              <a:gd name="T43" fmla="*/ 842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54" h="842">
                <a:moveTo>
                  <a:pt x="751" y="842"/>
                </a:moveTo>
                <a:cubicBezTo>
                  <a:pt x="749" y="842"/>
                  <a:pt x="748" y="841"/>
                  <a:pt x="748" y="839"/>
                </a:cubicBezTo>
                <a:cubicBezTo>
                  <a:pt x="748" y="571"/>
                  <a:pt x="530" y="354"/>
                  <a:pt x="263" y="354"/>
                </a:cubicBezTo>
                <a:cubicBezTo>
                  <a:pt x="172" y="354"/>
                  <a:pt x="83" y="379"/>
                  <a:pt x="6" y="427"/>
                </a:cubicBezTo>
                <a:cubicBezTo>
                  <a:pt x="6" y="428"/>
                  <a:pt x="5" y="428"/>
                  <a:pt x="5" y="428"/>
                </a:cubicBezTo>
                <a:cubicBezTo>
                  <a:pt x="3" y="428"/>
                  <a:pt x="2" y="428"/>
                  <a:pt x="1" y="427"/>
                </a:cubicBezTo>
                <a:cubicBezTo>
                  <a:pt x="1" y="426"/>
                  <a:pt x="0" y="425"/>
                  <a:pt x="1" y="425"/>
                </a:cubicBezTo>
                <a:cubicBezTo>
                  <a:pt x="1" y="288"/>
                  <a:pt x="1" y="288"/>
                  <a:pt x="1" y="288"/>
                </a:cubicBezTo>
                <a:cubicBezTo>
                  <a:pt x="1" y="262"/>
                  <a:pt x="22" y="241"/>
                  <a:pt x="48" y="241"/>
                </a:cubicBezTo>
                <a:cubicBezTo>
                  <a:pt x="304" y="241"/>
                  <a:pt x="304" y="241"/>
                  <a:pt x="304" y="241"/>
                </a:cubicBezTo>
                <a:cubicBezTo>
                  <a:pt x="326" y="241"/>
                  <a:pt x="345" y="222"/>
                  <a:pt x="345" y="199"/>
                </a:cubicBezTo>
                <a:cubicBezTo>
                  <a:pt x="345" y="3"/>
                  <a:pt x="345" y="3"/>
                  <a:pt x="345" y="3"/>
                </a:cubicBezTo>
                <a:cubicBezTo>
                  <a:pt x="345" y="1"/>
                  <a:pt x="346" y="0"/>
                  <a:pt x="348" y="0"/>
                </a:cubicBezTo>
                <a:cubicBezTo>
                  <a:pt x="350" y="0"/>
                  <a:pt x="351" y="1"/>
                  <a:pt x="351" y="3"/>
                </a:cubicBezTo>
                <a:cubicBezTo>
                  <a:pt x="351" y="199"/>
                  <a:pt x="351" y="199"/>
                  <a:pt x="351" y="199"/>
                </a:cubicBezTo>
                <a:cubicBezTo>
                  <a:pt x="351" y="226"/>
                  <a:pt x="330" y="247"/>
                  <a:pt x="304" y="247"/>
                </a:cubicBezTo>
                <a:cubicBezTo>
                  <a:pt x="48" y="247"/>
                  <a:pt x="48" y="247"/>
                  <a:pt x="48" y="247"/>
                </a:cubicBezTo>
                <a:cubicBezTo>
                  <a:pt x="25" y="247"/>
                  <a:pt x="7" y="265"/>
                  <a:pt x="7" y="288"/>
                </a:cubicBezTo>
                <a:cubicBezTo>
                  <a:pt x="7" y="419"/>
                  <a:pt x="7" y="419"/>
                  <a:pt x="7" y="419"/>
                </a:cubicBezTo>
                <a:cubicBezTo>
                  <a:pt x="84" y="372"/>
                  <a:pt x="172" y="347"/>
                  <a:pt x="263" y="347"/>
                </a:cubicBezTo>
                <a:cubicBezTo>
                  <a:pt x="534" y="347"/>
                  <a:pt x="754" y="568"/>
                  <a:pt x="754" y="839"/>
                </a:cubicBezTo>
                <a:cubicBezTo>
                  <a:pt x="754" y="841"/>
                  <a:pt x="753" y="842"/>
                  <a:pt x="751" y="842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4104069" y="1681773"/>
            <a:ext cx="3970468" cy="4486199"/>
          </a:xfrm>
          <a:custGeom>
            <a:avLst/>
            <a:gdLst>
              <a:gd name="T0" fmla="*/ 7 w 2455"/>
              <a:gd name="T1" fmla="*/ 2774 h 2774"/>
              <a:gd name="T2" fmla="*/ 0 w 2455"/>
              <a:gd name="T3" fmla="*/ 2767 h 2774"/>
              <a:gd name="T4" fmla="*/ 7 w 2455"/>
              <a:gd name="T5" fmla="*/ 2759 h 2774"/>
              <a:gd name="T6" fmla="*/ 699 w 2455"/>
              <a:gd name="T7" fmla="*/ 2759 h 2774"/>
              <a:gd name="T8" fmla="*/ 743 w 2455"/>
              <a:gd name="T9" fmla="*/ 2715 h 2774"/>
              <a:gd name="T10" fmla="*/ 743 w 2455"/>
              <a:gd name="T11" fmla="*/ 2339 h 2774"/>
              <a:gd name="T12" fmla="*/ 1204 w 2455"/>
              <a:gd name="T13" fmla="*/ 1848 h 2774"/>
              <a:gd name="T14" fmla="*/ 1204 w 2455"/>
              <a:gd name="T15" fmla="*/ 1562 h 2774"/>
              <a:gd name="T16" fmla="*/ 1199 w 2455"/>
              <a:gd name="T17" fmla="*/ 1561 h 2774"/>
              <a:gd name="T18" fmla="*/ 875 w 2455"/>
              <a:gd name="T19" fmla="*/ 1407 h 2774"/>
              <a:gd name="T20" fmla="*/ 743 w 2455"/>
              <a:gd name="T21" fmla="*/ 1071 h 2774"/>
              <a:gd name="T22" fmla="*/ 1234 w 2455"/>
              <a:gd name="T23" fmla="*/ 580 h 2774"/>
              <a:gd name="T24" fmla="*/ 1725 w 2455"/>
              <a:gd name="T25" fmla="*/ 1064 h 2774"/>
              <a:gd name="T26" fmla="*/ 1954 w 2455"/>
              <a:gd name="T27" fmla="*/ 1064 h 2774"/>
              <a:gd name="T28" fmla="*/ 1992 w 2455"/>
              <a:gd name="T29" fmla="*/ 1027 h 2774"/>
              <a:gd name="T30" fmla="*/ 1992 w 2455"/>
              <a:gd name="T31" fmla="*/ 904 h 2774"/>
              <a:gd name="T32" fmla="*/ 1690 w 2455"/>
              <a:gd name="T33" fmla="*/ 772 h 2774"/>
              <a:gd name="T34" fmla="*/ 1551 w 2455"/>
              <a:gd name="T35" fmla="*/ 452 h 2774"/>
              <a:gd name="T36" fmla="*/ 2003 w 2455"/>
              <a:gd name="T37" fmla="*/ 0 h 2774"/>
              <a:gd name="T38" fmla="*/ 2455 w 2455"/>
              <a:gd name="T39" fmla="*/ 452 h 2774"/>
              <a:gd name="T40" fmla="*/ 2448 w 2455"/>
              <a:gd name="T41" fmla="*/ 459 h 2774"/>
              <a:gd name="T42" fmla="*/ 2441 w 2455"/>
              <a:gd name="T43" fmla="*/ 452 h 2774"/>
              <a:gd name="T44" fmla="*/ 2003 w 2455"/>
              <a:gd name="T45" fmla="*/ 15 h 2774"/>
              <a:gd name="T46" fmla="*/ 1565 w 2455"/>
              <a:gd name="T47" fmla="*/ 452 h 2774"/>
              <a:gd name="T48" fmla="*/ 1998 w 2455"/>
              <a:gd name="T49" fmla="*/ 890 h 2774"/>
              <a:gd name="T50" fmla="*/ 1999 w 2455"/>
              <a:gd name="T51" fmla="*/ 890 h 2774"/>
              <a:gd name="T52" fmla="*/ 2006 w 2455"/>
              <a:gd name="T53" fmla="*/ 897 h 2774"/>
              <a:gd name="T54" fmla="*/ 2006 w 2455"/>
              <a:gd name="T55" fmla="*/ 1027 h 2774"/>
              <a:gd name="T56" fmla="*/ 1954 w 2455"/>
              <a:gd name="T57" fmla="*/ 1079 h 2774"/>
              <a:gd name="T58" fmla="*/ 1718 w 2455"/>
              <a:gd name="T59" fmla="*/ 1079 h 2774"/>
              <a:gd name="T60" fmla="*/ 1711 w 2455"/>
              <a:gd name="T61" fmla="*/ 1071 h 2774"/>
              <a:gd name="T62" fmla="*/ 1234 w 2455"/>
              <a:gd name="T63" fmla="*/ 595 h 2774"/>
              <a:gd name="T64" fmla="*/ 757 w 2455"/>
              <a:gd name="T65" fmla="*/ 1071 h 2774"/>
              <a:gd name="T66" fmla="*/ 1200 w 2455"/>
              <a:gd name="T67" fmla="*/ 1547 h 2774"/>
              <a:gd name="T68" fmla="*/ 1212 w 2455"/>
              <a:gd name="T69" fmla="*/ 1548 h 2774"/>
              <a:gd name="T70" fmla="*/ 1218 w 2455"/>
              <a:gd name="T71" fmla="*/ 1555 h 2774"/>
              <a:gd name="T72" fmla="*/ 1218 w 2455"/>
              <a:gd name="T73" fmla="*/ 1855 h 2774"/>
              <a:gd name="T74" fmla="*/ 1212 w 2455"/>
              <a:gd name="T75" fmla="*/ 1862 h 2774"/>
              <a:gd name="T76" fmla="*/ 1205 w 2455"/>
              <a:gd name="T77" fmla="*/ 1863 h 2774"/>
              <a:gd name="T78" fmla="*/ 757 w 2455"/>
              <a:gd name="T79" fmla="*/ 2339 h 2774"/>
              <a:gd name="T80" fmla="*/ 757 w 2455"/>
              <a:gd name="T81" fmla="*/ 2715 h 2774"/>
              <a:gd name="T82" fmla="*/ 699 w 2455"/>
              <a:gd name="T83" fmla="*/ 2774 h 2774"/>
              <a:gd name="T84" fmla="*/ 7 w 2455"/>
              <a:gd name="T85" fmla="*/ 2774 h 2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55" h="2774">
                <a:moveTo>
                  <a:pt x="7" y="2774"/>
                </a:moveTo>
                <a:cubicBezTo>
                  <a:pt x="3" y="2774"/>
                  <a:pt x="0" y="2771"/>
                  <a:pt x="0" y="2767"/>
                </a:cubicBezTo>
                <a:cubicBezTo>
                  <a:pt x="0" y="2763"/>
                  <a:pt x="3" y="2759"/>
                  <a:pt x="7" y="2759"/>
                </a:cubicBezTo>
                <a:cubicBezTo>
                  <a:pt x="699" y="2759"/>
                  <a:pt x="699" y="2759"/>
                  <a:pt x="699" y="2759"/>
                </a:cubicBezTo>
                <a:cubicBezTo>
                  <a:pt x="723" y="2759"/>
                  <a:pt x="743" y="2740"/>
                  <a:pt x="743" y="2715"/>
                </a:cubicBezTo>
                <a:cubicBezTo>
                  <a:pt x="743" y="2339"/>
                  <a:pt x="743" y="2339"/>
                  <a:pt x="743" y="2339"/>
                </a:cubicBezTo>
                <a:cubicBezTo>
                  <a:pt x="743" y="2079"/>
                  <a:pt x="945" y="1864"/>
                  <a:pt x="1204" y="1848"/>
                </a:cubicBezTo>
                <a:cubicBezTo>
                  <a:pt x="1204" y="1562"/>
                  <a:pt x="1204" y="1562"/>
                  <a:pt x="1204" y="1562"/>
                </a:cubicBezTo>
                <a:cubicBezTo>
                  <a:pt x="1199" y="1561"/>
                  <a:pt x="1199" y="1561"/>
                  <a:pt x="1199" y="1561"/>
                </a:cubicBezTo>
                <a:cubicBezTo>
                  <a:pt x="1075" y="1553"/>
                  <a:pt x="961" y="1498"/>
                  <a:pt x="875" y="1407"/>
                </a:cubicBezTo>
                <a:cubicBezTo>
                  <a:pt x="790" y="1316"/>
                  <a:pt x="743" y="1196"/>
                  <a:pt x="743" y="1071"/>
                </a:cubicBezTo>
                <a:cubicBezTo>
                  <a:pt x="743" y="801"/>
                  <a:pt x="963" y="580"/>
                  <a:pt x="1234" y="580"/>
                </a:cubicBezTo>
                <a:cubicBezTo>
                  <a:pt x="1502" y="580"/>
                  <a:pt x="1721" y="797"/>
                  <a:pt x="1725" y="1064"/>
                </a:cubicBezTo>
                <a:cubicBezTo>
                  <a:pt x="1954" y="1064"/>
                  <a:pt x="1954" y="1064"/>
                  <a:pt x="1954" y="1064"/>
                </a:cubicBezTo>
                <a:cubicBezTo>
                  <a:pt x="1975" y="1064"/>
                  <a:pt x="1992" y="1048"/>
                  <a:pt x="1992" y="1027"/>
                </a:cubicBezTo>
                <a:cubicBezTo>
                  <a:pt x="1992" y="904"/>
                  <a:pt x="1992" y="904"/>
                  <a:pt x="1992" y="904"/>
                </a:cubicBezTo>
                <a:cubicBezTo>
                  <a:pt x="1884" y="902"/>
                  <a:pt x="1774" y="854"/>
                  <a:pt x="1690" y="772"/>
                </a:cubicBezTo>
                <a:cubicBezTo>
                  <a:pt x="1600" y="684"/>
                  <a:pt x="1551" y="571"/>
                  <a:pt x="1551" y="452"/>
                </a:cubicBezTo>
                <a:cubicBezTo>
                  <a:pt x="1551" y="203"/>
                  <a:pt x="1754" y="0"/>
                  <a:pt x="2003" y="0"/>
                </a:cubicBezTo>
                <a:cubicBezTo>
                  <a:pt x="2252" y="0"/>
                  <a:pt x="2455" y="203"/>
                  <a:pt x="2455" y="452"/>
                </a:cubicBezTo>
                <a:cubicBezTo>
                  <a:pt x="2455" y="456"/>
                  <a:pt x="2452" y="459"/>
                  <a:pt x="2448" y="459"/>
                </a:cubicBezTo>
                <a:cubicBezTo>
                  <a:pt x="2444" y="459"/>
                  <a:pt x="2441" y="456"/>
                  <a:pt x="2441" y="452"/>
                </a:cubicBezTo>
                <a:cubicBezTo>
                  <a:pt x="2441" y="211"/>
                  <a:pt x="2244" y="15"/>
                  <a:pt x="2003" y="15"/>
                </a:cubicBezTo>
                <a:cubicBezTo>
                  <a:pt x="1762" y="15"/>
                  <a:pt x="1565" y="211"/>
                  <a:pt x="1565" y="452"/>
                </a:cubicBezTo>
                <a:cubicBezTo>
                  <a:pt x="1565" y="681"/>
                  <a:pt x="1771" y="889"/>
                  <a:pt x="1998" y="890"/>
                </a:cubicBezTo>
                <a:cubicBezTo>
                  <a:pt x="1998" y="890"/>
                  <a:pt x="1998" y="890"/>
                  <a:pt x="1999" y="890"/>
                </a:cubicBezTo>
                <a:cubicBezTo>
                  <a:pt x="2003" y="890"/>
                  <a:pt x="2006" y="893"/>
                  <a:pt x="2006" y="897"/>
                </a:cubicBezTo>
                <a:cubicBezTo>
                  <a:pt x="2006" y="1027"/>
                  <a:pt x="2006" y="1027"/>
                  <a:pt x="2006" y="1027"/>
                </a:cubicBezTo>
                <a:cubicBezTo>
                  <a:pt x="2006" y="1056"/>
                  <a:pt x="1983" y="1079"/>
                  <a:pt x="1954" y="1079"/>
                </a:cubicBezTo>
                <a:cubicBezTo>
                  <a:pt x="1718" y="1079"/>
                  <a:pt x="1718" y="1079"/>
                  <a:pt x="1718" y="1079"/>
                </a:cubicBezTo>
                <a:cubicBezTo>
                  <a:pt x="1714" y="1079"/>
                  <a:pt x="1711" y="1075"/>
                  <a:pt x="1711" y="1071"/>
                </a:cubicBezTo>
                <a:cubicBezTo>
                  <a:pt x="1711" y="809"/>
                  <a:pt x="1497" y="595"/>
                  <a:pt x="1234" y="595"/>
                </a:cubicBezTo>
                <a:cubicBezTo>
                  <a:pt x="971" y="595"/>
                  <a:pt x="757" y="809"/>
                  <a:pt x="757" y="1071"/>
                </a:cubicBezTo>
                <a:cubicBezTo>
                  <a:pt x="757" y="1321"/>
                  <a:pt x="952" y="1529"/>
                  <a:pt x="1200" y="1547"/>
                </a:cubicBezTo>
                <a:cubicBezTo>
                  <a:pt x="1212" y="1548"/>
                  <a:pt x="1212" y="1548"/>
                  <a:pt x="1212" y="1548"/>
                </a:cubicBezTo>
                <a:cubicBezTo>
                  <a:pt x="1215" y="1548"/>
                  <a:pt x="1218" y="1552"/>
                  <a:pt x="1218" y="1555"/>
                </a:cubicBezTo>
                <a:cubicBezTo>
                  <a:pt x="1218" y="1855"/>
                  <a:pt x="1218" y="1855"/>
                  <a:pt x="1218" y="1855"/>
                </a:cubicBezTo>
                <a:cubicBezTo>
                  <a:pt x="1218" y="1858"/>
                  <a:pt x="1215" y="1861"/>
                  <a:pt x="1212" y="1862"/>
                </a:cubicBezTo>
                <a:cubicBezTo>
                  <a:pt x="1205" y="1863"/>
                  <a:pt x="1205" y="1863"/>
                  <a:pt x="1205" y="1863"/>
                </a:cubicBezTo>
                <a:cubicBezTo>
                  <a:pt x="954" y="1878"/>
                  <a:pt x="757" y="2087"/>
                  <a:pt x="757" y="2339"/>
                </a:cubicBezTo>
                <a:cubicBezTo>
                  <a:pt x="757" y="2715"/>
                  <a:pt x="757" y="2715"/>
                  <a:pt x="757" y="2715"/>
                </a:cubicBezTo>
                <a:cubicBezTo>
                  <a:pt x="757" y="2748"/>
                  <a:pt x="731" y="2774"/>
                  <a:pt x="699" y="2774"/>
                </a:cubicBezTo>
                <a:lnTo>
                  <a:pt x="7" y="2774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744351" y="1813050"/>
            <a:ext cx="1200250" cy="1062274"/>
          </a:xfrm>
          <a:custGeom>
            <a:avLst/>
            <a:gdLst>
              <a:gd name="T0" fmla="*/ 607 w 742"/>
              <a:gd name="T1" fmla="*/ 657 h 657"/>
              <a:gd name="T2" fmla="*/ 604 w 742"/>
              <a:gd name="T3" fmla="*/ 656 h 657"/>
              <a:gd name="T4" fmla="*/ 605 w 742"/>
              <a:gd name="T5" fmla="*/ 651 h 657"/>
              <a:gd name="T6" fmla="*/ 736 w 742"/>
              <a:gd name="T7" fmla="*/ 371 h 657"/>
              <a:gd name="T8" fmla="*/ 371 w 742"/>
              <a:gd name="T9" fmla="*/ 6 h 657"/>
              <a:gd name="T10" fmla="*/ 6 w 742"/>
              <a:gd name="T11" fmla="*/ 371 h 657"/>
              <a:gd name="T12" fmla="*/ 3 w 742"/>
              <a:gd name="T13" fmla="*/ 374 h 657"/>
              <a:gd name="T14" fmla="*/ 0 w 742"/>
              <a:gd name="T15" fmla="*/ 371 h 657"/>
              <a:gd name="T16" fmla="*/ 371 w 742"/>
              <a:gd name="T17" fmla="*/ 0 h 657"/>
              <a:gd name="T18" fmla="*/ 742 w 742"/>
              <a:gd name="T19" fmla="*/ 371 h 657"/>
              <a:gd name="T20" fmla="*/ 609 w 742"/>
              <a:gd name="T21" fmla="*/ 656 h 657"/>
              <a:gd name="T22" fmla="*/ 607 w 742"/>
              <a:gd name="T23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42" h="657">
                <a:moveTo>
                  <a:pt x="607" y="657"/>
                </a:moveTo>
                <a:cubicBezTo>
                  <a:pt x="606" y="657"/>
                  <a:pt x="605" y="657"/>
                  <a:pt x="604" y="656"/>
                </a:cubicBezTo>
                <a:cubicBezTo>
                  <a:pt x="603" y="655"/>
                  <a:pt x="603" y="653"/>
                  <a:pt x="605" y="651"/>
                </a:cubicBezTo>
                <a:cubicBezTo>
                  <a:pt x="688" y="582"/>
                  <a:pt x="736" y="480"/>
                  <a:pt x="736" y="371"/>
                </a:cubicBezTo>
                <a:cubicBezTo>
                  <a:pt x="736" y="170"/>
                  <a:pt x="572" y="6"/>
                  <a:pt x="371" y="6"/>
                </a:cubicBezTo>
                <a:cubicBezTo>
                  <a:pt x="170" y="6"/>
                  <a:pt x="6" y="170"/>
                  <a:pt x="6" y="371"/>
                </a:cubicBezTo>
                <a:cubicBezTo>
                  <a:pt x="6" y="373"/>
                  <a:pt x="5" y="374"/>
                  <a:pt x="3" y="374"/>
                </a:cubicBezTo>
                <a:cubicBezTo>
                  <a:pt x="1" y="374"/>
                  <a:pt x="0" y="373"/>
                  <a:pt x="0" y="371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2" y="167"/>
                  <a:pt x="742" y="371"/>
                </a:cubicBezTo>
                <a:cubicBezTo>
                  <a:pt x="742" y="482"/>
                  <a:pt x="693" y="586"/>
                  <a:pt x="609" y="656"/>
                </a:cubicBezTo>
                <a:cubicBezTo>
                  <a:pt x="608" y="657"/>
                  <a:pt x="607" y="657"/>
                  <a:pt x="607" y="657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1" name="Freeform 9"/>
          <p:cNvSpPr/>
          <p:nvPr/>
        </p:nvSpPr>
        <p:spPr bwMode="auto">
          <a:xfrm>
            <a:off x="6630487" y="3772832"/>
            <a:ext cx="1369035" cy="1410561"/>
          </a:xfrm>
          <a:custGeom>
            <a:avLst/>
            <a:gdLst>
              <a:gd name="T0" fmla="*/ 410 w 846"/>
              <a:gd name="T1" fmla="*/ 872 h 872"/>
              <a:gd name="T2" fmla="*/ 1 w 846"/>
              <a:gd name="T3" fmla="*/ 589 h 872"/>
              <a:gd name="T4" fmla="*/ 1 w 846"/>
              <a:gd name="T5" fmla="*/ 583 h 872"/>
              <a:gd name="T6" fmla="*/ 5 w 846"/>
              <a:gd name="T7" fmla="*/ 580 h 872"/>
              <a:gd name="T8" fmla="*/ 8 w 846"/>
              <a:gd name="T9" fmla="*/ 579 h 872"/>
              <a:gd name="T10" fmla="*/ 14 w 846"/>
              <a:gd name="T11" fmla="*/ 584 h 872"/>
              <a:gd name="T12" fmla="*/ 410 w 846"/>
              <a:gd name="T13" fmla="*/ 858 h 872"/>
              <a:gd name="T14" fmla="*/ 832 w 846"/>
              <a:gd name="T15" fmla="*/ 436 h 872"/>
              <a:gd name="T16" fmla="*/ 410 w 846"/>
              <a:gd name="T17" fmla="*/ 14 h 872"/>
              <a:gd name="T18" fmla="*/ 54 w 846"/>
              <a:gd name="T19" fmla="*/ 209 h 872"/>
              <a:gd name="T20" fmla="*/ 48 w 846"/>
              <a:gd name="T21" fmla="*/ 212 h 872"/>
              <a:gd name="T22" fmla="*/ 44 w 846"/>
              <a:gd name="T23" fmla="*/ 211 h 872"/>
              <a:gd name="T24" fmla="*/ 42 w 846"/>
              <a:gd name="T25" fmla="*/ 201 h 872"/>
              <a:gd name="T26" fmla="*/ 410 w 846"/>
              <a:gd name="T27" fmla="*/ 0 h 872"/>
              <a:gd name="T28" fmla="*/ 846 w 846"/>
              <a:gd name="T29" fmla="*/ 436 h 872"/>
              <a:gd name="T30" fmla="*/ 410 w 846"/>
              <a:gd name="T31" fmla="*/ 872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46" h="872">
                <a:moveTo>
                  <a:pt x="410" y="872"/>
                </a:moveTo>
                <a:cubicBezTo>
                  <a:pt x="229" y="872"/>
                  <a:pt x="64" y="758"/>
                  <a:pt x="1" y="589"/>
                </a:cubicBezTo>
                <a:cubicBezTo>
                  <a:pt x="0" y="587"/>
                  <a:pt x="0" y="585"/>
                  <a:pt x="1" y="583"/>
                </a:cubicBezTo>
                <a:cubicBezTo>
                  <a:pt x="2" y="582"/>
                  <a:pt x="3" y="580"/>
                  <a:pt x="5" y="580"/>
                </a:cubicBezTo>
                <a:cubicBezTo>
                  <a:pt x="6" y="579"/>
                  <a:pt x="7" y="579"/>
                  <a:pt x="8" y="579"/>
                </a:cubicBezTo>
                <a:cubicBezTo>
                  <a:pt x="11" y="579"/>
                  <a:pt x="13" y="581"/>
                  <a:pt x="14" y="584"/>
                </a:cubicBezTo>
                <a:cubicBezTo>
                  <a:pt x="76" y="748"/>
                  <a:pt x="235" y="858"/>
                  <a:pt x="410" y="858"/>
                </a:cubicBezTo>
                <a:cubicBezTo>
                  <a:pt x="642" y="858"/>
                  <a:pt x="832" y="669"/>
                  <a:pt x="832" y="436"/>
                </a:cubicBezTo>
                <a:cubicBezTo>
                  <a:pt x="832" y="203"/>
                  <a:pt x="642" y="14"/>
                  <a:pt x="410" y="14"/>
                </a:cubicBezTo>
                <a:cubicBezTo>
                  <a:pt x="265" y="14"/>
                  <a:pt x="132" y="87"/>
                  <a:pt x="54" y="209"/>
                </a:cubicBezTo>
                <a:cubicBezTo>
                  <a:pt x="53" y="211"/>
                  <a:pt x="50" y="212"/>
                  <a:pt x="48" y="212"/>
                </a:cubicBezTo>
                <a:cubicBezTo>
                  <a:pt x="46" y="212"/>
                  <a:pt x="45" y="212"/>
                  <a:pt x="44" y="211"/>
                </a:cubicBezTo>
                <a:cubicBezTo>
                  <a:pt x="41" y="209"/>
                  <a:pt x="40" y="204"/>
                  <a:pt x="42" y="201"/>
                </a:cubicBezTo>
                <a:cubicBezTo>
                  <a:pt x="123" y="75"/>
                  <a:pt x="260" y="0"/>
                  <a:pt x="410" y="0"/>
                </a:cubicBezTo>
                <a:cubicBezTo>
                  <a:pt x="650" y="0"/>
                  <a:pt x="846" y="195"/>
                  <a:pt x="846" y="436"/>
                </a:cubicBezTo>
                <a:cubicBezTo>
                  <a:pt x="846" y="677"/>
                  <a:pt x="650" y="872"/>
                  <a:pt x="410" y="872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6" name="Freeform 10"/>
          <p:cNvSpPr/>
          <p:nvPr/>
        </p:nvSpPr>
        <p:spPr bwMode="auto">
          <a:xfrm>
            <a:off x="4236686" y="1740713"/>
            <a:ext cx="1343583" cy="3216293"/>
          </a:xfrm>
          <a:custGeom>
            <a:avLst/>
            <a:gdLst>
              <a:gd name="T0" fmla="*/ 416 w 831"/>
              <a:gd name="T1" fmla="*/ 1988 h 1988"/>
              <a:gd name="T2" fmla="*/ 71 w 831"/>
              <a:gd name="T3" fmla="*/ 1643 h 1988"/>
              <a:gd name="T4" fmla="*/ 412 w 831"/>
              <a:gd name="T5" fmla="*/ 1298 h 1988"/>
              <a:gd name="T6" fmla="*/ 412 w 831"/>
              <a:gd name="T7" fmla="*/ 828 h 1988"/>
              <a:gd name="T8" fmla="*/ 416 w 831"/>
              <a:gd name="T9" fmla="*/ 824 h 1988"/>
              <a:gd name="T10" fmla="*/ 825 w 831"/>
              <a:gd name="T11" fmla="*/ 415 h 1988"/>
              <a:gd name="T12" fmla="*/ 416 w 831"/>
              <a:gd name="T13" fmla="*/ 6 h 1988"/>
              <a:gd name="T14" fmla="*/ 7 w 831"/>
              <a:gd name="T15" fmla="*/ 415 h 1988"/>
              <a:gd name="T16" fmla="*/ 3 w 831"/>
              <a:gd name="T17" fmla="*/ 418 h 1988"/>
              <a:gd name="T18" fmla="*/ 0 w 831"/>
              <a:gd name="T19" fmla="*/ 415 h 1988"/>
              <a:gd name="T20" fmla="*/ 416 w 831"/>
              <a:gd name="T21" fmla="*/ 0 h 1988"/>
              <a:gd name="T22" fmla="*/ 831 w 831"/>
              <a:gd name="T23" fmla="*/ 415 h 1988"/>
              <a:gd name="T24" fmla="*/ 419 w 831"/>
              <a:gd name="T25" fmla="*/ 831 h 1988"/>
              <a:gd name="T26" fmla="*/ 419 w 831"/>
              <a:gd name="T27" fmla="*/ 1302 h 1988"/>
              <a:gd name="T28" fmla="*/ 416 w 831"/>
              <a:gd name="T29" fmla="*/ 1305 h 1988"/>
              <a:gd name="T30" fmla="*/ 77 w 831"/>
              <a:gd name="T31" fmla="*/ 1643 h 1988"/>
              <a:gd name="T32" fmla="*/ 416 w 831"/>
              <a:gd name="T33" fmla="*/ 1982 h 1988"/>
              <a:gd name="T34" fmla="*/ 754 w 831"/>
              <a:gd name="T35" fmla="*/ 1643 h 1988"/>
              <a:gd name="T36" fmla="*/ 757 w 831"/>
              <a:gd name="T37" fmla="*/ 1640 h 1988"/>
              <a:gd name="T38" fmla="*/ 761 w 831"/>
              <a:gd name="T39" fmla="*/ 1643 h 1988"/>
              <a:gd name="T40" fmla="*/ 416 w 831"/>
              <a:gd name="T41" fmla="*/ 1988 h 1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31" h="1988">
                <a:moveTo>
                  <a:pt x="416" y="1988"/>
                </a:moveTo>
                <a:cubicBezTo>
                  <a:pt x="225" y="1988"/>
                  <a:pt x="71" y="1834"/>
                  <a:pt x="71" y="1643"/>
                </a:cubicBezTo>
                <a:cubicBezTo>
                  <a:pt x="71" y="1454"/>
                  <a:pt x="224" y="1300"/>
                  <a:pt x="412" y="1298"/>
                </a:cubicBezTo>
                <a:cubicBezTo>
                  <a:pt x="412" y="828"/>
                  <a:pt x="412" y="828"/>
                  <a:pt x="412" y="828"/>
                </a:cubicBezTo>
                <a:cubicBezTo>
                  <a:pt x="412" y="826"/>
                  <a:pt x="414" y="824"/>
                  <a:pt x="416" y="824"/>
                </a:cubicBezTo>
                <a:cubicBezTo>
                  <a:pt x="641" y="824"/>
                  <a:pt x="825" y="641"/>
                  <a:pt x="825" y="415"/>
                </a:cubicBezTo>
                <a:cubicBezTo>
                  <a:pt x="825" y="190"/>
                  <a:pt x="641" y="6"/>
                  <a:pt x="416" y="6"/>
                </a:cubicBezTo>
                <a:cubicBezTo>
                  <a:pt x="190" y="6"/>
                  <a:pt x="7" y="190"/>
                  <a:pt x="7" y="415"/>
                </a:cubicBezTo>
                <a:cubicBezTo>
                  <a:pt x="7" y="417"/>
                  <a:pt x="5" y="418"/>
                  <a:pt x="3" y="418"/>
                </a:cubicBezTo>
                <a:cubicBezTo>
                  <a:pt x="2" y="418"/>
                  <a:pt x="0" y="417"/>
                  <a:pt x="0" y="415"/>
                </a:cubicBezTo>
                <a:cubicBezTo>
                  <a:pt x="0" y="186"/>
                  <a:pt x="187" y="0"/>
                  <a:pt x="416" y="0"/>
                </a:cubicBezTo>
                <a:cubicBezTo>
                  <a:pt x="645" y="0"/>
                  <a:pt x="831" y="186"/>
                  <a:pt x="831" y="415"/>
                </a:cubicBezTo>
                <a:cubicBezTo>
                  <a:pt x="831" y="643"/>
                  <a:pt x="646" y="829"/>
                  <a:pt x="419" y="831"/>
                </a:cubicBezTo>
                <a:cubicBezTo>
                  <a:pt x="419" y="1302"/>
                  <a:pt x="419" y="1302"/>
                  <a:pt x="419" y="1302"/>
                </a:cubicBezTo>
                <a:cubicBezTo>
                  <a:pt x="419" y="1303"/>
                  <a:pt x="417" y="1305"/>
                  <a:pt x="416" y="1305"/>
                </a:cubicBezTo>
                <a:cubicBezTo>
                  <a:pt x="229" y="1305"/>
                  <a:pt x="77" y="1457"/>
                  <a:pt x="77" y="1643"/>
                </a:cubicBezTo>
                <a:cubicBezTo>
                  <a:pt x="77" y="1830"/>
                  <a:pt x="229" y="1982"/>
                  <a:pt x="416" y="1982"/>
                </a:cubicBezTo>
                <a:cubicBezTo>
                  <a:pt x="602" y="1982"/>
                  <a:pt x="754" y="1830"/>
                  <a:pt x="754" y="1643"/>
                </a:cubicBezTo>
                <a:cubicBezTo>
                  <a:pt x="754" y="1642"/>
                  <a:pt x="756" y="1640"/>
                  <a:pt x="757" y="1640"/>
                </a:cubicBezTo>
                <a:cubicBezTo>
                  <a:pt x="759" y="1640"/>
                  <a:pt x="761" y="1642"/>
                  <a:pt x="761" y="1643"/>
                </a:cubicBezTo>
                <a:cubicBezTo>
                  <a:pt x="761" y="1834"/>
                  <a:pt x="606" y="1988"/>
                  <a:pt x="416" y="1988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9" name="Freeform 11"/>
          <p:cNvSpPr/>
          <p:nvPr/>
        </p:nvSpPr>
        <p:spPr bwMode="auto">
          <a:xfrm>
            <a:off x="4125502" y="1628190"/>
            <a:ext cx="1567290" cy="1347601"/>
          </a:xfrm>
          <a:custGeom>
            <a:avLst/>
            <a:gdLst>
              <a:gd name="T0" fmla="*/ 150 w 969"/>
              <a:gd name="T1" fmla="*/ 833 h 833"/>
              <a:gd name="T2" fmla="*/ 145 w 969"/>
              <a:gd name="T3" fmla="*/ 831 h 833"/>
              <a:gd name="T4" fmla="*/ 0 w 969"/>
              <a:gd name="T5" fmla="*/ 485 h 833"/>
              <a:gd name="T6" fmla="*/ 485 w 969"/>
              <a:gd name="T7" fmla="*/ 0 h 833"/>
              <a:gd name="T8" fmla="*/ 969 w 969"/>
              <a:gd name="T9" fmla="*/ 485 h 833"/>
              <a:gd name="T10" fmla="*/ 962 w 969"/>
              <a:gd name="T11" fmla="*/ 492 h 833"/>
              <a:gd name="T12" fmla="*/ 955 w 969"/>
              <a:gd name="T13" fmla="*/ 485 h 833"/>
              <a:gd name="T14" fmla="*/ 485 w 969"/>
              <a:gd name="T15" fmla="*/ 15 h 833"/>
              <a:gd name="T16" fmla="*/ 14 w 969"/>
              <a:gd name="T17" fmla="*/ 485 h 833"/>
              <a:gd name="T18" fmla="*/ 155 w 969"/>
              <a:gd name="T19" fmla="*/ 821 h 833"/>
              <a:gd name="T20" fmla="*/ 155 w 969"/>
              <a:gd name="T21" fmla="*/ 831 h 833"/>
              <a:gd name="T22" fmla="*/ 150 w 969"/>
              <a:gd name="T23" fmla="*/ 8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69" h="833">
                <a:moveTo>
                  <a:pt x="150" y="833"/>
                </a:moveTo>
                <a:cubicBezTo>
                  <a:pt x="148" y="833"/>
                  <a:pt x="146" y="832"/>
                  <a:pt x="145" y="831"/>
                </a:cubicBezTo>
                <a:cubicBezTo>
                  <a:pt x="51" y="739"/>
                  <a:pt x="0" y="616"/>
                  <a:pt x="0" y="485"/>
                </a:cubicBezTo>
                <a:cubicBezTo>
                  <a:pt x="0" y="218"/>
                  <a:pt x="217" y="0"/>
                  <a:pt x="485" y="0"/>
                </a:cubicBezTo>
                <a:cubicBezTo>
                  <a:pt x="752" y="0"/>
                  <a:pt x="969" y="218"/>
                  <a:pt x="969" y="485"/>
                </a:cubicBezTo>
                <a:cubicBezTo>
                  <a:pt x="969" y="489"/>
                  <a:pt x="966" y="492"/>
                  <a:pt x="962" y="492"/>
                </a:cubicBezTo>
                <a:cubicBezTo>
                  <a:pt x="958" y="492"/>
                  <a:pt x="955" y="489"/>
                  <a:pt x="955" y="485"/>
                </a:cubicBezTo>
                <a:cubicBezTo>
                  <a:pt x="955" y="226"/>
                  <a:pt x="744" y="15"/>
                  <a:pt x="485" y="15"/>
                </a:cubicBezTo>
                <a:cubicBezTo>
                  <a:pt x="225" y="15"/>
                  <a:pt x="14" y="226"/>
                  <a:pt x="14" y="485"/>
                </a:cubicBezTo>
                <a:cubicBezTo>
                  <a:pt x="14" y="612"/>
                  <a:pt x="64" y="732"/>
                  <a:pt x="155" y="821"/>
                </a:cubicBezTo>
                <a:cubicBezTo>
                  <a:pt x="158" y="824"/>
                  <a:pt x="158" y="828"/>
                  <a:pt x="155" y="831"/>
                </a:cubicBezTo>
                <a:cubicBezTo>
                  <a:pt x="154" y="832"/>
                  <a:pt x="152" y="833"/>
                  <a:pt x="150" y="833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1" name="Freeform 12"/>
          <p:cNvSpPr/>
          <p:nvPr/>
        </p:nvSpPr>
        <p:spPr bwMode="auto">
          <a:xfrm>
            <a:off x="4229988" y="3733984"/>
            <a:ext cx="557259" cy="1158723"/>
          </a:xfrm>
          <a:custGeom>
            <a:avLst/>
            <a:gdLst>
              <a:gd name="T0" fmla="*/ 135 w 344"/>
              <a:gd name="T1" fmla="*/ 717 h 717"/>
              <a:gd name="T2" fmla="*/ 130 w 344"/>
              <a:gd name="T3" fmla="*/ 715 h 717"/>
              <a:gd name="T4" fmla="*/ 0 w 344"/>
              <a:gd name="T5" fmla="*/ 411 h 717"/>
              <a:gd name="T6" fmla="*/ 335 w 344"/>
              <a:gd name="T7" fmla="*/ 0 h 717"/>
              <a:gd name="T8" fmla="*/ 337 w 344"/>
              <a:gd name="T9" fmla="*/ 0 h 717"/>
              <a:gd name="T10" fmla="*/ 344 w 344"/>
              <a:gd name="T11" fmla="*/ 6 h 717"/>
              <a:gd name="T12" fmla="*/ 338 w 344"/>
              <a:gd name="T13" fmla="*/ 14 h 717"/>
              <a:gd name="T14" fmla="*/ 15 w 344"/>
              <a:gd name="T15" fmla="*/ 411 h 717"/>
              <a:gd name="T16" fmla="*/ 140 w 344"/>
              <a:gd name="T17" fmla="*/ 704 h 717"/>
              <a:gd name="T18" fmla="*/ 140 w 344"/>
              <a:gd name="T19" fmla="*/ 714 h 717"/>
              <a:gd name="T20" fmla="*/ 135 w 344"/>
              <a:gd name="T21" fmla="*/ 717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4" h="717">
                <a:moveTo>
                  <a:pt x="135" y="717"/>
                </a:moveTo>
                <a:cubicBezTo>
                  <a:pt x="133" y="717"/>
                  <a:pt x="131" y="716"/>
                  <a:pt x="130" y="715"/>
                </a:cubicBezTo>
                <a:cubicBezTo>
                  <a:pt x="46" y="635"/>
                  <a:pt x="0" y="527"/>
                  <a:pt x="0" y="411"/>
                </a:cubicBezTo>
                <a:cubicBezTo>
                  <a:pt x="0" y="213"/>
                  <a:pt x="141" y="40"/>
                  <a:pt x="335" y="0"/>
                </a:cubicBezTo>
                <a:cubicBezTo>
                  <a:pt x="336" y="0"/>
                  <a:pt x="336" y="0"/>
                  <a:pt x="337" y="0"/>
                </a:cubicBezTo>
                <a:cubicBezTo>
                  <a:pt x="340" y="0"/>
                  <a:pt x="343" y="3"/>
                  <a:pt x="344" y="6"/>
                </a:cubicBezTo>
                <a:cubicBezTo>
                  <a:pt x="344" y="10"/>
                  <a:pt x="342" y="14"/>
                  <a:pt x="338" y="14"/>
                </a:cubicBezTo>
                <a:cubicBezTo>
                  <a:pt x="151" y="53"/>
                  <a:pt x="15" y="220"/>
                  <a:pt x="15" y="411"/>
                </a:cubicBezTo>
                <a:cubicBezTo>
                  <a:pt x="15" y="523"/>
                  <a:pt x="59" y="627"/>
                  <a:pt x="140" y="704"/>
                </a:cubicBezTo>
                <a:cubicBezTo>
                  <a:pt x="143" y="707"/>
                  <a:pt x="143" y="711"/>
                  <a:pt x="140" y="714"/>
                </a:cubicBezTo>
                <a:cubicBezTo>
                  <a:pt x="139" y="716"/>
                  <a:pt x="137" y="717"/>
                  <a:pt x="135" y="717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7410114" y="3103050"/>
            <a:ext cx="44206" cy="44206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6678711" y="4094327"/>
            <a:ext cx="44206" cy="44206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4" name="Oval 15"/>
          <p:cNvSpPr>
            <a:spLocks noChangeArrowheads="1"/>
          </p:cNvSpPr>
          <p:nvPr/>
        </p:nvSpPr>
        <p:spPr bwMode="auto">
          <a:xfrm>
            <a:off x="4346531" y="2940962"/>
            <a:ext cx="44206" cy="44206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5" name="Oval 16"/>
          <p:cNvSpPr>
            <a:spLocks noChangeArrowheads="1"/>
          </p:cNvSpPr>
          <p:nvPr/>
        </p:nvSpPr>
        <p:spPr bwMode="auto">
          <a:xfrm>
            <a:off x="5439615" y="3644234"/>
            <a:ext cx="44206" cy="44206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6" name="Oval 17"/>
          <p:cNvSpPr>
            <a:spLocks noChangeArrowheads="1"/>
          </p:cNvSpPr>
          <p:nvPr/>
        </p:nvSpPr>
        <p:spPr bwMode="auto">
          <a:xfrm>
            <a:off x="5439615" y="4376975"/>
            <a:ext cx="44206" cy="44206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7" name="Oval 18"/>
          <p:cNvSpPr>
            <a:spLocks noChangeArrowheads="1"/>
          </p:cNvSpPr>
          <p:nvPr/>
        </p:nvSpPr>
        <p:spPr bwMode="auto">
          <a:xfrm>
            <a:off x="5560176" y="4982458"/>
            <a:ext cx="42866" cy="42866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8" name="Oval 20"/>
          <p:cNvSpPr>
            <a:spLocks noChangeArrowheads="1"/>
          </p:cNvSpPr>
          <p:nvPr/>
        </p:nvSpPr>
        <p:spPr bwMode="auto">
          <a:xfrm>
            <a:off x="6768463" y="3953673"/>
            <a:ext cx="1048879" cy="104753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 cap="flat">
            <a:solidFill>
              <a:schemeClr val="bg2">
                <a:lumMod val="8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5592325" y="4957006"/>
            <a:ext cx="1015390" cy="1012710"/>
          </a:xfrm>
          <a:prstGeom prst="ellipse">
            <a:avLst/>
          </a:prstGeom>
          <a:solidFill>
            <a:schemeClr val="accent6"/>
          </a:solidFill>
          <a:ln w="57150" cap="flat">
            <a:solidFill>
              <a:schemeClr val="bg2">
                <a:lumMod val="8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2" name="Oval 29"/>
          <p:cNvSpPr>
            <a:spLocks noChangeArrowheads="1"/>
          </p:cNvSpPr>
          <p:nvPr/>
        </p:nvSpPr>
        <p:spPr bwMode="auto">
          <a:xfrm>
            <a:off x="5609739" y="2923549"/>
            <a:ext cx="980561" cy="981901"/>
          </a:xfrm>
          <a:prstGeom prst="ellipse">
            <a:avLst/>
          </a:prstGeom>
          <a:solidFill>
            <a:schemeClr val="accent3"/>
          </a:solidFill>
          <a:ln w="57150" cap="flat">
            <a:solidFill>
              <a:schemeClr val="bg2">
                <a:lumMod val="8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4398773" y="1902801"/>
            <a:ext cx="1020748" cy="10207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 cap="flat">
            <a:solidFill>
              <a:schemeClr val="bg2">
                <a:lumMod val="8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4" name="Oval 22"/>
          <p:cNvSpPr>
            <a:spLocks noChangeArrowheads="1"/>
          </p:cNvSpPr>
          <p:nvPr/>
        </p:nvSpPr>
        <p:spPr bwMode="auto">
          <a:xfrm>
            <a:off x="4464412" y="3955013"/>
            <a:ext cx="888132" cy="88813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bg2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5" name="Oval 25"/>
          <p:cNvSpPr>
            <a:spLocks noChangeArrowheads="1"/>
          </p:cNvSpPr>
          <p:nvPr/>
        </p:nvSpPr>
        <p:spPr bwMode="auto">
          <a:xfrm>
            <a:off x="6860892" y="1930931"/>
            <a:ext cx="967165" cy="964486"/>
          </a:xfrm>
          <a:prstGeom prst="ellipse">
            <a:avLst/>
          </a:prstGeom>
          <a:solidFill>
            <a:schemeClr val="accent6"/>
          </a:solidFill>
          <a:ln w="57150" cap="flat">
            <a:solidFill>
              <a:schemeClr val="bg2">
                <a:lumMod val="8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7" name="Freeform 73"/>
          <p:cNvSpPr>
            <a:spLocks noEditPoints="1"/>
          </p:cNvSpPr>
          <p:nvPr/>
        </p:nvSpPr>
        <p:spPr bwMode="auto">
          <a:xfrm>
            <a:off x="7054938" y="2125169"/>
            <a:ext cx="579438" cy="579437"/>
          </a:xfrm>
          <a:custGeom>
            <a:avLst/>
            <a:gdLst>
              <a:gd name="T0" fmla="*/ 821 w 3650"/>
              <a:gd name="T1" fmla="*/ 3149 h 3650"/>
              <a:gd name="T2" fmla="*/ 355 w 3650"/>
              <a:gd name="T3" fmla="*/ 2364 h 3650"/>
              <a:gd name="T4" fmla="*/ 239 w 3650"/>
              <a:gd name="T5" fmla="*/ 1324 h 3650"/>
              <a:gd name="T6" fmla="*/ 727 w 3650"/>
              <a:gd name="T7" fmla="*/ 877 h 3650"/>
              <a:gd name="T8" fmla="*/ 2566 w 3650"/>
              <a:gd name="T9" fmla="*/ 904 h 3650"/>
              <a:gd name="T10" fmla="*/ 1660 w 3650"/>
              <a:gd name="T11" fmla="*/ 1270 h 3650"/>
              <a:gd name="T12" fmla="*/ 2428 w 3650"/>
              <a:gd name="T13" fmla="*/ 1357 h 3650"/>
              <a:gd name="T14" fmla="*/ 2430 w 3650"/>
              <a:gd name="T15" fmla="*/ 1656 h 3650"/>
              <a:gd name="T16" fmla="*/ 1424 w 3650"/>
              <a:gd name="T17" fmla="*/ 1698 h 3650"/>
              <a:gd name="T18" fmla="*/ 1677 w 3650"/>
              <a:gd name="T19" fmla="*/ 2545 h 3650"/>
              <a:gd name="T20" fmla="*/ 1826 w 3650"/>
              <a:gd name="T21" fmla="*/ 2923 h 3650"/>
              <a:gd name="T22" fmla="*/ 1874 w 3650"/>
              <a:gd name="T23" fmla="*/ 3133 h 3650"/>
              <a:gd name="T24" fmla="*/ 2474 w 3650"/>
              <a:gd name="T25" fmla="*/ 2270 h 3650"/>
              <a:gd name="T26" fmla="*/ 2339 w 3650"/>
              <a:gd name="T27" fmla="*/ 1898 h 3650"/>
              <a:gd name="T28" fmla="*/ 2585 w 3650"/>
              <a:gd name="T29" fmla="*/ 1813 h 3650"/>
              <a:gd name="T30" fmla="*/ 2806 w 3650"/>
              <a:gd name="T31" fmla="*/ 1818 h 3650"/>
              <a:gd name="T32" fmla="*/ 2841 w 3650"/>
              <a:gd name="T33" fmla="*/ 1551 h 3650"/>
              <a:gd name="T34" fmla="*/ 3239 w 3650"/>
              <a:gd name="T35" fmla="*/ 1575 h 3650"/>
              <a:gd name="T36" fmla="*/ 3397 w 3650"/>
              <a:gd name="T37" fmla="*/ 1283 h 3650"/>
              <a:gd name="T38" fmla="*/ 2761 w 3650"/>
              <a:gd name="T39" fmla="*/ 451 h 3650"/>
              <a:gd name="T40" fmla="*/ 875 w 3650"/>
              <a:gd name="T41" fmla="*/ 945 h 3650"/>
              <a:gd name="T42" fmla="*/ 163 w 3650"/>
              <a:gd name="T43" fmla="*/ 1825 h 3650"/>
              <a:gd name="T44" fmla="*/ 523 w 3650"/>
              <a:gd name="T45" fmla="*/ 2293 h 3650"/>
              <a:gd name="T46" fmla="*/ 864 w 3650"/>
              <a:gd name="T47" fmla="*/ 2741 h 3650"/>
              <a:gd name="T48" fmla="*/ 1002 w 3650"/>
              <a:gd name="T49" fmla="*/ 2919 h 3650"/>
              <a:gd name="T50" fmla="*/ 1722 w 3650"/>
              <a:gd name="T51" fmla="*/ 3484 h 3650"/>
              <a:gd name="T52" fmla="*/ 2806 w 3650"/>
              <a:gd name="T53" fmla="*/ 3167 h 3650"/>
              <a:gd name="T54" fmla="*/ 3433 w 3650"/>
              <a:gd name="T55" fmla="*/ 2250 h 3650"/>
              <a:gd name="T56" fmla="*/ 3397 w 3650"/>
              <a:gd name="T57" fmla="*/ 1613 h 3650"/>
              <a:gd name="T58" fmla="*/ 3162 w 3650"/>
              <a:gd name="T59" fmla="*/ 1719 h 3650"/>
              <a:gd name="T60" fmla="*/ 2917 w 3650"/>
              <a:gd name="T61" fmla="*/ 1699 h 3650"/>
              <a:gd name="T62" fmla="*/ 3017 w 3650"/>
              <a:gd name="T63" fmla="*/ 1918 h 3650"/>
              <a:gd name="T64" fmla="*/ 2700 w 3650"/>
              <a:gd name="T65" fmla="*/ 2081 h 3650"/>
              <a:gd name="T66" fmla="*/ 2604 w 3650"/>
              <a:gd name="T67" fmla="*/ 2170 h 3650"/>
              <a:gd name="T68" fmla="*/ 2416 w 3650"/>
              <a:gd name="T69" fmla="*/ 3031 h 3650"/>
              <a:gd name="T70" fmla="*/ 1969 w 3650"/>
              <a:gd name="T71" fmla="*/ 3375 h 3650"/>
              <a:gd name="T72" fmla="*/ 1577 w 3650"/>
              <a:gd name="T73" fmla="*/ 2673 h 3650"/>
              <a:gd name="T74" fmla="*/ 953 w 3650"/>
              <a:gd name="T75" fmla="*/ 2190 h 3650"/>
              <a:gd name="T76" fmla="*/ 1404 w 3650"/>
              <a:gd name="T77" fmla="*/ 1536 h 3650"/>
              <a:gd name="T78" fmla="*/ 2314 w 3650"/>
              <a:gd name="T79" fmla="*/ 1472 h 3650"/>
              <a:gd name="T80" fmla="*/ 1498 w 3650"/>
              <a:gd name="T81" fmla="*/ 1279 h 3650"/>
              <a:gd name="T82" fmla="*/ 2061 w 3650"/>
              <a:gd name="T83" fmla="*/ 830 h 3650"/>
              <a:gd name="T84" fmla="*/ 2534 w 3650"/>
              <a:gd name="T85" fmla="*/ 699 h 3650"/>
              <a:gd name="T86" fmla="*/ 2609 w 3650"/>
              <a:gd name="T87" fmla="*/ 393 h 3650"/>
              <a:gd name="T88" fmla="*/ 2108 w 3650"/>
              <a:gd name="T89" fmla="*/ 354 h 3650"/>
              <a:gd name="T90" fmla="*/ 1469 w 3650"/>
              <a:gd name="T91" fmla="*/ 853 h 3650"/>
              <a:gd name="T92" fmla="*/ 1283 w 3650"/>
              <a:gd name="T93" fmla="*/ 633 h 3650"/>
              <a:gd name="T94" fmla="*/ 1441 w 3650"/>
              <a:gd name="T95" fmla="*/ 303 h 3650"/>
              <a:gd name="T96" fmla="*/ 1447 w 3650"/>
              <a:gd name="T97" fmla="*/ 650 h 3650"/>
              <a:gd name="T98" fmla="*/ 1479 w 3650"/>
              <a:gd name="T99" fmla="*/ 686 h 3650"/>
              <a:gd name="T100" fmla="*/ 2068 w 3650"/>
              <a:gd name="T101" fmla="*/ 181 h 3650"/>
              <a:gd name="T102" fmla="*/ 2429 w 3650"/>
              <a:gd name="T103" fmla="*/ 102 h 3650"/>
              <a:gd name="T104" fmla="*/ 3315 w 3650"/>
              <a:gd name="T105" fmla="*/ 771 h 3650"/>
              <a:gd name="T106" fmla="*/ 3650 w 3650"/>
              <a:gd name="T107" fmla="*/ 1825 h 3650"/>
              <a:gd name="T108" fmla="*/ 3315 w 3650"/>
              <a:gd name="T109" fmla="*/ 2879 h 3650"/>
              <a:gd name="T110" fmla="*/ 2429 w 3650"/>
              <a:gd name="T111" fmla="*/ 3548 h 3650"/>
              <a:gd name="T112" fmla="*/ 1317 w 3650"/>
              <a:gd name="T113" fmla="*/ 3579 h 3650"/>
              <a:gd name="T114" fmla="*/ 396 w 3650"/>
              <a:gd name="T115" fmla="*/ 2961 h 3650"/>
              <a:gd name="T116" fmla="*/ 3 w 3650"/>
              <a:gd name="T117" fmla="*/ 1929 h 3650"/>
              <a:gd name="T118" fmla="*/ 278 w 3650"/>
              <a:gd name="T119" fmla="*/ 856 h 3650"/>
              <a:gd name="T120" fmla="*/ 1126 w 3650"/>
              <a:gd name="T121" fmla="*/ 138 h 3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50" h="3650">
                <a:moveTo>
                  <a:pt x="252" y="2364"/>
                </a:moveTo>
                <a:lnTo>
                  <a:pt x="288" y="2457"/>
                </a:lnTo>
                <a:lnTo>
                  <a:pt x="327" y="2547"/>
                </a:lnTo>
                <a:lnTo>
                  <a:pt x="373" y="2635"/>
                </a:lnTo>
                <a:lnTo>
                  <a:pt x="424" y="2720"/>
                </a:lnTo>
                <a:lnTo>
                  <a:pt x="479" y="2801"/>
                </a:lnTo>
                <a:lnTo>
                  <a:pt x="539" y="2878"/>
                </a:lnTo>
                <a:lnTo>
                  <a:pt x="603" y="2952"/>
                </a:lnTo>
                <a:lnTo>
                  <a:pt x="671" y="3022"/>
                </a:lnTo>
                <a:lnTo>
                  <a:pt x="744" y="3087"/>
                </a:lnTo>
                <a:lnTo>
                  <a:pt x="821" y="3149"/>
                </a:lnTo>
                <a:lnTo>
                  <a:pt x="843" y="2963"/>
                </a:lnTo>
                <a:lnTo>
                  <a:pt x="843" y="2951"/>
                </a:lnTo>
                <a:lnTo>
                  <a:pt x="838" y="2940"/>
                </a:lnTo>
                <a:lnTo>
                  <a:pt x="832" y="2931"/>
                </a:lnTo>
                <a:lnTo>
                  <a:pt x="628" y="2745"/>
                </a:lnTo>
                <a:lnTo>
                  <a:pt x="611" y="2728"/>
                </a:lnTo>
                <a:lnTo>
                  <a:pt x="595" y="2707"/>
                </a:lnTo>
                <a:lnTo>
                  <a:pt x="386" y="2381"/>
                </a:lnTo>
                <a:lnTo>
                  <a:pt x="378" y="2371"/>
                </a:lnTo>
                <a:lnTo>
                  <a:pt x="367" y="2366"/>
                </a:lnTo>
                <a:lnTo>
                  <a:pt x="355" y="2364"/>
                </a:lnTo>
                <a:lnTo>
                  <a:pt x="252" y="2364"/>
                </a:lnTo>
                <a:close/>
                <a:moveTo>
                  <a:pt x="738" y="569"/>
                </a:moveTo>
                <a:lnTo>
                  <a:pt x="663" y="637"/>
                </a:lnTo>
                <a:lnTo>
                  <a:pt x="593" y="710"/>
                </a:lnTo>
                <a:lnTo>
                  <a:pt x="526" y="786"/>
                </a:lnTo>
                <a:lnTo>
                  <a:pt x="466" y="868"/>
                </a:lnTo>
                <a:lnTo>
                  <a:pt x="410" y="952"/>
                </a:lnTo>
                <a:lnTo>
                  <a:pt x="359" y="1041"/>
                </a:lnTo>
                <a:lnTo>
                  <a:pt x="313" y="1133"/>
                </a:lnTo>
                <a:lnTo>
                  <a:pt x="273" y="1227"/>
                </a:lnTo>
                <a:lnTo>
                  <a:pt x="239" y="1324"/>
                </a:lnTo>
                <a:lnTo>
                  <a:pt x="211" y="1425"/>
                </a:lnTo>
                <a:lnTo>
                  <a:pt x="369" y="1192"/>
                </a:lnTo>
                <a:lnTo>
                  <a:pt x="392" y="1164"/>
                </a:lnTo>
                <a:lnTo>
                  <a:pt x="416" y="1137"/>
                </a:lnTo>
                <a:lnTo>
                  <a:pt x="442" y="1114"/>
                </a:lnTo>
                <a:lnTo>
                  <a:pt x="471" y="1093"/>
                </a:lnTo>
                <a:lnTo>
                  <a:pt x="646" y="979"/>
                </a:lnTo>
                <a:lnTo>
                  <a:pt x="672" y="959"/>
                </a:lnTo>
                <a:lnTo>
                  <a:pt x="696" y="935"/>
                </a:lnTo>
                <a:lnTo>
                  <a:pt x="713" y="907"/>
                </a:lnTo>
                <a:lnTo>
                  <a:pt x="727" y="877"/>
                </a:lnTo>
                <a:lnTo>
                  <a:pt x="734" y="845"/>
                </a:lnTo>
                <a:lnTo>
                  <a:pt x="738" y="812"/>
                </a:lnTo>
                <a:lnTo>
                  <a:pt x="738" y="569"/>
                </a:lnTo>
                <a:close/>
                <a:moveTo>
                  <a:pt x="2761" y="451"/>
                </a:moveTo>
                <a:lnTo>
                  <a:pt x="2680" y="784"/>
                </a:lnTo>
                <a:lnTo>
                  <a:pt x="2671" y="812"/>
                </a:lnTo>
                <a:lnTo>
                  <a:pt x="2657" y="837"/>
                </a:lnTo>
                <a:lnTo>
                  <a:pt x="2639" y="859"/>
                </a:lnTo>
                <a:lnTo>
                  <a:pt x="2617" y="878"/>
                </a:lnTo>
                <a:lnTo>
                  <a:pt x="2593" y="894"/>
                </a:lnTo>
                <a:lnTo>
                  <a:pt x="2566" y="904"/>
                </a:lnTo>
                <a:lnTo>
                  <a:pt x="2537" y="909"/>
                </a:lnTo>
                <a:lnTo>
                  <a:pt x="2173" y="947"/>
                </a:lnTo>
                <a:lnTo>
                  <a:pt x="2171" y="948"/>
                </a:lnTo>
                <a:lnTo>
                  <a:pt x="1929" y="1176"/>
                </a:lnTo>
                <a:lnTo>
                  <a:pt x="1908" y="1193"/>
                </a:lnTo>
                <a:lnTo>
                  <a:pt x="1885" y="1207"/>
                </a:lnTo>
                <a:lnTo>
                  <a:pt x="1859" y="1216"/>
                </a:lnTo>
                <a:lnTo>
                  <a:pt x="1661" y="1269"/>
                </a:lnTo>
                <a:lnTo>
                  <a:pt x="1660" y="1269"/>
                </a:lnTo>
                <a:lnTo>
                  <a:pt x="1660" y="1270"/>
                </a:lnTo>
                <a:lnTo>
                  <a:pt x="1660" y="1270"/>
                </a:lnTo>
                <a:lnTo>
                  <a:pt x="1659" y="1271"/>
                </a:lnTo>
                <a:lnTo>
                  <a:pt x="1660" y="1272"/>
                </a:lnTo>
                <a:lnTo>
                  <a:pt x="1660" y="1272"/>
                </a:lnTo>
                <a:lnTo>
                  <a:pt x="1660" y="1273"/>
                </a:lnTo>
                <a:lnTo>
                  <a:pt x="1661" y="1273"/>
                </a:lnTo>
                <a:lnTo>
                  <a:pt x="1661" y="1273"/>
                </a:lnTo>
                <a:lnTo>
                  <a:pt x="2322" y="1310"/>
                </a:lnTo>
                <a:lnTo>
                  <a:pt x="2351" y="1314"/>
                </a:lnTo>
                <a:lnTo>
                  <a:pt x="2379" y="1324"/>
                </a:lnTo>
                <a:lnTo>
                  <a:pt x="2406" y="1338"/>
                </a:lnTo>
                <a:lnTo>
                  <a:pt x="2428" y="1357"/>
                </a:lnTo>
                <a:lnTo>
                  <a:pt x="2448" y="1380"/>
                </a:lnTo>
                <a:lnTo>
                  <a:pt x="2462" y="1407"/>
                </a:lnTo>
                <a:lnTo>
                  <a:pt x="2484" y="1456"/>
                </a:lnTo>
                <a:lnTo>
                  <a:pt x="2493" y="1482"/>
                </a:lnTo>
                <a:lnTo>
                  <a:pt x="2497" y="1511"/>
                </a:lnTo>
                <a:lnTo>
                  <a:pt x="2497" y="1539"/>
                </a:lnTo>
                <a:lnTo>
                  <a:pt x="2493" y="1565"/>
                </a:lnTo>
                <a:lnTo>
                  <a:pt x="2483" y="1592"/>
                </a:lnTo>
                <a:lnTo>
                  <a:pt x="2470" y="1616"/>
                </a:lnTo>
                <a:lnTo>
                  <a:pt x="2452" y="1638"/>
                </a:lnTo>
                <a:lnTo>
                  <a:pt x="2430" y="1656"/>
                </a:lnTo>
                <a:lnTo>
                  <a:pt x="2196" y="1824"/>
                </a:lnTo>
                <a:lnTo>
                  <a:pt x="2169" y="1839"/>
                </a:lnTo>
                <a:lnTo>
                  <a:pt x="2141" y="1850"/>
                </a:lnTo>
                <a:lnTo>
                  <a:pt x="2111" y="1855"/>
                </a:lnTo>
                <a:lnTo>
                  <a:pt x="2082" y="1855"/>
                </a:lnTo>
                <a:lnTo>
                  <a:pt x="1727" y="1816"/>
                </a:lnTo>
                <a:lnTo>
                  <a:pt x="1703" y="1812"/>
                </a:lnTo>
                <a:lnTo>
                  <a:pt x="1681" y="1804"/>
                </a:lnTo>
                <a:lnTo>
                  <a:pt x="1426" y="1698"/>
                </a:lnTo>
                <a:lnTo>
                  <a:pt x="1425" y="1698"/>
                </a:lnTo>
                <a:lnTo>
                  <a:pt x="1424" y="1698"/>
                </a:lnTo>
                <a:lnTo>
                  <a:pt x="1159" y="1897"/>
                </a:lnTo>
                <a:lnTo>
                  <a:pt x="1158" y="1898"/>
                </a:lnTo>
                <a:lnTo>
                  <a:pt x="1115" y="2186"/>
                </a:lnTo>
                <a:lnTo>
                  <a:pt x="1115" y="2188"/>
                </a:lnTo>
                <a:lnTo>
                  <a:pt x="1287" y="2484"/>
                </a:lnTo>
                <a:lnTo>
                  <a:pt x="1289" y="2485"/>
                </a:lnTo>
                <a:lnTo>
                  <a:pt x="1290" y="2485"/>
                </a:lnTo>
                <a:lnTo>
                  <a:pt x="1592" y="2512"/>
                </a:lnTo>
                <a:lnTo>
                  <a:pt x="1623" y="2517"/>
                </a:lnTo>
                <a:lnTo>
                  <a:pt x="1651" y="2528"/>
                </a:lnTo>
                <a:lnTo>
                  <a:pt x="1677" y="2545"/>
                </a:lnTo>
                <a:lnTo>
                  <a:pt x="1699" y="2565"/>
                </a:lnTo>
                <a:lnTo>
                  <a:pt x="1718" y="2590"/>
                </a:lnTo>
                <a:lnTo>
                  <a:pt x="1731" y="2618"/>
                </a:lnTo>
                <a:lnTo>
                  <a:pt x="1797" y="2795"/>
                </a:lnTo>
                <a:lnTo>
                  <a:pt x="1798" y="2799"/>
                </a:lnTo>
                <a:lnTo>
                  <a:pt x="1801" y="2811"/>
                </a:lnTo>
                <a:lnTo>
                  <a:pt x="1805" y="2826"/>
                </a:lnTo>
                <a:lnTo>
                  <a:pt x="1810" y="2846"/>
                </a:lnTo>
                <a:lnTo>
                  <a:pt x="1814" y="2869"/>
                </a:lnTo>
                <a:lnTo>
                  <a:pt x="1821" y="2895"/>
                </a:lnTo>
                <a:lnTo>
                  <a:pt x="1826" y="2923"/>
                </a:lnTo>
                <a:lnTo>
                  <a:pt x="1833" y="2952"/>
                </a:lnTo>
                <a:lnTo>
                  <a:pt x="1839" y="2981"/>
                </a:lnTo>
                <a:lnTo>
                  <a:pt x="1846" y="3010"/>
                </a:lnTo>
                <a:lnTo>
                  <a:pt x="1852" y="3037"/>
                </a:lnTo>
                <a:lnTo>
                  <a:pt x="1857" y="3064"/>
                </a:lnTo>
                <a:lnTo>
                  <a:pt x="1863" y="3086"/>
                </a:lnTo>
                <a:lnTo>
                  <a:pt x="1867" y="3105"/>
                </a:lnTo>
                <a:lnTo>
                  <a:pt x="1870" y="3120"/>
                </a:lnTo>
                <a:lnTo>
                  <a:pt x="1873" y="3129"/>
                </a:lnTo>
                <a:lnTo>
                  <a:pt x="1873" y="3132"/>
                </a:lnTo>
                <a:lnTo>
                  <a:pt x="1874" y="3133"/>
                </a:lnTo>
                <a:lnTo>
                  <a:pt x="1874" y="3133"/>
                </a:lnTo>
                <a:lnTo>
                  <a:pt x="2024" y="3222"/>
                </a:lnTo>
                <a:lnTo>
                  <a:pt x="2025" y="3222"/>
                </a:lnTo>
                <a:lnTo>
                  <a:pt x="2026" y="3221"/>
                </a:lnTo>
                <a:lnTo>
                  <a:pt x="2257" y="2995"/>
                </a:lnTo>
                <a:lnTo>
                  <a:pt x="2259" y="2993"/>
                </a:lnTo>
                <a:lnTo>
                  <a:pt x="2273" y="2617"/>
                </a:lnTo>
                <a:lnTo>
                  <a:pt x="2277" y="2587"/>
                </a:lnTo>
                <a:lnTo>
                  <a:pt x="2286" y="2559"/>
                </a:lnTo>
                <a:lnTo>
                  <a:pt x="2301" y="2533"/>
                </a:lnTo>
                <a:lnTo>
                  <a:pt x="2474" y="2270"/>
                </a:lnTo>
                <a:lnTo>
                  <a:pt x="2474" y="2269"/>
                </a:lnTo>
                <a:lnTo>
                  <a:pt x="2473" y="2267"/>
                </a:lnTo>
                <a:lnTo>
                  <a:pt x="2367" y="2168"/>
                </a:lnTo>
                <a:lnTo>
                  <a:pt x="2348" y="2147"/>
                </a:lnTo>
                <a:lnTo>
                  <a:pt x="2334" y="2125"/>
                </a:lnTo>
                <a:lnTo>
                  <a:pt x="2324" y="2100"/>
                </a:lnTo>
                <a:lnTo>
                  <a:pt x="2317" y="2075"/>
                </a:lnTo>
                <a:lnTo>
                  <a:pt x="2315" y="2047"/>
                </a:lnTo>
                <a:lnTo>
                  <a:pt x="2317" y="2021"/>
                </a:lnTo>
                <a:lnTo>
                  <a:pt x="2333" y="1925"/>
                </a:lnTo>
                <a:lnTo>
                  <a:pt x="2339" y="1898"/>
                </a:lnTo>
                <a:lnTo>
                  <a:pt x="2350" y="1873"/>
                </a:lnTo>
                <a:lnTo>
                  <a:pt x="2365" y="1850"/>
                </a:lnTo>
                <a:lnTo>
                  <a:pt x="2382" y="1831"/>
                </a:lnTo>
                <a:lnTo>
                  <a:pt x="2405" y="1814"/>
                </a:lnTo>
                <a:lnTo>
                  <a:pt x="2429" y="1801"/>
                </a:lnTo>
                <a:lnTo>
                  <a:pt x="2454" y="1792"/>
                </a:lnTo>
                <a:lnTo>
                  <a:pt x="2481" y="1787"/>
                </a:lnTo>
                <a:lnTo>
                  <a:pt x="2507" y="1787"/>
                </a:lnTo>
                <a:lnTo>
                  <a:pt x="2534" y="1791"/>
                </a:lnTo>
                <a:lnTo>
                  <a:pt x="2561" y="1800"/>
                </a:lnTo>
                <a:lnTo>
                  <a:pt x="2585" y="1813"/>
                </a:lnTo>
                <a:lnTo>
                  <a:pt x="2788" y="1944"/>
                </a:lnTo>
                <a:lnTo>
                  <a:pt x="2789" y="1944"/>
                </a:lnTo>
                <a:lnTo>
                  <a:pt x="2792" y="1944"/>
                </a:lnTo>
                <a:lnTo>
                  <a:pt x="2867" y="1857"/>
                </a:lnTo>
                <a:lnTo>
                  <a:pt x="2868" y="1856"/>
                </a:lnTo>
                <a:lnTo>
                  <a:pt x="2868" y="1855"/>
                </a:lnTo>
                <a:lnTo>
                  <a:pt x="2867" y="1854"/>
                </a:lnTo>
                <a:lnTo>
                  <a:pt x="2866" y="1853"/>
                </a:lnTo>
                <a:lnTo>
                  <a:pt x="2860" y="1852"/>
                </a:lnTo>
                <a:lnTo>
                  <a:pt x="2832" y="1837"/>
                </a:lnTo>
                <a:lnTo>
                  <a:pt x="2806" y="1818"/>
                </a:lnTo>
                <a:lnTo>
                  <a:pt x="2786" y="1795"/>
                </a:lnTo>
                <a:lnTo>
                  <a:pt x="2770" y="1769"/>
                </a:lnTo>
                <a:lnTo>
                  <a:pt x="2759" y="1739"/>
                </a:lnTo>
                <a:lnTo>
                  <a:pt x="2754" y="1707"/>
                </a:lnTo>
                <a:lnTo>
                  <a:pt x="2754" y="1679"/>
                </a:lnTo>
                <a:lnTo>
                  <a:pt x="2760" y="1652"/>
                </a:lnTo>
                <a:lnTo>
                  <a:pt x="2768" y="1628"/>
                </a:lnTo>
                <a:lnTo>
                  <a:pt x="2782" y="1605"/>
                </a:lnTo>
                <a:lnTo>
                  <a:pt x="2798" y="1584"/>
                </a:lnTo>
                <a:lnTo>
                  <a:pt x="2818" y="1566"/>
                </a:lnTo>
                <a:lnTo>
                  <a:pt x="2841" y="1551"/>
                </a:lnTo>
                <a:lnTo>
                  <a:pt x="2963" y="1488"/>
                </a:lnTo>
                <a:lnTo>
                  <a:pt x="2992" y="1475"/>
                </a:lnTo>
                <a:lnTo>
                  <a:pt x="3023" y="1470"/>
                </a:lnTo>
                <a:lnTo>
                  <a:pt x="3053" y="1470"/>
                </a:lnTo>
                <a:lnTo>
                  <a:pt x="3083" y="1474"/>
                </a:lnTo>
                <a:lnTo>
                  <a:pt x="3111" y="1485"/>
                </a:lnTo>
                <a:lnTo>
                  <a:pt x="3139" y="1502"/>
                </a:lnTo>
                <a:lnTo>
                  <a:pt x="3236" y="1575"/>
                </a:lnTo>
                <a:lnTo>
                  <a:pt x="3236" y="1575"/>
                </a:lnTo>
                <a:lnTo>
                  <a:pt x="3237" y="1575"/>
                </a:lnTo>
                <a:lnTo>
                  <a:pt x="3239" y="1575"/>
                </a:lnTo>
                <a:lnTo>
                  <a:pt x="3240" y="1574"/>
                </a:lnTo>
                <a:lnTo>
                  <a:pt x="3240" y="1573"/>
                </a:lnTo>
                <a:lnTo>
                  <a:pt x="3256" y="1508"/>
                </a:lnTo>
                <a:lnTo>
                  <a:pt x="3266" y="1478"/>
                </a:lnTo>
                <a:lnTo>
                  <a:pt x="3282" y="1451"/>
                </a:lnTo>
                <a:lnTo>
                  <a:pt x="3303" y="1428"/>
                </a:lnTo>
                <a:lnTo>
                  <a:pt x="3327" y="1409"/>
                </a:lnTo>
                <a:lnTo>
                  <a:pt x="3355" y="1395"/>
                </a:lnTo>
                <a:lnTo>
                  <a:pt x="3385" y="1386"/>
                </a:lnTo>
                <a:lnTo>
                  <a:pt x="3427" y="1377"/>
                </a:lnTo>
                <a:lnTo>
                  <a:pt x="3397" y="1283"/>
                </a:lnTo>
                <a:lnTo>
                  <a:pt x="3362" y="1191"/>
                </a:lnTo>
                <a:lnTo>
                  <a:pt x="3323" y="1103"/>
                </a:lnTo>
                <a:lnTo>
                  <a:pt x="3277" y="1016"/>
                </a:lnTo>
                <a:lnTo>
                  <a:pt x="3227" y="934"/>
                </a:lnTo>
                <a:lnTo>
                  <a:pt x="3173" y="853"/>
                </a:lnTo>
                <a:lnTo>
                  <a:pt x="3115" y="776"/>
                </a:lnTo>
                <a:lnTo>
                  <a:pt x="3052" y="703"/>
                </a:lnTo>
                <a:lnTo>
                  <a:pt x="2984" y="634"/>
                </a:lnTo>
                <a:lnTo>
                  <a:pt x="2913" y="569"/>
                </a:lnTo>
                <a:lnTo>
                  <a:pt x="2839" y="508"/>
                </a:lnTo>
                <a:lnTo>
                  <a:pt x="2761" y="451"/>
                </a:lnTo>
                <a:close/>
                <a:moveTo>
                  <a:pt x="1422" y="211"/>
                </a:moveTo>
                <a:lnTo>
                  <a:pt x="1329" y="238"/>
                </a:lnTo>
                <a:lnTo>
                  <a:pt x="1238" y="269"/>
                </a:lnTo>
                <a:lnTo>
                  <a:pt x="1149" y="306"/>
                </a:lnTo>
                <a:lnTo>
                  <a:pt x="1063" y="347"/>
                </a:lnTo>
                <a:lnTo>
                  <a:pt x="980" y="394"/>
                </a:lnTo>
                <a:lnTo>
                  <a:pt x="899" y="445"/>
                </a:lnTo>
                <a:lnTo>
                  <a:pt x="899" y="812"/>
                </a:lnTo>
                <a:lnTo>
                  <a:pt x="897" y="857"/>
                </a:lnTo>
                <a:lnTo>
                  <a:pt x="888" y="901"/>
                </a:lnTo>
                <a:lnTo>
                  <a:pt x="875" y="945"/>
                </a:lnTo>
                <a:lnTo>
                  <a:pt x="856" y="984"/>
                </a:lnTo>
                <a:lnTo>
                  <a:pt x="832" y="1022"/>
                </a:lnTo>
                <a:lnTo>
                  <a:pt x="804" y="1057"/>
                </a:lnTo>
                <a:lnTo>
                  <a:pt x="771" y="1088"/>
                </a:lnTo>
                <a:lnTo>
                  <a:pt x="734" y="1115"/>
                </a:lnTo>
                <a:lnTo>
                  <a:pt x="560" y="1229"/>
                </a:lnTo>
                <a:lnTo>
                  <a:pt x="539" y="1244"/>
                </a:lnTo>
                <a:lnTo>
                  <a:pt x="520" y="1263"/>
                </a:lnTo>
                <a:lnTo>
                  <a:pt x="503" y="1284"/>
                </a:lnTo>
                <a:lnTo>
                  <a:pt x="163" y="1783"/>
                </a:lnTo>
                <a:lnTo>
                  <a:pt x="163" y="1825"/>
                </a:lnTo>
                <a:lnTo>
                  <a:pt x="165" y="1921"/>
                </a:lnTo>
                <a:lnTo>
                  <a:pt x="174" y="2016"/>
                </a:lnTo>
                <a:lnTo>
                  <a:pt x="187" y="2110"/>
                </a:lnTo>
                <a:lnTo>
                  <a:pt x="206" y="2202"/>
                </a:lnTo>
                <a:lnTo>
                  <a:pt x="355" y="2202"/>
                </a:lnTo>
                <a:lnTo>
                  <a:pt x="388" y="2204"/>
                </a:lnTo>
                <a:lnTo>
                  <a:pt x="420" y="2213"/>
                </a:lnTo>
                <a:lnTo>
                  <a:pt x="451" y="2227"/>
                </a:lnTo>
                <a:lnTo>
                  <a:pt x="478" y="2244"/>
                </a:lnTo>
                <a:lnTo>
                  <a:pt x="502" y="2266"/>
                </a:lnTo>
                <a:lnTo>
                  <a:pt x="523" y="2293"/>
                </a:lnTo>
                <a:lnTo>
                  <a:pt x="731" y="2618"/>
                </a:lnTo>
                <a:lnTo>
                  <a:pt x="734" y="2621"/>
                </a:lnTo>
                <a:lnTo>
                  <a:pt x="740" y="2627"/>
                </a:lnTo>
                <a:lnTo>
                  <a:pt x="750" y="2636"/>
                </a:lnTo>
                <a:lnTo>
                  <a:pt x="762" y="2647"/>
                </a:lnTo>
                <a:lnTo>
                  <a:pt x="776" y="2660"/>
                </a:lnTo>
                <a:lnTo>
                  <a:pt x="792" y="2674"/>
                </a:lnTo>
                <a:lnTo>
                  <a:pt x="810" y="2691"/>
                </a:lnTo>
                <a:lnTo>
                  <a:pt x="827" y="2708"/>
                </a:lnTo>
                <a:lnTo>
                  <a:pt x="846" y="2724"/>
                </a:lnTo>
                <a:lnTo>
                  <a:pt x="864" y="2741"/>
                </a:lnTo>
                <a:lnTo>
                  <a:pt x="882" y="2756"/>
                </a:lnTo>
                <a:lnTo>
                  <a:pt x="897" y="2772"/>
                </a:lnTo>
                <a:lnTo>
                  <a:pt x="911" y="2784"/>
                </a:lnTo>
                <a:lnTo>
                  <a:pt x="924" y="2795"/>
                </a:lnTo>
                <a:lnTo>
                  <a:pt x="932" y="2804"/>
                </a:lnTo>
                <a:lnTo>
                  <a:pt x="939" y="2809"/>
                </a:lnTo>
                <a:lnTo>
                  <a:pt x="941" y="2811"/>
                </a:lnTo>
                <a:lnTo>
                  <a:pt x="962" y="2835"/>
                </a:lnTo>
                <a:lnTo>
                  <a:pt x="980" y="2860"/>
                </a:lnTo>
                <a:lnTo>
                  <a:pt x="993" y="2889"/>
                </a:lnTo>
                <a:lnTo>
                  <a:pt x="1002" y="2919"/>
                </a:lnTo>
                <a:lnTo>
                  <a:pt x="1005" y="2951"/>
                </a:lnTo>
                <a:lnTo>
                  <a:pt x="1004" y="2983"/>
                </a:lnTo>
                <a:lnTo>
                  <a:pt x="971" y="3252"/>
                </a:lnTo>
                <a:lnTo>
                  <a:pt x="1056" y="3299"/>
                </a:lnTo>
                <a:lnTo>
                  <a:pt x="1144" y="3341"/>
                </a:lnTo>
                <a:lnTo>
                  <a:pt x="1234" y="3379"/>
                </a:lnTo>
                <a:lnTo>
                  <a:pt x="1327" y="3412"/>
                </a:lnTo>
                <a:lnTo>
                  <a:pt x="1422" y="3439"/>
                </a:lnTo>
                <a:lnTo>
                  <a:pt x="1521" y="3460"/>
                </a:lnTo>
                <a:lnTo>
                  <a:pt x="1620" y="3475"/>
                </a:lnTo>
                <a:lnTo>
                  <a:pt x="1722" y="3484"/>
                </a:lnTo>
                <a:lnTo>
                  <a:pt x="1825" y="3487"/>
                </a:lnTo>
                <a:lnTo>
                  <a:pt x="1935" y="3484"/>
                </a:lnTo>
                <a:lnTo>
                  <a:pt x="2042" y="3474"/>
                </a:lnTo>
                <a:lnTo>
                  <a:pt x="2147" y="3456"/>
                </a:lnTo>
                <a:lnTo>
                  <a:pt x="2250" y="3433"/>
                </a:lnTo>
                <a:lnTo>
                  <a:pt x="2350" y="3403"/>
                </a:lnTo>
                <a:lnTo>
                  <a:pt x="2448" y="3367"/>
                </a:lnTo>
                <a:lnTo>
                  <a:pt x="2543" y="3325"/>
                </a:lnTo>
                <a:lnTo>
                  <a:pt x="2634" y="3277"/>
                </a:lnTo>
                <a:lnTo>
                  <a:pt x="2722" y="3224"/>
                </a:lnTo>
                <a:lnTo>
                  <a:pt x="2806" y="3167"/>
                </a:lnTo>
                <a:lnTo>
                  <a:pt x="2887" y="3104"/>
                </a:lnTo>
                <a:lnTo>
                  <a:pt x="2963" y="3036"/>
                </a:lnTo>
                <a:lnTo>
                  <a:pt x="3036" y="2963"/>
                </a:lnTo>
                <a:lnTo>
                  <a:pt x="3104" y="2887"/>
                </a:lnTo>
                <a:lnTo>
                  <a:pt x="3167" y="2806"/>
                </a:lnTo>
                <a:lnTo>
                  <a:pt x="3224" y="2722"/>
                </a:lnTo>
                <a:lnTo>
                  <a:pt x="3277" y="2634"/>
                </a:lnTo>
                <a:lnTo>
                  <a:pt x="3325" y="2543"/>
                </a:lnTo>
                <a:lnTo>
                  <a:pt x="3367" y="2448"/>
                </a:lnTo>
                <a:lnTo>
                  <a:pt x="3403" y="2350"/>
                </a:lnTo>
                <a:lnTo>
                  <a:pt x="3433" y="2250"/>
                </a:lnTo>
                <a:lnTo>
                  <a:pt x="3456" y="2147"/>
                </a:lnTo>
                <a:lnTo>
                  <a:pt x="3474" y="2042"/>
                </a:lnTo>
                <a:lnTo>
                  <a:pt x="3484" y="1935"/>
                </a:lnTo>
                <a:lnTo>
                  <a:pt x="3487" y="1825"/>
                </a:lnTo>
                <a:lnTo>
                  <a:pt x="3485" y="1727"/>
                </a:lnTo>
                <a:lnTo>
                  <a:pt x="3476" y="1630"/>
                </a:lnTo>
                <a:lnTo>
                  <a:pt x="3463" y="1536"/>
                </a:lnTo>
                <a:lnTo>
                  <a:pt x="3416" y="1545"/>
                </a:lnTo>
                <a:lnTo>
                  <a:pt x="3414" y="1545"/>
                </a:lnTo>
                <a:lnTo>
                  <a:pt x="3413" y="1546"/>
                </a:lnTo>
                <a:lnTo>
                  <a:pt x="3397" y="1613"/>
                </a:lnTo>
                <a:lnTo>
                  <a:pt x="3388" y="1638"/>
                </a:lnTo>
                <a:lnTo>
                  <a:pt x="3376" y="1662"/>
                </a:lnTo>
                <a:lnTo>
                  <a:pt x="3359" y="1683"/>
                </a:lnTo>
                <a:lnTo>
                  <a:pt x="3340" y="1701"/>
                </a:lnTo>
                <a:lnTo>
                  <a:pt x="3317" y="1717"/>
                </a:lnTo>
                <a:lnTo>
                  <a:pt x="3293" y="1728"/>
                </a:lnTo>
                <a:lnTo>
                  <a:pt x="3266" y="1734"/>
                </a:lnTo>
                <a:lnTo>
                  <a:pt x="3240" y="1738"/>
                </a:lnTo>
                <a:lnTo>
                  <a:pt x="3213" y="1735"/>
                </a:lnTo>
                <a:lnTo>
                  <a:pt x="3187" y="1730"/>
                </a:lnTo>
                <a:lnTo>
                  <a:pt x="3162" y="1719"/>
                </a:lnTo>
                <a:lnTo>
                  <a:pt x="3139" y="1704"/>
                </a:lnTo>
                <a:lnTo>
                  <a:pt x="3042" y="1631"/>
                </a:lnTo>
                <a:lnTo>
                  <a:pt x="3039" y="1631"/>
                </a:lnTo>
                <a:lnTo>
                  <a:pt x="3038" y="1631"/>
                </a:lnTo>
                <a:lnTo>
                  <a:pt x="2917" y="1694"/>
                </a:lnTo>
                <a:lnTo>
                  <a:pt x="2917" y="1696"/>
                </a:lnTo>
                <a:lnTo>
                  <a:pt x="2916" y="1696"/>
                </a:lnTo>
                <a:lnTo>
                  <a:pt x="2916" y="1697"/>
                </a:lnTo>
                <a:lnTo>
                  <a:pt x="2916" y="1698"/>
                </a:lnTo>
                <a:lnTo>
                  <a:pt x="2917" y="1699"/>
                </a:lnTo>
                <a:lnTo>
                  <a:pt x="2917" y="1699"/>
                </a:lnTo>
                <a:lnTo>
                  <a:pt x="2918" y="1699"/>
                </a:lnTo>
                <a:lnTo>
                  <a:pt x="2923" y="1701"/>
                </a:lnTo>
                <a:lnTo>
                  <a:pt x="2952" y="1716"/>
                </a:lnTo>
                <a:lnTo>
                  <a:pt x="2978" y="1734"/>
                </a:lnTo>
                <a:lnTo>
                  <a:pt x="2997" y="1758"/>
                </a:lnTo>
                <a:lnTo>
                  <a:pt x="3014" y="1785"/>
                </a:lnTo>
                <a:lnTo>
                  <a:pt x="3025" y="1815"/>
                </a:lnTo>
                <a:lnTo>
                  <a:pt x="3030" y="1842"/>
                </a:lnTo>
                <a:lnTo>
                  <a:pt x="3030" y="1868"/>
                </a:lnTo>
                <a:lnTo>
                  <a:pt x="3025" y="1894"/>
                </a:lnTo>
                <a:lnTo>
                  <a:pt x="3017" y="1918"/>
                </a:lnTo>
                <a:lnTo>
                  <a:pt x="3005" y="1942"/>
                </a:lnTo>
                <a:lnTo>
                  <a:pt x="2990" y="1963"/>
                </a:lnTo>
                <a:lnTo>
                  <a:pt x="2913" y="2051"/>
                </a:lnTo>
                <a:lnTo>
                  <a:pt x="2892" y="2072"/>
                </a:lnTo>
                <a:lnTo>
                  <a:pt x="2868" y="2087"/>
                </a:lnTo>
                <a:lnTo>
                  <a:pt x="2840" y="2098"/>
                </a:lnTo>
                <a:lnTo>
                  <a:pt x="2813" y="2105"/>
                </a:lnTo>
                <a:lnTo>
                  <a:pt x="2784" y="2107"/>
                </a:lnTo>
                <a:lnTo>
                  <a:pt x="2755" y="2104"/>
                </a:lnTo>
                <a:lnTo>
                  <a:pt x="2728" y="2095"/>
                </a:lnTo>
                <a:lnTo>
                  <a:pt x="2700" y="2081"/>
                </a:lnTo>
                <a:lnTo>
                  <a:pt x="2496" y="1949"/>
                </a:lnTo>
                <a:lnTo>
                  <a:pt x="2495" y="1949"/>
                </a:lnTo>
                <a:lnTo>
                  <a:pt x="2495" y="1949"/>
                </a:lnTo>
                <a:lnTo>
                  <a:pt x="2494" y="1949"/>
                </a:lnTo>
                <a:lnTo>
                  <a:pt x="2493" y="1950"/>
                </a:lnTo>
                <a:lnTo>
                  <a:pt x="2493" y="1951"/>
                </a:lnTo>
                <a:lnTo>
                  <a:pt x="2478" y="2047"/>
                </a:lnTo>
                <a:lnTo>
                  <a:pt x="2478" y="2048"/>
                </a:lnTo>
                <a:lnTo>
                  <a:pt x="2478" y="2048"/>
                </a:lnTo>
                <a:lnTo>
                  <a:pt x="2584" y="2148"/>
                </a:lnTo>
                <a:lnTo>
                  <a:pt x="2604" y="2170"/>
                </a:lnTo>
                <a:lnTo>
                  <a:pt x="2619" y="2196"/>
                </a:lnTo>
                <a:lnTo>
                  <a:pt x="2629" y="2222"/>
                </a:lnTo>
                <a:lnTo>
                  <a:pt x="2636" y="2250"/>
                </a:lnTo>
                <a:lnTo>
                  <a:pt x="2636" y="2277"/>
                </a:lnTo>
                <a:lnTo>
                  <a:pt x="2632" y="2306"/>
                </a:lnTo>
                <a:lnTo>
                  <a:pt x="2624" y="2333"/>
                </a:lnTo>
                <a:lnTo>
                  <a:pt x="2609" y="2359"/>
                </a:lnTo>
                <a:lnTo>
                  <a:pt x="2436" y="2622"/>
                </a:lnTo>
                <a:lnTo>
                  <a:pt x="2436" y="2624"/>
                </a:lnTo>
                <a:lnTo>
                  <a:pt x="2420" y="3000"/>
                </a:lnTo>
                <a:lnTo>
                  <a:pt x="2416" y="3031"/>
                </a:lnTo>
                <a:lnTo>
                  <a:pt x="2407" y="3060"/>
                </a:lnTo>
                <a:lnTo>
                  <a:pt x="2391" y="3087"/>
                </a:lnTo>
                <a:lnTo>
                  <a:pt x="2371" y="3110"/>
                </a:lnTo>
                <a:lnTo>
                  <a:pt x="2140" y="3337"/>
                </a:lnTo>
                <a:lnTo>
                  <a:pt x="2120" y="3354"/>
                </a:lnTo>
                <a:lnTo>
                  <a:pt x="2098" y="3367"/>
                </a:lnTo>
                <a:lnTo>
                  <a:pt x="2075" y="3377"/>
                </a:lnTo>
                <a:lnTo>
                  <a:pt x="2050" y="3382"/>
                </a:lnTo>
                <a:lnTo>
                  <a:pt x="2025" y="3385"/>
                </a:lnTo>
                <a:lnTo>
                  <a:pt x="1996" y="3381"/>
                </a:lnTo>
                <a:lnTo>
                  <a:pt x="1969" y="3375"/>
                </a:lnTo>
                <a:lnTo>
                  <a:pt x="1942" y="3361"/>
                </a:lnTo>
                <a:lnTo>
                  <a:pt x="1792" y="3274"/>
                </a:lnTo>
                <a:lnTo>
                  <a:pt x="1770" y="3258"/>
                </a:lnTo>
                <a:lnTo>
                  <a:pt x="1751" y="3239"/>
                </a:lnTo>
                <a:lnTo>
                  <a:pt x="1734" y="3218"/>
                </a:lnTo>
                <a:lnTo>
                  <a:pt x="1722" y="3193"/>
                </a:lnTo>
                <a:lnTo>
                  <a:pt x="1714" y="3167"/>
                </a:lnTo>
                <a:lnTo>
                  <a:pt x="1646" y="2853"/>
                </a:lnTo>
                <a:lnTo>
                  <a:pt x="1579" y="2674"/>
                </a:lnTo>
                <a:lnTo>
                  <a:pt x="1578" y="2673"/>
                </a:lnTo>
                <a:lnTo>
                  <a:pt x="1577" y="2673"/>
                </a:lnTo>
                <a:lnTo>
                  <a:pt x="1275" y="2647"/>
                </a:lnTo>
                <a:lnTo>
                  <a:pt x="1249" y="2642"/>
                </a:lnTo>
                <a:lnTo>
                  <a:pt x="1224" y="2634"/>
                </a:lnTo>
                <a:lnTo>
                  <a:pt x="1201" y="2621"/>
                </a:lnTo>
                <a:lnTo>
                  <a:pt x="1180" y="2606"/>
                </a:lnTo>
                <a:lnTo>
                  <a:pt x="1162" y="2587"/>
                </a:lnTo>
                <a:lnTo>
                  <a:pt x="1147" y="2565"/>
                </a:lnTo>
                <a:lnTo>
                  <a:pt x="976" y="2269"/>
                </a:lnTo>
                <a:lnTo>
                  <a:pt x="963" y="2244"/>
                </a:lnTo>
                <a:lnTo>
                  <a:pt x="956" y="2218"/>
                </a:lnTo>
                <a:lnTo>
                  <a:pt x="953" y="2190"/>
                </a:lnTo>
                <a:lnTo>
                  <a:pt x="955" y="2162"/>
                </a:lnTo>
                <a:lnTo>
                  <a:pt x="998" y="1875"/>
                </a:lnTo>
                <a:lnTo>
                  <a:pt x="1003" y="1849"/>
                </a:lnTo>
                <a:lnTo>
                  <a:pt x="1013" y="1826"/>
                </a:lnTo>
                <a:lnTo>
                  <a:pt x="1026" y="1804"/>
                </a:lnTo>
                <a:lnTo>
                  <a:pt x="1042" y="1784"/>
                </a:lnTo>
                <a:lnTo>
                  <a:pt x="1062" y="1767"/>
                </a:lnTo>
                <a:lnTo>
                  <a:pt x="1325" y="1568"/>
                </a:lnTo>
                <a:lnTo>
                  <a:pt x="1351" y="1553"/>
                </a:lnTo>
                <a:lnTo>
                  <a:pt x="1376" y="1542"/>
                </a:lnTo>
                <a:lnTo>
                  <a:pt x="1404" y="1536"/>
                </a:lnTo>
                <a:lnTo>
                  <a:pt x="1432" y="1535"/>
                </a:lnTo>
                <a:lnTo>
                  <a:pt x="1461" y="1539"/>
                </a:lnTo>
                <a:lnTo>
                  <a:pt x="1488" y="1547"/>
                </a:lnTo>
                <a:lnTo>
                  <a:pt x="1744" y="1655"/>
                </a:lnTo>
                <a:lnTo>
                  <a:pt x="2099" y="1693"/>
                </a:lnTo>
                <a:lnTo>
                  <a:pt x="2100" y="1692"/>
                </a:lnTo>
                <a:lnTo>
                  <a:pt x="2335" y="1524"/>
                </a:lnTo>
                <a:lnTo>
                  <a:pt x="2336" y="1523"/>
                </a:lnTo>
                <a:lnTo>
                  <a:pt x="2336" y="1522"/>
                </a:lnTo>
                <a:lnTo>
                  <a:pt x="2314" y="1473"/>
                </a:lnTo>
                <a:lnTo>
                  <a:pt x="2314" y="1472"/>
                </a:lnTo>
                <a:lnTo>
                  <a:pt x="2313" y="1471"/>
                </a:lnTo>
                <a:lnTo>
                  <a:pt x="1652" y="1436"/>
                </a:lnTo>
                <a:lnTo>
                  <a:pt x="1628" y="1432"/>
                </a:lnTo>
                <a:lnTo>
                  <a:pt x="1604" y="1425"/>
                </a:lnTo>
                <a:lnTo>
                  <a:pt x="1581" y="1414"/>
                </a:lnTo>
                <a:lnTo>
                  <a:pt x="1557" y="1398"/>
                </a:lnTo>
                <a:lnTo>
                  <a:pt x="1537" y="1378"/>
                </a:lnTo>
                <a:lnTo>
                  <a:pt x="1521" y="1356"/>
                </a:lnTo>
                <a:lnTo>
                  <a:pt x="1509" y="1332"/>
                </a:lnTo>
                <a:lnTo>
                  <a:pt x="1501" y="1305"/>
                </a:lnTo>
                <a:lnTo>
                  <a:pt x="1498" y="1279"/>
                </a:lnTo>
                <a:lnTo>
                  <a:pt x="1499" y="1250"/>
                </a:lnTo>
                <a:lnTo>
                  <a:pt x="1504" y="1222"/>
                </a:lnTo>
                <a:lnTo>
                  <a:pt x="1515" y="1197"/>
                </a:lnTo>
                <a:lnTo>
                  <a:pt x="1530" y="1174"/>
                </a:lnTo>
                <a:lnTo>
                  <a:pt x="1547" y="1153"/>
                </a:lnTo>
                <a:lnTo>
                  <a:pt x="1568" y="1136"/>
                </a:lnTo>
                <a:lnTo>
                  <a:pt x="1593" y="1122"/>
                </a:lnTo>
                <a:lnTo>
                  <a:pt x="1619" y="1112"/>
                </a:lnTo>
                <a:lnTo>
                  <a:pt x="1817" y="1059"/>
                </a:lnTo>
                <a:lnTo>
                  <a:pt x="1818" y="1059"/>
                </a:lnTo>
                <a:lnTo>
                  <a:pt x="2061" y="830"/>
                </a:lnTo>
                <a:lnTo>
                  <a:pt x="2082" y="813"/>
                </a:lnTo>
                <a:lnTo>
                  <a:pt x="2105" y="800"/>
                </a:lnTo>
                <a:lnTo>
                  <a:pt x="2130" y="791"/>
                </a:lnTo>
                <a:lnTo>
                  <a:pt x="2156" y="785"/>
                </a:lnTo>
                <a:lnTo>
                  <a:pt x="2521" y="748"/>
                </a:lnTo>
                <a:lnTo>
                  <a:pt x="2522" y="748"/>
                </a:lnTo>
                <a:lnTo>
                  <a:pt x="2523" y="747"/>
                </a:lnTo>
                <a:lnTo>
                  <a:pt x="2523" y="743"/>
                </a:lnTo>
                <a:lnTo>
                  <a:pt x="2526" y="733"/>
                </a:lnTo>
                <a:lnTo>
                  <a:pt x="2530" y="718"/>
                </a:lnTo>
                <a:lnTo>
                  <a:pt x="2534" y="699"/>
                </a:lnTo>
                <a:lnTo>
                  <a:pt x="2540" y="675"/>
                </a:lnTo>
                <a:lnTo>
                  <a:pt x="2546" y="648"/>
                </a:lnTo>
                <a:lnTo>
                  <a:pt x="2554" y="618"/>
                </a:lnTo>
                <a:lnTo>
                  <a:pt x="2561" y="588"/>
                </a:lnTo>
                <a:lnTo>
                  <a:pt x="2568" y="556"/>
                </a:lnTo>
                <a:lnTo>
                  <a:pt x="2576" y="524"/>
                </a:lnTo>
                <a:lnTo>
                  <a:pt x="2584" y="493"/>
                </a:lnTo>
                <a:lnTo>
                  <a:pt x="2592" y="465"/>
                </a:lnTo>
                <a:lnTo>
                  <a:pt x="2598" y="437"/>
                </a:lnTo>
                <a:lnTo>
                  <a:pt x="2604" y="413"/>
                </a:lnTo>
                <a:lnTo>
                  <a:pt x="2609" y="393"/>
                </a:lnTo>
                <a:lnTo>
                  <a:pt x="2613" y="377"/>
                </a:lnTo>
                <a:lnTo>
                  <a:pt x="2615" y="367"/>
                </a:lnTo>
                <a:lnTo>
                  <a:pt x="2616" y="363"/>
                </a:lnTo>
                <a:lnTo>
                  <a:pt x="2530" y="319"/>
                </a:lnTo>
                <a:lnTo>
                  <a:pt x="2439" y="280"/>
                </a:lnTo>
                <a:lnTo>
                  <a:pt x="2347" y="247"/>
                </a:lnTo>
                <a:lnTo>
                  <a:pt x="2252" y="218"/>
                </a:lnTo>
                <a:lnTo>
                  <a:pt x="2179" y="303"/>
                </a:lnTo>
                <a:lnTo>
                  <a:pt x="2158" y="323"/>
                </a:lnTo>
                <a:lnTo>
                  <a:pt x="2134" y="341"/>
                </a:lnTo>
                <a:lnTo>
                  <a:pt x="2108" y="354"/>
                </a:lnTo>
                <a:lnTo>
                  <a:pt x="1915" y="431"/>
                </a:lnTo>
                <a:lnTo>
                  <a:pt x="1910" y="434"/>
                </a:lnTo>
                <a:lnTo>
                  <a:pt x="1906" y="437"/>
                </a:lnTo>
                <a:lnTo>
                  <a:pt x="1606" y="789"/>
                </a:lnTo>
                <a:lnTo>
                  <a:pt x="1583" y="811"/>
                </a:lnTo>
                <a:lnTo>
                  <a:pt x="1558" y="827"/>
                </a:lnTo>
                <a:lnTo>
                  <a:pt x="1535" y="840"/>
                </a:lnTo>
                <a:lnTo>
                  <a:pt x="1514" y="846"/>
                </a:lnTo>
                <a:lnTo>
                  <a:pt x="1494" y="851"/>
                </a:lnTo>
                <a:lnTo>
                  <a:pt x="1480" y="853"/>
                </a:lnTo>
                <a:lnTo>
                  <a:pt x="1469" y="853"/>
                </a:lnTo>
                <a:lnTo>
                  <a:pt x="1464" y="853"/>
                </a:lnTo>
                <a:lnTo>
                  <a:pt x="1432" y="851"/>
                </a:lnTo>
                <a:lnTo>
                  <a:pt x="1402" y="843"/>
                </a:lnTo>
                <a:lnTo>
                  <a:pt x="1374" y="830"/>
                </a:lnTo>
                <a:lnTo>
                  <a:pt x="1347" y="811"/>
                </a:lnTo>
                <a:lnTo>
                  <a:pt x="1325" y="789"/>
                </a:lnTo>
                <a:lnTo>
                  <a:pt x="1305" y="761"/>
                </a:lnTo>
                <a:lnTo>
                  <a:pt x="1291" y="731"/>
                </a:lnTo>
                <a:lnTo>
                  <a:pt x="1283" y="699"/>
                </a:lnTo>
                <a:lnTo>
                  <a:pt x="1280" y="666"/>
                </a:lnTo>
                <a:lnTo>
                  <a:pt x="1283" y="633"/>
                </a:lnTo>
                <a:lnTo>
                  <a:pt x="1284" y="630"/>
                </a:lnTo>
                <a:lnTo>
                  <a:pt x="1286" y="624"/>
                </a:lnTo>
                <a:lnTo>
                  <a:pt x="1289" y="615"/>
                </a:lnTo>
                <a:lnTo>
                  <a:pt x="1292" y="604"/>
                </a:lnTo>
                <a:lnTo>
                  <a:pt x="1295" y="593"/>
                </a:lnTo>
                <a:lnTo>
                  <a:pt x="1300" y="583"/>
                </a:lnTo>
                <a:lnTo>
                  <a:pt x="1303" y="574"/>
                </a:lnTo>
                <a:lnTo>
                  <a:pt x="1439" y="319"/>
                </a:lnTo>
                <a:lnTo>
                  <a:pt x="1441" y="313"/>
                </a:lnTo>
                <a:lnTo>
                  <a:pt x="1442" y="307"/>
                </a:lnTo>
                <a:lnTo>
                  <a:pt x="1441" y="303"/>
                </a:lnTo>
                <a:lnTo>
                  <a:pt x="1422" y="211"/>
                </a:lnTo>
                <a:close/>
                <a:moveTo>
                  <a:pt x="1825" y="163"/>
                </a:moveTo>
                <a:lnTo>
                  <a:pt x="1743" y="164"/>
                </a:lnTo>
                <a:lnTo>
                  <a:pt x="1661" y="170"/>
                </a:lnTo>
                <a:lnTo>
                  <a:pt x="1582" y="180"/>
                </a:lnTo>
                <a:lnTo>
                  <a:pt x="1600" y="270"/>
                </a:lnTo>
                <a:lnTo>
                  <a:pt x="1604" y="302"/>
                </a:lnTo>
                <a:lnTo>
                  <a:pt x="1603" y="334"/>
                </a:lnTo>
                <a:lnTo>
                  <a:pt x="1595" y="365"/>
                </a:lnTo>
                <a:lnTo>
                  <a:pt x="1583" y="394"/>
                </a:lnTo>
                <a:lnTo>
                  <a:pt x="1447" y="650"/>
                </a:lnTo>
                <a:lnTo>
                  <a:pt x="1445" y="654"/>
                </a:lnTo>
                <a:lnTo>
                  <a:pt x="1443" y="659"/>
                </a:lnTo>
                <a:lnTo>
                  <a:pt x="1442" y="667"/>
                </a:lnTo>
                <a:lnTo>
                  <a:pt x="1443" y="676"/>
                </a:lnTo>
                <a:lnTo>
                  <a:pt x="1448" y="684"/>
                </a:lnTo>
                <a:lnTo>
                  <a:pt x="1451" y="687"/>
                </a:lnTo>
                <a:lnTo>
                  <a:pt x="1458" y="690"/>
                </a:lnTo>
                <a:lnTo>
                  <a:pt x="1466" y="691"/>
                </a:lnTo>
                <a:lnTo>
                  <a:pt x="1471" y="690"/>
                </a:lnTo>
                <a:lnTo>
                  <a:pt x="1474" y="689"/>
                </a:lnTo>
                <a:lnTo>
                  <a:pt x="1479" y="686"/>
                </a:lnTo>
                <a:lnTo>
                  <a:pt x="1482" y="684"/>
                </a:lnTo>
                <a:lnTo>
                  <a:pt x="1783" y="332"/>
                </a:lnTo>
                <a:lnTo>
                  <a:pt x="1804" y="311"/>
                </a:lnTo>
                <a:lnTo>
                  <a:pt x="1828" y="293"/>
                </a:lnTo>
                <a:lnTo>
                  <a:pt x="1855" y="280"/>
                </a:lnTo>
                <a:lnTo>
                  <a:pt x="2047" y="204"/>
                </a:lnTo>
                <a:lnTo>
                  <a:pt x="2051" y="201"/>
                </a:lnTo>
                <a:lnTo>
                  <a:pt x="2055" y="197"/>
                </a:lnTo>
                <a:lnTo>
                  <a:pt x="2059" y="191"/>
                </a:lnTo>
                <a:lnTo>
                  <a:pt x="2065" y="186"/>
                </a:lnTo>
                <a:lnTo>
                  <a:pt x="2068" y="181"/>
                </a:lnTo>
                <a:lnTo>
                  <a:pt x="2071" y="180"/>
                </a:lnTo>
                <a:lnTo>
                  <a:pt x="1990" y="170"/>
                </a:lnTo>
                <a:lnTo>
                  <a:pt x="1908" y="165"/>
                </a:lnTo>
                <a:lnTo>
                  <a:pt x="1825" y="163"/>
                </a:lnTo>
                <a:close/>
                <a:moveTo>
                  <a:pt x="1825" y="0"/>
                </a:moveTo>
                <a:lnTo>
                  <a:pt x="1929" y="3"/>
                </a:lnTo>
                <a:lnTo>
                  <a:pt x="2032" y="11"/>
                </a:lnTo>
                <a:lnTo>
                  <a:pt x="2134" y="25"/>
                </a:lnTo>
                <a:lnTo>
                  <a:pt x="2234" y="45"/>
                </a:lnTo>
                <a:lnTo>
                  <a:pt x="2333" y="71"/>
                </a:lnTo>
                <a:lnTo>
                  <a:pt x="2429" y="102"/>
                </a:lnTo>
                <a:lnTo>
                  <a:pt x="2524" y="138"/>
                </a:lnTo>
                <a:lnTo>
                  <a:pt x="2616" y="179"/>
                </a:lnTo>
                <a:lnTo>
                  <a:pt x="2707" y="226"/>
                </a:lnTo>
                <a:lnTo>
                  <a:pt x="2794" y="278"/>
                </a:lnTo>
                <a:lnTo>
                  <a:pt x="2879" y="335"/>
                </a:lnTo>
                <a:lnTo>
                  <a:pt x="2961" y="396"/>
                </a:lnTo>
                <a:lnTo>
                  <a:pt x="3039" y="463"/>
                </a:lnTo>
                <a:lnTo>
                  <a:pt x="3116" y="534"/>
                </a:lnTo>
                <a:lnTo>
                  <a:pt x="3187" y="611"/>
                </a:lnTo>
                <a:lnTo>
                  <a:pt x="3254" y="689"/>
                </a:lnTo>
                <a:lnTo>
                  <a:pt x="3315" y="771"/>
                </a:lnTo>
                <a:lnTo>
                  <a:pt x="3372" y="856"/>
                </a:lnTo>
                <a:lnTo>
                  <a:pt x="3424" y="943"/>
                </a:lnTo>
                <a:lnTo>
                  <a:pt x="3471" y="1034"/>
                </a:lnTo>
                <a:lnTo>
                  <a:pt x="3512" y="1126"/>
                </a:lnTo>
                <a:lnTo>
                  <a:pt x="3548" y="1221"/>
                </a:lnTo>
                <a:lnTo>
                  <a:pt x="3579" y="1317"/>
                </a:lnTo>
                <a:lnTo>
                  <a:pt x="3605" y="1416"/>
                </a:lnTo>
                <a:lnTo>
                  <a:pt x="3625" y="1516"/>
                </a:lnTo>
                <a:lnTo>
                  <a:pt x="3639" y="1618"/>
                </a:lnTo>
                <a:lnTo>
                  <a:pt x="3647" y="1721"/>
                </a:lnTo>
                <a:lnTo>
                  <a:pt x="3650" y="1825"/>
                </a:lnTo>
                <a:lnTo>
                  <a:pt x="3647" y="1929"/>
                </a:lnTo>
                <a:lnTo>
                  <a:pt x="3639" y="2032"/>
                </a:lnTo>
                <a:lnTo>
                  <a:pt x="3625" y="2134"/>
                </a:lnTo>
                <a:lnTo>
                  <a:pt x="3605" y="2234"/>
                </a:lnTo>
                <a:lnTo>
                  <a:pt x="3579" y="2333"/>
                </a:lnTo>
                <a:lnTo>
                  <a:pt x="3548" y="2429"/>
                </a:lnTo>
                <a:lnTo>
                  <a:pt x="3512" y="2524"/>
                </a:lnTo>
                <a:lnTo>
                  <a:pt x="3471" y="2616"/>
                </a:lnTo>
                <a:lnTo>
                  <a:pt x="3424" y="2707"/>
                </a:lnTo>
                <a:lnTo>
                  <a:pt x="3372" y="2794"/>
                </a:lnTo>
                <a:lnTo>
                  <a:pt x="3315" y="2879"/>
                </a:lnTo>
                <a:lnTo>
                  <a:pt x="3254" y="2961"/>
                </a:lnTo>
                <a:lnTo>
                  <a:pt x="3187" y="3039"/>
                </a:lnTo>
                <a:lnTo>
                  <a:pt x="3116" y="3116"/>
                </a:lnTo>
                <a:lnTo>
                  <a:pt x="3039" y="3187"/>
                </a:lnTo>
                <a:lnTo>
                  <a:pt x="2961" y="3254"/>
                </a:lnTo>
                <a:lnTo>
                  <a:pt x="2879" y="3315"/>
                </a:lnTo>
                <a:lnTo>
                  <a:pt x="2794" y="3372"/>
                </a:lnTo>
                <a:lnTo>
                  <a:pt x="2707" y="3424"/>
                </a:lnTo>
                <a:lnTo>
                  <a:pt x="2616" y="3471"/>
                </a:lnTo>
                <a:lnTo>
                  <a:pt x="2524" y="3512"/>
                </a:lnTo>
                <a:lnTo>
                  <a:pt x="2429" y="3548"/>
                </a:lnTo>
                <a:lnTo>
                  <a:pt x="2333" y="3579"/>
                </a:lnTo>
                <a:lnTo>
                  <a:pt x="2234" y="3605"/>
                </a:lnTo>
                <a:lnTo>
                  <a:pt x="2134" y="3625"/>
                </a:lnTo>
                <a:lnTo>
                  <a:pt x="2032" y="3639"/>
                </a:lnTo>
                <a:lnTo>
                  <a:pt x="1929" y="3647"/>
                </a:lnTo>
                <a:lnTo>
                  <a:pt x="1825" y="3650"/>
                </a:lnTo>
                <a:lnTo>
                  <a:pt x="1721" y="3647"/>
                </a:lnTo>
                <a:lnTo>
                  <a:pt x="1618" y="3639"/>
                </a:lnTo>
                <a:lnTo>
                  <a:pt x="1516" y="3625"/>
                </a:lnTo>
                <a:lnTo>
                  <a:pt x="1416" y="3605"/>
                </a:lnTo>
                <a:lnTo>
                  <a:pt x="1317" y="3579"/>
                </a:lnTo>
                <a:lnTo>
                  <a:pt x="1221" y="3548"/>
                </a:lnTo>
                <a:lnTo>
                  <a:pt x="1126" y="3512"/>
                </a:lnTo>
                <a:lnTo>
                  <a:pt x="1034" y="3471"/>
                </a:lnTo>
                <a:lnTo>
                  <a:pt x="943" y="3424"/>
                </a:lnTo>
                <a:lnTo>
                  <a:pt x="856" y="3372"/>
                </a:lnTo>
                <a:lnTo>
                  <a:pt x="771" y="3315"/>
                </a:lnTo>
                <a:lnTo>
                  <a:pt x="689" y="3254"/>
                </a:lnTo>
                <a:lnTo>
                  <a:pt x="611" y="3187"/>
                </a:lnTo>
                <a:lnTo>
                  <a:pt x="534" y="3116"/>
                </a:lnTo>
                <a:lnTo>
                  <a:pt x="463" y="3039"/>
                </a:lnTo>
                <a:lnTo>
                  <a:pt x="396" y="2961"/>
                </a:lnTo>
                <a:lnTo>
                  <a:pt x="335" y="2879"/>
                </a:lnTo>
                <a:lnTo>
                  <a:pt x="278" y="2794"/>
                </a:lnTo>
                <a:lnTo>
                  <a:pt x="226" y="2707"/>
                </a:lnTo>
                <a:lnTo>
                  <a:pt x="179" y="2616"/>
                </a:lnTo>
                <a:lnTo>
                  <a:pt x="138" y="2524"/>
                </a:lnTo>
                <a:lnTo>
                  <a:pt x="102" y="2429"/>
                </a:lnTo>
                <a:lnTo>
                  <a:pt x="71" y="2333"/>
                </a:lnTo>
                <a:lnTo>
                  <a:pt x="45" y="2234"/>
                </a:lnTo>
                <a:lnTo>
                  <a:pt x="25" y="2134"/>
                </a:lnTo>
                <a:lnTo>
                  <a:pt x="11" y="2032"/>
                </a:lnTo>
                <a:lnTo>
                  <a:pt x="3" y="1929"/>
                </a:lnTo>
                <a:lnTo>
                  <a:pt x="0" y="1825"/>
                </a:lnTo>
                <a:lnTo>
                  <a:pt x="3" y="1721"/>
                </a:lnTo>
                <a:lnTo>
                  <a:pt x="11" y="1618"/>
                </a:lnTo>
                <a:lnTo>
                  <a:pt x="25" y="1516"/>
                </a:lnTo>
                <a:lnTo>
                  <a:pt x="45" y="1416"/>
                </a:lnTo>
                <a:lnTo>
                  <a:pt x="71" y="1317"/>
                </a:lnTo>
                <a:lnTo>
                  <a:pt x="102" y="1221"/>
                </a:lnTo>
                <a:lnTo>
                  <a:pt x="138" y="1126"/>
                </a:lnTo>
                <a:lnTo>
                  <a:pt x="179" y="1034"/>
                </a:lnTo>
                <a:lnTo>
                  <a:pt x="226" y="943"/>
                </a:lnTo>
                <a:lnTo>
                  <a:pt x="278" y="856"/>
                </a:lnTo>
                <a:lnTo>
                  <a:pt x="335" y="771"/>
                </a:lnTo>
                <a:lnTo>
                  <a:pt x="396" y="689"/>
                </a:lnTo>
                <a:lnTo>
                  <a:pt x="463" y="611"/>
                </a:lnTo>
                <a:lnTo>
                  <a:pt x="534" y="534"/>
                </a:lnTo>
                <a:lnTo>
                  <a:pt x="611" y="463"/>
                </a:lnTo>
                <a:lnTo>
                  <a:pt x="689" y="396"/>
                </a:lnTo>
                <a:lnTo>
                  <a:pt x="771" y="335"/>
                </a:lnTo>
                <a:lnTo>
                  <a:pt x="856" y="278"/>
                </a:lnTo>
                <a:lnTo>
                  <a:pt x="943" y="226"/>
                </a:lnTo>
                <a:lnTo>
                  <a:pt x="1034" y="179"/>
                </a:lnTo>
                <a:lnTo>
                  <a:pt x="1126" y="138"/>
                </a:lnTo>
                <a:lnTo>
                  <a:pt x="1221" y="102"/>
                </a:lnTo>
                <a:lnTo>
                  <a:pt x="1317" y="71"/>
                </a:lnTo>
                <a:lnTo>
                  <a:pt x="1416" y="45"/>
                </a:lnTo>
                <a:lnTo>
                  <a:pt x="1516" y="25"/>
                </a:lnTo>
                <a:lnTo>
                  <a:pt x="1618" y="11"/>
                </a:lnTo>
                <a:lnTo>
                  <a:pt x="1721" y="3"/>
                </a:lnTo>
                <a:lnTo>
                  <a:pt x="182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8" name="Freeform 124"/>
          <p:cNvSpPr>
            <a:spLocks noEditPoints="1"/>
          </p:cNvSpPr>
          <p:nvPr/>
        </p:nvSpPr>
        <p:spPr bwMode="auto">
          <a:xfrm>
            <a:off x="4619428" y="2157588"/>
            <a:ext cx="579438" cy="511175"/>
          </a:xfrm>
          <a:custGeom>
            <a:avLst/>
            <a:gdLst>
              <a:gd name="T0" fmla="*/ 1495 w 3650"/>
              <a:gd name="T1" fmla="*/ 3047 h 3224"/>
              <a:gd name="T2" fmla="*/ 1498 w 3650"/>
              <a:gd name="T3" fmla="*/ 3044 h 3224"/>
              <a:gd name="T4" fmla="*/ 198 w 3650"/>
              <a:gd name="T5" fmla="*/ 981 h 3224"/>
              <a:gd name="T6" fmla="*/ 179 w 3650"/>
              <a:gd name="T7" fmla="*/ 1543 h 3224"/>
              <a:gd name="T8" fmla="*/ 342 w 3650"/>
              <a:gd name="T9" fmla="*/ 1579 h 3224"/>
              <a:gd name="T10" fmla="*/ 3250 w 3650"/>
              <a:gd name="T11" fmla="*/ 1591 h 3224"/>
              <a:gd name="T12" fmla="*/ 3423 w 3650"/>
              <a:gd name="T13" fmla="*/ 1451 h 3224"/>
              <a:gd name="T14" fmla="*/ 3470 w 3650"/>
              <a:gd name="T15" fmla="*/ 1227 h 3224"/>
              <a:gd name="T16" fmla="*/ 3366 w 3650"/>
              <a:gd name="T17" fmla="*/ 1029 h 3224"/>
              <a:gd name="T18" fmla="*/ 617 w 3650"/>
              <a:gd name="T19" fmla="*/ 728 h 3224"/>
              <a:gd name="T20" fmla="*/ 529 w 3650"/>
              <a:gd name="T21" fmla="*/ 784 h 3224"/>
              <a:gd name="T22" fmla="*/ 521 w 3650"/>
              <a:gd name="T23" fmla="*/ 1746 h 3224"/>
              <a:gd name="T24" fmla="*/ 585 w 3650"/>
              <a:gd name="T25" fmla="*/ 1816 h 3224"/>
              <a:gd name="T26" fmla="*/ 627 w 3650"/>
              <a:gd name="T27" fmla="*/ 1821 h 3224"/>
              <a:gd name="T28" fmla="*/ 761 w 3650"/>
              <a:gd name="T29" fmla="*/ 1822 h 3224"/>
              <a:gd name="T30" fmla="*/ 949 w 3650"/>
              <a:gd name="T31" fmla="*/ 1822 h 3224"/>
              <a:gd name="T32" fmla="*/ 1083 w 3650"/>
              <a:gd name="T33" fmla="*/ 1822 h 3224"/>
              <a:gd name="T34" fmla="*/ 3024 w 3650"/>
              <a:gd name="T35" fmla="*/ 175 h 3224"/>
              <a:gd name="T36" fmla="*/ 2568 w 3650"/>
              <a:gd name="T37" fmla="*/ 398 h 3224"/>
              <a:gd name="T38" fmla="*/ 1772 w 3650"/>
              <a:gd name="T39" fmla="*/ 645 h 3224"/>
              <a:gd name="T40" fmla="*/ 1441 w 3650"/>
              <a:gd name="T41" fmla="*/ 1850 h 3224"/>
              <a:gd name="T42" fmla="*/ 2255 w 3650"/>
              <a:gd name="T43" fmla="*/ 2034 h 3224"/>
              <a:gd name="T44" fmla="*/ 3022 w 3650"/>
              <a:gd name="T45" fmla="*/ 2373 h 3224"/>
              <a:gd name="T46" fmla="*/ 3028 w 3650"/>
              <a:gd name="T47" fmla="*/ 2371 h 3224"/>
              <a:gd name="T48" fmla="*/ 3026 w 3650"/>
              <a:gd name="T49" fmla="*/ 177 h 3224"/>
              <a:gd name="T50" fmla="*/ 3116 w 3650"/>
              <a:gd name="T51" fmla="*/ 24 h 3224"/>
              <a:gd name="T52" fmla="*/ 3202 w 3650"/>
              <a:gd name="T53" fmla="*/ 148 h 3224"/>
              <a:gd name="T54" fmla="*/ 3368 w 3650"/>
              <a:gd name="T55" fmla="*/ 817 h 3224"/>
              <a:gd name="T56" fmla="*/ 3571 w 3650"/>
              <a:gd name="T57" fmla="*/ 1003 h 3224"/>
              <a:gd name="T58" fmla="*/ 3650 w 3650"/>
              <a:gd name="T59" fmla="*/ 1274 h 3224"/>
              <a:gd name="T60" fmla="*/ 3571 w 3650"/>
              <a:gd name="T61" fmla="*/ 1546 h 3224"/>
              <a:gd name="T62" fmla="*/ 3368 w 3650"/>
              <a:gd name="T63" fmla="*/ 1732 h 3224"/>
              <a:gd name="T64" fmla="*/ 3202 w 3650"/>
              <a:gd name="T65" fmla="*/ 2402 h 3224"/>
              <a:gd name="T66" fmla="*/ 3116 w 3650"/>
              <a:gd name="T67" fmla="*/ 2525 h 3224"/>
              <a:gd name="T68" fmla="*/ 2964 w 3650"/>
              <a:gd name="T69" fmla="*/ 2540 h 3224"/>
              <a:gd name="T70" fmla="*/ 2369 w 3650"/>
              <a:gd name="T71" fmla="*/ 2262 h 3224"/>
              <a:gd name="T72" fmla="*/ 1621 w 3650"/>
              <a:gd name="T73" fmla="*/ 2055 h 3224"/>
              <a:gd name="T74" fmla="*/ 1675 w 3650"/>
              <a:gd name="T75" fmla="*/ 3040 h 3224"/>
              <a:gd name="T76" fmla="*/ 1624 w 3650"/>
              <a:gd name="T77" fmla="*/ 3170 h 3224"/>
              <a:gd name="T78" fmla="*/ 1495 w 3650"/>
              <a:gd name="T79" fmla="*/ 3224 h 3224"/>
              <a:gd name="T80" fmla="*/ 969 w 3650"/>
              <a:gd name="T81" fmla="*/ 3182 h 3224"/>
              <a:gd name="T82" fmla="*/ 470 w 3650"/>
              <a:gd name="T83" fmla="*/ 1956 h 3224"/>
              <a:gd name="T84" fmla="*/ 352 w 3650"/>
              <a:gd name="T85" fmla="*/ 1797 h 3224"/>
              <a:gd name="T86" fmla="*/ 124 w 3650"/>
              <a:gd name="T87" fmla="*/ 1729 h 3224"/>
              <a:gd name="T88" fmla="*/ 12 w 3650"/>
              <a:gd name="T89" fmla="*/ 1598 h 3224"/>
              <a:gd name="T90" fmla="*/ 12 w 3650"/>
              <a:gd name="T91" fmla="*/ 951 h 3224"/>
              <a:gd name="T92" fmla="*/ 124 w 3650"/>
              <a:gd name="T93" fmla="*/ 821 h 3224"/>
              <a:gd name="T94" fmla="*/ 352 w 3650"/>
              <a:gd name="T95" fmla="*/ 755 h 3224"/>
              <a:gd name="T96" fmla="*/ 465 w 3650"/>
              <a:gd name="T97" fmla="*/ 598 h 3224"/>
              <a:gd name="T98" fmla="*/ 622 w 3650"/>
              <a:gd name="T99" fmla="*/ 552 h 3224"/>
              <a:gd name="T100" fmla="*/ 739 w 3650"/>
              <a:gd name="T101" fmla="*/ 552 h 3224"/>
              <a:gd name="T102" fmla="*/ 940 w 3650"/>
              <a:gd name="T103" fmla="*/ 551 h 3224"/>
              <a:gd name="T104" fmla="*/ 1123 w 3650"/>
              <a:gd name="T105" fmla="*/ 549 h 3224"/>
              <a:gd name="T106" fmla="*/ 1352 w 3650"/>
              <a:gd name="T107" fmla="*/ 533 h 3224"/>
              <a:gd name="T108" fmla="*/ 2169 w 3650"/>
              <a:gd name="T109" fmla="*/ 357 h 3224"/>
              <a:gd name="T110" fmla="*/ 2935 w 3650"/>
              <a:gd name="T111" fmla="*/ 23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50" h="3224">
                <a:moveTo>
                  <a:pt x="702" y="1998"/>
                </a:moveTo>
                <a:lnTo>
                  <a:pt x="1082" y="3046"/>
                </a:lnTo>
                <a:lnTo>
                  <a:pt x="1083" y="3047"/>
                </a:lnTo>
                <a:lnTo>
                  <a:pt x="1084" y="3047"/>
                </a:lnTo>
                <a:lnTo>
                  <a:pt x="1495" y="3047"/>
                </a:lnTo>
                <a:lnTo>
                  <a:pt x="1497" y="3047"/>
                </a:lnTo>
                <a:lnTo>
                  <a:pt x="1498" y="3046"/>
                </a:lnTo>
                <a:lnTo>
                  <a:pt x="1498" y="3046"/>
                </a:lnTo>
                <a:lnTo>
                  <a:pt x="1498" y="3045"/>
                </a:lnTo>
                <a:lnTo>
                  <a:pt x="1498" y="3044"/>
                </a:lnTo>
                <a:lnTo>
                  <a:pt x="1118" y="1998"/>
                </a:lnTo>
                <a:lnTo>
                  <a:pt x="702" y="1998"/>
                </a:lnTo>
                <a:close/>
                <a:moveTo>
                  <a:pt x="229" y="971"/>
                </a:moveTo>
                <a:lnTo>
                  <a:pt x="212" y="974"/>
                </a:lnTo>
                <a:lnTo>
                  <a:pt x="198" y="981"/>
                </a:lnTo>
                <a:lnTo>
                  <a:pt x="187" y="993"/>
                </a:lnTo>
                <a:lnTo>
                  <a:pt x="179" y="1008"/>
                </a:lnTo>
                <a:lnTo>
                  <a:pt x="176" y="1023"/>
                </a:lnTo>
                <a:lnTo>
                  <a:pt x="176" y="1527"/>
                </a:lnTo>
                <a:lnTo>
                  <a:pt x="179" y="1543"/>
                </a:lnTo>
                <a:lnTo>
                  <a:pt x="187" y="1558"/>
                </a:lnTo>
                <a:lnTo>
                  <a:pt x="198" y="1569"/>
                </a:lnTo>
                <a:lnTo>
                  <a:pt x="212" y="1576"/>
                </a:lnTo>
                <a:lnTo>
                  <a:pt x="229" y="1579"/>
                </a:lnTo>
                <a:lnTo>
                  <a:pt x="342" y="1579"/>
                </a:lnTo>
                <a:lnTo>
                  <a:pt x="342" y="971"/>
                </a:lnTo>
                <a:lnTo>
                  <a:pt x="229" y="971"/>
                </a:lnTo>
                <a:close/>
                <a:moveTo>
                  <a:pt x="3204" y="946"/>
                </a:moveTo>
                <a:lnTo>
                  <a:pt x="3204" y="1604"/>
                </a:lnTo>
                <a:lnTo>
                  <a:pt x="3250" y="1591"/>
                </a:lnTo>
                <a:lnTo>
                  <a:pt x="3292" y="1573"/>
                </a:lnTo>
                <a:lnTo>
                  <a:pt x="3330" y="1550"/>
                </a:lnTo>
                <a:lnTo>
                  <a:pt x="3366" y="1521"/>
                </a:lnTo>
                <a:lnTo>
                  <a:pt x="3397" y="1489"/>
                </a:lnTo>
                <a:lnTo>
                  <a:pt x="3423" y="1451"/>
                </a:lnTo>
                <a:lnTo>
                  <a:pt x="3444" y="1411"/>
                </a:lnTo>
                <a:lnTo>
                  <a:pt x="3461" y="1368"/>
                </a:lnTo>
                <a:lnTo>
                  <a:pt x="3470" y="1323"/>
                </a:lnTo>
                <a:lnTo>
                  <a:pt x="3474" y="1274"/>
                </a:lnTo>
                <a:lnTo>
                  <a:pt x="3470" y="1227"/>
                </a:lnTo>
                <a:lnTo>
                  <a:pt x="3461" y="1181"/>
                </a:lnTo>
                <a:lnTo>
                  <a:pt x="3444" y="1138"/>
                </a:lnTo>
                <a:lnTo>
                  <a:pt x="3423" y="1098"/>
                </a:lnTo>
                <a:lnTo>
                  <a:pt x="3397" y="1061"/>
                </a:lnTo>
                <a:lnTo>
                  <a:pt x="3366" y="1029"/>
                </a:lnTo>
                <a:lnTo>
                  <a:pt x="3330" y="1000"/>
                </a:lnTo>
                <a:lnTo>
                  <a:pt x="3292" y="977"/>
                </a:lnTo>
                <a:lnTo>
                  <a:pt x="3250" y="958"/>
                </a:lnTo>
                <a:lnTo>
                  <a:pt x="3204" y="946"/>
                </a:lnTo>
                <a:close/>
                <a:moveTo>
                  <a:pt x="617" y="728"/>
                </a:moveTo>
                <a:lnTo>
                  <a:pt x="595" y="731"/>
                </a:lnTo>
                <a:lnTo>
                  <a:pt x="574" y="739"/>
                </a:lnTo>
                <a:lnTo>
                  <a:pt x="555" y="750"/>
                </a:lnTo>
                <a:lnTo>
                  <a:pt x="540" y="765"/>
                </a:lnTo>
                <a:lnTo>
                  <a:pt x="529" y="784"/>
                </a:lnTo>
                <a:lnTo>
                  <a:pt x="521" y="805"/>
                </a:lnTo>
                <a:lnTo>
                  <a:pt x="518" y="827"/>
                </a:lnTo>
                <a:lnTo>
                  <a:pt x="518" y="827"/>
                </a:lnTo>
                <a:lnTo>
                  <a:pt x="518" y="1722"/>
                </a:lnTo>
                <a:lnTo>
                  <a:pt x="521" y="1746"/>
                </a:lnTo>
                <a:lnTo>
                  <a:pt x="529" y="1768"/>
                </a:lnTo>
                <a:lnTo>
                  <a:pt x="541" y="1785"/>
                </a:lnTo>
                <a:lnTo>
                  <a:pt x="557" y="1801"/>
                </a:lnTo>
                <a:lnTo>
                  <a:pt x="577" y="1813"/>
                </a:lnTo>
                <a:lnTo>
                  <a:pt x="585" y="1816"/>
                </a:lnTo>
                <a:lnTo>
                  <a:pt x="592" y="1819"/>
                </a:lnTo>
                <a:lnTo>
                  <a:pt x="601" y="1820"/>
                </a:lnTo>
                <a:lnTo>
                  <a:pt x="611" y="1821"/>
                </a:lnTo>
                <a:lnTo>
                  <a:pt x="615" y="1821"/>
                </a:lnTo>
                <a:lnTo>
                  <a:pt x="627" y="1821"/>
                </a:lnTo>
                <a:lnTo>
                  <a:pt x="645" y="1821"/>
                </a:lnTo>
                <a:lnTo>
                  <a:pt x="667" y="1821"/>
                </a:lnTo>
                <a:lnTo>
                  <a:pt x="696" y="1822"/>
                </a:lnTo>
                <a:lnTo>
                  <a:pt x="727" y="1822"/>
                </a:lnTo>
                <a:lnTo>
                  <a:pt x="761" y="1822"/>
                </a:lnTo>
                <a:lnTo>
                  <a:pt x="797" y="1822"/>
                </a:lnTo>
                <a:lnTo>
                  <a:pt x="836" y="1822"/>
                </a:lnTo>
                <a:lnTo>
                  <a:pt x="874" y="1822"/>
                </a:lnTo>
                <a:lnTo>
                  <a:pt x="911" y="1822"/>
                </a:lnTo>
                <a:lnTo>
                  <a:pt x="949" y="1822"/>
                </a:lnTo>
                <a:lnTo>
                  <a:pt x="983" y="1822"/>
                </a:lnTo>
                <a:lnTo>
                  <a:pt x="1014" y="1822"/>
                </a:lnTo>
                <a:lnTo>
                  <a:pt x="1042" y="1822"/>
                </a:lnTo>
                <a:lnTo>
                  <a:pt x="1065" y="1822"/>
                </a:lnTo>
                <a:lnTo>
                  <a:pt x="1083" y="1822"/>
                </a:lnTo>
                <a:lnTo>
                  <a:pt x="1094" y="1822"/>
                </a:lnTo>
                <a:lnTo>
                  <a:pt x="1097" y="1822"/>
                </a:lnTo>
                <a:lnTo>
                  <a:pt x="1097" y="728"/>
                </a:lnTo>
                <a:lnTo>
                  <a:pt x="617" y="728"/>
                </a:lnTo>
                <a:close/>
                <a:moveTo>
                  <a:pt x="3024" y="175"/>
                </a:moveTo>
                <a:lnTo>
                  <a:pt x="3023" y="175"/>
                </a:lnTo>
                <a:lnTo>
                  <a:pt x="3022" y="177"/>
                </a:lnTo>
                <a:lnTo>
                  <a:pt x="2872" y="256"/>
                </a:lnTo>
                <a:lnTo>
                  <a:pt x="2722" y="330"/>
                </a:lnTo>
                <a:lnTo>
                  <a:pt x="2568" y="398"/>
                </a:lnTo>
                <a:lnTo>
                  <a:pt x="2413" y="459"/>
                </a:lnTo>
                <a:lnTo>
                  <a:pt x="2255" y="514"/>
                </a:lnTo>
                <a:lnTo>
                  <a:pt x="2096" y="564"/>
                </a:lnTo>
                <a:lnTo>
                  <a:pt x="1936" y="607"/>
                </a:lnTo>
                <a:lnTo>
                  <a:pt x="1772" y="645"/>
                </a:lnTo>
                <a:lnTo>
                  <a:pt x="1608" y="676"/>
                </a:lnTo>
                <a:lnTo>
                  <a:pt x="1441" y="700"/>
                </a:lnTo>
                <a:lnTo>
                  <a:pt x="1274" y="719"/>
                </a:lnTo>
                <a:lnTo>
                  <a:pt x="1274" y="1831"/>
                </a:lnTo>
                <a:lnTo>
                  <a:pt x="1441" y="1850"/>
                </a:lnTo>
                <a:lnTo>
                  <a:pt x="1608" y="1874"/>
                </a:lnTo>
                <a:lnTo>
                  <a:pt x="1772" y="1905"/>
                </a:lnTo>
                <a:lnTo>
                  <a:pt x="1936" y="1943"/>
                </a:lnTo>
                <a:lnTo>
                  <a:pt x="2096" y="1986"/>
                </a:lnTo>
                <a:lnTo>
                  <a:pt x="2255" y="2034"/>
                </a:lnTo>
                <a:lnTo>
                  <a:pt x="2412" y="2091"/>
                </a:lnTo>
                <a:lnTo>
                  <a:pt x="2568" y="2152"/>
                </a:lnTo>
                <a:lnTo>
                  <a:pt x="2722" y="2219"/>
                </a:lnTo>
                <a:lnTo>
                  <a:pt x="2872" y="2293"/>
                </a:lnTo>
                <a:lnTo>
                  <a:pt x="3022" y="2373"/>
                </a:lnTo>
                <a:lnTo>
                  <a:pt x="3023" y="2373"/>
                </a:lnTo>
                <a:lnTo>
                  <a:pt x="3024" y="2374"/>
                </a:lnTo>
                <a:lnTo>
                  <a:pt x="3026" y="2373"/>
                </a:lnTo>
                <a:lnTo>
                  <a:pt x="3027" y="2372"/>
                </a:lnTo>
                <a:lnTo>
                  <a:pt x="3028" y="2371"/>
                </a:lnTo>
                <a:lnTo>
                  <a:pt x="3028" y="2370"/>
                </a:lnTo>
                <a:lnTo>
                  <a:pt x="3028" y="180"/>
                </a:lnTo>
                <a:lnTo>
                  <a:pt x="3028" y="179"/>
                </a:lnTo>
                <a:lnTo>
                  <a:pt x="3027" y="178"/>
                </a:lnTo>
                <a:lnTo>
                  <a:pt x="3026" y="177"/>
                </a:lnTo>
                <a:lnTo>
                  <a:pt x="3024" y="175"/>
                </a:lnTo>
                <a:close/>
                <a:moveTo>
                  <a:pt x="3026" y="0"/>
                </a:moveTo>
                <a:lnTo>
                  <a:pt x="3056" y="2"/>
                </a:lnTo>
                <a:lnTo>
                  <a:pt x="3087" y="11"/>
                </a:lnTo>
                <a:lnTo>
                  <a:pt x="3116" y="24"/>
                </a:lnTo>
                <a:lnTo>
                  <a:pt x="3141" y="43"/>
                </a:lnTo>
                <a:lnTo>
                  <a:pt x="3163" y="65"/>
                </a:lnTo>
                <a:lnTo>
                  <a:pt x="3181" y="90"/>
                </a:lnTo>
                <a:lnTo>
                  <a:pt x="3194" y="118"/>
                </a:lnTo>
                <a:lnTo>
                  <a:pt x="3202" y="148"/>
                </a:lnTo>
                <a:lnTo>
                  <a:pt x="3204" y="180"/>
                </a:lnTo>
                <a:lnTo>
                  <a:pt x="3204" y="767"/>
                </a:lnTo>
                <a:lnTo>
                  <a:pt x="3262" y="779"/>
                </a:lnTo>
                <a:lnTo>
                  <a:pt x="3316" y="795"/>
                </a:lnTo>
                <a:lnTo>
                  <a:pt x="3368" y="817"/>
                </a:lnTo>
                <a:lnTo>
                  <a:pt x="3417" y="845"/>
                </a:lnTo>
                <a:lnTo>
                  <a:pt x="3461" y="878"/>
                </a:lnTo>
                <a:lnTo>
                  <a:pt x="3503" y="916"/>
                </a:lnTo>
                <a:lnTo>
                  <a:pt x="3539" y="957"/>
                </a:lnTo>
                <a:lnTo>
                  <a:pt x="3571" y="1003"/>
                </a:lnTo>
                <a:lnTo>
                  <a:pt x="3599" y="1052"/>
                </a:lnTo>
                <a:lnTo>
                  <a:pt x="3620" y="1104"/>
                </a:lnTo>
                <a:lnTo>
                  <a:pt x="3637" y="1158"/>
                </a:lnTo>
                <a:lnTo>
                  <a:pt x="3647" y="1216"/>
                </a:lnTo>
                <a:lnTo>
                  <a:pt x="3650" y="1274"/>
                </a:lnTo>
                <a:lnTo>
                  <a:pt x="3647" y="1334"/>
                </a:lnTo>
                <a:lnTo>
                  <a:pt x="3637" y="1390"/>
                </a:lnTo>
                <a:lnTo>
                  <a:pt x="3620" y="1446"/>
                </a:lnTo>
                <a:lnTo>
                  <a:pt x="3599" y="1498"/>
                </a:lnTo>
                <a:lnTo>
                  <a:pt x="3571" y="1546"/>
                </a:lnTo>
                <a:lnTo>
                  <a:pt x="3539" y="1592"/>
                </a:lnTo>
                <a:lnTo>
                  <a:pt x="3503" y="1634"/>
                </a:lnTo>
                <a:lnTo>
                  <a:pt x="3461" y="1672"/>
                </a:lnTo>
                <a:lnTo>
                  <a:pt x="3417" y="1705"/>
                </a:lnTo>
                <a:lnTo>
                  <a:pt x="3368" y="1732"/>
                </a:lnTo>
                <a:lnTo>
                  <a:pt x="3316" y="1755"/>
                </a:lnTo>
                <a:lnTo>
                  <a:pt x="3262" y="1771"/>
                </a:lnTo>
                <a:lnTo>
                  <a:pt x="3204" y="1782"/>
                </a:lnTo>
                <a:lnTo>
                  <a:pt x="3204" y="2370"/>
                </a:lnTo>
                <a:lnTo>
                  <a:pt x="3202" y="2402"/>
                </a:lnTo>
                <a:lnTo>
                  <a:pt x="3194" y="2432"/>
                </a:lnTo>
                <a:lnTo>
                  <a:pt x="3181" y="2459"/>
                </a:lnTo>
                <a:lnTo>
                  <a:pt x="3163" y="2485"/>
                </a:lnTo>
                <a:lnTo>
                  <a:pt x="3141" y="2507"/>
                </a:lnTo>
                <a:lnTo>
                  <a:pt x="3116" y="2525"/>
                </a:lnTo>
                <a:lnTo>
                  <a:pt x="3086" y="2539"/>
                </a:lnTo>
                <a:lnTo>
                  <a:pt x="3055" y="2548"/>
                </a:lnTo>
                <a:lnTo>
                  <a:pt x="3024" y="2550"/>
                </a:lnTo>
                <a:lnTo>
                  <a:pt x="2994" y="2548"/>
                </a:lnTo>
                <a:lnTo>
                  <a:pt x="2964" y="2540"/>
                </a:lnTo>
                <a:lnTo>
                  <a:pt x="2935" y="2527"/>
                </a:lnTo>
                <a:lnTo>
                  <a:pt x="2797" y="2453"/>
                </a:lnTo>
                <a:lnTo>
                  <a:pt x="2657" y="2384"/>
                </a:lnTo>
                <a:lnTo>
                  <a:pt x="2514" y="2320"/>
                </a:lnTo>
                <a:lnTo>
                  <a:pt x="2369" y="2262"/>
                </a:lnTo>
                <a:lnTo>
                  <a:pt x="2223" y="2210"/>
                </a:lnTo>
                <a:lnTo>
                  <a:pt x="2075" y="2163"/>
                </a:lnTo>
                <a:lnTo>
                  <a:pt x="1926" y="2122"/>
                </a:lnTo>
                <a:lnTo>
                  <a:pt x="1774" y="2086"/>
                </a:lnTo>
                <a:lnTo>
                  <a:pt x="1621" y="2055"/>
                </a:lnTo>
                <a:lnTo>
                  <a:pt x="1467" y="2031"/>
                </a:lnTo>
                <a:lnTo>
                  <a:pt x="1312" y="2012"/>
                </a:lnTo>
                <a:lnTo>
                  <a:pt x="1664" y="2984"/>
                </a:lnTo>
                <a:lnTo>
                  <a:pt x="1671" y="3012"/>
                </a:lnTo>
                <a:lnTo>
                  <a:pt x="1675" y="3040"/>
                </a:lnTo>
                <a:lnTo>
                  <a:pt x="1672" y="3068"/>
                </a:lnTo>
                <a:lnTo>
                  <a:pt x="1667" y="3096"/>
                </a:lnTo>
                <a:lnTo>
                  <a:pt x="1657" y="3122"/>
                </a:lnTo>
                <a:lnTo>
                  <a:pt x="1641" y="3148"/>
                </a:lnTo>
                <a:lnTo>
                  <a:pt x="1624" y="3170"/>
                </a:lnTo>
                <a:lnTo>
                  <a:pt x="1602" y="3189"/>
                </a:lnTo>
                <a:lnTo>
                  <a:pt x="1578" y="3204"/>
                </a:lnTo>
                <a:lnTo>
                  <a:pt x="1552" y="3215"/>
                </a:lnTo>
                <a:lnTo>
                  <a:pt x="1524" y="3222"/>
                </a:lnTo>
                <a:lnTo>
                  <a:pt x="1495" y="3224"/>
                </a:lnTo>
                <a:lnTo>
                  <a:pt x="1084" y="3224"/>
                </a:lnTo>
                <a:lnTo>
                  <a:pt x="1053" y="3221"/>
                </a:lnTo>
                <a:lnTo>
                  <a:pt x="1022" y="3213"/>
                </a:lnTo>
                <a:lnTo>
                  <a:pt x="994" y="3200"/>
                </a:lnTo>
                <a:lnTo>
                  <a:pt x="969" y="3182"/>
                </a:lnTo>
                <a:lnTo>
                  <a:pt x="948" y="3160"/>
                </a:lnTo>
                <a:lnTo>
                  <a:pt x="929" y="3134"/>
                </a:lnTo>
                <a:lnTo>
                  <a:pt x="916" y="3106"/>
                </a:lnTo>
                <a:lnTo>
                  <a:pt x="507" y="1975"/>
                </a:lnTo>
                <a:lnTo>
                  <a:pt x="470" y="1956"/>
                </a:lnTo>
                <a:lnTo>
                  <a:pt x="438" y="1932"/>
                </a:lnTo>
                <a:lnTo>
                  <a:pt x="409" y="1903"/>
                </a:lnTo>
                <a:lnTo>
                  <a:pt x="385" y="1871"/>
                </a:lnTo>
                <a:lnTo>
                  <a:pt x="366" y="1835"/>
                </a:lnTo>
                <a:lnTo>
                  <a:pt x="352" y="1797"/>
                </a:lnTo>
                <a:lnTo>
                  <a:pt x="344" y="1755"/>
                </a:lnTo>
                <a:lnTo>
                  <a:pt x="229" y="1755"/>
                </a:lnTo>
                <a:lnTo>
                  <a:pt x="191" y="1752"/>
                </a:lnTo>
                <a:lnTo>
                  <a:pt x="156" y="1743"/>
                </a:lnTo>
                <a:lnTo>
                  <a:pt x="124" y="1729"/>
                </a:lnTo>
                <a:lnTo>
                  <a:pt x="94" y="1710"/>
                </a:lnTo>
                <a:lnTo>
                  <a:pt x="67" y="1688"/>
                </a:lnTo>
                <a:lnTo>
                  <a:pt x="44" y="1662"/>
                </a:lnTo>
                <a:lnTo>
                  <a:pt x="25" y="1632"/>
                </a:lnTo>
                <a:lnTo>
                  <a:pt x="12" y="1598"/>
                </a:lnTo>
                <a:lnTo>
                  <a:pt x="3" y="1563"/>
                </a:lnTo>
                <a:lnTo>
                  <a:pt x="0" y="1527"/>
                </a:lnTo>
                <a:lnTo>
                  <a:pt x="0" y="1023"/>
                </a:lnTo>
                <a:lnTo>
                  <a:pt x="3" y="987"/>
                </a:lnTo>
                <a:lnTo>
                  <a:pt x="12" y="951"/>
                </a:lnTo>
                <a:lnTo>
                  <a:pt x="25" y="919"/>
                </a:lnTo>
                <a:lnTo>
                  <a:pt x="44" y="888"/>
                </a:lnTo>
                <a:lnTo>
                  <a:pt x="67" y="862"/>
                </a:lnTo>
                <a:lnTo>
                  <a:pt x="94" y="839"/>
                </a:lnTo>
                <a:lnTo>
                  <a:pt x="124" y="821"/>
                </a:lnTo>
                <a:lnTo>
                  <a:pt x="156" y="806"/>
                </a:lnTo>
                <a:lnTo>
                  <a:pt x="191" y="797"/>
                </a:lnTo>
                <a:lnTo>
                  <a:pt x="229" y="795"/>
                </a:lnTo>
                <a:lnTo>
                  <a:pt x="344" y="795"/>
                </a:lnTo>
                <a:lnTo>
                  <a:pt x="352" y="755"/>
                </a:lnTo>
                <a:lnTo>
                  <a:pt x="365" y="717"/>
                </a:lnTo>
                <a:lnTo>
                  <a:pt x="384" y="682"/>
                </a:lnTo>
                <a:lnTo>
                  <a:pt x="406" y="650"/>
                </a:lnTo>
                <a:lnTo>
                  <a:pt x="434" y="623"/>
                </a:lnTo>
                <a:lnTo>
                  <a:pt x="465" y="598"/>
                </a:lnTo>
                <a:lnTo>
                  <a:pt x="499" y="578"/>
                </a:lnTo>
                <a:lnTo>
                  <a:pt x="536" y="564"/>
                </a:lnTo>
                <a:lnTo>
                  <a:pt x="576" y="555"/>
                </a:lnTo>
                <a:lnTo>
                  <a:pt x="617" y="552"/>
                </a:lnTo>
                <a:lnTo>
                  <a:pt x="622" y="552"/>
                </a:lnTo>
                <a:lnTo>
                  <a:pt x="633" y="552"/>
                </a:lnTo>
                <a:lnTo>
                  <a:pt x="651" y="552"/>
                </a:lnTo>
                <a:lnTo>
                  <a:pt x="676" y="552"/>
                </a:lnTo>
                <a:lnTo>
                  <a:pt x="705" y="552"/>
                </a:lnTo>
                <a:lnTo>
                  <a:pt x="739" y="552"/>
                </a:lnTo>
                <a:lnTo>
                  <a:pt x="775" y="551"/>
                </a:lnTo>
                <a:lnTo>
                  <a:pt x="815" y="551"/>
                </a:lnTo>
                <a:lnTo>
                  <a:pt x="856" y="551"/>
                </a:lnTo>
                <a:lnTo>
                  <a:pt x="898" y="551"/>
                </a:lnTo>
                <a:lnTo>
                  <a:pt x="940" y="551"/>
                </a:lnTo>
                <a:lnTo>
                  <a:pt x="982" y="551"/>
                </a:lnTo>
                <a:lnTo>
                  <a:pt x="1022" y="549"/>
                </a:lnTo>
                <a:lnTo>
                  <a:pt x="1059" y="549"/>
                </a:lnTo>
                <a:lnTo>
                  <a:pt x="1093" y="549"/>
                </a:lnTo>
                <a:lnTo>
                  <a:pt x="1123" y="549"/>
                </a:lnTo>
                <a:lnTo>
                  <a:pt x="1147" y="549"/>
                </a:lnTo>
                <a:lnTo>
                  <a:pt x="1166" y="549"/>
                </a:lnTo>
                <a:lnTo>
                  <a:pt x="1178" y="549"/>
                </a:lnTo>
                <a:lnTo>
                  <a:pt x="1183" y="548"/>
                </a:lnTo>
                <a:lnTo>
                  <a:pt x="1352" y="533"/>
                </a:lnTo>
                <a:lnTo>
                  <a:pt x="1519" y="511"/>
                </a:lnTo>
                <a:lnTo>
                  <a:pt x="1683" y="482"/>
                </a:lnTo>
                <a:lnTo>
                  <a:pt x="1847" y="447"/>
                </a:lnTo>
                <a:lnTo>
                  <a:pt x="2009" y="406"/>
                </a:lnTo>
                <a:lnTo>
                  <a:pt x="2169" y="357"/>
                </a:lnTo>
                <a:lnTo>
                  <a:pt x="2326" y="303"/>
                </a:lnTo>
                <a:lnTo>
                  <a:pt x="2482" y="242"/>
                </a:lnTo>
                <a:lnTo>
                  <a:pt x="2636" y="175"/>
                </a:lnTo>
                <a:lnTo>
                  <a:pt x="2786" y="102"/>
                </a:lnTo>
                <a:lnTo>
                  <a:pt x="2935" y="23"/>
                </a:lnTo>
                <a:lnTo>
                  <a:pt x="2964" y="9"/>
                </a:lnTo>
                <a:lnTo>
                  <a:pt x="2995" y="2"/>
                </a:lnTo>
                <a:lnTo>
                  <a:pt x="302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39" name="Group 37"/>
          <p:cNvGrpSpPr/>
          <p:nvPr/>
        </p:nvGrpSpPr>
        <p:grpSpPr>
          <a:xfrm>
            <a:off x="4716951" y="4142697"/>
            <a:ext cx="381000" cy="577850"/>
            <a:chOff x="1689100" y="2678113"/>
            <a:chExt cx="381000" cy="577850"/>
          </a:xfrm>
          <a:solidFill>
            <a:schemeClr val="bg1"/>
          </a:solidFill>
        </p:grpSpPr>
        <p:sp>
          <p:nvSpPr>
            <p:cNvPr id="40" name="Freeform 150"/>
            <p:cNvSpPr/>
            <p:nvPr/>
          </p:nvSpPr>
          <p:spPr bwMode="auto">
            <a:xfrm>
              <a:off x="1689100" y="2870200"/>
              <a:ext cx="381000" cy="385763"/>
            </a:xfrm>
            <a:custGeom>
              <a:avLst/>
              <a:gdLst>
                <a:gd name="T0" fmla="*/ 116 w 2165"/>
                <a:gd name="T1" fmla="*/ 11 h 2428"/>
                <a:gd name="T2" fmla="*/ 152 w 2165"/>
                <a:gd name="T3" fmla="*/ 63 h 2428"/>
                <a:gd name="T4" fmla="*/ 158 w 2165"/>
                <a:gd name="T5" fmla="*/ 704 h 2428"/>
                <a:gd name="T6" fmla="*/ 202 w 2165"/>
                <a:gd name="T7" fmla="*/ 944 h 2428"/>
                <a:gd name="T8" fmla="*/ 294 w 2165"/>
                <a:gd name="T9" fmla="*/ 1159 h 2428"/>
                <a:gd name="T10" fmla="*/ 427 w 2165"/>
                <a:gd name="T11" fmla="*/ 1344 h 2428"/>
                <a:gd name="T12" fmla="*/ 595 w 2165"/>
                <a:gd name="T13" fmla="*/ 1491 h 2428"/>
                <a:gd name="T14" fmla="*/ 790 w 2165"/>
                <a:gd name="T15" fmla="*/ 1593 h 2428"/>
                <a:gd name="T16" fmla="*/ 1007 w 2165"/>
                <a:gd name="T17" fmla="*/ 1642 h 2428"/>
                <a:gd name="T18" fmla="*/ 1233 w 2165"/>
                <a:gd name="T19" fmla="*/ 1632 h 2428"/>
                <a:gd name="T20" fmla="*/ 1443 w 2165"/>
                <a:gd name="T21" fmla="*/ 1564 h 2428"/>
                <a:gd name="T22" fmla="*/ 1631 w 2165"/>
                <a:gd name="T23" fmla="*/ 1447 h 2428"/>
                <a:gd name="T24" fmla="*/ 1787 w 2165"/>
                <a:gd name="T25" fmla="*/ 1287 h 2428"/>
                <a:gd name="T26" fmla="*/ 1907 w 2165"/>
                <a:gd name="T27" fmla="*/ 1091 h 2428"/>
                <a:gd name="T28" fmla="*/ 1984 w 2165"/>
                <a:gd name="T29" fmla="*/ 866 h 2428"/>
                <a:gd name="T30" fmla="*/ 2011 w 2165"/>
                <a:gd name="T31" fmla="*/ 620 h 2428"/>
                <a:gd name="T32" fmla="*/ 2021 w 2165"/>
                <a:gd name="T33" fmla="*/ 42 h 2428"/>
                <a:gd name="T34" fmla="*/ 2067 w 2165"/>
                <a:gd name="T35" fmla="*/ 4 h 2428"/>
                <a:gd name="T36" fmla="*/ 2127 w 2165"/>
                <a:gd name="T37" fmla="*/ 11 h 2428"/>
                <a:gd name="T38" fmla="*/ 2162 w 2165"/>
                <a:gd name="T39" fmla="*/ 63 h 2428"/>
                <a:gd name="T40" fmla="*/ 2162 w 2165"/>
                <a:gd name="T41" fmla="*/ 709 h 2428"/>
                <a:gd name="T42" fmla="*/ 2119 w 2165"/>
                <a:gd name="T43" fmla="*/ 966 h 2428"/>
                <a:gd name="T44" fmla="*/ 2029 w 2165"/>
                <a:gd name="T45" fmla="*/ 1200 h 2428"/>
                <a:gd name="T46" fmla="*/ 1899 w 2165"/>
                <a:gd name="T47" fmla="*/ 1406 h 2428"/>
                <a:gd name="T48" fmla="*/ 1733 w 2165"/>
                <a:gd name="T49" fmla="*/ 1576 h 2428"/>
                <a:gd name="T50" fmla="*/ 1536 w 2165"/>
                <a:gd name="T51" fmla="*/ 1706 h 2428"/>
                <a:gd name="T52" fmla="*/ 1317 w 2165"/>
                <a:gd name="T53" fmla="*/ 1788 h 2428"/>
                <a:gd name="T54" fmla="*/ 1160 w 2165"/>
                <a:gd name="T55" fmla="*/ 2257 h 2428"/>
                <a:gd name="T56" fmla="*/ 1599 w 2165"/>
                <a:gd name="T57" fmla="*/ 2269 h 2428"/>
                <a:gd name="T58" fmla="*/ 1635 w 2165"/>
                <a:gd name="T59" fmla="*/ 2320 h 2428"/>
                <a:gd name="T60" fmla="*/ 1627 w 2165"/>
                <a:gd name="T61" fmla="*/ 2386 h 2428"/>
                <a:gd name="T62" fmla="*/ 1580 w 2165"/>
                <a:gd name="T63" fmla="*/ 2425 h 2428"/>
                <a:gd name="T64" fmla="*/ 585 w 2165"/>
                <a:gd name="T65" fmla="*/ 2425 h 2428"/>
                <a:gd name="T66" fmla="*/ 538 w 2165"/>
                <a:gd name="T67" fmla="*/ 2386 h 2428"/>
                <a:gd name="T68" fmla="*/ 530 w 2165"/>
                <a:gd name="T69" fmla="*/ 2320 h 2428"/>
                <a:gd name="T70" fmla="*/ 566 w 2165"/>
                <a:gd name="T71" fmla="*/ 2269 h 2428"/>
                <a:gd name="T72" fmla="*/ 1005 w 2165"/>
                <a:gd name="T73" fmla="*/ 2257 h 2428"/>
                <a:gd name="T74" fmla="*/ 849 w 2165"/>
                <a:gd name="T75" fmla="*/ 1788 h 2428"/>
                <a:gd name="T76" fmla="*/ 629 w 2165"/>
                <a:gd name="T77" fmla="*/ 1706 h 2428"/>
                <a:gd name="T78" fmla="*/ 433 w 2165"/>
                <a:gd name="T79" fmla="*/ 1576 h 2428"/>
                <a:gd name="T80" fmla="*/ 267 w 2165"/>
                <a:gd name="T81" fmla="*/ 1406 h 2428"/>
                <a:gd name="T82" fmla="*/ 136 w 2165"/>
                <a:gd name="T83" fmla="*/ 1200 h 2428"/>
                <a:gd name="T84" fmla="*/ 46 w 2165"/>
                <a:gd name="T85" fmla="*/ 966 h 2428"/>
                <a:gd name="T86" fmla="*/ 3 w 2165"/>
                <a:gd name="T87" fmla="*/ 709 h 2428"/>
                <a:gd name="T88" fmla="*/ 3 w 2165"/>
                <a:gd name="T89" fmla="*/ 63 h 2428"/>
                <a:gd name="T90" fmla="*/ 38 w 2165"/>
                <a:gd name="T91" fmla="*/ 11 h 2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65" h="2428">
                  <a:moveTo>
                    <a:pt x="77" y="0"/>
                  </a:moveTo>
                  <a:lnTo>
                    <a:pt x="98" y="4"/>
                  </a:lnTo>
                  <a:lnTo>
                    <a:pt x="116" y="11"/>
                  </a:lnTo>
                  <a:lnTo>
                    <a:pt x="132" y="25"/>
                  </a:lnTo>
                  <a:lnTo>
                    <a:pt x="144" y="42"/>
                  </a:lnTo>
                  <a:lnTo>
                    <a:pt x="152" y="63"/>
                  </a:lnTo>
                  <a:lnTo>
                    <a:pt x="155" y="85"/>
                  </a:lnTo>
                  <a:lnTo>
                    <a:pt x="155" y="620"/>
                  </a:lnTo>
                  <a:lnTo>
                    <a:pt x="158" y="704"/>
                  </a:lnTo>
                  <a:lnTo>
                    <a:pt x="167" y="786"/>
                  </a:lnTo>
                  <a:lnTo>
                    <a:pt x="182" y="866"/>
                  </a:lnTo>
                  <a:lnTo>
                    <a:pt x="202" y="944"/>
                  </a:lnTo>
                  <a:lnTo>
                    <a:pt x="228" y="1019"/>
                  </a:lnTo>
                  <a:lnTo>
                    <a:pt x="258" y="1091"/>
                  </a:lnTo>
                  <a:lnTo>
                    <a:pt x="294" y="1159"/>
                  </a:lnTo>
                  <a:lnTo>
                    <a:pt x="334" y="1225"/>
                  </a:lnTo>
                  <a:lnTo>
                    <a:pt x="378" y="1287"/>
                  </a:lnTo>
                  <a:lnTo>
                    <a:pt x="427" y="1344"/>
                  </a:lnTo>
                  <a:lnTo>
                    <a:pt x="479" y="1398"/>
                  </a:lnTo>
                  <a:lnTo>
                    <a:pt x="535" y="1447"/>
                  </a:lnTo>
                  <a:lnTo>
                    <a:pt x="595" y="1491"/>
                  </a:lnTo>
                  <a:lnTo>
                    <a:pt x="657" y="1531"/>
                  </a:lnTo>
                  <a:lnTo>
                    <a:pt x="722" y="1564"/>
                  </a:lnTo>
                  <a:lnTo>
                    <a:pt x="790" y="1593"/>
                  </a:lnTo>
                  <a:lnTo>
                    <a:pt x="860" y="1615"/>
                  </a:lnTo>
                  <a:lnTo>
                    <a:pt x="932" y="1632"/>
                  </a:lnTo>
                  <a:lnTo>
                    <a:pt x="1007" y="1642"/>
                  </a:lnTo>
                  <a:lnTo>
                    <a:pt x="1083" y="1645"/>
                  </a:lnTo>
                  <a:lnTo>
                    <a:pt x="1159" y="1642"/>
                  </a:lnTo>
                  <a:lnTo>
                    <a:pt x="1233" y="1632"/>
                  </a:lnTo>
                  <a:lnTo>
                    <a:pt x="1305" y="1615"/>
                  </a:lnTo>
                  <a:lnTo>
                    <a:pt x="1375" y="1593"/>
                  </a:lnTo>
                  <a:lnTo>
                    <a:pt x="1443" y="1564"/>
                  </a:lnTo>
                  <a:lnTo>
                    <a:pt x="1508" y="1531"/>
                  </a:lnTo>
                  <a:lnTo>
                    <a:pt x="1571" y="1491"/>
                  </a:lnTo>
                  <a:lnTo>
                    <a:pt x="1631" y="1447"/>
                  </a:lnTo>
                  <a:lnTo>
                    <a:pt x="1687" y="1398"/>
                  </a:lnTo>
                  <a:lnTo>
                    <a:pt x="1739" y="1344"/>
                  </a:lnTo>
                  <a:lnTo>
                    <a:pt x="1787" y="1287"/>
                  </a:lnTo>
                  <a:lnTo>
                    <a:pt x="1831" y="1225"/>
                  </a:lnTo>
                  <a:lnTo>
                    <a:pt x="1871" y="1159"/>
                  </a:lnTo>
                  <a:lnTo>
                    <a:pt x="1907" y="1091"/>
                  </a:lnTo>
                  <a:lnTo>
                    <a:pt x="1938" y="1019"/>
                  </a:lnTo>
                  <a:lnTo>
                    <a:pt x="1963" y="944"/>
                  </a:lnTo>
                  <a:lnTo>
                    <a:pt x="1984" y="866"/>
                  </a:lnTo>
                  <a:lnTo>
                    <a:pt x="1998" y="786"/>
                  </a:lnTo>
                  <a:lnTo>
                    <a:pt x="2007" y="704"/>
                  </a:lnTo>
                  <a:lnTo>
                    <a:pt x="2011" y="620"/>
                  </a:lnTo>
                  <a:lnTo>
                    <a:pt x="2011" y="85"/>
                  </a:lnTo>
                  <a:lnTo>
                    <a:pt x="2013" y="63"/>
                  </a:lnTo>
                  <a:lnTo>
                    <a:pt x="2021" y="42"/>
                  </a:lnTo>
                  <a:lnTo>
                    <a:pt x="2033" y="25"/>
                  </a:lnTo>
                  <a:lnTo>
                    <a:pt x="2049" y="11"/>
                  </a:lnTo>
                  <a:lnTo>
                    <a:pt x="2067" y="4"/>
                  </a:lnTo>
                  <a:lnTo>
                    <a:pt x="2088" y="0"/>
                  </a:lnTo>
                  <a:lnTo>
                    <a:pt x="2108" y="4"/>
                  </a:lnTo>
                  <a:lnTo>
                    <a:pt x="2127" y="11"/>
                  </a:lnTo>
                  <a:lnTo>
                    <a:pt x="2143" y="25"/>
                  </a:lnTo>
                  <a:lnTo>
                    <a:pt x="2155" y="42"/>
                  </a:lnTo>
                  <a:lnTo>
                    <a:pt x="2162" y="63"/>
                  </a:lnTo>
                  <a:lnTo>
                    <a:pt x="2165" y="85"/>
                  </a:lnTo>
                  <a:lnTo>
                    <a:pt x="2165" y="620"/>
                  </a:lnTo>
                  <a:lnTo>
                    <a:pt x="2162" y="709"/>
                  </a:lnTo>
                  <a:lnTo>
                    <a:pt x="2153" y="797"/>
                  </a:lnTo>
                  <a:lnTo>
                    <a:pt x="2139" y="882"/>
                  </a:lnTo>
                  <a:lnTo>
                    <a:pt x="2119" y="966"/>
                  </a:lnTo>
                  <a:lnTo>
                    <a:pt x="2094" y="1047"/>
                  </a:lnTo>
                  <a:lnTo>
                    <a:pt x="2064" y="1125"/>
                  </a:lnTo>
                  <a:lnTo>
                    <a:pt x="2029" y="1200"/>
                  </a:lnTo>
                  <a:lnTo>
                    <a:pt x="1990" y="1272"/>
                  </a:lnTo>
                  <a:lnTo>
                    <a:pt x="1946" y="1341"/>
                  </a:lnTo>
                  <a:lnTo>
                    <a:pt x="1899" y="1406"/>
                  </a:lnTo>
                  <a:lnTo>
                    <a:pt x="1847" y="1467"/>
                  </a:lnTo>
                  <a:lnTo>
                    <a:pt x="1791" y="1523"/>
                  </a:lnTo>
                  <a:lnTo>
                    <a:pt x="1733" y="1576"/>
                  </a:lnTo>
                  <a:lnTo>
                    <a:pt x="1670" y="1624"/>
                  </a:lnTo>
                  <a:lnTo>
                    <a:pt x="1604" y="1667"/>
                  </a:lnTo>
                  <a:lnTo>
                    <a:pt x="1536" y="1706"/>
                  </a:lnTo>
                  <a:lnTo>
                    <a:pt x="1465" y="1739"/>
                  </a:lnTo>
                  <a:lnTo>
                    <a:pt x="1392" y="1767"/>
                  </a:lnTo>
                  <a:lnTo>
                    <a:pt x="1317" y="1788"/>
                  </a:lnTo>
                  <a:lnTo>
                    <a:pt x="1239" y="1803"/>
                  </a:lnTo>
                  <a:lnTo>
                    <a:pt x="1160" y="1813"/>
                  </a:lnTo>
                  <a:lnTo>
                    <a:pt x="1160" y="2257"/>
                  </a:lnTo>
                  <a:lnTo>
                    <a:pt x="1560" y="2257"/>
                  </a:lnTo>
                  <a:lnTo>
                    <a:pt x="1580" y="2260"/>
                  </a:lnTo>
                  <a:lnTo>
                    <a:pt x="1599" y="2269"/>
                  </a:lnTo>
                  <a:lnTo>
                    <a:pt x="1615" y="2282"/>
                  </a:lnTo>
                  <a:lnTo>
                    <a:pt x="1627" y="2300"/>
                  </a:lnTo>
                  <a:lnTo>
                    <a:pt x="1635" y="2320"/>
                  </a:lnTo>
                  <a:lnTo>
                    <a:pt x="1638" y="2343"/>
                  </a:lnTo>
                  <a:lnTo>
                    <a:pt x="1635" y="2365"/>
                  </a:lnTo>
                  <a:lnTo>
                    <a:pt x="1627" y="2386"/>
                  </a:lnTo>
                  <a:lnTo>
                    <a:pt x="1615" y="2403"/>
                  </a:lnTo>
                  <a:lnTo>
                    <a:pt x="1599" y="2416"/>
                  </a:lnTo>
                  <a:lnTo>
                    <a:pt x="1580" y="2425"/>
                  </a:lnTo>
                  <a:lnTo>
                    <a:pt x="1560" y="2428"/>
                  </a:lnTo>
                  <a:lnTo>
                    <a:pt x="605" y="2428"/>
                  </a:lnTo>
                  <a:lnTo>
                    <a:pt x="585" y="2425"/>
                  </a:lnTo>
                  <a:lnTo>
                    <a:pt x="566" y="2416"/>
                  </a:lnTo>
                  <a:lnTo>
                    <a:pt x="551" y="2403"/>
                  </a:lnTo>
                  <a:lnTo>
                    <a:pt x="538" y="2386"/>
                  </a:lnTo>
                  <a:lnTo>
                    <a:pt x="530" y="2365"/>
                  </a:lnTo>
                  <a:lnTo>
                    <a:pt x="527" y="2343"/>
                  </a:lnTo>
                  <a:lnTo>
                    <a:pt x="530" y="2320"/>
                  </a:lnTo>
                  <a:lnTo>
                    <a:pt x="538" y="2300"/>
                  </a:lnTo>
                  <a:lnTo>
                    <a:pt x="551" y="2282"/>
                  </a:lnTo>
                  <a:lnTo>
                    <a:pt x="566" y="2269"/>
                  </a:lnTo>
                  <a:lnTo>
                    <a:pt x="585" y="2260"/>
                  </a:lnTo>
                  <a:lnTo>
                    <a:pt x="605" y="2257"/>
                  </a:lnTo>
                  <a:lnTo>
                    <a:pt x="1005" y="2257"/>
                  </a:lnTo>
                  <a:lnTo>
                    <a:pt x="1005" y="1813"/>
                  </a:lnTo>
                  <a:lnTo>
                    <a:pt x="926" y="1803"/>
                  </a:lnTo>
                  <a:lnTo>
                    <a:pt x="849" y="1788"/>
                  </a:lnTo>
                  <a:lnTo>
                    <a:pt x="773" y="1767"/>
                  </a:lnTo>
                  <a:lnTo>
                    <a:pt x="700" y="1739"/>
                  </a:lnTo>
                  <a:lnTo>
                    <a:pt x="629" y="1706"/>
                  </a:lnTo>
                  <a:lnTo>
                    <a:pt x="561" y="1667"/>
                  </a:lnTo>
                  <a:lnTo>
                    <a:pt x="495" y="1624"/>
                  </a:lnTo>
                  <a:lnTo>
                    <a:pt x="433" y="1576"/>
                  </a:lnTo>
                  <a:lnTo>
                    <a:pt x="374" y="1523"/>
                  </a:lnTo>
                  <a:lnTo>
                    <a:pt x="318" y="1467"/>
                  </a:lnTo>
                  <a:lnTo>
                    <a:pt x="267" y="1406"/>
                  </a:lnTo>
                  <a:lnTo>
                    <a:pt x="219" y="1341"/>
                  </a:lnTo>
                  <a:lnTo>
                    <a:pt x="175" y="1272"/>
                  </a:lnTo>
                  <a:lnTo>
                    <a:pt x="136" y="1200"/>
                  </a:lnTo>
                  <a:lnTo>
                    <a:pt x="101" y="1125"/>
                  </a:lnTo>
                  <a:lnTo>
                    <a:pt x="71" y="1047"/>
                  </a:lnTo>
                  <a:lnTo>
                    <a:pt x="46" y="966"/>
                  </a:lnTo>
                  <a:lnTo>
                    <a:pt x="26" y="882"/>
                  </a:lnTo>
                  <a:lnTo>
                    <a:pt x="12" y="797"/>
                  </a:lnTo>
                  <a:lnTo>
                    <a:pt x="3" y="709"/>
                  </a:lnTo>
                  <a:lnTo>
                    <a:pt x="0" y="620"/>
                  </a:lnTo>
                  <a:lnTo>
                    <a:pt x="0" y="85"/>
                  </a:lnTo>
                  <a:lnTo>
                    <a:pt x="3" y="63"/>
                  </a:lnTo>
                  <a:lnTo>
                    <a:pt x="11" y="42"/>
                  </a:lnTo>
                  <a:lnTo>
                    <a:pt x="23" y="25"/>
                  </a:lnTo>
                  <a:lnTo>
                    <a:pt x="38" y="11"/>
                  </a:lnTo>
                  <a:lnTo>
                    <a:pt x="57" y="4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1" name="Freeform 151"/>
            <p:cNvSpPr>
              <a:spLocks noEditPoints="1"/>
            </p:cNvSpPr>
            <p:nvPr/>
          </p:nvSpPr>
          <p:spPr bwMode="auto">
            <a:xfrm>
              <a:off x="1757363" y="2678113"/>
              <a:ext cx="244475" cy="412750"/>
            </a:xfrm>
            <a:custGeom>
              <a:avLst/>
              <a:gdLst>
                <a:gd name="T0" fmla="*/ 625 w 1387"/>
                <a:gd name="T1" fmla="*/ 173 h 2601"/>
                <a:gd name="T2" fmla="*/ 586 w 1387"/>
                <a:gd name="T3" fmla="*/ 466 h 2601"/>
                <a:gd name="T4" fmla="*/ 548 w 1387"/>
                <a:gd name="T5" fmla="*/ 539 h 2601"/>
                <a:gd name="T6" fmla="*/ 470 w 1387"/>
                <a:gd name="T7" fmla="*/ 539 h 2601"/>
                <a:gd name="T8" fmla="*/ 431 w 1387"/>
                <a:gd name="T9" fmla="*/ 466 h 2601"/>
                <a:gd name="T10" fmla="*/ 311 w 1387"/>
                <a:gd name="T11" fmla="*/ 316 h 2601"/>
                <a:gd name="T12" fmla="*/ 197 w 1387"/>
                <a:gd name="T13" fmla="*/ 491 h 2601"/>
                <a:gd name="T14" fmla="*/ 156 w 1387"/>
                <a:gd name="T15" fmla="*/ 709 h 2601"/>
                <a:gd name="T16" fmla="*/ 475 w 1387"/>
                <a:gd name="T17" fmla="*/ 943 h 2601"/>
                <a:gd name="T18" fmla="*/ 513 w 1387"/>
                <a:gd name="T19" fmla="*/ 1016 h 2601"/>
                <a:gd name="T20" fmla="*/ 475 w 1387"/>
                <a:gd name="T21" fmla="*/ 1090 h 2601"/>
                <a:gd name="T22" fmla="*/ 156 w 1387"/>
                <a:gd name="T23" fmla="*/ 1340 h 2601"/>
                <a:gd name="T24" fmla="*/ 491 w 1387"/>
                <a:gd name="T25" fmla="*/ 1366 h 2601"/>
                <a:gd name="T26" fmla="*/ 511 w 1387"/>
                <a:gd name="T27" fmla="*/ 1449 h 2601"/>
                <a:gd name="T28" fmla="*/ 457 w 1387"/>
                <a:gd name="T29" fmla="*/ 1508 h 2601"/>
                <a:gd name="T30" fmla="*/ 436 w 1387"/>
                <a:gd name="T31" fmla="*/ 1749 h 2601"/>
                <a:gd name="T32" fmla="*/ 503 w 1387"/>
                <a:gd name="T33" fmla="*/ 1791 h 2601"/>
                <a:gd name="T34" fmla="*/ 503 w 1387"/>
                <a:gd name="T35" fmla="*/ 1878 h 2601"/>
                <a:gd name="T36" fmla="*/ 436 w 1387"/>
                <a:gd name="T37" fmla="*/ 1921 h 2601"/>
                <a:gd name="T38" fmla="*/ 191 w 1387"/>
                <a:gd name="T39" fmla="*/ 2093 h 2601"/>
                <a:gd name="T40" fmla="*/ 307 w 1387"/>
                <a:gd name="T41" fmla="*/ 2281 h 2601"/>
                <a:gd name="T42" fmla="*/ 483 w 1387"/>
                <a:gd name="T43" fmla="*/ 2401 h 2601"/>
                <a:gd name="T44" fmla="*/ 745 w 1387"/>
                <a:gd name="T45" fmla="*/ 2430 h 2601"/>
                <a:gd name="T46" fmla="*/ 953 w 1387"/>
                <a:gd name="T47" fmla="*/ 2379 h 2601"/>
                <a:gd name="T48" fmla="*/ 1116 w 1387"/>
                <a:gd name="T49" fmla="*/ 2239 h 2601"/>
                <a:gd name="T50" fmla="*/ 1213 w 1387"/>
                <a:gd name="T51" fmla="*/ 2038 h 2601"/>
                <a:gd name="T52" fmla="*/ 931 w 1387"/>
                <a:gd name="T53" fmla="*/ 1918 h 2601"/>
                <a:gd name="T54" fmla="*/ 877 w 1387"/>
                <a:gd name="T55" fmla="*/ 1858 h 2601"/>
                <a:gd name="T56" fmla="*/ 897 w 1387"/>
                <a:gd name="T57" fmla="*/ 1775 h 2601"/>
                <a:gd name="T58" fmla="*/ 1232 w 1387"/>
                <a:gd name="T59" fmla="*/ 1749 h 2601"/>
                <a:gd name="T60" fmla="*/ 912 w 1387"/>
                <a:gd name="T61" fmla="*/ 1499 h 2601"/>
                <a:gd name="T62" fmla="*/ 874 w 1387"/>
                <a:gd name="T63" fmla="*/ 1425 h 2601"/>
                <a:gd name="T64" fmla="*/ 912 w 1387"/>
                <a:gd name="T65" fmla="*/ 1352 h 2601"/>
                <a:gd name="T66" fmla="*/ 1232 w 1387"/>
                <a:gd name="T67" fmla="*/ 1102 h 2601"/>
                <a:gd name="T68" fmla="*/ 897 w 1387"/>
                <a:gd name="T69" fmla="*/ 1077 h 2601"/>
                <a:gd name="T70" fmla="*/ 877 w 1387"/>
                <a:gd name="T71" fmla="*/ 994 h 2601"/>
                <a:gd name="T72" fmla="*/ 931 w 1387"/>
                <a:gd name="T73" fmla="*/ 934 h 2601"/>
                <a:gd name="T74" fmla="*/ 1229 w 1387"/>
                <a:gd name="T75" fmla="*/ 652 h 2601"/>
                <a:gd name="T76" fmla="*/ 1168 w 1387"/>
                <a:gd name="T77" fmla="*/ 442 h 2601"/>
                <a:gd name="T78" fmla="*/ 1039 w 1387"/>
                <a:gd name="T79" fmla="*/ 281 h 2601"/>
                <a:gd name="T80" fmla="*/ 953 w 1387"/>
                <a:gd name="T81" fmla="*/ 489 h 2601"/>
                <a:gd name="T82" fmla="*/ 899 w 1387"/>
                <a:gd name="T83" fmla="*/ 548 h 2601"/>
                <a:gd name="T84" fmla="*/ 824 w 1387"/>
                <a:gd name="T85" fmla="*/ 526 h 2601"/>
                <a:gd name="T86" fmla="*/ 801 w 1387"/>
                <a:gd name="T87" fmla="*/ 174 h 2601"/>
                <a:gd name="T88" fmla="*/ 741 w 1387"/>
                <a:gd name="T89" fmla="*/ 173 h 2601"/>
                <a:gd name="T90" fmla="*/ 745 w 1387"/>
                <a:gd name="T91" fmla="*/ 0 h 2601"/>
                <a:gd name="T92" fmla="*/ 981 w 1387"/>
                <a:gd name="T93" fmla="*/ 49 h 2601"/>
                <a:gd name="T94" fmla="*/ 1177 w 1387"/>
                <a:gd name="T95" fmla="*/ 185 h 2601"/>
                <a:gd name="T96" fmla="*/ 1318 w 1387"/>
                <a:gd name="T97" fmla="*/ 389 h 2601"/>
                <a:gd name="T98" fmla="*/ 1384 w 1387"/>
                <a:gd name="T99" fmla="*/ 641 h 2601"/>
                <a:gd name="T100" fmla="*/ 1376 w 1387"/>
                <a:gd name="T101" fmla="*/ 2026 h 2601"/>
                <a:gd name="T102" fmla="*/ 1289 w 1387"/>
                <a:gd name="T103" fmla="*/ 2268 h 2601"/>
                <a:gd name="T104" fmla="*/ 1133 w 1387"/>
                <a:gd name="T105" fmla="*/ 2456 h 2601"/>
                <a:gd name="T106" fmla="*/ 925 w 1387"/>
                <a:gd name="T107" fmla="*/ 2572 h 2601"/>
                <a:gd name="T108" fmla="*/ 642 w 1387"/>
                <a:gd name="T109" fmla="*/ 2601 h 2601"/>
                <a:gd name="T110" fmla="*/ 406 w 1387"/>
                <a:gd name="T111" fmla="*/ 2551 h 2601"/>
                <a:gd name="T112" fmla="*/ 210 w 1387"/>
                <a:gd name="T113" fmla="*/ 2415 h 2601"/>
                <a:gd name="T114" fmla="*/ 69 w 1387"/>
                <a:gd name="T115" fmla="*/ 2212 h 2601"/>
                <a:gd name="T116" fmla="*/ 3 w 1387"/>
                <a:gd name="T117" fmla="*/ 1960 h 2601"/>
                <a:gd name="T118" fmla="*/ 12 w 1387"/>
                <a:gd name="T119" fmla="*/ 575 h 2601"/>
                <a:gd name="T120" fmla="*/ 98 w 1387"/>
                <a:gd name="T121" fmla="*/ 334 h 2601"/>
                <a:gd name="T122" fmla="*/ 254 w 1387"/>
                <a:gd name="T123" fmla="*/ 145 h 2601"/>
                <a:gd name="T124" fmla="*/ 462 w 1387"/>
                <a:gd name="T125" fmla="*/ 28 h 2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7" h="2601">
                  <a:moveTo>
                    <a:pt x="694" y="173"/>
                  </a:moveTo>
                  <a:lnTo>
                    <a:pt x="669" y="173"/>
                  </a:lnTo>
                  <a:lnTo>
                    <a:pt x="646" y="173"/>
                  </a:lnTo>
                  <a:lnTo>
                    <a:pt x="625" y="173"/>
                  </a:lnTo>
                  <a:lnTo>
                    <a:pt x="607" y="174"/>
                  </a:lnTo>
                  <a:lnTo>
                    <a:pt x="594" y="174"/>
                  </a:lnTo>
                  <a:lnTo>
                    <a:pt x="586" y="174"/>
                  </a:lnTo>
                  <a:lnTo>
                    <a:pt x="586" y="466"/>
                  </a:lnTo>
                  <a:lnTo>
                    <a:pt x="583" y="489"/>
                  </a:lnTo>
                  <a:lnTo>
                    <a:pt x="575" y="510"/>
                  </a:lnTo>
                  <a:lnTo>
                    <a:pt x="563" y="526"/>
                  </a:lnTo>
                  <a:lnTo>
                    <a:pt x="548" y="539"/>
                  </a:lnTo>
                  <a:lnTo>
                    <a:pt x="529" y="548"/>
                  </a:lnTo>
                  <a:lnTo>
                    <a:pt x="509" y="552"/>
                  </a:lnTo>
                  <a:lnTo>
                    <a:pt x="488" y="548"/>
                  </a:lnTo>
                  <a:lnTo>
                    <a:pt x="470" y="539"/>
                  </a:lnTo>
                  <a:lnTo>
                    <a:pt x="454" y="526"/>
                  </a:lnTo>
                  <a:lnTo>
                    <a:pt x="442" y="510"/>
                  </a:lnTo>
                  <a:lnTo>
                    <a:pt x="434" y="489"/>
                  </a:lnTo>
                  <a:lnTo>
                    <a:pt x="431" y="466"/>
                  </a:lnTo>
                  <a:lnTo>
                    <a:pt x="431" y="224"/>
                  </a:lnTo>
                  <a:lnTo>
                    <a:pt x="388" y="251"/>
                  </a:lnTo>
                  <a:lnTo>
                    <a:pt x="348" y="281"/>
                  </a:lnTo>
                  <a:lnTo>
                    <a:pt x="311" y="316"/>
                  </a:lnTo>
                  <a:lnTo>
                    <a:pt x="277" y="355"/>
                  </a:lnTo>
                  <a:lnTo>
                    <a:pt x="246" y="397"/>
                  </a:lnTo>
                  <a:lnTo>
                    <a:pt x="220" y="442"/>
                  </a:lnTo>
                  <a:lnTo>
                    <a:pt x="197" y="491"/>
                  </a:lnTo>
                  <a:lnTo>
                    <a:pt x="180" y="543"/>
                  </a:lnTo>
                  <a:lnTo>
                    <a:pt x="167" y="596"/>
                  </a:lnTo>
                  <a:lnTo>
                    <a:pt x="158" y="652"/>
                  </a:lnTo>
                  <a:lnTo>
                    <a:pt x="156" y="709"/>
                  </a:lnTo>
                  <a:lnTo>
                    <a:pt x="156" y="931"/>
                  </a:lnTo>
                  <a:lnTo>
                    <a:pt x="436" y="931"/>
                  </a:lnTo>
                  <a:lnTo>
                    <a:pt x="457" y="934"/>
                  </a:lnTo>
                  <a:lnTo>
                    <a:pt x="475" y="943"/>
                  </a:lnTo>
                  <a:lnTo>
                    <a:pt x="491" y="956"/>
                  </a:lnTo>
                  <a:lnTo>
                    <a:pt x="503" y="973"/>
                  </a:lnTo>
                  <a:lnTo>
                    <a:pt x="511" y="994"/>
                  </a:lnTo>
                  <a:lnTo>
                    <a:pt x="513" y="1016"/>
                  </a:lnTo>
                  <a:lnTo>
                    <a:pt x="511" y="1039"/>
                  </a:lnTo>
                  <a:lnTo>
                    <a:pt x="503" y="1060"/>
                  </a:lnTo>
                  <a:lnTo>
                    <a:pt x="491" y="1077"/>
                  </a:lnTo>
                  <a:lnTo>
                    <a:pt x="475" y="1090"/>
                  </a:lnTo>
                  <a:lnTo>
                    <a:pt x="457" y="1099"/>
                  </a:lnTo>
                  <a:lnTo>
                    <a:pt x="436" y="1102"/>
                  </a:lnTo>
                  <a:lnTo>
                    <a:pt x="156" y="1102"/>
                  </a:lnTo>
                  <a:lnTo>
                    <a:pt x="156" y="1340"/>
                  </a:lnTo>
                  <a:lnTo>
                    <a:pt x="436" y="1340"/>
                  </a:lnTo>
                  <a:lnTo>
                    <a:pt x="457" y="1344"/>
                  </a:lnTo>
                  <a:lnTo>
                    <a:pt x="475" y="1352"/>
                  </a:lnTo>
                  <a:lnTo>
                    <a:pt x="491" y="1366"/>
                  </a:lnTo>
                  <a:lnTo>
                    <a:pt x="503" y="1382"/>
                  </a:lnTo>
                  <a:lnTo>
                    <a:pt x="511" y="1403"/>
                  </a:lnTo>
                  <a:lnTo>
                    <a:pt x="513" y="1425"/>
                  </a:lnTo>
                  <a:lnTo>
                    <a:pt x="511" y="1449"/>
                  </a:lnTo>
                  <a:lnTo>
                    <a:pt x="503" y="1468"/>
                  </a:lnTo>
                  <a:lnTo>
                    <a:pt x="491" y="1486"/>
                  </a:lnTo>
                  <a:lnTo>
                    <a:pt x="475" y="1499"/>
                  </a:lnTo>
                  <a:lnTo>
                    <a:pt x="457" y="1508"/>
                  </a:lnTo>
                  <a:lnTo>
                    <a:pt x="436" y="1512"/>
                  </a:lnTo>
                  <a:lnTo>
                    <a:pt x="156" y="1512"/>
                  </a:lnTo>
                  <a:lnTo>
                    <a:pt x="156" y="1749"/>
                  </a:lnTo>
                  <a:lnTo>
                    <a:pt x="436" y="1749"/>
                  </a:lnTo>
                  <a:lnTo>
                    <a:pt x="457" y="1753"/>
                  </a:lnTo>
                  <a:lnTo>
                    <a:pt x="475" y="1760"/>
                  </a:lnTo>
                  <a:lnTo>
                    <a:pt x="491" y="1775"/>
                  </a:lnTo>
                  <a:lnTo>
                    <a:pt x="503" y="1791"/>
                  </a:lnTo>
                  <a:lnTo>
                    <a:pt x="511" y="1812"/>
                  </a:lnTo>
                  <a:lnTo>
                    <a:pt x="513" y="1835"/>
                  </a:lnTo>
                  <a:lnTo>
                    <a:pt x="511" y="1858"/>
                  </a:lnTo>
                  <a:lnTo>
                    <a:pt x="503" y="1878"/>
                  </a:lnTo>
                  <a:lnTo>
                    <a:pt x="491" y="1895"/>
                  </a:lnTo>
                  <a:lnTo>
                    <a:pt x="475" y="1909"/>
                  </a:lnTo>
                  <a:lnTo>
                    <a:pt x="457" y="1918"/>
                  </a:lnTo>
                  <a:lnTo>
                    <a:pt x="436" y="1921"/>
                  </a:lnTo>
                  <a:lnTo>
                    <a:pt x="156" y="1921"/>
                  </a:lnTo>
                  <a:lnTo>
                    <a:pt x="162" y="1981"/>
                  </a:lnTo>
                  <a:lnTo>
                    <a:pt x="174" y="2038"/>
                  </a:lnTo>
                  <a:lnTo>
                    <a:pt x="191" y="2093"/>
                  </a:lnTo>
                  <a:lnTo>
                    <a:pt x="213" y="2145"/>
                  </a:lnTo>
                  <a:lnTo>
                    <a:pt x="240" y="2194"/>
                  </a:lnTo>
                  <a:lnTo>
                    <a:pt x="271" y="2239"/>
                  </a:lnTo>
                  <a:lnTo>
                    <a:pt x="307" y="2281"/>
                  </a:lnTo>
                  <a:lnTo>
                    <a:pt x="346" y="2319"/>
                  </a:lnTo>
                  <a:lnTo>
                    <a:pt x="389" y="2351"/>
                  </a:lnTo>
                  <a:lnTo>
                    <a:pt x="435" y="2379"/>
                  </a:lnTo>
                  <a:lnTo>
                    <a:pt x="483" y="2401"/>
                  </a:lnTo>
                  <a:lnTo>
                    <a:pt x="534" y="2416"/>
                  </a:lnTo>
                  <a:lnTo>
                    <a:pt x="587" y="2426"/>
                  </a:lnTo>
                  <a:lnTo>
                    <a:pt x="642" y="2430"/>
                  </a:lnTo>
                  <a:lnTo>
                    <a:pt x="745" y="2430"/>
                  </a:lnTo>
                  <a:lnTo>
                    <a:pt x="800" y="2426"/>
                  </a:lnTo>
                  <a:lnTo>
                    <a:pt x="853" y="2416"/>
                  </a:lnTo>
                  <a:lnTo>
                    <a:pt x="904" y="2401"/>
                  </a:lnTo>
                  <a:lnTo>
                    <a:pt x="953" y="2379"/>
                  </a:lnTo>
                  <a:lnTo>
                    <a:pt x="998" y="2351"/>
                  </a:lnTo>
                  <a:lnTo>
                    <a:pt x="1041" y="2319"/>
                  </a:lnTo>
                  <a:lnTo>
                    <a:pt x="1080" y="2281"/>
                  </a:lnTo>
                  <a:lnTo>
                    <a:pt x="1116" y="2239"/>
                  </a:lnTo>
                  <a:lnTo>
                    <a:pt x="1147" y="2194"/>
                  </a:lnTo>
                  <a:lnTo>
                    <a:pt x="1174" y="2145"/>
                  </a:lnTo>
                  <a:lnTo>
                    <a:pt x="1196" y="2093"/>
                  </a:lnTo>
                  <a:lnTo>
                    <a:pt x="1213" y="2038"/>
                  </a:lnTo>
                  <a:lnTo>
                    <a:pt x="1225" y="1981"/>
                  </a:lnTo>
                  <a:lnTo>
                    <a:pt x="1231" y="1921"/>
                  </a:lnTo>
                  <a:lnTo>
                    <a:pt x="951" y="1921"/>
                  </a:lnTo>
                  <a:lnTo>
                    <a:pt x="931" y="1918"/>
                  </a:lnTo>
                  <a:lnTo>
                    <a:pt x="912" y="1909"/>
                  </a:lnTo>
                  <a:lnTo>
                    <a:pt x="897" y="1895"/>
                  </a:lnTo>
                  <a:lnTo>
                    <a:pt x="885" y="1878"/>
                  </a:lnTo>
                  <a:lnTo>
                    <a:pt x="877" y="1858"/>
                  </a:lnTo>
                  <a:lnTo>
                    <a:pt x="874" y="1835"/>
                  </a:lnTo>
                  <a:lnTo>
                    <a:pt x="877" y="1812"/>
                  </a:lnTo>
                  <a:lnTo>
                    <a:pt x="885" y="1791"/>
                  </a:lnTo>
                  <a:lnTo>
                    <a:pt x="897" y="1775"/>
                  </a:lnTo>
                  <a:lnTo>
                    <a:pt x="912" y="1760"/>
                  </a:lnTo>
                  <a:lnTo>
                    <a:pt x="931" y="1753"/>
                  </a:lnTo>
                  <a:lnTo>
                    <a:pt x="951" y="1749"/>
                  </a:lnTo>
                  <a:lnTo>
                    <a:pt x="1232" y="1749"/>
                  </a:lnTo>
                  <a:lnTo>
                    <a:pt x="1232" y="1512"/>
                  </a:lnTo>
                  <a:lnTo>
                    <a:pt x="951" y="1512"/>
                  </a:lnTo>
                  <a:lnTo>
                    <a:pt x="931" y="1508"/>
                  </a:lnTo>
                  <a:lnTo>
                    <a:pt x="912" y="1499"/>
                  </a:lnTo>
                  <a:lnTo>
                    <a:pt x="897" y="1486"/>
                  </a:lnTo>
                  <a:lnTo>
                    <a:pt x="885" y="1468"/>
                  </a:lnTo>
                  <a:lnTo>
                    <a:pt x="877" y="1449"/>
                  </a:lnTo>
                  <a:lnTo>
                    <a:pt x="874" y="1425"/>
                  </a:lnTo>
                  <a:lnTo>
                    <a:pt x="877" y="1403"/>
                  </a:lnTo>
                  <a:lnTo>
                    <a:pt x="885" y="1382"/>
                  </a:lnTo>
                  <a:lnTo>
                    <a:pt x="897" y="1366"/>
                  </a:lnTo>
                  <a:lnTo>
                    <a:pt x="912" y="1352"/>
                  </a:lnTo>
                  <a:lnTo>
                    <a:pt x="931" y="1344"/>
                  </a:lnTo>
                  <a:lnTo>
                    <a:pt x="951" y="1340"/>
                  </a:lnTo>
                  <a:lnTo>
                    <a:pt x="1232" y="1340"/>
                  </a:lnTo>
                  <a:lnTo>
                    <a:pt x="1232" y="1102"/>
                  </a:lnTo>
                  <a:lnTo>
                    <a:pt x="951" y="1102"/>
                  </a:lnTo>
                  <a:lnTo>
                    <a:pt x="931" y="1099"/>
                  </a:lnTo>
                  <a:lnTo>
                    <a:pt x="912" y="1090"/>
                  </a:lnTo>
                  <a:lnTo>
                    <a:pt x="897" y="1077"/>
                  </a:lnTo>
                  <a:lnTo>
                    <a:pt x="885" y="1060"/>
                  </a:lnTo>
                  <a:lnTo>
                    <a:pt x="877" y="1039"/>
                  </a:lnTo>
                  <a:lnTo>
                    <a:pt x="874" y="1016"/>
                  </a:lnTo>
                  <a:lnTo>
                    <a:pt x="877" y="994"/>
                  </a:lnTo>
                  <a:lnTo>
                    <a:pt x="885" y="973"/>
                  </a:lnTo>
                  <a:lnTo>
                    <a:pt x="897" y="956"/>
                  </a:lnTo>
                  <a:lnTo>
                    <a:pt x="912" y="943"/>
                  </a:lnTo>
                  <a:lnTo>
                    <a:pt x="931" y="934"/>
                  </a:lnTo>
                  <a:lnTo>
                    <a:pt x="951" y="931"/>
                  </a:lnTo>
                  <a:lnTo>
                    <a:pt x="1232" y="931"/>
                  </a:lnTo>
                  <a:lnTo>
                    <a:pt x="1232" y="709"/>
                  </a:lnTo>
                  <a:lnTo>
                    <a:pt x="1229" y="652"/>
                  </a:lnTo>
                  <a:lnTo>
                    <a:pt x="1221" y="596"/>
                  </a:lnTo>
                  <a:lnTo>
                    <a:pt x="1208" y="543"/>
                  </a:lnTo>
                  <a:lnTo>
                    <a:pt x="1190" y="491"/>
                  </a:lnTo>
                  <a:lnTo>
                    <a:pt x="1168" y="442"/>
                  </a:lnTo>
                  <a:lnTo>
                    <a:pt x="1141" y="397"/>
                  </a:lnTo>
                  <a:lnTo>
                    <a:pt x="1111" y="355"/>
                  </a:lnTo>
                  <a:lnTo>
                    <a:pt x="1077" y="316"/>
                  </a:lnTo>
                  <a:lnTo>
                    <a:pt x="1039" y="281"/>
                  </a:lnTo>
                  <a:lnTo>
                    <a:pt x="999" y="251"/>
                  </a:lnTo>
                  <a:lnTo>
                    <a:pt x="956" y="224"/>
                  </a:lnTo>
                  <a:lnTo>
                    <a:pt x="956" y="466"/>
                  </a:lnTo>
                  <a:lnTo>
                    <a:pt x="953" y="489"/>
                  </a:lnTo>
                  <a:lnTo>
                    <a:pt x="945" y="510"/>
                  </a:lnTo>
                  <a:lnTo>
                    <a:pt x="933" y="526"/>
                  </a:lnTo>
                  <a:lnTo>
                    <a:pt x="918" y="539"/>
                  </a:lnTo>
                  <a:lnTo>
                    <a:pt x="899" y="548"/>
                  </a:lnTo>
                  <a:lnTo>
                    <a:pt x="879" y="552"/>
                  </a:lnTo>
                  <a:lnTo>
                    <a:pt x="858" y="548"/>
                  </a:lnTo>
                  <a:lnTo>
                    <a:pt x="840" y="539"/>
                  </a:lnTo>
                  <a:lnTo>
                    <a:pt x="824" y="526"/>
                  </a:lnTo>
                  <a:lnTo>
                    <a:pt x="812" y="510"/>
                  </a:lnTo>
                  <a:lnTo>
                    <a:pt x="804" y="489"/>
                  </a:lnTo>
                  <a:lnTo>
                    <a:pt x="801" y="466"/>
                  </a:lnTo>
                  <a:lnTo>
                    <a:pt x="801" y="174"/>
                  </a:lnTo>
                  <a:lnTo>
                    <a:pt x="793" y="174"/>
                  </a:lnTo>
                  <a:lnTo>
                    <a:pt x="780" y="174"/>
                  </a:lnTo>
                  <a:lnTo>
                    <a:pt x="762" y="173"/>
                  </a:lnTo>
                  <a:lnTo>
                    <a:pt x="741" y="173"/>
                  </a:lnTo>
                  <a:lnTo>
                    <a:pt x="718" y="173"/>
                  </a:lnTo>
                  <a:lnTo>
                    <a:pt x="694" y="173"/>
                  </a:lnTo>
                  <a:close/>
                  <a:moveTo>
                    <a:pt x="642" y="0"/>
                  </a:moveTo>
                  <a:lnTo>
                    <a:pt x="745" y="0"/>
                  </a:lnTo>
                  <a:lnTo>
                    <a:pt x="807" y="3"/>
                  </a:lnTo>
                  <a:lnTo>
                    <a:pt x="867" y="13"/>
                  </a:lnTo>
                  <a:lnTo>
                    <a:pt x="925" y="28"/>
                  </a:lnTo>
                  <a:lnTo>
                    <a:pt x="981" y="49"/>
                  </a:lnTo>
                  <a:lnTo>
                    <a:pt x="1034" y="76"/>
                  </a:lnTo>
                  <a:lnTo>
                    <a:pt x="1085" y="108"/>
                  </a:lnTo>
                  <a:lnTo>
                    <a:pt x="1133" y="145"/>
                  </a:lnTo>
                  <a:lnTo>
                    <a:pt x="1177" y="185"/>
                  </a:lnTo>
                  <a:lnTo>
                    <a:pt x="1218" y="231"/>
                  </a:lnTo>
                  <a:lnTo>
                    <a:pt x="1256" y="281"/>
                  </a:lnTo>
                  <a:lnTo>
                    <a:pt x="1289" y="334"/>
                  </a:lnTo>
                  <a:lnTo>
                    <a:pt x="1318" y="389"/>
                  </a:lnTo>
                  <a:lnTo>
                    <a:pt x="1342" y="449"/>
                  </a:lnTo>
                  <a:lnTo>
                    <a:pt x="1362" y="511"/>
                  </a:lnTo>
                  <a:lnTo>
                    <a:pt x="1376" y="575"/>
                  </a:lnTo>
                  <a:lnTo>
                    <a:pt x="1384" y="641"/>
                  </a:lnTo>
                  <a:lnTo>
                    <a:pt x="1387" y="709"/>
                  </a:lnTo>
                  <a:lnTo>
                    <a:pt x="1387" y="1892"/>
                  </a:lnTo>
                  <a:lnTo>
                    <a:pt x="1384" y="1960"/>
                  </a:lnTo>
                  <a:lnTo>
                    <a:pt x="1376" y="2026"/>
                  </a:lnTo>
                  <a:lnTo>
                    <a:pt x="1362" y="2091"/>
                  </a:lnTo>
                  <a:lnTo>
                    <a:pt x="1342" y="2152"/>
                  </a:lnTo>
                  <a:lnTo>
                    <a:pt x="1318" y="2212"/>
                  </a:lnTo>
                  <a:lnTo>
                    <a:pt x="1289" y="2268"/>
                  </a:lnTo>
                  <a:lnTo>
                    <a:pt x="1256" y="2320"/>
                  </a:lnTo>
                  <a:lnTo>
                    <a:pt x="1218" y="2370"/>
                  </a:lnTo>
                  <a:lnTo>
                    <a:pt x="1177" y="2415"/>
                  </a:lnTo>
                  <a:lnTo>
                    <a:pt x="1133" y="2456"/>
                  </a:lnTo>
                  <a:lnTo>
                    <a:pt x="1085" y="2493"/>
                  </a:lnTo>
                  <a:lnTo>
                    <a:pt x="1034" y="2525"/>
                  </a:lnTo>
                  <a:lnTo>
                    <a:pt x="981" y="2551"/>
                  </a:lnTo>
                  <a:lnTo>
                    <a:pt x="925" y="2572"/>
                  </a:lnTo>
                  <a:lnTo>
                    <a:pt x="867" y="2588"/>
                  </a:lnTo>
                  <a:lnTo>
                    <a:pt x="807" y="2598"/>
                  </a:lnTo>
                  <a:lnTo>
                    <a:pt x="745" y="2601"/>
                  </a:lnTo>
                  <a:lnTo>
                    <a:pt x="642" y="2601"/>
                  </a:lnTo>
                  <a:lnTo>
                    <a:pt x="580" y="2598"/>
                  </a:lnTo>
                  <a:lnTo>
                    <a:pt x="520" y="2588"/>
                  </a:lnTo>
                  <a:lnTo>
                    <a:pt x="462" y="2572"/>
                  </a:lnTo>
                  <a:lnTo>
                    <a:pt x="406" y="2551"/>
                  </a:lnTo>
                  <a:lnTo>
                    <a:pt x="353" y="2525"/>
                  </a:lnTo>
                  <a:lnTo>
                    <a:pt x="302" y="2493"/>
                  </a:lnTo>
                  <a:lnTo>
                    <a:pt x="254" y="2456"/>
                  </a:lnTo>
                  <a:lnTo>
                    <a:pt x="210" y="2415"/>
                  </a:lnTo>
                  <a:lnTo>
                    <a:pt x="169" y="2370"/>
                  </a:lnTo>
                  <a:lnTo>
                    <a:pt x="131" y="2320"/>
                  </a:lnTo>
                  <a:lnTo>
                    <a:pt x="98" y="2268"/>
                  </a:lnTo>
                  <a:lnTo>
                    <a:pt x="69" y="2212"/>
                  </a:lnTo>
                  <a:lnTo>
                    <a:pt x="45" y="2152"/>
                  </a:lnTo>
                  <a:lnTo>
                    <a:pt x="26" y="2091"/>
                  </a:lnTo>
                  <a:lnTo>
                    <a:pt x="12" y="2026"/>
                  </a:lnTo>
                  <a:lnTo>
                    <a:pt x="3" y="1960"/>
                  </a:lnTo>
                  <a:lnTo>
                    <a:pt x="0" y="1892"/>
                  </a:lnTo>
                  <a:lnTo>
                    <a:pt x="0" y="709"/>
                  </a:lnTo>
                  <a:lnTo>
                    <a:pt x="3" y="641"/>
                  </a:lnTo>
                  <a:lnTo>
                    <a:pt x="12" y="575"/>
                  </a:lnTo>
                  <a:lnTo>
                    <a:pt x="26" y="511"/>
                  </a:lnTo>
                  <a:lnTo>
                    <a:pt x="45" y="449"/>
                  </a:lnTo>
                  <a:lnTo>
                    <a:pt x="69" y="389"/>
                  </a:lnTo>
                  <a:lnTo>
                    <a:pt x="98" y="334"/>
                  </a:lnTo>
                  <a:lnTo>
                    <a:pt x="131" y="281"/>
                  </a:lnTo>
                  <a:lnTo>
                    <a:pt x="169" y="231"/>
                  </a:lnTo>
                  <a:lnTo>
                    <a:pt x="210" y="185"/>
                  </a:lnTo>
                  <a:lnTo>
                    <a:pt x="254" y="145"/>
                  </a:lnTo>
                  <a:lnTo>
                    <a:pt x="302" y="108"/>
                  </a:lnTo>
                  <a:lnTo>
                    <a:pt x="353" y="76"/>
                  </a:lnTo>
                  <a:lnTo>
                    <a:pt x="406" y="49"/>
                  </a:lnTo>
                  <a:lnTo>
                    <a:pt x="462" y="28"/>
                  </a:lnTo>
                  <a:lnTo>
                    <a:pt x="520" y="13"/>
                  </a:lnTo>
                  <a:lnTo>
                    <a:pt x="580" y="3"/>
                  </a:lnTo>
                  <a:lnTo>
                    <a:pt x="6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42" name="Freeform 331"/>
          <p:cNvSpPr>
            <a:spLocks noEditPoints="1"/>
          </p:cNvSpPr>
          <p:nvPr/>
        </p:nvSpPr>
        <p:spPr bwMode="auto">
          <a:xfrm>
            <a:off x="6997687" y="4289540"/>
            <a:ext cx="579438" cy="476250"/>
          </a:xfrm>
          <a:custGeom>
            <a:avLst/>
            <a:gdLst>
              <a:gd name="T0" fmla="*/ 1636 w 3650"/>
              <a:gd name="T1" fmla="*/ 1809 h 2997"/>
              <a:gd name="T2" fmla="*/ 1656 w 3650"/>
              <a:gd name="T3" fmla="*/ 1844 h 2997"/>
              <a:gd name="T4" fmla="*/ 1658 w 3650"/>
              <a:gd name="T5" fmla="*/ 2738 h 2997"/>
              <a:gd name="T6" fmla="*/ 1995 w 3650"/>
              <a:gd name="T7" fmla="*/ 1864 h 2997"/>
              <a:gd name="T8" fmla="*/ 2005 w 3650"/>
              <a:gd name="T9" fmla="*/ 1826 h 2997"/>
              <a:gd name="T10" fmla="*/ 3106 w 3650"/>
              <a:gd name="T11" fmla="*/ 721 h 2997"/>
              <a:gd name="T12" fmla="*/ 227 w 3650"/>
              <a:gd name="T13" fmla="*/ 152 h 2997"/>
              <a:gd name="T14" fmla="*/ 189 w 3650"/>
              <a:gd name="T15" fmla="*/ 162 h 2997"/>
              <a:gd name="T16" fmla="*/ 161 w 3650"/>
              <a:gd name="T17" fmla="*/ 189 h 2997"/>
              <a:gd name="T18" fmla="*/ 152 w 3650"/>
              <a:gd name="T19" fmla="*/ 227 h 2997"/>
              <a:gd name="T20" fmla="*/ 154 w 3650"/>
              <a:gd name="T21" fmla="*/ 515 h 2997"/>
              <a:gd name="T22" fmla="*/ 174 w 3650"/>
              <a:gd name="T23" fmla="*/ 548 h 2997"/>
              <a:gd name="T24" fmla="*/ 207 w 3650"/>
              <a:gd name="T25" fmla="*/ 568 h 2997"/>
              <a:gd name="T26" fmla="*/ 3423 w 3650"/>
              <a:gd name="T27" fmla="*/ 570 h 2997"/>
              <a:gd name="T28" fmla="*/ 3461 w 3650"/>
              <a:gd name="T29" fmla="*/ 560 h 2997"/>
              <a:gd name="T30" fmla="*/ 3489 w 3650"/>
              <a:gd name="T31" fmla="*/ 532 h 2997"/>
              <a:gd name="T32" fmla="*/ 3498 w 3650"/>
              <a:gd name="T33" fmla="*/ 495 h 2997"/>
              <a:gd name="T34" fmla="*/ 3496 w 3650"/>
              <a:gd name="T35" fmla="*/ 207 h 2997"/>
              <a:gd name="T36" fmla="*/ 3476 w 3650"/>
              <a:gd name="T37" fmla="*/ 174 h 2997"/>
              <a:gd name="T38" fmla="*/ 3443 w 3650"/>
              <a:gd name="T39" fmla="*/ 155 h 2997"/>
              <a:gd name="T40" fmla="*/ 227 w 3650"/>
              <a:gd name="T41" fmla="*/ 152 h 2997"/>
              <a:gd name="T42" fmla="*/ 3423 w 3650"/>
              <a:gd name="T43" fmla="*/ 0 h 2997"/>
              <a:gd name="T44" fmla="*/ 3495 w 3650"/>
              <a:gd name="T45" fmla="*/ 12 h 2997"/>
              <a:gd name="T46" fmla="*/ 3557 w 3650"/>
              <a:gd name="T47" fmla="*/ 45 h 2997"/>
              <a:gd name="T48" fmla="*/ 3606 w 3650"/>
              <a:gd name="T49" fmla="*/ 93 h 2997"/>
              <a:gd name="T50" fmla="*/ 3639 w 3650"/>
              <a:gd name="T51" fmla="*/ 156 h 2997"/>
              <a:gd name="T52" fmla="*/ 3650 w 3650"/>
              <a:gd name="T53" fmla="*/ 227 h 2997"/>
              <a:gd name="T54" fmla="*/ 3647 w 3650"/>
              <a:gd name="T55" fmla="*/ 531 h 2997"/>
              <a:gd name="T56" fmla="*/ 3625 w 3650"/>
              <a:gd name="T57" fmla="*/ 599 h 2997"/>
              <a:gd name="T58" fmla="*/ 3584 w 3650"/>
              <a:gd name="T59" fmla="*/ 655 h 2997"/>
              <a:gd name="T60" fmla="*/ 3527 w 3650"/>
              <a:gd name="T61" fmla="*/ 696 h 2997"/>
              <a:gd name="T62" fmla="*/ 3460 w 3650"/>
              <a:gd name="T63" fmla="*/ 719 h 2997"/>
              <a:gd name="T64" fmla="*/ 3319 w 3650"/>
              <a:gd name="T65" fmla="*/ 721 h 2997"/>
              <a:gd name="T66" fmla="*/ 2147 w 3650"/>
              <a:gd name="T67" fmla="*/ 2432 h 2997"/>
              <a:gd name="T68" fmla="*/ 2136 w 3650"/>
              <a:gd name="T69" fmla="*/ 2471 h 2997"/>
              <a:gd name="T70" fmla="*/ 1636 w 3650"/>
              <a:gd name="T71" fmla="*/ 2975 h 2997"/>
              <a:gd name="T72" fmla="*/ 1602 w 3650"/>
              <a:gd name="T73" fmla="*/ 2994 h 2997"/>
              <a:gd name="T74" fmla="*/ 1567 w 3650"/>
              <a:gd name="T75" fmla="*/ 2995 h 2997"/>
              <a:gd name="T76" fmla="*/ 1537 w 3650"/>
              <a:gd name="T77" fmla="*/ 2983 h 2997"/>
              <a:gd name="T78" fmla="*/ 1514 w 3650"/>
              <a:gd name="T79" fmla="*/ 2955 h 2997"/>
              <a:gd name="T80" fmla="*/ 1506 w 3650"/>
              <a:gd name="T81" fmla="*/ 2921 h 2997"/>
              <a:gd name="T82" fmla="*/ 333 w 3650"/>
              <a:gd name="T83" fmla="*/ 721 h 2997"/>
              <a:gd name="T84" fmla="*/ 190 w 3650"/>
              <a:gd name="T85" fmla="*/ 719 h 2997"/>
              <a:gd name="T86" fmla="*/ 123 w 3650"/>
              <a:gd name="T87" fmla="*/ 696 h 2997"/>
              <a:gd name="T88" fmla="*/ 66 w 3650"/>
              <a:gd name="T89" fmla="*/ 655 h 2997"/>
              <a:gd name="T90" fmla="*/ 25 w 3650"/>
              <a:gd name="T91" fmla="*/ 599 h 2997"/>
              <a:gd name="T92" fmla="*/ 3 w 3650"/>
              <a:gd name="T93" fmla="*/ 531 h 2997"/>
              <a:gd name="T94" fmla="*/ 0 w 3650"/>
              <a:gd name="T95" fmla="*/ 227 h 2997"/>
              <a:gd name="T96" fmla="*/ 11 w 3650"/>
              <a:gd name="T97" fmla="*/ 156 h 2997"/>
              <a:gd name="T98" fmla="*/ 44 w 3650"/>
              <a:gd name="T99" fmla="*/ 93 h 2997"/>
              <a:gd name="T100" fmla="*/ 93 w 3650"/>
              <a:gd name="T101" fmla="*/ 45 h 2997"/>
              <a:gd name="T102" fmla="*/ 155 w 3650"/>
              <a:gd name="T103" fmla="*/ 12 h 2997"/>
              <a:gd name="T104" fmla="*/ 227 w 3650"/>
              <a:gd name="T105" fmla="*/ 0 h 2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50" h="2997">
                <a:moveTo>
                  <a:pt x="548" y="721"/>
                </a:moveTo>
                <a:lnTo>
                  <a:pt x="1636" y="1809"/>
                </a:lnTo>
                <a:lnTo>
                  <a:pt x="1648" y="1826"/>
                </a:lnTo>
                <a:lnTo>
                  <a:pt x="1656" y="1844"/>
                </a:lnTo>
                <a:lnTo>
                  <a:pt x="1658" y="1864"/>
                </a:lnTo>
                <a:lnTo>
                  <a:pt x="1658" y="2738"/>
                </a:lnTo>
                <a:lnTo>
                  <a:pt x="1995" y="2401"/>
                </a:lnTo>
                <a:lnTo>
                  <a:pt x="1995" y="1864"/>
                </a:lnTo>
                <a:lnTo>
                  <a:pt x="1998" y="1845"/>
                </a:lnTo>
                <a:lnTo>
                  <a:pt x="2005" y="1826"/>
                </a:lnTo>
                <a:lnTo>
                  <a:pt x="2017" y="1809"/>
                </a:lnTo>
                <a:lnTo>
                  <a:pt x="3106" y="721"/>
                </a:lnTo>
                <a:lnTo>
                  <a:pt x="548" y="721"/>
                </a:lnTo>
                <a:close/>
                <a:moveTo>
                  <a:pt x="227" y="152"/>
                </a:moveTo>
                <a:lnTo>
                  <a:pt x="207" y="155"/>
                </a:lnTo>
                <a:lnTo>
                  <a:pt x="189" y="162"/>
                </a:lnTo>
                <a:lnTo>
                  <a:pt x="174" y="174"/>
                </a:lnTo>
                <a:lnTo>
                  <a:pt x="161" y="189"/>
                </a:lnTo>
                <a:lnTo>
                  <a:pt x="154" y="207"/>
                </a:lnTo>
                <a:lnTo>
                  <a:pt x="152" y="227"/>
                </a:lnTo>
                <a:lnTo>
                  <a:pt x="152" y="495"/>
                </a:lnTo>
                <a:lnTo>
                  <a:pt x="154" y="515"/>
                </a:lnTo>
                <a:lnTo>
                  <a:pt x="161" y="532"/>
                </a:lnTo>
                <a:lnTo>
                  <a:pt x="174" y="548"/>
                </a:lnTo>
                <a:lnTo>
                  <a:pt x="189" y="560"/>
                </a:lnTo>
                <a:lnTo>
                  <a:pt x="207" y="568"/>
                </a:lnTo>
                <a:lnTo>
                  <a:pt x="227" y="570"/>
                </a:lnTo>
                <a:lnTo>
                  <a:pt x="3423" y="570"/>
                </a:lnTo>
                <a:lnTo>
                  <a:pt x="3443" y="568"/>
                </a:lnTo>
                <a:lnTo>
                  <a:pt x="3461" y="560"/>
                </a:lnTo>
                <a:lnTo>
                  <a:pt x="3476" y="548"/>
                </a:lnTo>
                <a:lnTo>
                  <a:pt x="3489" y="532"/>
                </a:lnTo>
                <a:lnTo>
                  <a:pt x="3496" y="515"/>
                </a:lnTo>
                <a:lnTo>
                  <a:pt x="3498" y="495"/>
                </a:lnTo>
                <a:lnTo>
                  <a:pt x="3498" y="227"/>
                </a:lnTo>
                <a:lnTo>
                  <a:pt x="3496" y="207"/>
                </a:lnTo>
                <a:lnTo>
                  <a:pt x="3489" y="189"/>
                </a:lnTo>
                <a:lnTo>
                  <a:pt x="3476" y="174"/>
                </a:lnTo>
                <a:lnTo>
                  <a:pt x="3461" y="162"/>
                </a:lnTo>
                <a:lnTo>
                  <a:pt x="3443" y="155"/>
                </a:lnTo>
                <a:lnTo>
                  <a:pt x="3423" y="152"/>
                </a:lnTo>
                <a:lnTo>
                  <a:pt x="227" y="152"/>
                </a:lnTo>
                <a:close/>
                <a:moveTo>
                  <a:pt x="227" y="0"/>
                </a:moveTo>
                <a:lnTo>
                  <a:pt x="3423" y="0"/>
                </a:lnTo>
                <a:lnTo>
                  <a:pt x="3460" y="4"/>
                </a:lnTo>
                <a:lnTo>
                  <a:pt x="3495" y="12"/>
                </a:lnTo>
                <a:lnTo>
                  <a:pt x="3527" y="26"/>
                </a:lnTo>
                <a:lnTo>
                  <a:pt x="3557" y="45"/>
                </a:lnTo>
                <a:lnTo>
                  <a:pt x="3584" y="67"/>
                </a:lnTo>
                <a:lnTo>
                  <a:pt x="3606" y="93"/>
                </a:lnTo>
                <a:lnTo>
                  <a:pt x="3625" y="123"/>
                </a:lnTo>
                <a:lnTo>
                  <a:pt x="3639" y="156"/>
                </a:lnTo>
                <a:lnTo>
                  <a:pt x="3647" y="191"/>
                </a:lnTo>
                <a:lnTo>
                  <a:pt x="3650" y="227"/>
                </a:lnTo>
                <a:lnTo>
                  <a:pt x="3650" y="495"/>
                </a:lnTo>
                <a:lnTo>
                  <a:pt x="3647" y="531"/>
                </a:lnTo>
                <a:lnTo>
                  <a:pt x="3639" y="566"/>
                </a:lnTo>
                <a:lnTo>
                  <a:pt x="3625" y="599"/>
                </a:lnTo>
                <a:lnTo>
                  <a:pt x="3606" y="628"/>
                </a:lnTo>
                <a:lnTo>
                  <a:pt x="3584" y="655"/>
                </a:lnTo>
                <a:lnTo>
                  <a:pt x="3557" y="678"/>
                </a:lnTo>
                <a:lnTo>
                  <a:pt x="3527" y="696"/>
                </a:lnTo>
                <a:lnTo>
                  <a:pt x="3495" y="710"/>
                </a:lnTo>
                <a:lnTo>
                  <a:pt x="3460" y="719"/>
                </a:lnTo>
                <a:lnTo>
                  <a:pt x="3423" y="721"/>
                </a:lnTo>
                <a:lnTo>
                  <a:pt x="3319" y="721"/>
                </a:lnTo>
                <a:lnTo>
                  <a:pt x="2147" y="1895"/>
                </a:lnTo>
                <a:lnTo>
                  <a:pt x="2147" y="2432"/>
                </a:lnTo>
                <a:lnTo>
                  <a:pt x="2144" y="2452"/>
                </a:lnTo>
                <a:lnTo>
                  <a:pt x="2136" y="2471"/>
                </a:lnTo>
                <a:lnTo>
                  <a:pt x="2125" y="2486"/>
                </a:lnTo>
                <a:lnTo>
                  <a:pt x="1636" y="2975"/>
                </a:lnTo>
                <a:lnTo>
                  <a:pt x="1619" y="2987"/>
                </a:lnTo>
                <a:lnTo>
                  <a:pt x="1602" y="2994"/>
                </a:lnTo>
                <a:lnTo>
                  <a:pt x="1582" y="2997"/>
                </a:lnTo>
                <a:lnTo>
                  <a:pt x="1567" y="2995"/>
                </a:lnTo>
                <a:lnTo>
                  <a:pt x="1553" y="2991"/>
                </a:lnTo>
                <a:lnTo>
                  <a:pt x="1537" y="2983"/>
                </a:lnTo>
                <a:lnTo>
                  <a:pt x="1524" y="2970"/>
                </a:lnTo>
                <a:lnTo>
                  <a:pt x="1514" y="2955"/>
                </a:lnTo>
                <a:lnTo>
                  <a:pt x="1509" y="2939"/>
                </a:lnTo>
                <a:lnTo>
                  <a:pt x="1506" y="2921"/>
                </a:lnTo>
                <a:lnTo>
                  <a:pt x="1506" y="1895"/>
                </a:lnTo>
                <a:lnTo>
                  <a:pt x="333" y="721"/>
                </a:lnTo>
                <a:lnTo>
                  <a:pt x="227" y="721"/>
                </a:lnTo>
                <a:lnTo>
                  <a:pt x="190" y="719"/>
                </a:lnTo>
                <a:lnTo>
                  <a:pt x="155" y="710"/>
                </a:lnTo>
                <a:lnTo>
                  <a:pt x="123" y="696"/>
                </a:lnTo>
                <a:lnTo>
                  <a:pt x="93" y="678"/>
                </a:lnTo>
                <a:lnTo>
                  <a:pt x="66" y="655"/>
                </a:lnTo>
                <a:lnTo>
                  <a:pt x="44" y="628"/>
                </a:lnTo>
                <a:lnTo>
                  <a:pt x="25" y="599"/>
                </a:lnTo>
                <a:lnTo>
                  <a:pt x="11" y="566"/>
                </a:lnTo>
                <a:lnTo>
                  <a:pt x="3" y="531"/>
                </a:lnTo>
                <a:lnTo>
                  <a:pt x="0" y="495"/>
                </a:lnTo>
                <a:lnTo>
                  <a:pt x="0" y="227"/>
                </a:lnTo>
                <a:lnTo>
                  <a:pt x="3" y="191"/>
                </a:lnTo>
                <a:lnTo>
                  <a:pt x="11" y="156"/>
                </a:lnTo>
                <a:lnTo>
                  <a:pt x="25" y="123"/>
                </a:lnTo>
                <a:lnTo>
                  <a:pt x="44" y="93"/>
                </a:lnTo>
                <a:lnTo>
                  <a:pt x="66" y="67"/>
                </a:lnTo>
                <a:lnTo>
                  <a:pt x="93" y="45"/>
                </a:lnTo>
                <a:lnTo>
                  <a:pt x="123" y="26"/>
                </a:lnTo>
                <a:lnTo>
                  <a:pt x="155" y="12"/>
                </a:lnTo>
                <a:lnTo>
                  <a:pt x="190" y="4"/>
                </a:lnTo>
                <a:lnTo>
                  <a:pt x="22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43" name="Group 41"/>
          <p:cNvGrpSpPr/>
          <p:nvPr/>
        </p:nvGrpSpPr>
        <p:grpSpPr>
          <a:xfrm>
            <a:off x="5839259" y="5124692"/>
            <a:ext cx="495300" cy="579438"/>
            <a:chOff x="4470400" y="4994276"/>
            <a:chExt cx="495300" cy="579438"/>
          </a:xfrm>
          <a:solidFill>
            <a:schemeClr val="bg1"/>
          </a:solidFill>
        </p:grpSpPr>
        <p:sp>
          <p:nvSpPr>
            <p:cNvPr id="44" name="Freeform 399"/>
            <p:cNvSpPr>
              <a:spLocks noEditPoints="1"/>
            </p:cNvSpPr>
            <p:nvPr/>
          </p:nvSpPr>
          <p:spPr bwMode="auto">
            <a:xfrm>
              <a:off x="4537075" y="5143501"/>
              <a:ext cx="361950" cy="363538"/>
            </a:xfrm>
            <a:custGeom>
              <a:avLst/>
              <a:gdLst>
                <a:gd name="T0" fmla="*/ 833 w 2284"/>
                <a:gd name="T1" fmla="*/ 197 h 2287"/>
                <a:gd name="T2" fmla="*/ 558 w 2284"/>
                <a:gd name="T3" fmla="*/ 339 h 2287"/>
                <a:gd name="T4" fmla="*/ 339 w 2284"/>
                <a:gd name="T5" fmla="*/ 558 h 2287"/>
                <a:gd name="T6" fmla="*/ 198 w 2284"/>
                <a:gd name="T7" fmla="*/ 834 h 2287"/>
                <a:gd name="T8" fmla="*/ 246 w 2284"/>
                <a:gd name="T9" fmla="*/ 1069 h 2287"/>
                <a:gd name="T10" fmla="*/ 311 w 2284"/>
                <a:gd name="T11" fmla="*/ 1106 h 2287"/>
                <a:gd name="T12" fmla="*/ 311 w 2284"/>
                <a:gd name="T13" fmla="*/ 1181 h 2287"/>
                <a:gd name="T14" fmla="*/ 246 w 2284"/>
                <a:gd name="T15" fmla="*/ 1218 h 2287"/>
                <a:gd name="T16" fmla="*/ 198 w 2284"/>
                <a:gd name="T17" fmla="*/ 1453 h 2287"/>
                <a:gd name="T18" fmla="*/ 339 w 2284"/>
                <a:gd name="T19" fmla="*/ 1730 h 2287"/>
                <a:gd name="T20" fmla="*/ 558 w 2284"/>
                <a:gd name="T21" fmla="*/ 1947 h 2287"/>
                <a:gd name="T22" fmla="*/ 833 w 2284"/>
                <a:gd name="T23" fmla="*/ 2089 h 2287"/>
                <a:gd name="T24" fmla="*/ 1068 w 2284"/>
                <a:gd name="T25" fmla="*/ 2041 h 2287"/>
                <a:gd name="T26" fmla="*/ 1105 w 2284"/>
                <a:gd name="T27" fmla="*/ 1976 h 2287"/>
                <a:gd name="T28" fmla="*/ 1180 w 2284"/>
                <a:gd name="T29" fmla="*/ 1976 h 2287"/>
                <a:gd name="T30" fmla="*/ 1217 w 2284"/>
                <a:gd name="T31" fmla="*/ 2041 h 2287"/>
                <a:gd name="T32" fmla="*/ 1451 w 2284"/>
                <a:gd name="T33" fmla="*/ 2089 h 2287"/>
                <a:gd name="T34" fmla="*/ 1728 w 2284"/>
                <a:gd name="T35" fmla="*/ 1947 h 2287"/>
                <a:gd name="T36" fmla="*/ 1945 w 2284"/>
                <a:gd name="T37" fmla="*/ 1730 h 2287"/>
                <a:gd name="T38" fmla="*/ 2087 w 2284"/>
                <a:gd name="T39" fmla="*/ 1453 h 2287"/>
                <a:gd name="T40" fmla="*/ 2038 w 2284"/>
                <a:gd name="T41" fmla="*/ 1218 h 2287"/>
                <a:gd name="T42" fmla="*/ 1974 w 2284"/>
                <a:gd name="T43" fmla="*/ 1181 h 2287"/>
                <a:gd name="T44" fmla="*/ 1974 w 2284"/>
                <a:gd name="T45" fmla="*/ 1106 h 2287"/>
                <a:gd name="T46" fmla="*/ 2038 w 2284"/>
                <a:gd name="T47" fmla="*/ 1069 h 2287"/>
                <a:gd name="T48" fmla="*/ 2087 w 2284"/>
                <a:gd name="T49" fmla="*/ 834 h 2287"/>
                <a:gd name="T50" fmla="*/ 1945 w 2284"/>
                <a:gd name="T51" fmla="*/ 558 h 2287"/>
                <a:gd name="T52" fmla="*/ 1728 w 2284"/>
                <a:gd name="T53" fmla="*/ 339 h 2287"/>
                <a:gd name="T54" fmla="*/ 1451 w 2284"/>
                <a:gd name="T55" fmla="*/ 197 h 2287"/>
                <a:gd name="T56" fmla="*/ 1217 w 2284"/>
                <a:gd name="T57" fmla="*/ 246 h 2287"/>
                <a:gd name="T58" fmla="*/ 1180 w 2284"/>
                <a:gd name="T59" fmla="*/ 310 h 2287"/>
                <a:gd name="T60" fmla="*/ 1105 w 2284"/>
                <a:gd name="T61" fmla="*/ 310 h 2287"/>
                <a:gd name="T62" fmla="*/ 1068 w 2284"/>
                <a:gd name="T63" fmla="*/ 246 h 2287"/>
                <a:gd name="T64" fmla="*/ 1318 w 2284"/>
                <a:gd name="T65" fmla="*/ 14 h 2287"/>
                <a:gd name="T66" fmla="*/ 1644 w 2284"/>
                <a:gd name="T67" fmla="*/ 116 h 2287"/>
                <a:gd name="T68" fmla="*/ 1919 w 2284"/>
                <a:gd name="T69" fmla="*/ 306 h 2287"/>
                <a:gd name="T70" fmla="*/ 2128 w 2284"/>
                <a:gd name="T71" fmla="*/ 567 h 2287"/>
                <a:gd name="T72" fmla="*/ 2254 w 2284"/>
                <a:gd name="T73" fmla="*/ 882 h 2287"/>
                <a:gd name="T74" fmla="*/ 2281 w 2284"/>
                <a:gd name="T75" fmla="*/ 1233 h 2287"/>
                <a:gd name="T76" fmla="*/ 2202 w 2284"/>
                <a:gd name="T77" fmla="*/ 1568 h 2287"/>
                <a:gd name="T78" fmla="*/ 2033 w 2284"/>
                <a:gd name="T79" fmla="*/ 1859 h 2287"/>
                <a:gd name="T80" fmla="*/ 1789 w 2284"/>
                <a:gd name="T81" fmla="*/ 2085 h 2287"/>
                <a:gd name="T82" fmla="*/ 1487 w 2284"/>
                <a:gd name="T83" fmla="*/ 2234 h 2287"/>
                <a:gd name="T84" fmla="*/ 1142 w 2284"/>
                <a:gd name="T85" fmla="*/ 2287 h 2287"/>
                <a:gd name="T86" fmla="*/ 798 w 2284"/>
                <a:gd name="T87" fmla="*/ 2234 h 2287"/>
                <a:gd name="T88" fmla="*/ 496 w 2284"/>
                <a:gd name="T89" fmla="*/ 2085 h 2287"/>
                <a:gd name="T90" fmla="*/ 252 w 2284"/>
                <a:gd name="T91" fmla="*/ 1859 h 2287"/>
                <a:gd name="T92" fmla="*/ 82 w 2284"/>
                <a:gd name="T93" fmla="*/ 1568 h 2287"/>
                <a:gd name="T94" fmla="*/ 4 w 2284"/>
                <a:gd name="T95" fmla="*/ 1233 h 2287"/>
                <a:gd name="T96" fmla="*/ 30 w 2284"/>
                <a:gd name="T97" fmla="*/ 882 h 2287"/>
                <a:gd name="T98" fmla="*/ 157 w 2284"/>
                <a:gd name="T99" fmla="*/ 567 h 2287"/>
                <a:gd name="T100" fmla="*/ 366 w 2284"/>
                <a:gd name="T101" fmla="*/ 306 h 2287"/>
                <a:gd name="T102" fmla="*/ 641 w 2284"/>
                <a:gd name="T103" fmla="*/ 116 h 2287"/>
                <a:gd name="T104" fmla="*/ 966 w 2284"/>
                <a:gd name="T105" fmla="*/ 14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84" h="2287">
                  <a:moveTo>
                    <a:pt x="1068" y="151"/>
                  </a:moveTo>
                  <a:lnTo>
                    <a:pt x="988" y="161"/>
                  </a:lnTo>
                  <a:lnTo>
                    <a:pt x="910" y="176"/>
                  </a:lnTo>
                  <a:lnTo>
                    <a:pt x="833" y="197"/>
                  </a:lnTo>
                  <a:lnTo>
                    <a:pt x="759" y="225"/>
                  </a:lnTo>
                  <a:lnTo>
                    <a:pt x="689" y="258"/>
                  </a:lnTo>
                  <a:lnTo>
                    <a:pt x="622" y="296"/>
                  </a:lnTo>
                  <a:lnTo>
                    <a:pt x="558" y="339"/>
                  </a:lnTo>
                  <a:lnTo>
                    <a:pt x="497" y="388"/>
                  </a:lnTo>
                  <a:lnTo>
                    <a:pt x="440" y="440"/>
                  </a:lnTo>
                  <a:lnTo>
                    <a:pt x="388" y="497"/>
                  </a:lnTo>
                  <a:lnTo>
                    <a:pt x="339" y="558"/>
                  </a:lnTo>
                  <a:lnTo>
                    <a:pt x="296" y="622"/>
                  </a:lnTo>
                  <a:lnTo>
                    <a:pt x="259" y="690"/>
                  </a:lnTo>
                  <a:lnTo>
                    <a:pt x="225" y="761"/>
                  </a:lnTo>
                  <a:lnTo>
                    <a:pt x="198" y="834"/>
                  </a:lnTo>
                  <a:lnTo>
                    <a:pt x="177" y="910"/>
                  </a:lnTo>
                  <a:lnTo>
                    <a:pt x="161" y="989"/>
                  </a:lnTo>
                  <a:lnTo>
                    <a:pt x="151" y="1069"/>
                  </a:lnTo>
                  <a:lnTo>
                    <a:pt x="246" y="1069"/>
                  </a:lnTo>
                  <a:lnTo>
                    <a:pt x="266" y="1072"/>
                  </a:lnTo>
                  <a:lnTo>
                    <a:pt x="284" y="1080"/>
                  </a:lnTo>
                  <a:lnTo>
                    <a:pt x="298" y="1091"/>
                  </a:lnTo>
                  <a:lnTo>
                    <a:pt x="311" y="1106"/>
                  </a:lnTo>
                  <a:lnTo>
                    <a:pt x="318" y="1123"/>
                  </a:lnTo>
                  <a:lnTo>
                    <a:pt x="321" y="1143"/>
                  </a:lnTo>
                  <a:lnTo>
                    <a:pt x="318" y="1163"/>
                  </a:lnTo>
                  <a:lnTo>
                    <a:pt x="311" y="1181"/>
                  </a:lnTo>
                  <a:lnTo>
                    <a:pt x="298" y="1196"/>
                  </a:lnTo>
                  <a:lnTo>
                    <a:pt x="284" y="1208"/>
                  </a:lnTo>
                  <a:lnTo>
                    <a:pt x="266" y="1215"/>
                  </a:lnTo>
                  <a:lnTo>
                    <a:pt x="246" y="1218"/>
                  </a:lnTo>
                  <a:lnTo>
                    <a:pt x="151" y="1218"/>
                  </a:lnTo>
                  <a:lnTo>
                    <a:pt x="161" y="1299"/>
                  </a:lnTo>
                  <a:lnTo>
                    <a:pt x="177" y="1377"/>
                  </a:lnTo>
                  <a:lnTo>
                    <a:pt x="198" y="1453"/>
                  </a:lnTo>
                  <a:lnTo>
                    <a:pt x="225" y="1527"/>
                  </a:lnTo>
                  <a:lnTo>
                    <a:pt x="259" y="1598"/>
                  </a:lnTo>
                  <a:lnTo>
                    <a:pt x="296" y="1666"/>
                  </a:lnTo>
                  <a:lnTo>
                    <a:pt x="339" y="1730"/>
                  </a:lnTo>
                  <a:lnTo>
                    <a:pt x="388" y="1790"/>
                  </a:lnTo>
                  <a:lnTo>
                    <a:pt x="440" y="1847"/>
                  </a:lnTo>
                  <a:lnTo>
                    <a:pt x="497" y="1900"/>
                  </a:lnTo>
                  <a:lnTo>
                    <a:pt x="558" y="1947"/>
                  </a:lnTo>
                  <a:lnTo>
                    <a:pt x="622" y="1991"/>
                  </a:lnTo>
                  <a:lnTo>
                    <a:pt x="689" y="2028"/>
                  </a:lnTo>
                  <a:lnTo>
                    <a:pt x="759" y="2062"/>
                  </a:lnTo>
                  <a:lnTo>
                    <a:pt x="833" y="2089"/>
                  </a:lnTo>
                  <a:lnTo>
                    <a:pt x="910" y="2112"/>
                  </a:lnTo>
                  <a:lnTo>
                    <a:pt x="988" y="2127"/>
                  </a:lnTo>
                  <a:lnTo>
                    <a:pt x="1068" y="2136"/>
                  </a:lnTo>
                  <a:lnTo>
                    <a:pt x="1068" y="2041"/>
                  </a:lnTo>
                  <a:lnTo>
                    <a:pt x="1071" y="2021"/>
                  </a:lnTo>
                  <a:lnTo>
                    <a:pt x="1078" y="2003"/>
                  </a:lnTo>
                  <a:lnTo>
                    <a:pt x="1090" y="1989"/>
                  </a:lnTo>
                  <a:lnTo>
                    <a:pt x="1105" y="1976"/>
                  </a:lnTo>
                  <a:lnTo>
                    <a:pt x="1122" y="1970"/>
                  </a:lnTo>
                  <a:lnTo>
                    <a:pt x="1142" y="1966"/>
                  </a:lnTo>
                  <a:lnTo>
                    <a:pt x="1162" y="1970"/>
                  </a:lnTo>
                  <a:lnTo>
                    <a:pt x="1180" y="1976"/>
                  </a:lnTo>
                  <a:lnTo>
                    <a:pt x="1194" y="1989"/>
                  </a:lnTo>
                  <a:lnTo>
                    <a:pt x="1207" y="2003"/>
                  </a:lnTo>
                  <a:lnTo>
                    <a:pt x="1213" y="2021"/>
                  </a:lnTo>
                  <a:lnTo>
                    <a:pt x="1217" y="2041"/>
                  </a:lnTo>
                  <a:lnTo>
                    <a:pt x="1217" y="2136"/>
                  </a:lnTo>
                  <a:lnTo>
                    <a:pt x="1297" y="2127"/>
                  </a:lnTo>
                  <a:lnTo>
                    <a:pt x="1375" y="2112"/>
                  </a:lnTo>
                  <a:lnTo>
                    <a:pt x="1451" y="2089"/>
                  </a:lnTo>
                  <a:lnTo>
                    <a:pt x="1526" y="2062"/>
                  </a:lnTo>
                  <a:lnTo>
                    <a:pt x="1596" y="2028"/>
                  </a:lnTo>
                  <a:lnTo>
                    <a:pt x="1664" y="1991"/>
                  </a:lnTo>
                  <a:lnTo>
                    <a:pt x="1728" y="1947"/>
                  </a:lnTo>
                  <a:lnTo>
                    <a:pt x="1788" y="1900"/>
                  </a:lnTo>
                  <a:lnTo>
                    <a:pt x="1845" y="1847"/>
                  </a:lnTo>
                  <a:lnTo>
                    <a:pt x="1898" y="1790"/>
                  </a:lnTo>
                  <a:lnTo>
                    <a:pt x="1945" y="1730"/>
                  </a:lnTo>
                  <a:lnTo>
                    <a:pt x="1989" y="1666"/>
                  </a:lnTo>
                  <a:lnTo>
                    <a:pt x="2026" y="1598"/>
                  </a:lnTo>
                  <a:lnTo>
                    <a:pt x="2059" y="1527"/>
                  </a:lnTo>
                  <a:lnTo>
                    <a:pt x="2087" y="1453"/>
                  </a:lnTo>
                  <a:lnTo>
                    <a:pt x="2108" y="1377"/>
                  </a:lnTo>
                  <a:lnTo>
                    <a:pt x="2125" y="1299"/>
                  </a:lnTo>
                  <a:lnTo>
                    <a:pt x="2134" y="1218"/>
                  </a:lnTo>
                  <a:lnTo>
                    <a:pt x="2038" y="1218"/>
                  </a:lnTo>
                  <a:lnTo>
                    <a:pt x="2018" y="1215"/>
                  </a:lnTo>
                  <a:lnTo>
                    <a:pt x="2001" y="1208"/>
                  </a:lnTo>
                  <a:lnTo>
                    <a:pt x="1986" y="1196"/>
                  </a:lnTo>
                  <a:lnTo>
                    <a:pt x="1974" y="1181"/>
                  </a:lnTo>
                  <a:lnTo>
                    <a:pt x="1966" y="1163"/>
                  </a:lnTo>
                  <a:lnTo>
                    <a:pt x="1964" y="1143"/>
                  </a:lnTo>
                  <a:lnTo>
                    <a:pt x="1966" y="1123"/>
                  </a:lnTo>
                  <a:lnTo>
                    <a:pt x="1974" y="1106"/>
                  </a:lnTo>
                  <a:lnTo>
                    <a:pt x="1986" y="1091"/>
                  </a:lnTo>
                  <a:lnTo>
                    <a:pt x="2001" y="1080"/>
                  </a:lnTo>
                  <a:lnTo>
                    <a:pt x="2018" y="1072"/>
                  </a:lnTo>
                  <a:lnTo>
                    <a:pt x="2038" y="1069"/>
                  </a:lnTo>
                  <a:lnTo>
                    <a:pt x="2134" y="1069"/>
                  </a:lnTo>
                  <a:lnTo>
                    <a:pt x="2125" y="989"/>
                  </a:lnTo>
                  <a:lnTo>
                    <a:pt x="2108" y="910"/>
                  </a:lnTo>
                  <a:lnTo>
                    <a:pt x="2087" y="834"/>
                  </a:lnTo>
                  <a:lnTo>
                    <a:pt x="2059" y="761"/>
                  </a:lnTo>
                  <a:lnTo>
                    <a:pt x="2026" y="690"/>
                  </a:lnTo>
                  <a:lnTo>
                    <a:pt x="1989" y="622"/>
                  </a:lnTo>
                  <a:lnTo>
                    <a:pt x="1945" y="558"/>
                  </a:lnTo>
                  <a:lnTo>
                    <a:pt x="1898" y="497"/>
                  </a:lnTo>
                  <a:lnTo>
                    <a:pt x="1845" y="440"/>
                  </a:lnTo>
                  <a:lnTo>
                    <a:pt x="1788" y="388"/>
                  </a:lnTo>
                  <a:lnTo>
                    <a:pt x="1728" y="339"/>
                  </a:lnTo>
                  <a:lnTo>
                    <a:pt x="1664" y="296"/>
                  </a:lnTo>
                  <a:lnTo>
                    <a:pt x="1596" y="258"/>
                  </a:lnTo>
                  <a:lnTo>
                    <a:pt x="1526" y="225"/>
                  </a:lnTo>
                  <a:lnTo>
                    <a:pt x="1451" y="197"/>
                  </a:lnTo>
                  <a:lnTo>
                    <a:pt x="1375" y="176"/>
                  </a:lnTo>
                  <a:lnTo>
                    <a:pt x="1297" y="161"/>
                  </a:lnTo>
                  <a:lnTo>
                    <a:pt x="1217" y="151"/>
                  </a:lnTo>
                  <a:lnTo>
                    <a:pt x="1217" y="246"/>
                  </a:lnTo>
                  <a:lnTo>
                    <a:pt x="1213" y="266"/>
                  </a:lnTo>
                  <a:lnTo>
                    <a:pt x="1207" y="284"/>
                  </a:lnTo>
                  <a:lnTo>
                    <a:pt x="1194" y="299"/>
                  </a:lnTo>
                  <a:lnTo>
                    <a:pt x="1180" y="310"/>
                  </a:lnTo>
                  <a:lnTo>
                    <a:pt x="1162" y="318"/>
                  </a:lnTo>
                  <a:lnTo>
                    <a:pt x="1142" y="320"/>
                  </a:lnTo>
                  <a:lnTo>
                    <a:pt x="1122" y="318"/>
                  </a:lnTo>
                  <a:lnTo>
                    <a:pt x="1105" y="310"/>
                  </a:lnTo>
                  <a:lnTo>
                    <a:pt x="1090" y="299"/>
                  </a:lnTo>
                  <a:lnTo>
                    <a:pt x="1078" y="284"/>
                  </a:lnTo>
                  <a:lnTo>
                    <a:pt x="1071" y="266"/>
                  </a:lnTo>
                  <a:lnTo>
                    <a:pt x="1068" y="246"/>
                  </a:lnTo>
                  <a:lnTo>
                    <a:pt x="1068" y="151"/>
                  </a:lnTo>
                  <a:close/>
                  <a:moveTo>
                    <a:pt x="1142" y="0"/>
                  </a:moveTo>
                  <a:lnTo>
                    <a:pt x="1232" y="3"/>
                  </a:lnTo>
                  <a:lnTo>
                    <a:pt x="1318" y="14"/>
                  </a:lnTo>
                  <a:lnTo>
                    <a:pt x="1404" y="31"/>
                  </a:lnTo>
                  <a:lnTo>
                    <a:pt x="1487" y="53"/>
                  </a:lnTo>
                  <a:lnTo>
                    <a:pt x="1567" y="82"/>
                  </a:lnTo>
                  <a:lnTo>
                    <a:pt x="1644" y="116"/>
                  </a:lnTo>
                  <a:lnTo>
                    <a:pt x="1718" y="156"/>
                  </a:lnTo>
                  <a:lnTo>
                    <a:pt x="1789" y="202"/>
                  </a:lnTo>
                  <a:lnTo>
                    <a:pt x="1856" y="252"/>
                  </a:lnTo>
                  <a:lnTo>
                    <a:pt x="1919" y="306"/>
                  </a:lnTo>
                  <a:lnTo>
                    <a:pt x="1979" y="366"/>
                  </a:lnTo>
                  <a:lnTo>
                    <a:pt x="2033" y="429"/>
                  </a:lnTo>
                  <a:lnTo>
                    <a:pt x="2083" y="496"/>
                  </a:lnTo>
                  <a:lnTo>
                    <a:pt x="2128" y="567"/>
                  </a:lnTo>
                  <a:lnTo>
                    <a:pt x="2168" y="641"/>
                  </a:lnTo>
                  <a:lnTo>
                    <a:pt x="2202" y="719"/>
                  </a:lnTo>
                  <a:lnTo>
                    <a:pt x="2231" y="798"/>
                  </a:lnTo>
                  <a:lnTo>
                    <a:pt x="2254" y="882"/>
                  </a:lnTo>
                  <a:lnTo>
                    <a:pt x="2271" y="967"/>
                  </a:lnTo>
                  <a:lnTo>
                    <a:pt x="2281" y="1055"/>
                  </a:lnTo>
                  <a:lnTo>
                    <a:pt x="2284" y="1143"/>
                  </a:lnTo>
                  <a:lnTo>
                    <a:pt x="2281" y="1233"/>
                  </a:lnTo>
                  <a:lnTo>
                    <a:pt x="2271" y="1320"/>
                  </a:lnTo>
                  <a:lnTo>
                    <a:pt x="2254" y="1405"/>
                  </a:lnTo>
                  <a:lnTo>
                    <a:pt x="2231" y="1488"/>
                  </a:lnTo>
                  <a:lnTo>
                    <a:pt x="2202" y="1568"/>
                  </a:lnTo>
                  <a:lnTo>
                    <a:pt x="2168" y="1646"/>
                  </a:lnTo>
                  <a:lnTo>
                    <a:pt x="2128" y="1720"/>
                  </a:lnTo>
                  <a:lnTo>
                    <a:pt x="2083" y="1791"/>
                  </a:lnTo>
                  <a:lnTo>
                    <a:pt x="2033" y="1859"/>
                  </a:lnTo>
                  <a:lnTo>
                    <a:pt x="1979" y="1922"/>
                  </a:lnTo>
                  <a:lnTo>
                    <a:pt x="1919" y="1981"/>
                  </a:lnTo>
                  <a:lnTo>
                    <a:pt x="1856" y="2035"/>
                  </a:lnTo>
                  <a:lnTo>
                    <a:pt x="1789" y="2085"/>
                  </a:lnTo>
                  <a:lnTo>
                    <a:pt x="1718" y="2130"/>
                  </a:lnTo>
                  <a:lnTo>
                    <a:pt x="1644" y="2170"/>
                  </a:lnTo>
                  <a:lnTo>
                    <a:pt x="1567" y="2205"/>
                  </a:lnTo>
                  <a:lnTo>
                    <a:pt x="1487" y="2234"/>
                  </a:lnTo>
                  <a:lnTo>
                    <a:pt x="1404" y="2257"/>
                  </a:lnTo>
                  <a:lnTo>
                    <a:pt x="1318" y="2274"/>
                  </a:lnTo>
                  <a:lnTo>
                    <a:pt x="1232" y="2284"/>
                  </a:lnTo>
                  <a:lnTo>
                    <a:pt x="1142" y="2287"/>
                  </a:lnTo>
                  <a:lnTo>
                    <a:pt x="1054" y="2284"/>
                  </a:lnTo>
                  <a:lnTo>
                    <a:pt x="966" y="2274"/>
                  </a:lnTo>
                  <a:lnTo>
                    <a:pt x="881" y="2257"/>
                  </a:lnTo>
                  <a:lnTo>
                    <a:pt x="798" y="2234"/>
                  </a:lnTo>
                  <a:lnTo>
                    <a:pt x="718" y="2205"/>
                  </a:lnTo>
                  <a:lnTo>
                    <a:pt x="641" y="2170"/>
                  </a:lnTo>
                  <a:lnTo>
                    <a:pt x="566" y="2130"/>
                  </a:lnTo>
                  <a:lnTo>
                    <a:pt x="496" y="2085"/>
                  </a:lnTo>
                  <a:lnTo>
                    <a:pt x="429" y="2035"/>
                  </a:lnTo>
                  <a:lnTo>
                    <a:pt x="366" y="1981"/>
                  </a:lnTo>
                  <a:lnTo>
                    <a:pt x="306" y="1922"/>
                  </a:lnTo>
                  <a:lnTo>
                    <a:pt x="252" y="1859"/>
                  </a:lnTo>
                  <a:lnTo>
                    <a:pt x="202" y="1791"/>
                  </a:lnTo>
                  <a:lnTo>
                    <a:pt x="157" y="1720"/>
                  </a:lnTo>
                  <a:lnTo>
                    <a:pt x="117" y="1646"/>
                  </a:lnTo>
                  <a:lnTo>
                    <a:pt x="82" y="1568"/>
                  </a:lnTo>
                  <a:lnTo>
                    <a:pt x="54" y="1488"/>
                  </a:lnTo>
                  <a:lnTo>
                    <a:pt x="30" y="1405"/>
                  </a:lnTo>
                  <a:lnTo>
                    <a:pt x="14" y="1320"/>
                  </a:lnTo>
                  <a:lnTo>
                    <a:pt x="4" y="1233"/>
                  </a:lnTo>
                  <a:lnTo>
                    <a:pt x="0" y="1143"/>
                  </a:lnTo>
                  <a:lnTo>
                    <a:pt x="4" y="1055"/>
                  </a:lnTo>
                  <a:lnTo>
                    <a:pt x="14" y="967"/>
                  </a:lnTo>
                  <a:lnTo>
                    <a:pt x="30" y="882"/>
                  </a:lnTo>
                  <a:lnTo>
                    <a:pt x="54" y="798"/>
                  </a:lnTo>
                  <a:lnTo>
                    <a:pt x="82" y="719"/>
                  </a:lnTo>
                  <a:lnTo>
                    <a:pt x="117" y="641"/>
                  </a:lnTo>
                  <a:lnTo>
                    <a:pt x="157" y="567"/>
                  </a:lnTo>
                  <a:lnTo>
                    <a:pt x="202" y="496"/>
                  </a:lnTo>
                  <a:lnTo>
                    <a:pt x="252" y="429"/>
                  </a:lnTo>
                  <a:lnTo>
                    <a:pt x="306" y="366"/>
                  </a:lnTo>
                  <a:lnTo>
                    <a:pt x="366" y="306"/>
                  </a:lnTo>
                  <a:lnTo>
                    <a:pt x="429" y="252"/>
                  </a:lnTo>
                  <a:lnTo>
                    <a:pt x="496" y="202"/>
                  </a:lnTo>
                  <a:lnTo>
                    <a:pt x="566" y="156"/>
                  </a:lnTo>
                  <a:lnTo>
                    <a:pt x="641" y="116"/>
                  </a:lnTo>
                  <a:lnTo>
                    <a:pt x="718" y="82"/>
                  </a:lnTo>
                  <a:lnTo>
                    <a:pt x="798" y="53"/>
                  </a:lnTo>
                  <a:lnTo>
                    <a:pt x="881" y="31"/>
                  </a:lnTo>
                  <a:lnTo>
                    <a:pt x="966" y="14"/>
                  </a:lnTo>
                  <a:lnTo>
                    <a:pt x="1054" y="3"/>
                  </a:lnTo>
                  <a:lnTo>
                    <a:pt x="1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5" name="Freeform 400"/>
            <p:cNvSpPr>
              <a:spLocks noEditPoints="1"/>
            </p:cNvSpPr>
            <p:nvPr/>
          </p:nvSpPr>
          <p:spPr bwMode="auto">
            <a:xfrm>
              <a:off x="4470400" y="4994276"/>
              <a:ext cx="495300" cy="579438"/>
            </a:xfrm>
            <a:custGeom>
              <a:avLst/>
              <a:gdLst>
                <a:gd name="T0" fmla="*/ 1265 w 3119"/>
                <a:gd name="T1" fmla="*/ 717 h 3653"/>
                <a:gd name="T2" fmla="*/ 907 w 3119"/>
                <a:gd name="T3" fmla="*/ 848 h 3653"/>
                <a:gd name="T4" fmla="*/ 601 w 3119"/>
                <a:gd name="T5" fmla="*/ 1065 h 3653"/>
                <a:gd name="T6" fmla="*/ 364 w 3119"/>
                <a:gd name="T7" fmla="*/ 1356 h 3653"/>
                <a:gd name="T8" fmla="*/ 210 w 3119"/>
                <a:gd name="T9" fmla="*/ 1703 h 3653"/>
                <a:gd name="T10" fmla="*/ 156 w 3119"/>
                <a:gd name="T11" fmla="*/ 2091 h 3653"/>
                <a:gd name="T12" fmla="*/ 210 w 3119"/>
                <a:gd name="T13" fmla="*/ 2481 h 3653"/>
                <a:gd name="T14" fmla="*/ 364 w 3119"/>
                <a:gd name="T15" fmla="*/ 2828 h 3653"/>
                <a:gd name="T16" fmla="*/ 601 w 3119"/>
                <a:gd name="T17" fmla="*/ 3117 h 3653"/>
                <a:gd name="T18" fmla="*/ 907 w 3119"/>
                <a:gd name="T19" fmla="*/ 3336 h 3653"/>
                <a:gd name="T20" fmla="*/ 1265 w 3119"/>
                <a:gd name="T21" fmla="*/ 3466 h 3653"/>
                <a:gd name="T22" fmla="*/ 1659 w 3119"/>
                <a:gd name="T23" fmla="*/ 3493 h 3653"/>
                <a:gd name="T24" fmla="*/ 2039 w 3119"/>
                <a:gd name="T25" fmla="*/ 3412 h 3653"/>
                <a:gd name="T26" fmla="*/ 2372 w 3119"/>
                <a:gd name="T27" fmla="*/ 3237 h 3653"/>
                <a:gd name="T28" fmla="*/ 2646 w 3119"/>
                <a:gd name="T29" fmla="*/ 2981 h 3653"/>
                <a:gd name="T30" fmla="*/ 2843 w 3119"/>
                <a:gd name="T31" fmla="*/ 2660 h 3653"/>
                <a:gd name="T32" fmla="*/ 2949 w 3119"/>
                <a:gd name="T33" fmla="*/ 2290 h 3653"/>
                <a:gd name="T34" fmla="*/ 2949 w 3119"/>
                <a:gd name="T35" fmla="*/ 1893 h 3653"/>
                <a:gd name="T36" fmla="*/ 2843 w 3119"/>
                <a:gd name="T37" fmla="*/ 1524 h 3653"/>
                <a:gd name="T38" fmla="*/ 2646 w 3119"/>
                <a:gd name="T39" fmla="*/ 1203 h 3653"/>
                <a:gd name="T40" fmla="*/ 2372 w 3119"/>
                <a:gd name="T41" fmla="*/ 947 h 3653"/>
                <a:gd name="T42" fmla="*/ 2039 w 3119"/>
                <a:gd name="T43" fmla="*/ 770 h 3653"/>
                <a:gd name="T44" fmla="*/ 1659 w 3119"/>
                <a:gd name="T45" fmla="*/ 690 h 3653"/>
                <a:gd name="T46" fmla="*/ 1678 w 3119"/>
                <a:gd name="T47" fmla="*/ 288 h 3653"/>
                <a:gd name="T48" fmla="*/ 1752 w 3119"/>
                <a:gd name="T49" fmla="*/ 0 h 3653"/>
                <a:gd name="T50" fmla="*/ 1816 w 3119"/>
                <a:gd name="T51" fmla="*/ 37 h 3653"/>
                <a:gd name="T52" fmla="*/ 1823 w 3119"/>
                <a:gd name="T53" fmla="*/ 381 h 3653"/>
                <a:gd name="T54" fmla="*/ 1772 w 3119"/>
                <a:gd name="T55" fmla="*/ 433 h 3653"/>
                <a:gd name="T56" fmla="*/ 1735 w 3119"/>
                <a:gd name="T57" fmla="*/ 540 h 3653"/>
                <a:gd name="T58" fmla="*/ 2123 w 3119"/>
                <a:gd name="T59" fmla="*/ 636 h 3653"/>
                <a:gd name="T60" fmla="*/ 2466 w 3119"/>
                <a:gd name="T61" fmla="*/ 821 h 3653"/>
                <a:gd name="T62" fmla="*/ 2750 w 3119"/>
                <a:gd name="T63" fmla="*/ 1085 h 3653"/>
                <a:gd name="T64" fmla="*/ 2963 w 3119"/>
                <a:gd name="T65" fmla="*/ 1410 h 3653"/>
                <a:gd name="T66" fmla="*/ 3089 w 3119"/>
                <a:gd name="T67" fmla="*/ 1786 h 3653"/>
                <a:gd name="T68" fmla="*/ 3115 w 3119"/>
                <a:gd name="T69" fmla="*/ 2195 h 3653"/>
                <a:gd name="T70" fmla="*/ 3039 w 3119"/>
                <a:gd name="T71" fmla="*/ 2585 h 3653"/>
                <a:gd name="T72" fmla="*/ 2872 w 3119"/>
                <a:gd name="T73" fmla="*/ 2934 h 3653"/>
                <a:gd name="T74" fmla="*/ 2627 w 3119"/>
                <a:gd name="T75" fmla="*/ 3228 h 3653"/>
                <a:gd name="T76" fmla="*/ 2318 w 3119"/>
                <a:gd name="T77" fmla="*/ 3456 h 3653"/>
                <a:gd name="T78" fmla="*/ 1958 w 3119"/>
                <a:gd name="T79" fmla="*/ 3601 h 3653"/>
                <a:gd name="T80" fmla="*/ 1559 w 3119"/>
                <a:gd name="T81" fmla="*/ 3653 h 3653"/>
                <a:gd name="T82" fmla="*/ 1162 w 3119"/>
                <a:gd name="T83" fmla="*/ 3601 h 3653"/>
                <a:gd name="T84" fmla="*/ 801 w 3119"/>
                <a:gd name="T85" fmla="*/ 3456 h 3653"/>
                <a:gd name="T86" fmla="*/ 492 w 3119"/>
                <a:gd name="T87" fmla="*/ 3228 h 3653"/>
                <a:gd name="T88" fmla="*/ 247 w 3119"/>
                <a:gd name="T89" fmla="*/ 2934 h 3653"/>
                <a:gd name="T90" fmla="*/ 80 w 3119"/>
                <a:gd name="T91" fmla="*/ 2585 h 3653"/>
                <a:gd name="T92" fmla="*/ 3 w 3119"/>
                <a:gd name="T93" fmla="*/ 2195 h 3653"/>
                <a:gd name="T94" fmla="*/ 30 w 3119"/>
                <a:gd name="T95" fmla="*/ 1786 h 3653"/>
                <a:gd name="T96" fmla="*/ 156 w 3119"/>
                <a:gd name="T97" fmla="*/ 1410 h 3653"/>
                <a:gd name="T98" fmla="*/ 369 w 3119"/>
                <a:gd name="T99" fmla="*/ 1085 h 3653"/>
                <a:gd name="T100" fmla="*/ 652 w 3119"/>
                <a:gd name="T101" fmla="*/ 821 h 3653"/>
                <a:gd name="T102" fmla="*/ 996 w 3119"/>
                <a:gd name="T103" fmla="*/ 636 h 3653"/>
                <a:gd name="T104" fmla="*/ 1383 w 3119"/>
                <a:gd name="T105" fmla="*/ 540 h 3653"/>
                <a:gd name="T106" fmla="*/ 1347 w 3119"/>
                <a:gd name="T107" fmla="*/ 433 h 3653"/>
                <a:gd name="T108" fmla="*/ 1296 w 3119"/>
                <a:gd name="T109" fmla="*/ 381 h 3653"/>
                <a:gd name="T110" fmla="*/ 1302 w 3119"/>
                <a:gd name="T111" fmla="*/ 37 h 3653"/>
                <a:gd name="T112" fmla="*/ 1367 w 3119"/>
                <a:gd name="T113" fmla="*/ 0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19" h="3653">
                  <a:moveTo>
                    <a:pt x="1559" y="686"/>
                  </a:moveTo>
                  <a:lnTo>
                    <a:pt x="1460" y="690"/>
                  </a:lnTo>
                  <a:lnTo>
                    <a:pt x="1361" y="701"/>
                  </a:lnTo>
                  <a:lnTo>
                    <a:pt x="1265" y="717"/>
                  </a:lnTo>
                  <a:lnTo>
                    <a:pt x="1172" y="741"/>
                  </a:lnTo>
                  <a:lnTo>
                    <a:pt x="1080" y="770"/>
                  </a:lnTo>
                  <a:lnTo>
                    <a:pt x="992" y="806"/>
                  </a:lnTo>
                  <a:lnTo>
                    <a:pt x="907" y="848"/>
                  </a:lnTo>
                  <a:lnTo>
                    <a:pt x="825" y="895"/>
                  </a:lnTo>
                  <a:lnTo>
                    <a:pt x="746" y="947"/>
                  </a:lnTo>
                  <a:lnTo>
                    <a:pt x="672" y="1003"/>
                  </a:lnTo>
                  <a:lnTo>
                    <a:pt x="601" y="1065"/>
                  </a:lnTo>
                  <a:lnTo>
                    <a:pt x="535" y="1132"/>
                  </a:lnTo>
                  <a:lnTo>
                    <a:pt x="473" y="1203"/>
                  </a:lnTo>
                  <a:lnTo>
                    <a:pt x="416" y="1277"/>
                  </a:lnTo>
                  <a:lnTo>
                    <a:pt x="364" y="1356"/>
                  </a:lnTo>
                  <a:lnTo>
                    <a:pt x="317" y="1438"/>
                  </a:lnTo>
                  <a:lnTo>
                    <a:pt x="276" y="1524"/>
                  </a:lnTo>
                  <a:lnTo>
                    <a:pt x="240" y="1611"/>
                  </a:lnTo>
                  <a:lnTo>
                    <a:pt x="210" y="1703"/>
                  </a:lnTo>
                  <a:lnTo>
                    <a:pt x="187" y="1796"/>
                  </a:lnTo>
                  <a:lnTo>
                    <a:pt x="169" y="1893"/>
                  </a:lnTo>
                  <a:lnTo>
                    <a:pt x="159" y="1992"/>
                  </a:lnTo>
                  <a:lnTo>
                    <a:pt x="156" y="2091"/>
                  </a:lnTo>
                  <a:lnTo>
                    <a:pt x="159" y="2192"/>
                  </a:lnTo>
                  <a:lnTo>
                    <a:pt x="169" y="2290"/>
                  </a:lnTo>
                  <a:lnTo>
                    <a:pt x="187" y="2386"/>
                  </a:lnTo>
                  <a:lnTo>
                    <a:pt x="210" y="2481"/>
                  </a:lnTo>
                  <a:lnTo>
                    <a:pt x="240" y="2572"/>
                  </a:lnTo>
                  <a:lnTo>
                    <a:pt x="276" y="2660"/>
                  </a:lnTo>
                  <a:lnTo>
                    <a:pt x="317" y="2746"/>
                  </a:lnTo>
                  <a:lnTo>
                    <a:pt x="364" y="2828"/>
                  </a:lnTo>
                  <a:lnTo>
                    <a:pt x="416" y="2905"/>
                  </a:lnTo>
                  <a:lnTo>
                    <a:pt x="473" y="2981"/>
                  </a:lnTo>
                  <a:lnTo>
                    <a:pt x="535" y="3051"/>
                  </a:lnTo>
                  <a:lnTo>
                    <a:pt x="601" y="3117"/>
                  </a:lnTo>
                  <a:lnTo>
                    <a:pt x="672" y="3179"/>
                  </a:lnTo>
                  <a:lnTo>
                    <a:pt x="746" y="3237"/>
                  </a:lnTo>
                  <a:lnTo>
                    <a:pt x="825" y="3289"/>
                  </a:lnTo>
                  <a:lnTo>
                    <a:pt x="907" y="3336"/>
                  </a:lnTo>
                  <a:lnTo>
                    <a:pt x="992" y="3377"/>
                  </a:lnTo>
                  <a:lnTo>
                    <a:pt x="1080" y="3412"/>
                  </a:lnTo>
                  <a:lnTo>
                    <a:pt x="1172" y="3442"/>
                  </a:lnTo>
                  <a:lnTo>
                    <a:pt x="1265" y="3466"/>
                  </a:lnTo>
                  <a:lnTo>
                    <a:pt x="1361" y="3483"/>
                  </a:lnTo>
                  <a:lnTo>
                    <a:pt x="1460" y="3493"/>
                  </a:lnTo>
                  <a:lnTo>
                    <a:pt x="1559" y="3497"/>
                  </a:lnTo>
                  <a:lnTo>
                    <a:pt x="1659" y="3493"/>
                  </a:lnTo>
                  <a:lnTo>
                    <a:pt x="1758" y="3483"/>
                  </a:lnTo>
                  <a:lnTo>
                    <a:pt x="1854" y="3466"/>
                  </a:lnTo>
                  <a:lnTo>
                    <a:pt x="1948" y="3442"/>
                  </a:lnTo>
                  <a:lnTo>
                    <a:pt x="2039" y="3412"/>
                  </a:lnTo>
                  <a:lnTo>
                    <a:pt x="2128" y="3377"/>
                  </a:lnTo>
                  <a:lnTo>
                    <a:pt x="2213" y="3336"/>
                  </a:lnTo>
                  <a:lnTo>
                    <a:pt x="2294" y="3289"/>
                  </a:lnTo>
                  <a:lnTo>
                    <a:pt x="2372" y="3237"/>
                  </a:lnTo>
                  <a:lnTo>
                    <a:pt x="2448" y="3179"/>
                  </a:lnTo>
                  <a:lnTo>
                    <a:pt x="2517" y="3117"/>
                  </a:lnTo>
                  <a:lnTo>
                    <a:pt x="2584" y="3051"/>
                  </a:lnTo>
                  <a:lnTo>
                    <a:pt x="2646" y="2981"/>
                  </a:lnTo>
                  <a:lnTo>
                    <a:pt x="2702" y="2905"/>
                  </a:lnTo>
                  <a:lnTo>
                    <a:pt x="2754" y="2828"/>
                  </a:lnTo>
                  <a:lnTo>
                    <a:pt x="2802" y="2746"/>
                  </a:lnTo>
                  <a:lnTo>
                    <a:pt x="2843" y="2660"/>
                  </a:lnTo>
                  <a:lnTo>
                    <a:pt x="2878" y="2572"/>
                  </a:lnTo>
                  <a:lnTo>
                    <a:pt x="2908" y="2481"/>
                  </a:lnTo>
                  <a:lnTo>
                    <a:pt x="2932" y="2386"/>
                  </a:lnTo>
                  <a:lnTo>
                    <a:pt x="2949" y="2290"/>
                  </a:lnTo>
                  <a:lnTo>
                    <a:pt x="2959" y="2192"/>
                  </a:lnTo>
                  <a:lnTo>
                    <a:pt x="2963" y="2091"/>
                  </a:lnTo>
                  <a:lnTo>
                    <a:pt x="2959" y="1992"/>
                  </a:lnTo>
                  <a:lnTo>
                    <a:pt x="2949" y="1893"/>
                  </a:lnTo>
                  <a:lnTo>
                    <a:pt x="2932" y="1796"/>
                  </a:lnTo>
                  <a:lnTo>
                    <a:pt x="2908" y="1703"/>
                  </a:lnTo>
                  <a:lnTo>
                    <a:pt x="2878" y="1611"/>
                  </a:lnTo>
                  <a:lnTo>
                    <a:pt x="2843" y="1524"/>
                  </a:lnTo>
                  <a:lnTo>
                    <a:pt x="2802" y="1438"/>
                  </a:lnTo>
                  <a:lnTo>
                    <a:pt x="2754" y="1356"/>
                  </a:lnTo>
                  <a:lnTo>
                    <a:pt x="2702" y="1277"/>
                  </a:lnTo>
                  <a:lnTo>
                    <a:pt x="2646" y="1203"/>
                  </a:lnTo>
                  <a:lnTo>
                    <a:pt x="2584" y="1132"/>
                  </a:lnTo>
                  <a:lnTo>
                    <a:pt x="2517" y="1065"/>
                  </a:lnTo>
                  <a:lnTo>
                    <a:pt x="2448" y="1003"/>
                  </a:lnTo>
                  <a:lnTo>
                    <a:pt x="2372" y="947"/>
                  </a:lnTo>
                  <a:lnTo>
                    <a:pt x="2294" y="895"/>
                  </a:lnTo>
                  <a:lnTo>
                    <a:pt x="2213" y="848"/>
                  </a:lnTo>
                  <a:lnTo>
                    <a:pt x="2128" y="806"/>
                  </a:lnTo>
                  <a:lnTo>
                    <a:pt x="2039" y="770"/>
                  </a:lnTo>
                  <a:lnTo>
                    <a:pt x="1948" y="741"/>
                  </a:lnTo>
                  <a:lnTo>
                    <a:pt x="1854" y="717"/>
                  </a:lnTo>
                  <a:lnTo>
                    <a:pt x="1758" y="701"/>
                  </a:lnTo>
                  <a:lnTo>
                    <a:pt x="1659" y="690"/>
                  </a:lnTo>
                  <a:lnTo>
                    <a:pt x="1559" y="686"/>
                  </a:lnTo>
                  <a:close/>
                  <a:moveTo>
                    <a:pt x="1441" y="148"/>
                  </a:moveTo>
                  <a:lnTo>
                    <a:pt x="1441" y="288"/>
                  </a:lnTo>
                  <a:lnTo>
                    <a:pt x="1678" y="288"/>
                  </a:lnTo>
                  <a:lnTo>
                    <a:pt x="1678" y="148"/>
                  </a:lnTo>
                  <a:lnTo>
                    <a:pt x="1441" y="148"/>
                  </a:lnTo>
                  <a:close/>
                  <a:moveTo>
                    <a:pt x="1367" y="0"/>
                  </a:moveTo>
                  <a:lnTo>
                    <a:pt x="1752" y="0"/>
                  </a:lnTo>
                  <a:lnTo>
                    <a:pt x="1772" y="3"/>
                  </a:lnTo>
                  <a:lnTo>
                    <a:pt x="1790" y="11"/>
                  </a:lnTo>
                  <a:lnTo>
                    <a:pt x="1804" y="22"/>
                  </a:lnTo>
                  <a:lnTo>
                    <a:pt x="1816" y="37"/>
                  </a:lnTo>
                  <a:lnTo>
                    <a:pt x="1823" y="54"/>
                  </a:lnTo>
                  <a:lnTo>
                    <a:pt x="1826" y="74"/>
                  </a:lnTo>
                  <a:lnTo>
                    <a:pt x="1826" y="361"/>
                  </a:lnTo>
                  <a:lnTo>
                    <a:pt x="1823" y="381"/>
                  </a:lnTo>
                  <a:lnTo>
                    <a:pt x="1816" y="399"/>
                  </a:lnTo>
                  <a:lnTo>
                    <a:pt x="1804" y="414"/>
                  </a:lnTo>
                  <a:lnTo>
                    <a:pt x="1790" y="426"/>
                  </a:lnTo>
                  <a:lnTo>
                    <a:pt x="1772" y="433"/>
                  </a:lnTo>
                  <a:lnTo>
                    <a:pt x="1752" y="436"/>
                  </a:lnTo>
                  <a:lnTo>
                    <a:pt x="1634" y="436"/>
                  </a:lnTo>
                  <a:lnTo>
                    <a:pt x="1634" y="532"/>
                  </a:lnTo>
                  <a:lnTo>
                    <a:pt x="1735" y="540"/>
                  </a:lnTo>
                  <a:lnTo>
                    <a:pt x="1836" y="555"/>
                  </a:lnTo>
                  <a:lnTo>
                    <a:pt x="1934" y="576"/>
                  </a:lnTo>
                  <a:lnTo>
                    <a:pt x="2030" y="603"/>
                  </a:lnTo>
                  <a:lnTo>
                    <a:pt x="2123" y="636"/>
                  </a:lnTo>
                  <a:lnTo>
                    <a:pt x="2214" y="674"/>
                  </a:lnTo>
                  <a:lnTo>
                    <a:pt x="2301" y="718"/>
                  </a:lnTo>
                  <a:lnTo>
                    <a:pt x="2386" y="768"/>
                  </a:lnTo>
                  <a:lnTo>
                    <a:pt x="2466" y="821"/>
                  </a:lnTo>
                  <a:lnTo>
                    <a:pt x="2543" y="881"/>
                  </a:lnTo>
                  <a:lnTo>
                    <a:pt x="2616" y="945"/>
                  </a:lnTo>
                  <a:lnTo>
                    <a:pt x="2686" y="1012"/>
                  </a:lnTo>
                  <a:lnTo>
                    <a:pt x="2750" y="1085"/>
                  </a:lnTo>
                  <a:lnTo>
                    <a:pt x="2811" y="1161"/>
                  </a:lnTo>
                  <a:lnTo>
                    <a:pt x="2866" y="1241"/>
                  </a:lnTo>
                  <a:lnTo>
                    <a:pt x="2917" y="1324"/>
                  </a:lnTo>
                  <a:lnTo>
                    <a:pt x="2963" y="1410"/>
                  </a:lnTo>
                  <a:lnTo>
                    <a:pt x="3002" y="1500"/>
                  </a:lnTo>
                  <a:lnTo>
                    <a:pt x="3037" y="1593"/>
                  </a:lnTo>
                  <a:lnTo>
                    <a:pt x="3066" y="1689"/>
                  </a:lnTo>
                  <a:lnTo>
                    <a:pt x="3089" y="1786"/>
                  </a:lnTo>
                  <a:lnTo>
                    <a:pt x="3105" y="1886"/>
                  </a:lnTo>
                  <a:lnTo>
                    <a:pt x="3115" y="1988"/>
                  </a:lnTo>
                  <a:lnTo>
                    <a:pt x="3119" y="2091"/>
                  </a:lnTo>
                  <a:lnTo>
                    <a:pt x="3115" y="2195"/>
                  </a:lnTo>
                  <a:lnTo>
                    <a:pt x="3105" y="2294"/>
                  </a:lnTo>
                  <a:lnTo>
                    <a:pt x="3089" y="2394"/>
                  </a:lnTo>
                  <a:lnTo>
                    <a:pt x="3067" y="2491"/>
                  </a:lnTo>
                  <a:lnTo>
                    <a:pt x="3039" y="2585"/>
                  </a:lnTo>
                  <a:lnTo>
                    <a:pt x="3005" y="2676"/>
                  </a:lnTo>
                  <a:lnTo>
                    <a:pt x="2966" y="2766"/>
                  </a:lnTo>
                  <a:lnTo>
                    <a:pt x="2922" y="2851"/>
                  </a:lnTo>
                  <a:lnTo>
                    <a:pt x="2872" y="2934"/>
                  </a:lnTo>
                  <a:lnTo>
                    <a:pt x="2818" y="3013"/>
                  </a:lnTo>
                  <a:lnTo>
                    <a:pt x="2759" y="3088"/>
                  </a:lnTo>
                  <a:lnTo>
                    <a:pt x="2695" y="3161"/>
                  </a:lnTo>
                  <a:lnTo>
                    <a:pt x="2627" y="3228"/>
                  </a:lnTo>
                  <a:lnTo>
                    <a:pt x="2555" y="3293"/>
                  </a:lnTo>
                  <a:lnTo>
                    <a:pt x="2480" y="3351"/>
                  </a:lnTo>
                  <a:lnTo>
                    <a:pt x="2400" y="3406"/>
                  </a:lnTo>
                  <a:lnTo>
                    <a:pt x="2318" y="3456"/>
                  </a:lnTo>
                  <a:lnTo>
                    <a:pt x="2232" y="3500"/>
                  </a:lnTo>
                  <a:lnTo>
                    <a:pt x="2143" y="3540"/>
                  </a:lnTo>
                  <a:lnTo>
                    <a:pt x="2052" y="3573"/>
                  </a:lnTo>
                  <a:lnTo>
                    <a:pt x="1958" y="3601"/>
                  </a:lnTo>
                  <a:lnTo>
                    <a:pt x="1861" y="3624"/>
                  </a:lnTo>
                  <a:lnTo>
                    <a:pt x="1762" y="3640"/>
                  </a:lnTo>
                  <a:lnTo>
                    <a:pt x="1661" y="3650"/>
                  </a:lnTo>
                  <a:lnTo>
                    <a:pt x="1559" y="3653"/>
                  </a:lnTo>
                  <a:lnTo>
                    <a:pt x="1457" y="3650"/>
                  </a:lnTo>
                  <a:lnTo>
                    <a:pt x="1357" y="3640"/>
                  </a:lnTo>
                  <a:lnTo>
                    <a:pt x="1258" y="3624"/>
                  </a:lnTo>
                  <a:lnTo>
                    <a:pt x="1162" y="3601"/>
                  </a:lnTo>
                  <a:lnTo>
                    <a:pt x="1068" y="3573"/>
                  </a:lnTo>
                  <a:lnTo>
                    <a:pt x="976" y="3540"/>
                  </a:lnTo>
                  <a:lnTo>
                    <a:pt x="887" y="3500"/>
                  </a:lnTo>
                  <a:lnTo>
                    <a:pt x="801" y="3456"/>
                  </a:lnTo>
                  <a:lnTo>
                    <a:pt x="719" y="3406"/>
                  </a:lnTo>
                  <a:lnTo>
                    <a:pt x="639" y="3351"/>
                  </a:lnTo>
                  <a:lnTo>
                    <a:pt x="564" y="3293"/>
                  </a:lnTo>
                  <a:lnTo>
                    <a:pt x="492" y="3228"/>
                  </a:lnTo>
                  <a:lnTo>
                    <a:pt x="424" y="3161"/>
                  </a:lnTo>
                  <a:lnTo>
                    <a:pt x="361" y="3088"/>
                  </a:lnTo>
                  <a:lnTo>
                    <a:pt x="301" y="3013"/>
                  </a:lnTo>
                  <a:lnTo>
                    <a:pt x="247" y="2934"/>
                  </a:lnTo>
                  <a:lnTo>
                    <a:pt x="197" y="2851"/>
                  </a:lnTo>
                  <a:lnTo>
                    <a:pt x="153" y="2766"/>
                  </a:lnTo>
                  <a:lnTo>
                    <a:pt x="114" y="2676"/>
                  </a:lnTo>
                  <a:lnTo>
                    <a:pt x="80" y="2585"/>
                  </a:lnTo>
                  <a:lnTo>
                    <a:pt x="52" y="2491"/>
                  </a:lnTo>
                  <a:lnTo>
                    <a:pt x="30" y="2394"/>
                  </a:lnTo>
                  <a:lnTo>
                    <a:pt x="13" y="2294"/>
                  </a:lnTo>
                  <a:lnTo>
                    <a:pt x="3" y="2195"/>
                  </a:lnTo>
                  <a:lnTo>
                    <a:pt x="0" y="2091"/>
                  </a:lnTo>
                  <a:lnTo>
                    <a:pt x="3" y="1988"/>
                  </a:lnTo>
                  <a:lnTo>
                    <a:pt x="13" y="1886"/>
                  </a:lnTo>
                  <a:lnTo>
                    <a:pt x="30" y="1786"/>
                  </a:lnTo>
                  <a:lnTo>
                    <a:pt x="53" y="1689"/>
                  </a:lnTo>
                  <a:lnTo>
                    <a:pt x="82" y="1593"/>
                  </a:lnTo>
                  <a:lnTo>
                    <a:pt x="116" y="1500"/>
                  </a:lnTo>
                  <a:lnTo>
                    <a:pt x="156" y="1410"/>
                  </a:lnTo>
                  <a:lnTo>
                    <a:pt x="201" y="1324"/>
                  </a:lnTo>
                  <a:lnTo>
                    <a:pt x="252" y="1241"/>
                  </a:lnTo>
                  <a:lnTo>
                    <a:pt x="308" y="1161"/>
                  </a:lnTo>
                  <a:lnTo>
                    <a:pt x="369" y="1085"/>
                  </a:lnTo>
                  <a:lnTo>
                    <a:pt x="433" y="1012"/>
                  </a:lnTo>
                  <a:lnTo>
                    <a:pt x="503" y="945"/>
                  </a:lnTo>
                  <a:lnTo>
                    <a:pt x="576" y="881"/>
                  </a:lnTo>
                  <a:lnTo>
                    <a:pt x="652" y="821"/>
                  </a:lnTo>
                  <a:lnTo>
                    <a:pt x="733" y="768"/>
                  </a:lnTo>
                  <a:lnTo>
                    <a:pt x="817" y="718"/>
                  </a:lnTo>
                  <a:lnTo>
                    <a:pt x="905" y="674"/>
                  </a:lnTo>
                  <a:lnTo>
                    <a:pt x="996" y="636"/>
                  </a:lnTo>
                  <a:lnTo>
                    <a:pt x="1089" y="603"/>
                  </a:lnTo>
                  <a:lnTo>
                    <a:pt x="1185" y="576"/>
                  </a:lnTo>
                  <a:lnTo>
                    <a:pt x="1282" y="555"/>
                  </a:lnTo>
                  <a:lnTo>
                    <a:pt x="1383" y="540"/>
                  </a:lnTo>
                  <a:lnTo>
                    <a:pt x="1485" y="532"/>
                  </a:lnTo>
                  <a:lnTo>
                    <a:pt x="1485" y="436"/>
                  </a:lnTo>
                  <a:lnTo>
                    <a:pt x="1367" y="436"/>
                  </a:lnTo>
                  <a:lnTo>
                    <a:pt x="1347" y="433"/>
                  </a:lnTo>
                  <a:lnTo>
                    <a:pt x="1329" y="426"/>
                  </a:lnTo>
                  <a:lnTo>
                    <a:pt x="1315" y="414"/>
                  </a:lnTo>
                  <a:lnTo>
                    <a:pt x="1302" y="399"/>
                  </a:lnTo>
                  <a:lnTo>
                    <a:pt x="1296" y="381"/>
                  </a:lnTo>
                  <a:lnTo>
                    <a:pt x="1292" y="361"/>
                  </a:lnTo>
                  <a:lnTo>
                    <a:pt x="1292" y="74"/>
                  </a:lnTo>
                  <a:lnTo>
                    <a:pt x="1296" y="54"/>
                  </a:lnTo>
                  <a:lnTo>
                    <a:pt x="1302" y="37"/>
                  </a:lnTo>
                  <a:lnTo>
                    <a:pt x="1315" y="22"/>
                  </a:lnTo>
                  <a:lnTo>
                    <a:pt x="1329" y="11"/>
                  </a:lnTo>
                  <a:lnTo>
                    <a:pt x="1347" y="3"/>
                  </a:lnTo>
                  <a:lnTo>
                    <a:pt x="1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6" name="Freeform 401"/>
            <p:cNvSpPr>
              <a:spLocks noEditPoints="1"/>
            </p:cNvSpPr>
            <p:nvPr/>
          </p:nvSpPr>
          <p:spPr bwMode="auto">
            <a:xfrm>
              <a:off x="4627563" y="5235576"/>
              <a:ext cx="179388" cy="180975"/>
            </a:xfrm>
            <a:custGeom>
              <a:avLst/>
              <a:gdLst>
                <a:gd name="T0" fmla="*/ 405 w 1132"/>
                <a:gd name="T1" fmla="*/ 510 h 1133"/>
                <a:gd name="T2" fmla="*/ 223 w 1132"/>
                <a:gd name="T3" fmla="*/ 910 h 1133"/>
                <a:gd name="T4" fmla="*/ 623 w 1132"/>
                <a:gd name="T5" fmla="*/ 728 h 1133"/>
                <a:gd name="T6" fmla="*/ 405 w 1132"/>
                <a:gd name="T7" fmla="*/ 510 h 1133"/>
                <a:gd name="T8" fmla="*/ 910 w 1132"/>
                <a:gd name="T9" fmla="*/ 223 h 1133"/>
                <a:gd name="T10" fmla="*/ 510 w 1132"/>
                <a:gd name="T11" fmla="*/ 404 h 1133"/>
                <a:gd name="T12" fmla="*/ 728 w 1132"/>
                <a:gd name="T13" fmla="*/ 623 h 1133"/>
                <a:gd name="T14" fmla="*/ 910 w 1132"/>
                <a:gd name="T15" fmla="*/ 223 h 1133"/>
                <a:gd name="T16" fmla="*/ 1063 w 1132"/>
                <a:gd name="T17" fmla="*/ 0 h 1133"/>
                <a:gd name="T18" fmla="*/ 1080 w 1132"/>
                <a:gd name="T19" fmla="*/ 3 h 1133"/>
                <a:gd name="T20" fmla="*/ 1097 w 1132"/>
                <a:gd name="T21" fmla="*/ 11 h 1133"/>
                <a:gd name="T22" fmla="*/ 1111 w 1132"/>
                <a:gd name="T23" fmla="*/ 22 h 1133"/>
                <a:gd name="T24" fmla="*/ 1122 w 1132"/>
                <a:gd name="T25" fmla="*/ 36 h 1133"/>
                <a:gd name="T26" fmla="*/ 1129 w 1132"/>
                <a:gd name="T27" fmla="*/ 52 h 1133"/>
                <a:gd name="T28" fmla="*/ 1132 w 1132"/>
                <a:gd name="T29" fmla="*/ 70 h 1133"/>
                <a:gd name="T30" fmla="*/ 1131 w 1132"/>
                <a:gd name="T31" fmla="*/ 87 h 1133"/>
                <a:gd name="T32" fmla="*/ 1126 w 1132"/>
                <a:gd name="T33" fmla="*/ 104 h 1133"/>
                <a:gd name="T34" fmla="*/ 818 w 1132"/>
                <a:gd name="T35" fmla="*/ 782 h 1133"/>
                <a:gd name="T36" fmla="*/ 818 w 1132"/>
                <a:gd name="T37" fmla="*/ 784 h 1133"/>
                <a:gd name="T38" fmla="*/ 816 w 1132"/>
                <a:gd name="T39" fmla="*/ 787 h 1133"/>
                <a:gd name="T40" fmla="*/ 814 w 1132"/>
                <a:gd name="T41" fmla="*/ 790 h 1133"/>
                <a:gd name="T42" fmla="*/ 812 w 1132"/>
                <a:gd name="T43" fmla="*/ 793 h 1133"/>
                <a:gd name="T44" fmla="*/ 810 w 1132"/>
                <a:gd name="T45" fmla="*/ 796 h 1133"/>
                <a:gd name="T46" fmla="*/ 808 w 1132"/>
                <a:gd name="T47" fmla="*/ 798 h 1133"/>
                <a:gd name="T48" fmla="*/ 803 w 1132"/>
                <a:gd name="T49" fmla="*/ 804 h 1133"/>
                <a:gd name="T50" fmla="*/ 798 w 1132"/>
                <a:gd name="T51" fmla="*/ 808 h 1133"/>
                <a:gd name="T52" fmla="*/ 796 w 1132"/>
                <a:gd name="T53" fmla="*/ 810 h 1133"/>
                <a:gd name="T54" fmla="*/ 792 w 1132"/>
                <a:gd name="T55" fmla="*/ 813 h 1133"/>
                <a:gd name="T56" fmla="*/ 789 w 1132"/>
                <a:gd name="T57" fmla="*/ 815 h 1133"/>
                <a:gd name="T58" fmla="*/ 787 w 1132"/>
                <a:gd name="T59" fmla="*/ 816 h 1133"/>
                <a:gd name="T60" fmla="*/ 783 w 1132"/>
                <a:gd name="T61" fmla="*/ 818 h 1133"/>
                <a:gd name="T62" fmla="*/ 781 w 1132"/>
                <a:gd name="T63" fmla="*/ 819 h 1133"/>
                <a:gd name="T64" fmla="*/ 104 w 1132"/>
                <a:gd name="T65" fmla="*/ 1126 h 1133"/>
                <a:gd name="T66" fmla="*/ 90 w 1132"/>
                <a:gd name="T67" fmla="*/ 1132 h 1133"/>
                <a:gd name="T68" fmla="*/ 75 w 1132"/>
                <a:gd name="T69" fmla="*/ 1133 h 1133"/>
                <a:gd name="T70" fmla="*/ 56 w 1132"/>
                <a:gd name="T71" fmla="*/ 1131 h 1133"/>
                <a:gd name="T72" fmla="*/ 38 w 1132"/>
                <a:gd name="T73" fmla="*/ 1123 h 1133"/>
                <a:gd name="T74" fmla="*/ 23 w 1132"/>
                <a:gd name="T75" fmla="*/ 1112 h 1133"/>
                <a:gd name="T76" fmla="*/ 10 w 1132"/>
                <a:gd name="T77" fmla="*/ 1098 h 1133"/>
                <a:gd name="T78" fmla="*/ 4 w 1132"/>
                <a:gd name="T79" fmla="*/ 1081 h 1133"/>
                <a:gd name="T80" fmla="*/ 0 w 1132"/>
                <a:gd name="T81" fmla="*/ 1063 h 1133"/>
                <a:gd name="T82" fmla="*/ 1 w 1132"/>
                <a:gd name="T83" fmla="*/ 1046 h 1133"/>
                <a:gd name="T84" fmla="*/ 7 w 1132"/>
                <a:gd name="T85" fmla="*/ 1029 h 1133"/>
                <a:gd name="T86" fmla="*/ 315 w 1132"/>
                <a:gd name="T87" fmla="*/ 351 h 1133"/>
                <a:gd name="T88" fmla="*/ 315 w 1132"/>
                <a:gd name="T89" fmla="*/ 349 h 1133"/>
                <a:gd name="T90" fmla="*/ 317 w 1132"/>
                <a:gd name="T91" fmla="*/ 346 h 1133"/>
                <a:gd name="T92" fmla="*/ 319 w 1132"/>
                <a:gd name="T93" fmla="*/ 343 h 1133"/>
                <a:gd name="T94" fmla="*/ 320 w 1132"/>
                <a:gd name="T95" fmla="*/ 340 h 1133"/>
                <a:gd name="T96" fmla="*/ 323 w 1132"/>
                <a:gd name="T97" fmla="*/ 337 h 1133"/>
                <a:gd name="T98" fmla="*/ 325 w 1132"/>
                <a:gd name="T99" fmla="*/ 335 h 1133"/>
                <a:gd name="T100" fmla="*/ 329 w 1132"/>
                <a:gd name="T101" fmla="*/ 329 h 1133"/>
                <a:gd name="T102" fmla="*/ 335 w 1132"/>
                <a:gd name="T103" fmla="*/ 325 h 1133"/>
                <a:gd name="T104" fmla="*/ 337 w 1132"/>
                <a:gd name="T105" fmla="*/ 324 h 1133"/>
                <a:gd name="T106" fmla="*/ 340 w 1132"/>
                <a:gd name="T107" fmla="*/ 320 h 1133"/>
                <a:gd name="T108" fmla="*/ 344 w 1132"/>
                <a:gd name="T109" fmla="*/ 319 h 1133"/>
                <a:gd name="T110" fmla="*/ 346 w 1132"/>
                <a:gd name="T111" fmla="*/ 317 h 1133"/>
                <a:gd name="T112" fmla="*/ 349 w 1132"/>
                <a:gd name="T113" fmla="*/ 316 h 1133"/>
                <a:gd name="T114" fmla="*/ 351 w 1132"/>
                <a:gd name="T115" fmla="*/ 315 h 1133"/>
                <a:gd name="T116" fmla="*/ 1028 w 1132"/>
                <a:gd name="T117" fmla="*/ 6 h 1133"/>
                <a:gd name="T118" fmla="*/ 1045 w 1132"/>
                <a:gd name="T119" fmla="*/ 1 h 1133"/>
                <a:gd name="T120" fmla="*/ 1063 w 1132"/>
                <a:gd name="T121" fmla="*/ 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32" h="1133">
                  <a:moveTo>
                    <a:pt x="405" y="510"/>
                  </a:moveTo>
                  <a:lnTo>
                    <a:pt x="223" y="910"/>
                  </a:lnTo>
                  <a:lnTo>
                    <a:pt x="623" y="728"/>
                  </a:lnTo>
                  <a:lnTo>
                    <a:pt x="405" y="510"/>
                  </a:lnTo>
                  <a:close/>
                  <a:moveTo>
                    <a:pt x="910" y="223"/>
                  </a:moveTo>
                  <a:lnTo>
                    <a:pt x="510" y="404"/>
                  </a:lnTo>
                  <a:lnTo>
                    <a:pt x="728" y="623"/>
                  </a:lnTo>
                  <a:lnTo>
                    <a:pt x="910" y="223"/>
                  </a:lnTo>
                  <a:close/>
                  <a:moveTo>
                    <a:pt x="1063" y="0"/>
                  </a:moveTo>
                  <a:lnTo>
                    <a:pt x="1080" y="3"/>
                  </a:lnTo>
                  <a:lnTo>
                    <a:pt x="1097" y="11"/>
                  </a:lnTo>
                  <a:lnTo>
                    <a:pt x="1111" y="22"/>
                  </a:lnTo>
                  <a:lnTo>
                    <a:pt x="1122" y="36"/>
                  </a:lnTo>
                  <a:lnTo>
                    <a:pt x="1129" y="52"/>
                  </a:lnTo>
                  <a:lnTo>
                    <a:pt x="1132" y="70"/>
                  </a:lnTo>
                  <a:lnTo>
                    <a:pt x="1131" y="87"/>
                  </a:lnTo>
                  <a:lnTo>
                    <a:pt x="1126" y="104"/>
                  </a:lnTo>
                  <a:lnTo>
                    <a:pt x="818" y="782"/>
                  </a:lnTo>
                  <a:lnTo>
                    <a:pt x="818" y="784"/>
                  </a:lnTo>
                  <a:lnTo>
                    <a:pt x="816" y="787"/>
                  </a:lnTo>
                  <a:lnTo>
                    <a:pt x="814" y="790"/>
                  </a:lnTo>
                  <a:lnTo>
                    <a:pt x="812" y="793"/>
                  </a:lnTo>
                  <a:lnTo>
                    <a:pt x="810" y="796"/>
                  </a:lnTo>
                  <a:lnTo>
                    <a:pt x="808" y="798"/>
                  </a:lnTo>
                  <a:lnTo>
                    <a:pt x="803" y="804"/>
                  </a:lnTo>
                  <a:lnTo>
                    <a:pt x="798" y="808"/>
                  </a:lnTo>
                  <a:lnTo>
                    <a:pt x="796" y="810"/>
                  </a:lnTo>
                  <a:lnTo>
                    <a:pt x="792" y="813"/>
                  </a:lnTo>
                  <a:lnTo>
                    <a:pt x="789" y="815"/>
                  </a:lnTo>
                  <a:lnTo>
                    <a:pt x="787" y="816"/>
                  </a:lnTo>
                  <a:lnTo>
                    <a:pt x="783" y="818"/>
                  </a:lnTo>
                  <a:lnTo>
                    <a:pt x="781" y="819"/>
                  </a:lnTo>
                  <a:lnTo>
                    <a:pt x="104" y="1126"/>
                  </a:lnTo>
                  <a:lnTo>
                    <a:pt x="90" y="1132"/>
                  </a:lnTo>
                  <a:lnTo>
                    <a:pt x="75" y="1133"/>
                  </a:lnTo>
                  <a:lnTo>
                    <a:pt x="56" y="1131"/>
                  </a:lnTo>
                  <a:lnTo>
                    <a:pt x="38" y="1123"/>
                  </a:lnTo>
                  <a:lnTo>
                    <a:pt x="23" y="1112"/>
                  </a:lnTo>
                  <a:lnTo>
                    <a:pt x="10" y="1098"/>
                  </a:lnTo>
                  <a:lnTo>
                    <a:pt x="4" y="1081"/>
                  </a:lnTo>
                  <a:lnTo>
                    <a:pt x="0" y="1063"/>
                  </a:lnTo>
                  <a:lnTo>
                    <a:pt x="1" y="1046"/>
                  </a:lnTo>
                  <a:lnTo>
                    <a:pt x="7" y="1029"/>
                  </a:lnTo>
                  <a:lnTo>
                    <a:pt x="315" y="351"/>
                  </a:lnTo>
                  <a:lnTo>
                    <a:pt x="315" y="349"/>
                  </a:lnTo>
                  <a:lnTo>
                    <a:pt x="317" y="346"/>
                  </a:lnTo>
                  <a:lnTo>
                    <a:pt x="319" y="343"/>
                  </a:lnTo>
                  <a:lnTo>
                    <a:pt x="320" y="340"/>
                  </a:lnTo>
                  <a:lnTo>
                    <a:pt x="323" y="337"/>
                  </a:lnTo>
                  <a:lnTo>
                    <a:pt x="325" y="335"/>
                  </a:lnTo>
                  <a:lnTo>
                    <a:pt x="329" y="329"/>
                  </a:lnTo>
                  <a:lnTo>
                    <a:pt x="335" y="325"/>
                  </a:lnTo>
                  <a:lnTo>
                    <a:pt x="337" y="324"/>
                  </a:lnTo>
                  <a:lnTo>
                    <a:pt x="340" y="320"/>
                  </a:lnTo>
                  <a:lnTo>
                    <a:pt x="344" y="319"/>
                  </a:lnTo>
                  <a:lnTo>
                    <a:pt x="346" y="317"/>
                  </a:lnTo>
                  <a:lnTo>
                    <a:pt x="349" y="316"/>
                  </a:lnTo>
                  <a:lnTo>
                    <a:pt x="351" y="315"/>
                  </a:lnTo>
                  <a:lnTo>
                    <a:pt x="1028" y="6"/>
                  </a:lnTo>
                  <a:lnTo>
                    <a:pt x="1045" y="1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5759770" y="3227840"/>
            <a:ext cx="1343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刷牙</a:t>
            </a:r>
            <a:endParaRPr lang="zh-CN" altLang="en-US" sz="2000" dirty="0">
              <a:solidFill>
                <a:schemeClr val="bg1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51" name="内容占位符 2"/>
          <p:cNvSpPr txBox="1">
            <a:spLocks noChangeArrowheads="1"/>
          </p:cNvSpPr>
          <p:nvPr/>
        </p:nvSpPr>
        <p:spPr bwMode="auto">
          <a:xfrm>
            <a:off x="2894660" y="4140455"/>
            <a:ext cx="4371605" cy="75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1-3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月更换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52" name="内容占位符 2"/>
          <p:cNvSpPr txBox="1">
            <a:spLocks noChangeArrowheads="1"/>
          </p:cNvSpPr>
          <p:nvPr/>
        </p:nvSpPr>
        <p:spPr bwMode="auto">
          <a:xfrm>
            <a:off x="2329209" y="2087103"/>
            <a:ext cx="4371605" cy="75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软毛儿童牙刷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53" name="内容占位符 2"/>
          <p:cNvSpPr txBox="1">
            <a:spLocks noChangeArrowheads="1"/>
          </p:cNvSpPr>
          <p:nvPr/>
        </p:nvSpPr>
        <p:spPr bwMode="auto">
          <a:xfrm>
            <a:off x="8475674" y="2087103"/>
            <a:ext cx="4371605" cy="75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含少量氟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54" name="内容占位符 2"/>
          <p:cNvSpPr txBox="1">
            <a:spLocks noChangeArrowheads="1"/>
          </p:cNvSpPr>
          <p:nvPr/>
        </p:nvSpPr>
        <p:spPr bwMode="auto">
          <a:xfrm>
            <a:off x="8395339" y="4102165"/>
            <a:ext cx="4371605" cy="75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泡沫不要太多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55" name="内容占位符 2"/>
          <p:cNvSpPr txBox="1">
            <a:spLocks noChangeArrowheads="1"/>
          </p:cNvSpPr>
          <p:nvPr/>
        </p:nvSpPr>
        <p:spPr bwMode="auto">
          <a:xfrm>
            <a:off x="4036226" y="5596494"/>
            <a:ext cx="4371605" cy="75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勤换牙膏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pic>
        <p:nvPicPr>
          <p:cNvPr id="56" name="图片 55" descr="C:/Users/Administrator/AppData/Local/Temp/picturecompress_20220325220429/output_1.pngoutput_1"/>
          <p:cNvPicPr>
            <a:picLocks noChangeAspect="1"/>
          </p:cNvPicPr>
          <p:nvPr/>
        </p:nvPicPr>
        <p:blipFill>
          <a:blip r:embed="rId2" cstate="email">
            <a:lum bright="12000"/>
          </a:blip>
          <a:srcRect/>
          <a:stretch>
            <a:fillRect/>
          </a:stretch>
        </p:blipFill>
        <p:spPr>
          <a:xfrm>
            <a:off x="0" y="3566795"/>
            <a:ext cx="4780915" cy="3291205"/>
          </a:xfrm>
          <a:prstGeom prst="rect">
            <a:avLst/>
          </a:prstGeom>
        </p:spPr>
      </p:pic>
      <p:pic>
        <p:nvPicPr>
          <p:cNvPr id="57" name="图片 56" descr="C:/Users/Administrator/AppData/Local/Temp/picturecompress_20220325220429/output_1.pngoutput_1"/>
          <p:cNvPicPr>
            <a:picLocks noChangeAspect="1"/>
          </p:cNvPicPr>
          <p:nvPr/>
        </p:nvPicPr>
        <p:blipFill>
          <a:blip r:embed="rId3" cstate="email">
            <a:lum bright="12000"/>
          </a:blip>
          <a:srcRect/>
          <a:stretch>
            <a:fillRect/>
          </a:stretch>
        </p:blipFill>
        <p:spPr>
          <a:xfrm>
            <a:off x="9016365" y="3974465"/>
            <a:ext cx="3175635" cy="2860675"/>
          </a:xfrm>
          <a:prstGeom prst="rect">
            <a:avLst/>
          </a:prstGeom>
        </p:spPr>
      </p:pic>
      <p:pic>
        <p:nvPicPr>
          <p:cNvPr id="58" name="图片 57" descr="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5145405"/>
            <a:ext cx="1776095" cy="1712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16964" y="637081"/>
            <a:ext cx="4014343" cy="4497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1878" y="405749"/>
            <a:ext cx="690172" cy="690172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01580" y="625121"/>
            <a:ext cx="3792512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如何保护牙齿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4562808" y="625121"/>
            <a:ext cx="535531" cy="461665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79252" y="440026"/>
            <a:ext cx="822328" cy="822328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3617173" y="648333"/>
            <a:ext cx="8434906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>
            <a:off x="1123825" y="1548452"/>
            <a:ext cx="10227176" cy="1107618"/>
            <a:chOff x="1123825" y="1548452"/>
            <a:chExt cx="10227176" cy="1107618"/>
          </a:xfrm>
        </p:grpSpPr>
        <p:sp>
          <p:nvSpPr>
            <p:cNvPr id="18" name="矩形: 圆角 17"/>
            <p:cNvSpPr/>
            <p:nvPr/>
          </p:nvSpPr>
          <p:spPr>
            <a:xfrm>
              <a:off x="1123825" y="1548452"/>
              <a:ext cx="9944350" cy="110761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5"/>
            <p:cNvSpPr/>
            <p:nvPr/>
          </p:nvSpPr>
          <p:spPr bwMode="auto">
            <a:xfrm>
              <a:off x="10255397" y="1548452"/>
              <a:ext cx="1095604" cy="1107618"/>
            </a:xfrm>
            <a:custGeom>
              <a:avLst/>
              <a:gdLst>
                <a:gd name="T0" fmla="*/ 108 w 217"/>
                <a:gd name="T1" fmla="*/ 0 h 217"/>
                <a:gd name="T2" fmla="*/ 0 w 217"/>
                <a:gd name="T3" fmla="*/ 109 h 217"/>
                <a:gd name="T4" fmla="*/ 0 w 217"/>
                <a:gd name="T5" fmla="*/ 109 h 217"/>
                <a:gd name="T6" fmla="*/ 0 w 217"/>
                <a:gd name="T7" fmla="*/ 109 h 217"/>
                <a:gd name="T8" fmla="*/ 0 w 217"/>
                <a:gd name="T9" fmla="*/ 217 h 217"/>
                <a:gd name="T10" fmla="*/ 108 w 217"/>
                <a:gd name="T11" fmla="*/ 217 h 217"/>
                <a:gd name="T12" fmla="*/ 217 w 217"/>
                <a:gd name="T13" fmla="*/ 109 h 217"/>
                <a:gd name="T14" fmla="*/ 217 w 217"/>
                <a:gd name="T15" fmla="*/ 0 h 217"/>
                <a:gd name="T16" fmla="*/ 108 w 217"/>
                <a:gd name="T1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217">
                  <a:moveTo>
                    <a:pt x="108" y="0"/>
                  </a:moveTo>
                  <a:cubicBezTo>
                    <a:pt x="49" y="0"/>
                    <a:pt x="0" y="4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08" y="217"/>
                    <a:pt x="108" y="217"/>
                    <a:pt x="108" y="217"/>
                  </a:cubicBezTo>
                  <a:cubicBezTo>
                    <a:pt x="168" y="217"/>
                    <a:pt x="217" y="169"/>
                    <a:pt x="217" y="109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2" cstate="email">
              <a:biLevel thresh="25000"/>
            </a:blip>
            <a:srcRect/>
            <a:stretch>
              <a:fillRect/>
            </a:stretch>
          </p:blipFill>
          <p:spPr>
            <a:xfrm>
              <a:off x="10220401" y="1659029"/>
              <a:ext cx="1095604" cy="886462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2085474" y="1659029"/>
              <a:ext cx="7860631" cy="874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</a:rPr>
                <a:t>牙膏横着挤满在牙刷上即可。含氟牙膏每次使用黄豆粒大小。小孩子使用的专用儿童牙膏，每次挤出绿豌豆大小的牙膏就足够了。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endParaRPr>
            </a:p>
          </p:txBody>
        </p:sp>
        <p:sp>
          <p:nvSpPr>
            <p:cNvPr id="36" name="矩形: 圆角 35"/>
            <p:cNvSpPr/>
            <p:nvPr/>
          </p:nvSpPr>
          <p:spPr>
            <a:xfrm>
              <a:off x="1319219" y="1727652"/>
              <a:ext cx="570862" cy="703452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01</a:t>
              </a:r>
              <a:endParaRPr lang="zh-CN" altLang="en-US" dirty="0">
                <a:latin typeface="思源黑体 Heavy" panose="020B0A00000000000000" pitchFamily="34" charset="-122"/>
                <a:ea typeface="思源黑体 Heavy" panose="020B0A00000000000000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123825" y="2875191"/>
            <a:ext cx="10192180" cy="1107618"/>
            <a:chOff x="1123825" y="2875191"/>
            <a:chExt cx="10192180" cy="1107618"/>
          </a:xfrm>
        </p:grpSpPr>
        <p:sp>
          <p:nvSpPr>
            <p:cNvPr id="47" name="矩形: 圆角 46"/>
            <p:cNvSpPr/>
            <p:nvPr/>
          </p:nvSpPr>
          <p:spPr>
            <a:xfrm>
              <a:off x="1123825" y="2875191"/>
              <a:ext cx="9944350" cy="110761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Freeform 5"/>
            <p:cNvSpPr/>
            <p:nvPr/>
          </p:nvSpPr>
          <p:spPr bwMode="auto">
            <a:xfrm>
              <a:off x="10220401" y="2875191"/>
              <a:ext cx="1095604" cy="1107618"/>
            </a:xfrm>
            <a:custGeom>
              <a:avLst/>
              <a:gdLst>
                <a:gd name="T0" fmla="*/ 108 w 217"/>
                <a:gd name="T1" fmla="*/ 0 h 217"/>
                <a:gd name="T2" fmla="*/ 0 w 217"/>
                <a:gd name="T3" fmla="*/ 109 h 217"/>
                <a:gd name="T4" fmla="*/ 0 w 217"/>
                <a:gd name="T5" fmla="*/ 109 h 217"/>
                <a:gd name="T6" fmla="*/ 0 w 217"/>
                <a:gd name="T7" fmla="*/ 109 h 217"/>
                <a:gd name="T8" fmla="*/ 0 w 217"/>
                <a:gd name="T9" fmla="*/ 217 h 217"/>
                <a:gd name="T10" fmla="*/ 108 w 217"/>
                <a:gd name="T11" fmla="*/ 217 h 217"/>
                <a:gd name="T12" fmla="*/ 217 w 217"/>
                <a:gd name="T13" fmla="*/ 109 h 217"/>
                <a:gd name="T14" fmla="*/ 217 w 217"/>
                <a:gd name="T15" fmla="*/ 0 h 217"/>
                <a:gd name="T16" fmla="*/ 108 w 217"/>
                <a:gd name="T1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217">
                  <a:moveTo>
                    <a:pt x="108" y="0"/>
                  </a:moveTo>
                  <a:cubicBezTo>
                    <a:pt x="49" y="0"/>
                    <a:pt x="0" y="4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08" y="217"/>
                    <a:pt x="108" y="217"/>
                    <a:pt x="108" y="217"/>
                  </a:cubicBezTo>
                  <a:cubicBezTo>
                    <a:pt x="168" y="217"/>
                    <a:pt x="217" y="169"/>
                    <a:pt x="217" y="109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2" cstate="email">
              <a:biLevel thresh="25000"/>
            </a:blip>
            <a:srcRect/>
            <a:stretch>
              <a:fillRect/>
            </a:stretch>
          </p:blipFill>
          <p:spPr>
            <a:xfrm>
              <a:off x="10185405" y="2985768"/>
              <a:ext cx="1095604" cy="886462"/>
            </a:xfrm>
            <a:prstGeom prst="rect">
              <a:avLst/>
            </a:prstGeom>
          </p:spPr>
        </p:pic>
        <p:sp>
          <p:nvSpPr>
            <p:cNvPr id="56" name="文本框 55"/>
            <p:cNvSpPr txBox="1"/>
            <p:nvPr/>
          </p:nvSpPr>
          <p:spPr>
            <a:xfrm>
              <a:off x="2085474" y="3176599"/>
              <a:ext cx="7860631" cy="459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</a:rPr>
                <a:t>使用软毛牙刷或电动牙刷，可以彻底、轻柔地刷洗。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endParaRPr>
            </a:p>
          </p:txBody>
        </p:sp>
        <p:sp>
          <p:nvSpPr>
            <p:cNvPr id="57" name="矩形: 圆角 56"/>
            <p:cNvSpPr/>
            <p:nvPr/>
          </p:nvSpPr>
          <p:spPr>
            <a:xfrm>
              <a:off x="1319219" y="3054391"/>
              <a:ext cx="570862" cy="703452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02</a:t>
              </a:r>
              <a:endParaRPr lang="zh-CN" altLang="en-US" dirty="0">
                <a:latin typeface="思源黑体 Heavy" panose="020B0A00000000000000" pitchFamily="34" charset="-122"/>
                <a:ea typeface="思源黑体 Heavy" panose="020B0A00000000000000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123825" y="4201927"/>
            <a:ext cx="10140141" cy="1733653"/>
            <a:chOff x="1123825" y="4201927"/>
            <a:chExt cx="10140141" cy="1733653"/>
          </a:xfrm>
        </p:grpSpPr>
        <p:sp>
          <p:nvSpPr>
            <p:cNvPr id="58" name="矩形: 圆角 57"/>
            <p:cNvSpPr/>
            <p:nvPr/>
          </p:nvSpPr>
          <p:spPr>
            <a:xfrm>
              <a:off x="1123825" y="4201928"/>
              <a:ext cx="9944350" cy="173365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Freeform 5"/>
            <p:cNvSpPr/>
            <p:nvPr/>
          </p:nvSpPr>
          <p:spPr bwMode="auto">
            <a:xfrm>
              <a:off x="10168362" y="4201927"/>
              <a:ext cx="1095604" cy="1733653"/>
            </a:xfrm>
            <a:custGeom>
              <a:avLst/>
              <a:gdLst>
                <a:gd name="T0" fmla="*/ 108 w 217"/>
                <a:gd name="T1" fmla="*/ 0 h 217"/>
                <a:gd name="T2" fmla="*/ 0 w 217"/>
                <a:gd name="T3" fmla="*/ 109 h 217"/>
                <a:gd name="T4" fmla="*/ 0 w 217"/>
                <a:gd name="T5" fmla="*/ 109 h 217"/>
                <a:gd name="T6" fmla="*/ 0 w 217"/>
                <a:gd name="T7" fmla="*/ 109 h 217"/>
                <a:gd name="T8" fmla="*/ 0 w 217"/>
                <a:gd name="T9" fmla="*/ 217 h 217"/>
                <a:gd name="T10" fmla="*/ 108 w 217"/>
                <a:gd name="T11" fmla="*/ 217 h 217"/>
                <a:gd name="T12" fmla="*/ 217 w 217"/>
                <a:gd name="T13" fmla="*/ 109 h 217"/>
                <a:gd name="T14" fmla="*/ 217 w 217"/>
                <a:gd name="T15" fmla="*/ 0 h 217"/>
                <a:gd name="T16" fmla="*/ 108 w 217"/>
                <a:gd name="T1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217">
                  <a:moveTo>
                    <a:pt x="108" y="0"/>
                  </a:moveTo>
                  <a:cubicBezTo>
                    <a:pt x="49" y="0"/>
                    <a:pt x="0" y="4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08" y="217"/>
                    <a:pt x="108" y="217"/>
                    <a:pt x="108" y="217"/>
                  </a:cubicBezTo>
                  <a:cubicBezTo>
                    <a:pt x="168" y="217"/>
                    <a:pt x="217" y="169"/>
                    <a:pt x="217" y="109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pic>
          <p:nvPicPr>
            <p:cNvPr id="60" name="图片 59"/>
            <p:cNvPicPr>
              <a:picLocks noChangeAspect="1"/>
            </p:cNvPicPr>
            <p:nvPr/>
          </p:nvPicPr>
          <p:blipFill rotWithShape="1">
            <a:blip r:embed="rId2" cstate="email">
              <a:biLevel thresh="25000"/>
            </a:blip>
            <a:srcRect/>
            <a:stretch>
              <a:fillRect/>
            </a:stretch>
          </p:blipFill>
          <p:spPr>
            <a:xfrm>
              <a:off x="10133366" y="4605887"/>
              <a:ext cx="1095604" cy="886462"/>
            </a:xfrm>
            <a:prstGeom prst="rect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2085474" y="4423126"/>
              <a:ext cx="7860631" cy="129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</a:rPr>
                <a:t>先刷前牙外侧，将刷头放于牙齿颈部，毛束与牙面成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</a:rPr>
                <a:t>45°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</a:rPr>
                <a:t>角，轻轻加压，使毛束的末端的一部分进入龈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</a:rPr>
                <a:t>-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</a:rPr>
                <a:t>牙交界区，并使部分刷毛进入牙间隙。牙刷沿前后方向水平颤动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</a:rPr>
                <a:t>4~5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</a:rPr>
                <a:t>次，颤动时牙刷移动仅约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</a:rPr>
                <a:t>1mm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</a:rPr>
                <a:t>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endParaRPr>
            </a:p>
          </p:txBody>
        </p:sp>
        <p:sp>
          <p:nvSpPr>
            <p:cNvPr id="62" name="矩形: 圆角 61"/>
            <p:cNvSpPr/>
            <p:nvPr/>
          </p:nvSpPr>
          <p:spPr>
            <a:xfrm>
              <a:off x="1319219" y="4716416"/>
              <a:ext cx="570862" cy="703452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03</a:t>
              </a:r>
              <a:endParaRPr lang="zh-CN" altLang="en-US" dirty="0">
                <a:latin typeface="思源黑体 Heavy" panose="020B0A00000000000000" pitchFamily="34" charset="-122"/>
                <a:ea typeface="思源黑体 Heavy" panose="020B0A00000000000000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16964" y="637081"/>
            <a:ext cx="4014343" cy="4497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1878" y="405749"/>
            <a:ext cx="690172" cy="690172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01580" y="625121"/>
            <a:ext cx="3792512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如何保护牙齿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4562808" y="625121"/>
            <a:ext cx="535531" cy="461665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79252" y="440026"/>
            <a:ext cx="822328" cy="822328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3617173" y="648333"/>
            <a:ext cx="8434906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123825" y="1548452"/>
            <a:ext cx="6945401" cy="1107618"/>
            <a:chOff x="1123825" y="1548452"/>
            <a:chExt cx="6945401" cy="1107618"/>
          </a:xfrm>
        </p:grpSpPr>
        <p:sp>
          <p:nvSpPr>
            <p:cNvPr id="18" name="矩形: 圆角 17"/>
            <p:cNvSpPr/>
            <p:nvPr/>
          </p:nvSpPr>
          <p:spPr>
            <a:xfrm>
              <a:off x="1123825" y="1548452"/>
              <a:ext cx="6608470" cy="110761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5"/>
            <p:cNvSpPr/>
            <p:nvPr/>
          </p:nvSpPr>
          <p:spPr bwMode="auto">
            <a:xfrm>
              <a:off x="6973622" y="1548452"/>
              <a:ext cx="1095604" cy="1107618"/>
            </a:xfrm>
            <a:custGeom>
              <a:avLst/>
              <a:gdLst>
                <a:gd name="T0" fmla="*/ 108 w 217"/>
                <a:gd name="T1" fmla="*/ 0 h 217"/>
                <a:gd name="T2" fmla="*/ 0 w 217"/>
                <a:gd name="T3" fmla="*/ 109 h 217"/>
                <a:gd name="T4" fmla="*/ 0 w 217"/>
                <a:gd name="T5" fmla="*/ 109 h 217"/>
                <a:gd name="T6" fmla="*/ 0 w 217"/>
                <a:gd name="T7" fmla="*/ 109 h 217"/>
                <a:gd name="T8" fmla="*/ 0 w 217"/>
                <a:gd name="T9" fmla="*/ 217 h 217"/>
                <a:gd name="T10" fmla="*/ 108 w 217"/>
                <a:gd name="T11" fmla="*/ 217 h 217"/>
                <a:gd name="T12" fmla="*/ 217 w 217"/>
                <a:gd name="T13" fmla="*/ 109 h 217"/>
                <a:gd name="T14" fmla="*/ 217 w 217"/>
                <a:gd name="T15" fmla="*/ 0 h 217"/>
                <a:gd name="T16" fmla="*/ 108 w 217"/>
                <a:gd name="T1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217">
                  <a:moveTo>
                    <a:pt x="108" y="0"/>
                  </a:moveTo>
                  <a:cubicBezTo>
                    <a:pt x="49" y="0"/>
                    <a:pt x="0" y="4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08" y="217"/>
                    <a:pt x="108" y="217"/>
                    <a:pt x="108" y="217"/>
                  </a:cubicBezTo>
                  <a:cubicBezTo>
                    <a:pt x="168" y="217"/>
                    <a:pt x="217" y="169"/>
                    <a:pt x="217" y="109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2" cstate="email">
              <a:biLevel thresh="25000"/>
            </a:blip>
            <a:srcRect/>
            <a:stretch>
              <a:fillRect/>
            </a:stretch>
          </p:blipFill>
          <p:spPr>
            <a:xfrm>
              <a:off x="6938626" y="1659029"/>
              <a:ext cx="1095604" cy="886462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2085474" y="1872742"/>
              <a:ext cx="4700337" cy="459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</a:rPr>
                <a:t>同样的方法刷后牙外侧。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endParaRPr>
            </a:p>
          </p:txBody>
        </p:sp>
        <p:sp>
          <p:nvSpPr>
            <p:cNvPr id="36" name="矩形: 圆角 35"/>
            <p:cNvSpPr/>
            <p:nvPr/>
          </p:nvSpPr>
          <p:spPr>
            <a:xfrm>
              <a:off x="1319219" y="1727652"/>
              <a:ext cx="570862" cy="703452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04</a:t>
              </a:r>
              <a:endParaRPr lang="zh-CN" altLang="en-US" dirty="0">
                <a:latin typeface="思源黑体 Heavy" panose="020B0A00000000000000" pitchFamily="34" charset="-122"/>
                <a:ea typeface="思源黑体 Heavy" panose="020B0A00000000000000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23825" y="2875191"/>
            <a:ext cx="6945401" cy="1107618"/>
            <a:chOff x="1123825" y="2875191"/>
            <a:chExt cx="6945401" cy="1107618"/>
          </a:xfrm>
        </p:grpSpPr>
        <p:sp>
          <p:nvSpPr>
            <p:cNvPr id="47" name="矩形: 圆角 46"/>
            <p:cNvSpPr/>
            <p:nvPr/>
          </p:nvSpPr>
          <p:spPr>
            <a:xfrm>
              <a:off x="1123825" y="2875191"/>
              <a:ext cx="6608470" cy="110761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Freeform 5"/>
            <p:cNvSpPr/>
            <p:nvPr/>
          </p:nvSpPr>
          <p:spPr bwMode="auto">
            <a:xfrm>
              <a:off x="6973622" y="2875191"/>
              <a:ext cx="1095604" cy="1107618"/>
            </a:xfrm>
            <a:custGeom>
              <a:avLst/>
              <a:gdLst>
                <a:gd name="T0" fmla="*/ 108 w 217"/>
                <a:gd name="T1" fmla="*/ 0 h 217"/>
                <a:gd name="T2" fmla="*/ 0 w 217"/>
                <a:gd name="T3" fmla="*/ 109 h 217"/>
                <a:gd name="T4" fmla="*/ 0 w 217"/>
                <a:gd name="T5" fmla="*/ 109 h 217"/>
                <a:gd name="T6" fmla="*/ 0 w 217"/>
                <a:gd name="T7" fmla="*/ 109 h 217"/>
                <a:gd name="T8" fmla="*/ 0 w 217"/>
                <a:gd name="T9" fmla="*/ 217 h 217"/>
                <a:gd name="T10" fmla="*/ 108 w 217"/>
                <a:gd name="T11" fmla="*/ 217 h 217"/>
                <a:gd name="T12" fmla="*/ 217 w 217"/>
                <a:gd name="T13" fmla="*/ 109 h 217"/>
                <a:gd name="T14" fmla="*/ 217 w 217"/>
                <a:gd name="T15" fmla="*/ 0 h 217"/>
                <a:gd name="T16" fmla="*/ 108 w 217"/>
                <a:gd name="T1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217">
                  <a:moveTo>
                    <a:pt x="108" y="0"/>
                  </a:moveTo>
                  <a:cubicBezTo>
                    <a:pt x="49" y="0"/>
                    <a:pt x="0" y="4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08" y="217"/>
                    <a:pt x="108" y="217"/>
                    <a:pt x="108" y="217"/>
                  </a:cubicBezTo>
                  <a:cubicBezTo>
                    <a:pt x="168" y="217"/>
                    <a:pt x="217" y="169"/>
                    <a:pt x="217" y="109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2" cstate="email">
              <a:biLevel thresh="25000"/>
            </a:blip>
            <a:srcRect/>
            <a:stretch>
              <a:fillRect/>
            </a:stretch>
          </p:blipFill>
          <p:spPr>
            <a:xfrm>
              <a:off x="6938626" y="2985768"/>
              <a:ext cx="1095604" cy="886462"/>
            </a:xfrm>
            <a:prstGeom prst="rect">
              <a:avLst/>
            </a:prstGeom>
          </p:spPr>
        </p:pic>
        <p:sp>
          <p:nvSpPr>
            <p:cNvPr id="56" name="文本框 55"/>
            <p:cNvSpPr txBox="1"/>
            <p:nvPr/>
          </p:nvSpPr>
          <p:spPr>
            <a:xfrm>
              <a:off x="2085475" y="3176599"/>
              <a:ext cx="4010525" cy="459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</a:rPr>
                <a:t>用同样的方法清洁牙齿的里面。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endParaRPr>
            </a:p>
          </p:txBody>
        </p:sp>
        <p:sp>
          <p:nvSpPr>
            <p:cNvPr id="57" name="矩形: 圆角 56"/>
            <p:cNvSpPr/>
            <p:nvPr/>
          </p:nvSpPr>
          <p:spPr>
            <a:xfrm>
              <a:off x="1319219" y="3054391"/>
              <a:ext cx="570862" cy="703452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05</a:t>
              </a:r>
              <a:endParaRPr lang="zh-CN" altLang="en-US" dirty="0">
                <a:latin typeface="思源黑体 Heavy" panose="020B0A00000000000000" pitchFamily="34" charset="-122"/>
                <a:ea typeface="思源黑体 Heavy" panose="020B0A00000000000000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23825" y="4201927"/>
            <a:ext cx="6945401" cy="1733653"/>
            <a:chOff x="1123825" y="4201927"/>
            <a:chExt cx="6945401" cy="1733653"/>
          </a:xfrm>
        </p:grpSpPr>
        <p:sp>
          <p:nvSpPr>
            <p:cNvPr id="58" name="矩形: 圆角 57"/>
            <p:cNvSpPr/>
            <p:nvPr/>
          </p:nvSpPr>
          <p:spPr>
            <a:xfrm>
              <a:off x="1123825" y="4201928"/>
              <a:ext cx="6608470" cy="173365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Freeform 5"/>
            <p:cNvSpPr/>
            <p:nvPr/>
          </p:nvSpPr>
          <p:spPr bwMode="auto">
            <a:xfrm>
              <a:off x="6973622" y="4201927"/>
              <a:ext cx="1095604" cy="1733653"/>
            </a:xfrm>
            <a:custGeom>
              <a:avLst/>
              <a:gdLst>
                <a:gd name="T0" fmla="*/ 108 w 217"/>
                <a:gd name="T1" fmla="*/ 0 h 217"/>
                <a:gd name="T2" fmla="*/ 0 w 217"/>
                <a:gd name="T3" fmla="*/ 109 h 217"/>
                <a:gd name="T4" fmla="*/ 0 w 217"/>
                <a:gd name="T5" fmla="*/ 109 h 217"/>
                <a:gd name="T6" fmla="*/ 0 w 217"/>
                <a:gd name="T7" fmla="*/ 109 h 217"/>
                <a:gd name="T8" fmla="*/ 0 w 217"/>
                <a:gd name="T9" fmla="*/ 217 h 217"/>
                <a:gd name="T10" fmla="*/ 108 w 217"/>
                <a:gd name="T11" fmla="*/ 217 h 217"/>
                <a:gd name="T12" fmla="*/ 217 w 217"/>
                <a:gd name="T13" fmla="*/ 109 h 217"/>
                <a:gd name="T14" fmla="*/ 217 w 217"/>
                <a:gd name="T15" fmla="*/ 0 h 217"/>
                <a:gd name="T16" fmla="*/ 108 w 217"/>
                <a:gd name="T1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217">
                  <a:moveTo>
                    <a:pt x="108" y="0"/>
                  </a:moveTo>
                  <a:cubicBezTo>
                    <a:pt x="49" y="0"/>
                    <a:pt x="0" y="4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08" y="217"/>
                    <a:pt x="108" y="217"/>
                    <a:pt x="108" y="217"/>
                  </a:cubicBezTo>
                  <a:cubicBezTo>
                    <a:pt x="168" y="217"/>
                    <a:pt x="217" y="169"/>
                    <a:pt x="217" y="109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pic>
          <p:nvPicPr>
            <p:cNvPr id="60" name="图片 59"/>
            <p:cNvPicPr>
              <a:picLocks noChangeAspect="1"/>
            </p:cNvPicPr>
            <p:nvPr/>
          </p:nvPicPr>
          <p:blipFill rotWithShape="1">
            <a:blip r:embed="rId2" cstate="email">
              <a:biLevel thresh="25000"/>
            </a:blip>
            <a:srcRect/>
            <a:stretch>
              <a:fillRect/>
            </a:stretch>
          </p:blipFill>
          <p:spPr>
            <a:xfrm>
              <a:off x="6938626" y="4605887"/>
              <a:ext cx="1095604" cy="886462"/>
            </a:xfrm>
            <a:prstGeom prst="rect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2085474" y="4423126"/>
              <a:ext cx="4427621" cy="129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</a:rPr>
                <a:t>刷上下前牙的舌面时，可将牙刷头竖起，以刷头的前部接触近牙龈的牙面，做上下的颤动。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endParaRPr>
            </a:p>
          </p:txBody>
        </p:sp>
        <p:sp>
          <p:nvSpPr>
            <p:cNvPr id="62" name="矩形: 圆角 61"/>
            <p:cNvSpPr/>
            <p:nvPr/>
          </p:nvSpPr>
          <p:spPr>
            <a:xfrm>
              <a:off x="1319219" y="4716416"/>
              <a:ext cx="570862" cy="703452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06</a:t>
              </a:r>
              <a:endParaRPr lang="zh-CN" altLang="en-US" dirty="0">
                <a:latin typeface="思源黑体 Heavy" panose="020B0A00000000000000" pitchFamily="34" charset="-122"/>
                <a:ea typeface="思源黑体 Heavy" panose="020B0A00000000000000" pitchFamily="34" charset="-122"/>
              </a:endParaRPr>
            </a:p>
          </p:txBody>
        </p:sp>
      </p:grpSp>
      <p:pic>
        <p:nvPicPr>
          <p:cNvPr id="2" name="Picture 2"/>
          <p:cNvPicPr>
            <a:picLocks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8534402" y="1574808"/>
            <a:ext cx="2933700" cy="240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34402" y="4201927"/>
            <a:ext cx="2933700" cy="171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16964" y="637081"/>
            <a:ext cx="4014343" cy="4497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1878" y="405749"/>
            <a:ext cx="690172" cy="690172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01580" y="625121"/>
            <a:ext cx="3792512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如何保护牙齿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4562808" y="625121"/>
            <a:ext cx="535531" cy="461665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79252" y="440026"/>
            <a:ext cx="822328" cy="822328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3617173" y="648333"/>
            <a:ext cx="8434906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1123824" y="1548452"/>
            <a:ext cx="10619044" cy="1107618"/>
            <a:chOff x="1123824" y="1548452"/>
            <a:chExt cx="10619044" cy="1107618"/>
          </a:xfrm>
        </p:grpSpPr>
        <p:sp>
          <p:nvSpPr>
            <p:cNvPr id="18" name="矩形: 圆角 17"/>
            <p:cNvSpPr/>
            <p:nvPr/>
          </p:nvSpPr>
          <p:spPr>
            <a:xfrm>
              <a:off x="1123824" y="1548452"/>
              <a:ext cx="10314195" cy="110761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5"/>
            <p:cNvSpPr/>
            <p:nvPr/>
          </p:nvSpPr>
          <p:spPr bwMode="auto">
            <a:xfrm>
              <a:off x="10647264" y="1548452"/>
              <a:ext cx="1095604" cy="1107618"/>
            </a:xfrm>
            <a:custGeom>
              <a:avLst/>
              <a:gdLst>
                <a:gd name="T0" fmla="*/ 108 w 217"/>
                <a:gd name="T1" fmla="*/ 0 h 217"/>
                <a:gd name="T2" fmla="*/ 0 w 217"/>
                <a:gd name="T3" fmla="*/ 109 h 217"/>
                <a:gd name="T4" fmla="*/ 0 w 217"/>
                <a:gd name="T5" fmla="*/ 109 h 217"/>
                <a:gd name="T6" fmla="*/ 0 w 217"/>
                <a:gd name="T7" fmla="*/ 109 h 217"/>
                <a:gd name="T8" fmla="*/ 0 w 217"/>
                <a:gd name="T9" fmla="*/ 217 h 217"/>
                <a:gd name="T10" fmla="*/ 108 w 217"/>
                <a:gd name="T11" fmla="*/ 217 h 217"/>
                <a:gd name="T12" fmla="*/ 217 w 217"/>
                <a:gd name="T13" fmla="*/ 109 h 217"/>
                <a:gd name="T14" fmla="*/ 217 w 217"/>
                <a:gd name="T15" fmla="*/ 0 h 217"/>
                <a:gd name="T16" fmla="*/ 108 w 217"/>
                <a:gd name="T1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217">
                  <a:moveTo>
                    <a:pt x="108" y="0"/>
                  </a:moveTo>
                  <a:cubicBezTo>
                    <a:pt x="49" y="0"/>
                    <a:pt x="0" y="4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08" y="217"/>
                    <a:pt x="108" y="217"/>
                    <a:pt x="108" y="217"/>
                  </a:cubicBezTo>
                  <a:cubicBezTo>
                    <a:pt x="168" y="217"/>
                    <a:pt x="217" y="169"/>
                    <a:pt x="217" y="109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2" cstate="email">
              <a:biLevel thresh="25000"/>
            </a:blip>
            <a:srcRect/>
            <a:stretch>
              <a:fillRect/>
            </a:stretch>
          </p:blipFill>
          <p:spPr>
            <a:xfrm>
              <a:off x="10612268" y="1659029"/>
              <a:ext cx="1095604" cy="886462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2085474" y="1849067"/>
              <a:ext cx="8341896" cy="459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</a:rPr>
                <a:t>牙刷刷毛紧压在牙齿的颌面，做短距离的前后颤动。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endParaRPr>
            </a:p>
          </p:txBody>
        </p:sp>
        <p:sp>
          <p:nvSpPr>
            <p:cNvPr id="36" name="矩形: 圆角 35"/>
            <p:cNvSpPr/>
            <p:nvPr/>
          </p:nvSpPr>
          <p:spPr>
            <a:xfrm>
              <a:off x="1371462" y="1727652"/>
              <a:ext cx="570862" cy="703452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07</a:t>
              </a:r>
              <a:endParaRPr lang="zh-CN" altLang="en-US" dirty="0">
                <a:latin typeface="思源黑体 Heavy" panose="020B0A00000000000000" pitchFamily="34" charset="-122"/>
                <a:ea typeface="思源黑体 Heavy" panose="020B0A00000000000000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23825" y="2875191"/>
            <a:ext cx="10596774" cy="1107618"/>
            <a:chOff x="1123825" y="2875191"/>
            <a:chExt cx="10596774" cy="1107618"/>
          </a:xfrm>
        </p:grpSpPr>
        <p:sp>
          <p:nvSpPr>
            <p:cNvPr id="47" name="矩形: 圆角 46"/>
            <p:cNvSpPr/>
            <p:nvPr/>
          </p:nvSpPr>
          <p:spPr>
            <a:xfrm>
              <a:off x="1123825" y="2875191"/>
              <a:ext cx="10314196" cy="110761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Freeform 5"/>
            <p:cNvSpPr/>
            <p:nvPr/>
          </p:nvSpPr>
          <p:spPr bwMode="auto">
            <a:xfrm>
              <a:off x="10624995" y="2875191"/>
              <a:ext cx="1095604" cy="1107618"/>
            </a:xfrm>
            <a:custGeom>
              <a:avLst/>
              <a:gdLst>
                <a:gd name="T0" fmla="*/ 108 w 217"/>
                <a:gd name="T1" fmla="*/ 0 h 217"/>
                <a:gd name="T2" fmla="*/ 0 w 217"/>
                <a:gd name="T3" fmla="*/ 109 h 217"/>
                <a:gd name="T4" fmla="*/ 0 w 217"/>
                <a:gd name="T5" fmla="*/ 109 h 217"/>
                <a:gd name="T6" fmla="*/ 0 w 217"/>
                <a:gd name="T7" fmla="*/ 109 h 217"/>
                <a:gd name="T8" fmla="*/ 0 w 217"/>
                <a:gd name="T9" fmla="*/ 217 h 217"/>
                <a:gd name="T10" fmla="*/ 108 w 217"/>
                <a:gd name="T11" fmla="*/ 217 h 217"/>
                <a:gd name="T12" fmla="*/ 217 w 217"/>
                <a:gd name="T13" fmla="*/ 109 h 217"/>
                <a:gd name="T14" fmla="*/ 217 w 217"/>
                <a:gd name="T15" fmla="*/ 0 h 217"/>
                <a:gd name="T16" fmla="*/ 108 w 217"/>
                <a:gd name="T1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217">
                  <a:moveTo>
                    <a:pt x="108" y="0"/>
                  </a:moveTo>
                  <a:cubicBezTo>
                    <a:pt x="49" y="0"/>
                    <a:pt x="0" y="4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08" y="217"/>
                    <a:pt x="108" y="217"/>
                    <a:pt x="108" y="217"/>
                  </a:cubicBezTo>
                  <a:cubicBezTo>
                    <a:pt x="168" y="217"/>
                    <a:pt x="217" y="169"/>
                    <a:pt x="217" y="109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2" cstate="email">
              <a:biLevel thresh="25000"/>
            </a:blip>
            <a:srcRect/>
            <a:stretch>
              <a:fillRect/>
            </a:stretch>
          </p:blipFill>
          <p:spPr>
            <a:xfrm>
              <a:off x="10589999" y="2985768"/>
              <a:ext cx="1095604" cy="886462"/>
            </a:xfrm>
            <a:prstGeom prst="rect">
              <a:avLst/>
            </a:prstGeom>
          </p:spPr>
        </p:pic>
        <p:sp>
          <p:nvSpPr>
            <p:cNvPr id="56" name="文本框 55"/>
            <p:cNvSpPr txBox="1"/>
            <p:nvPr/>
          </p:nvSpPr>
          <p:spPr>
            <a:xfrm>
              <a:off x="2085475" y="2933051"/>
              <a:ext cx="8341894" cy="874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</a:rPr>
                <a:t>刷完牙齿以后，请轻轻的刷刷你的舌头。刷牙的同时应该用刷毛轻柔的扫到牙龈，以起到按摩牙龈的作用。力量柔和，温水刷牙！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endParaRPr>
            </a:p>
          </p:txBody>
        </p:sp>
        <p:sp>
          <p:nvSpPr>
            <p:cNvPr id="57" name="矩形: 圆角 56"/>
            <p:cNvSpPr/>
            <p:nvPr/>
          </p:nvSpPr>
          <p:spPr>
            <a:xfrm>
              <a:off x="1401580" y="3054391"/>
              <a:ext cx="570862" cy="703452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08</a:t>
              </a:r>
              <a:endParaRPr lang="zh-CN" altLang="en-US" dirty="0">
                <a:latin typeface="思源黑体 Heavy" panose="020B0A00000000000000" pitchFamily="34" charset="-122"/>
                <a:ea typeface="思源黑体 Heavy" panose="020B0A00000000000000" pitchFamily="34" charset="-122"/>
              </a:endParaRPr>
            </a:p>
          </p:txBody>
        </p:sp>
      </p:grpSp>
      <p:pic>
        <p:nvPicPr>
          <p:cNvPr id="6" name="Picture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92877" y="4418813"/>
            <a:ext cx="2871787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7667" y="4418813"/>
            <a:ext cx="2348127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98797" y="4418812"/>
            <a:ext cx="2680939" cy="178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007414" y="-1276376"/>
            <a:ext cx="5749814" cy="8754557"/>
            <a:chOff x="1007414" y="-1276376"/>
            <a:chExt cx="5749814" cy="875455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07414" y="-1276376"/>
              <a:ext cx="5749814" cy="875455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259729" y="2653116"/>
              <a:ext cx="3617173" cy="742274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2172059" y="2700793"/>
              <a:ext cx="379251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不正确刷牙的危害</a:t>
              </a:r>
              <a:endParaRPr lang="zh-CN" altLang="en-US" sz="2000" dirty="0">
                <a:solidFill>
                  <a:schemeClr val="bg1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527582" y="3421274"/>
              <a:ext cx="5081466" cy="129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chemeClr val="accent6">
                      <a:lumMod val="50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牙齿得不到有效的清洁。</a:t>
              </a:r>
              <a:endParaRPr lang="zh-CN" altLang="en-US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  <a:p>
              <a:pPr algn="ctr" eaLnBrk="1" hangingPunct="1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chemeClr val="accent6">
                      <a:lumMod val="50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造成牙周组织的损伤。</a:t>
              </a:r>
              <a:endParaRPr lang="zh-CN" altLang="en-US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  <a:p>
              <a:pPr algn="ctr" eaLnBrk="1" hangingPunct="1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chemeClr val="accent6">
                      <a:lumMod val="50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会引起牙齿表面的缺损。</a:t>
              </a:r>
              <a:endParaRPr lang="zh-CN" altLang="en-US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816964" y="637081"/>
            <a:ext cx="4014343" cy="4497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1878" y="405749"/>
            <a:ext cx="690172" cy="690172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01580" y="625121"/>
            <a:ext cx="3792512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如何保护牙齿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4562808" y="625121"/>
            <a:ext cx="535531" cy="461665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9252" y="440026"/>
            <a:ext cx="822328" cy="822328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3617173" y="648333"/>
            <a:ext cx="8434906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799589" flipH="1">
            <a:off x="6953946" y="1373582"/>
            <a:ext cx="4168368" cy="376643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 rot="585282">
            <a:off x="7783269" y="2170889"/>
            <a:ext cx="3373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accent6"/>
                </a:solidFill>
                <a:latin typeface="三极丰腴简体" panose="00000500000000000000" pitchFamily="2" charset="-122"/>
                <a:ea typeface="三极丰腴简体" panose="00000500000000000000" pitchFamily="2" charset="-122"/>
              </a:rPr>
              <a:t>今天</a:t>
            </a:r>
            <a:endParaRPr lang="en-US" altLang="zh-CN" sz="4000" dirty="0">
              <a:solidFill>
                <a:schemeClr val="accent6"/>
              </a:solidFill>
              <a:latin typeface="三极丰腴简体" panose="00000500000000000000" pitchFamily="2" charset="-122"/>
              <a:ea typeface="三极丰腴简体" panose="00000500000000000000" pitchFamily="2" charset="-122"/>
            </a:endParaRPr>
          </a:p>
          <a:p>
            <a:r>
              <a:rPr lang="zh-CN" altLang="en-US" sz="4000" dirty="0">
                <a:solidFill>
                  <a:schemeClr val="accent6"/>
                </a:solidFill>
                <a:latin typeface="三极丰腴简体" panose="00000500000000000000" pitchFamily="2" charset="-122"/>
                <a:ea typeface="三极丰腴简体" panose="00000500000000000000" pitchFamily="2" charset="-122"/>
              </a:rPr>
              <a:t>你刷牙了吗？</a:t>
            </a:r>
            <a:endParaRPr lang="zh-CN" altLang="en-US" sz="4000" dirty="0">
              <a:solidFill>
                <a:schemeClr val="accent6"/>
              </a:solidFill>
              <a:latin typeface="三极丰腴简体" panose="00000500000000000000" pitchFamily="2" charset="-122"/>
              <a:ea typeface="三极丰腴简体" panose="00000500000000000000" pitchFamily="2" charset="-122"/>
            </a:endParaRPr>
          </a:p>
        </p:txBody>
      </p:sp>
      <p:pic>
        <p:nvPicPr>
          <p:cNvPr id="23" name="图片 22" descr="C:/Users/Administrator/AppData/Local/Temp/picturecompress_20220325220429/output_1.pngoutput_1"/>
          <p:cNvPicPr>
            <a:picLocks noChangeAspect="1"/>
          </p:cNvPicPr>
          <p:nvPr/>
        </p:nvPicPr>
        <p:blipFill>
          <a:blip r:embed="rId5" cstate="email">
            <a:lum bright="12000"/>
          </a:blip>
          <a:srcRect/>
          <a:stretch>
            <a:fillRect/>
          </a:stretch>
        </p:blipFill>
        <p:spPr>
          <a:xfrm>
            <a:off x="0" y="3566795"/>
            <a:ext cx="4780915" cy="3291205"/>
          </a:xfrm>
          <a:prstGeom prst="rect">
            <a:avLst/>
          </a:prstGeom>
        </p:spPr>
      </p:pic>
      <p:pic>
        <p:nvPicPr>
          <p:cNvPr id="24" name="图片 23" descr="C:/Users/Administrator/AppData/Local/Temp/picturecompress_20220325220429/output_1.pngoutput_1"/>
          <p:cNvPicPr>
            <a:picLocks noChangeAspect="1"/>
          </p:cNvPicPr>
          <p:nvPr/>
        </p:nvPicPr>
        <p:blipFill>
          <a:blip r:embed="rId6" cstate="email">
            <a:lum bright="12000"/>
          </a:blip>
          <a:srcRect/>
          <a:stretch>
            <a:fillRect/>
          </a:stretch>
        </p:blipFill>
        <p:spPr>
          <a:xfrm>
            <a:off x="9016365" y="3988113"/>
            <a:ext cx="3175635" cy="2860675"/>
          </a:xfrm>
          <a:prstGeom prst="rect">
            <a:avLst/>
          </a:prstGeom>
        </p:spPr>
      </p:pic>
      <p:pic>
        <p:nvPicPr>
          <p:cNvPr id="25" name="图片 24" descr="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0" y="5145405"/>
            <a:ext cx="1776095" cy="1712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16964" y="637081"/>
            <a:ext cx="4014343" cy="4497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1878" y="405749"/>
            <a:ext cx="690172" cy="690172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01580" y="625121"/>
            <a:ext cx="3792512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如何保护牙齿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4562808" y="625121"/>
            <a:ext cx="535531" cy="461665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79252" y="440026"/>
            <a:ext cx="822328" cy="822328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3617173" y="648333"/>
            <a:ext cx="8434906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C:/Users/Administrator/AppData/Local/Temp/picturecompress_20220325220429/output_1.pngoutput_1"/>
          <p:cNvPicPr>
            <a:picLocks noChangeAspect="1"/>
          </p:cNvPicPr>
          <p:nvPr/>
        </p:nvPicPr>
        <p:blipFill>
          <a:blip r:embed="rId2" cstate="email">
            <a:lum bright="12000"/>
          </a:blip>
          <a:srcRect/>
          <a:stretch>
            <a:fillRect/>
          </a:stretch>
        </p:blipFill>
        <p:spPr>
          <a:xfrm>
            <a:off x="0" y="3566795"/>
            <a:ext cx="4780915" cy="3291205"/>
          </a:xfrm>
          <a:prstGeom prst="rect">
            <a:avLst/>
          </a:prstGeom>
        </p:spPr>
      </p:pic>
      <p:pic>
        <p:nvPicPr>
          <p:cNvPr id="25" name="图片 24" descr="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5145405"/>
            <a:ext cx="1776095" cy="1712595"/>
          </a:xfrm>
          <a:prstGeom prst="rect">
            <a:avLst/>
          </a:prstGeom>
        </p:spPr>
      </p:pic>
      <p:sp>
        <p:nvSpPr>
          <p:cNvPr id="2" name="TextBox 11"/>
          <p:cNvSpPr>
            <a:spLocks noChangeArrowheads="1"/>
          </p:cNvSpPr>
          <p:nvPr/>
        </p:nvSpPr>
        <p:spPr bwMode="auto">
          <a:xfrm>
            <a:off x="2425695" y="2451972"/>
            <a:ext cx="4537075" cy="22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4400" dirty="0">
                <a:solidFill>
                  <a:srgbClr val="205867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多吃</a:t>
            </a:r>
            <a:r>
              <a:rPr lang="zh-CN" altLang="en-US" sz="4400" b="1" dirty="0">
                <a:solidFill>
                  <a:srgbClr val="205867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zh-CN" altLang="en-US" sz="6000" dirty="0">
                <a:solidFill>
                  <a:srgbClr val="92D050"/>
                </a:solidFill>
                <a:latin typeface="三极丰腴简体" panose="00000500000000000000" pitchFamily="2" charset="-122"/>
                <a:ea typeface="三极丰腴简体" panose="00000500000000000000" pitchFamily="2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水 果</a:t>
            </a:r>
            <a:endParaRPr lang="zh-CN" altLang="en-US" sz="6000" dirty="0">
              <a:solidFill>
                <a:srgbClr val="92D050"/>
              </a:solidFill>
              <a:latin typeface="三极丰腴简体" panose="00000500000000000000" pitchFamily="2" charset="-122"/>
              <a:ea typeface="三极丰腴简体" panose="00000500000000000000" pitchFamily="2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4400" dirty="0">
                <a:solidFill>
                  <a:srgbClr val="24406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少吃</a:t>
            </a:r>
            <a:r>
              <a:rPr lang="zh-CN" altLang="en-US" sz="4000" b="1" dirty="0">
                <a:solidFill>
                  <a:srgbClr val="24406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zh-CN" altLang="en-US" sz="6000" dirty="0">
                <a:solidFill>
                  <a:srgbClr val="C00000"/>
                </a:solidFill>
                <a:latin typeface="三极丰腴简体" panose="00000500000000000000" pitchFamily="2" charset="-122"/>
                <a:ea typeface="三极丰腴简体" panose="00000500000000000000" pitchFamily="2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糖</a:t>
            </a:r>
            <a:endParaRPr lang="zh-CN" altLang="en-US" sz="1050" dirty="0">
              <a:latin typeface="三极丰腴简体" panose="00000500000000000000" pitchFamily="2" charset="-122"/>
              <a:ea typeface="三极丰腴简体" panose="00000500000000000000" pitchFamily="2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98848" y="1969744"/>
            <a:ext cx="5653231" cy="4239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3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6055360" y="5626417"/>
            <a:ext cx="5547360" cy="64579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617980" y="868362"/>
            <a:ext cx="8956040" cy="4536440"/>
            <a:chOff x="3168" y="1936"/>
            <a:chExt cx="12776" cy="7144"/>
          </a:xfrm>
        </p:grpSpPr>
        <p:sp>
          <p:nvSpPr>
            <p:cNvPr id="25" name="对角圆角矩形 17"/>
            <p:cNvSpPr/>
            <p:nvPr userDrawn="1"/>
          </p:nvSpPr>
          <p:spPr>
            <a:xfrm>
              <a:off x="3368" y="2120"/>
              <a:ext cx="12576" cy="6960"/>
            </a:xfrm>
            <a:prstGeom prst="round2DiagRect">
              <a:avLst>
                <a:gd name="adj1" fmla="val 5402"/>
                <a:gd name="adj2" fmla="val 0"/>
              </a:avLst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26" name="对角圆角矩形 18"/>
            <p:cNvSpPr/>
            <p:nvPr userDrawn="1"/>
          </p:nvSpPr>
          <p:spPr>
            <a:xfrm>
              <a:off x="3168" y="1936"/>
              <a:ext cx="12576" cy="6960"/>
            </a:xfrm>
            <a:prstGeom prst="round2DiagRect">
              <a:avLst>
                <a:gd name="adj1" fmla="val 5402"/>
                <a:gd name="adj2" fmla="val 0"/>
              </a:avLst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  <p:pic>
        <p:nvPicPr>
          <p:cNvPr id="27" name="图片 26" descr="C:/Users/Administrator/AppData/Local/Temp/picturecompress_20220325220429/output_1.pngoutput_1"/>
          <p:cNvPicPr>
            <a:picLocks noChangeAspect="1"/>
          </p:cNvPicPr>
          <p:nvPr/>
        </p:nvPicPr>
        <p:blipFill>
          <a:blip r:embed="rId2" cstate="email">
            <a:lum bright="12000"/>
          </a:blip>
          <a:srcRect/>
          <a:stretch>
            <a:fillRect/>
          </a:stretch>
        </p:blipFill>
        <p:spPr>
          <a:xfrm>
            <a:off x="0" y="3566795"/>
            <a:ext cx="4780915" cy="3291205"/>
          </a:xfrm>
          <a:prstGeom prst="rect">
            <a:avLst/>
          </a:prstGeom>
        </p:spPr>
      </p:pic>
      <p:pic>
        <p:nvPicPr>
          <p:cNvPr id="28" name="图片 27" descr="C:/Users/Administrator/AppData/Local/Temp/picturecompress_20220325220429/output_1.pngoutput_1"/>
          <p:cNvPicPr>
            <a:picLocks noChangeAspect="1"/>
          </p:cNvPicPr>
          <p:nvPr/>
        </p:nvPicPr>
        <p:blipFill>
          <a:blip r:embed="rId3" cstate="email">
            <a:lum bright="12000"/>
          </a:blip>
          <a:srcRect/>
          <a:stretch>
            <a:fillRect/>
          </a:stretch>
        </p:blipFill>
        <p:spPr>
          <a:xfrm flipH="1">
            <a:off x="6856095" y="5118100"/>
            <a:ext cx="2778125" cy="1737360"/>
          </a:xfrm>
          <a:prstGeom prst="rect">
            <a:avLst/>
          </a:prstGeom>
        </p:spPr>
      </p:pic>
      <p:pic>
        <p:nvPicPr>
          <p:cNvPr id="29" name="图片 28" descr="C:/Users/Administrator/AppData/Local/Temp/picturecompress_20220325220429/output_1.pngoutput_1"/>
          <p:cNvPicPr>
            <a:picLocks noChangeAspect="1"/>
          </p:cNvPicPr>
          <p:nvPr/>
        </p:nvPicPr>
        <p:blipFill>
          <a:blip r:embed="rId4" cstate="email">
            <a:lum bright="12000"/>
          </a:blip>
          <a:srcRect/>
          <a:stretch>
            <a:fillRect/>
          </a:stretch>
        </p:blipFill>
        <p:spPr>
          <a:xfrm>
            <a:off x="9016365" y="3974465"/>
            <a:ext cx="3175635" cy="2860675"/>
          </a:xfrm>
          <a:prstGeom prst="rect">
            <a:avLst/>
          </a:prstGeom>
        </p:spPr>
      </p:pic>
      <p:pic>
        <p:nvPicPr>
          <p:cNvPr id="16" name="图片 15" descr="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5145405"/>
            <a:ext cx="1776095" cy="17125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57780" y="2842325"/>
            <a:ext cx="6858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49170" y="1990407"/>
            <a:ext cx="7545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b="1" dirty="0">
                <a:ln w="25400" cmpd="sng">
                  <a:noFill/>
                  <a:prstDash val="solid"/>
                </a:ln>
                <a:solidFill>
                  <a:schemeClr val="accent6"/>
                </a:solidFill>
                <a:latin typeface="三极丰腴简体" panose="00000500000000000000" pitchFamily="2" charset="-122"/>
                <a:ea typeface="三极丰腴简体" panose="00000500000000000000" pitchFamily="2" charset="-122"/>
                <a:sym typeface="+mn-ea"/>
              </a:rPr>
              <a:t>谢谢您的聆听</a:t>
            </a:r>
            <a:endParaRPr lang="zh-CN" altLang="en-US" sz="8000" b="1" dirty="0">
              <a:ln w="25400" cmpd="sng">
                <a:noFill/>
                <a:prstDash val="solid"/>
              </a:ln>
              <a:solidFill>
                <a:schemeClr val="accent6"/>
              </a:solidFill>
              <a:latin typeface="三极丰腴简体" panose="00000500000000000000" pitchFamily="2" charset="-122"/>
              <a:ea typeface="三极丰腴简体" panose="00000500000000000000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 bwMode="auto">
          <a:xfrm flipH="1">
            <a:off x="-357986" y="5506795"/>
            <a:ext cx="1431877" cy="1870399"/>
          </a:xfrm>
          <a:custGeom>
            <a:avLst/>
            <a:gdLst>
              <a:gd name="connsiteX0" fmla="*/ 954861 w 972753"/>
              <a:gd name="connsiteY0" fmla="*/ 0 h 1651288"/>
              <a:gd name="connsiteX1" fmla="*/ 972753 w 972753"/>
              <a:gd name="connsiteY1" fmla="*/ 1262 h 1651288"/>
              <a:gd name="connsiteX2" fmla="*/ 972753 w 972753"/>
              <a:gd name="connsiteY2" fmla="*/ 688709 h 1651288"/>
              <a:gd name="connsiteX3" fmla="*/ 909586 w 972753"/>
              <a:gd name="connsiteY3" fmla="*/ 731968 h 1651288"/>
              <a:gd name="connsiteX4" fmla="*/ 904545 w 972753"/>
              <a:gd name="connsiteY4" fmla="*/ 1225258 h 1651288"/>
              <a:gd name="connsiteX5" fmla="*/ 947609 w 972753"/>
              <a:gd name="connsiteY5" fmla="*/ 1240962 h 1651288"/>
              <a:gd name="connsiteX6" fmla="*/ 972753 w 972753"/>
              <a:gd name="connsiteY6" fmla="*/ 1250201 h 1651288"/>
              <a:gd name="connsiteX7" fmla="*/ 972753 w 972753"/>
              <a:gd name="connsiteY7" fmla="*/ 1651288 h 1651288"/>
              <a:gd name="connsiteX8" fmla="*/ 967732 w 972753"/>
              <a:gd name="connsiteY8" fmla="*/ 1650011 h 1651288"/>
              <a:gd name="connsiteX9" fmla="*/ 28940 w 972753"/>
              <a:gd name="connsiteY9" fmla="*/ 810538 h 1651288"/>
              <a:gd name="connsiteX10" fmla="*/ 766292 w 972753"/>
              <a:gd name="connsiteY10" fmla="*/ 326699 h 1651288"/>
              <a:gd name="connsiteX11" fmla="*/ 954861 w 972753"/>
              <a:gd name="connsiteY11" fmla="*/ 0 h 165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2753" h="1651288">
                <a:moveTo>
                  <a:pt x="954861" y="0"/>
                </a:moveTo>
                <a:lnTo>
                  <a:pt x="972753" y="1262"/>
                </a:lnTo>
                <a:lnTo>
                  <a:pt x="972753" y="688709"/>
                </a:lnTo>
                <a:lnTo>
                  <a:pt x="909586" y="731968"/>
                </a:lnTo>
                <a:cubicBezTo>
                  <a:pt x="725608" y="887578"/>
                  <a:pt x="682764" y="1144617"/>
                  <a:pt x="904545" y="1225258"/>
                </a:cubicBezTo>
                <a:cubicBezTo>
                  <a:pt x="920387" y="1231018"/>
                  <a:pt x="934698" y="1236238"/>
                  <a:pt x="947609" y="1240962"/>
                </a:cubicBezTo>
                <a:lnTo>
                  <a:pt x="972753" y="1250201"/>
                </a:lnTo>
                <a:lnTo>
                  <a:pt x="972753" y="1651288"/>
                </a:lnTo>
                <a:lnTo>
                  <a:pt x="967732" y="1650011"/>
                </a:lnTo>
                <a:cubicBezTo>
                  <a:pt x="737129" y="1589216"/>
                  <a:pt x="-172679" y="1314537"/>
                  <a:pt x="28940" y="810538"/>
                </a:cubicBezTo>
                <a:cubicBezTo>
                  <a:pt x="259362" y="234538"/>
                  <a:pt x="674123" y="695339"/>
                  <a:pt x="766292" y="326699"/>
                </a:cubicBezTo>
                <a:cubicBezTo>
                  <a:pt x="823898" y="96299"/>
                  <a:pt x="890505" y="9899"/>
                  <a:pt x="954861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5" name="任意多边形: 形状 4"/>
          <p:cNvSpPr/>
          <p:nvPr/>
        </p:nvSpPr>
        <p:spPr bwMode="auto">
          <a:xfrm>
            <a:off x="11219247" y="227763"/>
            <a:ext cx="972753" cy="1651288"/>
          </a:xfrm>
          <a:custGeom>
            <a:avLst/>
            <a:gdLst>
              <a:gd name="connsiteX0" fmla="*/ 954861 w 972753"/>
              <a:gd name="connsiteY0" fmla="*/ 0 h 1651288"/>
              <a:gd name="connsiteX1" fmla="*/ 972753 w 972753"/>
              <a:gd name="connsiteY1" fmla="*/ 1262 h 1651288"/>
              <a:gd name="connsiteX2" fmla="*/ 972753 w 972753"/>
              <a:gd name="connsiteY2" fmla="*/ 688709 h 1651288"/>
              <a:gd name="connsiteX3" fmla="*/ 909586 w 972753"/>
              <a:gd name="connsiteY3" fmla="*/ 731968 h 1651288"/>
              <a:gd name="connsiteX4" fmla="*/ 904545 w 972753"/>
              <a:gd name="connsiteY4" fmla="*/ 1225258 h 1651288"/>
              <a:gd name="connsiteX5" fmla="*/ 947609 w 972753"/>
              <a:gd name="connsiteY5" fmla="*/ 1240962 h 1651288"/>
              <a:gd name="connsiteX6" fmla="*/ 972753 w 972753"/>
              <a:gd name="connsiteY6" fmla="*/ 1250201 h 1651288"/>
              <a:gd name="connsiteX7" fmla="*/ 972753 w 972753"/>
              <a:gd name="connsiteY7" fmla="*/ 1651288 h 1651288"/>
              <a:gd name="connsiteX8" fmla="*/ 967732 w 972753"/>
              <a:gd name="connsiteY8" fmla="*/ 1650011 h 1651288"/>
              <a:gd name="connsiteX9" fmla="*/ 28940 w 972753"/>
              <a:gd name="connsiteY9" fmla="*/ 810538 h 1651288"/>
              <a:gd name="connsiteX10" fmla="*/ 766292 w 972753"/>
              <a:gd name="connsiteY10" fmla="*/ 326699 h 1651288"/>
              <a:gd name="connsiteX11" fmla="*/ 954861 w 972753"/>
              <a:gd name="connsiteY11" fmla="*/ 0 h 165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2753" h="1651288">
                <a:moveTo>
                  <a:pt x="954861" y="0"/>
                </a:moveTo>
                <a:lnTo>
                  <a:pt x="972753" y="1262"/>
                </a:lnTo>
                <a:lnTo>
                  <a:pt x="972753" y="688709"/>
                </a:lnTo>
                <a:lnTo>
                  <a:pt x="909586" y="731968"/>
                </a:lnTo>
                <a:cubicBezTo>
                  <a:pt x="725608" y="887578"/>
                  <a:pt x="682764" y="1144617"/>
                  <a:pt x="904545" y="1225258"/>
                </a:cubicBezTo>
                <a:cubicBezTo>
                  <a:pt x="920387" y="1231018"/>
                  <a:pt x="934698" y="1236238"/>
                  <a:pt x="947609" y="1240962"/>
                </a:cubicBezTo>
                <a:lnTo>
                  <a:pt x="972753" y="1250201"/>
                </a:lnTo>
                <a:lnTo>
                  <a:pt x="972753" y="1651288"/>
                </a:lnTo>
                <a:lnTo>
                  <a:pt x="967732" y="1650011"/>
                </a:lnTo>
                <a:cubicBezTo>
                  <a:pt x="737129" y="1589216"/>
                  <a:pt x="-172679" y="1314537"/>
                  <a:pt x="28940" y="810538"/>
                </a:cubicBezTo>
                <a:cubicBezTo>
                  <a:pt x="259362" y="234538"/>
                  <a:pt x="674123" y="695339"/>
                  <a:pt x="766292" y="326699"/>
                </a:cubicBezTo>
                <a:cubicBezTo>
                  <a:pt x="823898" y="96299"/>
                  <a:pt x="890505" y="9899"/>
                  <a:pt x="954861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1388831" y="220951"/>
            <a:ext cx="367334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7" name="椭圆 6"/>
          <p:cNvSpPr/>
          <p:nvPr/>
        </p:nvSpPr>
        <p:spPr>
          <a:xfrm rot="20177130">
            <a:off x="88706" y="142361"/>
            <a:ext cx="815869" cy="51400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9323" y="942012"/>
            <a:ext cx="4555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pc="300" dirty="0">
                <a:solidFill>
                  <a:schemeClr val="accent6"/>
                </a:solidFill>
                <a:latin typeface="三极丰腴简体" panose="00000500000000000000" pitchFamily="2" charset="-122"/>
                <a:ea typeface="三极丰腴简体" panose="00000500000000000000" pitchFamily="2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目录</a:t>
            </a:r>
            <a:r>
              <a:rPr lang="en-US" altLang="zh-CN" sz="4400" spc="300" dirty="0">
                <a:solidFill>
                  <a:schemeClr val="accent6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/ </a:t>
            </a:r>
            <a:r>
              <a:rPr lang="en-US" altLang="zh-CN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CONTENTS</a:t>
            </a:r>
            <a:endParaRPr lang="zh-CN" altLang="en-US" sz="2400" spc="3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2251850" y="2200822"/>
            <a:ext cx="4049885" cy="679505"/>
            <a:chOff x="1534861" y="2269229"/>
            <a:chExt cx="4049885" cy="679505"/>
          </a:xfrm>
        </p:grpSpPr>
        <p:sp>
          <p:nvSpPr>
            <p:cNvPr id="12" name="椭圆 11"/>
            <p:cNvSpPr/>
            <p:nvPr>
              <p:custDataLst>
                <p:tags r:id="rId2"/>
              </p:custDataLst>
            </p:nvPr>
          </p:nvSpPr>
          <p:spPr>
            <a:xfrm>
              <a:off x="1534861" y="2288938"/>
              <a:ext cx="659796" cy="65979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01</a:t>
              </a:r>
              <a:endPara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3"/>
              </p:custDataLst>
            </p:nvPr>
          </p:nvSpPr>
          <p:spPr>
            <a:xfrm>
              <a:off x="2316361" y="2269229"/>
              <a:ext cx="3268385" cy="65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  <a:spcBef>
                  <a:spcPts val="0"/>
                </a:spcBef>
              </a:pPr>
              <a:r>
                <a:rPr lang="zh-CN" altLang="en-US" sz="2800" dirty="0">
                  <a:solidFill>
                    <a:schemeClr val="accent6">
                      <a:lumMod val="75000"/>
                    </a:schemeClr>
                  </a:solidFill>
                  <a:latin typeface="字体管家棉花糖" panose="00020600040101010101" pitchFamily="18" charset="-122"/>
                  <a:ea typeface="字体管家棉花糖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基本口腔常识</a:t>
              </a:r>
              <a:endParaRPr lang="zh-CN" altLang="en-US" sz="2800" dirty="0">
                <a:solidFill>
                  <a:schemeClr val="accent6">
                    <a:lumMod val="75000"/>
                  </a:schemeClr>
                </a:solidFill>
                <a:latin typeface="字体管家棉花糖" panose="00020600040101010101" pitchFamily="18" charset="-122"/>
                <a:ea typeface="字体管家棉花糖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21" name="组合 20"/>
          <p:cNvGrpSpPr/>
          <p:nvPr>
            <p:custDataLst>
              <p:tags r:id="rId4"/>
            </p:custDataLst>
          </p:nvPr>
        </p:nvGrpSpPr>
        <p:grpSpPr>
          <a:xfrm>
            <a:off x="2251850" y="3514056"/>
            <a:ext cx="4049885" cy="694055"/>
            <a:chOff x="1534861" y="2269229"/>
            <a:chExt cx="4049885" cy="694055"/>
          </a:xfrm>
        </p:grpSpPr>
        <p:sp>
          <p:nvSpPr>
            <p:cNvPr id="22" name="椭圆 21"/>
            <p:cNvSpPr/>
            <p:nvPr>
              <p:custDataLst>
                <p:tags r:id="rId5"/>
              </p:custDataLst>
            </p:nvPr>
          </p:nvSpPr>
          <p:spPr>
            <a:xfrm>
              <a:off x="1534861" y="2288938"/>
              <a:ext cx="659796" cy="65979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02</a:t>
              </a:r>
              <a:endPara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2316361" y="2269229"/>
              <a:ext cx="3268385" cy="694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  <a:spcBef>
                  <a:spcPts val="0"/>
                </a:spcBef>
              </a:pPr>
              <a:r>
                <a:rPr lang="zh-CN" altLang="en-US" sz="2800" dirty="0">
                  <a:solidFill>
                    <a:schemeClr val="accent6">
                      <a:lumMod val="75000"/>
                    </a:schemeClr>
                  </a:solidFill>
                  <a:latin typeface="字体管家棉花糖" panose="00020600040101010101" pitchFamily="18" charset="-122"/>
                  <a:ea typeface="字体管家棉花糖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口腔常见疾病</a:t>
              </a:r>
              <a:endParaRPr lang="zh-CN" altLang="en-US" sz="2800" dirty="0">
                <a:solidFill>
                  <a:schemeClr val="accent6">
                    <a:lumMod val="75000"/>
                  </a:schemeClr>
                </a:solidFill>
                <a:latin typeface="字体管家棉花糖" panose="00020600040101010101" pitchFamily="18" charset="-122"/>
                <a:ea typeface="字体管家棉花糖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29" name="组合 28"/>
          <p:cNvGrpSpPr/>
          <p:nvPr>
            <p:custDataLst>
              <p:tags r:id="rId7"/>
            </p:custDataLst>
          </p:nvPr>
        </p:nvGrpSpPr>
        <p:grpSpPr>
          <a:xfrm>
            <a:off x="2251850" y="4827290"/>
            <a:ext cx="4577104" cy="694055"/>
            <a:chOff x="1534861" y="2269229"/>
            <a:chExt cx="4577104" cy="694055"/>
          </a:xfrm>
        </p:grpSpPr>
        <p:sp>
          <p:nvSpPr>
            <p:cNvPr id="30" name="椭圆 29"/>
            <p:cNvSpPr/>
            <p:nvPr>
              <p:custDataLst>
                <p:tags r:id="rId8"/>
              </p:custDataLst>
            </p:nvPr>
          </p:nvSpPr>
          <p:spPr>
            <a:xfrm>
              <a:off x="1534861" y="2288938"/>
              <a:ext cx="659796" cy="65979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03</a:t>
              </a:r>
              <a:endPara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9"/>
              </p:custDataLst>
            </p:nvPr>
          </p:nvSpPr>
          <p:spPr>
            <a:xfrm>
              <a:off x="2316361" y="2269229"/>
              <a:ext cx="3795604" cy="694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40000"/>
                </a:lnSpc>
                <a:spcBef>
                  <a:spcPts val="0"/>
                </a:spcBef>
              </a:pPr>
              <a:r>
                <a:rPr lang="zh-CN" altLang="en-US" sz="2800" dirty="0">
                  <a:solidFill>
                    <a:schemeClr val="accent6">
                      <a:lumMod val="75000"/>
                    </a:schemeClr>
                  </a:solidFill>
                  <a:latin typeface="字体管家棉花糖" panose="00020600040101010101" pitchFamily="18" charset="-122"/>
                  <a:ea typeface="字体管家棉花糖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如何保护牙齿</a:t>
              </a:r>
              <a:endParaRPr lang="zh-CN" altLang="en-US" sz="2800" dirty="0">
                <a:solidFill>
                  <a:schemeClr val="accent6">
                    <a:lumMod val="75000"/>
                  </a:schemeClr>
                </a:solidFill>
                <a:latin typeface="字体管家棉花糖" panose="00020600040101010101" pitchFamily="18" charset="-122"/>
                <a:ea typeface="字体管家棉花糖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593227" y="2880327"/>
            <a:ext cx="3795604" cy="28467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728718" y="2561806"/>
            <a:ext cx="7481139" cy="1496674"/>
            <a:chOff x="728718" y="2561806"/>
            <a:chExt cx="7481139" cy="1496674"/>
          </a:xfrm>
        </p:grpSpPr>
        <p:sp>
          <p:nvSpPr>
            <p:cNvPr id="15" name="文本框 14"/>
            <p:cNvSpPr txBox="1"/>
            <p:nvPr/>
          </p:nvSpPr>
          <p:spPr>
            <a:xfrm>
              <a:off x="728718" y="2561806"/>
              <a:ext cx="7481139" cy="1106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6000" dirty="0">
                  <a:solidFill>
                    <a:schemeClr val="accent6">
                      <a:lumMod val="75000"/>
                    </a:schemeClr>
                  </a:solidFill>
                  <a:latin typeface="三极丰腴简体" panose="00000500000000000000" pitchFamily="2" charset="-122"/>
                  <a:ea typeface="三极丰腴简体" panose="00000500000000000000" pitchFamily="2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基本口腔常识</a:t>
              </a:r>
              <a:endParaRPr lang="zh-CN" altLang="en-US" sz="6000" dirty="0">
                <a:solidFill>
                  <a:schemeClr val="accent6">
                    <a:lumMod val="75000"/>
                  </a:schemeClr>
                </a:solidFill>
                <a:latin typeface="三极丰腴简体" panose="00000500000000000000" pitchFamily="2" charset="-122"/>
                <a:ea typeface="三极丰腴简体" panose="00000500000000000000" pitchFamily="2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28718" y="3651830"/>
              <a:ext cx="5702154" cy="406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en-US" altLang="zh-CN" dirty="0">
                  <a:latin typeface="思源黑体 Medium" panose="020B0600000000000000" pitchFamily="34" charset="-122"/>
                  <a:ea typeface="思源黑体 Medium" panose="020B0600000000000000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Basic oral knowledge</a:t>
              </a:r>
              <a:endParaRPr lang="zh-CN" altLang="en-US" dirty="0"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sp>
        <p:nvSpPr>
          <p:cNvPr id="17" name="矩形: 圆角 16"/>
          <p:cNvSpPr/>
          <p:nvPr/>
        </p:nvSpPr>
        <p:spPr>
          <a:xfrm>
            <a:off x="728718" y="1099256"/>
            <a:ext cx="2486962" cy="70788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PART.01</a:t>
            </a:r>
            <a:endParaRPr lang="zh-CN" altLang="en-US" sz="3200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59587" y="5812580"/>
            <a:ext cx="727743" cy="251565"/>
            <a:chOff x="903761" y="5260956"/>
            <a:chExt cx="1090474" cy="376953"/>
          </a:xfrm>
          <a:solidFill>
            <a:schemeClr val="accent6"/>
          </a:solidFill>
        </p:grpSpPr>
        <p:sp>
          <p:nvSpPr>
            <p:cNvPr id="18" name="等腰三角形 17"/>
            <p:cNvSpPr/>
            <p:nvPr/>
          </p:nvSpPr>
          <p:spPr>
            <a:xfrm rot="5400000">
              <a:off x="828669" y="5336048"/>
              <a:ext cx="376953" cy="22677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1260521" y="5336048"/>
              <a:ext cx="376953" cy="22677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5400000">
              <a:off x="1692373" y="5336048"/>
              <a:ext cx="376953" cy="22677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57364" y="4462045"/>
            <a:ext cx="1904655" cy="406650"/>
            <a:chOff x="869144" y="5303376"/>
            <a:chExt cx="1904655" cy="406650"/>
          </a:xfrm>
        </p:grpSpPr>
        <p:sp>
          <p:nvSpPr>
            <p:cNvPr id="33" name="椭圆 32"/>
            <p:cNvSpPr/>
            <p:nvPr/>
          </p:nvSpPr>
          <p:spPr>
            <a:xfrm>
              <a:off x="869144" y="5436816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075506" y="5303376"/>
              <a:ext cx="1698293" cy="406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defRPr/>
              </a:pPr>
              <a:r>
                <a:rPr lang="zh-CN" altLang="en-US" dirty="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牙齿的数目</a:t>
              </a:r>
              <a:endPara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935715" y="4441263"/>
            <a:ext cx="2164099" cy="406650"/>
            <a:chOff x="3566649" y="5282594"/>
            <a:chExt cx="2164099" cy="406650"/>
          </a:xfrm>
        </p:grpSpPr>
        <p:sp>
          <p:nvSpPr>
            <p:cNvPr id="36" name="椭圆 35"/>
            <p:cNvSpPr/>
            <p:nvPr/>
          </p:nvSpPr>
          <p:spPr>
            <a:xfrm>
              <a:off x="3566649" y="5436816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773010" y="5282594"/>
              <a:ext cx="1957738" cy="406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defRPr/>
              </a:pPr>
              <a:r>
                <a:rPr lang="zh-CN" altLang="en-US" dirty="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牙齿分期</a:t>
              </a:r>
              <a:endPara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034344" y="1239656"/>
            <a:ext cx="4858239" cy="4858239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16964" y="637081"/>
            <a:ext cx="2915587" cy="4497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1878" y="405749"/>
            <a:ext cx="690172" cy="690172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01580" y="625121"/>
            <a:ext cx="37925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基本口腔常识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3489328" y="625121"/>
            <a:ext cx="535531" cy="461665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79252" y="440026"/>
            <a:ext cx="822328" cy="822328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3617173" y="648333"/>
            <a:ext cx="8434906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67000" y="2626843"/>
            <a:ext cx="6858000" cy="685800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4199744" y="1564198"/>
            <a:ext cx="3792512" cy="742274"/>
            <a:chOff x="4199744" y="1564198"/>
            <a:chExt cx="3792512" cy="74227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287414" y="1564198"/>
              <a:ext cx="3617173" cy="742274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4199744" y="1611875"/>
              <a:ext cx="379251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牙齿的数目</a:t>
              </a:r>
              <a:endParaRPr lang="zh-CN" altLang="en-US" sz="2000" dirty="0">
                <a:solidFill>
                  <a:schemeClr val="bg1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555267" y="2332356"/>
            <a:ext cx="5081466" cy="129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人的一生有两副牙齿</a:t>
            </a:r>
            <a:endParaRPr lang="zh-CN" altLang="en-US" sz="1800" dirty="0">
              <a:solidFill>
                <a:schemeClr val="accent6">
                  <a:lumMod val="50000"/>
                </a:schemeClr>
              </a:solidFill>
              <a:latin typeface="思源黑体 Medium" panose="020B0600000000000000" pitchFamily="34" charset="-122"/>
              <a:ea typeface="思源黑体 Medium" panose="020B0600000000000000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algn="ctr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乳牙：</a:t>
            </a:r>
            <a:r>
              <a:rPr lang="en-US" altLang="zh-CN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20</a:t>
            </a:r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颗</a:t>
            </a:r>
            <a:endParaRPr lang="zh-CN" altLang="en-US" sz="1800" dirty="0">
              <a:solidFill>
                <a:schemeClr val="accent6">
                  <a:lumMod val="50000"/>
                </a:schemeClr>
              </a:solidFill>
              <a:latin typeface="思源黑体 Medium" panose="020B0600000000000000" pitchFamily="34" charset="-122"/>
              <a:ea typeface="思源黑体 Medium" panose="020B0600000000000000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algn="ctr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恒牙：</a:t>
            </a:r>
            <a:r>
              <a:rPr lang="en-US" altLang="zh-CN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28-32</a:t>
            </a:r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颗</a:t>
            </a:r>
            <a:endParaRPr lang="zh-CN" altLang="en-US" sz="1800" dirty="0">
              <a:solidFill>
                <a:schemeClr val="accent6">
                  <a:lumMod val="50000"/>
                </a:schemeClr>
              </a:solidFill>
              <a:latin typeface="思源黑体 Medium" panose="020B0600000000000000" pitchFamily="34" charset="-122"/>
              <a:ea typeface="思源黑体 Medium" panose="020B0600000000000000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pic>
        <p:nvPicPr>
          <p:cNvPr id="19" name="图片 18" descr="C:/Users/Administrator/AppData/Local/Temp/picturecompress_20220325220429/output_1.pngoutput_1"/>
          <p:cNvPicPr>
            <a:picLocks noChangeAspect="1"/>
          </p:cNvPicPr>
          <p:nvPr/>
        </p:nvPicPr>
        <p:blipFill>
          <a:blip r:embed="rId4" cstate="email">
            <a:lum bright="12000"/>
          </a:blip>
          <a:srcRect/>
          <a:stretch>
            <a:fillRect/>
          </a:stretch>
        </p:blipFill>
        <p:spPr>
          <a:xfrm>
            <a:off x="0" y="3566795"/>
            <a:ext cx="4780915" cy="3291205"/>
          </a:xfrm>
          <a:prstGeom prst="rect">
            <a:avLst/>
          </a:prstGeom>
        </p:spPr>
      </p:pic>
      <p:pic>
        <p:nvPicPr>
          <p:cNvPr id="20" name="图片 19" descr="C:/Users/Administrator/AppData/Local/Temp/picturecompress_20220325220429/output_1.pngoutput_1"/>
          <p:cNvPicPr>
            <a:picLocks noChangeAspect="1"/>
          </p:cNvPicPr>
          <p:nvPr/>
        </p:nvPicPr>
        <p:blipFill>
          <a:blip r:embed="rId5" cstate="email">
            <a:lum bright="12000"/>
          </a:blip>
          <a:srcRect/>
          <a:stretch>
            <a:fillRect/>
          </a:stretch>
        </p:blipFill>
        <p:spPr>
          <a:xfrm>
            <a:off x="9016365" y="3974465"/>
            <a:ext cx="3175635" cy="2860675"/>
          </a:xfrm>
          <a:prstGeom prst="rect">
            <a:avLst/>
          </a:prstGeom>
        </p:spPr>
      </p:pic>
      <p:pic>
        <p:nvPicPr>
          <p:cNvPr id="21" name="图片 20" descr="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5145405"/>
            <a:ext cx="1776095" cy="1712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16964" y="637081"/>
            <a:ext cx="2915587" cy="4497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1878" y="405749"/>
            <a:ext cx="690172" cy="690172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01580" y="625121"/>
            <a:ext cx="37925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基本口腔常识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3489328" y="625121"/>
            <a:ext cx="535531" cy="461665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79252" y="440026"/>
            <a:ext cx="822328" cy="822328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3617173" y="648333"/>
            <a:ext cx="8434906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6574455" y="1971270"/>
            <a:ext cx="3792512" cy="742274"/>
            <a:chOff x="6574455" y="1971270"/>
            <a:chExt cx="3792512" cy="74227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662125" y="1971270"/>
              <a:ext cx="3617173" cy="742274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6574455" y="2018947"/>
              <a:ext cx="379251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</a:rPr>
                <a:t>牙列分期</a:t>
              </a:r>
              <a:endParaRPr lang="zh-CN" altLang="en-US" sz="2000" dirty="0">
                <a:solidFill>
                  <a:schemeClr val="bg1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389245" y="2739428"/>
            <a:ext cx="5081466" cy="21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无牙期：</a:t>
            </a:r>
            <a:endParaRPr lang="zh-CN" altLang="en-US" sz="1800" dirty="0">
              <a:solidFill>
                <a:schemeClr val="accent6">
                  <a:lumMod val="50000"/>
                </a:schemeClr>
              </a:solidFill>
              <a:latin typeface="思源黑体 Medium" panose="020B0600000000000000" pitchFamily="34" charset="-122"/>
              <a:ea typeface="思源黑体 Medium" panose="020B0600000000000000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algn="r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乳牙列形成期：</a:t>
            </a:r>
            <a:endParaRPr lang="en-US" altLang="zh-CN" sz="1800" dirty="0">
              <a:solidFill>
                <a:schemeClr val="accent6">
                  <a:lumMod val="50000"/>
                </a:schemeClr>
              </a:solidFill>
              <a:latin typeface="思源黑体 Medium" panose="020B0600000000000000" pitchFamily="34" charset="-122"/>
              <a:ea typeface="思源黑体 Medium" panose="020B0600000000000000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algn="r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乳牙列期：</a:t>
            </a:r>
            <a:endParaRPr lang="zh-CN" altLang="en-US" sz="1800" dirty="0">
              <a:solidFill>
                <a:schemeClr val="accent6">
                  <a:lumMod val="50000"/>
                </a:schemeClr>
              </a:solidFill>
              <a:latin typeface="思源黑体 Medium" panose="020B0600000000000000" pitchFamily="34" charset="-122"/>
              <a:ea typeface="思源黑体 Medium" panose="020B0600000000000000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algn="r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混合牙列期：</a:t>
            </a:r>
            <a:endParaRPr lang="zh-CN" altLang="en-US" sz="1800" dirty="0">
              <a:solidFill>
                <a:schemeClr val="accent6">
                  <a:lumMod val="50000"/>
                </a:schemeClr>
              </a:solidFill>
              <a:latin typeface="思源黑体 Medium" panose="020B0600000000000000" pitchFamily="34" charset="-122"/>
              <a:ea typeface="思源黑体 Medium" panose="020B0600000000000000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algn="r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恒牙列期：</a:t>
            </a:r>
            <a:endParaRPr lang="zh-CN" altLang="en-US" sz="1800" dirty="0">
              <a:solidFill>
                <a:schemeClr val="accent6">
                  <a:lumMod val="50000"/>
                </a:schemeClr>
              </a:solidFill>
              <a:latin typeface="思源黑体 Medium" panose="020B0600000000000000" pitchFamily="34" charset="-122"/>
              <a:ea typeface="思源黑体 Medium" panose="020B0600000000000000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98374" y="2739428"/>
            <a:ext cx="5081466" cy="21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出生</a:t>
            </a:r>
            <a:r>
              <a:rPr lang="en-US" altLang="zh-CN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—6</a:t>
            </a:r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、</a:t>
            </a:r>
            <a:r>
              <a:rPr lang="en-US" altLang="zh-CN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8</a:t>
            </a:r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月</a:t>
            </a:r>
            <a:endParaRPr lang="zh-CN" altLang="en-US" sz="1800" dirty="0">
              <a:solidFill>
                <a:schemeClr val="accent6">
                  <a:lumMod val="50000"/>
                </a:schemeClr>
              </a:solidFill>
              <a:latin typeface="思源黑体 Medium" panose="020B0600000000000000" pitchFamily="34" charset="-122"/>
              <a:ea typeface="思源黑体 Medium" panose="020B0600000000000000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6</a:t>
            </a:r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、</a:t>
            </a:r>
            <a:r>
              <a:rPr lang="en-US" altLang="zh-CN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8</a:t>
            </a:r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月</a:t>
            </a:r>
            <a:r>
              <a:rPr lang="en-US" altLang="zh-CN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—3</a:t>
            </a:r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岁</a:t>
            </a:r>
            <a:endParaRPr lang="zh-CN" altLang="en-US" sz="1800" dirty="0">
              <a:solidFill>
                <a:schemeClr val="accent6">
                  <a:lumMod val="50000"/>
                </a:schemeClr>
              </a:solidFill>
              <a:latin typeface="思源黑体 Medium" panose="020B0600000000000000" pitchFamily="34" charset="-122"/>
              <a:ea typeface="思源黑体 Medium" panose="020B0600000000000000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3—6</a:t>
            </a:r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岁</a:t>
            </a:r>
            <a:endParaRPr lang="zh-CN" altLang="en-US" sz="1800" dirty="0">
              <a:solidFill>
                <a:schemeClr val="accent6">
                  <a:lumMod val="50000"/>
                </a:schemeClr>
              </a:solidFill>
              <a:latin typeface="思源黑体 Medium" panose="020B0600000000000000" pitchFamily="34" charset="-122"/>
              <a:ea typeface="思源黑体 Medium" panose="020B0600000000000000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6—12</a:t>
            </a:r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岁</a:t>
            </a:r>
            <a:endParaRPr lang="zh-CN" altLang="en-US" sz="1800" dirty="0">
              <a:solidFill>
                <a:schemeClr val="accent6">
                  <a:lumMod val="50000"/>
                </a:schemeClr>
              </a:solidFill>
              <a:latin typeface="思源黑体 Medium" panose="020B0600000000000000" pitchFamily="34" charset="-122"/>
              <a:ea typeface="思源黑体 Medium" panose="020B0600000000000000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12</a:t>
            </a:r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岁以后</a:t>
            </a:r>
            <a:endParaRPr lang="zh-CN" altLang="en-US" sz="1800" dirty="0">
              <a:solidFill>
                <a:schemeClr val="accent6">
                  <a:lumMod val="50000"/>
                </a:schemeClr>
              </a:solidFill>
              <a:latin typeface="思源黑体 Medium" panose="020B0600000000000000" pitchFamily="34" charset="-122"/>
              <a:ea typeface="思源黑体 Medium" panose="020B0600000000000000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58838" y="1719616"/>
            <a:ext cx="3933152" cy="396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597564" y="2256405"/>
            <a:ext cx="7481139" cy="1496674"/>
            <a:chOff x="624859" y="2561806"/>
            <a:chExt cx="7481139" cy="1496674"/>
          </a:xfrm>
        </p:grpSpPr>
        <p:sp>
          <p:nvSpPr>
            <p:cNvPr id="15" name="文本框 14"/>
            <p:cNvSpPr txBox="1"/>
            <p:nvPr/>
          </p:nvSpPr>
          <p:spPr>
            <a:xfrm>
              <a:off x="624859" y="2561806"/>
              <a:ext cx="7481139" cy="1198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6000" dirty="0">
                  <a:solidFill>
                    <a:schemeClr val="accent6">
                      <a:lumMod val="75000"/>
                    </a:schemeClr>
                  </a:solidFill>
                  <a:latin typeface="三极丰腴简体" panose="00000500000000000000" pitchFamily="2" charset="-122"/>
                  <a:ea typeface="三极丰腴简体" panose="00000500000000000000" pitchFamily="2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口腔常见疾病</a:t>
              </a:r>
              <a:endParaRPr lang="zh-CN" altLang="en-US" sz="6000" dirty="0">
                <a:solidFill>
                  <a:schemeClr val="accent6">
                    <a:lumMod val="75000"/>
                  </a:schemeClr>
                </a:solidFill>
                <a:latin typeface="三极丰腴简体" panose="00000500000000000000" pitchFamily="2" charset="-122"/>
                <a:ea typeface="三极丰腴简体" panose="00000500000000000000" pitchFamily="2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28718" y="3651830"/>
              <a:ext cx="5702154" cy="406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en-US" altLang="zh-CN" dirty="0">
                  <a:latin typeface="思源黑体 Medium" panose="020B0600000000000000" pitchFamily="34" charset="-122"/>
                  <a:ea typeface="思源黑体 Medium" panose="020B0600000000000000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Common oral diseases in children</a:t>
              </a:r>
              <a:endParaRPr lang="zh-CN" altLang="en-US" dirty="0"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sp>
        <p:nvSpPr>
          <p:cNvPr id="17" name="矩形: 圆角 16"/>
          <p:cNvSpPr/>
          <p:nvPr/>
        </p:nvSpPr>
        <p:spPr>
          <a:xfrm>
            <a:off x="728718" y="1099256"/>
            <a:ext cx="2486962" cy="70788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PART.02</a:t>
            </a:r>
            <a:endParaRPr lang="zh-CN" altLang="en-US" sz="3200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32292" y="5507179"/>
            <a:ext cx="727743" cy="251565"/>
            <a:chOff x="903761" y="5260956"/>
            <a:chExt cx="1090474" cy="376953"/>
          </a:xfrm>
          <a:solidFill>
            <a:schemeClr val="accent6"/>
          </a:solidFill>
        </p:grpSpPr>
        <p:sp>
          <p:nvSpPr>
            <p:cNvPr id="18" name="等腰三角形 17"/>
            <p:cNvSpPr/>
            <p:nvPr/>
          </p:nvSpPr>
          <p:spPr>
            <a:xfrm rot="5400000">
              <a:off x="828669" y="5336048"/>
              <a:ext cx="376953" cy="22677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1260521" y="5336048"/>
              <a:ext cx="376953" cy="22677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5400000">
              <a:off x="1692373" y="5336048"/>
              <a:ext cx="376953" cy="22677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30069" y="3901457"/>
            <a:ext cx="2718349" cy="739048"/>
            <a:chOff x="869144" y="5303376"/>
            <a:chExt cx="1904655" cy="739048"/>
          </a:xfrm>
        </p:grpSpPr>
        <p:sp>
          <p:nvSpPr>
            <p:cNvPr id="33" name="椭圆 32"/>
            <p:cNvSpPr/>
            <p:nvPr/>
          </p:nvSpPr>
          <p:spPr>
            <a:xfrm>
              <a:off x="869144" y="5436816"/>
              <a:ext cx="10089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075506" y="5303376"/>
              <a:ext cx="1698293" cy="739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defRPr/>
              </a:pPr>
              <a:r>
                <a:rPr lang="zh-CN" altLang="en-US" dirty="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乳牙阶段的患病特点</a:t>
              </a:r>
              <a:endPara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30069" y="4341301"/>
            <a:ext cx="2548845" cy="406650"/>
            <a:chOff x="3566649" y="5282594"/>
            <a:chExt cx="2548845" cy="406650"/>
          </a:xfrm>
        </p:grpSpPr>
        <p:sp>
          <p:nvSpPr>
            <p:cNvPr id="36" name="椭圆 35"/>
            <p:cNvSpPr/>
            <p:nvPr/>
          </p:nvSpPr>
          <p:spPr>
            <a:xfrm>
              <a:off x="3566649" y="5436816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854898" y="5282594"/>
              <a:ext cx="2260596" cy="406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defRPr/>
              </a:pPr>
              <a:r>
                <a:rPr lang="zh-CN" altLang="en-US" dirty="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乳牙易患龋的因素</a:t>
              </a:r>
              <a:endPara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30069" y="4747951"/>
            <a:ext cx="2718349" cy="406650"/>
            <a:chOff x="869144" y="5303376"/>
            <a:chExt cx="1904655" cy="406650"/>
          </a:xfrm>
        </p:grpSpPr>
        <p:sp>
          <p:nvSpPr>
            <p:cNvPr id="4" name="椭圆 3"/>
            <p:cNvSpPr/>
            <p:nvPr/>
          </p:nvSpPr>
          <p:spPr>
            <a:xfrm>
              <a:off x="869144" y="5436816"/>
              <a:ext cx="10089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75506" y="5303376"/>
              <a:ext cx="1698293" cy="406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defRPr/>
              </a:pPr>
              <a:r>
                <a:rPr lang="zh-CN" altLang="en-US" dirty="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儿童牙外伤</a:t>
              </a:r>
              <a:endPara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366517" y="958496"/>
            <a:ext cx="5671865" cy="4941007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16964" y="637081"/>
            <a:ext cx="4014343" cy="4497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1878" y="405749"/>
            <a:ext cx="690172" cy="690172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01580" y="625121"/>
            <a:ext cx="37925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儿童口腔常见疾病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4562808" y="625121"/>
            <a:ext cx="535531" cy="461665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79252" y="440026"/>
            <a:ext cx="822328" cy="822328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3617173" y="648333"/>
            <a:ext cx="8434906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内容占位符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79926" y="1573646"/>
            <a:ext cx="3111832" cy="207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8020" y="3899249"/>
            <a:ext cx="45037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乳牙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7537" y="3899250"/>
            <a:ext cx="552443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16964" y="1668748"/>
            <a:ext cx="2409608" cy="91166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830573" y="2370104"/>
            <a:ext cx="5081466" cy="662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牙  虫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思源黑体 Medium" panose="020B0600000000000000" pitchFamily="34" charset="-122"/>
              <a:ea typeface="思源黑体 Medium" panose="020B0600000000000000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88303" y="1286702"/>
            <a:ext cx="5923126" cy="1192442"/>
            <a:chOff x="988303" y="1286702"/>
            <a:chExt cx="5923126" cy="1192442"/>
          </a:xfrm>
        </p:grpSpPr>
        <p:sp>
          <p:nvSpPr>
            <p:cNvPr id="13" name="矩形: 圆角 12"/>
            <p:cNvSpPr/>
            <p:nvPr/>
          </p:nvSpPr>
          <p:spPr>
            <a:xfrm>
              <a:off x="1633446" y="2205778"/>
              <a:ext cx="4263763" cy="216000"/>
            </a:xfrm>
            <a:prstGeom prst="round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829963" y="1286702"/>
              <a:ext cx="5081466" cy="11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zh-CN" altLang="en-US" sz="5400" dirty="0">
                  <a:solidFill>
                    <a:schemeClr val="accent6">
                      <a:lumMod val="50000"/>
                    </a:schemeClr>
                  </a:solidFill>
                  <a:latin typeface="三极丰腴简体" panose="00000500000000000000" pitchFamily="2" charset="-122"/>
                  <a:ea typeface="三极丰腴简体" panose="00000500000000000000" pitchFamily="2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龋 齿</a:t>
              </a:r>
              <a:endParaRPr lang="zh-CN" altLang="en-US" sz="5400" dirty="0">
                <a:solidFill>
                  <a:schemeClr val="accent6">
                    <a:lumMod val="50000"/>
                  </a:schemeClr>
                </a:solidFill>
                <a:latin typeface="三极丰腴简体" panose="00000500000000000000" pitchFamily="2" charset="-122"/>
                <a:ea typeface="三极丰腴简体" panose="00000500000000000000" pitchFamily="2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6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988303" y="1948609"/>
              <a:ext cx="495424" cy="396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16964" y="637081"/>
            <a:ext cx="4014343" cy="4497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1878" y="405749"/>
            <a:ext cx="690172" cy="690172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01580" y="625121"/>
            <a:ext cx="37925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儿童口腔常见疾病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4562808" y="625121"/>
            <a:ext cx="535531" cy="461665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79252" y="440026"/>
            <a:ext cx="822328" cy="822328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3617173" y="648333"/>
            <a:ext cx="8434906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853733" y="1705961"/>
            <a:ext cx="5958489" cy="820151"/>
            <a:chOff x="853733" y="1705961"/>
            <a:chExt cx="5958489" cy="820151"/>
          </a:xfrm>
        </p:grpSpPr>
        <p:sp>
          <p:nvSpPr>
            <p:cNvPr id="13" name="矩形: 圆角 12"/>
            <p:cNvSpPr/>
            <p:nvPr/>
          </p:nvSpPr>
          <p:spPr>
            <a:xfrm>
              <a:off x="1401580" y="2327360"/>
              <a:ext cx="3600000" cy="72000"/>
            </a:xfrm>
            <a:prstGeom prst="round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730756" y="1817214"/>
              <a:ext cx="5081466" cy="499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chemeClr val="accent6">
                      <a:lumMod val="50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乳牙龋齿的危害</a:t>
              </a:r>
              <a:endParaRPr lang="zh-CN" altLang="en-US" sz="20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53733" y="1705961"/>
              <a:ext cx="877023" cy="82015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988303" y="1948609"/>
              <a:ext cx="495424" cy="396000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1371775" y="2935883"/>
            <a:ext cx="1660183" cy="705481"/>
            <a:chOff x="1371775" y="2935883"/>
            <a:chExt cx="1660183" cy="705481"/>
          </a:xfrm>
        </p:grpSpPr>
        <p:sp>
          <p:nvSpPr>
            <p:cNvPr id="36" name="内容占位符 2"/>
            <p:cNvSpPr txBox="1">
              <a:spLocks noChangeArrowheads="1"/>
            </p:cNvSpPr>
            <p:nvPr/>
          </p:nvSpPr>
          <p:spPr bwMode="auto">
            <a:xfrm>
              <a:off x="1724395" y="2935883"/>
              <a:ext cx="1307563" cy="705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7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局部影响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1371775" y="3178372"/>
              <a:ext cx="144000" cy="144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352294" y="2935883"/>
            <a:ext cx="1649286" cy="705481"/>
            <a:chOff x="3352294" y="2935883"/>
            <a:chExt cx="1649286" cy="705481"/>
          </a:xfrm>
        </p:grpSpPr>
        <p:sp>
          <p:nvSpPr>
            <p:cNvPr id="2" name="矩形: 圆角 1"/>
            <p:cNvSpPr/>
            <p:nvPr/>
          </p:nvSpPr>
          <p:spPr>
            <a:xfrm>
              <a:off x="3352294" y="2967967"/>
              <a:ext cx="1649286" cy="51990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内容占位符 2"/>
            <p:cNvSpPr txBox="1">
              <a:spLocks noChangeArrowheads="1"/>
            </p:cNvSpPr>
            <p:nvPr/>
          </p:nvSpPr>
          <p:spPr bwMode="auto">
            <a:xfrm>
              <a:off x="3607981" y="2935883"/>
              <a:ext cx="1307563" cy="705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7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咀嚼</a:t>
              </a:r>
              <a:endParaRPr lang="zh-CN" altLang="en-US" sz="1800" dirty="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321916" y="2935883"/>
            <a:ext cx="1649286" cy="705481"/>
            <a:chOff x="5321916" y="2935883"/>
            <a:chExt cx="1649286" cy="705481"/>
          </a:xfrm>
        </p:grpSpPr>
        <p:sp>
          <p:nvSpPr>
            <p:cNvPr id="6" name="矩形: 圆角 5"/>
            <p:cNvSpPr/>
            <p:nvPr/>
          </p:nvSpPr>
          <p:spPr>
            <a:xfrm>
              <a:off x="5321916" y="2967967"/>
              <a:ext cx="1649286" cy="51990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内容占位符 2"/>
            <p:cNvSpPr txBox="1">
              <a:spLocks noChangeArrowheads="1"/>
            </p:cNvSpPr>
            <p:nvPr/>
          </p:nvSpPr>
          <p:spPr bwMode="auto">
            <a:xfrm>
              <a:off x="5577603" y="2935883"/>
              <a:ext cx="1307563" cy="705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7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影响恒牙</a:t>
              </a:r>
              <a:endParaRPr lang="zh-CN" altLang="en-US" sz="1800" dirty="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291537" y="2935883"/>
            <a:ext cx="3176067" cy="705481"/>
            <a:chOff x="7291537" y="2935883"/>
            <a:chExt cx="3176067" cy="705481"/>
          </a:xfrm>
        </p:grpSpPr>
        <p:sp>
          <p:nvSpPr>
            <p:cNvPr id="11" name="矩形: 圆角 10"/>
            <p:cNvSpPr/>
            <p:nvPr/>
          </p:nvSpPr>
          <p:spPr>
            <a:xfrm>
              <a:off x="7291537" y="2967967"/>
              <a:ext cx="3176067" cy="51990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内容占位符 2"/>
            <p:cNvSpPr txBox="1">
              <a:spLocks noChangeArrowheads="1"/>
            </p:cNvSpPr>
            <p:nvPr/>
          </p:nvSpPr>
          <p:spPr bwMode="auto">
            <a:xfrm>
              <a:off x="7547225" y="2935883"/>
              <a:ext cx="2735764" cy="705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7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损伤口腔黏膜及软组织</a:t>
              </a:r>
              <a:endParaRPr lang="zh-CN" altLang="en-US" sz="1800" dirty="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371775" y="3838772"/>
            <a:ext cx="1660183" cy="705481"/>
            <a:chOff x="1371775" y="3838772"/>
            <a:chExt cx="1660183" cy="705481"/>
          </a:xfrm>
        </p:grpSpPr>
        <p:sp>
          <p:nvSpPr>
            <p:cNvPr id="17" name="内容占位符 2"/>
            <p:cNvSpPr txBox="1">
              <a:spLocks noChangeArrowheads="1"/>
            </p:cNvSpPr>
            <p:nvPr/>
          </p:nvSpPr>
          <p:spPr bwMode="auto">
            <a:xfrm>
              <a:off x="1724395" y="3838772"/>
              <a:ext cx="1307563" cy="705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7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全身影响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371775" y="4081261"/>
              <a:ext cx="144000" cy="144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209200" y="3872050"/>
            <a:ext cx="4321684" cy="694732"/>
            <a:chOff x="3209200" y="3872050"/>
            <a:chExt cx="4321684" cy="694732"/>
          </a:xfrm>
        </p:grpSpPr>
        <p:sp>
          <p:nvSpPr>
            <p:cNvPr id="19" name="矩形: 圆角 18"/>
            <p:cNvSpPr/>
            <p:nvPr/>
          </p:nvSpPr>
          <p:spPr>
            <a:xfrm>
              <a:off x="3352294" y="3902015"/>
              <a:ext cx="4010316" cy="51990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内容占位符 2"/>
            <p:cNvSpPr txBox="1">
              <a:spLocks noChangeArrowheads="1"/>
            </p:cNvSpPr>
            <p:nvPr/>
          </p:nvSpPr>
          <p:spPr bwMode="auto">
            <a:xfrm>
              <a:off x="3209200" y="3872050"/>
              <a:ext cx="4321684" cy="694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7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减缓儿童生长发育，降低机体抵抗力</a:t>
              </a:r>
              <a:endParaRPr lang="zh-CN" altLang="en-US" sz="1800" dirty="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196511" y="3869931"/>
            <a:ext cx="1271093" cy="705481"/>
            <a:chOff x="9196511" y="3869931"/>
            <a:chExt cx="1271093" cy="705481"/>
          </a:xfrm>
        </p:grpSpPr>
        <p:sp>
          <p:nvSpPr>
            <p:cNvPr id="22" name="矩形: 圆角 21"/>
            <p:cNvSpPr/>
            <p:nvPr/>
          </p:nvSpPr>
          <p:spPr>
            <a:xfrm>
              <a:off x="9196511" y="3902015"/>
              <a:ext cx="1271093" cy="51990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内容占位符 2"/>
            <p:cNvSpPr txBox="1">
              <a:spLocks noChangeArrowheads="1"/>
            </p:cNvSpPr>
            <p:nvPr/>
          </p:nvSpPr>
          <p:spPr bwMode="auto">
            <a:xfrm>
              <a:off x="9339427" y="3869931"/>
              <a:ext cx="1007730" cy="705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7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病灶</a:t>
              </a:r>
              <a:endParaRPr lang="zh-CN" altLang="en-US" sz="1800" dirty="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547225" y="3869931"/>
            <a:ext cx="1649286" cy="705481"/>
            <a:chOff x="7547225" y="3869931"/>
            <a:chExt cx="1649286" cy="705481"/>
          </a:xfrm>
        </p:grpSpPr>
        <p:sp>
          <p:nvSpPr>
            <p:cNvPr id="24" name="矩形: 圆角 23"/>
            <p:cNvSpPr/>
            <p:nvPr/>
          </p:nvSpPr>
          <p:spPr>
            <a:xfrm>
              <a:off x="7673978" y="3902015"/>
              <a:ext cx="1273909" cy="51990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内容占位符 2"/>
            <p:cNvSpPr txBox="1">
              <a:spLocks noChangeArrowheads="1"/>
            </p:cNvSpPr>
            <p:nvPr/>
          </p:nvSpPr>
          <p:spPr bwMode="auto">
            <a:xfrm>
              <a:off x="7547225" y="3869931"/>
              <a:ext cx="1649286" cy="705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7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影响发音</a:t>
              </a:r>
              <a:endParaRPr lang="zh-CN" altLang="en-US" sz="1800" dirty="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209200" y="4718231"/>
            <a:ext cx="4321684" cy="694732"/>
            <a:chOff x="3209200" y="4718231"/>
            <a:chExt cx="4321684" cy="694732"/>
          </a:xfrm>
        </p:grpSpPr>
        <p:sp>
          <p:nvSpPr>
            <p:cNvPr id="26" name="矩形: 圆角 25"/>
            <p:cNvSpPr/>
            <p:nvPr/>
          </p:nvSpPr>
          <p:spPr>
            <a:xfrm>
              <a:off x="3352294" y="4748196"/>
              <a:ext cx="4010316" cy="51990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内容占位符 2"/>
            <p:cNvSpPr txBox="1">
              <a:spLocks noChangeArrowheads="1"/>
            </p:cNvSpPr>
            <p:nvPr/>
          </p:nvSpPr>
          <p:spPr bwMode="auto">
            <a:xfrm>
              <a:off x="3209200" y="4718231"/>
              <a:ext cx="4321684" cy="694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7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影响美观</a:t>
              </a:r>
              <a:r>
                <a:rPr lang="en-US" altLang="zh-CN" sz="1800" dirty="0">
                  <a:solidFill>
                    <a:schemeClr val="bg1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,</a:t>
              </a:r>
              <a:r>
                <a:rPr lang="zh-CN" altLang="en-US" sz="1800" dirty="0">
                  <a:solidFill>
                    <a:schemeClr val="bg1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心理发育</a:t>
              </a:r>
              <a:endParaRPr lang="zh-CN" altLang="en-US" sz="1800" dirty="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16964" y="637081"/>
            <a:ext cx="4014343" cy="4497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1878" y="405749"/>
            <a:ext cx="690172" cy="690172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01580" y="625121"/>
            <a:ext cx="37925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儿童口腔常见疾病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4562808" y="625121"/>
            <a:ext cx="535531" cy="461665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79252" y="440026"/>
            <a:ext cx="822328" cy="822328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3617173" y="648333"/>
            <a:ext cx="8434906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853733" y="1705961"/>
            <a:ext cx="5958489" cy="820151"/>
            <a:chOff x="853733" y="1705961"/>
            <a:chExt cx="5958489" cy="820151"/>
          </a:xfrm>
        </p:grpSpPr>
        <p:sp>
          <p:nvSpPr>
            <p:cNvPr id="13" name="矩形: 圆角 12"/>
            <p:cNvSpPr/>
            <p:nvPr/>
          </p:nvSpPr>
          <p:spPr>
            <a:xfrm>
              <a:off x="1401580" y="2327360"/>
              <a:ext cx="3600000" cy="72000"/>
            </a:xfrm>
            <a:prstGeom prst="round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730756" y="1817214"/>
              <a:ext cx="5081466" cy="499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chemeClr val="accent6">
                      <a:lumMod val="50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儿童牙外伤</a:t>
              </a:r>
              <a:endParaRPr lang="zh-CN" altLang="en-US" sz="2000" dirty="0">
                <a:solidFill>
                  <a:schemeClr val="accent6">
                    <a:lumMod val="50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53733" y="1705961"/>
              <a:ext cx="877023" cy="82015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988303" y="1948609"/>
              <a:ext cx="495424" cy="396000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1371775" y="2727337"/>
            <a:ext cx="4724225" cy="759109"/>
            <a:chOff x="1371775" y="2727337"/>
            <a:chExt cx="4724225" cy="759109"/>
          </a:xfrm>
        </p:grpSpPr>
        <p:sp>
          <p:nvSpPr>
            <p:cNvPr id="36" name="内容占位符 2"/>
            <p:cNvSpPr txBox="1">
              <a:spLocks noChangeArrowheads="1"/>
            </p:cNvSpPr>
            <p:nvPr/>
          </p:nvSpPr>
          <p:spPr bwMode="auto">
            <a:xfrm>
              <a:off x="1724395" y="2727337"/>
              <a:ext cx="4371605" cy="759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7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乳牙外伤：</a:t>
              </a:r>
              <a:r>
                <a: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1-2</a:t>
              </a: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岁  常见牙齿移位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1371775" y="2969826"/>
              <a:ext cx="144000" cy="144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371775" y="3630226"/>
            <a:ext cx="4611930" cy="759109"/>
            <a:chOff x="1371775" y="3630226"/>
            <a:chExt cx="4611930" cy="759109"/>
          </a:xfrm>
        </p:grpSpPr>
        <p:sp>
          <p:nvSpPr>
            <p:cNvPr id="17" name="内容占位符 2"/>
            <p:cNvSpPr txBox="1">
              <a:spLocks noChangeArrowheads="1"/>
            </p:cNvSpPr>
            <p:nvPr/>
          </p:nvSpPr>
          <p:spPr bwMode="auto">
            <a:xfrm>
              <a:off x="1724395" y="3630226"/>
              <a:ext cx="4259310" cy="759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7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恒牙外伤：</a:t>
              </a:r>
              <a:r>
                <a: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7-9</a:t>
              </a: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岁  常见牙齿折断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371775" y="3872715"/>
              <a:ext cx="144000" cy="144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096000" y="2118814"/>
            <a:ext cx="4724225" cy="2046862"/>
            <a:chOff x="6096000" y="2118814"/>
            <a:chExt cx="4724225" cy="2046862"/>
          </a:xfrm>
        </p:grpSpPr>
        <p:sp>
          <p:nvSpPr>
            <p:cNvPr id="30" name="矩形: 圆角 29"/>
            <p:cNvSpPr/>
            <p:nvPr/>
          </p:nvSpPr>
          <p:spPr>
            <a:xfrm>
              <a:off x="6096000" y="2118814"/>
              <a:ext cx="4724225" cy="1994497"/>
            </a:xfrm>
            <a:prstGeom prst="roundRect">
              <a:avLst>
                <a:gd name="adj" fmla="val 10869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内容占位符 2"/>
            <p:cNvSpPr txBox="1">
              <a:spLocks noChangeArrowheads="1"/>
            </p:cNvSpPr>
            <p:nvPr/>
          </p:nvSpPr>
          <p:spPr bwMode="auto">
            <a:xfrm>
              <a:off x="6721336" y="2348362"/>
              <a:ext cx="4098889" cy="1817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7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Medium" panose="020B0600000000000000" pitchFamily="34" charset="-122"/>
                  <a:ea typeface="思源黑体 Medium" panose="020B0600000000000000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及时就诊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  <a:p>
              <a:pPr>
                <a:lnSpc>
                  <a:spcPct val="17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牙齿完全脱出时要注意保存牙齿：</a:t>
              </a:r>
              <a:endPara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  <a:p>
              <a:pPr>
                <a:lnSpc>
                  <a:spcPct val="17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生理盐水、牛奶、唾液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pic>
        <p:nvPicPr>
          <p:cNvPr id="32" name="图片 31" descr="C:/Users/Administrator/AppData/Local/Temp/picturecompress_20220325220429/output_1.pngoutput_1"/>
          <p:cNvPicPr>
            <a:picLocks noChangeAspect="1"/>
          </p:cNvPicPr>
          <p:nvPr/>
        </p:nvPicPr>
        <p:blipFill>
          <a:blip r:embed="rId4" cstate="email">
            <a:lum bright="12000"/>
          </a:blip>
          <a:srcRect/>
          <a:stretch>
            <a:fillRect/>
          </a:stretch>
        </p:blipFill>
        <p:spPr>
          <a:xfrm>
            <a:off x="0" y="3566795"/>
            <a:ext cx="4780915" cy="3291205"/>
          </a:xfrm>
          <a:prstGeom prst="rect">
            <a:avLst/>
          </a:prstGeom>
        </p:spPr>
      </p:pic>
      <p:pic>
        <p:nvPicPr>
          <p:cNvPr id="33" name="图片 32" descr="C:/Users/Administrator/AppData/Local/Temp/picturecompress_20220325220429/output_1.pngoutput_1"/>
          <p:cNvPicPr>
            <a:picLocks noChangeAspect="1"/>
          </p:cNvPicPr>
          <p:nvPr/>
        </p:nvPicPr>
        <p:blipFill>
          <a:blip r:embed="rId5" cstate="email">
            <a:lum bright="12000"/>
          </a:blip>
          <a:srcRect/>
          <a:stretch>
            <a:fillRect/>
          </a:stretch>
        </p:blipFill>
        <p:spPr>
          <a:xfrm>
            <a:off x="9016365" y="3974465"/>
            <a:ext cx="3175635" cy="2860675"/>
          </a:xfrm>
          <a:prstGeom prst="rect">
            <a:avLst/>
          </a:prstGeom>
        </p:spPr>
      </p:pic>
      <p:pic>
        <p:nvPicPr>
          <p:cNvPr id="34" name="图片 33" descr="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5145405"/>
            <a:ext cx="1776095" cy="171259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562808" y="4205677"/>
            <a:ext cx="4227225" cy="3170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261.45850393700783,&quot;left&quot;:177.3110236220472,&quot;top&quot;:173.29307086614173,&quot;width&quot;:360.4018897637796}"/>
</p:tagLst>
</file>

<file path=ppt/tags/tag10.xml><?xml version="1.0" encoding="utf-8"?>
<p:tagLst xmlns:p="http://schemas.openxmlformats.org/presentationml/2006/main">
  <p:tag name="commondata" val="eyJoZGlkIjoiOTE5Y2ZkYTc0NzgyMjg1MzczZWY4NDc5ZjY4ZDNjYzcifQ=="/>
</p:tagLst>
</file>

<file path=ppt/tags/tag2.xml><?xml version="1.0" encoding="utf-8"?>
<p:tagLst xmlns:p="http://schemas.openxmlformats.org/presentationml/2006/main">
  <p:tag name="KSO_WM_DIAGRAM_VIRTUALLY_FRAME" val="{&quot;height&quot;:261.45850393700783,&quot;left&quot;:177.3110236220472,&quot;top&quot;:173.29307086614173,&quot;width&quot;:360.4018897637796}"/>
</p:tagLst>
</file>

<file path=ppt/tags/tag3.xml><?xml version="1.0" encoding="utf-8"?>
<p:tagLst xmlns:p="http://schemas.openxmlformats.org/presentationml/2006/main">
  <p:tag name="KSO_WM_DIAGRAM_VIRTUALLY_FRAME" val="{&quot;height&quot;:261.45850393700783,&quot;left&quot;:177.3110236220472,&quot;top&quot;:173.29307086614173,&quot;width&quot;:360.4018897637796}"/>
</p:tagLst>
</file>

<file path=ppt/tags/tag4.xml><?xml version="1.0" encoding="utf-8"?>
<p:tagLst xmlns:p="http://schemas.openxmlformats.org/presentationml/2006/main">
  <p:tag name="KSO_WM_DIAGRAM_VIRTUALLY_FRAME" val="{&quot;height&quot;:261.45850393700783,&quot;left&quot;:177.3110236220472,&quot;top&quot;:173.29307086614173,&quot;width&quot;:360.4018897637796}"/>
</p:tagLst>
</file>

<file path=ppt/tags/tag5.xml><?xml version="1.0" encoding="utf-8"?>
<p:tagLst xmlns:p="http://schemas.openxmlformats.org/presentationml/2006/main">
  <p:tag name="KSO_WM_DIAGRAM_VIRTUALLY_FRAME" val="{&quot;height&quot;:261.45850393700783,&quot;left&quot;:177.3110236220472,&quot;top&quot;:173.29307086614173,&quot;width&quot;:360.4018897637796}"/>
</p:tagLst>
</file>

<file path=ppt/tags/tag6.xml><?xml version="1.0" encoding="utf-8"?>
<p:tagLst xmlns:p="http://schemas.openxmlformats.org/presentationml/2006/main">
  <p:tag name="KSO_WM_DIAGRAM_VIRTUALLY_FRAME" val="{&quot;height&quot;:261.45850393700783,&quot;left&quot;:177.3110236220472,&quot;top&quot;:173.29307086614173,&quot;width&quot;:360.4018897637796}"/>
</p:tagLst>
</file>

<file path=ppt/tags/tag7.xml><?xml version="1.0" encoding="utf-8"?>
<p:tagLst xmlns:p="http://schemas.openxmlformats.org/presentationml/2006/main">
  <p:tag name="KSO_WM_DIAGRAM_VIRTUALLY_FRAME" val="{&quot;height&quot;:261.45850393700783,&quot;left&quot;:177.3110236220472,&quot;top&quot;:173.29307086614173,&quot;width&quot;:360.4018897637796}"/>
</p:tagLst>
</file>

<file path=ppt/tags/tag8.xml><?xml version="1.0" encoding="utf-8"?>
<p:tagLst xmlns:p="http://schemas.openxmlformats.org/presentationml/2006/main">
  <p:tag name="KSO_WM_DIAGRAM_VIRTUALLY_FRAME" val="{&quot;height&quot;:261.45850393700783,&quot;left&quot;:177.3110236220472,&quot;top&quot;:173.29307086614173,&quot;width&quot;:360.4018897637796}"/>
</p:tagLst>
</file>

<file path=ppt/tags/tag9.xml><?xml version="1.0" encoding="utf-8"?>
<p:tagLst xmlns:p="http://schemas.openxmlformats.org/presentationml/2006/main">
  <p:tag name="KSO_WM_DIAGRAM_VIRTUALLY_FRAME" val="{&quot;height&quot;:261.45850393700783,&quot;left&quot;:177.3110236220472,&quot;top&quot;:173.29307086614173,&quot;width&quot;:360.4018897637796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</Words>
  <Application>WPS 演示</Application>
  <PresentationFormat>宽屏</PresentationFormat>
  <Paragraphs>208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8" baseType="lpstr">
      <vt:lpstr>Arial</vt:lpstr>
      <vt:lpstr>宋体</vt:lpstr>
      <vt:lpstr>Wingdings</vt:lpstr>
      <vt:lpstr>三极丰腴简体</vt:lpstr>
      <vt:lpstr>阿里巴巴普惠体</vt:lpstr>
      <vt:lpstr>思源黑体 CN Normal</vt:lpstr>
      <vt:lpstr>汉仪劲楷简</vt:lpstr>
      <vt:lpstr>微软雅黑</vt:lpstr>
      <vt:lpstr>字体管家棉花糖</vt:lpstr>
      <vt:lpstr>思源黑体 Medium</vt:lpstr>
      <vt:lpstr>思源黑体 Heavy</vt:lpstr>
      <vt:lpstr>黑体</vt:lpstr>
      <vt:lpstr>思源黑体</vt:lpstr>
      <vt:lpstr>Calibri Light</vt:lpstr>
      <vt:lpstr>Symbol</vt:lpstr>
      <vt:lpstr>思源黑体 Light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倦</cp:lastModifiedBy>
  <cp:revision>9</cp:revision>
  <dcterms:created xsi:type="dcterms:W3CDTF">2022-08-12T06:20:00Z</dcterms:created>
  <dcterms:modified xsi:type="dcterms:W3CDTF">2024-10-25T01:30:52Z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E03F6A4780714086B5C4FAE62B1B3D23_12</vt:lpwstr>
  </property>
  <property fmtid="{D5CDD505-2E9C-101B-9397-08002B2CF9AE}" pid="3" name="KSOProductBuildVer">
    <vt:lpwstr>2052-12.1.0.18608</vt:lpwstr>
  </property>
</Properties>
</file>