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7" r:id="rId4"/>
    <p:sldId id="262" r:id="rId5"/>
    <p:sldId id="258" r:id="rId6"/>
    <p:sldId id="317" r:id="rId7"/>
    <p:sldId id="318" r:id="rId8"/>
    <p:sldId id="319" r:id="rId9"/>
    <p:sldId id="259" r:id="rId10"/>
    <p:sldId id="265" r:id="rId11"/>
    <p:sldId id="320" r:id="rId12"/>
    <p:sldId id="322" r:id="rId13"/>
    <p:sldId id="327" r:id="rId14"/>
    <p:sldId id="323" r:id="rId15"/>
    <p:sldId id="328" r:id="rId16"/>
    <p:sldId id="329" r:id="rId17"/>
    <p:sldId id="324" r:id="rId18"/>
    <p:sldId id="325" r:id="rId19"/>
    <p:sldId id="330" r:id="rId20"/>
    <p:sldId id="331" r:id="rId21"/>
    <p:sldId id="338" r:id="rId22"/>
    <p:sldId id="333" r:id="rId23"/>
    <p:sldId id="357" r:id="rId24"/>
    <p:sldId id="358" r:id="rId25"/>
    <p:sldId id="359" r:id="rId26"/>
    <p:sldId id="348" r:id="rId27"/>
    <p:sldId id="339" r:id="rId28"/>
    <p:sldId id="335" r:id="rId29"/>
    <p:sldId id="340" r:id="rId30"/>
    <p:sldId id="341" r:id="rId31"/>
    <p:sldId id="342" r:id="rId32"/>
    <p:sldId id="343" r:id="rId33"/>
    <p:sldId id="344" r:id="rId34"/>
    <p:sldId id="286" r:id="rId35"/>
  </p:sldIdLst>
  <p:sldSz cx="12192000" cy="6858000"/>
  <p:notesSz cx="6858000" cy="9144000"/>
  <p:embeddedFontLst>
    <p:embeddedFont>
      <p:font typeface="微软雅黑" panose="020B0503020204020204" charset="-122"/>
      <p:regular r:id="rId39"/>
    </p:embeddedFont>
    <p:embeddedFont>
      <p:font typeface="方正公文小标宋" panose="02000500000000000000" charset="-122"/>
      <p:regular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6" userDrawn="1">
          <p15:clr>
            <a:srgbClr val="A4A3A4"/>
          </p15:clr>
        </p15:guide>
        <p15:guide id="2" pos="3839" userDrawn="1">
          <p15:clr>
            <a:srgbClr val="A4A3A4"/>
          </p15:clr>
        </p15:guide>
        <p15:guide id="3" pos="41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1515"/>
    <a:srgbClr val="EE0000"/>
    <a:srgbClr val="18B0FC"/>
    <a:srgbClr val="F0F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82" y="245"/>
      </p:cViewPr>
      <p:guideLst>
        <p:guide orient="horz" pos="2076"/>
        <p:guide pos="3839"/>
        <p:guide pos="41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193.xml"/><Relationship Id="rId40" Type="http://schemas.openxmlformats.org/officeDocument/2006/relationships/font" Target="fonts/font2.fntdata"/><Relationship Id="rId4" Type="http://schemas.openxmlformats.org/officeDocument/2006/relationships/slide" Target="slides/slide2.xml"/><Relationship Id="rId39" Type="http://schemas.openxmlformats.org/officeDocument/2006/relationships/font" Target="fonts/font1.fntdata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E6D3-EC10-435A-83A8-4CF3748666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B73C-FE37-48BC-8A31-84F8B5A93988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181583" y="162128"/>
            <a:ext cx="11815864" cy="653374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5304817" y="1"/>
            <a:ext cx="1569396" cy="173152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5304817" y="6634265"/>
            <a:ext cx="1569396" cy="2237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 userDrawn="1"/>
        </p:nvGrpSpPr>
        <p:grpSpPr>
          <a:xfrm>
            <a:off x="10798227" y="5070856"/>
            <a:ext cx="1197659" cy="1389113"/>
            <a:chOff x="-1356283" y="1212273"/>
            <a:chExt cx="1599245" cy="1854896"/>
          </a:xfrm>
        </p:grpSpPr>
        <p:sp>
          <p:nvSpPr>
            <p:cNvPr id="28" name="等腰三角形 27"/>
            <p:cNvSpPr/>
            <p:nvPr/>
          </p:nvSpPr>
          <p:spPr>
            <a:xfrm rot="5400000">
              <a:off x="-865849" y="2182484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等腰三角形 28"/>
            <p:cNvSpPr/>
            <p:nvPr/>
          </p:nvSpPr>
          <p:spPr>
            <a:xfrm rot="16200000" flipH="1">
              <a:off x="-865848" y="1873296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等腰三角形 29"/>
            <p:cNvSpPr/>
            <p:nvPr/>
          </p:nvSpPr>
          <p:spPr>
            <a:xfrm rot="5400000">
              <a:off x="-332767" y="1873297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-332767" y="1873297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等腰三角形 31"/>
            <p:cNvSpPr/>
            <p:nvPr/>
          </p:nvSpPr>
          <p:spPr>
            <a:xfrm rot="16200000" flipH="1">
              <a:off x="-336771" y="2182254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等腰三角形 32"/>
            <p:cNvSpPr/>
            <p:nvPr/>
          </p:nvSpPr>
          <p:spPr>
            <a:xfrm rot="16200000" flipH="1">
              <a:off x="-332767" y="1564109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等腰三角形 33"/>
            <p:cNvSpPr/>
            <p:nvPr/>
          </p:nvSpPr>
          <p:spPr>
            <a:xfrm rot="16200000" flipH="1">
              <a:off x="-1398930" y="1564108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等腰三角形 34"/>
            <p:cNvSpPr/>
            <p:nvPr/>
          </p:nvSpPr>
          <p:spPr>
            <a:xfrm rot="5400000">
              <a:off x="-334769" y="2491441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等腰三角形 35"/>
            <p:cNvSpPr/>
            <p:nvPr/>
          </p:nvSpPr>
          <p:spPr>
            <a:xfrm rot="16200000" flipH="1">
              <a:off x="-861591" y="1254920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 userDrawn="1"/>
        </p:nvGrpSpPr>
        <p:grpSpPr>
          <a:xfrm>
            <a:off x="194553" y="193560"/>
            <a:ext cx="2019597" cy="1884355"/>
            <a:chOff x="214742" y="270164"/>
            <a:chExt cx="2661150" cy="2482947"/>
          </a:xfrm>
        </p:grpSpPr>
        <p:grpSp>
          <p:nvGrpSpPr>
            <p:cNvPr id="38" name="组合 37"/>
            <p:cNvGrpSpPr/>
            <p:nvPr/>
          </p:nvGrpSpPr>
          <p:grpSpPr>
            <a:xfrm>
              <a:off x="214745" y="270164"/>
              <a:ext cx="2661147" cy="1854896"/>
              <a:chOff x="-531648" y="-111394"/>
              <a:chExt cx="4186764" cy="2918295"/>
            </a:xfrm>
          </p:grpSpPr>
          <p:sp>
            <p:nvSpPr>
              <p:cNvPr id="42" name="等腰三角形 41"/>
              <p:cNvSpPr/>
              <p:nvPr/>
            </p:nvSpPr>
            <p:spPr>
              <a:xfrm rot="5400000">
                <a:off x="239949" y="1415033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等腰三角形 42"/>
              <p:cNvSpPr/>
              <p:nvPr/>
            </p:nvSpPr>
            <p:spPr>
              <a:xfrm rot="16200000" flipH="1">
                <a:off x="239950" y="928589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等腰三角形 43"/>
              <p:cNvSpPr/>
              <p:nvPr/>
            </p:nvSpPr>
            <p:spPr>
              <a:xfrm rot="5400000">
                <a:off x="1078643" y="928590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等腰三角形 44"/>
              <p:cNvSpPr/>
              <p:nvPr/>
            </p:nvSpPr>
            <p:spPr>
              <a:xfrm rot="5400000">
                <a:off x="1078643" y="928591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等腰三角形 45"/>
              <p:cNvSpPr/>
              <p:nvPr/>
            </p:nvSpPr>
            <p:spPr>
              <a:xfrm rot="16200000" flipH="1">
                <a:off x="1072343" y="1414670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等腰三角形 46"/>
              <p:cNvSpPr/>
              <p:nvPr/>
            </p:nvSpPr>
            <p:spPr>
              <a:xfrm rot="16200000" flipH="1">
                <a:off x="1078643" y="442147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等腰三角形 47"/>
              <p:cNvSpPr/>
              <p:nvPr/>
            </p:nvSpPr>
            <p:spPr>
              <a:xfrm rot="5400000">
                <a:off x="1910636" y="1414670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等腰三角形 48"/>
              <p:cNvSpPr/>
              <p:nvPr/>
            </p:nvSpPr>
            <p:spPr>
              <a:xfrm rot="16200000" flipH="1">
                <a:off x="-598744" y="442146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等腰三角形 49"/>
              <p:cNvSpPr/>
              <p:nvPr/>
            </p:nvSpPr>
            <p:spPr>
              <a:xfrm rot="5400000">
                <a:off x="1917335" y="435695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等腰三角形 50"/>
              <p:cNvSpPr/>
              <p:nvPr/>
            </p:nvSpPr>
            <p:spPr>
              <a:xfrm rot="5400000">
                <a:off x="1075493" y="1901112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等腰三角形 51"/>
              <p:cNvSpPr/>
              <p:nvPr/>
            </p:nvSpPr>
            <p:spPr>
              <a:xfrm rot="5400000">
                <a:off x="2749326" y="909958"/>
                <a:ext cx="972885" cy="838694"/>
              </a:xfrm>
              <a:prstGeom prst="triangle">
                <a:avLst/>
              </a:prstGeom>
              <a:solidFill>
                <a:srgbClr val="F0F4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等腰三角形 52"/>
              <p:cNvSpPr/>
              <p:nvPr/>
            </p:nvSpPr>
            <p:spPr>
              <a:xfrm rot="16200000" flipH="1">
                <a:off x="246647" y="-44298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9" name="等腰三角形 38"/>
            <p:cNvSpPr/>
            <p:nvPr/>
          </p:nvSpPr>
          <p:spPr>
            <a:xfrm rot="5400000">
              <a:off x="172095" y="2177383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等腰三角形 39"/>
            <p:cNvSpPr/>
            <p:nvPr/>
          </p:nvSpPr>
          <p:spPr>
            <a:xfrm rot="5400000">
              <a:off x="175400" y="1549099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1" name="等腰三角形 40"/>
            <p:cNvSpPr/>
            <p:nvPr/>
          </p:nvSpPr>
          <p:spPr>
            <a:xfrm rot="5400000">
              <a:off x="705178" y="1858288"/>
              <a:ext cx="618375" cy="533082"/>
            </a:xfrm>
            <a:prstGeom prst="triangle">
              <a:avLst/>
            </a:prstGeom>
            <a:solidFill>
              <a:srgbClr val="F0F4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E6D3-EC10-435A-83A8-4CF3748666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B73C-FE37-48BC-8A31-84F8B5A939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E6D3-EC10-435A-83A8-4CF3748666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B73C-FE37-48BC-8A31-84F8B5A939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E6D3-EC10-435A-83A8-4CF3748666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24" name="组合 23"/>
          <p:cNvGrpSpPr/>
          <p:nvPr userDrawn="1"/>
        </p:nvGrpSpPr>
        <p:grpSpPr>
          <a:xfrm>
            <a:off x="10994341" y="5268976"/>
            <a:ext cx="1197659" cy="1389113"/>
            <a:chOff x="-1356283" y="1212273"/>
            <a:chExt cx="1599245" cy="1854896"/>
          </a:xfrm>
        </p:grpSpPr>
        <p:sp>
          <p:nvSpPr>
            <p:cNvPr id="25" name="等腰三角形 24"/>
            <p:cNvSpPr/>
            <p:nvPr/>
          </p:nvSpPr>
          <p:spPr>
            <a:xfrm rot="5400000">
              <a:off x="-865849" y="2182484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等腰三角形 25"/>
            <p:cNvSpPr/>
            <p:nvPr/>
          </p:nvSpPr>
          <p:spPr>
            <a:xfrm rot="16200000" flipH="1">
              <a:off x="-865848" y="1873296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-332767" y="1873297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-332767" y="1873297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等腰三角形 28"/>
            <p:cNvSpPr/>
            <p:nvPr/>
          </p:nvSpPr>
          <p:spPr>
            <a:xfrm rot="16200000" flipH="1">
              <a:off x="-336771" y="2182254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等腰三角形 29"/>
            <p:cNvSpPr/>
            <p:nvPr/>
          </p:nvSpPr>
          <p:spPr>
            <a:xfrm rot="16200000" flipH="1">
              <a:off x="-332767" y="1564109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等腰三角形 30"/>
            <p:cNvSpPr/>
            <p:nvPr/>
          </p:nvSpPr>
          <p:spPr>
            <a:xfrm rot="16200000" flipH="1">
              <a:off x="-1398930" y="1564108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等腰三角形 31"/>
            <p:cNvSpPr/>
            <p:nvPr/>
          </p:nvSpPr>
          <p:spPr>
            <a:xfrm rot="5400000">
              <a:off x="-334769" y="2491441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等腰三角形 32"/>
            <p:cNvSpPr/>
            <p:nvPr/>
          </p:nvSpPr>
          <p:spPr>
            <a:xfrm rot="16200000" flipH="1">
              <a:off x="-861591" y="1254920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4" name="直接连接符 33"/>
          <p:cNvCxnSpPr/>
          <p:nvPr userDrawn="1"/>
        </p:nvCxnSpPr>
        <p:spPr>
          <a:xfrm flipH="1">
            <a:off x="533400" y="6507480"/>
            <a:ext cx="1063752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灯片编号占位符 5"/>
          <p:cNvSpPr txBox="1"/>
          <p:nvPr userDrawn="1"/>
        </p:nvSpPr>
        <p:spPr>
          <a:xfrm>
            <a:off x="11217390" y="6324917"/>
            <a:ext cx="524423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015B73C-FE37-48BC-8A31-84F8B5A93988}" type="slidenum">
              <a:rPr lang="zh-CN" altLang="en-US" sz="1600" smtClean="0">
                <a:solidFill>
                  <a:schemeClr val="accent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6" name="组合 35"/>
          <p:cNvGrpSpPr/>
          <p:nvPr userDrawn="1"/>
        </p:nvGrpSpPr>
        <p:grpSpPr>
          <a:xfrm>
            <a:off x="-14298" y="155435"/>
            <a:ext cx="2957239" cy="2759208"/>
            <a:chOff x="214742" y="270164"/>
            <a:chExt cx="2661150" cy="2482947"/>
          </a:xfrm>
        </p:grpSpPr>
        <p:grpSp>
          <p:nvGrpSpPr>
            <p:cNvPr id="37" name="组合 36"/>
            <p:cNvGrpSpPr/>
            <p:nvPr/>
          </p:nvGrpSpPr>
          <p:grpSpPr>
            <a:xfrm>
              <a:off x="214745" y="270164"/>
              <a:ext cx="2661147" cy="1854896"/>
              <a:chOff x="-531648" y="-111394"/>
              <a:chExt cx="4186764" cy="2918295"/>
            </a:xfrm>
          </p:grpSpPr>
          <p:sp>
            <p:nvSpPr>
              <p:cNvPr id="41" name="等腰三角形 40"/>
              <p:cNvSpPr/>
              <p:nvPr/>
            </p:nvSpPr>
            <p:spPr>
              <a:xfrm rot="5400000">
                <a:off x="239949" y="1415033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等腰三角形 41"/>
              <p:cNvSpPr/>
              <p:nvPr/>
            </p:nvSpPr>
            <p:spPr>
              <a:xfrm rot="16200000" flipH="1">
                <a:off x="239950" y="928589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等腰三角形 42"/>
              <p:cNvSpPr/>
              <p:nvPr/>
            </p:nvSpPr>
            <p:spPr>
              <a:xfrm rot="5400000">
                <a:off x="1078643" y="928590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等腰三角形 43"/>
              <p:cNvSpPr/>
              <p:nvPr/>
            </p:nvSpPr>
            <p:spPr>
              <a:xfrm rot="5400000">
                <a:off x="1078643" y="928591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等腰三角形 44"/>
              <p:cNvSpPr/>
              <p:nvPr/>
            </p:nvSpPr>
            <p:spPr>
              <a:xfrm rot="16200000" flipH="1">
                <a:off x="1072343" y="1414670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等腰三角形 45"/>
              <p:cNvSpPr/>
              <p:nvPr/>
            </p:nvSpPr>
            <p:spPr>
              <a:xfrm rot="16200000" flipH="1">
                <a:off x="1078643" y="442147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等腰三角形 46"/>
              <p:cNvSpPr/>
              <p:nvPr/>
            </p:nvSpPr>
            <p:spPr>
              <a:xfrm rot="5400000">
                <a:off x="1910636" y="1414670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等腰三角形 47"/>
              <p:cNvSpPr/>
              <p:nvPr/>
            </p:nvSpPr>
            <p:spPr>
              <a:xfrm rot="16200000" flipH="1">
                <a:off x="-598744" y="442146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等腰三角形 48"/>
              <p:cNvSpPr/>
              <p:nvPr/>
            </p:nvSpPr>
            <p:spPr>
              <a:xfrm rot="5400000">
                <a:off x="1917335" y="435695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等腰三角形 49"/>
              <p:cNvSpPr/>
              <p:nvPr/>
            </p:nvSpPr>
            <p:spPr>
              <a:xfrm rot="5400000">
                <a:off x="1075493" y="1901112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等腰三角形 50"/>
              <p:cNvSpPr/>
              <p:nvPr/>
            </p:nvSpPr>
            <p:spPr>
              <a:xfrm rot="5400000">
                <a:off x="2749326" y="909958"/>
                <a:ext cx="972885" cy="838694"/>
              </a:xfrm>
              <a:prstGeom prst="triangle">
                <a:avLst/>
              </a:prstGeom>
              <a:solidFill>
                <a:srgbClr val="F0F4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等腰三角形 51"/>
              <p:cNvSpPr/>
              <p:nvPr/>
            </p:nvSpPr>
            <p:spPr>
              <a:xfrm rot="16200000" flipH="1">
                <a:off x="246647" y="-44298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8" name="等腰三角形 37"/>
            <p:cNvSpPr/>
            <p:nvPr/>
          </p:nvSpPr>
          <p:spPr>
            <a:xfrm rot="5400000">
              <a:off x="172095" y="2177383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等腰三角形 38"/>
            <p:cNvSpPr/>
            <p:nvPr/>
          </p:nvSpPr>
          <p:spPr>
            <a:xfrm rot="5400000">
              <a:off x="175400" y="1549099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等腰三角形 39"/>
            <p:cNvSpPr/>
            <p:nvPr/>
          </p:nvSpPr>
          <p:spPr>
            <a:xfrm rot="5400000">
              <a:off x="705178" y="1858288"/>
              <a:ext cx="618375" cy="533082"/>
            </a:xfrm>
            <a:prstGeom prst="triangle">
              <a:avLst/>
            </a:prstGeom>
            <a:solidFill>
              <a:srgbClr val="F0F4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E6D3-EC10-435A-83A8-4CF3748666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B73C-FE37-48BC-8A31-84F8B5A939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E6D3-EC10-435A-83A8-4CF3748666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B73C-FE37-48BC-8A31-84F8B5A939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E6D3-EC10-435A-83A8-4CF3748666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B73C-FE37-48BC-8A31-84F8B5A939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E6D3-EC10-435A-83A8-4CF3748666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B73C-FE37-48BC-8A31-84F8B5A93988}" type="slidenum">
              <a:rPr lang="zh-CN" altLang="en-US" smtClean="0"/>
            </a:fld>
            <a:endParaRPr lang="zh-CN" altLang="en-US"/>
          </a:p>
        </p:txBody>
      </p:sp>
      <p:cxnSp>
        <p:nvCxnSpPr>
          <p:cNvPr id="6" name="直接连接符 5"/>
          <p:cNvCxnSpPr/>
          <p:nvPr userDrawn="1"/>
        </p:nvCxnSpPr>
        <p:spPr>
          <a:xfrm flipH="1">
            <a:off x="464127" y="6507480"/>
            <a:ext cx="10706793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灯片编号占位符 5"/>
          <p:cNvSpPr txBox="1"/>
          <p:nvPr userDrawn="1"/>
        </p:nvSpPr>
        <p:spPr>
          <a:xfrm>
            <a:off x="11217390" y="6324917"/>
            <a:ext cx="524423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015B73C-FE37-48BC-8A31-84F8B5A93988}" type="slidenum">
              <a:rPr lang="zh-CN" altLang="en-US" sz="1600" smtClean="0">
                <a:solidFill>
                  <a:schemeClr val="accent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452916" y="5846548"/>
            <a:ext cx="739084" cy="971841"/>
            <a:chOff x="-1164737" y="1521462"/>
            <a:chExt cx="1407699" cy="1851021"/>
          </a:xfrm>
        </p:grpSpPr>
        <p:sp>
          <p:nvSpPr>
            <p:cNvPr id="9" name="等腰三角形 8"/>
            <p:cNvSpPr/>
            <p:nvPr/>
          </p:nvSpPr>
          <p:spPr>
            <a:xfrm rot="5400000">
              <a:off x="-865849" y="2182484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-865848" y="1873296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 rot="5400000">
              <a:off x="-332767" y="1873297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/>
          </p:nvSpPr>
          <p:spPr>
            <a:xfrm rot="5400000">
              <a:off x="-332767" y="1873297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/>
          </p:nvSpPr>
          <p:spPr>
            <a:xfrm rot="16200000" flipH="1">
              <a:off x="-336771" y="2182254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等腰三角形 13"/>
            <p:cNvSpPr/>
            <p:nvPr/>
          </p:nvSpPr>
          <p:spPr>
            <a:xfrm rot="16200000" flipH="1">
              <a:off x="-332767" y="1564109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等腰三角形 14"/>
            <p:cNvSpPr/>
            <p:nvPr/>
          </p:nvSpPr>
          <p:spPr>
            <a:xfrm rot="16200000" flipH="1">
              <a:off x="-340775" y="2796755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-334769" y="2491441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/>
          </p:nvSpPr>
          <p:spPr>
            <a:xfrm rot="16200000" flipH="1">
              <a:off x="-1192059" y="2894582"/>
              <a:ext cx="396178" cy="341533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E6D3-EC10-435A-83A8-4CF3748666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B73C-FE37-48BC-8A31-84F8B5A93988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0"/>
            <a:ext cx="3581400" cy="3341572"/>
            <a:chOff x="214742" y="270164"/>
            <a:chExt cx="2661150" cy="2482947"/>
          </a:xfrm>
        </p:grpSpPr>
        <p:grpSp>
          <p:nvGrpSpPr>
            <p:cNvPr id="6" name="组合 5"/>
            <p:cNvGrpSpPr/>
            <p:nvPr/>
          </p:nvGrpSpPr>
          <p:grpSpPr>
            <a:xfrm>
              <a:off x="214745" y="270164"/>
              <a:ext cx="2661147" cy="1854896"/>
              <a:chOff x="-531648" y="-111394"/>
              <a:chExt cx="4186764" cy="2918295"/>
            </a:xfrm>
          </p:grpSpPr>
          <p:sp>
            <p:nvSpPr>
              <p:cNvPr id="10" name="等腰三角形 9"/>
              <p:cNvSpPr/>
              <p:nvPr/>
            </p:nvSpPr>
            <p:spPr>
              <a:xfrm rot="5400000">
                <a:off x="239949" y="1415033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等腰三角形 10"/>
              <p:cNvSpPr/>
              <p:nvPr/>
            </p:nvSpPr>
            <p:spPr>
              <a:xfrm rot="16200000" flipH="1">
                <a:off x="239950" y="928589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等腰三角形 11"/>
              <p:cNvSpPr/>
              <p:nvPr/>
            </p:nvSpPr>
            <p:spPr>
              <a:xfrm rot="5400000">
                <a:off x="1078643" y="928590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等腰三角形 12"/>
              <p:cNvSpPr/>
              <p:nvPr/>
            </p:nvSpPr>
            <p:spPr>
              <a:xfrm rot="5400000">
                <a:off x="1078643" y="928591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等腰三角形 13"/>
              <p:cNvSpPr/>
              <p:nvPr/>
            </p:nvSpPr>
            <p:spPr>
              <a:xfrm rot="16200000" flipH="1">
                <a:off x="1072343" y="1414670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等腰三角形 14"/>
              <p:cNvSpPr/>
              <p:nvPr/>
            </p:nvSpPr>
            <p:spPr>
              <a:xfrm rot="16200000" flipH="1">
                <a:off x="1078643" y="442147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等腰三角形 15"/>
              <p:cNvSpPr/>
              <p:nvPr/>
            </p:nvSpPr>
            <p:spPr>
              <a:xfrm rot="5400000">
                <a:off x="1910636" y="1414670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等腰三角形 16"/>
              <p:cNvSpPr/>
              <p:nvPr/>
            </p:nvSpPr>
            <p:spPr>
              <a:xfrm rot="16200000" flipH="1">
                <a:off x="-598744" y="442146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等腰三角形 17"/>
              <p:cNvSpPr/>
              <p:nvPr/>
            </p:nvSpPr>
            <p:spPr>
              <a:xfrm rot="5400000">
                <a:off x="1917335" y="435695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等腰三角形 18"/>
              <p:cNvSpPr/>
              <p:nvPr/>
            </p:nvSpPr>
            <p:spPr>
              <a:xfrm rot="5400000">
                <a:off x="1075493" y="1901112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等腰三角形 19"/>
              <p:cNvSpPr/>
              <p:nvPr/>
            </p:nvSpPr>
            <p:spPr>
              <a:xfrm rot="5400000">
                <a:off x="2749326" y="909958"/>
                <a:ext cx="972885" cy="838694"/>
              </a:xfrm>
              <a:prstGeom prst="triangle">
                <a:avLst/>
              </a:prstGeom>
              <a:solidFill>
                <a:srgbClr val="F0F4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等腰三角形 20"/>
              <p:cNvSpPr/>
              <p:nvPr/>
            </p:nvSpPr>
            <p:spPr>
              <a:xfrm rot="16200000" flipH="1">
                <a:off x="246647" y="-44298"/>
                <a:ext cx="972885" cy="83869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等腰三角形 31"/>
              <p:cNvSpPr/>
              <p:nvPr userDrawn="1"/>
            </p:nvSpPr>
            <p:spPr>
              <a:xfrm rot="5400000">
                <a:off x="2749326" y="-43017"/>
                <a:ext cx="972885" cy="838693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  <a:alpha val="3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" name="等腰三角形 6"/>
            <p:cNvSpPr/>
            <p:nvPr/>
          </p:nvSpPr>
          <p:spPr>
            <a:xfrm rot="5400000">
              <a:off x="172095" y="2177383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等腰三角形 7"/>
            <p:cNvSpPr/>
            <p:nvPr/>
          </p:nvSpPr>
          <p:spPr>
            <a:xfrm rot="5400000">
              <a:off x="175400" y="1549099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705178" y="1858288"/>
              <a:ext cx="618375" cy="533082"/>
            </a:xfrm>
            <a:prstGeom prst="triangle">
              <a:avLst/>
            </a:prstGeom>
            <a:solidFill>
              <a:srgbClr val="F0F4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>
            <a:off x="11352349" y="5684214"/>
            <a:ext cx="839651" cy="973875"/>
            <a:chOff x="-1356283" y="1212273"/>
            <a:chExt cx="1599245" cy="1854896"/>
          </a:xfrm>
        </p:grpSpPr>
        <p:sp>
          <p:nvSpPr>
            <p:cNvPr id="23" name="等腰三角形 22"/>
            <p:cNvSpPr/>
            <p:nvPr/>
          </p:nvSpPr>
          <p:spPr>
            <a:xfrm rot="5400000">
              <a:off x="-865849" y="2182484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-865848" y="1873296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等腰三角形 24"/>
            <p:cNvSpPr/>
            <p:nvPr/>
          </p:nvSpPr>
          <p:spPr>
            <a:xfrm rot="5400000">
              <a:off x="-332767" y="1873297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等腰三角形 25"/>
            <p:cNvSpPr/>
            <p:nvPr/>
          </p:nvSpPr>
          <p:spPr>
            <a:xfrm rot="5400000">
              <a:off x="-332767" y="1873297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等腰三角形 26"/>
            <p:cNvSpPr/>
            <p:nvPr/>
          </p:nvSpPr>
          <p:spPr>
            <a:xfrm rot="16200000" flipH="1">
              <a:off x="-336771" y="2182254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等腰三角形 27"/>
            <p:cNvSpPr/>
            <p:nvPr/>
          </p:nvSpPr>
          <p:spPr>
            <a:xfrm rot="16200000" flipH="1">
              <a:off x="-332767" y="1564109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等腰三角形 28"/>
            <p:cNvSpPr/>
            <p:nvPr/>
          </p:nvSpPr>
          <p:spPr>
            <a:xfrm rot="16200000" flipH="1">
              <a:off x="-1398930" y="1564108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等腰三角形 29"/>
            <p:cNvSpPr/>
            <p:nvPr/>
          </p:nvSpPr>
          <p:spPr>
            <a:xfrm rot="5400000">
              <a:off x="-334769" y="2491441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等腰三角形 30"/>
            <p:cNvSpPr/>
            <p:nvPr/>
          </p:nvSpPr>
          <p:spPr>
            <a:xfrm rot="16200000" flipH="1">
              <a:off x="-861591" y="1254920"/>
              <a:ext cx="618375" cy="533082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E6D3-EC10-435A-83A8-4CF3748666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B73C-FE37-48BC-8A31-84F8B5A939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E6D3-EC10-435A-83A8-4CF3748666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B73C-FE37-48BC-8A31-84F8B5A939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8E6D3-EC10-435A-83A8-4CF3748666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5B73C-FE37-48BC-8A31-84F8B5A9398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5" Type="http://schemas.openxmlformats.org/officeDocument/2006/relationships/slideLayout" Target="../slideLayouts/slideLayout6.xml"/><Relationship Id="rId24" Type="http://schemas.openxmlformats.org/officeDocument/2006/relationships/image" Target="../media/image1.png"/><Relationship Id="rId23" Type="http://schemas.openxmlformats.org/officeDocument/2006/relationships/tags" Target="../tags/tag97.xml"/><Relationship Id="rId22" Type="http://schemas.openxmlformats.org/officeDocument/2006/relationships/tags" Target="../tags/tag96.xml"/><Relationship Id="rId21" Type="http://schemas.openxmlformats.org/officeDocument/2006/relationships/tags" Target="../tags/tag95.xml"/><Relationship Id="rId20" Type="http://schemas.openxmlformats.org/officeDocument/2006/relationships/tags" Target="../tags/tag94.xml"/><Relationship Id="rId2" Type="http://schemas.openxmlformats.org/officeDocument/2006/relationships/tags" Target="../tags/tag76.xml"/><Relationship Id="rId19" Type="http://schemas.openxmlformats.org/officeDocument/2006/relationships/tags" Target="../tags/tag93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tags" Target="../tags/tag7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0" Type="http://schemas.openxmlformats.org/officeDocument/2006/relationships/slideLayout" Target="../slideLayouts/slideLayout6.xml"/><Relationship Id="rId3" Type="http://schemas.openxmlformats.org/officeDocument/2006/relationships/tags" Target="../tags/tag99.xml"/><Relationship Id="rId29" Type="http://schemas.openxmlformats.org/officeDocument/2006/relationships/image" Target="../media/image17.svg"/><Relationship Id="rId28" Type="http://schemas.openxmlformats.org/officeDocument/2006/relationships/image" Target="../media/image16.png"/><Relationship Id="rId27" Type="http://schemas.openxmlformats.org/officeDocument/2006/relationships/tags" Target="../tags/tag117.xml"/><Relationship Id="rId26" Type="http://schemas.openxmlformats.org/officeDocument/2006/relationships/image" Target="../media/image15.svg"/><Relationship Id="rId25" Type="http://schemas.openxmlformats.org/officeDocument/2006/relationships/image" Target="../media/image14.png"/><Relationship Id="rId24" Type="http://schemas.openxmlformats.org/officeDocument/2006/relationships/tags" Target="../tags/tag116.xml"/><Relationship Id="rId23" Type="http://schemas.openxmlformats.org/officeDocument/2006/relationships/image" Target="../media/image13.svg"/><Relationship Id="rId22" Type="http://schemas.openxmlformats.org/officeDocument/2006/relationships/image" Target="../media/image12.png"/><Relationship Id="rId21" Type="http://schemas.openxmlformats.org/officeDocument/2006/relationships/tags" Target="../tags/tag115.xml"/><Relationship Id="rId20" Type="http://schemas.openxmlformats.org/officeDocument/2006/relationships/tags" Target="../tags/tag114.xml"/><Relationship Id="rId2" Type="http://schemas.openxmlformats.org/officeDocument/2006/relationships/tags" Target="../tags/tag98.xml"/><Relationship Id="rId19" Type="http://schemas.openxmlformats.org/officeDocument/2006/relationships/image" Target="../media/image11.svg"/><Relationship Id="rId18" Type="http://schemas.openxmlformats.org/officeDocument/2006/relationships/image" Target="../media/image10.png"/><Relationship Id="rId17" Type="http://schemas.openxmlformats.org/officeDocument/2006/relationships/tags" Target="../tags/tag113.xml"/><Relationship Id="rId16" Type="http://schemas.openxmlformats.org/officeDocument/2006/relationships/tags" Target="../tags/tag112.xml"/><Relationship Id="rId15" Type="http://schemas.openxmlformats.org/officeDocument/2006/relationships/tags" Target="../tags/tag111.xml"/><Relationship Id="rId14" Type="http://schemas.openxmlformats.org/officeDocument/2006/relationships/tags" Target="../tags/tag110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5" Type="http://schemas.openxmlformats.org/officeDocument/2006/relationships/slideLayout" Target="../slideLayouts/slideLayout6.xml"/><Relationship Id="rId14" Type="http://schemas.openxmlformats.org/officeDocument/2006/relationships/image" Target="../media/image18.jpeg"/><Relationship Id="rId13" Type="http://schemas.openxmlformats.org/officeDocument/2006/relationships/tags" Target="../tags/tag129.xml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9" Type="http://schemas.openxmlformats.org/officeDocument/2006/relationships/image" Target="../media/image1.png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1" Type="http://schemas.openxmlformats.org/officeDocument/2006/relationships/slideLayout" Target="../slideLayouts/slideLayout7.xml"/><Relationship Id="rId30" Type="http://schemas.openxmlformats.org/officeDocument/2006/relationships/image" Target="../media/image30.svg"/><Relationship Id="rId3" Type="http://schemas.openxmlformats.org/officeDocument/2006/relationships/tags" Target="../tags/tag131.xml"/><Relationship Id="rId29" Type="http://schemas.openxmlformats.org/officeDocument/2006/relationships/image" Target="../media/image29.png"/><Relationship Id="rId28" Type="http://schemas.openxmlformats.org/officeDocument/2006/relationships/tags" Target="../tags/tag148.xml"/><Relationship Id="rId27" Type="http://schemas.openxmlformats.org/officeDocument/2006/relationships/tags" Target="../tags/tag147.xml"/><Relationship Id="rId26" Type="http://schemas.openxmlformats.org/officeDocument/2006/relationships/image" Target="../media/image28.svg"/><Relationship Id="rId25" Type="http://schemas.openxmlformats.org/officeDocument/2006/relationships/image" Target="../media/image27.png"/><Relationship Id="rId24" Type="http://schemas.openxmlformats.org/officeDocument/2006/relationships/tags" Target="../tags/tag146.xml"/><Relationship Id="rId23" Type="http://schemas.openxmlformats.org/officeDocument/2006/relationships/image" Target="../media/image26.svg"/><Relationship Id="rId22" Type="http://schemas.openxmlformats.org/officeDocument/2006/relationships/image" Target="../media/image25.png"/><Relationship Id="rId21" Type="http://schemas.openxmlformats.org/officeDocument/2006/relationships/tags" Target="../tags/tag145.xml"/><Relationship Id="rId20" Type="http://schemas.openxmlformats.org/officeDocument/2006/relationships/image" Target="../media/image24.svg"/><Relationship Id="rId2" Type="http://schemas.openxmlformats.org/officeDocument/2006/relationships/tags" Target="../tags/tag130.xml"/><Relationship Id="rId19" Type="http://schemas.openxmlformats.org/officeDocument/2006/relationships/image" Target="../media/image23.png"/><Relationship Id="rId18" Type="http://schemas.openxmlformats.org/officeDocument/2006/relationships/tags" Target="../tags/tag144.xml"/><Relationship Id="rId17" Type="http://schemas.openxmlformats.org/officeDocument/2006/relationships/tags" Target="../tags/tag143.xml"/><Relationship Id="rId16" Type="http://schemas.openxmlformats.org/officeDocument/2006/relationships/image" Target="../media/image22.svg"/><Relationship Id="rId15" Type="http://schemas.openxmlformats.org/officeDocument/2006/relationships/image" Target="../media/image21.png"/><Relationship Id="rId14" Type="http://schemas.openxmlformats.org/officeDocument/2006/relationships/tags" Target="../tags/tag142.xml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image" Target="../media/image33.jpeg"/><Relationship Id="rId5" Type="http://schemas.openxmlformats.org/officeDocument/2006/relationships/tags" Target="../tags/tag151.xml"/><Relationship Id="rId4" Type="http://schemas.openxmlformats.org/officeDocument/2006/relationships/image" Target="../media/image32.jpeg"/><Relationship Id="rId3" Type="http://schemas.openxmlformats.org/officeDocument/2006/relationships/tags" Target="../tags/tag150.xml"/><Relationship Id="rId2" Type="http://schemas.openxmlformats.org/officeDocument/2006/relationships/image" Target="../media/image31.jpeg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156.xml"/><Relationship Id="rId11" Type="http://schemas.openxmlformats.org/officeDocument/2006/relationships/image" Target="../media/image34.jpeg"/><Relationship Id="rId10" Type="http://schemas.openxmlformats.org/officeDocument/2006/relationships/tags" Target="../tags/tag155.xml"/><Relationship Id="rId1" Type="http://schemas.openxmlformats.org/officeDocument/2006/relationships/tags" Target="../tags/tag149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1" Type="http://schemas.openxmlformats.org/officeDocument/2006/relationships/slideLayout" Target="../slideLayouts/slideLayout7.xml"/><Relationship Id="rId30" Type="http://schemas.openxmlformats.org/officeDocument/2006/relationships/image" Target="../media/image30.svg"/><Relationship Id="rId3" Type="http://schemas.openxmlformats.org/officeDocument/2006/relationships/tags" Target="../tags/tag158.xml"/><Relationship Id="rId29" Type="http://schemas.openxmlformats.org/officeDocument/2006/relationships/image" Target="../media/image29.png"/><Relationship Id="rId28" Type="http://schemas.openxmlformats.org/officeDocument/2006/relationships/tags" Target="../tags/tag175.xml"/><Relationship Id="rId27" Type="http://schemas.openxmlformats.org/officeDocument/2006/relationships/tags" Target="../tags/tag174.xml"/><Relationship Id="rId26" Type="http://schemas.openxmlformats.org/officeDocument/2006/relationships/image" Target="../media/image28.svg"/><Relationship Id="rId25" Type="http://schemas.openxmlformats.org/officeDocument/2006/relationships/image" Target="../media/image27.png"/><Relationship Id="rId24" Type="http://schemas.openxmlformats.org/officeDocument/2006/relationships/tags" Target="../tags/tag173.xml"/><Relationship Id="rId23" Type="http://schemas.openxmlformats.org/officeDocument/2006/relationships/image" Target="../media/image26.svg"/><Relationship Id="rId22" Type="http://schemas.openxmlformats.org/officeDocument/2006/relationships/image" Target="../media/image25.png"/><Relationship Id="rId21" Type="http://schemas.openxmlformats.org/officeDocument/2006/relationships/tags" Target="../tags/tag172.xml"/><Relationship Id="rId20" Type="http://schemas.openxmlformats.org/officeDocument/2006/relationships/image" Target="../media/image24.svg"/><Relationship Id="rId2" Type="http://schemas.openxmlformats.org/officeDocument/2006/relationships/tags" Target="../tags/tag157.xml"/><Relationship Id="rId19" Type="http://schemas.openxmlformats.org/officeDocument/2006/relationships/image" Target="../media/image23.png"/><Relationship Id="rId18" Type="http://schemas.openxmlformats.org/officeDocument/2006/relationships/tags" Target="../tags/tag171.xml"/><Relationship Id="rId17" Type="http://schemas.openxmlformats.org/officeDocument/2006/relationships/tags" Target="../tags/tag170.xml"/><Relationship Id="rId16" Type="http://schemas.openxmlformats.org/officeDocument/2006/relationships/image" Target="../media/image22.svg"/><Relationship Id="rId15" Type="http://schemas.openxmlformats.org/officeDocument/2006/relationships/image" Target="../media/image21.png"/><Relationship Id="rId14" Type="http://schemas.openxmlformats.org/officeDocument/2006/relationships/tags" Target="../tags/tag169.xml"/><Relationship Id="rId13" Type="http://schemas.openxmlformats.org/officeDocument/2006/relationships/tags" Target="../tags/tag168.xml"/><Relationship Id="rId12" Type="http://schemas.openxmlformats.org/officeDocument/2006/relationships/tags" Target="../tags/tag167.xml"/><Relationship Id="rId11" Type="http://schemas.openxmlformats.org/officeDocument/2006/relationships/tags" Target="../tags/tag166.xml"/><Relationship Id="rId10" Type="http://schemas.openxmlformats.org/officeDocument/2006/relationships/tags" Target="../tags/tag165.xml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image" Target="../media/image40.jpeg"/><Relationship Id="rId5" Type="http://schemas.openxmlformats.org/officeDocument/2006/relationships/tags" Target="../tags/tag178.xml"/><Relationship Id="rId4" Type="http://schemas.openxmlformats.org/officeDocument/2006/relationships/image" Target="../media/image39.jpeg"/><Relationship Id="rId32" Type="http://schemas.openxmlformats.org/officeDocument/2006/relationships/slideLayout" Target="../slideLayouts/slideLayout7.xml"/><Relationship Id="rId31" Type="http://schemas.openxmlformats.org/officeDocument/2006/relationships/tags" Target="../tags/tag192.xml"/><Relationship Id="rId30" Type="http://schemas.openxmlformats.org/officeDocument/2006/relationships/image" Target="../media/image51.jpeg"/><Relationship Id="rId3" Type="http://schemas.openxmlformats.org/officeDocument/2006/relationships/tags" Target="../tags/tag177.xml"/><Relationship Id="rId29" Type="http://schemas.openxmlformats.org/officeDocument/2006/relationships/tags" Target="../tags/tag191.xml"/><Relationship Id="rId28" Type="http://schemas.openxmlformats.org/officeDocument/2006/relationships/image" Target="../media/image50.jpeg"/><Relationship Id="rId27" Type="http://schemas.openxmlformats.org/officeDocument/2006/relationships/tags" Target="../tags/tag190.xml"/><Relationship Id="rId26" Type="http://schemas.openxmlformats.org/officeDocument/2006/relationships/image" Target="../media/image49.jpeg"/><Relationship Id="rId25" Type="http://schemas.openxmlformats.org/officeDocument/2006/relationships/tags" Target="../tags/tag189.xml"/><Relationship Id="rId24" Type="http://schemas.openxmlformats.org/officeDocument/2006/relationships/image" Target="../media/image48.jpeg"/><Relationship Id="rId23" Type="http://schemas.openxmlformats.org/officeDocument/2006/relationships/tags" Target="../tags/tag188.xml"/><Relationship Id="rId22" Type="http://schemas.openxmlformats.org/officeDocument/2006/relationships/image" Target="../media/image47.jpeg"/><Relationship Id="rId21" Type="http://schemas.openxmlformats.org/officeDocument/2006/relationships/tags" Target="../tags/tag187.xml"/><Relationship Id="rId20" Type="http://schemas.openxmlformats.org/officeDocument/2006/relationships/image" Target="../media/image46.jpeg"/><Relationship Id="rId2" Type="http://schemas.openxmlformats.org/officeDocument/2006/relationships/image" Target="../media/image38.jpeg"/><Relationship Id="rId19" Type="http://schemas.openxmlformats.org/officeDocument/2006/relationships/tags" Target="../tags/tag186.xml"/><Relationship Id="rId18" Type="http://schemas.openxmlformats.org/officeDocument/2006/relationships/image" Target="../media/image45.jpeg"/><Relationship Id="rId17" Type="http://schemas.openxmlformats.org/officeDocument/2006/relationships/tags" Target="../tags/tag185.xml"/><Relationship Id="rId16" Type="http://schemas.openxmlformats.org/officeDocument/2006/relationships/image" Target="../media/image44.jpeg"/><Relationship Id="rId15" Type="http://schemas.openxmlformats.org/officeDocument/2006/relationships/tags" Target="../tags/tag184.xml"/><Relationship Id="rId14" Type="http://schemas.openxmlformats.org/officeDocument/2006/relationships/image" Target="../media/image43.jpeg"/><Relationship Id="rId13" Type="http://schemas.openxmlformats.org/officeDocument/2006/relationships/tags" Target="../tags/tag183.xml"/><Relationship Id="rId12" Type="http://schemas.openxmlformats.org/officeDocument/2006/relationships/image" Target="../media/image42.jpeg"/><Relationship Id="rId11" Type="http://schemas.openxmlformats.org/officeDocument/2006/relationships/tags" Target="../tags/tag182.xml"/><Relationship Id="rId10" Type="http://schemas.openxmlformats.org/officeDocument/2006/relationships/image" Target="../media/image41.jpeg"/><Relationship Id="rId1" Type="http://schemas.openxmlformats.org/officeDocument/2006/relationships/tags" Target="../tags/tag17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1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1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1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1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32.xml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8" Type="http://schemas.openxmlformats.org/officeDocument/2006/relationships/slideLayout" Target="../slideLayouts/slideLayout6.xml"/><Relationship Id="rId17" Type="http://schemas.openxmlformats.org/officeDocument/2006/relationships/image" Target="../media/image1.png"/><Relationship Id="rId16" Type="http://schemas.openxmlformats.org/officeDocument/2006/relationships/tags" Target="../tags/tag48.xml"/><Relationship Id="rId15" Type="http://schemas.openxmlformats.org/officeDocument/2006/relationships/tags" Target="../tags/tag47.xml"/><Relationship Id="rId14" Type="http://schemas.openxmlformats.org/officeDocument/2006/relationships/tags" Target="../tags/tag46.xml"/><Relationship Id="rId13" Type="http://schemas.openxmlformats.org/officeDocument/2006/relationships/tags" Target="../tags/tag45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tags" Target="../tags/tag3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8" Type="http://schemas.openxmlformats.org/officeDocument/2006/relationships/slideLayout" Target="../slideLayouts/slideLayout6.xml"/><Relationship Id="rId27" Type="http://schemas.openxmlformats.org/officeDocument/2006/relationships/image" Target="../media/image1.png"/><Relationship Id="rId26" Type="http://schemas.openxmlformats.org/officeDocument/2006/relationships/tags" Target="../tags/tag74.xml"/><Relationship Id="rId25" Type="http://schemas.openxmlformats.org/officeDocument/2006/relationships/tags" Target="../tags/tag73.xml"/><Relationship Id="rId24" Type="http://schemas.openxmlformats.org/officeDocument/2006/relationships/tags" Target="../tags/tag72.xml"/><Relationship Id="rId23" Type="http://schemas.openxmlformats.org/officeDocument/2006/relationships/tags" Target="../tags/tag71.xml"/><Relationship Id="rId22" Type="http://schemas.openxmlformats.org/officeDocument/2006/relationships/tags" Target="../tags/tag70.xml"/><Relationship Id="rId21" Type="http://schemas.openxmlformats.org/officeDocument/2006/relationships/tags" Target="../tags/tag69.xml"/><Relationship Id="rId20" Type="http://schemas.openxmlformats.org/officeDocument/2006/relationships/tags" Target="../tags/tag68.xml"/><Relationship Id="rId2" Type="http://schemas.openxmlformats.org/officeDocument/2006/relationships/tags" Target="../tags/tag50.xml"/><Relationship Id="rId19" Type="http://schemas.openxmlformats.org/officeDocument/2006/relationships/tags" Target="../tags/tag67.xml"/><Relationship Id="rId18" Type="http://schemas.openxmlformats.org/officeDocument/2006/relationships/tags" Target="../tags/tag66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tags" Target="../tags/tag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66479" y="2497318"/>
            <a:ext cx="11155680" cy="1568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“</a:t>
            </a:r>
            <a:r>
              <a:rPr lang="zh-CN" altLang="en-US" sz="4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农耕文化</a:t>
            </a:r>
            <a:r>
              <a:rPr lang="en-US" altLang="zh-CN" sz="4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”</a:t>
            </a:r>
            <a:r>
              <a:rPr lang="zh-CN" altLang="en-US" sz="4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导向下农村初中课后服务活动</a:t>
            </a:r>
            <a:endParaRPr lang="zh-CN" altLang="en-US" sz="4800" b="1" dirty="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  <a:p>
            <a:pPr algn="ctr"/>
            <a:r>
              <a:rPr lang="zh-CN" altLang="en-US" sz="4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课程的开发与实施研究</a:t>
            </a:r>
            <a:endParaRPr lang="zh-CN" altLang="en-US" sz="4800" b="1" dirty="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71040" y="4681855"/>
            <a:ext cx="84512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2"/>
                </a:solidFill>
                <a:cs typeface="+mn-ea"/>
                <a:sym typeface="+mn-lt"/>
              </a:rPr>
              <a:t>常州市新北区奔牛初级中学</a:t>
            </a:r>
            <a:r>
              <a:rPr lang="en-US" altLang="zh-CN" sz="3200" b="1" dirty="0">
                <a:solidFill>
                  <a:schemeClr val="tx2"/>
                </a:solidFill>
                <a:cs typeface="+mn-ea"/>
                <a:sym typeface="+mn-lt"/>
              </a:rPr>
              <a:t>        </a:t>
            </a:r>
            <a:r>
              <a:rPr lang="zh-CN" altLang="en-US" sz="3200" b="1" dirty="0">
                <a:solidFill>
                  <a:schemeClr val="tx2"/>
                </a:solidFill>
                <a:cs typeface="+mn-ea"/>
                <a:sym typeface="+mn-lt"/>
              </a:rPr>
              <a:t>魏军、文金铭</a:t>
            </a:r>
            <a:endParaRPr lang="zh-CN" altLang="en-US" sz="3200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0930" y="167640"/>
            <a:ext cx="4543425" cy="762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82880" y="6309360"/>
            <a:ext cx="47161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江苏省教育科学</a:t>
            </a:r>
            <a:r>
              <a:rPr lang="en-US" altLang="zh-CN"/>
              <a:t>“</a:t>
            </a:r>
            <a:r>
              <a:rPr lang="zh-CN" altLang="en-US"/>
              <a:t>十四五</a:t>
            </a:r>
            <a:r>
              <a:rPr lang="en-US" altLang="zh-CN"/>
              <a:t>”</a:t>
            </a:r>
            <a:r>
              <a:rPr lang="zh-CN" altLang="en-US"/>
              <a:t>规划课题</a:t>
            </a: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732790" y="5575935"/>
            <a:ext cx="1849755" cy="733425"/>
            <a:chOff x="986" y="6666"/>
            <a:chExt cx="2913" cy="1155"/>
          </a:xfrm>
        </p:grpSpPr>
        <p:grpSp>
          <p:nvGrpSpPr>
            <p:cNvPr id="14" name="图形 4"/>
            <p:cNvGrpSpPr/>
            <p:nvPr/>
          </p:nvGrpSpPr>
          <p:grpSpPr>
            <a:xfrm>
              <a:off x="1883" y="6666"/>
              <a:ext cx="1341" cy="468"/>
              <a:chOff x="3983482" y="2699747"/>
              <a:chExt cx="1640713" cy="572076"/>
            </a:xfrm>
            <a:solidFill>
              <a:srgbClr val="35535C"/>
            </a:solidFill>
          </p:grpSpPr>
          <p:sp>
            <p:nvSpPr>
              <p:cNvPr id="15" name="任意多边形: 形状 7"/>
              <p:cNvSpPr/>
              <p:nvPr/>
            </p:nvSpPr>
            <p:spPr>
              <a:xfrm>
                <a:off x="5193664" y="2699747"/>
                <a:ext cx="430530" cy="552976"/>
              </a:xfrm>
              <a:custGeom>
                <a:avLst/>
                <a:gdLst>
                  <a:gd name="connsiteX0" fmla="*/ 0 w 430530"/>
                  <a:gd name="connsiteY0" fmla="*/ 20466 h 552976"/>
                  <a:gd name="connsiteX1" fmla="*/ 82296 w 430530"/>
                  <a:gd name="connsiteY1" fmla="*/ 12338 h 552976"/>
                  <a:gd name="connsiteX2" fmla="*/ 145415 w 430530"/>
                  <a:gd name="connsiteY2" fmla="*/ 116732 h 552976"/>
                  <a:gd name="connsiteX3" fmla="*/ 194183 w 430530"/>
                  <a:gd name="connsiteY3" fmla="*/ 244874 h 552976"/>
                  <a:gd name="connsiteX4" fmla="*/ 338201 w 430530"/>
                  <a:gd name="connsiteY4" fmla="*/ 460267 h 552976"/>
                  <a:gd name="connsiteX5" fmla="*/ 348869 w 430530"/>
                  <a:gd name="connsiteY5" fmla="*/ 381399 h 552976"/>
                  <a:gd name="connsiteX6" fmla="*/ 417830 w 430530"/>
                  <a:gd name="connsiteY6" fmla="*/ 371748 h 552976"/>
                  <a:gd name="connsiteX7" fmla="*/ 430530 w 430530"/>
                  <a:gd name="connsiteY7" fmla="*/ 370351 h 552976"/>
                  <a:gd name="connsiteX8" fmla="*/ 347726 w 430530"/>
                  <a:gd name="connsiteY8" fmla="*/ 397529 h 552976"/>
                  <a:gd name="connsiteX9" fmla="*/ 374904 w 430530"/>
                  <a:gd name="connsiteY9" fmla="*/ 522877 h 552976"/>
                  <a:gd name="connsiteX10" fmla="*/ 374904 w 430530"/>
                  <a:gd name="connsiteY10" fmla="*/ 552976 h 552976"/>
                  <a:gd name="connsiteX11" fmla="*/ 278003 w 430530"/>
                  <a:gd name="connsiteY11" fmla="*/ 402608 h 552976"/>
                  <a:gd name="connsiteX12" fmla="*/ 116078 w 430530"/>
                  <a:gd name="connsiteY12" fmla="*/ 121430 h 552976"/>
                  <a:gd name="connsiteX13" fmla="*/ 50165 w 430530"/>
                  <a:gd name="connsiteY13" fmla="*/ 8146 h 552976"/>
                  <a:gd name="connsiteX14" fmla="*/ 10033 w 430530"/>
                  <a:gd name="connsiteY14" fmla="*/ 18179 h 552976"/>
                  <a:gd name="connsiteX15" fmla="*/ 0 w 430530"/>
                  <a:gd name="connsiteY15" fmla="*/ 20466 h 55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0530" h="552976">
                    <a:moveTo>
                      <a:pt x="0" y="20466"/>
                    </a:moveTo>
                    <a:cubicBezTo>
                      <a:pt x="21590" y="654"/>
                      <a:pt x="58801" y="-9633"/>
                      <a:pt x="82296" y="12338"/>
                    </a:cubicBezTo>
                    <a:cubicBezTo>
                      <a:pt x="111633" y="40532"/>
                      <a:pt x="136652" y="76473"/>
                      <a:pt x="145415" y="116732"/>
                    </a:cubicBezTo>
                    <a:cubicBezTo>
                      <a:pt x="149225" y="163341"/>
                      <a:pt x="167005" y="207029"/>
                      <a:pt x="194183" y="244874"/>
                    </a:cubicBezTo>
                    <a:cubicBezTo>
                      <a:pt x="243586" y="315741"/>
                      <a:pt x="286512" y="390924"/>
                      <a:pt x="338201" y="460267"/>
                    </a:cubicBezTo>
                    <a:cubicBezTo>
                      <a:pt x="341630" y="433977"/>
                      <a:pt x="345186" y="407688"/>
                      <a:pt x="348869" y="381399"/>
                    </a:cubicBezTo>
                    <a:cubicBezTo>
                      <a:pt x="371856" y="378098"/>
                      <a:pt x="394843" y="374923"/>
                      <a:pt x="417830" y="371748"/>
                    </a:cubicBezTo>
                    <a:lnTo>
                      <a:pt x="430530" y="370351"/>
                    </a:lnTo>
                    <a:cubicBezTo>
                      <a:pt x="402717" y="378860"/>
                      <a:pt x="375285" y="388385"/>
                      <a:pt x="347726" y="397529"/>
                    </a:cubicBezTo>
                    <a:cubicBezTo>
                      <a:pt x="346837" y="441089"/>
                      <a:pt x="360807" y="482364"/>
                      <a:pt x="374904" y="522877"/>
                    </a:cubicBezTo>
                    <a:cubicBezTo>
                      <a:pt x="374904" y="530370"/>
                      <a:pt x="374904" y="545483"/>
                      <a:pt x="374904" y="552976"/>
                    </a:cubicBezTo>
                    <a:cubicBezTo>
                      <a:pt x="347853" y="499510"/>
                      <a:pt x="315849" y="449091"/>
                      <a:pt x="278003" y="402608"/>
                    </a:cubicBezTo>
                    <a:cubicBezTo>
                      <a:pt x="226949" y="307232"/>
                      <a:pt x="152400" y="224808"/>
                      <a:pt x="116078" y="121430"/>
                    </a:cubicBezTo>
                    <a:cubicBezTo>
                      <a:pt x="101473" y="79774"/>
                      <a:pt x="78613" y="41674"/>
                      <a:pt x="50165" y="8146"/>
                    </a:cubicBezTo>
                    <a:cubicBezTo>
                      <a:pt x="36830" y="11576"/>
                      <a:pt x="23495" y="14877"/>
                      <a:pt x="10033" y="18179"/>
                    </a:cubicBezTo>
                    <a:lnTo>
                      <a:pt x="0" y="20466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" name="任意多边形: 形状 8"/>
              <p:cNvSpPr/>
              <p:nvPr/>
            </p:nvSpPr>
            <p:spPr>
              <a:xfrm>
                <a:off x="3983482" y="3038982"/>
                <a:ext cx="509016" cy="232841"/>
              </a:xfrm>
              <a:custGeom>
                <a:avLst/>
                <a:gdLst>
                  <a:gd name="connsiteX0" fmla="*/ 397256 w 509016"/>
                  <a:gd name="connsiteY0" fmla="*/ 19431 h 232841"/>
                  <a:gd name="connsiteX1" fmla="*/ 509016 w 509016"/>
                  <a:gd name="connsiteY1" fmla="*/ 0 h 232841"/>
                  <a:gd name="connsiteX2" fmla="*/ 491617 w 509016"/>
                  <a:gd name="connsiteY2" fmla="*/ 64135 h 232841"/>
                  <a:gd name="connsiteX3" fmla="*/ 357632 w 509016"/>
                  <a:gd name="connsiteY3" fmla="*/ 156337 h 232841"/>
                  <a:gd name="connsiteX4" fmla="*/ 286258 w 509016"/>
                  <a:gd name="connsiteY4" fmla="*/ 231775 h 232841"/>
                  <a:gd name="connsiteX5" fmla="*/ 139827 w 509016"/>
                  <a:gd name="connsiteY5" fmla="*/ 166497 h 232841"/>
                  <a:gd name="connsiteX6" fmla="*/ 204851 w 509016"/>
                  <a:gd name="connsiteY6" fmla="*/ 101727 h 232841"/>
                  <a:gd name="connsiteX7" fmla="*/ 0 w 509016"/>
                  <a:gd name="connsiteY7" fmla="*/ 96901 h 232841"/>
                  <a:gd name="connsiteX8" fmla="*/ 189611 w 509016"/>
                  <a:gd name="connsiteY8" fmla="*/ 71882 h 232841"/>
                  <a:gd name="connsiteX9" fmla="*/ 200914 w 509016"/>
                  <a:gd name="connsiteY9" fmla="*/ 74422 h 232841"/>
                  <a:gd name="connsiteX10" fmla="*/ 321691 w 509016"/>
                  <a:gd name="connsiteY10" fmla="*/ 124333 h 232841"/>
                  <a:gd name="connsiteX11" fmla="*/ 471551 w 509016"/>
                  <a:gd name="connsiteY11" fmla="*/ 56896 h 232841"/>
                  <a:gd name="connsiteX12" fmla="*/ 474472 w 509016"/>
                  <a:gd name="connsiteY12" fmla="*/ 22860 h 232841"/>
                  <a:gd name="connsiteX13" fmla="*/ 397256 w 509016"/>
                  <a:gd name="connsiteY13" fmla="*/ 19431 h 232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9016" h="232841">
                    <a:moveTo>
                      <a:pt x="397256" y="19431"/>
                    </a:moveTo>
                    <a:cubicBezTo>
                      <a:pt x="433832" y="9906"/>
                      <a:pt x="471424" y="3937"/>
                      <a:pt x="509016" y="0"/>
                    </a:cubicBezTo>
                    <a:cubicBezTo>
                      <a:pt x="505333" y="21590"/>
                      <a:pt x="506730" y="46228"/>
                      <a:pt x="491617" y="64135"/>
                    </a:cubicBezTo>
                    <a:cubicBezTo>
                      <a:pt x="458978" y="110363"/>
                      <a:pt x="399161" y="120777"/>
                      <a:pt x="357632" y="156337"/>
                    </a:cubicBezTo>
                    <a:cubicBezTo>
                      <a:pt x="340868" y="186182"/>
                      <a:pt x="332359" y="241173"/>
                      <a:pt x="286258" y="231775"/>
                    </a:cubicBezTo>
                    <a:cubicBezTo>
                      <a:pt x="234442" y="222377"/>
                      <a:pt x="170307" y="215392"/>
                      <a:pt x="139827" y="166497"/>
                    </a:cubicBezTo>
                    <a:cubicBezTo>
                      <a:pt x="161798" y="145161"/>
                      <a:pt x="183515" y="123698"/>
                      <a:pt x="204851" y="101727"/>
                    </a:cubicBezTo>
                    <a:cubicBezTo>
                      <a:pt x="139319" y="77216"/>
                      <a:pt x="64643" y="58928"/>
                      <a:pt x="0" y="96901"/>
                    </a:cubicBezTo>
                    <a:cubicBezTo>
                      <a:pt x="45085" y="38227"/>
                      <a:pt x="127254" y="63373"/>
                      <a:pt x="189611" y="71882"/>
                    </a:cubicBezTo>
                    <a:lnTo>
                      <a:pt x="200914" y="74422"/>
                    </a:lnTo>
                    <a:cubicBezTo>
                      <a:pt x="234823" y="103378"/>
                      <a:pt x="275590" y="126238"/>
                      <a:pt x="321691" y="124333"/>
                    </a:cubicBezTo>
                    <a:cubicBezTo>
                      <a:pt x="379603" y="127635"/>
                      <a:pt x="427736" y="89662"/>
                      <a:pt x="471551" y="56896"/>
                    </a:cubicBezTo>
                    <a:cubicBezTo>
                      <a:pt x="472313" y="48387"/>
                      <a:pt x="473710" y="31369"/>
                      <a:pt x="474472" y="22860"/>
                    </a:cubicBezTo>
                    <a:cubicBezTo>
                      <a:pt x="448691" y="21463"/>
                      <a:pt x="423037" y="19685"/>
                      <a:pt x="397256" y="19431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8" name="图形 4"/>
            <p:cNvGrpSpPr/>
            <p:nvPr/>
          </p:nvGrpSpPr>
          <p:grpSpPr>
            <a:xfrm>
              <a:off x="2881" y="6673"/>
              <a:ext cx="605" cy="485"/>
              <a:chOff x="5203698" y="2707894"/>
              <a:chExt cx="740663" cy="593089"/>
            </a:xfrm>
            <a:solidFill>
              <a:srgbClr val="35535C"/>
            </a:solidFill>
          </p:grpSpPr>
          <p:sp>
            <p:nvSpPr>
              <p:cNvPr id="19" name="任意多边形: 形状 10"/>
              <p:cNvSpPr/>
              <p:nvPr/>
            </p:nvSpPr>
            <p:spPr>
              <a:xfrm>
                <a:off x="5203698" y="2707894"/>
                <a:ext cx="106044" cy="113283"/>
              </a:xfrm>
              <a:custGeom>
                <a:avLst/>
                <a:gdLst>
                  <a:gd name="connsiteX0" fmla="*/ 0 w 106044"/>
                  <a:gd name="connsiteY0" fmla="*/ 10033 h 113283"/>
                  <a:gd name="connsiteX1" fmla="*/ 40132 w 106044"/>
                  <a:gd name="connsiteY1" fmla="*/ 0 h 113283"/>
                  <a:gd name="connsiteX2" fmla="*/ 106045 w 106044"/>
                  <a:gd name="connsiteY2" fmla="*/ 113284 h 113283"/>
                  <a:gd name="connsiteX3" fmla="*/ 0 w 106044"/>
                  <a:gd name="connsiteY3" fmla="*/ 10033 h 113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044" h="113283">
                    <a:moveTo>
                      <a:pt x="0" y="10033"/>
                    </a:moveTo>
                    <a:cubicBezTo>
                      <a:pt x="13462" y="6731"/>
                      <a:pt x="26797" y="3429"/>
                      <a:pt x="40132" y="0"/>
                    </a:cubicBezTo>
                    <a:cubicBezTo>
                      <a:pt x="68580" y="33528"/>
                      <a:pt x="91440" y="71628"/>
                      <a:pt x="106045" y="113284"/>
                    </a:cubicBezTo>
                    <a:cubicBezTo>
                      <a:pt x="76581" y="73152"/>
                      <a:pt x="48514" y="29337"/>
                      <a:pt x="0" y="10033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" name="任意多边形: 形状 11"/>
              <p:cNvSpPr/>
              <p:nvPr/>
            </p:nvSpPr>
            <p:spPr>
              <a:xfrm>
                <a:off x="5837566" y="3141598"/>
                <a:ext cx="106795" cy="159385"/>
              </a:xfrm>
              <a:custGeom>
                <a:avLst/>
                <a:gdLst>
                  <a:gd name="connsiteX0" fmla="*/ 6085 w 106795"/>
                  <a:gd name="connsiteY0" fmla="*/ 138811 h 159385"/>
                  <a:gd name="connsiteX1" fmla="*/ 14848 w 106795"/>
                  <a:gd name="connsiteY1" fmla="*/ 0 h 159385"/>
                  <a:gd name="connsiteX2" fmla="*/ 87999 w 106795"/>
                  <a:gd name="connsiteY2" fmla="*/ 123825 h 159385"/>
                  <a:gd name="connsiteX3" fmla="*/ 106795 w 106795"/>
                  <a:gd name="connsiteY3" fmla="*/ 159385 h 159385"/>
                  <a:gd name="connsiteX4" fmla="*/ 6085 w 106795"/>
                  <a:gd name="connsiteY4" fmla="*/ 138811 h 159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95" h="159385">
                    <a:moveTo>
                      <a:pt x="6085" y="138811"/>
                    </a:moveTo>
                    <a:cubicBezTo>
                      <a:pt x="9260" y="92583"/>
                      <a:pt x="-14489" y="41529"/>
                      <a:pt x="14848" y="0"/>
                    </a:cubicBezTo>
                    <a:cubicBezTo>
                      <a:pt x="35294" y="43561"/>
                      <a:pt x="63362" y="82677"/>
                      <a:pt x="87999" y="123825"/>
                    </a:cubicBezTo>
                    <a:cubicBezTo>
                      <a:pt x="93968" y="135763"/>
                      <a:pt x="100192" y="147574"/>
                      <a:pt x="106795" y="159385"/>
                    </a:cubicBezTo>
                    <a:cubicBezTo>
                      <a:pt x="73522" y="151257"/>
                      <a:pt x="39993" y="143764"/>
                      <a:pt x="6085" y="138811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1" name="任意多边形: 形状 12"/>
            <p:cNvSpPr/>
            <p:nvPr/>
          </p:nvSpPr>
          <p:spPr>
            <a:xfrm>
              <a:off x="3432" y="6696"/>
              <a:ext cx="334" cy="148"/>
            </a:xfrm>
            <a:custGeom>
              <a:avLst/>
              <a:gdLst>
                <a:gd name="connsiteX0" fmla="*/ 173101 w 408812"/>
                <a:gd name="connsiteY0" fmla="*/ 476 h 181197"/>
                <a:gd name="connsiteX1" fmla="*/ 257048 w 408812"/>
                <a:gd name="connsiteY1" fmla="*/ 28289 h 181197"/>
                <a:gd name="connsiteX2" fmla="*/ 408813 w 408812"/>
                <a:gd name="connsiteY2" fmla="*/ 53816 h 181197"/>
                <a:gd name="connsiteX3" fmla="*/ 45212 w 408812"/>
                <a:gd name="connsiteY3" fmla="*/ 150971 h 181197"/>
                <a:gd name="connsiteX4" fmla="*/ 0 w 408812"/>
                <a:gd name="connsiteY4" fmla="*/ 181197 h 181197"/>
                <a:gd name="connsiteX5" fmla="*/ 118110 w 408812"/>
                <a:gd name="connsiteY5" fmla="*/ 87090 h 181197"/>
                <a:gd name="connsiteX6" fmla="*/ 173101 w 408812"/>
                <a:gd name="connsiteY6" fmla="*/ 476 h 18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812" h="181197">
                  <a:moveTo>
                    <a:pt x="173101" y="476"/>
                  </a:moveTo>
                  <a:cubicBezTo>
                    <a:pt x="203962" y="-3334"/>
                    <a:pt x="230124" y="16605"/>
                    <a:pt x="257048" y="28289"/>
                  </a:cubicBezTo>
                  <a:cubicBezTo>
                    <a:pt x="303784" y="52419"/>
                    <a:pt x="357886" y="48736"/>
                    <a:pt x="408813" y="53816"/>
                  </a:cubicBezTo>
                  <a:cubicBezTo>
                    <a:pt x="283337" y="66008"/>
                    <a:pt x="160274" y="99282"/>
                    <a:pt x="45212" y="150971"/>
                  </a:cubicBezTo>
                  <a:cubicBezTo>
                    <a:pt x="28448" y="158210"/>
                    <a:pt x="13843" y="169513"/>
                    <a:pt x="0" y="181197"/>
                  </a:cubicBezTo>
                  <a:cubicBezTo>
                    <a:pt x="33274" y="142589"/>
                    <a:pt x="74041" y="112236"/>
                    <a:pt x="118110" y="87090"/>
                  </a:cubicBezTo>
                  <a:cubicBezTo>
                    <a:pt x="151257" y="69691"/>
                    <a:pt x="146558" y="22574"/>
                    <a:pt x="173101" y="476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任意多边形: 形状 13"/>
            <p:cNvSpPr/>
            <p:nvPr/>
          </p:nvSpPr>
          <p:spPr>
            <a:xfrm>
              <a:off x="3302" y="6714"/>
              <a:ext cx="68" cy="113"/>
            </a:xfrm>
            <a:custGeom>
              <a:avLst/>
              <a:gdLst>
                <a:gd name="connsiteX0" fmla="*/ 0 w 82930"/>
                <a:gd name="connsiteY0" fmla="*/ 1651 h 138302"/>
                <a:gd name="connsiteX1" fmla="*/ 43688 w 82930"/>
                <a:gd name="connsiteY1" fmla="*/ 0 h 138302"/>
                <a:gd name="connsiteX2" fmla="*/ 82931 w 82930"/>
                <a:gd name="connsiteY2" fmla="*/ 100203 h 138302"/>
                <a:gd name="connsiteX3" fmla="*/ 74295 w 82930"/>
                <a:gd name="connsiteY3" fmla="*/ 106172 h 138302"/>
                <a:gd name="connsiteX4" fmla="*/ 28067 w 82930"/>
                <a:gd name="connsiteY4" fmla="*/ 138303 h 138302"/>
                <a:gd name="connsiteX5" fmla="*/ 0 w 82930"/>
                <a:gd name="connsiteY5" fmla="*/ 1651 h 13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30" h="138302">
                  <a:moveTo>
                    <a:pt x="0" y="1651"/>
                  </a:moveTo>
                  <a:cubicBezTo>
                    <a:pt x="14478" y="1016"/>
                    <a:pt x="29083" y="508"/>
                    <a:pt x="43688" y="0"/>
                  </a:cubicBezTo>
                  <a:cubicBezTo>
                    <a:pt x="60452" y="31877"/>
                    <a:pt x="72517" y="65786"/>
                    <a:pt x="82931" y="100203"/>
                  </a:cubicBezTo>
                  <a:lnTo>
                    <a:pt x="74295" y="106172"/>
                  </a:lnTo>
                  <a:cubicBezTo>
                    <a:pt x="58801" y="116840"/>
                    <a:pt x="43434" y="127508"/>
                    <a:pt x="28067" y="138303"/>
                  </a:cubicBezTo>
                  <a:cubicBezTo>
                    <a:pt x="15240" y="93472"/>
                    <a:pt x="2286" y="48387"/>
                    <a:pt x="0" y="1651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任意多边形: 形状 14"/>
            <p:cNvSpPr/>
            <p:nvPr/>
          </p:nvSpPr>
          <p:spPr>
            <a:xfrm>
              <a:off x="3420" y="6740"/>
              <a:ext cx="384" cy="145"/>
            </a:xfrm>
            <a:custGeom>
              <a:avLst/>
              <a:gdLst>
                <a:gd name="connsiteX0" fmla="*/ 60960 w 469646"/>
                <a:gd name="connsiteY0" fmla="*/ 97155 h 177291"/>
                <a:gd name="connsiteX1" fmla="*/ 424561 w 469646"/>
                <a:gd name="connsiteY1" fmla="*/ 0 h 177291"/>
                <a:gd name="connsiteX2" fmla="*/ 469646 w 469646"/>
                <a:gd name="connsiteY2" fmla="*/ 29083 h 177291"/>
                <a:gd name="connsiteX3" fmla="*/ 294132 w 469646"/>
                <a:gd name="connsiteY3" fmla="*/ 129794 h 177291"/>
                <a:gd name="connsiteX4" fmla="*/ 295910 w 469646"/>
                <a:gd name="connsiteY4" fmla="*/ 83058 h 177291"/>
                <a:gd name="connsiteX5" fmla="*/ 205359 w 469646"/>
                <a:gd name="connsiteY5" fmla="*/ 128016 h 177291"/>
                <a:gd name="connsiteX6" fmla="*/ 173990 w 469646"/>
                <a:gd name="connsiteY6" fmla="*/ 177292 h 177291"/>
                <a:gd name="connsiteX7" fmla="*/ 0 w 469646"/>
                <a:gd name="connsiteY7" fmla="*/ 142494 h 177291"/>
                <a:gd name="connsiteX8" fmla="*/ 15748 w 469646"/>
                <a:gd name="connsiteY8" fmla="*/ 127381 h 177291"/>
                <a:gd name="connsiteX9" fmla="*/ 60960 w 469646"/>
                <a:gd name="connsiteY9" fmla="*/ 97155 h 177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9646" h="177291">
                  <a:moveTo>
                    <a:pt x="60960" y="97155"/>
                  </a:moveTo>
                  <a:cubicBezTo>
                    <a:pt x="176022" y="45466"/>
                    <a:pt x="299085" y="12192"/>
                    <a:pt x="424561" y="0"/>
                  </a:cubicBezTo>
                  <a:cubicBezTo>
                    <a:pt x="441706" y="5842"/>
                    <a:pt x="455041" y="18669"/>
                    <a:pt x="469646" y="29083"/>
                  </a:cubicBezTo>
                  <a:cubicBezTo>
                    <a:pt x="424180" y="81026"/>
                    <a:pt x="359410" y="110871"/>
                    <a:pt x="294132" y="129794"/>
                  </a:cubicBezTo>
                  <a:cubicBezTo>
                    <a:pt x="294894" y="114173"/>
                    <a:pt x="295529" y="98679"/>
                    <a:pt x="295910" y="83058"/>
                  </a:cubicBezTo>
                  <a:cubicBezTo>
                    <a:pt x="264414" y="94107"/>
                    <a:pt x="225171" y="97663"/>
                    <a:pt x="205359" y="128016"/>
                  </a:cubicBezTo>
                  <a:cubicBezTo>
                    <a:pt x="193802" y="143764"/>
                    <a:pt x="184023" y="160655"/>
                    <a:pt x="173990" y="177292"/>
                  </a:cubicBezTo>
                  <a:cubicBezTo>
                    <a:pt x="116459" y="163703"/>
                    <a:pt x="57785" y="155448"/>
                    <a:pt x="0" y="142494"/>
                  </a:cubicBezTo>
                  <a:cubicBezTo>
                    <a:pt x="3937" y="138811"/>
                    <a:pt x="11811" y="131191"/>
                    <a:pt x="15748" y="127381"/>
                  </a:cubicBezTo>
                  <a:cubicBezTo>
                    <a:pt x="29591" y="115697"/>
                    <a:pt x="44196" y="104394"/>
                    <a:pt x="60960" y="97155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任意多边形: 形状 15"/>
            <p:cNvSpPr/>
            <p:nvPr/>
          </p:nvSpPr>
          <p:spPr>
            <a:xfrm>
              <a:off x="2991" y="6761"/>
              <a:ext cx="166" cy="281"/>
            </a:xfrm>
            <a:custGeom>
              <a:avLst/>
              <a:gdLst>
                <a:gd name="connsiteX0" fmla="*/ 48768 w 203454"/>
                <a:gd name="connsiteY0" fmla="*/ 128143 h 343535"/>
                <a:gd name="connsiteX1" fmla="*/ 0 w 203454"/>
                <a:gd name="connsiteY1" fmla="*/ 0 h 343535"/>
                <a:gd name="connsiteX2" fmla="*/ 120269 w 203454"/>
                <a:gd name="connsiteY2" fmla="*/ 101219 h 343535"/>
                <a:gd name="connsiteX3" fmla="*/ 175641 w 203454"/>
                <a:gd name="connsiteY3" fmla="*/ 232791 h 343535"/>
                <a:gd name="connsiteX4" fmla="*/ 203454 w 203454"/>
                <a:gd name="connsiteY4" fmla="*/ 264668 h 343535"/>
                <a:gd name="connsiteX5" fmla="*/ 192786 w 203454"/>
                <a:gd name="connsiteY5" fmla="*/ 343535 h 343535"/>
                <a:gd name="connsiteX6" fmla="*/ 48768 w 203454"/>
                <a:gd name="connsiteY6" fmla="*/ 128143 h 343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54" h="343535">
                  <a:moveTo>
                    <a:pt x="48768" y="128143"/>
                  </a:moveTo>
                  <a:cubicBezTo>
                    <a:pt x="21590" y="90297"/>
                    <a:pt x="3810" y="46609"/>
                    <a:pt x="0" y="0"/>
                  </a:cubicBezTo>
                  <a:cubicBezTo>
                    <a:pt x="31242" y="43307"/>
                    <a:pt x="70612" y="80010"/>
                    <a:pt x="120269" y="101219"/>
                  </a:cubicBezTo>
                  <a:cubicBezTo>
                    <a:pt x="97663" y="153035"/>
                    <a:pt x="152019" y="191897"/>
                    <a:pt x="175641" y="232791"/>
                  </a:cubicBezTo>
                  <a:cubicBezTo>
                    <a:pt x="184658" y="243586"/>
                    <a:pt x="194056" y="254127"/>
                    <a:pt x="203454" y="264668"/>
                  </a:cubicBezTo>
                  <a:cubicBezTo>
                    <a:pt x="199771" y="290957"/>
                    <a:pt x="196215" y="317246"/>
                    <a:pt x="192786" y="343535"/>
                  </a:cubicBezTo>
                  <a:cubicBezTo>
                    <a:pt x="141097" y="274193"/>
                    <a:pt x="98171" y="199009"/>
                    <a:pt x="48768" y="128143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" name="任意多边形: 形状 16"/>
            <p:cNvSpPr/>
            <p:nvPr/>
          </p:nvSpPr>
          <p:spPr>
            <a:xfrm>
              <a:off x="3315" y="6801"/>
              <a:ext cx="134" cy="96"/>
            </a:xfrm>
            <a:custGeom>
              <a:avLst/>
              <a:gdLst>
                <a:gd name="connsiteX0" fmla="*/ 11430 w 163957"/>
                <a:gd name="connsiteY0" fmla="*/ 32131 h 116987"/>
                <a:gd name="connsiteX1" fmla="*/ 57658 w 163957"/>
                <a:gd name="connsiteY1" fmla="*/ 0 h 116987"/>
                <a:gd name="connsiteX2" fmla="*/ 41529 w 163957"/>
                <a:gd name="connsiteY2" fmla="*/ 80391 h 116987"/>
                <a:gd name="connsiteX3" fmla="*/ 163957 w 163957"/>
                <a:gd name="connsiteY3" fmla="*/ 100838 h 116987"/>
                <a:gd name="connsiteX4" fmla="*/ 123190 w 163957"/>
                <a:gd name="connsiteY4" fmla="*/ 107823 h 116987"/>
                <a:gd name="connsiteX5" fmla="*/ 0 w 163957"/>
                <a:gd name="connsiteY5" fmla="*/ 116078 h 116987"/>
                <a:gd name="connsiteX6" fmla="*/ 11430 w 163957"/>
                <a:gd name="connsiteY6" fmla="*/ 32131 h 116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957" h="116987">
                  <a:moveTo>
                    <a:pt x="11430" y="32131"/>
                  </a:moveTo>
                  <a:cubicBezTo>
                    <a:pt x="26797" y="21336"/>
                    <a:pt x="42164" y="10668"/>
                    <a:pt x="57658" y="0"/>
                  </a:cubicBezTo>
                  <a:cubicBezTo>
                    <a:pt x="51816" y="26670"/>
                    <a:pt x="46609" y="53467"/>
                    <a:pt x="41529" y="80391"/>
                  </a:cubicBezTo>
                  <a:cubicBezTo>
                    <a:pt x="83439" y="78486"/>
                    <a:pt x="127000" y="77978"/>
                    <a:pt x="163957" y="100838"/>
                  </a:cubicBezTo>
                  <a:cubicBezTo>
                    <a:pt x="153797" y="102616"/>
                    <a:pt x="133350" y="106045"/>
                    <a:pt x="123190" y="107823"/>
                  </a:cubicBezTo>
                  <a:cubicBezTo>
                    <a:pt x="82423" y="114046"/>
                    <a:pt x="41148" y="119126"/>
                    <a:pt x="0" y="116078"/>
                  </a:cubicBezTo>
                  <a:cubicBezTo>
                    <a:pt x="13335" y="89789"/>
                    <a:pt x="15621" y="60833"/>
                    <a:pt x="11430" y="32131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" name="任意多边形: 形状 17"/>
            <p:cNvSpPr/>
            <p:nvPr/>
          </p:nvSpPr>
          <p:spPr>
            <a:xfrm>
              <a:off x="3349" y="6801"/>
              <a:ext cx="445" cy="217"/>
            </a:xfrm>
            <a:custGeom>
              <a:avLst/>
              <a:gdLst>
                <a:gd name="connsiteX0" fmla="*/ 16129 w 544957"/>
                <a:gd name="connsiteY0" fmla="*/ 0 h 265683"/>
                <a:gd name="connsiteX1" fmla="*/ 36195 w 544957"/>
                <a:gd name="connsiteY1" fmla="*/ 62230 h 265683"/>
                <a:gd name="connsiteX2" fmla="*/ 86233 w 544957"/>
                <a:gd name="connsiteY2" fmla="*/ 67564 h 265683"/>
                <a:gd name="connsiteX3" fmla="*/ 260223 w 544957"/>
                <a:gd name="connsiteY3" fmla="*/ 102362 h 265683"/>
                <a:gd name="connsiteX4" fmla="*/ 350774 w 544957"/>
                <a:gd name="connsiteY4" fmla="*/ 132461 h 265683"/>
                <a:gd name="connsiteX5" fmla="*/ 511937 w 544957"/>
                <a:gd name="connsiteY5" fmla="*/ 212852 h 265683"/>
                <a:gd name="connsiteX6" fmla="*/ 544957 w 544957"/>
                <a:gd name="connsiteY6" fmla="*/ 247777 h 265683"/>
                <a:gd name="connsiteX7" fmla="*/ 533400 w 544957"/>
                <a:gd name="connsiteY7" fmla="*/ 265684 h 265683"/>
                <a:gd name="connsiteX8" fmla="*/ 308610 w 544957"/>
                <a:gd name="connsiteY8" fmla="*/ 158242 h 265683"/>
                <a:gd name="connsiteX9" fmla="*/ 122428 w 544957"/>
                <a:gd name="connsiteY9" fmla="*/ 100838 h 265683"/>
                <a:gd name="connsiteX10" fmla="*/ 0 w 544957"/>
                <a:gd name="connsiteY10" fmla="*/ 80391 h 265683"/>
                <a:gd name="connsiteX11" fmla="*/ 16129 w 544957"/>
                <a:gd name="connsiteY11" fmla="*/ 0 h 26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4957" h="265683">
                  <a:moveTo>
                    <a:pt x="16129" y="0"/>
                  </a:moveTo>
                  <a:cubicBezTo>
                    <a:pt x="23876" y="20320"/>
                    <a:pt x="30607" y="41148"/>
                    <a:pt x="36195" y="62230"/>
                  </a:cubicBezTo>
                  <a:cubicBezTo>
                    <a:pt x="52832" y="63881"/>
                    <a:pt x="69596" y="65024"/>
                    <a:pt x="86233" y="67564"/>
                  </a:cubicBezTo>
                  <a:cubicBezTo>
                    <a:pt x="144018" y="80518"/>
                    <a:pt x="202692" y="88773"/>
                    <a:pt x="260223" y="102362"/>
                  </a:cubicBezTo>
                  <a:cubicBezTo>
                    <a:pt x="290576" y="111760"/>
                    <a:pt x="320929" y="121412"/>
                    <a:pt x="350774" y="132461"/>
                  </a:cubicBezTo>
                  <a:cubicBezTo>
                    <a:pt x="402590" y="163195"/>
                    <a:pt x="465455" y="173355"/>
                    <a:pt x="511937" y="212852"/>
                  </a:cubicBezTo>
                  <a:cubicBezTo>
                    <a:pt x="523494" y="223901"/>
                    <a:pt x="534416" y="235585"/>
                    <a:pt x="544957" y="247777"/>
                  </a:cubicBezTo>
                  <a:cubicBezTo>
                    <a:pt x="542036" y="252222"/>
                    <a:pt x="536321" y="261239"/>
                    <a:pt x="533400" y="265684"/>
                  </a:cubicBezTo>
                  <a:cubicBezTo>
                    <a:pt x="470662" y="208153"/>
                    <a:pt x="386461" y="186817"/>
                    <a:pt x="308610" y="158242"/>
                  </a:cubicBezTo>
                  <a:cubicBezTo>
                    <a:pt x="250444" y="127635"/>
                    <a:pt x="186309" y="113411"/>
                    <a:pt x="122428" y="100838"/>
                  </a:cubicBezTo>
                  <a:cubicBezTo>
                    <a:pt x="85471" y="77978"/>
                    <a:pt x="41910" y="78486"/>
                    <a:pt x="0" y="80391"/>
                  </a:cubicBezTo>
                  <a:cubicBezTo>
                    <a:pt x="5080" y="53467"/>
                    <a:pt x="10287" y="26670"/>
                    <a:pt x="16129" y="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" name="任意多边形: 形状 18"/>
            <p:cNvSpPr/>
            <p:nvPr/>
          </p:nvSpPr>
          <p:spPr>
            <a:xfrm>
              <a:off x="3562" y="6807"/>
              <a:ext cx="100" cy="102"/>
            </a:xfrm>
            <a:custGeom>
              <a:avLst/>
              <a:gdLst>
                <a:gd name="connsiteX0" fmla="*/ 31369 w 121920"/>
                <a:gd name="connsiteY0" fmla="*/ 44958 h 124333"/>
                <a:gd name="connsiteX1" fmla="*/ 121920 w 121920"/>
                <a:gd name="connsiteY1" fmla="*/ 0 h 124333"/>
                <a:gd name="connsiteX2" fmla="*/ 120142 w 121920"/>
                <a:gd name="connsiteY2" fmla="*/ 46736 h 124333"/>
                <a:gd name="connsiteX3" fmla="*/ 90551 w 121920"/>
                <a:gd name="connsiteY3" fmla="*/ 124333 h 124333"/>
                <a:gd name="connsiteX4" fmla="*/ 0 w 121920"/>
                <a:gd name="connsiteY4" fmla="*/ 94234 h 124333"/>
                <a:gd name="connsiteX5" fmla="*/ 31369 w 121920"/>
                <a:gd name="connsiteY5" fmla="*/ 44958 h 124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" h="124333">
                  <a:moveTo>
                    <a:pt x="31369" y="44958"/>
                  </a:moveTo>
                  <a:cubicBezTo>
                    <a:pt x="51181" y="14605"/>
                    <a:pt x="90424" y="11049"/>
                    <a:pt x="121920" y="0"/>
                  </a:cubicBezTo>
                  <a:cubicBezTo>
                    <a:pt x="121539" y="15621"/>
                    <a:pt x="120904" y="31115"/>
                    <a:pt x="120142" y="46736"/>
                  </a:cubicBezTo>
                  <a:cubicBezTo>
                    <a:pt x="114046" y="73787"/>
                    <a:pt x="100711" y="98552"/>
                    <a:pt x="90551" y="124333"/>
                  </a:cubicBezTo>
                  <a:cubicBezTo>
                    <a:pt x="60706" y="113284"/>
                    <a:pt x="30353" y="103632"/>
                    <a:pt x="0" y="94234"/>
                  </a:cubicBezTo>
                  <a:cubicBezTo>
                    <a:pt x="10033" y="77597"/>
                    <a:pt x="19812" y="60706"/>
                    <a:pt x="31369" y="44958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" name="任意多边形: 形状 19"/>
            <p:cNvSpPr/>
            <p:nvPr/>
          </p:nvSpPr>
          <p:spPr>
            <a:xfrm>
              <a:off x="3135" y="6889"/>
              <a:ext cx="281" cy="89"/>
            </a:xfrm>
            <a:custGeom>
              <a:avLst/>
              <a:gdLst>
                <a:gd name="connsiteX0" fmla="*/ 0 w 343661"/>
                <a:gd name="connsiteY0" fmla="*/ 76835 h 108711"/>
                <a:gd name="connsiteX1" fmla="*/ 220472 w 343661"/>
                <a:gd name="connsiteY1" fmla="*/ 8255 h 108711"/>
                <a:gd name="connsiteX2" fmla="*/ 343662 w 343661"/>
                <a:gd name="connsiteY2" fmla="*/ 0 h 108711"/>
                <a:gd name="connsiteX3" fmla="*/ 96774 w 343661"/>
                <a:gd name="connsiteY3" fmla="*/ 99060 h 108711"/>
                <a:gd name="connsiteX4" fmla="*/ 27813 w 343661"/>
                <a:gd name="connsiteY4" fmla="*/ 108712 h 108711"/>
                <a:gd name="connsiteX5" fmla="*/ 0 w 343661"/>
                <a:gd name="connsiteY5" fmla="*/ 76835 h 108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3661" h="108711">
                  <a:moveTo>
                    <a:pt x="0" y="76835"/>
                  </a:moveTo>
                  <a:cubicBezTo>
                    <a:pt x="71247" y="48641"/>
                    <a:pt x="144272" y="16764"/>
                    <a:pt x="220472" y="8255"/>
                  </a:cubicBezTo>
                  <a:cubicBezTo>
                    <a:pt x="261620" y="11303"/>
                    <a:pt x="302895" y="6223"/>
                    <a:pt x="343662" y="0"/>
                  </a:cubicBezTo>
                  <a:cubicBezTo>
                    <a:pt x="268859" y="50419"/>
                    <a:pt x="178308" y="63500"/>
                    <a:pt x="96774" y="99060"/>
                  </a:cubicBezTo>
                  <a:cubicBezTo>
                    <a:pt x="73787" y="102235"/>
                    <a:pt x="50800" y="105410"/>
                    <a:pt x="27813" y="108712"/>
                  </a:cubicBezTo>
                  <a:cubicBezTo>
                    <a:pt x="18415" y="98171"/>
                    <a:pt x="9017" y="87630"/>
                    <a:pt x="0" y="76835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任意多边形: 形状 20"/>
            <p:cNvSpPr/>
            <p:nvPr/>
          </p:nvSpPr>
          <p:spPr>
            <a:xfrm>
              <a:off x="3214" y="6883"/>
              <a:ext cx="387" cy="250"/>
            </a:xfrm>
            <a:custGeom>
              <a:avLst/>
              <a:gdLst>
                <a:gd name="connsiteX0" fmla="*/ 246888 w 473836"/>
                <a:gd name="connsiteY0" fmla="*/ 6985 h 305307"/>
                <a:gd name="connsiteX1" fmla="*/ 287655 w 473836"/>
                <a:gd name="connsiteY1" fmla="*/ 0 h 305307"/>
                <a:gd name="connsiteX2" fmla="*/ 473837 w 473836"/>
                <a:gd name="connsiteY2" fmla="*/ 57404 h 305307"/>
                <a:gd name="connsiteX3" fmla="*/ 435102 w 473836"/>
                <a:gd name="connsiteY3" fmla="*/ 59309 h 305307"/>
                <a:gd name="connsiteX4" fmla="*/ 322580 w 473836"/>
                <a:gd name="connsiteY4" fmla="*/ 59817 h 305307"/>
                <a:gd name="connsiteX5" fmla="*/ 311277 w 473836"/>
                <a:gd name="connsiteY5" fmla="*/ 117221 h 305307"/>
                <a:gd name="connsiteX6" fmla="*/ 388874 w 473836"/>
                <a:gd name="connsiteY6" fmla="*/ 165100 h 305307"/>
                <a:gd name="connsiteX7" fmla="*/ 408813 w 473836"/>
                <a:gd name="connsiteY7" fmla="*/ 292481 h 305307"/>
                <a:gd name="connsiteX8" fmla="*/ 393954 w 473836"/>
                <a:gd name="connsiteY8" fmla="*/ 305308 h 305307"/>
                <a:gd name="connsiteX9" fmla="*/ 319024 w 473836"/>
                <a:gd name="connsiteY9" fmla="*/ 233426 h 305307"/>
                <a:gd name="connsiteX10" fmla="*/ 314071 w 473836"/>
                <a:gd name="connsiteY10" fmla="*/ 299974 h 305307"/>
                <a:gd name="connsiteX11" fmla="*/ 240919 w 473836"/>
                <a:gd name="connsiteY11" fmla="*/ 176149 h 305307"/>
                <a:gd name="connsiteX12" fmla="*/ 239522 w 473836"/>
                <a:gd name="connsiteY12" fmla="*/ 100330 h 305307"/>
                <a:gd name="connsiteX13" fmla="*/ 280035 w 473836"/>
                <a:gd name="connsiteY13" fmla="*/ 43942 h 305307"/>
                <a:gd name="connsiteX14" fmla="*/ 174625 w 473836"/>
                <a:gd name="connsiteY14" fmla="*/ 69342 h 305307"/>
                <a:gd name="connsiteX15" fmla="*/ 12700 w 473836"/>
                <a:gd name="connsiteY15" fmla="*/ 104648 h 305307"/>
                <a:gd name="connsiteX16" fmla="*/ 0 w 473836"/>
                <a:gd name="connsiteY16" fmla="*/ 106045 h 305307"/>
                <a:gd name="connsiteX17" fmla="*/ 246888 w 473836"/>
                <a:gd name="connsiteY17" fmla="*/ 6985 h 305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73836" h="305307">
                  <a:moveTo>
                    <a:pt x="246888" y="6985"/>
                  </a:moveTo>
                  <a:cubicBezTo>
                    <a:pt x="257048" y="5207"/>
                    <a:pt x="277495" y="1778"/>
                    <a:pt x="287655" y="0"/>
                  </a:cubicBezTo>
                  <a:cubicBezTo>
                    <a:pt x="351536" y="12573"/>
                    <a:pt x="415671" y="26797"/>
                    <a:pt x="473837" y="57404"/>
                  </a:cubicBezTo>
                  <a:cubicBezTo>
                    <a:pt x="460883" y="58039"/>
                    <a:pt x="447929" y="58674"/>
                    <a:pt x="435102" y="59309"/>
                  </a:cubicBezTo>
                  <a:cubicBezTo>
                    <a:pt x="397637" y="60452"/>
                    <a:pt x="360045" y="59563"/>
                    <a:pt x="322580" y="59817"/>
                  </a:cubicBezTo>
                  <a:cubicBezTo>
                    <a:pt x="318770" y="78867"/>
                    <a:pt x="314960" y="98044"/>
                    <a:pt x="311277" y="117221"/>
                  </a:cubicBezTo>
                  <a:cubicBezTo>
                    <a:pt x="337820" y="131699"/>
                    <a:pt x="366903" y="143510"/>
                    <a:pt x="388874" y="165100"/>
                  </a:cubicBezTo>
                  <a:cubicBezTo>
                    <a:pt x="400177" y="206629"/>
                    <a:pt x="402336" y="250063"/>
                    <a:pt x="408813" y="292481"/>
                  </a:cubicBezTo>
                  <a:cubicBezTo>
                    <a:pt x="405130" y="295656"/>
                    <a:pt x="397764" y="302133"/>
                    <a:pt x="393954" y="305308"/>
                  </a:cubicBezTo>
                  <a:cubicBezTo>
                    <a:pt x="369443" y="280924"/>
                    <a:pt x="344297" y="257048"/>
                    <a:pt x="319024" y="233426"/>
                  </a:cubicBezTo>
                  <a:cubicBezTo>
                    <a:pt x="317119" y="255524"/>
                    <a:pt x="315087" y="277749"/>
                    <a:pt x="314071" y="299974"/>
                  </a:cubicBezTo>
                  <a:cubicBezTo>
                    <a:pt x="289433" y="258826"/>
                    <a:pt x="261366" y="219710"/>
                    <a:pt x="240919" y="176149"/>
                  </a:cubicBezTo>
                  <a:cubicBezTo>
                    <a:pt x="239649" y="150876"/>
                    <a:pt x="236474" y="125476"/>
                    <a:pt x="239522" y="100330"/>
                  </a:cubicBezTo>
                  <a:cubicBezTo>
                    <a:pt x="250317" y="79756"/>
                    <a:pt x="266065" y="62357"/>
                    <a:pt x="280035" y="43942"/>
                  </a:cubicBezTo>
                  <a:cubicBezTo>
                    <a:pt x="244856" y="52197"/>
                    <a:pt x="209550" y="59944"/>
                    <a:pt x="174625" y="69342"/>
                  </a:cubicBezTo>
                  <a:cubicBezTo>
                    <a:pt x="121285" y="83693"/>
                    <a:pt x="68072" y="100076"/>
                    <a:pt x="12700" y="104648"/>
                  </a:cubicBezTo>
                  <a:lnTo>
                    <a:pt x="0" y="106045"/>
                  </a:lnTo>
                  <a:cubicBezTo>
                    <a:pt x="81534" y="70485"/>
                    <a:pt x="172085" y="57404"/>
                    <a:pt x="246888" y="6985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" name="任意多边形: 形状 21"/>
            <p:cNvSpPr/>
            <p:nvPr/>
          </p:nvSpPr>
          <p:spPr>
            <a:xfrm>
              <a:off x="3357" y="6919"/>
              <a:ext cx="86" cy="223"/>
            </a:xfrm>
            <a:custGeom>
              <a:avLst/>
              <a:gdLst>
                <a:gd name="connsiteX0" fmla="*/ 0 w 105409"/>
                <a:gd name="connsiteY0" fmla="*/ 25400 h 273303"/>
                <a:gd name="connsiteX1" fmla="*/ 105410 w 105409"/>
                <a:gd name="connsiteY1" fmla="*/ 0 h 273303"/>
                <a:gd name="connsiteX2" fmla="*/ 64897 w 105409"/>
                <a:gd name="connsiteY2" fmla="*/ 56388 h 273303"/>
                <a:gd name="connsiteX3" fmla="*/ 66294 w 105409"/>
                <a:gd name="connsiteY3" fmla="*/ 132207 h 273303"/>
                <a:gd name="connsiteX4" fmla="*/ 57531 w 105409"/>
                <a:gd name="connsiteY4" fmla="*/ 271018 h 273303"/>
                <a:gd name="connsiteX5" fmla="*/ 46355 w 105409"/>
                <a:gd name="connsiteY5" fmla="*/ 273304 h 273303"/>
                <a:gd name="connsiteX6" fmla="*/ 1397 w 105409"/>
                <a:gd name="connsiteY6" fmla="*/ 120523 h 273303"/>
                <a:gd name="connsiteX7" fmla="*/ 0 w 105409"/>
                <a:gd name="connsiteY7" fmla="*/ 25400 h 2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409" h="273303">
                  <a:moveTo>
                    <a:pt x="0" y="25400"/>
                  </a:moveTo>
                  <a:cubicBezTo>
                    <a:pt x="34925" y="16002"/>
                    <a:pt x="70231" y="8255"/>
                    <a:pt x="105410" y="0"/>
                  </a:cubicBezTo>
                  <a:cubicBezTo>
                    <a:pt x="91440" y="18415"/>
                    <a:pt x="75692" y="35814"/>
                    <a:pt x="64897" y="56388"/>
                  </a:cubicBezTo>
                  <a:cubicBezTo>
                    <a:pt x="61849" y="81534"/>
                    <a:pt x="65024" y="106934"/>
                    <a:pt x="66294" y="132207"/>
                  </a:cubicBezTo>
                  <a:cubicBezTo>
                    <a:pt x="36957" y="173736"/>
                    <a:pt x="60706" y="224790"/>
                    <a:pt x="57531" y="271018"/>
                  </a:cubicBezTo>
                  <a:lnTo>
                    <a:pt x="46355" y="273304"/>
                  </a:lnTo>
                  <a:cubicBezTo>
                    <a:pt x="30226" y="222758"/>
                    <a:pt x="16764" y="171323"/>
                    <a:pt x="1397" y="120523"/>
                  </a:cubicBezTo>
                  <a:cubicBezTo>
                    <a:pt x="889" y="88773"/>
                    <a:pt x="635" y="57023"/>
                    <a:pt x="0" y="2540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" name="任意多边形: 形状 22"/>
            <p:cNvSpPr/>
            <p:nvPr/>
          </p:nvSpPr>
          <p:spPr>
            <a:xfrm>
              <a:off x="3468" y="6932"/>
              <a:ext cx="128" cy="191"/>
            </a:xfrm>
            <a:custGeom>
              <a:avLst/>
              <a:gdLst>
                <a:gd name="connsiteX0" fmla="*/ 11303 w 156083"/>
                <a:gd name="connsiteY0" fmla="*/ 508 h 233172"/>
                <a:gd name="connsiteX1" fmla="*/ 123825 w 156083"/>
                <a:gd name="connsiteY1" fmla="*/ 0 h 233172"/>
                <a:gd name="connsiteX2" fmla="*/ 156083 w 156083"/>
                <a:gd name="connsiteY2" fmla="*/ 30988 h 233172"/>
                <a:gd name="connsiteX3" fmla="*/ 97536 w 156083"/>
                <a:gd name="connsiteY3" fmla="*/ 233172 h 233172"/>
                <a:gd name="connsiteX4" fmla="*/ 77597 w 156083"/>
                <a:gd name="connsiteY4" fmla="*/ 105791 h 233172"/>
                <a:gd name="connsiteX5" fmla="*/ 0 w 156083"/>
                <a:gd name="connsiteY5" fmla="*/ 57912 h 233172"/>
                <a:gd name="connsiteX6" fmla="*/ 11303 w 156083"/>
                <a:gd name="connsiteY6" fmla="*/ 508 h 2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083" h="233172">
                  <a:moveTo>
                    <a:pt x="11303" y="508"/>
                  </a:moveTo>
                  <a:cubicBezTo>
                    <a:pt x="48768" y="254"/>
                    <a:pt x="86360" y="1143"/>
                    <a:pt x="123825" y="0"/>
                  </a:cubicBezTo>
                  <a:cubicBezTo>
                    <a:pt x="134493" y="10414"/>
                    <a:pt x="145161" y="20701"/>
                    <a:pt x="156083" y="30988"/>
                  </a:cubicBezTo>
                  <a:cubicBezTo>
                    <a:pt x="150114" y="99695"/>
                    <a:pt x="156972" y="185801"/>
                    <a:pt x="97536" y="233172"/>
                  </a:cubicBezTo>
                  <a:cubicBezTo>
                    <a:pt x="91059" y="190754"/>
                    <a:pt x="88900" y="147320"/>
                    <a:pt x="77597" y="105791"/>
                  </a:cubicBezTo>
                  <a:cubicBezTo>
                    <a:pt x="55626" y="84201"/>
                    <a:pt x="26543" y="72390"/>
                    <a:pt x="0" y="57912"/>
                  </a:cubicBezTo>
                  <a:cubicBezTo>
                    <a:pt x="3683" y="38735"/>
                    <a:pt x="7493" y="19558"/>
                    <a:pt x="11303" y="508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" name="任意多边形: 形状 23"/>
            <p:cNvSpPr/>
            <p:nvPr/>
          </p:nvSpPr>
          <p:spPr>
            <a:xfrm>
              <a:off x="3182" y="6930"/>
              <a:ext cx="717" cy="887"/>
            </a:xfrm>
            <a:custGeom>
              <a:avLst/>
              <a:gdLst>
                <a:gd name="connsiteX0" fmla="*/ 474599 w 877063"/>
                <a:gd name="connsiteY0" fmla="*/ 1905 h 1084833"/>
                <a:gd name="connsiteX1" fmla="*/ 513334 w 877063"/>
                <a:gd name="connsiteY1" fmla="*/ 0 h 1084833"/>
                <a:gd name="connsiteX2" fmla="*/ 738124 w 877063"/>
                <a:gd name="connsiteY2" fmla="*/ 107442 h 1084833"/>
                <a:gd name="connsiteX3" fmla="*/ 749681 w 877063"/>
                <a:gd name="connsiteY3" fmla="*/ 89535 h 1084833"/>
                <a:gd name="connsiteX4" fmla="*/ 765175 w 877063"/>
                <a:gd name="connsiteY4" fmla="*/ 114173 h 1084833"/>
                <a:gd name="connsiteX5" fmla="*/ 773811 w 877063"/>
                <a:gd name="connsiteY5" fmla="*/ 151130 h 1084833"/>
                <a:gd name="connsiteX6" fmla="*/ 844042 w 877063"/>
                <a:gd name="connsiteY6" fmla="*/ 135128 h 1084833"/>
                <a:gd name="connsiteX7" fmla="*/ 877062 w 877063"/>
                <a:gd name="connsiteY7" fmla="*/ 123444 h 1084833"/>
                <a:gd name="connsiteX8" fmla="*/ 812165 w 877063"/>
                <a:gd name="connsiteY8" fmla="*/ 186436 h 1084833"/>
                <a:gd name="connsiteX9" fmla="*/ 681609 w 877063"/>
                <a:gd name="connsiteY9" fmla="*/ 208280 h 1084833"/>
                <a:gd name="connsiteX10" fmla="*/ 589915 w 877063"/>
                <a:gd name="connsiteY10" fmla="*/ 318262 h 1084833"/>
                <a:gd name="connsiteX11" fmla="*/ 556260 w 877063"/>
                <a:gd name="connsiteY11" fmla="*/ 422148 h 1084833"/>
                <a:gd name="connsiteX12" fmla="*/ 558927 w 877063"/>
                <a:gd name="connsiteY12" fmla="*/ 647192 h 1084833"/>
                <a:gd name="connsiteX13" fmla="*/ 558419 w 877063"/>
                <a:gd name="connsiteY13" fmla="*/ 876046 h 1084833"/>
                <a:gd name="connsiteX14" fmla="*/ 549783 w 877063"/>
                <a:gd name="connsiteY14" fmla="*/ 857377 h 1084833"/>
                <a:gd name="connsiteX15" fmla="*/ 546100 w 877063"/>
                <a:gd name="connsiteY15" fmla="*/ 830580 h 1084833"/>
                <a:gd name="connsiteX16" fmla="*/ 468122 w 877063"/>
                <a:gd name="connsiteY16" fmla="*/ 846074 h 1084833"/>
                <a:gd name="connsiteX17" fmla="*/ 473202 w 877063"/>
                <a:gd name="connsiteY17" fmla="*/ 902462 h 1084833"/>
                <a:gd name="connsiteX18" fmla="*/ 475488 w 877063"/>
                <a:gd name="connsiteY18" fmla="*/ 953897 h 1084833"/>
                <a:gd name="connsiteX19" fmla="*/ 438023 w 877063"/>
                <a:gd name="connsiteY19" fmla="*/ 830961 h 1084833"/>
                <a:gd name="connsiteX20" fmla="*/ 392684 w 877063"/>
                <a:gd name="connsiteY20" fmla="*/ 827786 h 1084833"/>
                <a:gd name="connsiteX21" fmla="*/ 352806 w 877063"/>
                <a:gd name="connsiteY21" fmla="*/ 988695 h 1084833"/>
                <a:gd name="connsiteX22" fmla="*/ 309626 w 877063"/>
                <a:gd name="connsiteY22" fmla="*/ 1084834 h 1084833"/>
                <a:gd name="connsiteX23" fmla="*/ 347345 w 877063"/>
                <a:gd name="connsiteY23" fmla="*/ 983996 h 1084833"/>
                <a:gd name="connsiteX24" fmla="*/ 295529 w 877063"/>
                <a:gd name="connsiteY24" fmla="*/ 999871 h 1084833"/>
                <a:gd name="connsiteX25" fmla="*/ 353568 w 877063"/>
                <a:gd name="connsiteY25" fmla="*/ 830453 h 1084833"/>
                <a:gd name="connsiteX26" fmla="*/ 293751 w 877063"/>
                <a:gd name="connsiteY26" fmla="*/ 803529 h 1084833"/>
                <a:gd name="connsiteX27" fmla="*/ 333756 w 877063"/>
                <a:gd name="connsiteY27" fmla="*/ 704596 h 1084833"/>
                <a:gd name="connsiteX28" fmla="*/ 301752 w 877063"/>
                <a:gd name="connsiteY28" fmla="*/ 703199 h 1084833"/>
                <a:gd name="connsiteX29" fmla="*/ 296545 w 877063"/>
                <a:gd name="connsiteY29" fmla="*/ 622935 h 1084833"/>
                <a:gd name="connsiteX30" fmla="*/ 333502 w 877063"/>
                <a:gd name="connsiteY30" fmla="*/ 639318 h 1084833"/>
                <a:gd name="connsiteX31" fmla="*/ 310007 w 877063"/>
                <a:gd name="connsiteY31" fmla="*/ 455168 h 1084833"/>
                <a:gd name="connsiteX32" fmla="*/ 170434 w 877063"/>
                <a:gd name="connsiteY32" fmla="*/ 427228 h 1084833"/>
                <a:gd name="connsiteX33" fmla="*/ 108458 w 877063"/>
                <a:gd name="connsiteY33" fmla="*/ 422529 h 1084833"/>
                <a:gd name="connsiteX34" fmla="*/ 81407 w 877063"/>
                <a:gd name="connsiteY34" fmla="*/ 350774 h 1084833"/>
                <a:gd name="connsiteX35" fmla="*/ 0 w 877063"/>
                <a:gd name="connsiteY35" fmla="*/ 319532 h 1084833"/>
                <a:gd name="connsiteX36" fmla="*/ 11684 w 877063"/>
                <a:gd name="connsiteY36" fmla="*/ 320802 h 1084833"/>
                <a:gd name="connsiteX37" fmla="*/ 423037 w 877063"/>
                <a:gd name="connsiteY37" fmla="*/ 334010 h 1084833"/>
                <a:gd name="connsiteX38" fmla="*/ 386842 w 877063"/>
                <a:gd name="connsiteY38" fmla="*/ 290703 h 1084833"/>
                <a:gd name="connsiteX39" fmla="*/ 372364 w 877063"/>
                <a:gd name="connsiteY39" fmla="*/ 278130 h 1084833"/>
                <a:gd name="connsiteX40" fmla="*/ 353568 w 877063"/>
                <a:gd name="connsiteY40" fmla="*/ 242570 h 1084833"/>
                <a:gd name="connsiteX41" fmla="*/ 358521 w 877063"/>
                <a:gd name="connsiteY41" fmla="*/ 176022 h 1084833"/>
                <a:gd name="connsiteX42" fmla="*/ 433451 w 877063"/>
                <a:gd name="connsiteY42" fmla="*/ 247904 h 1084833"/>
                <a:gd name="connsiteX43" fmla="*/ 448310 w 877063"/>
                <a:gd name="connsiteY43" fmla="*/ 235077 h 1084833"/>
                <a:gd name="connsiteX44" fmla="*/ 506857 w 877063"/>
                <a:gd name="connsiteY44" fmla="*/ 32893 h 1084833"/>
                <a:gd name="connsiteX45" fmla="*/ 474599 w 877063"/>
                <a:gd name="connsiteY45" fmla="*/ 1905 h 1084833"/>
                <a:gd name="connsiteX46" fmla="*/ 573659 w 877063"/>
                <a:gd name="connsiteY46" fmla="*/ 39751 h 1084833"/>
                <a:gd name="connsiteX47" fmla="*/ 638302 w 877063"/>
                <a:gd name="connsiteY47" fmla="*/ 146685 h 1084833"/>
                <a:gd name="connsiteX48" fmla="*/ 708406 w 877063"/>
                <a:gd name="connsiteY48" fmla="*/ 100203 h 1084833"/>
                <a:gd name="connsiteX49" fmla="*/ 573659 w 877063"/>
                <a:gd name="connsiteY49" fmla="*/ 39751 h 1084833"/>
                <a:gd name="connsiteX50" fmla="*/ 387350 w 877063"/>
                <a:gd name="connsiteY50" fmla="*/ 473329 h 1084833"/>
                <a:gd name="connsiteX51" fmla="*/ 377317 w 877063"/>
                <a:gd name="connsiteY51" fmla="*/ 594106 h 1084833"/>
                <a:gd name="connsiteX52" fmla="*/ 416560 w 877063"/>
                <a:gd name="connsiteY52" fmla="*/ 703961 h 1084833"/>
                <a:gd name="connsiteX53" fmla="*/ 493903 w 877063"/>
                <a:gd name="connsiteY53" fmla="*/ 733298 h 1084833"/>
                <a:gd name="connsiteX54" fmla="*/ 547751 w 877063"/>
                <a:gd name="connsiteY54" fmla="*/ 583692 h 1084833"/>
                <a:gd name="connsiteX55" fmla="*/ 507746 w 877063"/>
                <a:gd name="connsiteY55" fmla="*/ 519303 h 1084833"/>
                <a:gd name="connsiteX56" fmla="*/ 472313 w 877063"/>
                <a:gd name="connsiteY56" fmla="*/ 447421 h 1084833"/>
                <a:gd name="connsiteX57" fmla="*/ 387350 w 877063"/>
                <a:gd name="connsiteY57" fmla="*/ 473329 h 1084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77063" h="1084833">
                  <a:moveTo>
                    <a:pt x="474599" y="1905"/>
                  </a:moveTo>
                  <a:cubicBezTo>
                    <a:pt x="487426" y="1270"/>
                    <a:pt x="500380" y="635"/>
                    <a:pt x="513334" y="0"/>
                  </a:cubicBezTo>
                  <a:cubicBezTo>
                    <a:pt x="591185" y="28575"/>
                    <a:pt x="675386" y="49911"/>
                    <a:pt x="738124" y="107442"/>
                  </a:cubicBezTo>
                  <a:cubicBezTo>
                    <a:pt x="741045" y="102997"/>
                    <a:pt x="746760" y="93980"/>
                    <a:pt x="749681" y="89535"/>
                  </a:cubicBezTo>
                  <a:cubicBezTo>
                    <a:pt x="753491" y="95758"/>
                    <a:pt x="761238" y="108077"/>
                    <a:pt x="765175" y="114173"/>
                  </a:cubicBezTo>
                  <a:cubicBezTo>
                    <a:pt x="767334" y="123444"/>
                    <a:pt x="771652" y="141859"/>
                    <a:pt x="773811" y="151130"/>
                  </a:cubicBezTo>
                  <a:cubicBezTo>
                    <a:pt x="797306" y="146050"/>
                    <a:pt x="820674" y="140589"/>
                    <a:pt x="844042" y="135128"/>
                  </a:cubicBezTo>
                  <a:cubicBezTo>
                    <a:pt x="852297" y="132207"/>
                    <a:pt x="868807" y="126365"/>
                    <a:pt x="877062" y="123444"/>
                  </a:cubicBezTo>
                  <a:cubicBezTo>
                    <a:pt x="877316" y="159004"/>
                    <a:pt x="836676" y="169799"/>
                    <a:pt x="812165" y="186436"/>
                  </a:cubicBezTo>
                  <a:cubicBezTo>
                    <a:pt x="772541" y="214503"/>
                    <a:pt x="720090" y="178308"/>
                    <a:pt x="681609" y="208280"/>
                  </a:cubicBezTo>
                  <a:cubicBezTo>
                    <a:pt x="642239" y="235077"/>
                    <a:pt x="598805" y="268224"/>
                    <a:pt x="589915" y="318262"/>
                  </a:cubicBezTo>
                  <a:cubicBezTo>
                    <a:pt x="583184" y="354330"/>
                    <a:pt x="567563" y="387477"/>
                    <a:pt x="556260" y="422148"/>
                  </a:cubicBezTo>
                  <a:cubicBezTo>
                    <a:pt x="549402" y="497078"/>
                    <a:pt x="564134" y="572135"/>
                    <a:pt x="558927" y="647192"/>
                  </a:cubicBezTo>
                  <a:cubicBezTo>
                    <a:pt x="551815" y="723773"/>
                    <a:pt x="575183" y="799973"/>
                    <a:pt x="558419" y="876046"/>
                  </a:cubicBezTo>
                  <a:cubicBezTo>
                    <a:pt x="556260" y="871347"/>
                    <a:pt x="551942" y="862076"/>
                    <a:pt x="549783" y="857377"/>
                  </a:cubicBezTo>
                  <a:cubicBezTo>
                    <a:pt x="548894" y="850646"/>
                    <a:pt x="546989" y="837311"/>
                    <a:pt x="546100" y="830580"/>
                  </a:cubicBezTo>
                  <a:cubicBezTo>
                    <a:pt x="520192" y="835914"/>
                    <a:pt x="494157" y="840994"/>
                    <a:pt x="468122" y="846074"/>
                  </a:cubicBezTo>
                  <a:cubicBezTo>
                    <a:pt x="470027" y="864743"/>
                    <a:pt x="471932" y="883539"/>
                    <a:pt x="473202" y="902462"/>
                  </a:cubicBezTo>
                  <a:cubicBezTo>
                    <a:pt x="473837" y="919607"/>
                    <a:pt x="474599" y="936625"/>
                    <a:pt x="475488" y="953897"/>
                  </a:cubicBezTo>
                  <a:cubicBezTo>
                    <a:pt x="456438" y="915035"/>
                    <a:pt x="449326" y="872236"/>
                    <a:pt x="438023" y="830961"/>
                  </a:cubicBezTo>
                  <a:cubicBezTo>
                    <a:pt x="426720" y="830199"/>
                    <a:pt x="403987" y="828548"/>
                    <a:pt x="392684" y="827786"/>
                  </a:cubicBezTo>
                  <a:cubicBezTo>
                    <a:pt x="362585" y="876300"/>
                    <a:pt x="364236" y="934720"/>
                    <a:pt x="352806" y="988695"/>
                  </a:cubicBezTo>
                  <a:cubicBezTo>
                    <a:pt x="345186" y="1023239"/>
                    <a:pt x="343027" y="1064387"/>
                    <a:pt x="309626" y="1084834"/>
                  </a:cubicBezTo>
                  <a:cubicBezTo>
                    <a:pt x="321564" y="1050925"/>
                    <a:pt x="334518" y="1017397"/>
                    <a:pt x="347345" y="983996"/>
                  </a:cubicBezTo>
                  <a:cubicBezTo>
                    <a:pt x="330073" y="989203"/>
                    <a:pt x="312801" y="994537"/>
                    <a:pt x="295529" y="999871"/>
                  </a:cubicBezTo>
                  <a:cubicBezTo>
                    <a:pt x="312420" y="942467"/>
                    <a:pt x="335280" y="887222"/>
                    <a:pt x="353568" y="830453"/>
                  </a:cubicBezTo>
                  <a:cubicBezTo>
                    <a:pt x="333629" y="821436"/>
                    <a:pt x="313690" y="812419"/>
                    <a:pt x="293751" y="803529"/>
                  </a:cubicBezTo>
                  <a:cubicBezTo>
                    <a:pt x="304546" y="769620"/>
                    <a:pt x="317246" y="736219"/>
                    <a:pt x="333756" y="704596"/>
                  </a:cubicBezTo>
                  <a:cubicBezTo>
                    <a:pt x="323088" y="704088"/>
                    <a:pt x="312420" y="703580"/>
                    <a:pt x="301752" y="703199"/>
                  </a:cubicBezTo>
                  <a:cubicBezTo>
                    <a:pt x="300736" y="676402"/>
                    <a:pt x="298831" y="649605"/>
                    <a:pt x="296545" y="622935"/>
                  </a:cubicBezTo>
                  <a:cubicBezTo>
                    <a:pt x="308864" y="628396"/>
                    <a:pt x="321183" y="633857"/>
                    <a:pt x="333502" y="639318"/>
                  </a:cubicBezTo>
                  <a:cubicBezTo>
                    <a:pt x="330200" y="578231"/>
                    <a:pt x="342900" y="509905"/>
                    <a:pt x="310007" y="455168"/>
                  </a:cubicBezTo>
                  <a:cubicBezTo>
                    <a:pt x="268224" y="430403"/>
                    <a:pt x="217170" y="432943"/>
                    <a:pt x="170434" y="427228"/>
                  </a:cubicBezTo>
                  <a:cubicBezTo>
                    <a:pt x="149733" y="425450"/>
                    <a:pt x="128905" y="425196"/>
                    <a:pt x="108458" y="422529"/>
                  </a:cubicBezTo>
                  <a:cubicBezTo>
                    <a:pt x="87249" y="404622"/>
                    <a:pt x="84455" y="376428"/>
                    <a:pt x="81407" y="350774"/>
                  </a:cubicBezTo>
                  <a:cubicBezTo>
                    <a:pt x="53721" y="342900"/>
                    <a:pt x="17399" y="346583"/>
                    <a:pt x="0" y="319532"/>
                  </a:cubicBezTo>
                  <a:lnTo>
                    <a:pt x="11684" y="320802"/>
                  </a:lnTo>
                  <a:cubicBezTo>
                    <a:pt x="148463" y="332740"/>
                    <a:pt x="285750" y="338709"/>
                    <a:pt x="423037" y="334010"/>
                  </a:cubicBezTo>
                  <a:cubicBezTo>
                    <a:pt x="412115" y="318643"/>
                    <a:pt x="400812" y="303403"/>
                    <a:pt x="386842" y="290703"/>
                  </a:cubicBezTo>
                  <a:cubicBezTo>
                    <a:pt x="383286" y="287528"/>
                    <a:pt x="376047" y="281305"/>
                    <a:pt x="372364" y="278130"/>
                  </a:cubicBezTo>
                  <a:cubicBezTo>
                    <a:pt x="365760" y="266319"/>
                    <a:pt x="359537" y="254508"/>
                    <a:pt x="353568" y="242570"/>
                  </a:cubicBezTo>
                  <a:cubicBezTo>
                    <a:pt x="354584" y="220345"/>
                    <a:pt x="356616" y="198120"/>
                    <a:pt x="358521" y="176022"/>
                  </a:cubicBezTo>
                  <a:cubicBezTo>
                    <a:pt x="383794" y="199644"/>
                    <a:pt x="408940" y="223520"/>
                    <a:pt x="433451" y="247904"/>
                  </a:cubicBezTo>
                  <a:cubicBezTo>
                    <a:pt x="437261" y="244729"/>
                    <a:pt x="444627" y="238252"/>
                    <a:pt x="448310" y="235077"/>
                  </a:cubicBezTo>
                  <a:cubicBezTo>
                    <a:pt x="507746" y="187706"/>
                    <a:pt x="500888" y="101600"/>
                    <a:pt x="506857" y="32893"/>
                  </a:cubicBezTo>
                  <a:cubicBezTo>
                    <a:pt x="495935" y="22606"/>
                    <a:pt x="485267" y="12319"/>
                    <a:pt x="474599" y="1905"/>
                  </a:cubicBezTo>
                  <a:moveTo>
                    <a:pt x="573659" y="39751"/>
                  </a:moveTo>
                  <a:cubicBezTo>
                    <a:pt x="589534" y="78486"/>
                    <a:pt x="611124" y="114681"/>
                    <a:pt x="638302" y="146685"/>
                  </a:cubicBezTo>
                  <a:cubicBezTo>
                    <a:pt x="663575" y="134239"/>
                    <a:pt x="687197" y="118745"/>
                    <a:pt x="708406" y="100203"/>
                  </a:cubicBezTo>
                  <a:cubicBezTo>
                    <a:pt x="667131" y="72898"/>
                    <a:pt x="621157" y="53467"/>
                    <a:pt x="573659" y="39751"/>
                  </a:cubicBezTo>
                  <a:moveTo>
                    <a:pt x="387350" y="473329"/>
                  </a:moveTo>
                  <a:cubicBezTo>
                    <a:pt x="390652" y="514096"/>
                    <a:pt x="382905" y="554101"/>
                    <a:pt x="377317" y="594106"/>
                  </a:cubicBezTo>
                  <a:cubicBezTo>
                    <a:pt x="380619" y="633095"/>
                    <a:pt x="396748" y="670560"/>
                    <a:pt x="416560" y="703961"/>
                  </a:cubicBezTo>
                  <a:cubicBezTo>
                    <a:pt x="431800" y="728599"/>
                    <a:pt x="466090" y="757555"/>
                    <a:pt x="493903" y="733298"/>
                  </a:cubicBezTo>
                  <a:cubicBezTo>
                    <a:pt x="547243" y="704215"/>
                    <a:pt x="551942" y="637413"/>
                    <a:pt x="547751" y="583692"/>
                  </a:cubicBezTo>
                  <a:cubicBezTo>
                    <a:pt x="549656" y="554863"/>
                    <a:pt x="517525" y="543179"/>
                    <a:pt x="507746" y="519303"/>
                  </a:cubicBezTo>
                  <a:cubicBezTo>
                    <a:pt x="497586" y="494538"/>
                    <a:pt x="487172" y="469773"/>
                    <a:pt x="472313" y="447421"/>
                  </a:cubicBezTo>
                  <a:cubicBezTo>
                    <a:pt x="443484" y="454406"/>
                    <a:pt x="415036" y="462915"/>
                    <a:pt x="387350" y="473329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" name="任意多边形: 形状 24"/>
            <p:cNvSpPr/>
            <p:nvPr/>
          </p:nvSpPr>
          <p:spPr>
            <a:xfrm>
              <a:off x="1646" y="6942"/>
              <a:ext cx="314" cy="172"/>
            </a:xfrm>
            <a:custGeom>
              <a:avLst/>
              <a:gdLst>
                <a:gd name="connsiteX0" fmla="*/ 0 w 383920"/>
                <a:gd name="connsiteY0" fmla="*/ 143194 h 210757"/>
                <a:gd name="connsiteX1" fmla="*/ 268605 w 383920"/>
                <a:gd name="connsiteY1" fmla="*/ 827 h 210757"/>
                <a:gd name="connsiteX2" fmla="*/ 383921 w 383920"/>
                <a:gd name="connsiteY2" fmla="*/ 12384 h 210757"/>
                <a:gd name="connsiteX3" fmla="*/ 178181 w 383920"/>
                <a:gd name="connsiteY3" fmla="*/ 36006 h 210757"/>
                <a:gd name="connsiteX4" fmla="*/ 290322 w 383920"/>
                <a:gd name="connsiteY4" fmla="*/ 98871 h 210757"/>
                <a:gd name="connsiteX5" fmla="*/ 260096 w 383920"/>
                <a:gd name="connsiteY5" fmla="*/ 143829 h 210757"/>
                <a:gd name="connsiteX6" fmla="*/ 189230 w 383920"/>
                <a:gd name="connsiteY6" fmla="*/ 96585 h 210757"/>
                <a:gd name="connsiteX7" fmla="*/ 106426 w 383920"/>
                <a:gd name="connsiteY7" fmla="*/ 210758 h 210757"/>
                <a:gd name="connsiteX8" fmla="*/ 57531 w 383920"/>
                <a:gd name="connsiteY8" fmla="*/ 133161 h 210757"/>
                <a:gd name="connsiteX9" fmla="*/ 0 w 383920"/>
                <a:gd name="connsiteY9" fmla="*/ 143194 h 21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3920" h="210757">
                  <a:moveTo>
                    <a:pt x="0" y="143194"/>
                  </a:moveTo>
                  <a:cubicBezTo>
                    <a:pt x="70104" y="69788"/>
                    <a:pt x="159639" y="-8952"/>
                    <a:pt x="268605" y="827"/>
                  </a:cubicBezTo>
                  <a:cubicBezTo>
                    <a:pt x="307086" y="2478"/>
                    <a:pt x="346583" y="700"/>
                    <a:pt x="383921" y="12384"/>
                  </a:cubicBezTo>
                  <a:cubicBezTo>
                    <a:pt x="314833" y="6415"/>
                    <a:pt x="239903" y="-3491"/>
                    <a:pt x="178181" y="36006"/>
                  </a:cubicBezTo>
                  <a:cubicBezTo>
                    <a:pt x="210947" y="64200"/>
                    <a:pt x="248793" y="86298"/>
                    <a:pt x="290322" y="98871"/>
                  </a:cubicBezTo>
                  <a:cubicBezTo>
                    <a:pt x="280416" y="113984"/>
                    <a:pt x="270383" y="128970"/>
                    <a:pt x="260096" y="143829"/>
                  </a:cubicBezTo>
                  <a:cubicBezTo>
                    <a:pt x="236347" y="128208"/>
                    <a:pt x="212725" y="112333"/>
                    <a:pt x="189230" y="96585"/>
                  </a:cubicBezTo>
                  <a:cubicBezTo>
                    <a:pt x="159258" y="132907"/>
                    <a:pt x="133731" y="172531"/>
                    <a:pt x="106426" y="210758"/>
                  </a:cubicBezTo>
                  <a:cubicBezTo>
                    <a:pt x="80010" y="191962"/>
                    <a:pt x="62357" y="165292"/>
                    <a:pt x="57531" y="133161"/>
                  </a:cubicBezTo>
                  <a:cubicBezTo>
                    <a:pt x="38227" y="136209"/>
                    <a:pt x="19050" y="139130"/>
                    <a:pt x="0" y="143194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" name="任意多边形: 形状 25"/>
            <p:cNvSpPr/>
            <p:nvPr/>
          </p:nvSpPr>
          <p:spPr>
            <a:xfrm>
              <a:off x="1792" y="6947"/>
              <a:ext cx="399" cy="75"/>
            </a:xfrm>
            <a:custGeom>
              <a:avLst/>
              <a:gdLst>
                <a:gd name="connsiteX0" fmla="*/ 0 w 487552"/>
                <a:gd name="connsiteY0" fmla="*/ 29275 h 92140"/>
                <a:gd name="connsiteX1" fmla="*/ 205740 w 487552"/>
                <a:gd name="connsiteY1" fmla="*/ 5653 h 92140"/>
                <a:gd name="connsiteX2" fmla="*/ 487553 w 487552"/>
                <a:gd name="connsiteY2" fmla="*/ 20004 h 92140"/>
                <a:gd name="connsiteX3" fmla="*/ 342265 w 487552"/>
                <a:gd name="connsiteY3" fmla="*/ 35371 h 92140"/>
                <a:gd name="connsiteX4" fmla="*/ 315468 w 487552"/>
                <a:gd name="connsiteY4" fmla="*/ 34609 h 92140"/>
                <a:gd name="connsiteX5" fmla="*/ 301752 w 487552"/>
                <a:gd name="connsiteY5" fmla="*/ 67121 h 92140"/>
                <a:gd name="connsiteX6" fmla="*/ 112141 w 487552"/>
                <a:gd name="connsiteY6" fmla="*/ 92140 h 92140"/>
                <a:gd name="connsiteX7" fmla="*/ 0 w 487552"/>
                <a:gd name="connsiteY7" fmla="*/ 29275 h 92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7552" h="92140">
                  <a:moveTo>
                    <a:pt x="0" y="29275"/>
                  </a:moveTo>
                  <a:cubicBezTo>
                    <a:pt x="61722" y="-10222"/>
                    <a:pt x="136652" y="-316"/>
                    <a:pt x="205740" y="5653"/>
                  </a:cubicBezTo>
                  <a:cubicBezTo>
                    <a:pt x="298958" y="19242"/>
                    <a:pt x="393192" y="31434"/>
                    <a:pt x="487553" y="20004"/>
                  </a:cubicBezTo>
                  <a:cubicBezTo>
                    <a:pt x="440309" y="33466"/>
                    <a:pt x="391033" y="35752"/>
                    <a:pt x="342265" y="35371"/>
                  </a:cubicBezTo>
                  <a:cubicBezTo>
                    <a:pt x="335534" y="35117"/>
                    <a:pt x="322199" y="34736"/>
                    <a:pt x="315468" y="34609"/>
                  </a:cubicBezTo>
                  <a:cubicBezTo>
                    <a:pt x="312039" y="42737"/>
                    <a:pt x="305181" y="58993"/>
                    <a:pt x="301752" y="67121"/>
                  </a:cubicBezTo>
                  <a:cubicBezTo>
                    <a:pt x="239395" y="58612"/>
                    <a:pt x="157226" y="33466"/>
                    <a:pt x="112141" y="92140"/>
                  </a:cubicBezTo>
                  <a:cubicBezTo>
                    <a:pt x="70612" y="79567"/>
                    <a:pt x="32766" y="57469"/>
                    <a:pt x="0" y="29275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35" name="图形 4"/>
            <p:cNvGrpSpPr/>
            <p:nvPr/>
          </p:nvGrpSpPr>
          <p:grpSpPr>
            <a:xfrm>
              <a:off x="2176" y="6943"/>
              <a:ext cx="758" cy="273"/>
              <a:chOff x="4341114" y="3038023"/>
              <a:chExt cx="927353" cy="334080"/>
            </a:xfrm>
            <a:solidFill>
              <a:srgbClr val="35535C"/>
            </a:solidFill>
          </p:grpSpPr>
          <p:sp>
            <p:nvSpPr>
              <p:cNvPr id="36" name="任意多边形: 形状 27"/>
              <p:cNvSpPr/>
              <p:nvPr/>
            </p:nvSpPr>
            <p:spPr>
              <a:xfrm>
                <a:off x="4341114" y="3038023"/>
                <a:ext cx="258952" cy="202381"/>
              </a:xfrm>
              <a:custGeom>
                <a:avLst/>
                <a:gdLst>
                  <a:gd name="connsiteX0" fmla="*/ 151384 w 258952"/>
                  <a:gd name="connsiteY0" fmla="*/ 959 h 202381"/>
                  <a:gd name="connsiteX1" fmla="*/ 245237 w 258952"/>
                  <a:gd name="connsiteY1" fmla="*/ 198 h 202381"/>
                  <a:gd name="connsiteX2" fmla="*/ 217043 w 258952"/>
                  <a:gd name="connsiteY2" fmla="*/ 90114 h 202381"/>
                  <a:gd name="connsiteX3" fmla="*/ 258953 w 258952"/>
                  <a:gd name="connsiteY3" fmla="*/ 182189 h 202381"/>
                  <a:gd name="connsiteX4" fmla="*/ 217170 w 258952"/>
                  <a:gd name="connsiteY4" fmla="*/ 202382 h 202381"/>
                  <a:gd name="connsiteX5" fmla="*/ 120142 w 258952"/>
                  <a:gd name="connsiteY5" fmla="*/ 156154 h 202381"/>
                  <a:gd name="connsiteX6" fmla="*/ 0 w 258952"/>
                  <a:gd name="connsiteY6" fmla="*/ 157297 h 202381"/>
                  <a:gd name="connsiteX7" fmla="*/ 133985 w 258952"/>
                  <a:gd name="connsiteY7" fmla="*/ 65095 h 202381"/>
                  <a:gd name="connsiteX8" fmla="*/ 151384 w 258952"/>
                  <a:gd name="connsiteY8" fmla="*/ 959 h 202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8952" h="202381">
                    <a:moveTo>
                      <a:pt x="151384" y="959"/>
                    </a:moveTo>
                    <a:cubicBezTo>
                      <a:pt x="182626" y="-56"/>
                      <a:pt x="213868" y="-183"/>
                      <a:pt x="245237" y="198"/>
                    </a:cubicBezTo>
                    <a:cubicBezTo>
                      <a:pt x="235331" y="29789"/>
                      <a:pt x="217043" y="58237"/>
                      <a:pt x="217043" y="90114"/>
                    </a:cubicBezTo>
                    <a:cubicBezTo>
                      <a:pt x="224409" y="123261"/>
                      <a:pt x="243459" y="152344"/>
                      <a:pt x="258953" y="182189"/>
                    </a:cubicBezTo>
                    <a:cubicBezTo>
                      <a:pt x="244856" y="188666"/>
                      <a:pt x="231013" y="195524"/>
                      <a:pt x="217170" y="202382"/>
                    </a:cubicBezTo>
                    <a:cubicBezTo>
                      <a:pt x="186817" y="183459"/>
                      <a:pt x="157480" y="157805"/>
                      <a:pt x="120142" y="156154"/>
                    </a:cubicBezTo>
                    <a:cubicBezTo>
                      <a:pt x="80137" y="152979"/>
                      <a:pt x="40005" y="156027"/>
                      <a:pt x="0" y="157297"/>
                    </a:cubicBezTo>
                    <a:cubicBezTo>
                      <a:pt x="41529" y="121737"/>
                      <a:pt x="101346" y="111323"/>
                      <a:pt x="133985" y="65095"/>
                    </a:cubicBezTo>
                    <a:cubicBezTo>
                      <a:pt x="149098" y="47187"/>
                      <a:pt x="147701" y="22550"/>
                      <a:pt x="151384" y="959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任意多边形: 形状 28"/>
              <p:cNvSpPr/>
              <p:nvPr/>
            </p:nvSpPr>
            <p:spPr>
              <a:xfrm>
                <a:off x="5099939" y="3277742"/>
                <a:ext cx="168528" cy="94361"/>
              </a:xfrm>
              <a:custGeom>
                <a:avLst/>
                <a:gdLst>
                  <a:gd name="connsiteX0" fmla="*/ 0 w 168528"/>
                  <a:gd name="connsiteY0" fmla="*/ 8509 h 94361"/>
                  <a:gd name="connsiteX1" fmla="*/ 54991 w 168528"/>
                  <a:gd name="connsiteY1" fmla="*/ 0 h 94361"/>
                  <a:gd name="connsiteX2" fmla="*/ 54610 w 168528"/>
                  <a:gd name="connsiteY2" fmla="*/ 57912 h 94361"/>
                  <a:gd name="connsiteX3" fmla="*/ 82042 w 168528"/>
                  <a:gd name="connsiteY3" fmla="*/ 27559 h 94361"/>
                  <a:gd name="connsiteX4" fmla="*/ 138430 w 168528"/>
                  <a:gd name="connsiteY4" fmla="*/ 73025 h 94361"/>
                  <a:gd name="connsiteX5" fmla="*/ 141351 w 168528"/>
                  <a:gd name="connsiteY5" fmla="*/ 43561 h 94361"/>
                  <a:gd name="connsiteX6" fmla="*/ 168529 w 168528"/>
                  <a:gd name="connsiteY6" fmla="*/ 69342 h 94361"/>
                  <a:gd name="connsiteX7" fmla="*/ 85852 w 168528"/>
                  <a:gd name="connsiteY7" fmla="*/ 94361 h 94361"/>
                  <a:gd name="connsiteX8" fmla="*/ 11811 w 168528"/>
                  <a:gd name="connsiteY8" fmla="*/ 67564 h 94361"/>
                  <a:gd name="connsiteX9" fmla="*/ 32512 w 168528"/>
                  <a:gd name="connsiteY9" fmla="*/ 26035 h 94361"/>
                  <a:gd name="connsiteX10" fmla="*/ 0 w 168528"/>
                  <a:gd name="connsiteY10" fmla="*/ 8509 h 94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8528" h="94361">
                    <a:moveTo>
                      <a:pt x="0" y="8509"/>
                    </a:moveTo>
                    <a:cubicBezTo>
                      <a:pt x="18288" y="5715"/>
                      <a:pt x="36576" y="3048"/>
                      <a:pt x="54991" y="0"/>
                    </a:cubicBezTo>
                    <a:cubicBezTo>
                      <a:pt x="54737" y="19304"/>
                      <a:pt x="54610" y="38608"/>
                      <a:pt x="54610" y="57912"/>
                    </a:cubicBezTo>
                    <a:cubicBezTo>
                      <a:pt x="63754" y="47752"/>
                      <a:pt x="72898" y="37719"/>
                      <a:pt x="82042" y="27559"/>
                    </a:cubicBezTo>
                    <a:cubicBezTo>
                      <a:pt x="100838" y="42799"/>
                      <a:pt x="119634" y="57912"/>
                      <a:pt x="138430" y="73025"/>
                    </a:cubicBezTo>
                    <a:cubicBezTo>
                      <a:pt x="139192" y="65659"/>
                      <a:pt x="140589" y="50927"/>
                      <a:pt x="141351" y="43561"/>
                    </a:cubicBezTo>
                    <a:cubicBezTo>
                      <a:pt x="152908" y="49149"/>
                      <a:pt x="161290" y="58801"/>
                      <a:pt x="168529" y="69342"/>
                    </a:cubicBezTo>
                    <a:cubicBezTo>
                      <a:pt x="141478" y="79248"/>
                      <a:pt x="114808" y="92456"/>
                      <a:pt x="85852" y="94361"/>
                    </a:cubicBezTo>
                    <a:cubicBezTo>
                      <a:pt x="60833" y="86106"/>
                      <a:pt x="36449" y="76708"/>
                      <a:pt x="11811" y="67564"/>
                    </a:cubicBezTo>
                    <a:cubicBezTo>
                      <a:pt x="18542" y="53594"/>
                      <a:pt x="25527" y="39751"/>
                      <a:pt x="32512" y="26035"/>
                    </a:cubicBezTo>
                    <a:cubicBezTo>
                      <a:pt x="21590" y="20193"/>
                      <a:pt x="10795" y="14351"/>
                      <a:pt x="0" y="8509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8" name="任意多边形: 形状 29"/>
            <p:cNvSpPr/>
            <p:nvPr/>
          </p:nvSpPr>
          <p:spPr>
            <a:xfrm>
              <a:off x="2353" y="6943"/>
              <a:ext cx="272" cy="200"/>
            </a:xfrm>
            <a:custGeom>
              <a:avLst/>
              <a:gdLst>
                <a:gd name="connsiteX0" fmla="*/ 28194 w 332358"/>
                <a:gd name="connsiteY0" fmla="*/ 96 h 244062"/>
                <a:gd name="connsiteX1" fmla="*/ 290449 w 332358"/>
                <a:gd name="connsiteY1" fmla="*/ 75788 h 244062"/>
                <a:gd name="connsiteX2" fmla="*/ 332359 w 332358"/>
                <a:gd name="connsiteY2" fmla="*/ 103220 h 244062"/>
                <a:gd name="connsiteX3" fmla="*/ 332105 w 332358"/>
                <a:gd name="connsiteY3" fmla="*/ 146273 h 244062"/>
                <a:gd name="connsiteX4" fmla="*/ 262255 w 332358"/>
                <a:gd name="connsiteY4" fmla="*/ 106268 h 244062"/>
                <a:gd name="connsiteX5" fmla="*/ 199390 w 332358"/>
                <a:gd name="connsiteY5" fmla="*/ 103347 h 244062"/>
                <a:gd name="connsiteX6" fmla="*/ 201930 w 332358"/>
                <a:gd name="connsiteY6" fmla="*/ 82011 h 244062"/>
                <a:gd name="connsiteX7" fmla="*/ 126619 w 332358"/>
                <a:gd name="connsiteY7" fmla="*/ 162783 h 244062"/>
                <a:gd name="connsiteX8" fmla="*/ 69469 w 332358"/>
                <a:gd name="connsiteY8" fmla="*/ 244063 h 244062"/>
                <a:gd name="connsiteX9" fmla="*/ 86868 w 332358"/>
                <a:gd name="connsiteY9" fmla="*/ 161767 h 244062"/>
                <a:gd name="connsiteX10" fmla="*/ 41910 w 332358"/>
                <a:gd name="connsiteY10" fmla="*/ 182087 h 244062"/>
                <a:gd name="connsiteX11" fmla="*/ 0 w 332358"/>
                <a:gd name="connsiteY11" fmla="*/ 90012 h 244062"/>
                <a:gd name="connsiteX12" fmla="*/ 28194 w 332358"/>
                <a:gd name="connsiteY12" fmla="*/ 96 h 24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2358" h="244062">
                  <a:moveTo>
                    <a:pt x="28194" y="96"/>
                  </a:moveTo>
                  <a:cubicBezTo>
                    <a:pt x="120523" y="-1809"/>
                    <a:pt x="213360" y="24734"/>
                    <a:pt x="290449" y="75788"/>
                  </a:cubicBezTo>
                  <a:cubicBezTo>
                    <a:pt x="304419" y="84805"/>
                    <a:pt x="318262" y="94076"/>
                    <a:pt x="332359" y="103220"/>
                  </a:cubicBezTo>
                  <a:cubicBezTo>
                    <a:pt x="308356" y="108681"/>
                    <a:pt x="312039" y="138145"/>
                    <a:pt x="332105" y="146273"/>
                  </a:cubicBezTo>
                  <a:cubicBezTo>
                    <a:pt x="305054" y="140177"/>
                    <a:pt x="285750" y="119349"/>
                    <a:pt x="262255" y="106268"/>
                  </a:cubicBezTo>
                  <a:cubicBezTo>
                    <a:pt x="241681" y="101823"/>
                    <a:pt x="220345" y="103601"/>
                    <a:pt x="199390" y="103347"/>
                  </a:cubicBezTo>
                  <a:cubicBezTo>
                    <a:pt x="200025" y="98013"/>
                    <a:pt x="201295" y="87345"/>
                    <a:pt x="201930" y="82011"/>
                  </a:cubicBezTo>
                  <a:cubicBezTo>
                    <a:pt x="172593" y="104490"/>
                    <a:pt x="145923" y="130906"/>
                    <a:pt x="126619" y="162783"/>
                  </a:cubicBezTo>
                  <a:cubicBezTo>
                    <a:pt x="108839" y="190723"/>
                    <a:pt x="90297" y="218155"/>
                    <a:pt x="69469" y="244063"/>
                  </a:cubicBezTo>
                  <a:cubicBezTo>
                    <a:pt x="74803" y="216504"/>
                    <a:pt x="80772" y="189072"/>
                    <a:pt x="86868" y="161767"/>
                  </a:cubicBezTo>
                  <a:cubicBezTo>
                    <a:pt x="71755" y="168371"/>
                    <a:pt x="56769" y="175102"/>
                    <a:pt x="41910" y="182087"/>
                  </a:cubicBezTo>
                  <a:cubicBezTo>
                    <a:pt x="26416" y="152242"/>
                    <a:pt x="7366" y="123159"/>
                    <a:pt x="0" y="90012"/>
                  </a:cubicBezTo>
                  <a:cubicBezTo>
                    <a:pt x="0" y="58135"/>
                    <a:pt x="18288" y="29687"/>
                    <a:pt x="28194" y="96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任意多边形: 形状 30"/>
            <p:cNvSpPr/>
            <p:nvPr/>
          </p:nvSpPr>
          <p:spPr>
            <a:xfrm>
              <a:off x="2047" y="6959"/>
              <a:ext cx="224" cy="86"/>
            </a:xfrm>
            <a:custGeom>
              <a:avLst/>
              <a:gdLst>
                <a:gd name="connsiteX0" fmla="*/ 174498 w 273558"/>
                <a:gd name="connsiteY0" fmla="*/ 5334 h 105103"/>
                <a:gd name="connsiteX1" fmla="*/ 196342 w 273558"/>
                <a:gd name="connsiteY1" fmla="*/ 0 h 105103"/>
                <a:gd name="connsiteX2" fmla="*/ 273558 w 273558"/>
                <a:gd name="connsiteY2" fmla="*/ 3429 h 105103"/>
                <a:gd name="connsiteX3" fmla="*/ 270637 w 273558"/>
                <a:gd name="connsiteY3" fmla="*/ 37465 h 105103"/>
                <a:gd name="connsiteX4" fmla="*/ 120777 w 273558"/>
                <a:gd name="connsiteY4" fmla="*/ 104902 h 105103"/>
                <a:gd name="connsiteX5" fmla="*/ 0 w 273558"/>
                <a:gd name="connsiteY5" fmla="*/ 54991 h 105103"/>
                <a:gd name="connsiteX6" fmla="*/ 123825 w 273558"/>
                <a:gd name="connsiteY6" fmla="*/ 34544 h 105103"/>
                <a:gd name="connsiteX7" fmla="*/ 29210 w 273558"/>
                <a:gd name="connsiteY7" fmla="*/ 20701 h 105103"/>
                <a:gd name="connsiteX8" fmla="*/ 174498 w 273558"/>
                <a:gd name="connsiteY8" fmla="*/ 5334 h 10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3558" h="105103">
                  <a:moveTo>
                    <a:pt x="174498" y="5334"/>
                  </a:moveTo>
                  <a:cubicBezTo>
                    <a:pt x="179959" y="4064"/>
                    <a:pt x="190881" y="1397"/>
                    <a:pt x="196342" y="0"/>
                  </a:cubicBezTo>
                  <a:cubicBezTo>
                    <a:pt x="222123" y="254"/>
                    <a:pt x="247777" y="2032"/>
                    <a:pt x="273558" y="3429"/>
                  </a:cubicBezTo>
                  <a:cubicBezTo>
                    <a:pt x="272796" y="11938"/>
                    <a:pt x="271399" y="28956"/>
                    <a:pt x="270637" y="37465"/>
                  </a:cubicBezTo>
                  <a:cubicBezTo>
                    <a:pt x="226822" y="70231"/>
                    <a:pt x="178689" y="108204"/>
                    <a:pt x="120777" y="104902"/>
                  </a:cubicBezTo>
                  <a:cubicBezTo>
                    <a:pt x="74676" y="106807"/>
                    <a:pt x="33909" y="83947"/>
                    <a:pt x="0" y="54991"/>
                  </a:cubicBezTo>
                  <a:cubicBezTo>
                    <a:pt x="42799" y="64643"/>
                    <a:pt x="89408" y="66040"/>
                    <a:pt x="123825" y="34544"/>
                  </a:cubicBezTo>
                  <a:cubicBezTo>
                    <a:pt x="92583" y="28067"/>
                    <a:pt x="61087" y="22606"/>
                    <a:pt x="29210" y="20701"/>
                  </a:cubicBezTo>
                  <a:cubicBezTo>
                    <a:pt x="77978" y="21082"/>
                    <a:pt x="127254" y="18796"/>
                    <a:pt x="174498" y="5334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任意多边形: 形状 31"/>
            <p:cNvSpPr/>
            <p:nvPr/>
          </p:nvSpPr>
          <p:spPr>
            <a:xfrm>
              <a:off x="3768" y="6965"/>
              <a:ext cx="120" cy="59"/>
            </a:xfrm>
            <a:custGeom>
              <a:avLst/>
              <a:gdLst>
                <a:gd name="connsiteX0" fmla="*/ 0 w 146430"/>
                <a:gd name="connsiteY0" fmla="*/ 12065 h 71627"/>
                <a:gd name="connsiteX1" fmla="*/ 118237 w 146430"/>
                <a:gd name="connsiteY1" fmla="*/ 0 h 71627"/>
                <a:gd name="connsiteX2" fmla="*/ 146431 w 146430"/>
                <a:gd name="connsiteY2" fmla="*/ 25908 h 71627"/>
                <a:gd name="connsiteX3" fmla="*/ 48514 w 146430"/>
                <a:gd name="connsiteY3" fmla="*/ 71628 h 71627"/>
                <a:gd name="connsiteX4" fmla="*/ 33020 w 146430"/>
                <a:gd name="connsiteY4" fmla="*/ 46990 h 71627"/>
                <a:gd name="connsiteX5" fmla="*/ 0 w 146430"/>
                <a:gd name="connsiteY5" fmla="*/ 12065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430" h="71627">
                  <a:moveTo>
                    <a:pt x="0" y="12065"/>
                  </a:moveTo>
                  <a:cubicBezTo>
                    <a:pt x="39751" y="12827"/>
                    <a:pt x="78740" y="4064"/>
                    <a:pt x="118237" y="0"/>
                  </a:cubicBezTo>
                  <a:cubicBezTo>
                    <a:pt x="125222" y="6477"/>
                    <a:pt x="139319" y="19431"/>
                    <a:pt x="146431" y="25908"/>
                  </a:cubicBezTo>
                  <a:cubicBezTo>
                    <a:pt x="116586" y="46609"/>
                    <a:pt x="83058" y="60960"/>
                    <a:pt x="48514" y="71628"/>
                  </a:cubicBezTo>
                  <a:cubicBezTo>
                    <a:pt x="44577" y="65532"/>
                    <a:pt x="36830" y="53213"/>
                    <a:pt x="33020" y="46990"/>
                  </a:cubicBezTo>
                  <a:cubicBezTo>
                    <a:pt x="22479" y="34798"/>
                    <a:pt x="11557" y="23114"/>
                    <a:pt x="0" y="12065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41" name="图形 4"/>
            <p:cNvGrpSpPr/>
            <p:nvPr/>
          </p:nvGrpSpPr>
          <p:grpSpPr>
            <a:xfrm>
              <a:off x="2038" y="6975"/>
              <a:ext cx="873" cy="310"/>
              <a:chOff x="4173092" y="3078352"/>
              <a:chExt cx="1068197" cy="379527"/>
            </a:xfrm>
            <a:solidFill>
              <a:srgbClr val="35535C"/>
            </a:solidFill>
          </p:grpSpPr>
          <p:sp>
            <p:nvSpPr>
              <p:cNvPr id="42" name="任意多边形: 形状 33"/>
              <p:cNvSpPr/>
              <p:nvPr/>
            </p:nvSpPr>
            <p:spPr>
              <a:xfrm>
                <a:off x="4173092" y="3078352"/>
                <a:ext cx="135127" cy="41128"/>
              </a:xfrm>
              <a:custGeom>
                <a:avLst/>
                <a:gdLst>
                  <a:gd name="connsiteX0" fmla="*/ 13716 w 135127"/>
                  <a:gd name="connsiteY0" fmla="*/ 0 h 41128"/>
                  <a:gd name="connsiteX1" fmla="*/ 40513 w 135127"/>
                  <a:gd name="connsiteY1" fmla="*/ 762 h 41128"/>
                  <a:gd name="connsiteX2" fmla="*/ 135128 w 135127"/>
                  <a:gd name="connsiteY2" fmla="*/ 14605 h 41128"/>
                  <a:gd name="connsiteX3" fmla="*/ 11303 w 135127"/>
                  <a:gd name="connsiteY3" fmla="*/ 35052 h 41128"/>
                  <a:gd name="connsiteX4" fmla="*/ 0 w 135127"/>
                  <a:gd name="connsiteY4" fmla="*/ 32512 h 41128"/>
                  <a:gd name="connsiteX5" fmla="*/ 13716 w 135127"/>
                  <a:gd name="connsiteY5" fmla="*/ 0 h 41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5127" h="41128">
                    <a:moveTo>
                      <a:pt x="13716" y="0"/>
                    </a:moveTo>
                    <a:cubicBezTo>
                      <a:pt x="20447" y="127"/>
                      <a:pt x="33782" y="508"/>
                      <a:pt x="40513" y="762"/>
                    </a:cubicBezTo>
                    <a:cubicBezTo>
                      <a:pt x="72390" y="2667"/>
                      <a:pt x="103886" y="8128"/>
                      <a:pt x="135128" y="14605"/>
                    </a:cubicBezTo>
                    <a:cubicBezTo>
                      <a:pt x="100711" y="46101"/>
                      <a:pt x="54102" y="44704"/>
                      <a:pt x="11303" y="35052"/>
                    </a:cubicBezTo>
                    <a:lnTo>
                      <a:pt x="0" y="32512"/>
                    </a:lnTo>
                    <a:cubicBezTo>
                      <a:pt x="3429" y="24384"/>
                      <a:pt x="10287" y="8128"/>
                      <a:pt x="13716" y="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" name="任意多边形: 形状 34"/>
              <p:cNvSpPr/>
              <p:nvPr/>
            </p:nvSpPr>
            <p:spPr>
              <a:xfrm>
                <a:off x="5154548" y="3258566"/>
                <a:ext cx="86741" cy="92201"/>
              </a:xfrm>
              <a:custGeom>
                <a:avLst/>
                <a:gdLst>
                  <a:gd name="connsiteX0" fmla="*/ 381 w 86741"/>
                  <a:gd name="connsiteY0" fmla="*/ 19177 h 92201"/>
                  <a:gd name="connsiteX1" fmla="*/ 58547 w 86741"/>
                  <a:gd name="connsiteY1" fmla="*/ 0 h 92201"/>
                  <a:gd name="connsiteX2" fmla="*/ 86741 w 86741"/>
                  <a:gd name="connsiteY2" fmla="*/ 62738 h 92201"/>
                  <a:gd name="connsiteX3" fmla="*/ 83820 w 86741"/>
                  <a:gd name="connsiteY3" fmla="*/ 92202 h 92201"/>
                  <a:gd name="connsiteX4" fmla="*/ 27432 w 86741"/>
                  <a:gd name="connsiteY4" fmla="*/ 46736 h 92201"/>
                  <a:gd name="connsiteX5" fmla="*/ 0 w 86741"/>
                  <a:gd name="connsiteY5" fmla="*/ 77089 h 92201"/>
                  <a:gd name="connsiteX6" fmla="*/ 381 w 86741"/>
                  <a:gd name="connsiteY6" fmla="*/ 19177 h 92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741" h="92201">
                    <a:moveTo>
                      <a:pt x="381" y="19177"/>
                    </a:moveTo>
                    <a:cubicBezTo>
                      <a:pt x="20320" y="14859"/>
                      <a:pt x="40005" y="8890"/>
                      <a:pt x="58547" y="0"/>
                    </a:cubicBezTo>
                    <a:cubicBezTo>
                      <a:pt x="63754" y="22479"/>
                      <a:pt x="73406" y="43815"/>
                      <a:pt x="86741" y="62738"/>
                    </a:cubicBezTo>
                    <a:cubicBezTo>
                      <a:pt x="85979" y="70104"/>
                      <a:pt x="84582" y="84836"/>
                      <a:pt x="83820" y="92202"/>
                    </a:cubicBezTo>
                    <a:cubicBezTo>
                      <a:pt x="65024" y="77089"/>
                      <a:pt x="46228" y="61976"/>
                      <a:pt x="27432" y="46736"/>
                    </a:cubicBezTo>
                    <a:cubicBezTo>
                      <a:pt x="18288" y="56896"/>
                      <a:pt x="9144" y="66929"/>
                      <a:pt x="0" y="77089"/>
                    </a:cubicBezTo>
                    <a:cubicBezTo>
                      <a:pt x="0" y="57785"/>
                      <a:pt x="127" y="38481"/>
                      <a:pt x="381" y="19177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任意多边形: 形状 35"/>
              <p:cNvSpPr/>
              <p:nvPr/>
            </p:nvSpPr>
            <p:spPr>
              <a:xfrm>
                <a:off x="4926076" y="3424207"/>
                <a:ext cx="77342" cy="33672"/>
              </a:xfrm>
              <a:custGeom>
                <a:avLst/>
                <a:gdLst>
                  <a:gd name="connsiteX0" fmla="*/ 0 w 77342"/>
                  <a:gd name="connsiteY0" fmla="*/ 32986 h 33672"/>
                  <a:gd name="connsiteX1" fmla="*/ 77343 w 77342"/>
                  <a:gd name="connsiteY1" fmla="*/ 31589 h 33672"/>
                  <a:gd name="connsiteX2" fmla="*/ 0 w 77342"/>
                  <a:gd name="connsiteY2" fmla="*/ 32986 h 33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42" h="33672">
                    <a:moveTo>
                      <a:pt x="0" y="32986"/>
                    </a:moveTo>
                    <a:cubicBezTo>
                      <a:pt x="8509" y="-8162"/>
                      <a:pt x="70485" y="-13242"/>
                      <a:pt x="77343" y="31589"/>
                    </a:cubicBezTo>
                    <a:cubicBezTo>
                      <a:pt x="51689" y="33748"/>
                      <a:pt x="25781" y="34256"/>
                      <a:pt x="0" y="32986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45" name="任意多边形: 形状 36"/>
            <p:cNvSpPr/>
            <p:nvPr/>
          </p:nvSpPr>
          <p:spPr>
            <a:xfrm>
              <a:off x="3807" y="6986"/>
              <a:ext cx="92" cy="68"/>
            </a:xfrm>
            <a:custGeom>
              <a:avLst/>
              <a:gdLst>
                <a:gd name="connsiteX0" fmla="*/ 97917 w 112267"/>
                <a:gd name="connsiteY0" fmla="*/ 0 h 82676"/>
                <a:gd name="connsiteX1" fmla="*/ 112268 w 112267"/>
                <a:gd name="connsiteY1" fmla="*/ 46736 h 82676"/>
                <a:gd name="connsiteX2" fmla="*/ 78867 w 112267"/>
                <a:gd name="connsiteY2" fmla="*/ 66675 h 82676"/>
                <a:gd name="connsiteX3" fmla="*/ 8636 w 112267"/>
                <a:gd name="connsiteY3" fmla="*/ 82677 h 82676"/>
                <a:gd name="connsiteX4" fmla="*/ 0 w 112267"/>
                <a:gd name="connsiteY4" fmla="*/ 45720 h 82676"/>
                <a:gd name="connsiteX5" fmla="*/ 97917 w 112267"/>
                <a:gd name="connsiteY5" fmla="*/ 0 h 82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67" h="82676">
                  <a:moveTo>
                    <a:pt x="97917" y="0"/>
                  </a:moveTo>
                  <a:cubicBezTo>
                    <a:pt x="102743" y="15494"/>
                    <a:pt x="107569" y="31115"/>
                    <a:pt x="112268" y="46736"/>
                  </a:cubicBezTo>
                  <a:cubicBezTo>
                    <a:pt x="97790" y="33528"/>
                    <a:pt x="65913" y="45212"/>
                    <a:pt x="78867" y="66675"/>
                  </a:cubicBezTo>
                  <a:cubicBezTo>
                    <a:pt x="55499" y="72136"/>
                    <a:pt x="32131" y="77597"/>
                    <a:pt x="8636" y="82677"/>
                  </a:cubicBezTo>
                  <a:cubicBezTo>
                    <a:pt x="6477" y="73406"/>
                    <a:pt x="2159" y="54991"/>
                    <a:pt x="0" y="45720"/>
                  </a:cubicBezTo>
                  <a:cubicBezTo>
                    <a:pt x="34544" y="35052"/>
                    <a:pt x="68072" y="20701"/>
                    <a:pt x="97917" y="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46" name="图形 4"/>
            <p:cNvGrpSpPr/>
            <p:nvPr/>
          </p:nvGrpSpPr>
          <p:grpSpPr>
            <a:xfrm>
              <a:off x="1094" y="7005"/>
              <a:ext cx="1408" cy="704"/>
              <a:chOff x="3017519" y="3114099"/>
              <a:chExt cx="1722755" cy="861127"/>
            </a:xfrm>
            <a:solidFill>
              <a:srgbClr val="35535C"/>
            </a:solidFill>
          </p:grpSpPr>
          <p:sp>
            <p:nvSpPr>
              <p:cNvPr id="47" name="任意多边形: 形状 38"/>
              <p:cNvSpPr/>
              <p:nvPr/>
            </p:nvSpPr>
            <p:spPr>
              <a:xfrm>
                <a:off x="3799586" y="3114099"/>
                <a:ext cx="940688" cy="343729"/>
              </a:xfrm>
              <a:custGeom>
                <a:avLst/>
                <a:gdLst>
                  <a:gd name="connsiteX0" fmla="*/ 183896 w 940688"/>
                  <a:gd name="connsiteY0" fmla="*/ 21784 h 343729"/>
                  <a:gd name="connsiteX1" fmla="*/ 388747 w 940688"/>
                  <a:gd name="connsiteY1" fmla="*/ 26610 h 343729"/>
                  <a:gd name="connsiteX2" fmla="*/ 323723 w 940688"/>
                  <a:gd name="connsiteY2" fmla="*/ 91380 h 343729"/>
                  <a:gd name="connsiteX3" fmla="*/ 470154 w 940688"/>
                  <a:gd name="connsiteY3" fmla="*/ 156658 h 343729"/>
                  <a:gd name="connsiteX4" fmla="*/ 541528 w 940688"/>
                  <a:gd name="connsiteY4" fmla="*/ 81220 h 343729"/>
                  <a:gd name="connsiteX5" fmla="*/ 661670 w 940688"/>
                  <a:gd name="connsiteY5" fmla="*/ 80077 h 343729"/>
                  <a:gd name="connsiteX6" fmla="*/ 758698 w 940688"/>
                  <a:gd name="connsiteY6" fmla="*/ 126305 h 343729"/>
                  <a:gd name="connsiteX7" fmla="*/ 800481 w 940688"/>
                  <a:gd name="connsiteY7" fmla="*/ 106112 h 343729"/>
                  <a:gd name="connsiteX8" fmla="*/ 845439 w 940688"/>
                  <a:gd name="connsiteY8" fmla="*/ 85793 h 343729"/>
                  <a:gd name="connsiteX9" fmla="*/ 828040 w 940688"/>
                  <a:gd name="connsiteY9" fmla="*/ 168088 h 343729"/>
                  <a:gd name="connsiteX10" fmla="*/ 885190 w 940688"/>
                  <a:gd name="connsiteY10" fmla="*/ 86808 h 343729"/>
                  <a:gd name="connsiteX11" fmla="*/ 907542 w 940688"/>
                  <a:gd name="connsiteY11" fmla="*/ 134560 h 343729"/>
                  <a:gd name="connsiteX12" fmla="*/ 940689 w 940688"/>
                  <a:gd name="connsiteY12" fmla="*/ 192472 h 343729"/>
                  <a:gd name="connsiteX13" fmla="*/ 876681 w 940688"/>
                  <a:gd name="connsiteY13" fmla="*/ 226000 h 343729"/>
                  <a:gd name="connsiteX14" fmla="*/ 896366 w 940688"/>
                  <a:gd name="connsiteY14" fmla="*/ 248987 h 343729"/>
                  <a:gd name="connsiteX15" fmla="*/ 844550 w 940688"/>
                  <a:gd name="connsiteY15" fmla="*/ 258004 h 343729"/>
                  <a:gd name="connsiteX16" fmla="*/ 796290 w 940688"/>
                  <a:gd name="connsiteY16" fmla="*/ 343729 h 343729"/>
                  <a:gd name="connsiteX17" fmla="*/ 768350 w 940688"/>
                  <a:gd name="connsiteY17" fmla="*/ 333950 h 343729"/>
                  <a:gd name="connsiteX18" fmla="*/ 709930 w 940688"/>
                  <a:gd name="connsiteY18" fmla="*/ 225365 h 343729"/>
                  <a:gd name="connsiteX19" fmla="*/ 628523 w 940688"/>
                  <a:gd name="connsiteY19" fmla="*/ 213300 h 343729"/>
                  <a:gd name="connsiteX20" fmla="*/ 554736 w 940688"/>
                  <a:gd name="connsiteY20" fmla="*/ 153102 h 343729"/>
                  <a:gd name="connsiteX21" fmla="*/ 452882 w 940688"/>
                  <a:gd name="connsiteY21" fmla="*/ 210760 h 343729"/>
                  <a:gd name="connsiteX22" fmla="*/ 377571 w 940688"/>
                  <a:gd name="connsiteY22" fmla="*/ 183455 h 343729"/>
                  <a:gd name="connsiteX23" fmla="*/ 297561 w 940688"/>
                  <a:gd name="connsiteY23" fmla="*/ 209490 h 343729"/>
                  <a:gd name="connsiteX24" fmla="*/ 288544 w 940688"/>
                  <a:gd name="connsiteY24" fmla="*/ 126940 h 343729"/>
                  <a:gd name="connsiteX25" fmla="*/ 162687 w 940688"/>
                  <a:gd name="connsiteY25" fmla="*/ 75759 h 343729"/>
                  <a:gd name="connsiteX26" fmla="*/ 0 w 940688"/>
                  <a:gd name="connsiteY26" fmla="*/ 133671 h 343729"/>
                  <a:gd name="connsiteX27" fmla="*/ 82804 w 940688"/>
                  <a:gd name="connsiteY27" fmla="*/ 19498 h 343729"/>
                  <a:gd name="connsiteX28" fmla="*/ 153670 w 940688"/>
                  <a:gd name="connsiteY28" fmla="*/ 66743 h 343729"/>
                  <a:gd name="connsiteX29" fmla="*/ 183896 w 940688"/>
                  <a:gd name="connsiteY29" fmla="*/ 21784 h 343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40688" h="343729">
                    <a:moveTo>
                      <a:pt x="183896" y="21784"/>
                    </a:moveTo>
                    <a:cubicBezTo>
                      <a:pt x="248539" y="-16189"/>
                      <a:pt x="323215" y="2099"/>
                      <a:pt x="388747" y="26610"/>
                    </a:cubicBezTo>
                    <a:cubicBezTo>
                      <a:pt x="367411" y="48581"/>
                      <a:pt x="345694" y="70044"/>
                      <a:pt x="323723" y="91380"/>
                    </a:cubicBezTo>
                    <a:cubicBezTo>
                      <a:pt x="354203" y="140275"/>
                      <a:pt x="418338" y="147260"/>
                      <a:pt x="470154" y="156658"/>
                    </a:cubicBezTo>
                    <a:cubicBezTo>
                      <a:pt x="516255" y="166056"/>
                      <a:pt x="524764" y="111065"/>
                      <a:pt x="541528" y="81220"/>
                    </a:cubicBezTo>
                    <a:cubicBezTo>
                      <a:pt x="581533" y="79950"/>
                      <a:pt x="621665" y="76902"/>
                      <a:pt x="661670" y="80077"/>
                    </a:cubicBezTo>
                    <a:cubicBezTo>
                      <a:pt x="699008" y="81728"/>
                      <a:pt x="728345" y="107382"/>
                      <a:pt x="758698" y="126305"/>
                    </a:cubicBezTo>
                    <a:cubicBezTo>
                      <a:pt x="772541" y="119447"/>
                      <a:pt x="786384" y="112590"/>
                      <a:pt x="800481" y="106112"/>
                    </a:cubicBezTo>
                    <a:cubicBezTo>
                      <a:pt x="815340" y="99127"/>
                      <a:pt x="830326" y="92396"/>
                      <a:pt x="845439" y="85793"/>
                    </a:cubicBezTo>
                    <a:cubicBezTo>
                      <a:pt x="839343" y="113097"/>
                      <a:pt x="833374" y="140529"/>
                      <a:pt x="828040" y="168088"/>
                    </a:cubicBezTo>
                    <a:cubicBezTo>
                      <a:pt x="848868" y="142180"/>
                      <a:pt x="867410" y="114748"/>
                      <a:pt x="885190" y="86808"/>
                    </a:cubicBezTo>
                    <a:cubicBezTo>
                      <a:pt x="892429" y="102810"/>
                      <a:pt x="899668" y="118812"/>
                      <a:pt x="907542" y="134560"/>
                    </a:cubicBezTo>
                    <a:cubicBezTo>
                      <a:pt x="917575" y="154372"/>
                      <a:pt x="929132" y="173422"/>
                      <a:pt x="940689" y="192472"/>
                    </a:cubicBezTo>
                    <a:cubicBezTo>
                      <a:pt x="918845" y="202759"/>
                      <a:pt x="897763" y="214316"/>
                      <a:pt x="876681" y="226000"/>
                    </a:cubicBezTo>
                    <a:cubicBezTo>
                      <a:pt x="883158" y="233747"/>
                      <a:pt x="889635" y="241368"/>
                      <a:pt x="896366" y="248987"/>
                    </a:cubicBezTo>
                    <a:cubicBezTo>
                      <a:pt x="879094" y="252035"/>
                      <a:pt x="861822" y="255083"/>
                      <a:pt x="844550" y="258004"/>
                    </a:cubicBezTo>
                    <a:cubicBezTo>
                      <a:pt x="828294" y="286579"/>
                      <a:pt x="812292" y="315027"/>
                      <a:pt x="796290" y="343729"/>
                    </a:cubicBezTo>
                    <a:cubicBezTo>
                      <a:pt x="789305" y="341190"/>
                      <a:pt x="775335" y="336363"/>
                      <a:pt x="768350" y="333950"/>
                    </a:cubicBezTo>
                    <a:cubicBezTo>
                      <a:pt x="750824" y="296993"/>
                      <a:pt x="738378" y="255845"/>
                      <a:pt x="709930" y="225365"/>
                    </a:cubicBezTo>
                    <a:cubicBezTo>
                      <a:pt x="683387" y="217365"/>
                      <a:pt x="655320" y="219396"/>
                      <a:pt x="628523" y="213300"/>
                    </a:cubicBezTo>
                    <a:cubicBezTo>
                      <a:pt x="600583" y="197806"/>
                      <a:pt x="581406" y="170628"/>
                      <a:pt x="554736" y="153102"/>
                    </a:cubicBezTo>
                    <a:cubicBezTo>
                      <a:pt x="516763" y="163262"/>
                      <a:pt x="490601" y="198695"/>
                      <a:pt x="452882" y="210760"/>
                    </a:cubicBezTo>
                    <a:cubicBezTo>
                      <a:pt x="426339" y="206188"/>
                      <a:pt x="402082" y="193869"/>
                      <a:pt x="377571" y="183455"/>
                    </a:cubicBezTo>
                    <a:cubicBezTo>
                      <a:pt x="350901" y="192218"/>
                      <a:pt x="324231" y="200981"/>
                      <a:pt x="297561" y="209490"/>
                    </a:cubicBezTo>
                    <a:cubicBezTo>
                      <a:pt x="296164" y="183328"/>
                      <a:pt x="322199" y="139894"/>
                      <a:pt x="288544" y="126940"/>
                    </a:cubicBezTo>
                    <a:cubicBezTo>
                      <a:pt x="246253" y="110684"/>
                      <a:pt x="205994" y="88713"/>
                      <a:pt x="162687" y="75759"/>
                    </a:cubicBezTo>
                    <a:cubicBezTo>
                      <a:pt x="105664" y="86046"/>
                      <a:pt x="54356" y="114875"/>
                      <a:pt x="0" y="133671"/>
                    </a:cubicBezTo>
                    <a:cubicBezTo>
                      <a:pt x="27305" y="95444"/>
                      <a:pt x="52832" y="55820"/>
                      <a:pt x="82804" y="19498"/>
                    </a:cubicBezTo>
                    <a:cubicBezTo>
                      <a:pt x="106299" y="35246"/>
                      <a:pt x="129921" y="51121"/>
                      <a:pt x="153670" y="66743"/>
                    </a:cubicBezTo>
                    <a:cubicBezTo>
                      <a:pt x="163957" y="51883"/>
                      <a:pt x="173990" y="36897"/>
                      <a:pt x="183896" y="21784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" name="任意多边形: 形状 39"/>
              <p:cNvSpPr/>
              <p:nvPr/>
            </p:nvSpPr>
            <p:spPr>
              <a:xfrm>
                <a:off x="3017519" y="3807460"/>
                <a:ext cx="25654" cy="167766"/>
              </a:xfrm>
              <a:custGeom>
                <a:avLst/>
                <a:gdLst>
                  <a:gd name="connsiteX0" fmla="*/ 4572 w 25654"/>
                  <a:gd name="connsiteY0" fmla="*/ 18542 h 167766"/>
                  <a:gd name="connsiteX1" fmla="*/ 25654 w 25654"/>
                  <a:gd name="connsiteY1" fmla="*/ 0 h 167766"/>
                  <a:gd name="connsiteX2" fmla="*/ 762 w 25654"/>
                  <a:gd name="connsiteY2" fmla="*/ 167767 h 167766"/>
                  <a:gd name="connsiteX3" fmla="*/ 0 w 25654"/>
                  <a:gd name="connsiteY3" fmla="*/ 136525 h 167766"/>
                  <a:gd name="connsiteX4" fmla="*/ 4572 w 25654"/>
                  <a:gd name="connsiteY4" fmla="*/ 18542 h 167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54" h="167766">
                    <a:moveTo>
                      <a:pt x="4572" y="18542"/>
                    </a:moveTo>
                    <a:cubicBezTo>
                      <a:pt x="9906" y="13970"/>
                      <a:pt x="20447" y="4699"/>
                      <a:pt x="25654" y="0"/>
                    </a:cubicBezTo>
                    <a:cubicBezTo>
                      <a:pt x="17653" y="55626"/>
                      <a:pt x="26289" y="116078"/>
                      <a:pt x="762" y="167767"/>
                    </a:cubicBezTo>
                    <a:cubicBezTo>
                      <a:pt x="635" y="159893"/>
                      <a:pt x="127" y="144399"/>
                      <a:pt x="0" y="136525"/>
                    </a:cubicBezTo>
                    <a:cubicBezTo>
                      <a:pt x="1016" y="97155"/>
                      <a:pt x="2921" y="57912"/>
                      <a:pt x="4572" y="18542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49" name="任意多边形: 形状 40"/>
            <p:cNvSpPr/>
            <p:nvPr/>
          </p:nvSpPr>
          <p:spPr>
            <a:xfrm>
              <a:off x="2505" y="7005"/>
              <a:ext cx="241" cy="354"/>
            </a:xfrm>
            <a:custGeom>
              <a:avLst/>
              <a:gdLst>
                <a:gd name="connsiteX0" fmla="*/ 104902 w 294639"/>
                <a:gd name="connsiteY0" fmla="*/ 0 h 432688"/>
                <a:gd name="connsiteX1" fmla="*/ 193802 w 294639"/>
                <a:gd name="connsiteY1" fmla="*/ 66929 h 432688"/>
                <a:gd name="connsiteX2" fmla="*/ 202311 w 294639"/>
                <a:gd name="connsiteY2" fmla="*/ 91694 h 432688"/>
                <a:gd name="connsiteX3" fmla="*/ 170053 w 294639"/>
                <a:gd name="connsiteY3" fmla="*/ 130810 h 432688"/>
                <a:gd name="connsiteX4" fmla="*/ 279400 w 294639"/>
                <a:gd name="connsiteY4" fmla="*/ 296291 h 432688"/>
                <a:gd name="connsiteX5" fmla="*/ 294640 w 294639"/>
                <a:gd name="connsiteY5" fmla="*/ 396240 h 432688"/>
                <a:gd name="connsiteX6" fmla="*/ 233807 w 294639"/>
                <a:gd name="connsiteY6" fmla="*/ 432689 h 432688"/>
                <a:gd name="connsiteX7" fmla="*/ 167132 w 294639"/>
                <a:gd name="connsiteY7" fmla="*/ 412369 h 432688"/>
                <a:gd name="connsiteX8" fmla="*/ 167513 w 294639"/>
                <a:gd name="connsiteY8" fmla="*/ 372618 h 432688"/>
                <a:gd name="connsiteX9" fmla="*/ 174625 w 294639"/>
                <a:gd name="connsiteY9" fmla="*/ 207391 h 432688"/>
                <a:gd name="connsiteX10" fmla="*/ 111252 w 294639"/>
                <a:gd name="connsiteY10" fmla="*/ 106680 h 432688"/>
                <a:gd name="connsiteX11" fmla="*/ 32258 w 294639"/>
                <a:gd name="connsiteY11" fmla="*/ 107061 h 432688"/>
                <a:gd name="connsiteX12" fmla="*/ 0 w 294639"/>
                <a:gd name="connsiteY12" fmla="*/ 86487 h 432688"/>
                <a:gd name="connsiteX13" fmla="*/ 13843 w 294639"/>
                <a:gd name="connsiteY13" fmla="*/ 27559 h 432688"/>
                <a:gd name="connsiteX14" fmla="*/ 76708 w 294639"/>
                <a:gd name="connsiteY14" fmla="*/ 30480 h 432688"/>
                <a:gd name="connsiteX15" fmla="*/ 146558 w 294639"/>
                <a:gd name="connsiteY15" fmla="*/ 70485 h 432688"/>
                <a:gd name="connsiteX16" fmla="*/ 146812 w 294639"/>
                <a:gd name="connsiteY16" fmla="*/ 27432 h 432688"/>
                <a:gd name="connsiteX17" fmla="*/ 104902 w 294639"/>
                <a:gd name="connsiteY17" fmla="*/ 0 h 432688"/>
                <a:gd name="connsiteX18" fmla="*/ 182372 w 294639"/>
                <a:gd name="connsiteY18" fmla="*/ 343281 h 432688"/>
                <a:gd name="connsiteX19" fmla="*/ 174371 w 294639"/>
                <a:gd name="connsiteY19" fmla="*/ 343027 h 432688"/>
                <a:gd name="connsiteX20" fmla="*/ 199390 w 294639"/>
                <a:gd name="connsiteY20" fmla="*/ 401955 h 432688"/>
                <a:gd name="connsiteX21" fmla="*/ 256667 w 294639"/>
                <a:gd name="connsiteY21" fmla="*/ 402209 h 432688"/>
                <a:gd name="connsiteX22" fmla="*/ 268732 w 294639"/>
                <a:gd name="connsiteY22" fmla="*/ 341122 h 432688"/>
                <a:gd name="connsiteX23" fmla="*/ 259715 w 294639"/>
                <a:gd name="connsiteY23" fmla="*/ 341884 h 432688"/>
                <a:gd name="connsiteX24" fmla="*/ 182372 w 294639"/>
                <a:gd name="connsiteY24" fmla="*/ 343281 h 43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4639" h="432688">
                  <a:moveTo>
                    <a:pt x="104902" y="0"/>
                  </a:moveTo>
                  <a:cubicBezTo>
                    <a:pt x="138938" y="14097"/>
                    <a:pt x="184785" y="24892"/>
                    <a:pt x="193802" y="66929"/>
                  </a:cubicBezTo>
                  <a:cubicBezTo>
                    <a:pt x="196723" y="75057"/>
                    <a:pt x="199517" y="83312"/>
                    <a:pt x="202311" y="91694"/>
                  </a:cubicBezTo>
                  <a:cubicBezTo>
                    <a:pt x="191516" y="104648"/>
                    <a:pt x="180721" y="117729"/>
                    <a:pt x="170053" y="130810"/>
                  </a:cubicBezTo>
                  <a:cubicBezTo>
                    <a:pt x="209423" y="183896"/>
                    <a:pt x="255524" y="233426"/>
                    <a:pt x="279400" y="296291"/>
                  </a:cubicBezTo>
                  <a:cubicBezTo>
                    <a:pt x="280035" y="330200"/>
                    <a:pt x="287401" y="363347"/>
                    <a:pt x="294640" y="396240"/>
                  </a:cubicBezTo>
                  <a:cubicBezTo>
                    <a:pt x="291211" y="422148"/>
                    <a:pt x="253111" y="422529"/>
                    <a:pt x="233807" y="432689"/>
                  </a:cubicBezTo>
                  <a:cubicBezTo>
                    <a:pt x="210185" y="431292"/>
                    <a:pt x="186817" y="425958"/>
                    <a:pt x="167132" y="412369"/>
                  </a:cubicBezTo>
                  <a:cubicBezTo>
                    <a:pt x="182626" y="400050"/>
                    <a:pt x="182880" y="386842"/>
                    <a:pt x="167513" y="372618"/>
                  </a:cubicBezTo>
                  <a:cubicBezTo>
                    <a:pt x="161163" y="317373"/>
                    <a:pt x="165989" y="261874"/>
                    <a:pt x="174625" y="207391"/>
                  </a:cubicBezTo>
                  <a:cubicBezTo>
                    <a:pt x="144780" y="179959"/>
                    <a:pt x="125095" y="144399"/>
                    <a:pt x="111252" y="106680"/>
                  </a:cubicBezTo>
                  <a:cubicBezTo>
                    <a:pt x="84836" y="107823"/>
                    <a:pt x="58547" y="108712"/>
                    <a:pt x="32258" y="107061"/>
                  </a:cubicBezTo>
                  <a:cubicBezTo>
                    <a:pt x="21082" y="100965"/>
                    <a:pt x="10541" y="93599"/>
                    <a:pt x="0" y="86487"/>
                  </a:cubicBezTo>
                  <a:cubicBezTo>
                    <a:pt x="5080" y="66929"/>
                    <a:pt x="10033" y="47371"/>
                    <a:pt x="13843" y="27559"/>
                  </a:cubicBezTo>
                  <a:cubicBezTo>
                    <a:pt x="34798" y="27813"/>
                    <a:pt x="56134" y="26035"/>
                    <a:pt x="76708" y="30480"/>
                  </a:cubicBezTo>
                  <a:cubicBezTo>
                    <a:pt x="100203" y="43561"/>
                    <a:pt x="119507" y="64389"/>
                    <a:pt x="146558" y="70485"/>
                  </a:cubicBezTo>
                  <a:cubicBezTo>
                    <a:pt x="175641" y="72263"/>
                    <a:pt x="169291" y="32512"/>
                    <a:pt x="146812" y="27432"/>
                  </a:cubicBezTo>
                  <a:cubicBezTo>
                    <a:pt x="132715" y="18288"/>
                    <a:pt x="118872" y="9017"/>
                    <a:pt x="104902" y="0"/>
                  </a:cubicBezTo>
                  <a:moveTo>
                    <a:pt x="182372" y="343281"/>
                  </a:moveTo>
                  <a:lnTo>
                    <a:pt x="174371" y="343027"/>
                  </a:lnTo>
                  <a:cubicBezTo>
                    <a:pt x="183007" y="362458"/>
                    <a:pt x="191262" y="382143"/>
                    <a:pt x="199390" y="401955"/>
                  </a:cubicBezTo>
                  <a:cubicBezTo>
                    <a:pt x="218440" y="402082"/>
                    <a:pt x="237490" y="402209"/>
                    <a:pt x="256667" y="402209"/>
                  </a:cubicBezTo>
                  <a:cubicBezTo>
                    <a:pt x="260477" y="381762"/>
                    <a:pt x="264541" y="361442"/>
                    <a:pt x="268732" y="341122"/>
                  </a:cubicBezTo>
                  <a:lnTo>
                    <a:pt x="259715" y="341884"/>
                  </a:lnTo>
                  <a:cubicBezTo>
                    <a:pt x="252857" y="297053"/>
                    <a:pt x="190881" y="302133"/>
                    <a:pt x="182372" y="343281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任意多边形: 形状 41"/>
            <p:cNvSpPr/>
            <p:nvPr/>
          </p:nvSpPr>
          <p:spPr>
            <a:xfrm>
              <a:off x="2457" y="7010"/>
              <a:ext cx="146" cy="124"/>
            </a:xfrm>
            <a:custGeom>
              <a:avLst/>
              <a:gdLst>
                <a:gd name="connsiteX0" fmla="*/ 0 w 178688"/>
                <a:gd name="connsiteY0" fmla="*/ 80772 h 151484"/>
                <a:gd name="connsiteX1" fmla="*/ 75311 w 178688"/>
                <a:gd name="connsiteY1" fmla="*/ 0 h 151484"/>
                <a:gd name="connsiteX2" fmla="*/ 72771 w 178688"/>
                <a:gd name="connsiteY2" fmla="*/ 21336 h 151484"/>
                <a:gd name="connsiteX3" fmla="*/ 58928 w 178688"/>
                <a:gd name="connsiteY3" fmla="*/ 80264 h 151484"/>
                <a:gd name="connsiteX4" fmla="*/ 91186 w 178688"/>
                <a:gd name="connsiteY4" fmla="*/ 100838 h 151484"/>
                <a:gd name="connsiteX5" fmla="*/ 178689 w 178688"/>
                <a:gd name="connsiteY5" fmla="*/ 141097 h 151484"/>
                <a:gd name="connsiteX6" fmla="*/ 22352 w 178688"/>
                <a:gd name="connsiteY6" fmla="*/ 128524 h 151484"/>
                <a:gd name="connsiteX7" fmla="*/ 0 w 178688"/>
                <a:gd name="connsiteY7" fmla="*/ 80772 h 151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688" h="151484">
                  <a:moveTo>
                    <a:pt x="0" y="80772"/>
                  </a:moveTo>
                  <a:cubicBezTo>
                    <a:pt x="19304" y="48895"/>
                    <a:pt x="45974" y="22479"/>
                    <a:pt x="75311" y="0"/>
                  </a:cubicBezTo>
                  <a:cubicBezTo>
                    <a:pt x="74676" y="5334"/>
                    <a:pt x="73406" y="16002"/>
                    <a:pt x="72771" y="21336"/>
                  </a:cubicBezTo>
                  <a:cubicBezTo>
                    <a:pt x="68961" y="41148"/>
                    <a:pt x="64008" y="60706"/>
                    <a:pt x="58928" y="80264"/>
                  </a:cubicBezTo>
                  <a:cubicBezTo>
                    <a:pt x="69469" y="87376"/>
                    <a:pt x="80010" y="94742"/>
                    <a:pt x="91186" y="100838"/>
                  </a:cubicBezTo>
                  <a:cubicBezTo>
                    <a:pt x="123317" y="107188"/>
                    <a:pt x="160147" y="109474"/>
                    <a:pt x="178689" y="141097"/>
                  </a:cubicBezTo>
                  <a:cubicBezTo>
                    <a:pt x="126873" y="162306"/>
                    <a:pt x="72009" y="147447"/>
                    <a:pt x="22352" y="128524"/>
                  </a:cubicBezTo>
                  <a:cubicBezTo>
                    <a:pt x="14478" y="112776"/>
                    <a:pt x="7239" y="96774"/>
                    <a:pt x="0" y="80772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任意多边形: 形状 42"/>
            <p:cNvSpPr/>
            <p:nvPr/>
          </p:nvSpPr>
          <p:spPr>
            <a:xfrm>
              <a:off x="2878" y="7023"/>
              <a:ext cx="41" cy="84"/>
            </a:xfrm>
            <a:custGeom>
              <a:avLst/>
              <a:gdLst>
                <a:gd name="connsiteX0" fmla="*/ 2413 w 50673"/>
                <a:gd name="connsiteY0" fmla="*/ 0 h 103251"/>
                <a:gd name="connsiteX1" fmla="*/ 50673 w 50673"/>
                <a:gd name="connsiteY1" fmla="*/ 78613 h 103251"/>
                <a:gd name="connsiteX2" fmla="*/ 0 w 50673"/>
                <a:gd name="connsiteY2" fmla="*/ 103251 h 103251"/>
                <a:gd name="connsiteX3" fmla="*/ 2413 w 50673"/>
                <a:gd name="connsiteY3" fmla="*/ 0 h 10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73" h="103251">
                  <a:moveTo>
                    <a:pt x="2413" y="0"/>
                  </a:moveTo>
                  <a:cubicBezTo>
                    <a:pt x="31623" y="16129"/>
                    <a:pt x="38481" y="50165"/>
                    <a:pt x="50673" y="78613"/>
                  </a:cubicBezTo>
                  <a:cubicBezTo>
                    <a:pt x="33655" y="86868"/>
                    <a:pt x="17018" y="95377"/>
                    <a:pt x="0" y="103251"/>
                  </a:cubicBezTo>
                  <a:cubicBezTo>
                    <a:pt x="889" y="68834"/>
                    <a:pt x="381" y="34290"/>
                    <a:pt x="2413" y="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任意多边形: 形状 43"/>
            <p:cNvSpPr/>
            <p:nvPr/>
          </p:nvSpPr>
          <p:spPr>
            <a:xfrm>
              <a:off x="3304" y="7018"/>
              <a:ext cx="91" cy="131"/>
            </a:xfrm>
            <a:custGeom>
              <a:avLst/>
              <a:gdLst>
                <a:gd name="connsiteX0" fmla="*/ 0 w 111125"/>
                <a:gd name="connsiteY0" fmla="*/ 142748 h 160562"/>
                <a:gd name="connsiteX1" fmla="*/ 66167 w 111125"/>
                <a:gd name="connsiteY1" fmla="*/ 0 h 160562"/>
                <a:gd name="connsiteX2" fmla="*/ 111125 w 111125"/>
                <a:gd name="connsiteY2" fmla="*/ 152781 h 160562"/>
                <a:gd name="connsiteX3" fmla="*/ 0 w 111125"/>
                <a:gd name="connsiteY3" fmla="*/ 142748 h 16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125" h="160562">
                  <a:moveTo>
                    <a:pt x="0" y="142748"/>
                  </a:moveTo>
                  <a:cubicBezTo>
                    <a:pt x="17653" y="93218"/>
                    <a:pt x="41529" y="46355"/>
                    <a:pt x="66167" y="0"/>
                  </a:cubicBezTo>
                  <a:cubicBezTo>
                    <a:pt x="81534" y="50800"/>
                    <a:pt x="94996" y="102235"/>
                    <a:pt x="111125" y="152781"/>
                  </a:cubicBezTo>
                  <a:cubicBezTo>
                    <a:pt x="73660" y="164338"/>
                    <a:pt x="33782" y="164592"/>
                    <a:pt x="0" y="142748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任意多边形: 形状 44"/>
            <p:cNvSpPr/>
            <p:nvPr/>
          </p:nvSpPr>
          <p:spPr>
            <a:xfrm>
              <a:off x="3869" y="7020"/>
              <a:ext cx="30" cy="21"/>
            </a:xfrm>
            <a:custGeom>
              <a:avLst/>
              <a:gdLst>
                <a:gd name="connsiteX0" fmla="*/ 3031 w 36431"/>
                <a:gd name="connsiteY0" fmla="*/ 25518 h 25518"/>
                <a:gd name="connsiteX1" fmla="*/ 36431 w 36431"/>
                <a:gd name="connsiteY1" fmla="*/ 5579 h 25518"/>
                <a:gd name="connsiteX2" fmla="*/ 36050 w 36431"/>
                <a:gd name="connsiteY2" fmla="*/ 13834 h 25518"/>
                <a:gd name="connsiteX3" fmla="*/ 3031 w 36431"/>
                <a:gd name="connsiteY3" fmla="*/ 25518 h 25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31" h="25518">
                  <a:moveTo>
                    <a:pt x="3031" y="25518"/>
                  </a:moveTo>
                  <a:cubicBezTo>
                    <a:pt x="-9923" y="4055"/>
                    <a:pt x="21954" y="-7629"/>
                    <a:pt x="36431" y="5579"/>
                  </a:cubicBezTo>
                  <a:lnTo>
                    <a:pt x="36050" y="13834"/>
                  </a:lnTo>
                  <a:cubicBezTo>
                    <a:pt x="27796" y="16755"/>
                    <a:pt x="11286" y="22597"/>
                    <a:pt x="3031" y="25518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任意多边形: 形状 45"/>
            <p:cNvSpPr/>
            <p:nvPr/>
          </p:nvSpPr>
          <p:spPr>
            <a:xfrm>
              <a:off x="2611" y="7027"/>
              <a:ext cx="29" cy="35"/>
            </a:xfrm>
            <a:custGeom>
              <a:avLst/>
              <a:gdLst>
                <a:gd name="connsiteX0" fmla="*/ 16424 w 35953"/>
                <a:gd name="connsiteY0" fmla="*/ 43053 h 43110"/>
                <a:gd name="connsiteX1" fmla="*/ 16678 w 35953"/>
                <a:gd name="connsiteY1" fmla="*/ 0 h 43110"/>
                <a:gd name="connsiteX2" fmla="*/ 16424 w 35953"/>
                <a:gd name="connsiteY2" fmla="*/ 43053 h 43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953" h="43110">
                  <a:moveTo>
                    <a:pt x="16424" y="43053"/>
                  </a:moveTo>
                  <a:cubicBezTo>
                    <a:pt x="-3642" y="34925"/>
                    <a:pt x="-7325" y="5461"/>
                    <a:pt x="16678" y="0"/>
                  </a:cubicBezTo>
                  <a:cubicBezTo>
                    <a:pt x="39157" y="5080"/>
                    <a:pt x="45507" y="44831"/>
                    <a:pt x="16424" y="43053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任意多边形: 形状 46"/>
            <p:cNvSpPr/>
            <p:nvPr/>
          </p:nvSpPr>
          <p:spPr>
            <a:xfrm>
              <a:off x="1603" y="7051"/>
              <a:ext cx="130" cy="67"/>
            </a:xfrm>
            <a:custGeom>
              <a:avLst/>
              <a:gdLst>
                <a:gd name="connsiteX0" fmla="*/ 52832 w 159258"/>
                <a:gd name="connsiteY0" fmla="*/ 10033 h 82168"/>
                <a:gd name="connsiteX1" fmla="*/ 110363 w 159258"/>
                <a:gd name="connsiteY1" fmla="*/ 0 h 82168"/>
                <a:gd name="connsiteX2" fmla="*/ 159258 w 159258"/>
                <a:gd name="connsiteY2" fmla="*/ 77597 h 82168"/>
                <a:gd name="connsiteX3" fmla="*/ 9017 w 159258"/>
                <a:gd name="connsiteY3" fmla="*/ 73152 h 82168"/>
                <a:gd name="connsiteX4" fmla="*/ 0 w 159258"/>
                <a:gd name="connsiteY4" fmla="*/ 57150 h 82168"/>
                <a:gd name="connsiteX5" fmla="*/ 52832 w 159258"/>
                <a:gd name="connsiteY5" fmla="*/ 10033 h 8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258" h="82168">
                  <a:moveTo>
                    <a:pt x="52832" y="10033"/>
                  </a:moveTo>
                  <a:cubicBezTo>
                    <a:pt x="71882" y="5969"/>
                    <a:pt x="91059" y="3048"/>
                    <a:pt x="110363" y="0"/>
                  </a:cubicBezTo>
                  <a:cubicBezTo>
                    <a:pt x="115189" y="32131"/>
                    <a:pt x="132842" y="58801"/>
                    <a:pt x="159258" y="77597"/>
                  </a:cubicBezTo>
                  <a:cubicBezTo>
                    <a:pt x="109474" y="86614"/>
                    <a:pt x="58547" y="80772"/>
                    <a:pt x="9017" y="73152"/>
                  </a:cubicBezTo>
                  <a:cubicBezTo>
                    <a:pt x="6858" y="69088"/>
                    <a:pt x="2286" y="61214"/>
                    <a:pt x="0" y="57150"/>
                  </a:cubicBezTo>
                  <a:cubicBezTo>
                    <a:pt x="16510" y="40513"/>
                    <a:pt x="30734" y="19685"/>
                    <a:pt x="52832" y="10033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任意多边形: 形状 47"/>
            <p:cNvSpPr/>
            <p:nvPr/>
          </p:nvSpPr>
          <p:spPr>
            <a:xfrm>
              <a:off x="2644" y="7059"/>
              <a:ext cx="124" cy="187"/>
            </a:xfrm>
            <a:custGeom>
              <a:avLst/>
              <a:gdLst>
                <a:gd name="connsiteX0" fmla="*/ 23749 w 151383"/>
                <a:gd name="connsiteY0" fmla="*/ 0 h 229361"/>
                <a:gd name="connsiteX1" fmla="*/ 150241 w 151383"/>
                <a:gd name="connsiteY1" fmla="*/ 38735 h 229361"/>
                <a:gd name="connsiteX2" fmla="*/ 151384 w 151383"/>
                <a:gd name="connsiteY2" fmla="*/ 59182 h 229361"/>
                <a:gd name="connsiteX3" fmla="*/ 149479 w 151383"/>
                <a:gd name="connsiteY3" fmla="*/ 103759 h 229361"/>
                <a:gd name="connsiteX4" fmla="*/ 114681 w 151383"/>
                <a:gd name="connsiteY4" fmla="*/ 130429 h 229361"/>
                <a:gd name="connsiteX5" fmla="*/ 109347 w 151383"/>
                <a:gd name="connsiteY5" fmla="*/ 229362 h 229361"/>
                <a:gd name="connsiteX6" fmla="*/ 0 w 151383"/>
                <a:gd name="connsiteY6" fmla="*/ 63881 h 229361"/>
                <a:gd name="connsiteX7" fmla="*/ 32258 w 151383"/>
                <a:gd name="connsiteY7" fmla="*/ 24765 h 229361"/>
                <a:gd name="connsiteX8" fmla="*/ 23749 w 151383"/>
                <a:gd name="connsiteY8" fmla="*/ 0 h 22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383" h="229361">
                  <a:moveTo>
                    <a:pt x="23749" y="0"/>
                  </a:moveTo>
                  <a:cubicBezTo>
                    <a:pt x="63119" y="20828"/>
                    <a:pt x="107442" y="27813"/>
                    <a:pt x="150241" y="38735"/>
                  </a:cubicBezTo>
                  <a:cubicBezTo>
                    <a:pt x="150495" y="43815"/>
                    <a:pt x="151003" y="54102"/>
                    <a:pt x="151384" y="59182"/>
                  </a:cubicBezTo>
                  <a:cubicBezTo>
                    <a:pt x="151257" y="74041"/>
                    <a:pt x="150368" y="88900"/>
                    <a:pt x="149479" y="103759"/>
                  </a:cubicBezTo>
                  <a:cubicBezTo>
                    <a:pt x="137795" y="112522"/>
                    <a:pt x="126238" y="121412"/>
                    <a:pt x="114681" y="130429"/>
                  </a:cubicBezTo>
                  <a:cubicBezTo>
                    <a:pt x="121920" y="163449"/>
                    <a:pt x="121920" y="197612"/>
                    <a:pt x="109347" y="229362"/>
                  </a:cubicBezTo>
                  <a:cubicBezTo>
                    <a:pt x="85471" y="166497"/>
                    <a:pt x="39370" y="116967"/>
                    <a:pt x="0" y="63881"/>
                  </a:cubicBezTo>
                  <a:cubicBezTo>
                    <a:pt x="10668" y="50800"/>
                    <a:pt x="21463" y="37719"/>
                    <a:pt x="32258" y="24765"/>
                  </a:cubicBezTo>
                  <a:cubicBezTo>
                    <a:pt x="29464" y="16383"/>
                    <a:pt x="26670" y="8128"/>
                    <a:pt x="23749" y="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任意多边形: 形状 48"/>
            <p:cNvSpPr/>
            <p:nvPr/>
          </p:nvSpPr>
          <p:spPr>
            <a:xfrm>
              <a:off x="1610" y="7067"/>
              <a:ext cx="888" cy="298"/>
            </a:xfrm>
            <a:custGeom>
              <a:avLst/>
              <a:gdLst>
                <a:gd name="connsiteX0" fmla="*/ 150241 w 1086738"/>
                <a:gd name="connsiteY0" fmla="*/ 57912 h 363982"/>
                <a:gd name="connsiteX1" fmla="*/ 312928 w 1086738"/>
                <a:gd name="connsiteY1" fmla="*/ 0 h 363982"/>
                <a:gd name="connsiteX2" fmla="*/ 438785 w 1086738"/>
                <a:gd name="connsiteY2" fmla="*/ 51181 h 363982"/>
                <a:gd name="connsiteX3" fmla="*/ 447802 w 1086738"/>
                <a:gd name="connsiteY3" fmla="*/ 133731 h 363982"/>
                <a:gd name="connsiteX4" fmla="*/ 527812 w 1086738"/>
                <a:gd name="connsiteY4" fmla="*/ 107696 h 363982"/>
                <a:gd name="connsiteX5" fmla="*/ 603123 w 1086738"/>
                <a:gd name="connsiteY5" fmla="*/ 135001 h 363982"/>
                <a:gd name="connsiteX6" fmla="*/ 704977 w 1086738"/>
                <a:gd name="connsiteY6" fmla="*/ 77343 h 363982"/>
                <a:gd name="connsiteX7" fmla="*/ 778764 w 1086738"/>
                <a:gd name="connsiteY7" fmla="*/ 137541 h 363982"/>
                <a:gd name="connsiteX8" fmla="*/ 860171 w 1086738"/>
                <a:gd name="connsiteY8" fmla="*/ 149606 h 363982"/>
                <a:gd name="connsiteX9" fmla="*/ 918591 w 1086738"/>
                <a:gd name="connsiteY9" fmla="*/ 258191 h 363982"/>
                <a:gd name="connsiteX10" fmla="*/ 946531 w 1086738"/>
                <a:gd name="connsiteY10" fmla="*/ 267970 h 363982"/>
                <a:gd name="connsiteX11" fmla="*/ 994791 w 1086738"/>
                <a:gd name="connsiteY11" fmla="*/ 182245 h 363982"/>
                <a:gd name="connsiteX12" fmla="*/ 1046607 w 1086738"/>
                <a:gd name="connsiteY12" fmla="*/ 173228 h 363982"/>
                <a:gd name="connsiteX13" fmla="*/ 1086739 w 1086738"/>
                <a:gd name="connsiteY13" fmla="*/ 204216 h 363982"/>
                <a:gd name="connsiteX14" fmla="*/ 863981 w 1086738"/>
                <a:gd name="connsiteY14" fmla="*/ 363982 h 363982"/>
                <a:gd name="connsiteX15" fmla="*/ 884936 w 1086738"/>
                <a:gd name="connsiteY15" fmla="*/ 274193 h 363982"/>
                <a:gd name="connsiteX16" fmla="*/ 858012 w 1086738"/>
                <a:gd name="connsiteY16" fmla="*/ 166243 h 363982"/>
                <a:gd name="connsiteX17" fmla="*/ 656590 w 1086738"/>
                <a:gd name="connsiteY17" fmla="*/ 212471 h 363982"/>
                <a:gd name="connsiteX18" fmla="*/ 468249 w 1086738"/>
                <a:gd name="connsiteY18" fmla="*/ 171450 h 363982"/>
                <a:gd name="connsiteX19" fmla="*/ 341249 w 1086738"/>
                <a:gd name="connsiteY19" fmla="*/ 85344 h 363982"/>
                <a:gd name="connsiteX20" fmla="*/ 222885 w 1086738"/>
                <a:gd name="connsiteY20" fmla="*/ 66040 h 363982"/>
                <a:gd name="connsiteX21" fmla="*/ 249174 w 1086738"/>
                <a:gd name="connsiteY21" fmla="*/ 186817 h 363982"/>
                <a:gd name="connsiteX22" fmla="*/ 210439 w 1086738"/>
                <a:gd name="connsiteY22" fmla="*/ 218567 h 363982"/>
                <a:gd name="connsiteX23" fmla="*/ 121920 w 1086738"/>
                <a:gd name="connsiteY23" fmla="*/ 147320 h 363982"/>
                <a:gd name="connsiteX24" fmla="*/ 33528 w 1086738"/>
                <a:gd name="connsiteY24" fmla="*/ 159512 h 363982"/>
                <a:gd name="connsiteX25" fmla="*/ 0 w 1086738"/>
                <a:gd name="connsiteY25" fmla="*/ 53467 h 363982"/>
                <a:gd name="connsiteX26" fmla="*/ 150241 w 1086738"/>
                <a:gd name="connsiteY26" fmla="*/ 57912 h 36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6738" h="363982">
                  <a:moveTo>
                    <a:pt x="150241" y="57912"/>
                  </a:moveTo>
                  <a:cubicBezTo>
                    <a:pt x="204597" y="39116"/>
                    <a:pt x="255905" y="10287"/>
                    <a:pt x="312928" y="0"/>
                  </a:cubicBezTo>
                  <a:cubicBezTo>
                    <a:pt x="356235" y="12954"/>
                    <a:pt x="396494" y="34925"/>
                    <a:pt x="438785" y="51181"/>
                  </a:cubicBezTo>
                  <a:cubicBezTo>
                    <a:pt x="472440" y="64135"/>
                    <a:pt x="446405" y="107569"/>
                    <a:pt x="447802" y="133731"/>
                  </a:cubicBezTo>
                  <a:cubicBezTo>
                    <a:pt x="474472" y="125222"/>
                    <a:pt x="501142" y="116459"/>
                    <a:pt x="527812" y="107696"/>
                  </a:cubicBezTo>
                  <a:cubicBezTo>
                    <a:pt x="552323" y="118110"/>
                    <a:pt x="576580" y="130429"/>
                    <a:pt x="603123" y="135001"/>
                  </a:cubicBezTo>
                  <a:cubicBezTo>
                    <a:pt x="640842" y="122936"/>
                    <a:pt x="667004" y="87503"/>
                    <a:pt x="704977" y="77343"/>
                  </a:cubicBezTo>
                  <a:cubicBezTo>
                    <a:pt x="731647" y="94869"/>
                    <a:pt x="750824" y="122047"/>
                    <a:pt x="778764" y="137541"/>
                  </a:cubicBezTo>
                  <a:cubicBezTo>
                    <a:pt x="805561" y="143637"/>
                    <a:pt x="833628" y="141605"/>
                    <a:pt x="860171" y="149606"/>
                  </a:cubicBezTo>
                  <a:cubicBezTo>
                    <a:pt x="888619" y="180086"/>
                    <a:pt x="901065" y="221234"/>
                    <a:pt x="918591" y="258191"/>
                  </a:cubicBezTo>
                  <a:cubicBezTo>
                    <a:pt x="925576" y="260604"/>
                    <a:pt x="939546" y="265430"/>
                    <a:pt x="946531" y="267970"/>
                  </a:cubicBezTo>
                  <a:cubicBezTo>
                    <a:pt x="962533" y="239268"/>
                    <a:pt x="978535" y="210820"/>
                    <a:pt x="994791" y="182245"/>
                  </a:cubicBezTo>
                  <a:cubicBezTo>
                    <a:pt x="1012063" y="179324"/>
                    <a:pt x="1029335" y="176276"/>
                    <a:pt x="1046607" y="173228"/>
                  </a:cubicBezTo>
                  <a:cubicBezTo>
                    <a:pt x="1059561" y="184150"/>
                    <a:pt x="1073150" y="194183"/>
                    <a:pt x="1086739" y="204216"/>
                  </a:cubicBezTo>
                  <a:cubicBezTo>
                    <a:pt x="1046861" y="291973"/>
                    <a:pt x="959612" y="353695"/>
                    <a:pt x="863981" y="363982"/>
                  </a:cubicBezTo>
                  <a:cubicBezTo>
                    <a:pt x="870712" y="334010"/>
                    <a:pt x="878459" y="304165"/>
                    <a:pt x="884936" y="274193"/>
                  </a:cubicBezTo>
                  <a:cubicBezTo>
                    <a:pt x="882904" y="236728"/>
                    <a:pt x="870966" y="201041"/>
                    <a:pt x="858012" y="166243"/>
                  </a:cubicBezTo>
                  <a:cubicBezTo>
                    <a:pt x="792226" y="185928"/>
                    <a:pt x="727837" y="227711"/>
                    <a:pt x="656590" y="212471"/>
                  </a:cubicBezTo>
                  <a:cubicBezTo>
                    <a:pt x="593598" y="199898"/>
                    <a:pt x="530733" y="186690"/>
                    <a:pt x="468249" y="171450"/>
                  </a:cubicBezTo>
                  <a:cubicBezTo>
                    <a:pt x="416306" y="158750"/>
                    <a:pt x="388620" y="106426"/>
                    <a:pt x="341249" y="85344"/>
                  </a:cubicBezTo>
                  <a:cubicBezTo>
                    <a:pt x="303276" y="71628"/>
                    <a:pt x="262509" y="69977"/>
                    <a:pt x="222885" y="66040"/>
                  </a:cubicBezTo>
                  <a:cubicBezTo>
                    <a:pt x="227965" y="106934"/>
                    <a:pt x="236728" y="147447"/>
                    <a:pt x="249174" y="186817"/>
                  </a:cubicBezTo>
                  <a:cubicBezTo>
                    <a:pt x="236220" y="197358"/>
                    <a:pt x="223393" y="208026"/>
                    <a:pt x="210439" y="218567"/>
                  </a:cubicBezTo>
                  <a:cubicBezTo>
                    <a:pt x="174244" y="204343"/>
                    <a:pt x="147828" y="175260"/>
                    <a:pt x="121920" y="147320"/>
                  </a:cubicBezTo>
                  <a:cubicBezTo>
                    <a:pt x="92964" y="154432"/>
                    <a:pt x="63373" y="158750"/>
                    <a:pt x="33528" y="159512"/>
                  </a:cubicBezTo>
                  <a:cubicBezTo>
                    <a:pt x="25781" y="123190"/>
                    <a:pt x="16002" y="87122"/>
                    <a:pt x="0" y="53467"/>
                  </a:cubicBezTo>
                  <a:cubicBezTo>
                    <a:pt x="49530" y="61087"/>
                    <a:pt x="100457" y="66929"/>
                    <a:pt x="150241" y="57912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任意多边形: 形状 49"/>
            <p:cNvSpPr/>
            <p:nvPr/>
          </p:nvSpPr>
          <p:spPr>
            <a:xfrm>
              <a:off x="2733" y="7087"/>
              <a:ext cx="186" cy="242"/>
            </a:xfrm>
            <a:custGeom>
              <a:avLst/>
              <a:gdLst>
                <a:gd name="connsiteX0" fmla="*/ 176911 w 227583"/>
                <a:gd name="connsiteY0" fmla="*/ 24638 h 295529"/>
                <a:gd name="connsiteX1" fmla="*/ 227584 w 227583"/>
                <a:gd name="connsiteY1" fmla="*/ 0 h 295529"/>
                <a:gd name="connsiteX2" fmla="*/ 189992 w 227583"/>
                <a:gd name="connsiteY2" fmla="*/ 43942 h 295529"/>
                <a:gd name="connsiteX3" fmla="*/ 131826 w 227583"/>
                <a:gd name="connsiteY3" fmla="*/ 63119 h 295529"/>
                <a:gd name="connsiteX4" fmla="*/ 76835 w 227583"/>
                <a:gd name="connsiteY4" fmla="*/ 71628 h 295529"/>
                <a:gd name="connsiteX5" fmla="*/ 109347 w 227583"/>
                <a:gd name="connsiteY5" fmla="*/ 89154 h 295529"/>
                <a:gd name="connsiteX6" fmla="*/ 88646 w 227583"/>
                <a:gd name="connsiteY6" fmla="*/ 130683 h 295529"/>
                <a:gd name="connsiteX7" fmla="*/ 162687 w 227583"/>
                <a:gd name="connsiteY7" fmla="*/ 157480 h 295529"/>
                <a:gd name="connsiteX8" fmla="*/ 63881 w 227583"/>
                <a:gd name="connsiteY8" fmla="*/ 152019 h 295529"/>
                <a:gd name="connsiteX9" fmla="*/ 15240 w 227583"/>
                <a:gd name="connsiteY9" fmla="*/ 295529 h 295529"/>
                <a:gd name="connsiteX10" fmla="*/ 0 w 227583"/>
                <a:gd name="connsiteY10" fmla="*/ 195580 h 295529"/>
                <a:gd name="connsiteX11" fmla="*/ 5334 w 227583"/>
                <a:gd name="connsiteY11" fmla="*/ 96647 h 295529"/>
                <a:gd name="connsiteX12" fmla="*/ 40132 w 227583"/>
                <a:gd name="connsiteY12" fmla="*/ 69977 h 295529"/>
                <a:gd name="connsiteX13" fmla="*/ 42037 w 227583"/>
                <a:gd name="connsiteY13" fmla="*/ 25400 h 295529"/>
                <a:gd name="connsiteX14" fmla="*/ 95631 w 227583"/>
                <a:gd name="connsiteY14" fmla="*/ 52578 h 295529"/>
                <a:gd name="connsiteX15" fmla="*/ 176911 w 227583"/>
                <a:gd name="connsiteY15" fmla="*/ 24638 h 29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7583" h="295529">
                  <a:moveTo>
                    <a:pt x="176911" y="24638"/>
                  </a:moveTo>
                  <a:cubicBezTo>
                    <a:pt x="193929" y="16764"/>
                    <a:pt x="210566" y="8255"/>
                    <a:pt x="227584" y="0"/>
                  </a:cubicBezTo>
                  <a:cubicBezTo>
                    <a:pt x="215646" y="15113"/>
                    <a:pt x="205486" y="32258"/>
                    <a:pt x="189992" y="43942"/>
                  </a:cubicBezTo>
                  <a:cubicBezTo>
                    <a:pt x="171450" y="52832"/>
                    <a:pt x="151765" y="58801"/>
                    <a:pt x="131826" y="63119"/>
                  </a:cubicBezTo>
                  <a:cubicBezTo>
                    <a:pt x="113411" y="66167"/>
                    <a:pt x="95123" y="68834"/>
                    <a:pt x="76835" y="71628"/>
                  </a:cubicBezTo>
                  <a:cubicBezTo>
                    <a:pt x="87630" y="77470"/>
                    <a:pt x="98425" y="83312"/>
                    <a:pt x="109347" y="89154"/>
                  </a:cubicBezTo>
                  <a:cubicBezTo>
                    <a:pt x="102362" y="102870"/>
                    <a:pt x="95377" y="116713"/>
                    <a:pt x="88646" y="130683"/>
                  </a:cubicBezTo>
                  <a:cubicBezTo>
                    <a:pt x="113284" y="139827"/>
                    <a:pt x="137668" y="149225"/>
                    <a:pt x="162687" y="157480"/>
                  </a:cubicBezTo>
                  <a:cubicBezTo>
                    <a:pt x="130683" y="178435"/>
                    <a:pt x="95758" y="164592"/>
                    <a:pt x="63881" y="152019"/>
                  </a:cubicBezTo>
                  <a:cubicBezTo>
                    <a:pt x="56642" y="202184"/>
                    <a:pt x="53721" y="257556"/>
                    <a:pt x="15240" y="295529"/>
                  </a:cubicBezTo>
                  <a:cubicBezTo>
                    <a:pt x="8001" y="262636"/>
                    <a:pt x="635" y="229489"/>
                    <a:pt x="0" y="195580"/>
                  </a:cubicBezTo>
                  <a:cubicBezTo>
                    <a:pt x="12573" y="163830"/>
                    <a:pt x="12573" y="129667"/>
                    <a:pt x="5334" y="96647"/>
                  </a:cubicBezTo>
                  <a:cubicBezTo>
                    <a:pt x="16891" y="87630"/>
                    <a:pt x="28448" y="78740"/>
                    <a:pt x="40132" y="69977"/>
                  </a:cubicBezTo>
                  <a:cubicBezTo>
                    <a:pt x="41021" y="55118"/>
                    <a:pt x="41910" y="40259"/>
                    <a:pt x="42037" y="25400"/>
                  </a:cubicBezTo>
                  <a:cubicBezTo>
                    <a:pt x="59944" y="34163"/>
                    <a:pt x="77851" y="43434"/>
                    <a:pt x="95631" y="52578"/>
                  </a:cubicBezTo>
                  <a:cubicBezTo>
                    <a:pt x="123063" y="44323"/>
                    <a:pt x="150749" y="36449"/>
                    <a:pt x="176911" y="24638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任意多边形: 形状 50"/>
            <p:cNvSpPr/>
            <p:nvPr/>
          </p:nvSpPr>
          <p:spPr>
            <a:xfrm>
              <a:off x="1583" y="7092"/>
              <a:ext cx="1112" cy="661"/>
            </a:xfrm>
            <a:custGeom>
              <a:avLst/>
              <a:gdLst>
                <a:gd name="connsiteX0" fmla="*/ 501 w 1360925"/>
                <a:gd name="connsiteY0" fmla="*/ 29718 h 808482"/>
                <a:gd name="connsiteX1" fmla="*/ 23743 w 1360925"/>
                <a:gd name="connsiteY1" fmla="*/ 6731 h 808482"/>
                <a:gd name="connsiteX2" fmla="*/ 32760 w 1360925"/>
                <a:gd name="connsiteY2" fmla="*/ 22733 h 808482"/>
                <a:gd name="connsiteX3" fmla="*/ 66287 w 1360925"/>
                <a:gd name="connsiteY3" fmla="*/ 128778 h 808482"/>
                <a:gd name="connsiteX4" fmla="*/ 154679 w 1360925"/>
                <a:gd name="connsiteY4" fmla="*/ 116586 h 808482"/>
                <a:gd name="connsiteX5" fmla="*/ 243199 w 1360925"/>
                <a:gd name="connsiteY5" fmla="*/ 187833 h 808482"/>
                <a:gd name="connsiteX6" fmla="*/ 427603 w 1360925"/>
                <a:gd name="connsiteY6" fmla="*/ 214757 h 808482"/>
                <a:gd name="connsiteX7" fmla="*/ 671824 w 1360925"/>
                <a:gd name="connsiteY7" fmla="*/ 227838 h 808482"/>
                <a:gd name="connsiteX8" fmla="*/ 798062 w 1360925"/>
                <a:gd name="connsiteY8" fmla="*/ 279527 h 808482"/>
                <a:gd name="connsiteX9" fmla="*/ 856482 w 1360925"/>
                <a:gd name="connsiteY9" fmla="*/ 221869 h 808482"/>
                <a:gd name="connsiteX10" fmla="*/ 917696 w 1360925"/>
                <a:gd name="connsiteY10" fmla="*/ 243459 h 808482"/>
                <a:gd name="connsiteX11" fmla="*/ 896741 w 1360925"/>
                <a:gd name="connsiteY11" fmla="*/ 333248 h 808482"/>
                <a:gd name="connsiteX12" fmla="*/ 1119499 w 1360925"/>
                <a:gd name="connsiteY12" fmla="*/ 173482 h 808482"/>
                <a:gd name="connsiteX13" fmla="*/ 1235196 w 1360925"/>
                <a:gd name="connsiteY13" fmla="*/ 126238 h 808482"/>
                <a:gd name="connsiteX14" fmla="*/ 1171950 w 1360925"/>
                <a:gd name="connsiteY14" fmla="*/ 80010 h 808482"/>
                <a:gd name="connsiteX15" fmla="*/ 1123690 w 1360925"/>
                <a:gd name="connsiteY15" fmla="*/ 85979 h 808482"/>
                <a:gd name="connsiteX16" fmla="*/ 1090543 w 1360925"/>
                <a:gd name="connsiteY16" fmla="*/ 28067 h 808482"/>
                <a:gd name="connsiteX17" fmla="*/ 1246880 w 1360925"/>
                <a:gd name="connsiteY17" fmla="*/ 40640 h 808482"/>
                <a:gd name="connsiteX18" fmla="*/ 1159377 w 1360925"/>
                <a:gd name="connsiteY18" fmla="*/ 381 h 808482"/>
                <a:gd name="connsiteX19" fmla="*/ 1238371 w 1360925"/>
                <a:gd name="connsiteY19" fmla="*/ 0 h 808482"/>
                <a:gd name="connsiteX20" fmla="*/ 1301744 w 1360925"/>
                <a:gd name="connsiteY20" fmla="*/ 100711 h 808482"/>
                <a:gd name="connsiteX21" fmla="*/ 1294632 w 1360925"/>
                <a:gd name="connsiteY21" fmla="*/ 265938 h 808482"/>
                <a:gd name="connsiteX22" fmla="*/ 1294250 w 1360925"/>
                <a:gd name="connsiteY22" fmla="*/ 305689 h 808482"/>
                <a:gd name="connsiteX23" fmla="*/ 1360925 w 1360925"/>
                <a:gd name="connsiteY23" fmla="*/ 326009 h 808482"/>
                <a:gd name="connsiteX24" fmla="*/ 1192778 w 1360925"/>
                <a:gd name="connsiteY24" fmla="*/ 470916 h 808482"/>
                <a:gd name="connsiteX25" fmla="*/ 1140708 w 1360925"/>
                <a:gd name="connsiteY25" fmla="*/ 808482 h 808482"/>
                <a:gd name="connsiteX26" fmla="*/ 1129278 w 1360925"/>
                <a:gd name="connsiteY26" fmla="*/ 604647 h 808482"/>
                <a:gd name="connsiteX27" fmla="*/ 1082669 w 1360925"/>
                <a:gd name="connsiteY27" fmla="*/ 616077 h 808482"/>
                <a:gd name="connsiteX28" fmla="*/ 1064635 w 1360925"/>
                <a:gd name="connsiteY28" fmla="*/ 478790 h 808482"/>
                <a:gd name="connsiteX29" fmla="*/ 1027424 w 1360925"/>
                <a:gd name="connsiteY29" fmla="*/ 480822 h 808482"/>
                <a:gd name="connsiteX30" fmla="*/ 973194 w 1360925"/>
                <a:gd name="connsiteY30" fmla="*/ 638556 h 808482"/>
                <a:gd name="connsiteX31" fmla="*/ 908044 w 1360925"/>
                <a:gd name="connsiteY31" fmla="*/ 569976 h 808482"/>
                <a:gd name="connsiteX32" fmla="*/ 898138 w 1360925"/>
                <a:gd name="connsiteY32" fmla="*/ 563372 h 808482"/>
                <a:gd name="connsiteX33" fmla="*/ 900678 w 1360925"/>
                <a:gd name="connsiteY33" fmla="*/ 475869 h 808482"/>
                <a:gd name="connsiteX34" fmla="*/ 804793 w 1360925"/>
                <a:gd name="connsiteY34" fmla="*/ 488061 h 808482"/>
                <a:gd name="connsiteX35" fmla="*/ 472815 w 1360925"/>
                <a:gd name="connsiteY35" fmla="*/ 462534 h 808482"/>
                <a:gd name="connsiteX36" fmla="*/ 291204 w 1360925"/>
                <a:gd name="connsiteY36" fmla="*/ 456819 h 808482"/>
                <a:gd name="connsiteX37" fmla="*/ 304540 w 1360925"/>
                <a:gd name="connsiteY37" fmla="*/ 396367 h 808482"/>
                <a:gd name="connsiteX38" fmla="*/ 254756 w 1360925"/>
                <a:gd name="connsiteY38" fmla="*/ 514731 h 808482"/>
                <a:gd name="connsiteX39" fmla="*/ 262249 w 1360925"/>
                <a:gd name="connsiteY39" fmla="*/ 570484 h 808482"/>
                <a:gd name="connsiteX40" fmla="*/ 106420 w 1360925"/>
                <a:gd name="connsiteY40" fmla="*/ 535813 h 808482"/>
                <a:gd name="connsiteX41" fmla="*/ 80004 w 1360925"/>
                <a:gd name="connsiteY41" fmla="*/ 579882 h 808482"/>
                <a:gd name="connsiteX42" fmla="*/ 84829 w 1360925"/>
                <a:gd name="connsiteY42" fmla="*/ 466725 h 808482"/>
                <a:gd name="connsiteX43" fmla="*/ 125724 w 1360925"/>
                <a:gd name="connsiteY43" fmla="*/ 486918 h 808482"/>
                <a:gd name="connsiteX44" fmla="*/ 119501 w 1360925"/>
                <a:gd name="connsiteY44" fmla="*/ 360807 h 808482"/>
                <a:gd name="connsiteX45" fmla="*/ 8884 w 1360925"/>
                <a:gd name="connsiteY45" fmla="*/ 112903 h 808482"/>
                <a:gd name="connsiteX46" fmla="*/ 501 w 1360925"/>
                <a:gd name="connsiteY46" fmla="*/ 29718 h 80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360925" h="808482">
                  <a:moveTo>
                    <a:pt x="501" y="29718"/>
                  </a:moveTo>
                  <a:cubicBezTo>
                    <a:pt x="8376" y="22225"/>
                    <a:pt x="16123" y="14478"/>
                    <a:pt x="23743" y="6731"/>
                  </a:cubicBezTo>
                  <a:cubicBezTo>
                    <a:pt x="26029" y="10795"/>
                    <a:pt x="30601" y="18669"/>
                    <a:pt x="32760" y="22733"/>
                  </a:cubicBezTo>
                  <a:cubicBezTo>
                    <a:pt x="48762" y="56388"/>
                    <a:pt x="58540" y="92456"/>
                    <a:pt x="66287" y="128778"/>
                  </a:cubicBezTo>
                  <a:cubicBezTo>
                    <a:pt x="96132" y="128016"/>
                    <a:pt x="125724" y="123698"/>
                    <a:pt x="154679" y="116586"/>
                  </a:cubicBezTo>
                  <a:cubicBezTo>
                    <a:pt x="180588" y="144526"/>
                    <a:pt x="207004" y="173609"/>
                    <a:pt x="243199" y="187833"/>
                  </a:cubicBezTo>
                  <a:cubicBezTo>
                    <a:pt x="303650" y="202311"/>
                    <a:pt x="364991" y="218567"/>
                    <a:pt x="427603" y="214757"/>
                  </a:cubicBezTo>
                  <a:cubicBezTo>
                    <a:pt x="509010" y="209423"/>
                    <a:pt x="591941" y="209042"/>
                    <a:pt x="671824" y="227838"/>
                  </a:cubicBezTo>
                  <a:cubicBezTo>
                    <a:pt x="716655" y="238125"/>
                    <a:pt x="752596" y="272542"/>
                    <a:pt x="798062" y="279527"/>
                  </a:cubicBezTo>
                  <a:cubicBezTo>
                    <a:pt x="819906" y="262890"/>
                    <a:pt x="837685" y="241808"/>
                    <a:pt x="856482" y="221869"/>
                  </a:cubicBezTo>
                  <a:cubicBezTo>
                    <a:pt x="876929" y="228981"/>
                    <a:pt x="897249" y="236220"/>
                    <a:pt x="917696" y="243459"/>
                  </a:cubicBezTo>
                  <a:cubicBezTo>
                    <a:pt x="911219" y="273431"/>
                    <a:pt x="903472" y="303276"/>
                    <a:pt x="896741" y="333248"/>
                  </a:cubicBezTo>
                  <a:cubicBezTo>
                    <a:pt x="992372" y="322961"/>
                    <a:pt x="1079621" y="261239"/>
                    <a:pt x="1119499" y="173482"/>
                  </a:cubicBezTo>
                  <a:cubicBezTo>
                    <a:pt x="1158234" y="158115"/>
                    <a:pt x="1196969" y="142748"/>
                    <a:pt x="1235196" y="126238"/>
                  </a:cubicBezTo>
                  <a:cubicBezTo>
                    <a:pt x="1217035" y="107061"/>
                    <a:pt x="1197222" y="88900"/>
                    <a:pt x="1171950" y="80010"/>
                  </a:cubicBezTo>
                  <a:cubicBezTo>
                    <a:pt x="1155694" y="81407"/>
                    <a:pt x="1139692" y="83439"/>
                    <a:pt x="1123690" y="85979"/>
                  </a:cubicBezTo>
                  <a:cubicBezTo>
                    <a:pt x="1112133" y="66929"/>
                    <a:pt x="1100575" y="47879"/>
                    <a:pt x="1090543" y="28067"/>
                  </a:cubicBezTo>
                  <a:cubicBezTo>
                    <a:pt x="1140200" y="46990"/>
                    <a:pt x="1195064" y="61849"/>
                    <a:pt x="1246880" y="40640"/>
                  </a:cubicBezTo>
                  <a:cubicBezTo>
                    <a:pt x="1228338" y="9017"/>
                    <a:pt x="1191508" y="6731"/>
                    <a:pt x="1159377" y="381"/>
                  </a:cubicBezTo>
                  <a:cubicBezTo>
                    <a:pt x="1185666" y="2032"/>
                    <a:pt x="1211955" y="1143"/>
                    <a:pt x="1238371" y="0"/>
                  </a:cubicBezTo>
                  <a:cubicBezTo>
                    <a:pt x="1252214" y="37719"/>
                    <a:pt x="1271899" y="73279"/>
                    <a:pt x="1301744" y="100711"/>
                  </a:cubicBezTo>
                  <a:cubicBezTo>
                    <a:pt x="1293108" y="155194"/>
                    <a:pt x="1288282" y="210693"/>
                    <a:pt x="1294632" y="265938"/>
                  </a:cubicBezTo>
                  <a:cubicBezTo>
                    <a:pt x="1278375" y="280797"/>
                    <a:pt x="1278249" y="294132"/>
                    <a:pt x="1294250" y="305689"/>
                  </a:cubicBezTo>
                  <a:cubicBezTo>
                    <a:pt x="1313936" y="319278"/>
                    <a:pt x="1337304" y="324612"/>
                    <a:pt x="1360925" y="326009"/>
                  </a:cubicBezTo>
                  <a:cubicBezTo>
                    <a:pt x="1299458" y="367284"/>
                    <a:pt x="1245102" y="418846"/>
                    <a:pt x="1192778" y="470916"/>
                  </a:cubicBezTo>
                  <a:cubicBezTo>
                    <a:pt x="1144645" y="575564"/>
                    <a:pt x="1135120" y="694436"/>
                    <a:pt x="1140708" y="808482"/>
                  </a:cubicBezTo>
                  <a:cubicBezTo>
                    <a:pt x="1131564" y="740791"/>
                    <a:pt x="1102989" y="672211"/>
                    <a:pt x="1129278" y="604647"/>
                  </a:cubicBezTo>
                  <a:cubicBezTo>
                    <a:pt x="1113784" y="608457"/>
                    <a:pt x="1098163" y="612267"/>
                    <a:pt x="1082669" y="616077"/>
                  </a:cubicBezTo>
                  <a:cubicBezTo>
                    <a:pt x="1070985" y="571119"/>
                    <a:pt x="1071239" y="524510"/>
                    <a:pt x="1064635" y="478790"/>
                  </a:cubicBezTo>
                  <a:cubicBezTo>
                    <a:pt x="1052189" y="479425"/>
                    <a:pt x="1039743" y="480060"/>
                    <a:pt x="1027424" y="480822"/>
                  </a:cubicBezTo>
                  <a:cubicBezTo>
                    <a:pt x="1010533" y="533781"/>
                    <a:pt x="989324" y="585216"/>
                    <a:pt x="973194" y="638556"/>
                  </a:cubicBezTo>
                  <a:cubicBezTo>
                    <a:pt x="957700" y="610362"/>
                    <a:pt x="936619" y="585470"/>
                    <a:pt x="908044" y="569976"/>
                  </a:cubicBezTo>
                  <a:lnTo>
                    <a:pt x="898138" y="563372"/>
                  </a:lnTo>
                  <a:cubicBezTo>
                    <a:pt x="898265" y="534162"/>
                    <a:pt x="899408" y="504952"/>
                    <a:pt x="900678" y="475869"/>
                  </a:cubicBezTo>
                  <a:cubicBezTo>
                    <a:pt x="868547" y="478536"/>
                    <a:pt x="836288" y="480695"/>
                    <a:pt x="804793" y="488061"/>
                  </a:cubicBezTo>
                  <a:cubicBezTo>
                    <a:pt x="695572" y="514858"/>
                    <a:pt x="575938" y="509016"/>
                    <a:pt x="472815" y="462534"/>
                  </a:cubicBezTo>
                  <a:cubicBezTo>
                    <a:pt x="416935" y="435229"/>
                    <a:pt x="348100" y="428625"/>
                    <a:pt x="291204" y="456819"/>
                  </a:cubicBezTo>
                  <a:cubicBezTo>
                    <a:pt x="296793" y="436880"/>
                    <a:pt x="300729" y="416560"/>
                    <a:pt x="304540" y="396367"/>
                  </a:cubicBezTo>
                  <a:cubicBezTo>
                    <a:pt x="250946" y="408559"/>
                    <a:pt x="242056" y="469392"/>
                    <a:pt x="254756" y="514731"/>
                  </a:cubicBezTo>
                  <a:cubicBezTo>
                    <a:pt x="257804" y="533273"/>
                    <a:pt x="260216" y="551815"/>
                    <a:pt x="262249" y="570484"/>
                  </a:cubicBezTo>
                  <a:cubicBezTo>
                    <a:pt x="208528" y="568579"/>
                    <a:pt x="156839" y="553085"/>
                    <a:pt x="106420" y="535813"/>
                  </a:cubicBezTo>
                  <a:cubicBezTo>
                    <a:pt x="97529" y="550418"/>
                    <a:pt x="88767" y="565150"/>
                    <a:pt x="80004" y="579882"/>
                  </a:cubicBezTo>
                  <a:cubicBezTo>
                    <a:pt x="79750" y="542036"/>
                    <a:pt x="81782" y="504317"/>
                    <a:pt x="84829" y="466725"/>
                  </a:cubicBezTo>
                  <a:cubicBezTo>
                    <a:pt x="98546" y="473456"/>
                    <a:pt x="112135" y="480187"/>
                    <a:pt x="125724" y="486918"/>
                  </a:cubicBezTo>
                  <a:cubicBezTo>
                    <a:pt x="136646" y="445135"/>
                    <a:pt x="141726" y="400050"/>
                    <a:pt x="119501" y="360807"/>
                  </a:cubicBezTo>
                  <a:cubicBezTo>
                    <a:pt x="74035" y="281813"/>
                    <a:pt x="54857" y="191389"/>
                    <a:pt x="8884" y="112903"/>
                  </a:cubicBezTo>
                  <a:cubicBezTo>
                    <a:pt x="-4832" y="87376"/>
                    <a:pt x="1772" y="57404"/>
                    <a:pt x="501" y="29718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任意多边形: 形状 51"/>
            <p:cNvSpPr/>
            <p:nvPr/>
          </p:nvSpPr>
          <p:spPr>
            <a:xfrm>
              <a:off x="3179" y="7093"/>
              <a:ext cx="58" cy="99"/>
            </a:xfrm>
            <a:custGeom>
              <a:avLst/>
              <a:gdLst>
                <a:gd name="connsiteX0" fmla="*/ 0 w 71373"/>
                <a:gd name="connsiteY0" fmla="*/ 30099 h 121030"/>
                <a:gd name="connsiteX1" fmla="*/ 0 w 71373"/>
                <a:gd name="connsiteY1" fmla="*/ 0 h 121030"/>
                <a:gd name="connsiteX2" fmla="*/ 71374 w 71373"/>
                <a:gd name="connsiteY2" fmla="*/ 54229 h 121030"/>
                <a:gd name="connsiteX3" fmla="*/ 19431 w 71373"/>
                <a:gd name="connsiteY3" fmla="*/ 50800 h 121030"/>
                <a:gd name="connsiteX4" fmla="*/ 15113 w 71373"/>
                <a:gd name="connsiteY4" fmla="*/ 121031 h 121030"/>
                <a:gd name="connsiteX5" fmla="*/ 3429 w 71373"/>
                <a:gd name="connsiteY5" fmla="*/ 119761 h 121030"/>
                <a:gd name="connsiteX6" fmla="*/ 0 w 71373"/>
                <a:gd name="connsiteY6" fmla="*/ 30099 h 12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73" h="121030">
                  <a:moveTo>
                    <a:pt x="0" y="30099"/>
                  </a:moveTo>
                  <a:cubicBezTo>
                    <a:pt x="0" y="22606"/>
                    <a:pt x="0" y="7493"/>
                    <a:pt x="0" y="0"/>
                  </a:cubicBezTo>
                  <a:cubicBezTo>
                    <a:pt x="24384" y="17272"/>
                    <a:pt x="48006" y="35560"/>
                    <a:pt x="71374" y="54229"/>
                  </a:cubicBezTo>
                  <a:cubicBezTo>
                    <a:pt x="54102" y="52705"/>
                    <a:pt x="36703" y="51562"/>
                    <a:pt x="19431" y="50800"/>
                  </a:cubicBezTo>
                  <a:cubicBezTo>
                    <a:pt x="17907" y="74168"/>
                    <a:pt x="16510" y="97536"/>
                    <a:pt x="15113" y="121031"/>
                  </a:cubicBezTo>
                  <a:lnTo>
                    <a:pt x="3429" y="119761"/>
                  </a:lnTo>
                  <a:cubicBezTo>
                    <a:pt x="2032" y="89789"/>
                    <a:pt x="254" y="60071"/>
                    <a:pt x="0" y="30099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任意多边形: 形状 52"/>
            <p:cNvSpPr/>
            <p:nvPr/>
          </p:nvSpPr>
          <p:spPr>
            <a:xfrm>
              <a:off x="1557" y="7116"/>
              <a:ext cx="124" cy="350"/>
            </a:xfrm>
            <a:custGeom>
              <a:avLst/>
              <a:gdLst>
                <a:gd name="connsiteX0" fmla="*/ 0 w 152291"/>
                <a:gd name="connsiteY0" fmla="*/ 159258 h 427609"/>
                <a:gd name="connsiteX1" fmla="*/ 32131 w 152291"/>
                <a:gd name="connsiteY1" fmla="*/ 0 h 427609"/>
                <a:gd name="connsiteX2" fmla="*/ 40513 w 152291"/>
                <a:gd name="connsiteY2" fmla="*/ 83185 h 427609"/>
                <a:gd name="connsiteX3" fmla="*/ 151130 w 152291"/>
                <a:gd name="connsiteY3" fmla="*/ 331089 h 427609"/>
                <a:gd name="connsiteX4" fmla="*/ 149606 w 152291"/>
                <a:gd name="connsiteY4" fmla="*/ 427609 h 427609"/>
                <a:gd name="connsiteX5" fmla="*/ 113919 w 152291"/>
                <a:gd name="connsiteY5" fmla="*/ 392430 h 427609"/>
                <a:gd name="connsiteX6" fmla="*/ 64897 w 152291"/>
                <a:gd name="connsiteY6" fmla="*/ 237109 h 427609"/>
                <a:gd name="connsiteX7" fmla="*/ 0 w 152291"/>
                <a:gd name="connsiteY7" fmla="*/ 159258 h 427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291" h="427609">
                  <a:moveTo>
                    <a:pt x="0" y="159258"/>
                  </a:moveTo>
                  <a:cubicBezTo>
                    <a:pt x="33782" y="112014"/>
                    <a:pt x="7620" y="50292"/>
                    <a:pt x="32131" y="0"/>
                  </a:cubicBezTo>
                  <a:cubicBezTo>
                    <a:pt x="33401" y="27686"/>
                    <a:pt x="26797" y="57658"/>
                    <a:pt x="40513" y="83185"/>
                  </a:cubicBezTo>
                  <a:cubicBezTo>
                    <a:pt x="86487" y="161671"/>
                    <a:pt x="105664" y="252095"/>
                    <a:pt x="151130" y="331089"/>
                  </a:cubicBezTo>
                  <a:cubicBezTo>
                    <a:pt x="153416" y="363220"/>
                    <a:pt x="152019" y="395478"/>
                    <a:pt x="149606" y="427609"/>
                  </a:cubicBezTo>
                  <a:cubicBezTo>
                    <a:pt x="136398" y="417322"/>
                    <a:pt x="119126" y="409702"/>
                    <a:pt x="113919" y="392430"/>
                  </a:cubicBezTo>
                  <a:cubicBezTo>
                    <a:pt x="93218" y="342138"/>
                    <a:pt x="82296" y="288544"/>
                    <a:pt x="64897" y="237109"/>
                  </a:cubicBezTo>
                  <a:cubicBezTo>
                    <a:pt x="54864" y="202946"/>
                    <a:pt x="28321" y="178689"/>
                    <a:pt x="0" y="159258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任意多边形: 形状 53"/>
            <p:cNvSpPr/>
            <p:nvPr/>
          </p:nvSpPr>
          <p:spPr>
            <a:xfrm>
              <a:off x="1782" y="7121"/>
              <a:ext cx="551" cy="200"/>
            </a:xfrm>
            <a:custGeom>
              <a:avLst/>
              <a:gdLst>
                <a:gd name="connsiteX0" fmla="*/ 12446 w 674497"/>
                <a:gd name="connsiteY0" fmla="*/ 0 h 244221"/>
                <a:gd name="connsiteX1" fmla="*/ 130810 w 674497"/>
                <a:gd name="connsiteY1" fmla="*/ 19304 h 244221"/>
                <a:gd name="connsiteX2" fmla="*/ 257810 w 674497"/>
                <a:gd name="connsiteY2" fmla="*/ 105410 h 244221"/>
                <a:gd name="connsiteX3" fmla="*/ 446151 w 674497"/>
                <a:gd name="connsiteY3" fmla="*/ 146431 h 244221"/>
                <a:gd name="connsiteX4" fmla="*/ 647573 w 674497"/>
                <a:gd name="connsiteY4" fmla="*/ 100203 h 244221"/>
                <a:gd name="connsiteX5" fmla="*/ 674497 w 674497"/>
                <a:gd name="connsiteY5" fmla="*/ 208153 h 244221"/>
                <a:gd name="connsiteX6" fmla="*/ 613283 w 674497"/>
                <a:gd name="connsiteY6" fmla="*/ 186563 h 244221"/>
                <a:gd name="connsiteX7" fmla="*/ 554863 w 674497"/>
                <a:gd name="connsiteY7" fmla="*/ 244221 h 244221"/>
                <a:gd name="connsiteX8" fmla="*/ 428625 w 674497"/>
                <a:gd name="connsiteY8" fmla="*/ 192532 h 244221"/>
                <a:gd name="connsiteX9" fmla="*/ 184404 w 674497"/>
                <a:gd name="connsiteY9" fmla="*/ 179451 h 244221"/>
                <a:gd name="connsiteX10" fmla="*/ 0 w 674497"/>
                <a:gd name="connsiteY10" fmla="*/ 152527 h 244221"/>
                <a:gd name="connsiteX11" fmla="*/ 38735 w 674497"/>
                <a:gd name="connsiteY11" fmla="*/ 120777 h 244221"/>
                <a:gd name="connsiteX12" fmla="*/ 12446 w 674497"/>
                <a:gd name="connsiteY12" fmla="*/ 0 h 24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4497" h="244221">
                  <a:moveTo>
                    <a:pt x="12446" y="0"/>
                  </a:moveTo>
                  <a:cubicBezTo>
                    <a:pt x="52070" y="3937"/>
                    <a:pt x="92837" y="5588"/>
                    <a:pt x="130810" y="19304"/>
                  </a:cubicBezTo>
                  <a:cubicBezTo>
                    <a:pt x="178181" y="40386"/>
                    <a:pt x="205867" y="92710"/>
                    <a:pt x="257810" y="105410"/>
                  </a:cubicBezTo>
                  <a:cubicBezTo>
                    <a:pt x="320294" y="120650"/>
                    <a:pt x="383159" y="133858"/>
                    <a:pt x="446151" y="146431"/>
                  </a:cubicBezTo>
                  <a:cubicBezTo>
                    <a:pt x="517398" y="161671"/>
                    <a:pt x="581787" y="119888"/>
                    <a:pt x="647573" y="100203"/>
                  </a:cubicBezTo>
                  <a:cubicBezTo>
                    <a:pt x="660527" y="135001"/>
                    <a:pt x="672465" y="170688"/>
                    <a:pt x="674497" y="208153"/>
                  </a:cubicBezTo>
                  <a:cubicBezTo>
                    <a:pt x="654050" y="200914"/>
                    <a:pt x="633730" y="193675"/>
                    <a:pt x="613283" y="186563"/>
                  </a:cubicBezTo>
                  <a:cubicBezTo>
                    <a:pt x="594487" y="206502"/>
                    <a:pt x="576707" y="227584"/>
                    <a:pt x="554863" y="244221"/>
                  </a:cubicBezTo>
                  <a:cubicBezTo>
                    <a:pt x="509397" y="237236"/>
                    <a:pt x="473456" y="202819"/>
                    <a:pt x="428625" y="192532"/>
                  </a:cubicBezTo>
                  <a:cubicBezTo>
                    <a:pt x="348742" y="173736"/>
                    <a:pt x="265811" y="174117"/>
                    <a:pt x="184404" y="179451"/>
                  </a:cubicBezTo>
                  <a:cubicBezTo>
                    <a:pt x="121793" y="183261"/>
                    <a:pt x="60452" y="167005"/>
                    <a:pt x="0" y="152527"/>
                  </a:cubicBezTo>
                  <a:cubicBezTo>
                    <a:pt x="12954" y="141986"/>
                    <a:pt x="25781" y="131318"/>
                    <a:pt x="38735" y="120777"/>
                  </a:cubicBezTo>
                  <a:cubicBezTo>
                    <a:pt x="26289" y="81407"/>
                    <a:pt x="17526" y="40894"/>
                    <a:pt x="12446" y="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任意多边形: 形状 54"/>
            <p:cNvSpPr/>
            <p:nvPr/>
          </p:nvSpPr>
          <p:spPr>
            <a:xfrm>
              <a:off x="3246" y="7134"/>
              <a:ext cx="252" cy="33"/>
            </a:xfrm>
            <a:custGeom>
              <a:avLst/>
              <a:gdLst>
                <a:gd name="connsiteX0" fmla="*/ 0 w 308610"/>
                <a:gd name="connsiteY0" fmla="*/ 8128 h 40895"/>
                <a:gd name="connsiteX1" fmla="*/ 71120 w 308610"/>
                <a:gd name="connsiteY1" fmla="*/ 0 h 40895"/>
                <a:gd name="connsiteX2" fmla="*/ 182245 w 308610"/>
                <a:gd name="connsiteY2" fmla="*/ 10033 h 40895"/>
                <a:gd name="connsiteX3" fmla="*/ 193421 w 308610"/>
                <a:gd name="connsiteY3" fmla="*/ 7747 h 40895"/>
                <a:gd name="connsiteX4" fmla="*/ 294132 w 308610"/>
                <a:gd name="connsiteY4" fmla="*/ 28321 h 40895"/>
                <a:gd name="connsiteX5" fmla="*/ 308610 w 308610"/>
                <a:gd name="connsiteY5" fmla="*/ 40894 h 40895"/>
                <a:gd name="connsiteX6" fmla="*/ 63500 w 308610"/>
                <a:gd name="connsiteY6" fmla="*/ 23495 h 40895"/>
                <a:gd name="connsiteX7" fmla="*/ 0 w 308610"/>
                <a:gd name="connsiteY7" fmla="*/ 8128 h 4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610" h="40895">
                  <a:moveTo>
                    <a:pt x="0" y="8128"/>
                  </a:moveTo>
                  <a:cubicBezTo>
                    <a:pt x="23749" y="6350"/>
                    <a:pt x="47371" y="3048"/>
                    <a:pt x="71120" y="0"/>
                  </a:cubicBezTo>
                  <a:cubicBezTo>
                    <a:pt x="104902" y="21844"/>
                    <a:pt x="144780" y="21590"/>
                    <a:pt x="182245" y="10033"/>
                  </a:cubicBezTo>
                  <a:lnTo>
                    <a:pt x="193421" y="7747"/>
                  </a:lnTo>
                  <a:cubicBezTo>
                    <a:pt x="227330" y="12700"/>
                    <a:pt x="260858" y="20193"/>
                    <a:pt x="294132" y="28321"/>
                  </a:cubicBezTo>
                  <a:cubicBezTo>
                    <a:pt x="297815" y="31496"/>
                    <a:pt x="305054" y="37719"/>
                    <a:pt x="308610" y="40894"/>
                  </a:cubicBezTo>
                  <a:cubicBezTo>
                    <a:pt x="226568" y="41021"/>
                    <a:pt x="145288" y="29210"/>
                    <a:pt x="63500" y="23495"/>
                  </a:cubicBezTo>
                  <a:cubicBezTo>
                    <a:pt x="41402" y="22606"/>
                    <a:pt x="20193" y="16510"/>
                    <a:pt x="0" y="8128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任意多边形: 形状 55"/>
            <p:cNvSpPr/>
            <p:nvPr/>
          </p:nvSpPr>
          <p:spPr>
            <a:xfrm>
              <a:off x="3191" y="7135"/>
              <a:ext cx="336" cy="70"/>
            </a:xfrm>
            <a:custGeom>
              <a:avLst/>
              <a:gdLst>
                <a:gd name="connsiteX0" fmla="*/ 4318 w 411352"/>
                <a:gd name="connsiteY0" fmla="*/ 0 h 85045"/>
                <a:gd name="connsiteX1" fmla="*/ 56261 w 411352"/>
                <a:gd name="connsiteY1" fmla="*/ 3429 h 85045"/>
                <a:gd name="connsiteX2" fmla="*/ 66548 w 411352"/>
                <a:gd name="connsiteY2" fmla="*/ 7366 h 85045"/>
                <a:gd name="connsiteX3" fmla="*/ 130048 w 411352"/>
                <a:gd name="connsiteY3" fmla="*/ 22733 h 85045"/>
                <a:gd name="connsiteX4" fmla="*/ 375158 w 411352"/>
                <a:gd name="connsiteY4" fmla="*/ 40132 h 85045"/>
                <a:gd name="connsiteX5" fmla="*/ 411353 w 411352"/>
                <a:gd name="connsiteY5" fmla="*/ 83439 h 85045"/>
                <a:gd name="connsiteX6" fmla="*/ 0 w 411352"/>
                <a:gd name="connsiteY6" fmla="*/ 70231 h 85045"/>
                <a:gd name="connsiteX7" fmla="*/ 4318 w 411352"/>
                <a:gd name="connsiteY7" fmla="*/ 0 h 8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352" h="85045">
                  <a:moveTo>
                    <a:pt x="4318" y="0"/>
                  </a:moveTo>
                  <a:cubicBezTo>
                    <a:pt x="21590" y="762"/>
                    <a:pt x="38989" y="1905"/>
                    <a:pt x="56261" y="3429"/>
                  </a:cubicBezTo>
                  <a:lnTo>
                    <a:pt x="66548" y="7366"/>
                  </a:lnTo>
                  <a:cubicBezTo>
                    <a:pt x="86741" y="15748"/>
                    <a:pt x="107950" y="21844"/>
                    <a:pt x="130048" y="22733"/>
                  </a:cubicBezTo>
                  <a:cubicBezTo>
                    <a:pt x="211836" y="28448"/>
                    <a:pt x="293116" y="40259"/>
                    <a:pt x="375158" y="40132"/>
                  </a:cubicBezTo>
                  <a:cubicBezTo>
                    <a:pt x="389128" y="52832"/>
                    <a:pt x="400431" y="68072"/>
                    <a:pt x="411353" y="83439"/>
                  </a:cubicBezTo>
                  <a:cubicBezTo>
                    <a:pt x="274066" y="88138"/>
                    <a:pt x="136779" y="82169"/>
                    <a:pt x="0" y="70231"/>
                  </a:cubicBezTo>
                  <a:cubicBezTo>
                    <a:pt x="1397" y="46736"/>
                    <a:pt x="2794" y="23368"/>
                    <a:pt x="4318" y="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任意多边形: 形状 56"/>
            <p:cNvSpPr/>
            <p:nvPr/>
          </p:nvSpPr>
          <p:spPr>
            <a:xfrm>
              <a:off x="988" y="7154"/>
              <a:ext cx="622" cy="347"/>
            </a:xfrm>
            <a:custGeom>
              <a:avLst/>
              <a:gdLst>
                <a:gd name="connsiteX0" fmla="*/ 25430 w 761140"/>
                <a:gd name="connsiteY0" fmla="*/ 74836 h 424340"/>
                <a:gd name="connsiteX1" fmla="*/ 234599 w 761140"/>
                <a:gd name="connsiteY1" fmla="*/ 2065 h 424340"/>
                <a:gd name="connsiteX2" fmla="*/ 384586 w 761140"/>
                <a:gd name="connsiteY2" fmla="*/ 9939 h 424340"/>
                <a:gd name="connsiteX3" fmla="*/ 696244 w 761140"/>
                <a:gd name="connsiteY3" fmla="*/ 113317 h 424340"/>
                <a:gd name="connsiteX4" fmla="*/ 761141 w 761140"/>
                <a:gd name="connsiteY4" fmla="*/ 191168 h 424340"/>
                <a:gd name="connsiteX5" fmla="*/ 703991 w 761140"/>
                <a:gd name="connsiteY5" fmla="*/ 308897 h 424340"/>
                <a:gd name="connsiteX6" fmla="*/ 563656 w 761140"/>
                <a:gd name="connsiteY6" fmla="*/ 198534 h 424340"/>
                <a:gd name="connsiteX7" fmla="*/ 498124 w 761140"/>
                <a:gd name="connsiteY7" fmla="*/ 280576 h 424340"/>
                <a:gd name="connsiteX8" fmla="*/ 413034 w 761140"/>
                <a:gd name="connsiteY8" fmla="*/ 323883 h 424340"/>
                <a:gd name="connsiteX9" fmla="*/ 388904 w 761140"/>
                <a:gd name="connsiteY9" fmla="*/ 421546 h 424340"/>
                <a:gd name="connsiteX10" fmla="*/ 287812 w 761140"/>
                <a:gd name="connsiteY10" fmla="*/ 365920 h 424340"/>
                <a:gd name="connsiteX11" fmla="*/ 317149 w 761140"/>
                <a:gd name="connsiteY11" fmla="*/ 283497 h 424340"/>
                <a:gd name="connsiteX12" fmla="*/ 209326 w 761140"/>
                <a:gd name="connsiteY12" fmla="*/ 196756 h 424340"/>
                <a:gd name="connsiteX13" fmla="*/ 258855 w 761140"/>
                <a:gd name="connsiteY13" fmla="*/ 118143 h 424340"/>
                <a:gd name="connsiteX14" fmla="*/ 221264 w 761140"/>
                <a:gd name="connsiteY14" fmla="*/ 103538 h 424340"/>
                <a:gd name="connsiteX15" fmla="*/ 182402 w 761140"/>
                <a:gd name="connsiteY15" fmla="*/ 167419 h 424340"/>
                <a:gd name="connsiteX16" fmla="*/ 104805 w 761140"/>
                <a:gd name="connsiteY16" fmla="*/ 221521 h 424340"/>
                <a:gd name="connsiteX17" fmla="*/ 188498 w 761140"/>
                <a:gd name="connsiteY17" fmla="*/ 276004 h 424340"/>
                <a:gd name="connsiteX18" fmla="*/ 34828 w 761140"/>
                <a:gd name="connsiteY18" fmla="*/ 424340 h 424340"/>
                <a:gd name="connsiteX19" fmla="*/ 21620 w 761140"/>
                <a:gd name="connsiteY19" fmla="*/ 244381 h 424340"/>
                <a:gd name="connsiteX20" fmla="*/ 25430 w 761140"/>
                <a:gd name="connsiteY20" fmla="*/ 74836 h 424340"/>
                <a:gd name="connsiteX21" fmla="*/ 132745 w 761140"/>
                <a:gd name="connsiteY21" fmla="*/ 29497 h 424340"/>
                <a:gd name="connsiteX22" fmla="*/ 55021 w 761140"/>
                <a:gd name="connsiteY22" fmla="*/ 110142 h 424340"/>
                <a:gd name="connsiteX23" fmla="*/ 69499 w 761140"/>
                <a:gd name="connsiteY23" fmla="*/ 139733 h 424340"/>
                <a:gd name="connsiteX24" fmla="*/ 147223 w 761140"/>
                <a:gd name="connsiteY24" fmla="*/ 118397 h 424340"/>
                <a:gd name="connsiteX25" fmla="*/ 221137 w 761140"/>
                <a:gd name="connsiteY25" fmla="*/ 52357 h 424340"/>
                <a:gd name="connsiteX26" fmla="*/ 221772 w 761140"/>
                <a:gd name="connsiteY26" fmla="*/ 21496 h 424340"/>
                <a:gd name="connsiteX27" fmla="*/ 132745 w 761140"/>
                <a:gd name="connsiteY27" fmla="*/ 29497 h 424340"/>
                <a:gd name="connsiteX28" fmla="*/ 578642 w 761140"/>
                <a:gd name="connsiteY28" fmla="*/ 120556 h 424340"/>
                <a:gd name="connsiteX29" fmla="*/ 613186 w 761140"/>
                <a:gd name="connsiteY29" fmla="*/ 223426 h 424340"/>
                <a:gd name="connsiteX30" fmla="*/ 642523 w 761140"/>
                <a:gd name="connsiteY30" fmla="*/ 131732 h 424340"/>
                <a:gd name="connsiteX31" fmla="*/ 578642 w 761140"/>
                <a:gd name="connsiteY31" fmla="*/ 120556 h 42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61140" h="424340">
                  <a:moveTo>
                    <a:pt x="25430" y="74836"/>
                  </a:moveTo>
                  <a:cubicBezTo>
                    <a:pt x="83215" y="26068"/>
                    <a:pt x="159542" y="2573"/>
                    <a:pt x="234599" y="2065"/>
                  </a:cubicBezTo>
                  <a:cubicBezTo>
                    <a:pt x="284510" y="2192"/>
                    <a:pt x="336072" y="-6190"/>
                    <a:pt x="384586" y="9939"/>
                  </a:cubicBezTo>
                  <a:cubicBezTo>
                    <a:pt x="489615" y="40038"/>
                    <a:pt x="608233" y="40673"/>
                    <a:pt x="696244" y="113317"/>
                  </a:cubicBezTo>
                  <a:cubicBezTo>
                    <a:pt x="724565" y="132748"/>
                    <a:pt x="751108" y="157005"/>
                    <a:pt x="761141" y="191168"/>
                  </a:cubicBezTo>
                  <a:cubicBezTo>
                    <a:pt x="744885" y="229903"/>
                    <a:pt x="749076" y="290990"/>
                    <a:pt x="703991" y="308897"/>
                  </a:cubicBezTo>
                  <a:cubicBezTo>
                    <a:pt x="643539" y="295435"/>
                    <a:pt x="587659" y="257081"/>
                    <a:pt x="563656" y="198534"/>
                  </a:cubicBezTo>
                  <a:cubicBezTo>
                    <a:pt x="542320" y="226220"/>
                    <a:pt x="522000" y="254922"/>
                    <a:pt x="498124" y="280576"/>
                  </a:cubicBezTo>
                  <a:cubicBezTo>
                    <a:pt x="475645" y="304325"/>
                    <a:pt x="442244" y="311564"/>
                    <a:pt x="413034" y="323883"/>
                  </a:cubicBezTo>
                  <a:cubicBezTo>
                    <a:pt x="413796" y="358046"/>
                    <a:pt x="405160" y="391447"/>
                    <a:pt x="388904" y="421546"/>
                  </a:cubicBezTo>
                  <a:cubicBezTo>
                    <a:pt x="354614" y="404020"/>
                    <a:pt x="320959" y="385351"/>
                    <a:pt x="287812" y="365920"/>
                  </a:cubicBezTo>
                  <a:cubicBezTo>
                    <a:pt x="300131" y="341155"/>
                    <a:pt x="341152" y="312072"/>
                    <a:pt x="317149" y="283497"/>
                  </a:cubicBezTo>
                  <a:cubicBezTo>
                    <a:pt x="276636" y="261907"/>
                    <a:pt x="216438" y="251747"/>
                    <a:pt x="209326" y="196756"/>
                  </a:cubicBezTo>
                  <a:cubicBezTo>
                    <a:pt x="221264" y="167927"/>
                    <a:pt x="240822" y="143289"/>
                    <a:pt x="258855" y="118143"/>
                  </a:cubicBezTo>
                  <a:cubicBezTo>
                    <a:pt x="246283" y="113190"/>
                    <a:pt x="233837" y="108364"/>
                    <a:pt x="221264" y="103538"/>
                  </a:cubicBezTo>
                  <a:cubicBezTo>
                    <a:pt x="208183" y="124747"/>
                    <a:pt x="195229" y="146083"/>
                    <a:pt x="182402" y="167419"/>
                  </a:cubicBezTo>
                  <a:cubicBezTo>
                    <a:pt x="150398" y="175674"/>
                    <a:pt x="118140" y="188501"/>
                    <a:pt x="104805" y="221521"/>
                  </a:cubicBezTo>
                  <a:cubicBezTo>
                    <a:pt x="132237" y="240444"/>
                    <a:pt x="160177" y="258478"/>
                    <a:pt x="188498" y="276004"/>
                  </a:cubicBezTo>
                  <a:cubicBezTo>
                    <a:pt x="150271" y="338742"/>
                    <a:pt x="71531" y="359824"/>
                    <a:pt x="34828" y="424340"/>
                  </a:cubicBezTo>
                  <a:cubicBezTo>
                    <a:pt x="39400" y="364142"/>
                    <a:pt x="41432" y="302293"/>
                    <a:pt x="21620" y="244381"/>
                  </a:cubicBezTo>
                  <a:cubicBezTo>
                    <a:pt x="5237" y="190406"/>
                    <a:pt x="-19274" y="122080"/>
                    <a:pt x="25430" y="74836"/>
                  </a:cubicBezTo>
                  <a:moveTo>
                    <a:pt x="132745" y="29497"/>
                  </a:moveTo>
                  <a:cubicBezTo>
                    <a:pt x="99598" y="48039"/>
                    <a:pt x="78643" y="81440"/>
                    <a:pt x="55021" y="110142"/>
                  </a:cubicBezTo>
                  <a:cubicBezTo>
                    <a:pt x="59847" y="119921"/>
                    <a:pt x="64673" y="129827"/>
                    <a:pt x="69499" y="139733"/>
                  </a:cubicBezTo>
                  <a:cubicBezTo>
                    <a:pt x="95534" y="133637"/>
                    <a:pt x="123347" y="131224"/>
                    <a:pt x="147223" y="118397"/>
                  </a:cubicBezTo>
                  <a:cubicBezTo>
                    <a:pt x="174147" y="99093"/>
                    <a:pt x="196499" y="74328"/>
                    <a:pt x="221137" y="52357"/>
                  </a:cubicBezTo>
                  <a:cubicBezTo>
                    <a:pt x="221264" y="44610"/>
                    <a:pt x="221645" y="29243"/>
                    <a:pt x="221772" y="21496"/>
                  </a:cubicBezTo>
                  <a:cubicBezTo>
                    <a:pt x="192180" y="22258"/>
                    <a:pt x="161066" y="18702"/>
                    <a:pt x="132745" y="29497"/>
                  </a:cubicBezTo>
                  <a:moveTo>
                    <a:pt x="578642" y="120556"/>
                  </a:moveTo>
                  <a:cubicBezTo>
                    <a:pt x="575594" y="158656"/>
                    <a:pt x="586389" y="195740"/>
                    <a:pt x="613186" y="223426"/>
                  </a:cubicBezTo>
                  <a:cubicBezTo>
                    <a:pt x="625124" y="193581"/>
                    <a:pt x="634522" y="162847"/>
                    <a:pt x="642523" y="131732"/>
                  </a:cubicBezTo>
                  <a:cubicBezTo>
                    <a:pt x="621441" y="126779"/>
                    <a:pt x="600105" y="123096"/>
                    <a:pt x="578642" y="120556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任意多边形: 形状 57"/>
            <p:cNvSpPr/>
            <p:nvPr/>
          </p:nvSpPr>
          <p:spPr>
            <a:xfrm>
              <a:off x="2450" y="7157"/>
              <a:ext cx="92" cy="76"/>
            </a:xfrm>
            <a:custGeom>
              <a:avLst/>
              <a:gdLst>
                <a:gd name="connsiteX0" fmla="*/ 64008 w 112267"/>
                <a:gd name="connsiteY0" fmla="*/ 5969 h 93472"/>
                <a:gd name="connsiteX1" fmla="*/ 112268 w 112267"/>
                <a:gd name="connsiteY1" fmla="*/ 0 h 93472"/>
                <a:gd name="connsiteX2" fmla="*/ 66040 w 112267"/>
                <a:gd name="connsiteY2" fmla="*/ 31623 h 93472"/>
                <a:gd name="connsiteX3" fmla="*/ 87757 w 112267"/>
                <a:gd name="connsiteY3" fmla="*/ 61214 h 93472"/>
                <a:gd name="connsiteX4" fmla="*/ 59817 w 112267"/>
                <a:gd name="connsiteY4" fmla="*/ 93472 h 93472"/>
                <a:gd name="connsiteX5" fmla="*/ 19685 w 112267"/>
                <a:gd name="connsiteY5" fmla="*/ 62484 h 93472"/>
                <a:gd name="connsiteX6" fmla="*/ 0 w 112267"/>
                <a:gd name="connsiteY6" fmla="*/ 39497 h 93472"/>
                <a:gd name="connsiteX7" fmla="*/ 64008 w 112267"/>
                <a:gd name="connsiteY7" fmla="*/ 5969 h 9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267" h="93472">
                  <a:moveTo>
                    <a:pt x="64008" y="5969"/>
                  </a:moveTo>
                  <a:cubicBezTo>
                    <a:pt x="80010" y="3429"/>
                    <a:pt x="96012" y="1397"/>
                    <a:pt x="112268" y="0"/>
                  </a:cubicBezTo>
                  <a:cubicBezTo>
                    <a:pt x="96774" y="10541"/>
                    <a:pt x="81407" y="21082"/>
                    <a:pt x="66040" y="31623"/>
                  </a:cubicBezTo>
                  <a:cubicBezTo>
                    <a:pt x="73152" y="41402"/>
                    <a:pt x="80518" y="51308"/>
                    <a:pt x="87757" y="61214"/>
                  </a:cubicBezTo>
                  <a:cubicBezTo>
                    <a:pt x="78359" y="71882"/>
                    <a:pt x="69088" y="82550"/>
                    <a:pt x="59817" y="93472"/>
                  </a:cubicBezTo>
                  <a:cubicBezTo>
                    <a:pt x="46228" y="83439"/>
                    <a:pt x="32639" y="73406"/>
                    <a:pt x="19685" y="62484"/>
                  </a:cubicBezTo>
                  <a:cubicBezTo>
                    <a:pt x="12954" y="54864"/>
                    <a:pt x="6477" y="47244"/>
                    <a:pt x="0" y="39497"/>
                  </a:cubicBezTo>
                  <a:cubicBezTo>
                    <a:pt x="21082" y="27813"/>
                    <a:pt x="42164" y="16256"/>
                    <a:pt x="64008" y="5969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任意多边形: 形状 58"/>
            <p:cNvSpPr/>
            <p:nvPr/>
          </p:nvSpPr>
          <p:spPr>
            <a:xfrm>
              <a:off x="2498" y="7157"/>
              <a:ext cx="95" cy="76"/>
            </a:xfrm>
            <a:custGeom>
              <a:avLst/>
              <a:gdLst>
                <a:gd name="connsiteX0" fmla="*/ 52451 w 115697"/>
                <a:gd name="connsiteY0" fmla="*/ 0 h 93472"/>
                <a:gd name="connsiteX1" fmla="*/ 115697 w 115697"/>
                <a:gd name="connsiteY1" fmla="*/ 46228 h 93472"/>
                <a:gd name="connsiteX2" fmla="*/ 0 w 115697"/>
                <a:gd name="connsiteY2" fmla="*/ 93472 h 93472"/>
                <a:gd name="connsiteX3" fmla="*/ 27940 w 115697"/>
                <a:gd name="connsiteY3" fmla="*/ 61214 h 93472"/>
                <a:gd name="connsiteX4" fmla="*/ 6223 w 115697"/>
                <a:gd name="connsiteY4" fmla="*/ 31623 h 93472"/>
                <a:gd name="connsiteX5" fmla="*/ 52451 w 115697"/>
                <a:gd name="connsiteY5" fmla="*/ 0 h 9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697" h="93472">
                  <a:moveTo>
                    <a:pt x="52451" y="0"/>
                  </a:moveTo>
                  <a:cubicBezTo>
                    <a:pt x="77724" y="8890"/>
                    <a:pt x="97536" y="27051"/>
                    <a:pt x="115697" y="46228"/>
                  </a:cubicBezTo>
                  <a:cubicBezTo>
                    <a:pt x="77470" y="62738"/>
                    <a:pt x="38735" y="78105"/>
                    <a:pt x="0" y="93472"/>
                  </a:cubicBezTo>
                  <a:cubicBezTo>
                    <a:pt x="9271" y="82550"/>
                    <a:pt x="18542" y="71882"/>
                    <a:pt x="27940" y="61214"/>
                  </a:cubicBezTo>
                  <a:cubicBezTo>
                    <a:pt x="20701" y="51308"/>
                    <a:pt x="13335" y="41402"/>
                    <a:pt x="6223" y="31623"/>
                  </a:cubicBezTo>
                  <a:cubicBezTo>
                    <a:pt x="21590" y="21082"/>
                    <a:pt x="36957" y="10541"/>
                    <a:pt x="52451" y="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任意多边形: 形状 59"/>
            <p:cNvSpPr/>
            <p:nvPr/>
          </p:nvSpPr>
          <p:spPr>
            <a:xfrm>
              <a:off x="1033" y="7171"/>
              <a:ext cx="136" cy="97"/>
            </a:xfrm>
            <a:custGeom>
              <a:avLst/>
              <a:gdLst>
                <a:gd name="connsiteX0" fmla="*/ 77724 w 166750"/>
                <a:gd name="connsiteY0" fmla="*/ 8001 h 118236"/>
                <a:gd name="connsiteX1" fmla="*/ 166751 w 166750"/>
                <a:gd name="connsiteY1" fmla="*/ 0 h 118236"/>
                <a:gd name="connsiteX2" fmla="*/ 166116 w 166750"/>
                <a:gd name="connsiteY2" fmla="*/ 30861 h 118236"/>
                <a:gd name="connsiteX3" fmla="*/ 92202 w 166750"/>
                <a:gd name="connsiteY3" fmla="*/ 96901 h 118236"/>
                <a:gd name="connsiteX4" fmla="*/ 14478 w 166750"/>
                <a:gd name="connsiteY4" fmla="*/ 118237 h 118236"/>
                <a:gd name="connsiteX5" fmla="*/ 0 w 166750"/>
                <a:gd name="connsiteY5" fmla="*/ 88646 h 118236"/>
                <a:gd name="connsiteX6" fmla="*/ 77724 w 166750"/>
                <a:gd name="connsiteY6" fmla="*/ 8001 h 11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750" h="118236">
                  <a:moveTo>
                    <a:pt x="77724" y="8001"/>
                  </a:moveTo>
                  <a:cubicBezTo>
                    <a:pt x="106045" y="-2794"/>
                    <a:pt x="137160" y="762"/>
                    <a:pt x="166751" y="0"/>
                  </a:cubicBezTo>
                  <a:cubicBezTo>
                    <a:pt x="166624" y="7747"/>
                    <a:pt x="166243" y="23114"/>
                    <a:pt x="166116" y="30861"/>
                  </a:cubicBezTo>
                  <a:cubicBezTo>
                    <a:pt x="141478" y="52832"/>
                    <a:pt x="119126" y="77597"/>
                    <a:pt x="92202" y="96901"/>
                  </a:cubicBezTo>
                  <a:cubicBezTo>
                    <a:pt x="68326" y="109728"/>
                    <a:pt x="40513" y="112141"/>
                    <a:pt x="14478" y="118237"/>
                  </a:cubicBezTo>
                  <a:cubicBezTo>
                    <a:pt x="9652" y="108331"/>
                    <a:pt x="4826" y="98425"/>
                    <a:pt x="0" y="88646"/>
                  </a:cubicBezTo>
                  <a:cubicBezTo>
                    <a:pt x="23622" y="59944"/>
                    <a:pt x="44577" y="26543"/>
                    <a:pt x="77724" y="8001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任意多边形: 形状 60"/>
            <p:cNvSpPr/>
            <p:nvPr/>
          </p:nvSpPr>
          <p:spPr>
            <a:xfrm>
              <a:off x="986" y="7238"/>
              <a:ext cx="789" cy="522"/>
            </a:xfrm>
            <a:custGeom>
              <a:avLst/>
              <a:gdLst>
                <a:gd name="connsiteX0" fmla="*/ 185279 w 964805"/>
                <a:gd name="connsiteY0" fmla="*/ 63881 h 638048"/>
                <a:gd name="connsiteX1" fmla="*/ 224141 w 964805"/>
                <a:gd name="connsiteY1" fmla="*/ 0 h 638048"/>
                <a:gd name="connsiteX2" fmla="*/ 261733 w 964805"/>
                <a:gd name="connsiteY2" fmla="*/ 14605 h 638048"/>
                <a:gd name="connsiteX3" fmla="*/ 212203 w 964805"/>
                <a:gd name="connsiteY3" fmla="*/ 93218 h 638048"/>
                <a:gd name="connsiteX4" fmla="*/ 320026 w 964805"/>
                <a:gd name="connsiteY4" fmla="*/ 179959 h 638048"/>
                <a:gd name="connsiteX5" fmla="*/ 290689 w 964805"/>
                <a:gd name="connsiteY5" fmla="*/ 262382 h 638048"/>
                <a:gd name="connsiteX6" fmla="*/ 391781 w 964805"/>
                <a:gd name="connsiteY6" fmla="*/ 318008 h 638048"/>
                <a:gd name="connsiteX7" fmla="*/ 415911 w 964805"/>
                <a:gd name="connsiteY7" fmla="*/ 220345 h 638048"/>
                <a:gd name="connsiteX8" fmla="*/ 501001 w 964805"/>
                <a:gd name="connsiteY8" fmla="*/ 177038 h 638048"/>
                <a:gd name="connsiteX9" fmla="*/ 566533 w 964805"/>
                <a:gd name="connsiteY9" fmla="*/ 94996 h 638048"/>
                <a:gd name="connsiteX10" fmla="*/ 706868 w 964805"/>
                <a:gd name="connsiteY10" fmla="*/ 205359 h 638048"/>
                <a:gd name="connsiteX11" fmla="*/ 764018 w 964805"/>
                <a:gd name="connsiteY11" fmla="*/ 87630 h 638048"/>
                <a:gd name="connsiteX12" fmla="*/ 813040 w 964805"/>
                <a:gd name="connsiteY12" fmla="*/ 242951 h 638048"/>
                <a:gd name="connsiteX13" fmla="*/ 848727 w 964805"/>
                <a:gd name="connsiteY13" fmla="*/ 278130 h 638048"/>
                <a:gd name="connsiteX14" fmla="*/ 850251 w 964805"/>
                <a:gd name="connsiteY14" fmla="*/ 181610 h 638048"/>
                <a:gd name="connsiteX15" fmla="*/ 856474 w 964805"/>
                <a:gd name="connsiteY15" fmla="*/ 307721 h 638048"/>
                <a:gd name="connsiteX16" fmla="*/ 815580 w 964805"/>
                <a:gd name="connsiteY16" fmla="*/ 287528 h 638048"/>
                <a:gd name="connsiteX17" fmla="*/ 810754 w 964805"/>
                <a:gd name="connsiteY17" fmla="*/ 400685 h 638048"/>
                <a:gd name="connsiteX18" fmla="*/ 912354 w 964805"/>
                <a:gd name="connsiteY18" fmla="*/ 459613 h 638048"/>
                <a:gd name="connsiteX19" fmla="*/ 964805 w 964805"/>
                <a:gd name="connsiteY19" fmla="*/ 608330 h 638048"/>
                <a:gd name="connsiteX20" fmla="*/ 878191 w 964805"/>
                <a:gd name="connsiteY20" fmla="*/ 482981 h 638048"/>
                <a:gd name="connsiteX21" fmla="*/ 875905 w 964805"/>
                <a:gd name="connsiteY21" fmla="*/ 616839 h 638048"/>
                <a:gd name="connsiteX22" fmla="*/ 874762 w 964805"/>
                <a:gd name="connsiteY22" fmla="*/ 638048 h 638048"/>
                <a:gd name="connsiteX23" fmla="*/ 808849 w 964805"/>
                <a:gd name="connsiteY23" fmla="*/ 613537 h 638048"/>
                <a:gd name="connsiteX24" fmla="*/ 702296 w 964805"/>
                <a:gd name="connsiteY24" fmla="*/ 377825 h 638048"/>
                <a:gd name="connsiteX25" fmla="*/ 647305 w 964805"/>
                <a:gd name="connsiteY25" fmla="*/ 361315 h 638048"/>
                <a:gd name="connsiteX26" fmla="*/ 618857 w 964805"/>
                <a:gd name="connsiteY26" fmla="*/ 495935 h 638048"/>
                <a:gd name="connsiteX27" fmla="*/ 539228 w 964805"/>
                <a:gd name="connsiteY27" fmla="*/ 433451 h 638048"/>
                <a:gd name="connsiteX28" fmla="*/ 461631 w 964805"/>
                <a:gd name="connsiteY28" fmla="*/ 428625 h 638048"/>
                <a:gd name="connsiteX29" fmla="*/ 460234 w 964805"/>
                <a:gd name="connsiteY29" fmla="*/ 336677 h 638048"/>
                <a:gd name="connsiteX30" fmla="*/ 301992 w 964805"/>
                <a:gd name="connsiteY30" fmla="*/ 337058 h 638048"/>
                <a:gd name="connsiteX31" fmla="*/ 211441 w 964805"/>
                <a:gd name="connsiteY31" fmla="*/ 286385 h 638048"/>
                <a:gd name="connsiteX32" fmla="*/ 157339 w 964805"/>
                <a:gd name="connsiteY32" fmla="*/ 407670 h 638048"/>
                <a:gd name="connsiteX33" fmla="*/ 136257 w 964805"/>
                <a:gd name="connsiteY33" fmla="*/ 426212 h 638048"/>
                <a:gd name="connsiteX34" fmla="*/ 131685 w 964805"/>
                <a:gd name="connsiteY34" fmla="*/ 544195 h 638048"/>
                <a:gd name="connsiteX35" fmla="*/ 73646 w 964805"/>
                <a:gd name="connsiteY35" fmla="*/ 429387 h 638048"/>
                <a:gd name="connsiteX36" fmla="*/ 54977 w 964805"/>
                <a:gd name="connsiteY36" fmla="*/ 439166 h 638048"/>
                <a:gd name="connsiteX37" fmla="*/ 46341 w 964805"/>
                <a:gd name="connsiteY37" fmla="*/ 564896 h 638048"/>
                <a:gd name="connsiteX38" fmla="*/ 367 w 964805"/>
                <a:gd name="connsiteY38" fmla="*/ 565023 h 638048"/>
                <a:gd name="connsiteX39" fmla="*/ 37705 w 964805"/>
                <a:gd name="connsiteY39" fmla="*/ 320802 h 638048"/>
                <a:gd name="connsiteX40" fmla="*/ 191375 w 964805"/>
                <a:gd name="connsiteY40" fmla="*/ 172466 h 638048"/>
                <a:gd name="connsiteX41" fmla="*/ 107682 w 964805"/>
                <a:gd name="connsiteY41" fmla="*/ 117983 h 638048"/>
                <a:gd name="connsiteX42" fmla="*/ 185279 w 964805"/>
                <a:gd name="connsiteY42" fmla="*/ 63881 h 638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64805" h="638048">
                  <a:moveTo>
                    <a:pt x="185279" y="63881"/>
                  </a:moveTo>
                  <a:cubicBezTo>
                    <a:pt x="198106" y="42545"/>
                    <a:pt x="211060" y="21209"/>
                    <a:pt x="224141" y="0"/>
                  </a:cubicBezTo>
                  <a:cubicBezTo>
                    <a:pt x="236714" y="4826"/>
                    <a:pt x="249160" y="9652"/>
                    <a:pt x="261733" y="14605"/>
                  </a:cubicBezTo>
                  <a:cubicBezTo>
                    <a:pt x="243699" y="39751"/>
                    <a:pt x="224141" y="64389"/>
                    <a:pt x="212203" y="93218"/>
                  </a:cubicBezTo>
                  <a:cubicBezTo>
                    <a:pt x="219315" y="148209"/>
                    <a:pt x="279513" y="158369"/>
                    <a:pt x="320026" y="179959"/>
                  </a:cubicBezTo>
                  <a:cubicBezTo>
                    <a:pt x="344029" y="208534"/>
                    <a:pt x="303008" y="237617"/>
                    <a:pt x="290689" y="262382"/>
                  </a:cubicBezTo>
                  <a:cubicBezTo>
                    <a:pt x="323836" y="281813"/>
                    <a:pt x="357491" y="300482"/>
                    <a:pt x="391781" y="318008"/>
                  </a:cubicBezTo>
                  <a:cubicBezTo>
                    <a:pt x="408037" y="287909"/>
                    <a:pt x="416673" y="254508"/>
                    <a:pt x="415911" y="220345"/>
                  </a:cubicBezTo>
                  <a:cubicBezTo>
                    <a:pt x="445121" y="208026"/>
                    <a:pt x="478522" y="200787"/>
                    <a:pt x="501001" y="177038"/>
                  </a:cubicBezTo>
                  <a:cubicBezTo>
                    <a:pt x="524877" y="151384"/>
                    <a:pt x="545197" y="122682"/>
                    <a:pt x="566533" y="94996"/>
                  </a:cubicBezTo>
                  <a:cubicBezTo>
                    <a:pt x="590536" y="153543"/>
                    <a:pt x="646416" y="191897"/>
                    <a:pt x="706868" y="205359"/>
                  </a:cubicBezTo>
                  <a:cubicBezTo>
                    <a:pt x="751953" y="187452"/>
                    <a:pt x="747762" y="126365"/>
                    <a:pt x="764018" y="87630"/>
                  </a:cubicBezTo>
                  <a:cubicBezTo>
                    <a:pt x="781417" y="139065"/>
                    <a:pt x="792339" y="192659"/>
                    <a:pt x="813040" y="242951"/>
                  </a:cubicBezTo>
                  <a:cubicBezTo>
                    <a:pt x="818247" y="260223"/>
                    <a:pt x="835519" y="267843"/>
                    <a:pt x="848727" y="278130"/>
                  </a:cubicBezTo>
                  <a:cubicBezTo>
                    <a:pt x="851140" y="245999"/>
                    <a:pt x="852537" y="213741"/>
                    <a:pt x="850251" y="181610"/>
                  </a:cubicBezTo>
                  <a:cubicBezTo>
                    <a:pt x="872476" y="220853"/>
                    <a:pt x="867396" y="265938"/>
                    <a:pt x="856474" y="307721"/>
                  </a:cubicBezTo>
                  <a:cubicBezTo>
                    <a:pt x="842885" y="300990"/>
                    <a:pt x="829296" y="294259"/>
                    <a:pt x="815580" y="287528"/>
                  </a:cubicBezTo>
                  <a:cubicBezTo>
                    <a:pt x="812532" y="325120"/>
                    <a:pt x="810500" y="362839"/>
                    <a:pt x="810754" y="400685"/>
                  </a:cubicBezTo>
                  <a:cubicBezTo>
                    <a:pt x="845806" y="416687"/>
                    <a:pt x="894066" y="420497"/>
                    <a:pt x="912354" y="459613"/>
                  </a:cubicBezTo>
                  <a:cubicBezTo>
                    <a:pt x="938389" y="505714"/>
                    <a:pt x="951724" y="557403"/>
                    <a:pt x="964805" y="608330"/>
                  </a:cubicBezTo>
                  <a:cubicBezTo>
                    <a:pt x="933944" y="567944"/>
                    <a:pt x="907401" y="524637"/>
                    <a:pt x="878191" y="482981"/>
                  </a:cubicBezTo>
                  <a:cubicBezTo>
                    <a:pt x="877048" y="527558"/>
                    <a:pt x="877556" y="572135"/>
                    <a:pt x="875905" y="616839"/>
                  </a:cubicBezTo>
                  <a:cubicBezTo>
                    <a:pt x="875651" y="622046"/>
                    <a:pt x="875016" y="632714"/>
                    <a:pt x="874762" y="638048"/>
                  </a:cubicBezTo>
                  <a:cubicBezTo>
                    <a:pt x="851521" y="634492"/>
                    <a:pt x="821041" y="639191"/>
                    <a:pt x="808849" y="613537"/>
                  </a:cubicBezTo>
                  <a:cubicBezTo>
                    <a:pt x="765161" y="538861"/>
                    <a:pt x="753350" y="448691"/>
                    <a:pt x="702296" y="377825"/>
                  </a:cubicBezTo>
                  <a:cubicBezTo>
                    <a:pt x="689850" y="360426"/>
                    <a:pt x="665593" y="365506"/>
                    <a:pt x="647305" y="361315"/>
                  </a:cubicBezTo>
                  <a:cubicBezTo>
                    <a:pt x="636764" y="406019"/>
                    <a:pt x="630287" y="451485"/>
                    <a:pt x="618857" y="495935"/>
                  </a:cubicBezTo>
                  <a:cubicBezTo>
                    <a:pt x="588631" y="480060"/>
                    <a:pt x="561199" y="459613"/>
                    <a:pt x="539228" y="433451"/>
                  </a:cubicBezTo>
                  <a:cubicBezTo>
                    <a:pt x="513574" y="435991"/>
                    <a:pt x="481951" y="451866"/>
                    <a:pt x="461631" y="428625"/>
                  </a:cubicBezTo>
                  <a:cubicBezTo>
                    <a:pt x="456297" y="398272"/>
                    <a:pt x="458710" y="367284"/>
                    <a:pt x="460234" y="336677"/>
                  </a:cubicBezTo>
                  <a:cubicBezTo>
                    <a:pt x="407529" y="337693"/>
                    <a:pt x="354570" y="342773"/>
                    <a:pt x="301992" y="337058"/>
                  </a:cubicBezTo>
                  <a:cubicBezTo>
                    <a:pt x="268337" y="327533"/>
                    <a:pt x="241286" y="303530"/>
                    <a:pt x="211441" y="286385"/>
                  </a:cubicBezTo>
                  <a:cubicBezTo>
                    <a:pt x="177278" y="319786"/>
                    <a:pt x="197725" y="379476"/>
                    <a:pt x="157339" y="407670"/>
                  </a:cubicBezTo>
                  <a:cubicBezTo>
                    <a:pt x="152132" y="412369"/>
                    <a:pt x="141591" y="421640"/>
                    <a:pt x="136257" y="426212"/>
                  </a:cubicBezTo>
                  <a:cubicBezTo>
                    <a:pt x="134606" y="465582"/>
                    <a:pt x="132701" y="504825"/>
                    <a:pt x="131685" y="544195"/>
                  </a:cubicBezTo>
                  <a:cubicBezTo>
                    <a:pt x="109714" y="507365"/>
                    <a:pt x="105777" y="459359"/>
                    <a:pt x="73646" y="429387"/>
                  </a:cubicBezTo>
                  <a:cubicBezTo>
                    <a:pt x="68947" y="431800"/>
                    <a:pt x="59676" y="436753"/>
                    <a:pt x="54977" y="439166"/>
                  </a:cubicBezTo>
                  <a:cubicBezTo>
                    <a:pt x="50151" y="480949"/>
                    <a:pt x="51802" y="523113"/>
                    <a:pt x="46341" y="564896"/>
                  </a:cubicBezTo>
                  <a:cubicBezTo>
                    <a:pt x="30974" y="565023"/>
                    <a:pt x="15734" y="565023"/>
                    <a:pt x="367" y="565023"/>
                  </a:cubicBezTo>
                  <a:cubicBezTo>
                    <a:pt x="6971" y="483870"/>
                    <a:pt x="-18937" y="389128"/>
                    <a:pt x="37705" y="320802"/>
                  </a:cubicBezTo>
                  <a:cubicBezTo>
                    <a:pt x="74408" y="256286"/>
                    <a:pt x="153148" y="235204"/>
                    <a:pt x="191375" y="172466"/>
                  </a:cubicBezTo>
                  <a:cubicBezTo>
                    <a:pt x="163054" y="154940"/>
                    <a:pt x="135114" y="136906"/>
                    <a:pt x="107682" y="117983"/>
                  </a:cubicBezTo>
                  <a:cubicBezTo>
                    <a:pt x="121017" y="84963"/>
                    <a:pt x="153275" y="72136"/>
                    <a:pt x="185279" y="63881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任意多边形: 形状 61"/>
            <p:cNvSpPr/>
            <p:nvPr/>
          </p:nvSpPr>
          <p:spPr>
            <a:xfrm>
              <a:off x="1461" y="7252"/>
              <a:ext cx="53" cy="84"/>
            </a:xfrm>
            <a:custGeom>
              <a:avLst/>
              <a:gdLst>
                <a:gd name="connsiteX0" fmla="*/ 500 w 64381"/>
                <a:gd name="connsiteY0" fmla="*/ 0 h 102870"/>
                <a:gd name="connsiteX1" fmla="*/ 64382 w 64381"/>
                <a:gd name="connsiteY1" fmla="*/ 11176 h 102870"/>
                <a:gd name="connsiteX2" fmla="*/ 35045 w 64381"/>
                <a:gd name="connsiteY2" fmla="*/ 102870 h 102870"/>
                <a:gd name="connsiteX3" fmla="*/ 500 w 64381"/>
                <a:gd name="connsiteY3" fmla="*/ 0 h 10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381" h="102870">
                  <a:moveTo>
                    <a:pt x="500" y="0"/>
                  </a:moveTo>
                  <a:cubicBezTo>
                    <a:pt x="21964" y="2540"/>
                    <a:pt x="43300" y="6223"/>
                    <a:pt x="64382" y="11176"/>
                  </a:cubicBezTo>
                  <a:cubicBezTo>
                    <a:pt x="56381" y="42291"/>
                    <a:pt x="46983" y="73025"/>
                    <a:pt x="35045" y="102870"/>
                  </a:cubicBezTo>
                  <a:cubicBezTo>
                    <a:pt x="8247" y="75184"/>
                    <a:pt x="-2547" y="38100"/>
                    <a:pt x="500" y="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任意多边形: 形状 62"/>
            <p:cNvSpPr/>
            <p:nvPr/>
          </p:nvSpPr>
          <p:spPr>
            <a:xfrm>
              <a:off x="2647" y="7283"/>
              <a:ext cx="77" cy="50"/>
            </a:xfrm>
            <a:custGeom>
              <a:avLst/>
              <a:gdLst>
                <a:gd name="connsiteX0" fmla="*/ 0 w 94360"/>
                <a:gd name="connsiteY0" fmla="*/ 1905 h 61086"/>
                <a:gd name="connsiteX1" fmla="*/ 8001 w 94360"/>
                <a:gd name="connsiteY1" fmla="*/ 2159 h 61086"/>
                <a:gd name="connsiteX2" fmla="*/ 85344 w 94360"/>
                <a:gd name="connsiteY2" fmla="*/ 762 h 61086"/>
                <a:gd name="connsiteX3" fmla="*/ 94361 w 94360"/>
                <a:gd name="connsiteY3" fmla="*/ 0 h 61086"/>
                <a:gd name="connsiteX4" fmla="*/ 82296 w 94360"/>
                <a:gd name="connsiteY4" fmla="*/ 61087 h 61086"/>
                <a:gd name="connsiteX5" fmla="*/ 25019 w 94360"/>
                <a:gd name="connsiteY5" fmla="*/ 60833 h 61086"/>
                <a:gd name="connsiteX6" fmla="*/ 0 w 94360"/>
                <a:gd name="connsiteY6" fmla="*/ 1905 h 6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360" h="61086">
                  <a:moveTo>
                    <a:pt x="0" y="1905"/>
                  </a:moveTo>
                  <a:lnTo>
                    <a:pt x="8001" y="2159"/>
                  </a:lnTo>
                  <a:cubicBezTo>
                    <a:pt x="33782" y="3429"/>
                    <a:pt x="59690" y="2921"/>
                    <a:pt x="85344" y="762"/>
                  </a:cubicBezTo>
                  <a:lnTo>
                    <a:pt x="94361" y="0"/>
                  </a:lnTo>
                  <a:cubicBezTo>
                    <a:pt x="90170" y="20320"/>
                    <a:pt x="86106" y="40640"/>
                    <a:pt x="82296" y="61087"/>
                  </a:cubicBezTo>
                  <a:cubicBezTo>
                    <a:pt x="63119" y="61087"/>
                    <a:pt x="44069" y="60960"/>
                    <a:pt x="25019" y="60833"/>
                  </a:cubicBezTo>
                  <a:cubicBezTo>
                    <a:pt x="16891" y="41021"/>
                    <a:pt x="8636" y="21336"/>
                    <a:pt x="0" y="1905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任意多边形: 形状 63"/>
            <p:cNvSpPr/>
            <p:nvPr/>
          </p:nvSpPr>
          <p:spPr>
            <a:xfrm>
              <a:off x="3294" y="7279"/>
              <a:ext cx="160" cy="186"/>
            </a:xfrm>
            <a:custGeom>
              <a:avLst/>
              <a:gdLst>
                <a:gd name="connsiteX0" fmla="*/ 32621 w 195688"/>
                <a:gd name="connsiteY0" fmla="*/ 0 h 227838"/>
                <a:gd name="connsiteX1" fmla="*/ 172194 w 195688"/>
                <a:gd name="connsiteY1" fmla="*/ 27940 h 227838"/>
                <a:gd name="connsiteX2" fmla="*/ 195689 w 195688"/>
                <a:gd name="connsiteY2" fmla="*/ 212090 h 227838"/>
                <a:gd name="connsiteX3" fmla="*/ 158732 w 195688"/>
                <a:gd name="connsiteY3" fmla="*/ 195707 h 227838"/>
                <a:gd name="connsiteX4" fmla="*/ 122410 w 195688"/>
                <a:gd name="connsiteY4" fmla="*/ 227838 h 227838"/>
                <a:gd name="connsiteX5" fmla="*/ 77325 w 195688"/>
                <a:gd name="connsiteY5" fmla="*/ 133350 h 227838"/>
                <a:gd name="connsiteX6" fmla="*/ 744 w 195688"/>
                <a:gd name="connsiteY6" fmla="*/ 79502 h 227838"/>
                <a:gd name="connsiteX7" fmla="*/ 32621 w 195688"/>
                <a:gd name="connsiteY7" fmla="*/ 0 h 22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688" h="227838">
                  <a:moveTo>
                    <a:pt x="32621" y="0"/>
                  </a:moveTo>
                  <a:cubicBezTo>
                    <a:pt x="79357" y="5715"/>
                    <a:pt x="130410" y="3175"/>
                    <a:pt x="172194" y="27940"/>
                  </a:cubicBezTo>
                  <a:cubicBezTo>
                    <a:pt x="205087" y="82677"/>
                    <a:pt x="192387" y="151003"/>
                    <a:pt x="195689" y="212090"/>
                  </a:cubicBezTo>
                  <a:cubicBezTo>
                    <a:pt x="183370" y="206629"/>
                    <a:pt x="171051" y="201168"/>
                    <a:pt x="158732" y="195707"/>
                  </a:cubicBezTo>
                  <a:cubicBezTo>
                    <a:pt x="146413" y="206248"/>
                    <a:pt x="134348" y="216916"/>
                    <a:pt x="122410" y="227838"/>
                  </a:cubicBezTo>
                  <a:cubicBezTo>
                    <a:pt x="102090" y="199009"/>
                    <a:pt x="88373" y="166624"/>
                    <a:pt x="77325" y="133350"/>
                  </a:cubicBezTo>
                  <a:cubicBezTo>
                    <a:pt x="52179" y="114935"/>
                    <a:pt x="8998" y="115189"/>
                    <a:pt x="744" y="79502"/>
                  </a:cubicBezTo>
                  <a:cubicBezTo>
                    <a:pt x="-4717" y="49657"/>
                    <a:pt x="21317" y="25654"/>
                    <a:pt x="32621" y="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任意多边形: 形状 64"/>
            <p:cNvSpPr/>
            <p:nvPr/>
          </p:nvSpPr>
          <p:spPr>
            <a:xfrm>
              <a:off x="3490" y="7296"/>
              <a:ext cx="140" cy="241"/>
            </a:xfrm>
            <a:custGeom>
              <a:avLst/>
              <a:gdLst>
                <a:gd name="connsiteX0" fmla="*/ 10033 w 171605"/>
                <a:gd name="connsiteY0" fmla="*/ 25908 h 295021"/>
                <a:gd name="connsiteX1" fmla="*/ 94996 w 171605"/>
                <a:gd name="connsiteY1" fmla="*/ 0 h 295021"/>
                <a:gd name="connsiteX2" fmla="*/ 130429 w 171605"/>
                <a:gd name="connsiteY2" fmla="*/ 71882 h 295021"/>
                <a:gd name="connsiteX3" fmla="*/ 170434 w 171605"/>
                <a:gd name="connsiteY3" fmla="*/ 136271 h 295021"/>
                <a:gd name="connsiteX4" fmla="*/ 116586 w 171605"/>
                <a:gd name="connsiteY4" fmla="*/ 285877 h 295021"/>
                <a:gd name="connsiteX5" fmla="*/ 39243 w 171605"/>
                <a:gd name="connsiteY5" fmla="*/ 256540 h 295021"/>
                <a:gd name="connsiteX6" fmla="*/ 0 w 171605"/>
                <a:gd name="connsiteY6" fmla="*/ 146685 h 295021"/>
                <a:gd name="connsiteX7" fmla="*/ 10033 w 171605"/>
                <a:gd name="connsiteY7" fmla="*/ 25908 h 29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605" h="295021">
                  <a:moveTo>
                    <a:pt x="10033" y="25908"/>
                  </a:moveTo>
                  <a:cubicBezTo>
                    <a:pt x="37719" y="15494"/>
                    <a:pt x="66167" y="6985"/>
                    <a:pt x="94996" y="0"/>
                  </a:cubicBezTo>
                  <a:cubicBezTo>
                    <a:pt x="109855" y="22352"/>
                    <a:pt x="120269" y="47117"/>
                    <a:pt x="130429" y="71882"/>
                  </a:cubicBezTo>
                  <a:cubicBezTo>
                    <a:pt x="140208" y="95758"/>
                    <a:pt x="172339" y="107442"/>
                    <a:pt x="170434" y="136271"/>
                  </a:cubicBezTo>
                  <a:cubicBezTo>
                    <a:pt x="174625" y="189992"/>
                    <a:pt x="169926" y="256794"/>
                    <a:pt x="116586" y="285877"/>
                  </a:cubicBezTo>
                  <a:cubicBezTo>
                    <a:pt x="88773" y="310134"/>
                    <a:pt x="54483" y="281178"/>
                    <a:pt x="39243" y="256540"/>
                  </a:cubicBezTo>
                  <a:cubicBezTo>
                    <a:pt x="19431" y="223139"/>
                    <a:pt x="3302" y="185674"/>
                    <a:pt x="0" y="146685"/>
                  </a:cubicBezTo>
                  <a:cubicBezTo>
                    <a:pt x="5588" y="106680"/>
                    <a:pt x="13335" y="66675"/>
                    <a:pt x="10033" y="25908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任意多边形: 形状 65"/>
            <p:cNvSpPr/>
            <p:nvPr/>
          </p:nvSpPr>
          <p:spPr>
            <a:xfrm>
              <a:off x="2632" y="7309"/>
              <a:ext cx="19" cy="32"/>
            </a:xfrm>
            <a:custGeom>
              <a:avLst/>
              <a:gdLst>
                <a:gd name="connsiteX0" fmla="*/ 11907 w 23671"/>
                <a:gd name="connsiteY0" fmla="*/ 39751 h 39751"/>
                <a:gd name="connsiteX1" fmla="*/ 12288 w 23671"/>
                <a:gd name="connsiteY1" fmla="*/ 0 h 39751"/>
                <a:gd name="connsiteX2" fmla="*/ 11907 w 23671"/>
                <a:gd name="connsiteY2" fmla="*/ 39751 h 3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71" h="39751">
                  <a:moveTo>
                    <a:pt x="11907" y="39751"/>
                  </a:moveTo>
                  <a:cubicBezTo>
                    <a:pt x="-4095" y="28194"/>
                    <a:pt x="-3968" y="14859"/>
                    <a:pt x="12288" y="0"/>
                  </a:cubicBezTo>
                  <a:cubicBezTo>
                    <a:pt x="27655" y="14224"/>
                    <a:pt x="27401" y="27432"/>
                    <a:pt x="11907" y="39751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6" name="任意多边形: 形状 66"/>
            <p:cNvSpPr/>
            <p:nvPr/>
          </p:nvSpPr>
          <p:spPr>
            <a:xfrm>
              <a:off x="1787" y="7416"/>
              <a:ext cx="45" cy="97"/>
            </a:xfrm>
            <a:custGeom>
              <a:avLst/>
              <a:gdLst>
                <a:gd name="connsiteX0" fmla="*/ 5122 w 54905"/>
                <a:gd name="connsiteY0" fmla="*/ 118364 h 118363"/>
                <a:gd name="connsiteX1" fmla="*/ 54905 w 54905"/>
                <a:gd name="connsiteY1" fmla="*/ 0 h 118363"/>
                <a:gd name="connsiteX2" fmla="*/ 41570 w 54905"/>
                <a:gd name="connsiteY2" fmla="*/ 60452 h 118363"/>
                <a:gd name="connsiteX3" fmla="*/ 5122 w 54905"/>
                <a:gd name="connsiteY3" fmla="*/ 118364 h 118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905" h="118363">
                  <a:moveTo>
                    <a:pt x="5122" y="118364"/>
                  </a:moveTo>
                  <a:cubicBezTo>
                    <a:pt x="-7578" y="73025"/>
                    <a:pt x="1311" y="12192"/>
                    <a:pt x="54905" y="0"/>
                  </a:cubicBezTo>
                  <a:cubicBezTo>
                    <a:pt x="51095" y="20193"/>
                    <a:pt x="47158" y="40513"/>
                    <a:pt x="41570" y="60452"/>
                  </a:cubicBezTo>
                  <a:cubicBezTo>
                    <a:pt x="31538" y="80899"/>
                    <a:pt x="17567" y="99187"/>
                    <a:pt x="5122" y="118364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任意多边形: 形状 67"/>
            <p:cNvSpPr/>
            <p:nvPr/>
          </p:nvSpPr>
          <p:spPr>
            <a:xfrm>
              <a:off x="1649" y="7530"/>
              <a:ext cx="149" cy="206"/>
            </a:xfrm>
            <a:custGeom>
              <a:avLst/>
              <a:gdLst>
                <a:gd name="connsiteX0" fmla="*/ 0 w 182244"/>
                <a:gd name="connsiteY0" fmla="*/ 44069 h 251714"/>
                <a:gd name="connsiteX1" fmla="*/ 26416 w 182244"/>
                <a:gd name="connsiteY1" fmla="*/ 0 h 251714"/>
                <a:gd name="connsiteX2" fmla="*/ 182245 w 182244"/>
                <a:gd name="connsiteY2" fmla="*/ 34671 h 251714"/>
                <a:gd name="connsiteX3" fmla="*/ 157607 w 182244"/>
                <a:gd name="connsiteY3" fmla="*/ 47752 h 251714"/>
                <a:gd name="connsiteX4" fmla="*/ 114681 w 182244"/>
                <a:gd name="connsiteY4" fmla="*/ 70104 h 251714"/>
                <a:gd name="connsiteX5" fmla="*/ 160655 w 182244"/>
                <a:gd name="connsiteY5" fmla="*/ 168148 h 251714"/>
                <a:gd name="connsiteX6" fmla="*/ 154051 w 182244"/>
                <a:gd name="connsiteY6" fmla="*/ 251714 h 251714"/>
                <a:gd name="connsiteX7" fmla="*/ 101600 w 182244"/>
                <a:gd name="connsiteY7" fmla="*/ 102997 h 251714"/>
                <a:gd name="connsiteX8" fmla="*/ 0 w 182244"/>
                <a:gd name="connsiteY8" fmla="*/ 44069 h 25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44" h="251714">
                  <a:moveTo>
                    <a:pt x="0" y="44069"/>
                  </a:moveTo>
                  <a:cubicBezTo>
                    <a:pt x="8763" y="29337"/>
                    <a:pt x="17526" y="14605"/>
                    <a:pt x="26416" y="0"/>
                  </a:cubicBezTo>
                  <a:cubicBezTo>
                    <a:pt x="76835" y="17272"/>
                    <a:pt x="128524" y="32766"/>
                    <a:pt x="182245" y="34671"/>
                  </a:cubicBezTo>
                  <a:cubicBezTo>
                    <a:pt x="176149" y="37846"/>
                    <a:pt x="163830" y="44450"/>
                    <a:pt x="157607" y="47752"/>
                  </a:cubicBezTo>
                  <a:cubicBezTo>
                    <a:pt x="143383" y="55245"/>
                    <a:pt x="129032" y="62611"/>
                    <a:pt x="114681" y="70104"/>
                  </a:cubicBezTo>
                  <a:cubicBezTo>
                    <a:pt x="124841" y="104902"/>
                    <a:pt x="140081" y="138176"/>
                    <a:pt x="160655" y="168148"/>
                  </a:cubicBezTo>
                  <a:cubicBezTo>
                    <a:pt x="184150" y="193294"/>
                    <a:pt x="174244" y="228219"/>
                    <a:pt x="154051" y="251714"/>
                  </a:cubicBezTo>
                  <a:cubicBezTo>
                    <a:pt x="140970" y="200787"/>
                    <a:pt x="127635" y="149098"/>
                    <a:pt x="101600" y="102997"/>
                  </a:cubicBezTo>
                  <a:cubicBezTo>
                    <a:pt x="83312" y="63881"/>
                    <a:pt x="35052" y="60071"/>
                    <a:pt x="0" y="44069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8" name="任意多边形: 形状 68"/>
            <p:cNvSpPr/>
            <p:nvPr/>
          </p:nvSpPr>
          <p:spPr>
            <a:xfrm>
              <a:off x="2324" y="7558"/>
              <a:ext cx="55" cy="190"/>
            </a:xfrm>
            <a:custGeom>
              <a:avLst/>
              <a:gdLst>
                <a:gd name="connsiteX0" fmla="*/ 1960 w 67110"/>
                <a:gd name="connsiteY0" fmla="*/ 0 h 232917"/>
                <a:gd name="connsiteX1" fmla="*/ 67110 w 67110"/>
                <a:gd name="connsiteY1" fmla="*/ 68580 h 232917"/>
                <a:gd name="connsiteX2" fmla="*/ 33329 w 67110"/>
                <a:gd name="connsiteY2" fmla="*/ 232537 h 232917"/>
                <a:gd name="connsiteX3" fmla="*/ 1198 w 67110"/>
                <a:gd name="connsiteY3" fmla="*/ 232918 h 232917"/>
                <a:gd name="connsiteX4" fmla="*/ 1960 w 67110"/>
                <a:gd name="connsiteY4" fmla="*/ 0 h 232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110" h="232917">
                  <a:moveTo>
                    <a:pt x="1960" y="0"/>
                  </a:moveTo>
                  <a:cubicBezTo>
                    <a:pt x="30535" y="15494"/>
                    <a:pt x="51616" y="40386"/>
                    <a:pt x="67110" y="68580"/>
                  </a:cubicBezTo>
                  <a:cubicBezTo>
                    <a:pt x="47679" y="121285"/>
                    <a:pt x="40567" y="177038"/>
                    <a:pt x="33329" y="232537"/>
                  </a:cubicBezTo>
                  <a:cubicBezTo>
                    <a:pt x="25328" y="232664"/>
                    <a:pt x="9198" y="232791"/>
                    <a:pt x="1198" y="232918"/>
                  </a:cubicBezTo>
                  <a:cubicBezTo>
                    <a:pt x="6023" y="155194"/>
                    <a:pt x="-4009" y="77597"/>
                    <a:pt x="1960" y="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9" name="任意多边形: 形状 69"/>
            <p:cNvSpPr/>
            <p:nvPr/>
          </p:nvSpPr>
          <p:spPr>
            <a:xfrm>
              <a:off x="1742" y="7569"/>
              <a:ext cx="38" cy="98"/>
            </a:xfrm>
            <a:custGeom>
              <a:avLst/>
              <a:gdLst>
                <a:gd name="connsiteX0" fmla="*/ 0 w 45974"/>
                <a:gd name="connsiteY0" fmla="*/ 22352 h 120396"/>
                <a:gd name="connsiteX1" fmla="*/ 42926 w 45974"/>
                <a:gd name="connsiteY1" fmla="*/ 0 h 120396"/>
                <a:gd name="connsiteX2" fmla="*/ 45974 w 45974"/>
                <a:gd name="connsiteY2" fmla="*/ 120396 h 120396"/>
                <a:gd name="connsiteX3" fmla="*/ 0 w 45974"/>
                <a:gd name="connsiteY3" fmla="*/ 22352 h 12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974" h="120396">
                  <a:moveTo>
                    <a:pt x="0" y="22352"/>
                  </a:moveTo>
                  <a:cubicBezTo>
                    <a:pt x="14351" y="14859"/>
                    <a:pt x="28702" y="7493"/>
                    <a:pt x="42926" y="0"/>
                  </a:cubicBezTo>
                  <a:cubicBezTo>
                    <a:pt x="44704" y="40132"/>
                    <a:pt x="44704" y="80264"/>
                    <a:pt x="45974" y="120396"/>
                  </a:cubicBezTo>
                  <a:cubicBezTo>
                    <a:pt x="25400" y="90424"/>
                    <a:pt x="10160" y="57150"/>
                    <a:pt x="0" y="22352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0" name="任意多边形: 形状 70"/>
            <p:cNvSpPr/>
            <p:nvPr/>
          </p:nvSpPr>
          <p:spPr>
            <a:xfrm>
              <a:off x="2468" y="7586"/>
              <a:ext cx="47" cy="173"/>
            </a:xfrm>
            <a:custGeom>
              <a:avLst/>
              <a:gdLst>
                <a:gd name="connsiteX0" fmla="*/ 0 w 58038"/>
                <a:gd name="connsiteY0" fmla="*/ 11430 h 211327"/>
                <a:gd name="connsiteX1" fmla="*/ 46609 w 58038"/>
                <a:gd name="connsiteY1" fmla="*/ 0 h 211327"/>
                <a:gd name="connsiteX2" fmla="*/ 58039 w 58038"/>
                <a:gd name="connsiteY2" fmla="*/ 203835 h 211327"/>
                <a:gd name="connsiteX3" fmla="*/ 14224 w 58038"/>
                <a:gd name="connsiteY3" fmla="*/ 211328 h 211327"/>
                <a:gd name="connsiteX4" fmla="*/ 0 w 58038"/>
                <a:gd name="connsiteY4" fmla="*/ 11430 h 211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038" h="211327">
                  <a:moveTo>
                    <a:pt x="0" y="11430"/>
                  </a:moveTo>
                  <a:cubicBezTo>
                    <a:pt x="15494" y="7620"/>
                    <a:pt x="31115" y="3810"/>
                    <a:pt x="46609" y="0"/>
                  </a:cubicBezTo>
                  <a:cubicBezTo>
                    <a:pt x="20320" y="67564"/>
                    <a:pt x="48895" y="136144"/>
                    <a:pt x="58039" y="203835"/>
                  </a:cubicBezTo>
                  <a:cubicBezTo>
                    <a:pt x="43434" y="206375"/>
                    <a:pt x="28829" y="208915"/>
                    <a:pt x="14224" y="211328"/>
                  </a:cubicBezTo>
                  <a:cubicBezTo>
                    <a:pt x="-3175" y="146050"/>
                    <a:pt x="11557" y="77597"/>
                    <a:pt x="0" y="1143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1" name="任意多边形: 形状 71"/>
            <p:cNvSpPr/>
            <p:nvPr/>
          </p:nvSpPr>
          <p:spPr>
            <a:xfrm>
              <a:off x="3396" y="7587"/>
              <a:ext cx="75" cy="230"/>
            </a:xfrm>
            <a:custGeom>
              <a:avLst/>
              <a:gdLst>
                <a:gd name="connsiteX0" fmla="*/ 32221 w 92038"/>
                <a:gd name="connsiteY0" fmla="*/ 0 h 281305"/>
                <a:gd name="connsiteX1" fmla="*/ 92038 w 92038"/>
                <a:gd name="connsiteY1" fmla="*/ 26924 h 281305"/>
                <a:gd name="connsiteX2" fmla="*/ 33999 w 92038"/>
                <a:gd name="connsiteY2" fmla="*/ 196342 h 281305"/>
                <a:gd name="connsiteX3" fmla="*/ 85815 w 92038"/>
                <a:gd name="connsiteY3" fmla="*/ 180467 h 281305"/>
                <a:gd name="connsiteX4" fmla="*/ 48096 w 92038"/>
                <a:gd name="connsiteY4" fmla="*/ 281305 h 281305"/>
                <a:gd name="connsiteX5" fmla="*/ 1614 w 92038"/>
                <a:gd name="connsiteY5" fmla="*/ 225679 h 281305"/>
                <a:gd name="connsiteX6" fmla="*/ 32221 w 92038"/>
                <a:gd name="connsiteY6" fmla="*/ 0 h 28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038" h="281305">
                  <a:moveTo>
                    <a:pt x="32221" y="0"/>
                  </a:moveTo>
                  <a:cubicBezTo>
                    <a:pt x="52160" y="8890"/>
                    <a:pt x="72099" y="17907"/>
                    <a:pt x="92038" y="26924"/>
                  </a:cubicBezTo>
                  <a:cubicBezTo>
                    <a:pt x="73750" y="83693"/>
                    <a:pt x="50890" y="138938"/>
                    <a:pt x="33999" y="196342"/>
                  </a:cubicBezTo>
                  <a:cubicBezTo>
                    <a:pt x="51271" y="191008"/>
                    <a:pt x="68543" y="185674"/>
                    <a:pt x="85815" y="180467"/>
                  </a:cubicBezTo>
                  <a:cubicBezTo>
                    <a:pt x="72988" y="213868"/>
                    <a:pt x="60034" y="247396"/>
                    <a:pt x="48096" y="281305"/>
                  </a:cubicBezTo>
                  <a:cubicBezTo>
                    <a:pt x="25998" y="270002"/>
                    <a:pt x="1995" y="253238"/>
                    <a:pt x="1614" y="225679"/>
                  </a:cubicBezTo>
                  <a:cubicBezTo>
                    <a:pt x="-5117" y="149352"/>
                    <a:pt x="9996" y="72771"/>
                    <a:pt x="32221" y="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2" name="任意多边形: 形状 72"/>
            <p:cNvSpPr/>
            <p:nvPr/>
          </p:nvSpPr>
          <p:spPr>
            <a:xfrm>
              <a:off x="3564" y="7609"/>
              <a:ext cx="67" cy="59"/>
            </a:xfrm>
            <a:custGeom>
              <a:avLst/>
              <a:gdLst>
                <a:gd name="connsiteX0" fmla="*/ 0 w 81660"/>
                <a:gd name="connsiteY0" fmla="*/ 15494 h 72136"/>
                <a:gd name="connsiteX1" fmla="*/ 77978 w 81660"/>
                <a:gd name="connsiteY1" fmla="*/ 0 h 72136"/>
                <a:gd name="connsiteX2" fmla="*/ 81661 w 81660"/>
                <a:gd name="connsiteY2" fmla="*/ 26797 h 72136"/>
                <a:gd name="connsiteX3" fmla="*/ 70739 w 81660"/>
                <a:gd name="connsiteY3" fmla="*/ 44704 h 72136"/>
                <a:gd name="connsiteX4" fmla="*/ 15240 w 81660"/>
                <a:gd name="connsiteY4" fmla="*/ 72136 h 72136"/>
                <a:gd name="connsiteX5" fmla="*/ 5080 w 81660"/>
                <a:gd name="connsiteY5" fmla="*/ 71882 h 72136"/>
                <a:gd name="connsiteX6" fmla="*/ 0 w 81660"/>
                <a:gd name="connsiteY6" fmla="*/ 15494 h 72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0" h="72136">
                  <a:moveTo>
                    <a:pt x="0" y="15494"/>
                  </a:moveTo>
                  <a:cubicBezTo>
                    <a:pt x="26035" y="10414"/>
                    <a:pt x="52070" y="5334"/>
                    <a:pt x="77978" y="0"/>
                  </a:cubicBezTo>
                  <a:cubicBezTo>
                    <a:pt x="78867" y="6731"/>
                    <a:pt x="80772" y="20066"/>
                    <a:pt x="81661" y="26797"/>
                  </a:cubicBezTo>
                  <a:cubicBezTo>
                    <a:pt x="78994" y="31242"/>
                    <a:pt x="73533" y="40259"/>
                    <a:pt x="70739" y="44704"/>
                  </a:cubicBezTo>
                  <a:cubicBezTo>
                    <a:pt x="47752" y="39751"/>
                    <a:pt x="24384" y="49784"/>
                    <a:pt x="15240" y="72136"/>
                  </a:cubicBezTo>
                  <a:lnTo>
                    <a:pt x="5080" y="71882"/>
                  </a:lnTo>
                  <a:cubicBezTo>
                    <a:pt x="3810" y="52959"/>
                    <a:pt x="1905" y="34163"/>
                    <a:pt x="0" y="15494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3" name="任意多边形: 形状 73"/>
            <p:cNvSpPr/>
            <p:nvPr/>
          </p:nvSpPr>
          <p:spPr>
            <a:xfrm>
              <a:off x="1702" y="7633"/>
              <a:ext cx="73" cy="111"/>
            </a:xfrm>
            <a:custGeom>
              <a:avLst/>
              <a:gdLst>
                <a:gd name="connsiteX0" fmla="*/ 2286 w 88900"/>
                <a:gd name="connsiteY0" fmla="*/ 0 h 135192"/>
                <a:gd name="connsiteX1" fmla="*/ 88900 w 88900"/>
                <a:gd name="connsiteY1" fmla="*/ 125349 h 135192"/>
                <a:gd name="connsiteX2" fmla="*/ 0 w 88900"/>
                <a:gd name="connsiteY2" fmla="*/ 133858 h 135192"/>
                <a:gd name="connsiteX3" fmla="*/ 2286 w 88900"/>
                <a:gd name="connsiteY3" fmla="*/ 0 h 135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00" h="135192">
                  <a:moveTo>
                    <a:pt x="2286" y="0"/>
                  </a:moveTo>
                  <a:cubicBezTo>
                    <a:pt x="31496" y="41656"/>
                    <a:pt x="58039" y="84963"/>
                    <a:pt x="88900" y="125349"/>
                  </a:cubicBezTo>
                  <a:cubicBezTo>
                    <a:pt x="60071" y="133985"/>
                    <a:pt x="29972" y="137287"/>
                    <a:pt x="0" y="133858"/>
                  </a:cubicBezTo>
                  <a:cubicBezTo>
                    <a:pt x="1651" y="89154"/>
                    <a:pt x="1143" y="44577"/>
                    <a:pt x="2286" y="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4" name="任意多边形: 形状 74"/>
            <p:cNvSpPr/>
            <p:nvPr/>
          </p:nvSpPr>
          <p:spPr>
            <a:xfrm>
              <a:off x="3569" y="7631"/>
              <a:ext cx="101" cy="190"/>
            </a:xfrm>
            <a:custGeom>
              <a:avLst/>
              <a:gdLst>
                <a:gd name="connsiteX0" fmla="*/ 65659 w 123476"/>
                <a:gd name="connsiteY0" fmla="*/ 17907 h 232409"/>
                <a:gd name="connsiteX1" fmla="*/ 76581 w 123476"/>
                <a:gd name="connsiteY1" fmla="*/ 0 h 232409"/>
                <a:gd name="connsiteX2" fmla="*/ 85217 w 123476"/>
                <a:gd name="connsiteY2" fmla="*/ 18669 h 232409"/>
                <a:gd name="connsiteX3" fmla="*/ 123444 w 123476"/>
                <a:gd name="connsiteY3" fmla="*/ 204724 h 232409"/>
                <a:gd name="connsiteX4" fmla="*/ 63119 w 123476"/>
                <a:gd name="connsiteY4" fmla="*/ 232410 h 232409"/>
                <a:gd name="connsiteX5" fmla="*/ 2286 w 123476"/>
                <a:gd name="connsiteY5" fmla="*/ 96520 h 232409"/>
                <a:gd name="connsiteX6" fmla="*/ 0 w 123476"/>
                <a:gd name="connsiteY6" fmla="*/ 45085 h 232409"/>
                <a:gd name="connsiteX7" fmla="*/ 10160 w 123476"/>
                <a:gd name="connsiteY7" fmla="*/ 45339 h 232409"/>
                <a:gd name="connsiteX8" fmla="*/ 65659 w 123476"/>
                <a:gd name="connsiteY8" fmla="*/ 17907 h 23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476" h="232409">
                  <a:moveTo>
                    <a:pt x="65659" y="17907"/>
                  </a:moveTo>
                  <a:cubicBezTo>
                    <a:pt x="68453" y="13462"/>
                    <a:pt x="73914" y="4445"/>
                    <a:pt x="76581" y="0"/>
                  </a:cubicBezTo>
                  <a:cubicBezTo>
                    <a:pt x="78740" y="4699"/>
                    <a:pt x="83058" y="13970"/>
                    <a:pt x="85217" y="18669"/>
                  </a:cubicBezTo>
                  <a:cubicBezTo>
                    <a:pt x="111760" y="76708"/>
                    <a:pt x="124206" y="140970"/>
                    <a:pt x="123444" y="204724"/>
                  </a:cubicBezTo>
                  <a:cubicBezTo>
                    <a:pt x="104267" y="215773"/>
                    <a:pt x="84201" y="225552"/>
                    <a:pt x="63119" y="232410"/>
                  </a:cubicBezTo>
                  <a:cubicBezTo>
                    <a:pt x="32004" y="193167"/>
                    <a:pt x="4826" y="147828"/>
                    <a:pt x="2286" y="96520"/>
                  </a:cubicBezTo>
                  <a:cubicBezTo>
                    <a:pt x="1397" y="79248"/>
                    <a:pt x="635" y="62230"/>
                    <a:pt x="0" y="45085"/>
                  </a:cubicBezTo>
                  <a:lnTo>
                    <a:pt x="10160" y="45339"/>
                  </a:lnTo>
                  <a:cubicBezTo>
                    <a:pt x="33020" y="51181"/>
                    <a:pt x="57658" y="41148"/>
                    <a:pt x="65659" y="17907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5" name="任意多边形: 形状 75"/>
            <p:cNvSpPr/>
            <p:nvPr/>
          </p:nvSpPr>
          <p:spPr>
            <a:xfrm>
              <a:off x="3577" y="7645"/>
              <a:ext cx="45" cy="25"/>
            </a:xfrm>
            <a:custGeom>
              <a:avLst/>
              <a:gdLst>
                <a:gd name="connsiteX0" fmla="*/ 0 w 55499"/>
                <a:gd name="connsiteY0" fmla="*/ 28672 h 30301"/>
                <a:gd name="connsiteX1" fmla="*/ 55499 w 55499"/>
                <a:gd name="connsiteY1" fmla="*/ 1240 h 30301"/>
                <a:gd name="connsiteX2" fmla="*/ 0 w 55499"/>
                <a:gd name="connsiteY2" fmla="*/ 28672 h 30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499" h="30301">
                  <a:moveTo>
                    <a:pt x="0" y="28672"/>
                  </a:moveTo>
                  <a:cubicBezTo>
                    <a:pt x="9144" y="6320"/>
                    <a:pt x="32512" y="-3713"/>
                    <a:pt x="55499" y="1240"/>
                  </a:cubicBezTo>
                  <a:cubicBezTo>
                    <a:pt x="47498" y="24481"/>
                    <a:pt x="22860" y="34514"/>
                    <a:pt x="0" y="28672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9746615" y="5367020"/>
            <a:ext cx="1643380" cy="1339850"/>
            <a:chOff x="5664244" y="4446633"/>
            <a:chExt cx="2069998" cy="1686837"/>
          </a:xfrm>
          <a:solidFill>
            <a:srgbClr val="35535C"/>
          </a:solidFill>
        </p:grpSpPr>
        <p:sp>
          <p:nvSpPr>
            <p:cNvPr id="86" name="任意多边形: 形状 8"/>
            <p:cNvSpPr/>
            <p:nvPr/>
          </p:nvSpPr>
          <p:spPr>
            <a:xfrm>
              <a:off x="5908936" y="4446633"/>
              <a:ext cx="895461" cy="1192502"/>
            </a:xfrm>
            <a:custGeom>
              <a:avLst/>
              <a:gdLst>
                <a:gd name="connsiteX0" fmla="*/ 704797 w 895461"/>
                <a:gd name="connsiteY0" fmla="*/ 52912 h 1192502"/>
                <a:gd name="connsiteX1" fmla="*/ 839924 w 895461"/>
                <a:gd name="connsiteY1" fmla="*/ 10718 h 1192502"/>
                <a:gd name="connsiteX2" fmla="*/ 836903 w 895461"/>
                <a:gd name="connsiteY2" fmla="*/ 18855 h 1192502"/>
                <a:gd name="connsiteX3" fmla="*/ 816570 w 895461"/>
                <a:gd name="connsiteY3" fmla="*/ 107195 h 1192502"/>
                <a:gd name="connsiteX4" fmla="*/ 853169 w 895461"/>
                <a:gd name="connsiteY4" fmla="*/ 95455 h 1192502"/>
                <a:gd name="connsiteX5" fmla="*/ 884888 w 895461"/>
                <a:gd name="connsiteY5" fmla="*/ 170079 h 1192502"/>
                <a:gd name="connsiteX6" fmla="*/ 895462 w 895461"/>
                <a:gd name="connsiteY6" fmla="*/ 217388 h 1192502"/>
                <a:gd name="connsiteX7" fmla="*/ 870597 w 895461"/>
                <a:gd name="connsiteY7" fmla="*/ 191700 h 1192502"/>
                <a:gd name="connsiteX8" fmla="*/ 865020 w 895461"/>
                <a:gd name="connsiteY8" fmla="*/ 262953 h 1192502"/>
                <a:gd name="connsiteX9" fmla="*/ 829002 w 895461"/>
                <a:gd name="connsiteY9" fmla="*/ 178100 h 1192502"/>
                <a:gd name="connsiteX10" fmla="*/ 819126 w 895461"/>
                <a:gd name="connsiteY10" fmla="*/ 225525 h 1192502"/>
                <a:gd name="connsiteX11" fmla="*/ 789847 w 895461"/>
                <a:gd name="connsiteY11" fmla="*/ 198906 h 1192502"/>
                <a:gd name="connsiteX12" fmla="*/ 761729 w 895461"/>
                <a:gd name="connsiteY12" fmla="*/ 235289 h 1192502"/>
                <a:gd name="connsiteX13" fmla="*/ 744649 w 895461"/>
                <a:gd name="connsiteY13" fmla="*/ 407320 h 1192502"/>
                <a:gd name="connsiteX14" fmla="*/ 730358 w 895461"/>
                <a:gd name="connsiteY14" fmla="*/ 355594 h 1192502"/>
                <a:gd name="connsiteX15" fmla="*/ 706656 w 895461"/>
                <a:gd name="connsiteY15" fmla="*/ 435798 h 1192502"/>
                <a:gd name="connsiteX16" fmla="*/ 634154 w 895461"/>
                <a:gd name="connsiteY16" fmla="*/ 412551 h 1192502"/>
                <a:gd name="connsiteX17" fmla="*/ 562350 w 895461"/>
                <a:gd name="connsiteY17" fmla="*/ 540295 h 1192502"/>
                <a:gd name="connsiteX18" fmla="*/ 588725 w 895461"/>
                <a:gd name="connsiteY18" fmla="*/ 607132 h 1192502"/>
                <a:gd name="connsiteX19" fmla="*/ 532606 w 895461"/>
                <a:gd name="connsiteY19" fmla="*/ 590045 h 1192502"/>
                <a:gd name="connsiteX20" fmla="*/ 551777 w 895461"/>
                <a:gd name="connsiteY20" fmla="*/ 652464 h 1192502"/>
                <a:gd name="connsiteX21" fmla="*/ 532838 w 895461"/>
                <a:gd name="connsiteY21" fmla="*/ 678385 h 1192502"/>
                <a:gd name="connsiteX22" fmla="*/ 538532 w 895461"/>
                <a:gd name="connsiteY22" fmla="*/ 481828 h 1192502"/>
                <a:gd name="connsiteX23" fmla="*/ 458478 w 895461"/>
                <a:gd name="connsiteY23" fmla="*/ 586558 h 1192502"/>
                <a:gd name="connsiteX24" fmla="*/ 449880 w 895461"/>
                <a:gd name="connsiteY24" fmla="*/ 668854 h 1192502"/>
                <a:gd name="connsiteX25" fmla="*/ 432568 w 895461"/>
                <a:gd name="connsiteY25" fmla="*/ 782301 h 1192502"/>
                <a:gd name="connsiteX26" fmla="*/ 395620 w 895461"/>
                <a:gd name="connsiteY26" fmla="*/ 855298 h 1192502"/>
                <a:gd name="connsiteX27" fmla="*/ 353096 w 895461"/>
                <a:gd name="connsiteY27" fmla="*/ 874361 h 1192502"/>
                <a:gd name="connsiteX28" fmla="*/ 364947 w 895461"/>
                <a:gd name="connsiteY28" fmla="*/ 794855 h 1192502"/>
                <a:gd name="connsiteX29" fmla="*/ 295118 w 895461"/>
                <a:gd name="connsiteY29" fmla="*/ 964794 h 1192502"/>
                <a:gd name="connsiteX30" fmla="*/ 279316 w 895461"/>
                <a:gd name="connsiteY30" fmla="*/ 948637 h 1192502"/>
                <a:gd name="connsiteX31" fmla="*/ 228077 w 895461"/>
                <a:gd name="connsiteY31" fmla="*/ 1068478 h 1192502"/>
                <a:gd name="connsiteX32" fmla="*/ 218201 w 895461"/>
                <a:gd name="connsiteY32" fmla="*/ 1152052 h 1192502"/>
                <a:gd name="connsiteX33" fmla="*/ 257240 w 895461"/>
                <a:gd name="connsiteY33" fmla="*/ 1138801 h 1192502"/>
                <a:gd name="connsiteX34" fmla="*/ 204143 w 895461"/>
                <a:gd name="connsiteY34" fmla="*/ 1192503 h 1192502"/>
                <a:gd name="connsiteX35" fmla="*/ 207744 w 895461"/>
                <a:gd name="connsiteY35" fmla="*/ 1064409 h 1192502"/>
                <a:gd name="connsiteX36" fmla="*/ 224475 w 895461"/>
                <a:gd name="connsiteY36" fmla="*/ 978045 h 1192502"/>
                <a:gd name="connsiteX37" fmla="*/ 265490 w 895461"/>
                <a:gd name="connsiteY37" fmla="*/ 889356 h 1192502"/>
                <a:gd name="connsiteX38" fmla="*/ 131176 w 895461"/>
                <a:gd name="connsiteY38" fmla="*/ 978626 h 1192502"/>
                <a:gd name="connsiteX39" fmla="*/ 160456 w 895461"/>
                <a:gd name="connsiteY39" fmla="*/ 875872 h 1192502"/>
                <a:gd name="connsiteX40" fmla="*/ 62509 w 895461"/>
                <a:gd name="connsiteY40" fmla="*/ 988274 h 1192502"/>
                <a:gd name="connsiteX41" fmla="*/ 65414 w 895461"/>
                <a:gd name="connsiteY41" fmla="*/ 1044300 h 1192502"/>
                <a:gd name="connsiteX42" fmla="*/ 0 w 895461"/>
                <a:gd name="connsiteY42" fmla="*/ 1039651 h 1192502"/>
                <a:gd name="connsiteX43" fmla="*/ 37761 w 895461"/>
                <a:gd name="connsiteY43" fmla="*/ 978859 h 1192502"/>
                <a:gd name="connsiteX44" fmla="*/ 109682 w 895461"/>
                <a:gd name="connsiteY44" fmla="*/ 875756 h 1192502"/>
                <a:gd name="connsiteX45" fmla="*/ 74709 w 895461"/>
                <a:gd name="connsiteY45" fmla="*/ 887496 h 1192502"/>
                <a:gd name="connsiteX46" fmla="*/ 57281 w 895461"/>
                <a:gd name="connsiteY46" fmla="*/ 864481 h 1192502"/>
                <a:gd name="connsiteX47" fmla="*/ 174631 w 895461"/>
                <a:gd name="connsiteY47" fmla="*/ 749290 h 1192502"/>
                <a:gd name="connsiteX48" fmla="*/ 119906 w 895461"/>
                <a:gd name="connsiteY48" fmla="*/ 745105 h 1192502"/>
                <a:gd name="connsiteX49" fmla="*/ 246319 w 895461"/>
                <a:gd name="connsiteY49" fmla="*/ 663042 h 1192502"/>
                <a:gd name="connsiteX50" fmla="*/ 382375 w 895461"/>
                <a:gd name="connsiteY50" fmla="*/ 519837 h 1192502"/>
                <a:gd name="connsiteX51" fmla="*/ 541669 w 895461"/>
                <a:gd name="connsiteY51" fmla="*/ 341878 h 1192502"/>
                <a:gd name="connsiteX52" fmla="*/ 704797 w 895461"/>
                <a:gd name="connsiteY52" fmla="*/ 52912 h 1192502"/>
                <a:gd name="connsiteX53" fmla="*/ 714441 w 895461"/>
                <a:gd name="connsiteY53" fmla="*/ 303288 h 1192502"/>
                <a:gd name="connsiteX54" fmla="*/ 727105 w 895461"/>
                <a:gd name="connsiteY54" fmla="*/ 237032 h 1192502"/>
                <a:gd name="connsiteX55" fmla="*/ 714441 w 895461"/>
                <a:gd name="connsiteY55" fmla="*/ 303288 h 1192502"/>
                <a:gd name="connsiteX56" fmla="*/ 308712 w 895461"/>
                <a:gd name="connsiteY56" fmla="*/ 649326 h 1192502"/>
                <a:gd name="connsiteX57" fmla="*/ 406310 w 895461"/>
                <a:gd name="connsiteY57" fmla="*/ 546340 h 1192502"/>
                <a:gd name="connsiteX58" fmla="*/ 308712 w 895461"/>
                <a:gd name="connsiteY58" fmla="*/ 649326 h 1192502"/>
                <a:gd name="connsiteX59" fmla="*/ 276528 w 895461"/>
                <a:gd name="connsiteY59" fmla="*/ 886218 h 1192502"/>
                <a:gd name="connsiteX60" fmla="*/ 293026 w 895461"/>
                <a:gd name="connsiteY60" fmla="*/ 898422 h 1192502"/>
                <a:gd name="connsiteX61" fmla="*/ 344846 w 895461"/>
                <a:gd name="connsiteY61" fmla="*/ 782999 h 1192502"/>
                <a:gd name="connsiteX62" fmla="*/ 276528 w 895461"/>
                <a:gd name="connsiteY62" fmla="*/ 886218 h 1192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895461" h="1192502">
                  <a:moveTo>
                    <a:pt x="704797" y="52912"/>
                  </a:moveTo>
                  <a:cubicBezTo>
                    <a:pt x="715951" y="-7182"/>
                    <a:pt x="794029" y="-7880"/>
                    <a:pt x="839924" y="10718"/>
                  </a:cubicBezTo>
                  <a:cubicBezTo>
                    <a:pt x="839110" y="12810"/>
                    <a:pt x="837600" y="16879"/>
                    <a:pt x="836903" y="18855"/>
                  </a:cubicBezTo>
                  <a:cubicBezTo>
                    <a:pt x="824819" y="46868"/>
                    <a:pt x="819242" y="76974"/>
                    <a:pt x="816570" y="107195"/>
                  </a:cubicBezTo>
                  <a:cubicBezTo>
                    <a:pt x="828653" y="103243"/>
                    <a:pt x="840969" y="99407"/>
                    <a:pt x="853169" y="95455"/>
                  </a:cubicBezTo>
                  <a:cubicBezTo>
                    <a:pt x="863858" y="120330"/>
                    <a:pt x="875012" y="144856"/>
                    <a:pt x="884888" y="170079"/>
                  </a:cubicBezTo>
                  <a:cubicBezTo>
                    <a:pt x="889536" y="185539"/>
                    <a:pt x="892905" y="201347"/>
                    <a:pt x="895462" y="217388"/>
                  </a:cubicBezTo>
                  <a:cubicBezTo>
                    <a:pt x="887096" y="208787"/>
                    <a:pt x="878847" y="200301"/>
                    <a:pt x="870597" y="191700"/>
                  </a:cubicBezTo>
                  <a:cubicBezTo>
                    <a:pt x="871992" y="215528"/>
                    <a:pt x="872456" y="239938"/>
                    <a:pt x="865020" y="262953"/>
                  </a:cubicBezTo>
                  <a:cubicBezTo>
                    <a:pt x="852240" y="234940"/>
                    <a:pt x="840853" y="206345"/>
                    <a:pt x="829002" y="178100"/>
                  </a:cubicBezTo>
                  <a:cubicBezTo>
                    <a:pt x="825632" y="193792"/>
                    <a:pt x="822379" y="209600"/>
                    <a:pt x="819126" y="225525"/>
                  </a:cubicBezTo>
                  <a:cubicBezTo>
                    <a:pt x="809366" y="216574"/>
                    <a:pt x="799606" y="207741"/>
                    <a:pt x="789847" y="198906"/>
                  </a:cubicBezTo>
                  <a:cubicBezTo>
                    <a:pt x="780435" y="210879"/>
                    <a:pt x="770792" y="222851"/>
                    <a:pt x="761729" y="235289"/>
                  </a:cubicBezTo>
                  <a:cubicBezTo>
                    <a:pt x="752783" y="292361"/>
                    <a:pt x="756849" y="350596"/>
                    <a:pt x="744649" y="407320"/>
                  </a:cubicBezTo>
                  <a:cubicBezTo>
                    <a:pt x="739886" y="390001"/>
                    <a:pt x="734890" y="372797"/>
                    <a:pt x="730358" y="355594"/>
                  </a:cubicBezTo>
                  <a:cubicBezTo>
                    <a:pt x="721877" y="382097"/>
                    <a:pt x="712814" y="408599"/>
                    <a:pt x="706656" y="435798"/>
                  </a:cubicBezTo>
                  <a:cubicBezTo>
                    <a:pt x="684696" y="425569"/>
                    <a:pt x="659019" y="391512"/>
                    <a:pt x="634154" y="412551"/>
                  </a:cubicBezTo>
                  <a:cubicBezTo>
                    <a:pt x="596161" y="442075"/>
                    <a:pt x="547711" y="487291"/>
                    <a:pt x="562350" y="540295"/>
                  </a:cubicBezTo>
                  <a:cubicBezTo>
                    <a:pt x="570716" y="562729"/>
                    <a:pt x="579895" y="584814"/>
                    <a:pt x="588725" y="607132"/>
                  </a:cubicBezTo>
                  <a:cubicBezTo>
                    <a:pt x="570019" y="601436"/>
                    <a:pt x="551313" y="595740"/>
                    <a:pt x="532606" y="590045"/>
                  </a:cubicBezTo>
                  <a:cubicBezTo>
                    <a:pt x="538880" y="610851"/>
                    <a:pt x="545271" y="631658"/>
                    <a:pt x="551777" y="652464"/>
                  </a:cubicBezTo>
                  <a:cubicBezTo>
                    <a:pt x="545387" y="661066"/>
                    <a:pt x="539113" y="669667"/>
                    <a:pt x="532838" y="678385"/>
                  </a:cubicBezTo>
                  <a:cubicBezTo>
                    <a:pt x="507393" y="614222"/>
                    <a:pt x="519244" y="545642"/>
                    <a:pt x="538532" y="481828"/>
                  </a:cubicBezTo>
                  <a:cubicBezTo>
                    <a:pt x="511227" y="516234"/>
                    <a:pt x="483342" y="550292"/>
                    <a:pt x="458478" y="586558"/>
                  </a:cubicBezTo>
                  <a:cubicBezTo>
                    <a:pt x="446743" y="612479"/>
                    <a:pt x="448254" y="641189"/>
                    <a:pt x="449880" y="668854"/>
                  </a:cubicBezTo>
                  <a:cubicBezTo>
                    <a:pt x="452553" y="707445"/>
                    <a:pt x="442212" y="745222"/>
                    <a:pt x="432568" y="782301"/>
                  </a:cubicBezTo>
                  <a:cubicBezTo>
                    <a:pt x="419439" y="806130"/>
                    <a:pt x="405729" y="829959"/>
                    <a:pt x="395620" y="855298"/>
                  </a:cubicBezTo>
                  <a:cubicBezTo>
                    <a:pt x="381445" y="861575"/>
                    <a:pt x="367270" y="867852"/>
                    <a:pt x="353096" y="874361"/>
                  </a:cubicBezTo>
                  <a:cubicBezTo>
                    <a:pt x="356814" y="847743"/>
                    <a:pt x="361229" y="821357"/>
                    <a:pt x="364947" y="794855"/>
                  </a:cubicBezTo>
                  <a:cubicBezTo>
                    <a:pt x="332066" y="847162"/>
                    <a:pt x="317310" y="907605"/>
                    <a:pt x="295118" y="964794"/>
                  </a:cubicBezTo>
                  <a:cubicBezTo>
                    <a:pt x="291167" y="960726"/>
                    <a:pt x="283267" y="952705"/>
                    <a:pt x="279316" y="948637"/>
                  </a:cubicBezTo>
                  <a:cubicBezTo>
                    <a:pt x="266071" y="988390"/>
                    <a:pt x="277573" y="1053134"/>
                    <a:pt x="228077" y="1068478"/>
                  </a:cubicBezTo>
                  <a:cubicBezTo>
                    <a:pt x="224011" y="1096142"/>
                    <a:pt x="221106" y="1124155"/>
                    <a:pt x="218201" y="1152052"/>
                  </a:cubicBezTo>
                  <a:cubicBezTo>
                    <a:pt x="231214" y="1147519"/>
                    <a:pt x="244227" y="1143102"/>
                    <a:pt x="257240" y="1138801"/>
                  </a:cubicBezTo>
                  <a:cubicBezTo>
                    <a:pt x="239928" y="1157050"/>
                    <a:pt x="222268" y="1174951"/>
                    <a:pt x="204143" y="1192503"/>
                  </a:cubicBezTo>
                  <a:cubicBezTo>
                    <a:pt x="191827" y="1150076"/>
                    <a:pt x="192524" y="1105906"/>
                    <a:pt x="207744" y="1064409"/>
                  </a:cubicBezTo>
                  <a:cubicBezTo>
                    <a:pt x="216807" y="1036280"/>
                    <a:pt x="217388" y="1006523"/>
                    <a:pt x="224475" y="978045"/>
                  </a:cubicBezTo>
                  <a:cubicBezTo>
                    <a:pt x="236210" y="947591"/>
                    <a:pt x="253406" y="919578"/>
                    <a:pt x="265490" y="889356"/>
                  </a:cubicBezTo>
                  <a:cubicBezTo>
                    <a:pt x="220293" y="918299"/>
                    <a:pt x="178697" y="952938"/>
                    <a:pt x="131176" y="978626"/>
                  </a:cubicBezTo>
                  <a:cubicBezTo>
                    <a:pt x="155692" y="949799"/>
                    <a:pt x="163709" y="912836"/>
                    <a:pt x="160456" y="875872"/>
                  </a:cubicBezTo>
                  <a:cubicBezTo>
                    <a:pt x="120952" y="906443"/>
                    <a:pt x="84469" y="942709"/>
                    <a:pt x="62509" y="988274"/>
                  </a:cubicBezTo>
                  <a:cubicBezTo>
                    <a:pt x="52749" y="1005710"/>
                    <a:pt x="64136" y="1025935"/>
                    <a:pt x="65414" y="1044300"/>
                  </a:cubicBezTo>
                  <a:cubicBezTo>
                    <a:pt x="43687" y="1058597"/>
                    <a:pt x="20217" y="1054645"/>
                    <a:pt x="0" y="1039651"/>
                  </a:cubicBezTo>
                  <a:cubicBezTo>
                    <a:pt x="11851" y="1018960"/>
                    <a:pt x="24400" y="998619"/>
                    <a:pt x="37761" y="978859"/>
                  </a:cubicBezTo>
                  <a:cubicBezTo>
                    <a:pt x="61115" y="943988"/>
                    <a:pt x="84701" y="909349"/>
                    <a:pt x="109682" y="875756"/>
                  </a:cubicBezTo>
                  <a:cubicBezTo>
                    <a:pt x="97947" y="879476"/>
                    <a:pt x="86328" y="883428"/>
                    <a:pt x="74709" y="887496"/>
                  </a:cubicBezTo>
                  <a:cubicBezTo>
                    <a:pt x="68900" y="879708"/>
                    <a:pt x="63090" y="872037"/>
                    <a:pt x="57281" y="864481"/>
                  </a:cubicBezTo>
                  <a:cubicBezTo>
                    <a:pt x="98876" y="828680"/>
                    <a:pt x="145584" y="796947"/>
                    <a:pt x="174631" y="749290"/>
                  </a:cubicBezTo>
                  <a:cubicBezTo>
                    <a:pt x="156389" y="747430"/>
                    <a:pt x="138148" y="745570"/>
                    <a:pt x="119906" y="745105"/>
                  </a:cubicBezTo>
                  <a:cubicBezTo>
                    <a:pt x="163477" y="720463"/>
                    <a:pt x="212392" y="701516"/>
                    <a:pt x="246319" y="663042"/>
                  </a:cubicBezTo>
                  <a:cubicBezTo>
                    <a:pt x="291284" y="615036"/>
                    <a:pt x="339966" y="570284"/>
                    <a:pt x="382375" y="519837"/>
                  </a:cubicBezTo>
                  <a:cubicBezTo>
                    <a:pt x="434195" y="459510"/>
                    <a:pt x="503211" y="412899"/>
                    <a:pt x="541669" y="341878"/>
                  </a:cubicBezTo>
                  <a:cubicBezTo>
                    <a:pt x="586401" y="240055"/>
                    <a:pt x="679352" y="164035"/>
                    <a:pt x="704797" y="52912"/>
                  </a:cubicBezTo>
                  <a:moveTo>
                    <a:pt x="714441" y="303288"/>
                  </a:moveTo>
                  <a:cubicBezTo>
                    <a:pt x="719901" y="281435"/>
                    <a:pt x="724084" y="259350"/>
                    <a:pt x="727105" y="237032"/>
                  </a:cubicBezTo>
                  <a:cubicBezTo>
                    <a:pt x="699917" y="250283"/>
                    <a:pt x="693294" y="280621"/>
                    <a:pt x="714441" y="303288"/>
                  </a:cubicBezTo>
                  <a:moveTo>
                    <a:pt x="308712" y="649326"/>
                  </a:moveTo>
                  <a:cubicBezTo>
                    <a:pt x="353793" y="630147"/>
                    <a:pt x="384931" y="588999"/>
                    <a:pt x="406310" y="546340"/>
                  </a:cubicBezTo>
                  <a:cubicBezTo>
                    <a:pt x="358556" y="560869"/>
                    <a:pt x="321493" y="601436"/>
                    <a:pt x="308712" y="649326"/>
                  </a:cubicBezTo>
                  <a:moveTo>
                    <a:pt x="276528" y="886218"/>
                  </a:moveTo>
                  <a:cubicBezTo>
                    <a:pt x="280594" y="889240"/>
                    <a:pt x="288844" y="895284"/>
                    <a:pt x="293026" y="898422"/>
                  </a:cubicBezTo>
                  <a:cubicBezTo>
                    <a:pt x="313243" y="861343"/>
                    <a:pt x="331949" y="823217"/>
                    <a:pt x="344846" y="782999"/>
                  </a:cubicBezTo>
                  <a:cubicBezTo>
                    <a:pt x="311616" y="809385"/>
                    <a:pt x="287333" y="845069"/>
                    <a:pt x="276528" y="886218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87" name="图形 6"/>
            <p:cNvGrpSpPr/>
            <p:nvPr/>
          </p:nvGrpSpPr>
          <p:grpSpPr>
            <a:xfrm>
              <a:off x="6725506" y="4465488"/>
              <a:ext cx="379353" cy="464251"/>
              <a:chOff x="6725506" y="4465488"/>
              <a:chExt cx="379353" cy="464251"/>
            </a:xfrm>
            <a:grpFill/>
          </p:grpSpPr>
          <p:sp>
            <p:nvSpPr>
              <p:cNvPr id="88" name="任意多边形: 形状 10"/>
              <p:cNvSpPr/>
              <p:nvPr/>
            </p:nvSpPr>
            <p:spPr>
              <a:xfrm>
                <a:off x="6725506" y="4465488"/>
                <a:ext cx="104801" cy="151224"/>
              </a:xfrm>
              <a:custGeom>
                <a:avLst/>
                <a:gdLst>
                  <a:gd name="connsiteX0" fmla="*/ 0 w 104801"/>
                  <a:gd name="connsiteY0" fmla="*/ 88340 h 151224"/>
                  <a:gd name="connsiteX1" fmla="*/ 20333 w 104801"/>
                  <a:gd name="connsiteY1" fmla="*/ 0 h 151224"/>
                  <a:gd name="connsiteX2" fmla="*/ 104802 w 104801"/>
                  <a:gd name="connsiteY2" fmla="*/ 114493 h 151224"/>
                  <a:gd name="connsiteX3" fmla="*/ 98411 w 104801"/>
                  <a:gd name="connsiteY3" fmla="*/ 120770 h 151224"/>
                  <a:gd name="connsiteX4" fmla="*/ 68319 w 104801"/>
                  <a:gd name="connsiteY4" fmla="*/ 151224 h 151224"/>
                  <a:gd name="connsiteX5" fmla="*/ 36599 w 104801"/>
                  <a:gd name="connsiteY5" fmla="*/ 76600 h 151224"/>
                  <a:gd name="connsiteX6" fmla="*/ 0 w 104801"/>
                  <a:gd name="connsiteY6" fmla="*/ 88340 h 15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801" h="151224">
                    <a:moveTo>
                      <a:pt x="0" y="88340"/>
                    </a:moveTo>
                    <a:cubicBezTo>
                      <a:pt x="2672" y="58119"/>
                      <a:pt x="8250" y="28013"/>
                      <a:pt x="20333" y="0"/>
                    </a:cubicBezTo>
                    <a:cubicBezTo>
                      <a:pt x="70758" y="13019"/>
                      <a:pt x="77265" y="76600"/>
                      <a:pt x="104802" y="114493"/>
                    </a:cubicBezTo>
                    <a:lnTo>
                      <a:pt x="98411" y="120770"/>
                    </a:lnTo>
                    <a:cubicBezTo>
                      <a:pt x="88303" y="130883"/>
                      <a:pt x="78195" y="140996"/>
                      <a:pt x="68319" y="151224"/>
                    </a:cubicBezTo>
                    <a:cubicBezTo>
                      <a:pt x="58443" y="126001"/>
                      <a:pt x="47289" y="101475"/>
                      <a:pt x="36599" y="76600"/>
                    </a:cubicBezTo>
                    <a:cubicBezTo>
                      <a:pt x="24400" y="80552"/>
                      <a:pt x="12084" y="84388"/>
                      <a:pt x="0" y="88340"/>
                    </a:cubicBezTo>
                    <a:close/>
                  </a:path>
                </a:pathLst>
              </a:custGeom>
              <a:grpFill/>
              <a:ln w="115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9" name="任意多边形: 形状 11"/>
              <p:cNvSpPr/>
              <p:nvPr/>
            </p:nvSpPr>
            <p:spPr>
              <a:xfrm>
                <a:off x="6853545" y="4639378"/>
                <a:ext cx="251314" cy="290360"/>
              </a:xfrm>
              <a:custGeom>
                <a:avLst/>
                <a:gdLst>
                  <a:gd name="connsiteX0" fmla="*/ 0 w 251314"/>
                  <a:gd name="connsiteY0" fmla="*/ 0 h 290360"/>
                  <a:gd name="connsiteX1" fmla="*/ 96087 w 251314"/>
                  <a:gd name="connsiteY1" fmla="*/ 126118 h 290360"/>
                  <a:gd name="connsiteX2" fmla="*/ 251314 w 251314"/>
                  <a:gd name="connsiteY2" fmla="*/ 290361 h 290360"/>
                  <a:gd name="connsiteX3" fmla="*/ 222849 w 251314"/>
                  <a:gd name="connsiteY3" fmla="*/ 279899 h 290360"/>
                  <a:gd name="connsiteX4" fmla="*/ 94577 w 251314"/>
                  <a:gd name="connsiteY4" fmla="*/ 160524 h 290360"/>
                  <a:gd name="connsiteX5" fmla="*/ 0 w 251314"/>
                  <a:gd name="connsiteY5" fmla="*/ 0 h 29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1314" h="290360">
                    <a:moveTo>
                      <a:pt x="0" y="0"/>
                    </a:moveTo>
                    <a:cubicBezTo>
                      <a:pt x="34392" y="40218"/>
                      <a:pt x="57164" y="89619"/>
                      <a:pt x="96087" y="126118"/>
                    </a:cubicBezTo>
                    <a:cubicBezTo>
                      <a:pt x="152903" y="175751"/>
                      <a:pt x="203445" y="232242"/>
                      <a:pt x="251314" y="290361"/>
                    </a:cubicBezTo>
                    <a:cubicBezTo>
                      <a:pt x="244111" y="287804"/>
                      <a:pt x="229936" y="282573"/>
                      <a:pt x="222849" y="279899"/>
                    </a:cubicBezTo>
                    <a:cubicBezTo>
                      <a:pt x="182415" y="237589"/>
                      <a:pt x="143143" y="193767"/>
                      <a:pt x="94577" y="160524"/>
                    </a:cubicBezTo>
                    <a:cubicBezTo>
                      <a:pt x="58210" y="110077"/>
                      <a:pt x="14988" y="62187"/>
                      <a:pt x="0" y="0"/>
                    </a:cubicBezTo>
                    <a:close/>
                  </a:path>
                </a:pathLst>
              </a:custGeom>
              <a:grpFill/>
              <a:ln w="115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90" name="任意多边形: 形状 12"/>
            <p:cNvSpPr/>
            <p:nvPr/>
          </p:nvSpPr>
          <p:spPr>
            <a:xfrm>
              <a:off x="6793824" y="4586258"/>
              <a:ext cx="158712" cy="227127"/>
            </a:xfrm>
            <a:custGeom>
              <a:avLst/>
              <a:gdLst>
                <a:gd name="connsiteX0" fmla="*/ 0 w 158712"/>
                <a:gd name="connsiteY0" fmla="*/ 30454 h 227127"/>
                <a:gd name="connsiteX1" fmla="*/ 30093 w 158712"/>
                <a:gd name="connsiteY1" fmla="*/ 0 h 227127"/>
                <a:gd name="connsiteX2" fmla="*/ 59721 w 158712"/>
                <a:gd name="connsiteY2" fmla="*/ 53121 h 227127"/>
                <a:gd name="connsiteX3" fmla="*/ 154298 w 158712"/>
                <a:gd name="connsiteY3" fmla="*/ 213644 h 227127"/>
                <a:gd name="connsiteX4" fmla="*/ 158713 w 158712"/>
                <a:gd name="connsiteY4" fmla="*/ 222130 h 227127"/>
                <a:gd name="connsiteX5" fmla="*/ 148953 w 158712"/>
                <a:gd name="connsiteY5" fmla="*/ 227128 h 227127"/>
                <a:gd name="connsiteX6" fmla="*/ 115259 w 158712"/>
                <a:gd name="connsiteY6" fmla="*/ 203067 h 227127"/>
                <a:gd name="connsiteX7" fmla="*/ 48334 w 158712"/>
                <a:gd name="connsiteY7" fmla="*/ 161221 h 227127"/>
                <a:gd name="connsiteX8" fmla="*/ 10573 w 158712"/>
                <a:gd name="connsiteY8" fmla="*/ 77763 h 227127"/>
                <a:gd name="connsiteX9" fmla="*/ 0 w 158712"/>
                <a:gd name="connsiteY9" fmla="*/ 30454 h 22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712" h="227127">
                  <a:moveTo>
                    <a:pt x="0" y="30454"/>
                  </a:moveTo>
                  <a:cubicBezTo>
                    <a:pt x="9876" y="20225"/>
                    <a:pt x="19984" y="10113"/>
                    <a:pt x="30093" y="0"/>
                  </a:cubicBezTo>
                  <a:cubicBezTo>
                    <a:pt x="40898" y="17087"/>
                    <a:pt x="52982" y="33825"/>
                    <a:pt x="59721" y="53121"/>
                  </a:cubicBezTo>
                  <a:cubicBezTo>
                    <a:pt x="74709" y="115308"/>
                    <a:pt x="117931" y="163197"/>
                    <a:pt x="154298" y="213644"/>
                  </a:cubicBezTo>
                  <a:lnTo>
                    <a:pt x="158713" y="222130"/>
                  </a:lnTo>
                  <a:lnTo>
                    <a:pt x="148953" y="227128"/>
                  </a:lnTo>
                  <a:cubicBezTo>
                    <a:pt x="137567" y="219224"/>
                    <a:pt x="126413" y="211087"/>
                    <a:pt x="115259" y="203067"/>
                  </a:cubicBezTo>
                  <a:cubicBezTo>
                    <a:pt x="93880" y="187607"/>
                    <a:pt x="70875" y="174705"/>
                    <a:pt x="48334" y="161221"/>
                  </a:cubicBezTo>
                  <a:cubicBezTo>
                    <a:pt x="20449" y="142158"/>
                    <a:pt x="12781" y="109379"/>
                    <a:pt x="10573" y="77763"/>
                  </a:cubicBezTo>
                  <a:cubicBezTo>
                    <a:pt x="8017" y="61722"/>
                    <a:pt x="4647" y="45914"/>
                    <a:pt x="0" y="30454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1" name="任意多边形: 形状 13"/>
            <p:cNvSpPr/>
            <p:nvPr/>
          </p:nvSpPr>
          <p:spPr>
            <a:xfrm>
              <a:off x="6670665" y="4624732"/>
              <a:ext cx="409446" cy="410433"/>
            </a:xfrm>
            <a:custGeom>
              <a:avLst/>
              <a:gdLst>
                <a:gd name="connsiteX0" fmla="*/ 67273 w 409446"/>
                <a:gd name="connsiteY0" fmla="*/ 0 h 410433"/>
                <a:gd name="connsiteX1" fmla="*/ 103291 w 409446"/>
                <a:gd name="connsiteY1" fmla="*/ 84853 h 410433"/>
                <a:gd name="connsiteX2" fmla="*/ 108868 w 409446"/>
                <a:gd name="connsiteY2" fmla="*/ 13600 h 410433"/>
                <a:gd name="connsiteX3" fmla="*/ 133733 w 409446"/>
                <a:gd name="connsiteY3" fmla="*/ 39288 h 410433"/>
                <a:gd name="connsiteX4" fmla="*/ 171494 w 409446"/>
                <a:gd name="connsiteY4" fmla="*/ 122747 h 410433"/>
                <a:gd name="connsiteX5" fmla="*/ 216575 w 409446"/>
                <a:gd name="connsiteY5" fmla="*/ 224803 h 410433"/>
                <a:gd name="connsiteX6" fmla="*/ 238418 w 409446"/>
                <a:gd name="connsiteY6" fmla="*/ 164592 h 410433"/>
                <a:gd name="connsiteX7" fmla="*/ 272113 w 409446"/>
                <a:gd name="connsiteY7" fmla="*/ 188653 h 410433"/>
                <a:gd name="connsiteX8" fmla="*/ 245389 w 409446"/>
                <a:gd name="connsiteY8" fmla="*/ 203764 h 410433"/>
                <a:gd name="connsiteX9" fmla="*/ 329393 w 409446"/>
                <a:gd name="connsiteY9" fmla="*/ 281062 h 410433"/>
                <a:gd name="connsiteX10" fmla="*/ 281872 w 409446"/>
                <a:gd name="connsiteY10" fmla="*/ 183655 h 410433"/>
                <a:gd name="connsiteX11" fmla="*/ 277457 w 409446"/>
                <a:gd name="connsiteY11" fmla="*/ 175170 h 410433"/>
                <a:gd name="connsiteX12" fmla="*/ 405729 w 409446"/>
                <a:gd name="connsiteY12" fmla="*/ 294545 h 410433"/>
                <a:gd name="connsiteX13" fmla="*/ 409447 w 409446"/>
                <a:gd name="connsiteY13" fmla="*/ 312911 h 410433"/>
                <a:gd name="connsiteX14" fmla="*/ 371337 w 409446"/>
                <a:gd name="connsiteY14" fmla="*/ 306983 h 410433"/>
                <a:gd name="connsiteX15" fmla="*/ 404799 w 409446"/>
                <a:gd name="connsiteY15" fmla="*/ 387768 h 410433"/>
                <a:gd name="connsiteX16" fmla="*/ 336597 w 409446"/>
                <a:gd name="connsiteY16" fmla="*/ 354756 h 410433"/>
                <a:gd name="connsiteX17" fmla="*/ 305226 w 409446"/>
                <a:gd name="connsiteY17" fmla="*/ 400786 h 410433"/>
                <a:gd name="connsiteX18" fmla="*/ 199262 w 409446"/>
                <a:gd name="connsiteY18" fmla="*/ 410434 h 410433"/>
                <a:gd name="connsiteX19" fmla="*/ 171494 w 409446"/>
                <a:gd name="connsiteY19" fmla="*/ 351734 h 410433"/>
                <a:gd name="connsiteX20" fmla="*/ 120603 w 409446"/>
                <a:gd name="connsiteY20" fmla="*/ 295010 h 410433"/>
                <a:gd name="connsiteX21" fmla="*/ 124438 w 409446"/>
                <a:gd name="connsiteY21" fmla="*/ 236078 h 410433"/>
                <a:gd name="connsiteX22" fmla="*/ 167660 w 409446"/>
                <a:gd name="connsiteY22" fmla="*/ 264440 h 410433"/>
                <a:gd name="connsiteX23" fmla="*/ 161153 w 409446"/>
                <a:gd name="connsiteY23" fmla="*/ 194000 h 410433"/>
                <a:gd name="connsiteX24" fmla="*/ 143957 w 409446"/>
                <a:gd name="connsiteY24" fmla="*/ 199928 h 410433"/>
                <a:gd name="connsiteX25" fmla="*/ 121300 w 409446"/>
                <a:gd name="connsiteY25" fmla="*/ 149365 h 410433"/>
                <a:gd name="connsiteX26" fmla="*/ 74593 w 409446"/>
                <a:gd name="connsiteY26" fmla="*/ 132975 h 410433"/>
                <a:gd name="connsiteX27" fmla="*/ 41596 w 409446"/>
                <a:gd name="connsiteY27" fmla="*/ 80320 h 410433"/>
                <a:gd name="connsiteX28" fmla="*/ 43106 w 409446"/>
                <a:gd name="connsiteY28" fmla="*/ 155293 h 410433"/>
                <a:gd name="connsiteX29" fmla="*/ 0 w 409446"/>
                <a:gd name="connsiteY29" fmla="*/ 57189 h 410433"/>
                <a:gd name="connsiteX30" fmla="*/ 28118 w 409446"/>
                <a:gd name="connsiteY30" fmla="*/ 20807 h 410433"/>
                <a:gd name="connsiteX31" fmla="*/ 57397 w 409446"/>
                <a:gd name="connsiteY31" fmla="*/ 47425 h 410433"/>
                <a:gd name="connsiteX32" fmla="*/ 67273 w 409446"/>
                <a:gd name="connsiteY32" fmla="*/ 0 h 41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9446" h="410433">
                  <a:moveTo>
                    <a:pt x="67273" y="0"/>
                  </a:moveTo>
                  <a:cubicBezTo>
                    <a:pt x="79124" y="28246"/>
                    <a:pt x="90511" y="56840"/>
                    <a:pt x="103291" y="84853"/>
                  </a:cubicBezTo>
                  <a:cubicBezTo>
                    <a:pt x="110727" y="61838"/>
                    <a:pt x="110263" y="37428"/>
                    <a:pt x="108868" y="13600"/>
                  </a:cubicBezTo>
                  <a:cubicBezTo>
                    <a:pt x="117118" y="22201"/>
                    <a:pt x="125367" y="30687"/>
                    <a:pt x="133733" y="39288"/>
                  </a:cubicBezTo>
                  <a:cubicBezTo>
                    <a:pt x="135940" y="70905"/>
                    <a:pt x="143609" y="103684"/>
                    <a:pt x="171494" y="122747"/>
                  </a:cubicBezTo>
                  <a:cubicBezTo>
                    <a:pt x="167776" y="162616"/>
                    <a:pt x="180789" y="203299"/>
                    <a:pt x="216575" y="224803"/>
                  </a:cubicBezTo>
                  <a:cubicBezTo>
                    <a:pt x="224011" y="204694"/>
                    <a:pt x="231330" y="184701"/>
                    <a:pt x="238418" y="164592"/>
                  </a:cubicBezTo>
                  <a:cubicBezTo>
                    <a:pt x="249572" y="172612"/>
                    <a:pt x="260726" y="180749"/>
                    <a:pt x="272113" y="188653"/>
                  </a:cubicBezTo>
                  <a:cubicBezTo>
                    <a:pt x="265490" y="192489"/>
                    <a:pt x="252128" y="199928"/>
                    <a:pt x="245389" y="203764"/>
                  </a:cubicBezTo>
                  <a:cubicBezTo>
                    <a:pt x="269789" y="233172"/>
                    <a:pt x="297209" y="260139"/>
                    <a:pt x="329393" y="281062"/>
                  </a:cubicBezTo>
                  <a:cubicBezTo>
                    <a:pt x="314870" y="247934"/>
                    <a:pt x="298139" y="215853"/>
                    <a:pt x="281872" y="183655"/>
                  </a:cubicBezTo>
                  <a:lnTo>
                    <a:pt x="277457" y="175170"/>
                  </a:lnTo>
                  <a:cubicBezTo>
                    <a:pt x="326024" y="208413"/>
                    <a:pt x="365295" y="252235"/>
                    <a:pt x="405729" y="294545"/>
                  </a:cubicBezTo>
                  <a:cubicBezTo>
                    <a:pt x="406658" y="299079"/>
                    <a:pt x="408517" y="308262"/>
                    <a:pt x="409447" y="312911"/>
                  </a:cubicBezTo>
                  <a:cubicBezTo>
                    <a:pt x="396782" y="310935"/>
                    <a:pt x="384002" y="308959"/>
                    <a:pt x="371337" y="306983"/>
                  </a:cubicBezTo>
                  <a:cubicBezTo>
                    <a:pt x="382724" y="333834"/>
                    <a:pt x="393762" y="360684"/>
                    <a:pt x="404799" y="387768"/>
                  </a:cubicBezTo>
                  <a:cubicBezTo>
                    <a:pt x="381910" y="376841"/>
                    <a:pt x="359254" y="365799"/>
                    <a:pt x="336597" y="354756"/>
                  </a:cubicBezTo>
                  <a:cubicBezTo>
                    <a:pt x="330787" y="372889"/>
                    <a:pt x="320911" y="389511"/>
                    <a:pt x="305226" y="400786"/>
                  </a:cubicBezTo>
                  <a:cubicBezTo>
                    <a:pt x="270137" y="385792"/>
                    <a:pt x="227845" y="378469"/>
                    <a:pt x="199262" y="410434"/>
                  </a:cubicBezTo>
                  <a:cubicBezTo>
                    <a:pt x="190432" y="390674"/>
                    <a:pt x="181602" y="370913"/>
                    <a:pt x="171494" y="351734"/>
                  </a:cubicBezTo>
                  <a:cubicBezTo>
                    <a:pt x="155460" y="331974"/>
                    <a:pt x="135824" y="315468"/>
                    <a:pt x="120603" y="295010"/>
                  </a:cubicBezTo>
                  <a:cubicBezTo>
                    <a:pt x="118744" y="275250"/>
                    <a:pt x="122462" y="255606"/>
                    <a:pt x="124438" y="236078"/>
                  </a:cubicBezTo>
                  <a:cubicBezTo>
                    <a:pt x="138845" y="245493"/>
                    <a:pt x="153252" y="255025"/>
                    <a:pt x="167660" y="264440"/>
                  </a:cubicBezTo>
                  <a:cubicBezTo>
                    <a:pt x="181486" y="240960"/>
                    <a:pt x="172539" y="216318"/>
                    <a:pt x="161153" y="194000"/>
                  </a:cubicBezTo>
                  <a:cubicBezTo>
                    <a:pt x="156854" y="195511"/>
                    <a:pt x="148256" y="198417"/>
                    <a:pt x="143957" y="199928"/>
                  </a:cubicBezTo>
                  <a:cubicBezTo>
                    <a:pt x="137102" y="182725"/>
                    <a:pt x="132106" y="164476"/>
                    <a:pt x="121300" y="149365"/>
                  </a:cubicBezTo>
                  <a:cubicBezTo>
                    <a:pt x="106080" y="142739"/>
                    <a:pt x="88652" y="141693"/>
                    <a:pt x="74593" y="132975"/>
                  </a:cubicBezTo>
                  <a:cubicBezTo>
                    <a:pt x="60999" y="117051"/>
                    <a:pt x="51820" y="98221"/>
                    <a:pt x="41596" y="80320"/>
                  </a:cubicBezTo>
                  <a:cubicBezTo>
                    <a:pt x="42641" y="105195"/>
                    <a:pt x="43222" y="130186"/>
                    <a:pt x="43106" y="155293"/>
                  </a:cubicBezTo>
                  <a:cubicBezTo>
                    <a:pt x="25678" y="124025"/>
                    <a:pt x="11851" y="90898"/>
                    <a:pt x="0" y="57189"/>
                  </a:cubicBezTo>
                  <a:cubicBezTo>
                    <a:pt x="9063" y="44751"/>
                    <a:pt x="18706" y="32779"/>
                    <a:pt x="28118" y="20807"/>
                  </a:cubicBezTo>
                  <a:cubicBezTo>
                    <a:pt x="37877" y="29641"/>
                    <a:pt x="47637" y="38475"/>
                    <a:pt x="57397" y="47425"/>
                  </a:cubicBezTo>
                  <a:cubicBezTo>
                    <a:pt x="60650" y="31500"/>
                    <a:pt x="63903" y="15692"/>
                    <a:pt x="67273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2" name="任意多边形: 形状 14"/>
            <p:cNvSpPr/>
            <p:nvPr/>
          </p:nvSpPr>
          <p:spPr>
            <a:xfrm>
              <a:off x="6610869" y="4683665"/>
              <a:ext cx="25172" cy="66255"/>
            </a:xfrm>
            <a:custGeom>
              <a:avLst/>
              <a:gdLst>
                <a:gd name="connsiteX0" fmla="*/ 12508 w 25172"/>
                <a:gd name="connsiteY0" fmla="*/ 66255 h 66255"/>
                <a:gd name="connsiteX1" fmla="*/ 25172 w 25172"/>
                <a:gd name="connsiteY1" fmla="*/ 0 h 66255"/>
                <a:gd name="connsiteX2" fmla="*/ 12508 w 25172"/>
                <a:gd name="connsiteY2" fmla="*/ 66255 h 66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172" h="66255">
                  <a:moveTo>
                    <a:pt x="12508" y="66255"/>
                  </a:moveTo>
                  <a:cubicBezTo>
                    <a:pt x="-8639" y="43589"/>
                    <a:pt x="-2016" y="13251"/>
                    <a:pt x="25172" y="0"/>
                  </a:cubicBezTo>
                  <a:cubicBezTo>
                    <a:pt x="22151" y="22317"/>
                    <a:pt x="17968" y="44403"/>
                    <a:pt x="12508" y="66255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3" name="任意多边形: 形状 15"/>
            <p:cNvSpPr/>
            <p:nvPr/>
          </p:nvSpPr>
          <p:spPr>
            <a:xfrm>
              <a:off x="6653585" y="4681921"/>
              <a:ext cx="191766" cy="390789"/>
            </a:xfrm>
            <a:custGeom>
              <a:avLst/>
              <a:gdLst>
                <a:gd name="connsiteX0" fmla="*/ 0 w 191766"/>
                <a:gd name="connsiteY0" fmla="*/ 172031 h 390789"/>
                <a:gd name="connsiteX1" fmla="*/ 17080 w 191766"/>
                <a:gd name="connsiteY1" fmla="*/ 0 h 390789"/>
                <a:gd name="connsiteX2" fmla="*/ 60186 w 191766"/>
                <a:gd name="connsiteY2" fmla="*/ 98104 h 390789"/>
                <a:gd name="connsiteX3" fmla="*/ 58675 w 191766"/>
                <a:gd name="connsiteY3" fmla="*/ 23131 h 390789"/>
                <a:gd name="connsiteX4" fmla="*/ 91673 w 191766"/>
                <a:gd name="connsiteY4" fmla="*/ 75787 h 390789"/>
                <a:gd name="connsiteX5" fmla="*/ 138380 w 191766"/>
                <a:gd name="connsiteY5" fmla="*/ 92176 h 390789"/>
                <a:gd name="connsiteX6" fmla="*/ 161037 w 191766"/>
                <a:gd name="connsiteY6" fmla="*/ 142739 h 390789"/>
                <a:gd name="connsiteX7" fmla="*/ 178232 w 191766"/>
                <a:gd name="connsiteY7" fmla="*/ 136811 h 390789"/>
                <a:gd name="connsiteX8" fmla="*/ 184739 w 191766"/>
                <a:gd name="connsiteY8" fmla="*/ 207251 h 390789"/>
                <a:gd name="connsiteX9" fmla="*/ 141517 w 191766"/>
                <a:gd name="connsiteY9" fmla="*/ 178889 h 390789"/>
                <a:gd name="connsiteX10" fmla="*/ 137683 w 191766"/>
                <a:gd name="connsiteY10" fmla="*/ 237821 h 390789"/>
                <a:gd name="connsiteX11" fmla="*/ 188573 w 191766"/>
                <a:gd name="connsiteY11" fmla="*/ 294545 h 390789"/>
                <a:gd name="connsiteX12" fmla="*/ 170332 w 191766"/>
                <a:gd name="connsiteY12" fmla="*/ 306169 h 390789"/>
                <a:gd name="connsiteX13" fmla="*/ 131525 w 191766"/>
                <a:gd name="connsiteY13" fmla="*/ 265370 h 390789"/>
                <a:gd name="connsiteX14" fmla="*/ 155111 w 191766"/>
                <a:gd name="connsiteY14" fmla="*/ 352315 h 390789"/>
                <a:gd name="connsiteX15" fmla="*/ 176722 w 191766"/>
                <a:gd name="connsiteY15" fmla="*/ 325580 h 390789"/>
                <a:gd name="connsiteX16" fmla="*/ 186134 w 191766"/>
                <a:gd name="connsiteY16" fmla="*/ 357894 h 390789"/>
                <a:gd name="connsiteX17" fmla="*/ 127807 w 191766"/>
                <a:gd name="connsiteY17" fmla="*/ 380909 h 390789"/>
                <a:gd name="connsiteX18" fmla="*/ 103408 w 191766"/>
                <a:gd name="connsiteY18" fmla="*/ 308610 h 390789"/>
                <a:gd name="connsiteX19" fmla="*/ 95042 w 191766"/>
                <a:gd name="connsiteY19" fmla="*/ 390790 h 390789"/>
                <a:gd name="connsiteX20" fmla="*/ 76916 w 191766"/>
                <a:gd name="connsiteY20" fmla="*/ 328486 h 390789"/>
                <a:gd name="connsiteX21" fmla="*/ 116537 w 191766"/>
                <a:gd name="connsiteY21" fmla="*/ 177494 h 390789"/>
                <a:gd name="connsiteX22" fmla="*/ 51472 w 191766"/>
                <a:gd name="connsiteY22" fmla="*/ 132394 h 390789"/>
                <a:gd name="connsiteX23" fmla="*/ 6507 w 191766"/>
                <a:gd name="connsiteY23" fmla="*/ 198184 h 390789"/>
                <a:gd name="connsiteX24" fmla="*/ 0 w 191766"/>
                <a:gd name="connsiteY24" fmla="*/ 172031 h 390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1766" h="390789">
                  <a:moveTo>
                    <a:pt x="0" y="172031"/>
                  </a:moveTo>
                  <a:cubicBezTo>
                    <a:pt x="12200" y="115307"/>
                    <a:pt x="8133" y="57073"/>
                    <a:pt x="17080" y="0"/>
                  </a:cubicBezTo>
                  <a:cubicBezTo>
                    <a:pt x="28931" y="33709"/>
                    <a:pt x="42757" y="66836"/>
                    <a:pt x="60186" y="98104"/>
                  </a:cubicBezTo>
                  <a:cubicBezTo>
                    <a:pt x="60302" y="72997"/>
                    <a:pt x="59721" y="48006"/>
                    <a:pt x="58675" y="23131"/>
                  </a:cubicBezTo>
                  <a:cubicBezTo>
                    <a:pt x="68900" y="41032"/>
                    <a:pt x="78078" y="59862"/>
                    <a:pt x="91673" y="75787"/>
                  </a:cubicBezTo>
                  <a:cubicBezTo>
                    <a:pt x="105731" y="84504"/>
                    <a:pt x="123159" y="85550"/>
                    <a:pt x="138380" y="92176"/>
                  </a:cubicBezTo>
                  <a:cubicBezTo>
                    <a:pt x="149185" y="107287"/>
                    <a:pt x="154182" y="125536"/>
                    <a:pt x="161037" y="142739"/>
                  </a:cubicBezTo>
                  <a:cubicBezTo>
                    <a:pt x="165336" y="141228"/>
                    <a:pt x="173934" y="138322"/>
                    <a:pt x="178232" y="136811"/>
                  </a:cubicBezTo>
                  <a:cubicBezTo>
                    <a:pt x="189619" y="159129"/>
                    <a:pt x="198565" y="183771"/>
                    <a:pt x="184739" y="207251"/>
                  </a:cubicBezTo>
                  <a:cubicBezTo>
                    <a:pt x="170332" y="197836"/>
                    <a:pt x="155925" y="188304"/>
                    <a:pt x="141517" y="178889"/>
                  </a:cubicBezTo>
                  <a:cubicBezTo>
                    <a:pt x="139542" y="198417"/>
                    <a:pt x="135824" y="218061"/>
                    <a:pt x="137683" y="237821"/>
                  </a:cubicBezTo>
                  <a:cubicBezTo>
                    <a:pt x="152904" y="258279"/>
                    <a:pt x="172539" y="274785"/>
                    <a:pt x="188573" y="294545"/>
                  </a:cubicBezTo>
                  <a:cubicBezTo>
                    <a:pt x="184042" y="297451"/>
                    <a:pt x="174863" y="303263"/>
                    <a:pt x="170332" y="306169"/>
                  </a:cubicBezTo>
                  <a:cubicBezTo>
                    <a:pt x="158597" y="291407"/>
                    <a:pt x="145119" y="278156"/>
                    <a:pt x="131525" y="265370"/>
                  </a:cubicBezTo>
                  <a:cubicBezTo>
                    <a:pt x="133733" y="295591"/>
                    <a:pt x="142447" y="324767"/>
                    <a:pt x="155111" y="352315"/>
                  </a:cubicBezTo>
                  <a:cubicBezTo>
                    <a:pt x="160456" y="345690"/>
                    <a:pt x="171261" y="332322"/>
                    <a:pt x="176722" y="325580"/>
                  </a:cubicBezTo>
                  <a:cubicBezTo>
                    <a:pt x="179859" y="336274"/>
                    <a:pt x="182996" y="347084"/>
                    <a:pt x="186134" y="357894"/>
                  </a:cubicBezTo>
                  <a:cubicBezTo>
                    <a:pt x="166614" y="365450"/>
                    <a:pt x="147210" y="373122"/>
                    <a:pt x="127807" y="380909"/>
                  </a:cubicBezTo>
                  <a:cubicBezTo>
                    <a:pt x="120952" y="356384"/>
                    <a:pt x="112935" y="332206"/>
                    <a:pt x="103408" y="308610"/>
                  </a:cubicBezTo>
                  <a:cubicBezTo>
                    <a:pt x="100270" y="335926"/>
                    <a:pt x="97714" y="363358"/>
                    <a:pt x="95042" y="390790"/>
                  </a:cubicBezTo>
                  <a:cubicBezTo>
                    <a:pt x="88187" y="370216"/>
                    <a:pt x="80867" y="349758"/>
                    <a:pt x="76916" y="328486"/>
                  </a:cubicBezTo>
                  <a:cubicBezTo>
                    <a:pt x="105383" y="284084"/>
                    <a:pt x="128155" y="230963"/>
                    <a:pt x="116537" y="177494"/>
                  </a:cubicBezTo>
                  <a:cubicBezTo>
                    <a:pt x="98528" y="157850"/>
                    <a:pt x="73663" y="146459"/>
                    <a:pt x="51472" y="132394"/>
                  </a:cubicBezTo>
                  <a:cubicBezTo>
                    <a:pt x="36367" y="154247"/>
                    <a:pt x="21379" y="176216"/>
                    <a:pt x="6507" y="198184"/>
                  </a:cubicBezTo>
                  <a:cubicBezTo>
                    <a:pt x="4880" y="191675"/>
                    <a:pt x="1627" y="178540"/>
                    <a:pt x="0" y="172031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4" name="任意多边形: 形状 16"/>
            <p:cNvSpPr/>
            <p:nvPr/>
          </p:nvSpPr>
          <p:spPr>
            <a:xfrm>
              <a:off x="6841547" y="4747479"/>
              <a:ext cx="67536" cy="102056"/>
            </a:xfrm>
            <a:custGeom>
              <a:avLst/>
              <a:gdLst>
                <a:gd name="connsiteX0" fmla="*/ 45693 w 67536"/>
                <a:gd name="connsiteY0" fmla="*/ 102056 h 102056"/>
                <a:gd name="connsiteX1" fmla="*/ 612 w 67536"/>
                <a:gd name="connsiteY1" fmla="*/ 0 h 102056"/>
                <a:gd name="connsiteX2" fmla="*/ 67536 w 67536"/>
                <a:gd name="connsiteY2" fmla="*/ 41845 h 102056"/>
                <a:gd name="connsiteX3" fmla="*/ 45693 w 67536"/>
                <a:gd name="connsiteY3" fmla="*/ 102056 h 102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536" h="102056">
                  <a:moveTo>
                    <a:pt x="45693" y="102056"/>
                  </a:moveTo>
                  <a:cubicBezTo>
                    <a:pt x="9907" y="80552"/>
                    <a:pt x="-3106" y="39869"/>
                    <a:pt x="612" y="0"/>
                  </a:cubicBezTo>
                  <a:cubicBezTo>
                    <a:pt x="23152" y="13484"/>
                    <a:pt x="46158" y="26386"/>
                    <a:pt x="67536" y="41845"/>
                  </a:cubicBezTo>
                  <a:cubicBezTo>
                    <a:pt x="60448" y="61955"/>
                    <a:pt x="53129" y="81948"/>
                    <a:pt x="45693" y="102056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5" name="任意多边形: 形状 17"/>
            <p:cNvSpPr/>
            <p:nvPr/>
          </p:nvSpPr>
          <p:spPr>
            <a:xfrm>
              <a:off x="6595956" y="4802227"/>
              <a:ext cx="177265" cy="255722"/>
            </a:xfrm>
            <a:custGeom>
              <a:avLst/>
              <a:gdLst>
                <a:gd name="connsiteX0" fmla="*/ 19636 w 177265"/>
                <a:gd name="connsiteY0" fmla="*/ 80204 h 255722"/>
                <a:gd name="connsiteX1" fmla="*/ 43338 w 177265"/>
                <a:gd name="connsiteY1" fmla="*/ 0 h 255722"/>
                <a:gd name="connsiteX2" fmla="*/ 57629 w 177265"/>
                <a:gd name="connsiteY2" fmla="*/ 51725 h 255722"/>
                <a:gd name="connsiteX3" fmla="*/ 64136 w 177265"/>
                <a:gd name="connsiteY3" fmla="*/ 77879 h 255722"/>
                <a:gd name="connsiteX4" fmla="*/ 109101 w 177265"/>
                <a:gd name="connsiteY4" fmla="*/ 12088 h 255722"/>
                <a:gd name="connsiteX5" fmla="*/ 174166 w 177265"/>
                <a:gd name="connsiteY5" fmla="*/ 57189 h 255722"/>
                <a:gd name="connsiteX6" fmla="*/ 134546 w 177265"/>
                <a:gd name="connsiteY6" fmla="*/ 208181 h 255722"/>
                <a:gd name="connsiteX7" fmla="*/ 129317 w 177265"/>
                <a:gd name="connsiteY7" fmla="*/ 173426 h 255722"/>
                <a:gd name="connsiteX8" fmla="*/ 128969 w 177265"/>
                <a:gd name="connsiteY8" fmla="*/ 164476 h 255722"/>
                <a:gd name="connsiteX9" fmla="*/ 106893 w 177265"/>
                <a:gd name="connsiteY9" fmla="*/ 149597 h 255722"/>
                <a:gd name="connsiteX10" fmla="*/ 95158 w 177265"/>
                <a:gd name="connsiteY10" fmla="*/ 66604 h 255722"/>
                <a:gd name="connsiteX11" fmla="*/ 71340 w 177265"/>
                <a:gd name="connsiteY11" fmla="*/ 117864 h 255722"/>
                <a:gd name="connsiteX12" fmla="*/ 39155 w 177265"/>
                <a:gd name="connsiteY12" fmla="*/ 91711 h 255722"/>
                <a:gd name="connsiteX13" fmla="*/ 39736 w 177265"/>
                <a:gd name="connsiteY13" fmla="*/ 133905 h 255722"/>
                <a:gd name="connsiteX14" fmla="*/ 32765 w 177265"/>
                <a:gd name="connsiteY14" fmla="*/ 255722 h 255722"/>
                <a:gd name="connsiteX15" fmla="*/ 0 w 177265"/>
                <a:gd name="connsiteY15" fmla="*/ 147970 h 255722"/>
                <a:gd name="connsiteX16" fmla="*/ 7204 w 177265"/>
                <a:gd name="connsiteY16" fmla="*/ 121700 h 255722"/>
                <a:gd name="connsiteX17" fmla="*/ 16383 w 177265"/>
                <a:gd name="connsiteY17" fmla="*/ 138903 h 255722"/>
                <a:gd name="connsiteX18" fmla="*/ 19636 w 177265"/>
                <a:gd name="connsiteY18" fmla="*/ 80204 h 25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7265" h="255722">
                  <a:moveTo>
                    <a:pt x="19636" y="80204"/>
                  </a:moveTo>
                  <a:cubicBezTo>
                    <a:pt x="25794" y="53004"/>
                    <a:pt x="34856" y="26502"/>
                    <a:pt x="43338" y="0"/>
                  </a:cubicBezTo>
                  <a:cubicBezTo>
                    <a:pt x="47869" y="17203"/>
                    <a:pt x="52865" y="34406"/>
                    <a:pt x="57629" y="51725"/>
                  </a:cubicBezTo>
                  <a:cubicBezTo>
                    <a:pt x="59256" y="58235"/>
                    <a:pt x="62509" y="71370"/>
                    <a:pt x="64136" y="77879"/>
                  </a:cubicBezTo>
                  <a:cubicBezTo>
                    <a:pt x="79008" y="55910"/>
                    <a:pt x="93996" y="33941"/>
                    <a:pt x="109101" y="12088"/>
                  </a:cubicBezTo>
                  <a:cubicBezTo>
                    <a:pt x="131292" y="26153"/>
                    <a:pt x="156157" y="37544"/>
                    <a:pt x="174166" y="57189"/>
                  </a:cubicBezTo>
                  <a:cubicBezTo>
                    <a:pt x="185785" y="110658"/>
                    <a:pt x="163012" y="163778"/>
                    <a:pt x="134546" y="208181"/>
                  </a:cubicBezTo>
                  <a:cubicBezTo>
                    <a:pt x="133268" y="199463"/>
                    <a:pt x="130595" y="182144"/>
                    <a:pt x="129317" y="173426"/>
                  </a:cubicBezTo>
                  <a:lnTo>
                    <a:pt x="128969" y="164476"/>
                  </a:lnTo>
                  <a:cubicBezTo>
                    <a:pt x="121533" y="159477"/>
                    <a:pt x="114213" y="154479"/>
                    <a:pt x="106893" y="149597"/>
                  </a:cubicBezTo>
                  <a:cubicBezTo>
                    <a:pt x="102943" y="121933"/>
                    <a:pt x="98992" y="94152"/>
                    <a:pt x="95158" y="66604"/>
                  </a:cubicBezTo>
                  <a:cubicBezTo>
                    <a:pt x="87141" y="83574"/>
                    <a:pt x="79124" y="100661"/>
                    <a:pt x="71340" y="117864"/>
                  </a:cubicBezTo>
                  <a:cubicBezTo>
                    <a:pt x="60534" y="109030"/>
                    <a:pt x="49845" y="100312"/>
                    <a:pt x="39155" y="91711"/>
                  </a:cubicBezTo>
                  <a:cubicBezTo>
                    <a:pt x="39155" y="105660"/>
                    <a:pt x="39388" y="119724"/>
                    <a:pt x="39736" y="133905"/>
                  </a:cubicBezTo>
                  <a:cubicBezTo>
                    <a:pt x="39852" y="174588"/>
                    <a:pt x="36948" y="215271"/>
                    <a:pt x="32765" y="255722"/>
                  </a:cubicBezTo>
                  <a:cubicBezTo>
                    <a:pt x="28234" y="218177"/>
                    <a:pt x="26026" y="178075"/>
                    <a:pt x="0" y="147970"/>
                  </a:cubicBezTo>
                  <a:cubicBezTo>
                    <a:pt x="1743" y="141344"/>
                    <a:pt x="5345" y="128210"/>
                    <a:pt x="7204" y="121700"/>
                  </a:cubicBezTo>
                  <a:cubicBezTo>
                    <a:pt x="9528" y="126001"/>
                    <a:pt x="14059" y="134603"/>
                    <a:pt x="16383" y="138903"/>
                  </a:cubicBezTo>
                  <a:cubicBezTo>
                    <a:pt x="17312" y="119259"/>
                    <a:pt x="18009" y="99731"/>
                    <a:pt x="19636" y="80204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6" name="任意多边形: 形状 18"/>
            <p:cNvSpPr/>
            <p:nvPr/>
          </p:nvSpPr>
          <p:spPr>
            <a:xfrm>
              <a:off x="6916054" y="4808388"/>
              <a:ext cx="84004" cy="97406"/>
            </a:xfrm>
            <a:custGeom>
              <a:avLst/>
              <a:gdLst>
                <a:gd name="connsiteX0" fmla="*/ 26723 w 84004"/>
                <a:gd name="connsiteY0" fmla="*/ 4998 h 97406"/>
                <a:gd name="connsiteX1" fmla="*/ 36483 w 84004"/>
                <a:gd name="connsiteY1" fmla="*/ 0 h 97406"/>
                <a:gd name="connsiteX2" fmla="*/ 84004 w 84004"/>
                <a:gd name="connsiteY2" fmla="*/ 97407 h 97406"/>
                <a:gd name="connsiteX3" fmla="*/ 0 w 84004"/>
                <a:gd name="connsiteY3" fmla="*/ 20109 h 97406"/>
                <a:gd name="connsiteX4" fmla="*/ 26723 w 84004"/>
                <a:gd name="connsiteY4" fmla="*/ 4998 h 9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004" h="97406">
                  <a:moveTo>
                    <a:pt x="26723" y="4998"/>
                  </a:moveTo>
                  <a:lnTo>
                    <a:pt x="36483" y="0"/>
                  </a:lnTo>
                  <a:cubicBezTo>
                    <a:pt x="52749" y="32198"/>
                    <a:pt x="69481" y="64279"/>
                    <a:pt x="84004" y="97407"/>
                  </a:cubicBezTo>
                  <a:cubicBezTo>
                    <a:pt x="51820" y="76484"/>
                    <a:pt x="24400" y="49517"/>
                    <a:pt x="0" y="20109"/>
                  </a:cubicBezTo>
                  <a:cubicBezTo>
                    <a:pt x="6739" y="16273"/>
                    <a:pt x="20101" y="8834"/>
                    <a:pt x="26723" y="4998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7" name="任意多边形: 形状 19"/>
            <p:cNvSpPr/>
            <p:nvPr/>
          </p:nvSpPr>
          <p:spPr>
            <a:xfrm>
              <a:off x="6468610" y="4852450"/>
              <a:ext cx="146981" cy="227816"/>
            </a:xfrm>
            <a:custGeom>
              <a:avLst/>
              <a:gdLst>
                <a:gd name="connsiteX0" fmla="*/ 74480 w 146981"/>
                <a:gd name="connsiteY0" fmla="*/ 6734 h 227816"/>
                <a:gd name="connsiteX1" fmla="*/ 146982 w 146981"/>
                <a:gd name="connsiteY1" fmla="*/ 29981 h 227816"/>
                <a:gd name="connsiteX2" fmla="*/ 143729 w 146981"/>
                <a:gd name="connsiteY2" fmla="*/ 88681 h 227816"/>
                <a:gd name="connsiteX3" fmla="*/ 134550 w 146981"/>
                <a:gd name="connsiteY3" fmla="*/ 71478 h 227816"/>
                <a:gd name="connsiteX4" fmla="*/ 93651 w 146981"/>
                <a:gd name="connsiteY4" fmla="*/ 24867 h 227816"/>
                <a:gd name="connsiteX5" fmla="*/ 109337 w 146981"/>
                <a:gd name="connsiteY5" fmla="*/ 163886 h 227816"/>
                <a:gd name="connsiteX6" fmla="*/ 113636 w 146981"/>
                <a:gd name="connsiteY6" fmla="*/ 227817 h 227816"/>
                <a:gd name="connsiteX7" fmla="*/ 20569 w 146981"/>
                <a:gd name="connsiteY7" fmla="*/ 104024 h 227816"/>
                <a:gd name="connsiteX8" fmla="*/ 2676 w 146981"/>
                <a:gd name="connsiteY8" fmla="*/ 134478 h 227816"/>
                <a:gd name="connsiteX9" fmla="*/ 74480 w 146981"/>
                <a:gd name="connsiteY9" fmla="*/ 6734 h 227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981" h="227816">
                  <a:moveTo>
                    <a:pt x="74480" y="6734"/>
                  </a:moveTo>
                  <a:cubicBezTo>
                    <a:pt x="99345" y="-14305"/>
                    <a:pt x="125022" y="19752"/>
                    <a:pt x="146982" y="29981"/>
                  </a:cubicBezTo>
                  <a:cubicBezTo>
                    <a:pt x="145355" y="49509"/>
                    <a:pt x="144658" y="69037"/>
                    <a:pt x="143729" y="88681"/>
                  </a:cubicBezTo>
                  <a:cubicBezTo>
                    <a:pt x="141405" y="84380"/>
                    <a:pt x="136873" y="75779"/>
                    <a:pt x="134550" y="71478"/>
                  </a:cubicBezTo>
                  <a:cubicBezTo>
                    <a:pt x="126300" y="51717"/>
                    <a:pt x="112358" y="35212"/>
                    <a:pt x="93651" y="24867"/>
                  </a:cubicBezTo>
                  <a:cubicBezTo>
                    <a:pt x="84937" y="71943"/>
                    <a:pt x="96324" y="118786"/>
                    <a:pt x="109337" y="163886"/>
                  </a:cubicBezTo>
                  <a:cubicBezTo>
                    <a:pt x="111196" y="185042"/>
                    <a:pt x="112706" y="206429"/>
                    <a:pt x="113636" y="227817"/>
                  </a:cubicBezTo>
                  <a:cubicBezTo>
                    <a:pt x="65650" y="203872"/>
                    <a:pt x="52405" y="144126"/>
                    <a:pt x="20569" y="104024"/>
                  </a:cubicBezTo>
                  <a:cubicBezTo>
                    <a:pt x="14644" y="114137"/>
                    <a:pt x="8602" y="124249"/>
                    <a:pt x="2676" y="134478"/>
                  </a:cubicBezTo>
                  <a:cubicBezTo>
                    <a:pt x="-11964" y="81474"/>
                    <a:pt x="36487" y="36258"/>
                    <a:pt x="74480" y="6734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8" name="任意多边形: 形状 20"/>
            <p:cNvSpPr/>
            <p:nvPr/>
          </p:nvSpPr>
          <p:spPr>
            <a:xfrm>
              <a:off x="6635112" y="4868831"/>
              <a:ext cx="90162" cy="206088"/>
            </a:xfrm>
            <a:custGeom>
              <a:avLst/>
              <a:gdLst>
                <a:gd name="connsiteX0" fmla="*/ 32184 w 90162"/>
                <a:gd name="connsiteY0" fmla="*/ 51261 h 206088"/>
                <a:gd name="connsiteX1" fmla="*/ 56003 w 90162"/>
                <a:gd name="connsiteY1" fmla="*/ 0 h 206088"/>
                <a:gd name="connsiteX2" fmla="*/ 67738 w 90162"/>
                <a:gd name="connsiteY2" fmla="*/ 82994 h 206088"/>
                <a:gd name="connsiteX3" fmla="*/ 89814 w 90162"/>
                <a:gd name="connsiteY3" fmla="*/ 97872 h 206088"/>
                <a:gd name="connsiteX4" fmla="*/ 90162 w 90162"/>
                <a:gd name="connsiteY4" fmla="*/ 106822 h 206088"/>
                <a:gd name="connsiteX5" fmla="*/ 84353 w 90162"/>
                <a:gd name="connsiteY5" fmla="*/ 206089 h 206088"/>
                <a:gd name="connsiteX6" fmla="*/ 52749 w 90162"/>
                <a:gd name="connsiteY6" fmla="*/ 108450 h 206088"/>
                <a:gd name="connsiteX7" fmla="*/ 13129 w 90162"/>
                <a:gd name="connsiteY7" fmla="*/ 136230 h 206088"/>
                <a:gd name="connsiteX8" fmla="*/ 581 w 90162"/>
                <a:gd name="connsiteY8" fmla="*/ 67301 h 206088"/>
                <a:gd name="connsiteX9" fmla="*/ 0 w 90162"/>
                <a:gd name="connsiteY9" fmla="*/ 25107 h 206088"/>
                <a:gd name="connsiteX10" fmla="*/ 32184 w 90162"/>
                <a:gd name="connsiteY10" fmla="*/ 51261 h 20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162" h="206088">
                  <a:moveTo>
                    <a:pt x="32184" y="51261"/>
                  </a:moveTo>
                  <a:cubicBezTo>
                    <a:pt x="39969" y="34057"/>
                    <a:pt x="47986" y="16971"/>
                    <a:pt x="56003" y="0"/>
                  </a:cubicBezTo>
                  <a:cubicBezTo>
                    <a:pt x="59837" y="27548"/>
                    <a:pt x="63787" y="55329"/>
                    <a:pt x="67738" y="82994"/>
                  </a:cubicBezTo>
                  <a:cubicBezTo>
                    <a:pt x="75057" y="87875"/>
                    <a:pt x="82377" y="92873"/>
                    <a:pt x="89814" y="97872"/>
                  </a:cubicBezTo>
                  <a:lnTo>
                    <a:pt x="90162" y="106822"/>
                  </a:lnTo>
                  <a:cubicBezTo>
                    <a:pt x="89697" y="139950"/>
                    <a:pt x="87374" y="173078"/>
                    <a:pt x="84353" y="206089"/>
                  </a:cubicBezTo>
                  <a:cubicBezTo>
                    <a:pt x="56351" y="180982"/>
                    <a:pt x="54724" y="143321"/>
                    <a:pt x="52749" y="108450"/>
                  </a:cubicBezTo>
                  <a:cubicBezTo>
                    <a:pt x="39504" y="117748"/>
                    <a:pt x="26375" y="126931"/>
                    <a:pt x="13129" y="136230"/>
                  </a:cubicBezTo>
                  <a:cubicBezTo>
                    <a:pt x="8482" y="113331"/>
                    <a:pt x="3834" y="90433"/>
                    <a:pt x="581" y="67301"/>
                  </a:cubicBezTo>
                  <a:cubicBezTo>
                    <a:pt x="233" y="53121"/>
                    <a:pt x="0" y="39056"/>
                    <a:pt x="0" y="25107"/>
                  </a:cubicBezTo>
                  <a:cubicBezTo>
                    <a:pt x="10689" y="33709"/>
                    <a:pt x="21379" y="42427"/>
                    <a:pt x="32184" y="51261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9" name="任意多边形: 形状 21"/>
            <p:cNvSpPr/>
            <p:nvPr/>
          </p:nvSpPr>
          <p:spPr>
            <a:xfrm>
              <a:off x="6559205" y="4877316"/>
              <a:ext cx="43955" cy="139019"/>
            </a:xfrm>
            <a:custGeom>
              <a:avLst/>
              <a:gdLst>
                <a:gd name="connsiteX0" fmla="*/ 3057 w 43955"/>
                <a:gd name="connsiteY0" fmla="*/ 0 h 139019"/>
                <a:gd name="connsiteX1" fmla="*/ 43955 w 43955"/>
                <a:gd name="connsiteY1" fmla="*/ 46611 h 139019"/>
                <a:gd name="connsiteX2" fmla="*/ 36751 w 43955"/>
                <a:gd name="connsiteY2" fmla="*/ 72881 h 139019"/>
                <a:gd name="connsiteX3" fmla="*/ 18742 w 43955"/>
                <a:gd name="connsiteY3" fmla="*/ 139020 h 139019"/>
                <a:gd name="connsiteX4" fmla="*/ 3057 w 43955"/>
                <a:gd name="connsiteY4" fmla="*/ 0 h 13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55" h="139019">
                  <a:moveTo>
                    <a:pt x="3057" y="0"/>
                  </a:moveTo>
                  <a:cubicBezTo>
                    <a:pt x="21763" y="10345"/>
                    <a:pt x="35706" y="26851"/>
                    <a:pt x="43955" y="46611"/>
                  </a:cubicBezTo>
                  <a:cubicBezTo>
                    <a:pt x="42096" y="53121"/>
                    <a:pt x="38494" y="66255"/>
                    <a:pt x="36751" y="72881"/>
                  </a:cubicBezTo>
                  <a:cubicBezTo>
                    <a:pt x="30477" y="94733"/>
                    <a:pt x="24203" y="116702"/>
                    <a:pt x="18742" y="139020"/>
                  </a:cubicBezTo>
                  <a:cubicBezTo>
                    <a:pt x="5729" y="93920"/>
                    <a:pt x="-5657" y="47076"/>
                    <a:pt x="3057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0" name="任意多边形: 形状 22"/>
            <p:cNvSpPr/>
            <p:nvPr/>
          </p:nvSpPr>
          <p:spPr>
            <a:xfrm>
              <a:off x="6969733" y="4919278"/>
              <a:ext cx="266999" cy="256535"/>
            </a:xfrm>
            <a:custGeom>
              <a:avLst/>
              <a:gdLst>
                <a:gd name="connsiteX0" fmla="*/ 106661 w 266999"/>
                <a:gd name="connsiteY0" fmla="*/ 0 h 256535"/>
                <a:gd name="connsiteX1" fmla="*/ 135126 w 266999"/>
                <a:gd name="connsiteY1" fmla="*/ 10461 h 256535"/>
                <a:gd name="connsiteX2" fmla="*/ 267000 w 266999"/>
                <a:gd name="connsiteY2" fmla="*/ 178773 h 256535"/>
                <a:gd name="connsiteX3" fmla="*/ 245505 w 266999"/>
                <a:gd name="connsiteY3" fmla="*/ 203532 h 256535"/>
                <a:gd name="connsiteX4" fmla="*/ 95158 w 266999"/>
                <a:gd name="connsiteY4" fmla="*/ 151341 h 256535"/>
                <a:gd name="connsiteX5" fmla="*/ 46707 w 266999"/>
                <a:gd name="connsiteY5" fmla="*/ 256536 h 256535"/>
                <a:gd name="connsiteX6" fmla="*/ 0 w 266999"/>
                <a:gd name="connsiteY6" fmla="*/ 182376 h 256535"/>
                <a:gd name="connsiteX7" fmla="*/ 16963 w 266999"/>
                <a:gd name="connsiteY7" fmla="*/ 165057 h 256535"/>
                <a:gd name="connsiteX8" fmla="*/ 9643 w 266999"/>
                <a:gd name="connsiteY8" fmla="*/ 145762 h 256535"/>
                <a:gd name="connsiteX9" fmla="*/ 26258 w 266999"/>
                <a:gd name="connsiteY9" fmla="*/ 138555 h 256535"/>
                <a:gd name="connsiteX10" fmla="*/ 6158 w 266999"/>
                <a:gd name="connsiteY10" fmla="*/ 106241 h 256535"/>
                <a:gd name="connsiteX11" fmla="*/ 37529 w 266999"/>
                <a:gd name="connsiteY11" fmla="*/ 60211 h 256535"/>
                <a:gd name="connsiteX12" fmla="*/ 105731 w 266999"/>
                <a:gd name="connsiteY12" fmla="*/ 93223 h 256535"/>
                <a:gd name="connsiteX13" fmla="*/ 72269 w 266999"/>
                <a:gd name="connsiteY13" fmla="*/ 12437 h 256535"/>
                <a:gd name="connsiteX14" fmla="*/ 110379 w 266999"/>
                <a:gd name="connsiteY14" fmla="*/ 18366 h 256535"/>
                <a:gd name="connsiteX15" fmla="*/ 106661 w 266999"/>
                <a:gd name="connsiteY15" fmla="*/ 0 h 256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999" h="256535">
                  <a:moveTo>
                    <a:pt x="106661" y="0"/>
                  </a:moveTo>
                  <a:cubicBezTo>
                    <a:pt x="113748" y="2674"/>
                    <a:pt x="127923" y="7904"/>
                    <a:pt x="135126" y="10461"/>
                  </a:cubicBezTo>
                  <a:cubicBezTo>
                    <a:pt x="194964" y="50563"/>
                    <a:pt x="222035" y="124025"/>
                    <a:pt x="267000" y="178773"/>
                  </a:cubicBezTo>
                  <a:cubicBezTo>
                    <a:pt x="259448" y="186677"/>
                    <a:pt x="252360" y="194930"/>
                    <a:pt x="245505" y="203532"/>
                  </a:cubicBezTo>
                  <a:cubicBezTo>
                    <a:pt x="192291" y="194581"/>
                    <a:pt x="149185" y="153317"/>
                    <a:pt x="95158" y="151341"/>
                  </a:cubicBezTo>
                  <a:cubicBezTo>
                    <a:pt x="45662" y="159478"/>
                    <a:pt x="44268" y="217248"/>
                    <a:pt x="46707" y="256536"/>
                  </a:cubicBezTo>
                  <a:cubicBezTo>
                    <a:pt x="30209" y="232359"/>
                    <a:pt x="14524" y="207716"/>
                    <a:pt x="0" y="182376"/>
                  </a:cubicBezTo>
                  <a:cubicBezTo>
                    <a:pt x="5693" y="176564"/>
                    <a:pt x="11270" y="170753"/>
                    <a:pt x="16963" y="165057"/>
                  </a:cubicBezTo>
                  <a:cubicBezTo>
                    <a:pt x="14524" y="158548"/>
                    <a:pt x="12083" y="152155"/>
                    <a:pt x="9643" y="145762"/>
                  </a:cubicBezTo>
                  <a:cubicBezTo>
                    <a:pt x="13826" y="144018"/>
                    <a:pt x="22076" y="140415"/>
                    <a:pt x="26258" y="138555"/>
                  </a:cubicBezTo>
                  <a:cubicBezTo>
                    <a:pt x="19520" y="127745"/>
                    <a:pt x="12780" y="116935"/>
                    <a:pt x="6158" y="106241"/>
                  </a:cubicBezTo>
                  <a:cubicBezTo>
                    <a:pt x="21843" y="94966"/>
                    <a:pt x="31719" y="78344"/>
                    <a:pt x="37529" y="60211"/>
                  </a:cubicBezTo>
                  <a:cubicBezTo>
                    <a:pt x="60185" y="71254"/>
                    <a:pt x="82842" y="82296"/>
                    <a:pt x="105731" y="93223"/>
                  </a:cubicBezTo>
                  <a:cubicBezTo>
                    <a:pt x="94693" y="66139"/>
                    <a:pt x="83655" y="39288"/>
                    <a:pt x="72269" y="12437"/>
                  </a:cubicBezTo>
                  <a:cubicBezTo>
                    <a:pt x="84933" y="14414"/>
                    <a:pt x="97714" y="16390"/>
                    <a:pt x="110379" y="18366"/>
                  </a:cubicBezTo>
                  <a:cubicBezTo>
                    <a:pt x="109449" y="13716"/>
                    <a:pt x="107590" y="4533"/>
                    <a:pt x="106661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1" name="任意多边形: 形状 23"/>
            <p:cNvSpPr/>
            <p:nvPr/>
          </p:nvSpPr>
          <p:spPr>
            <a:xfrm>
              <a:off x="6311528" y="4928461"/>
              <a:ext cx="970173" cy="1125409"/>
            </a:xfrm>
            <a:custGeom>
              <a:avLst/>
              <a:gdLst>
                <a:gd name="connsiteX0" fmla="*/ 55886 w 970173"/>
                <a:gd name="connsiteY0" fmla="*/ 104730 h 1125409"/>
                <a:gd name="connsiteX1" fmla="*/ 135940 w 970173"/>
                <a:gd name="connsiteY1" fmla="*/ 0 h 1125409"/>
                <a:gd name="connsiteX2" fmla="*/ 130247 w 970173"/>
                <a:gd name="connsiteY2" fmla="*/ 196557 h 1125409"/>
                <a:gd name="connsiteX3" fmla="*/ 149185 w 970173"/>
                <a:gd name="connsiteY3" fmla="*/ 170636 h 1125409"/>
                <a:gd name="connsiteX4" fmla="*/ 130014 w 970173"/>
                <a:gd name="connsiteY4" fmla="*/ 108217 h 1125409"/>
                <a:gd name="connsiteX5" fmla="*/ 186133 w 970173"/>
                <a:gd name="connsiteY5" fmla="*/ 125304 h 1125409"/>
                <a:gd name="connsiteX6" fmla="*/ 159759 w 970173"/>
                <a:gd name="connsiteY6" fmla="*/ 58467 h 1125409"/>
                <a:gd name="connsiteX7" fmla="*/ 177651 w 970173"/>
                <a:gd name="connsiteY7" fmla="*/ 28013 h 1125409"/>
                <a:gd name="connsiteX8" fmla="*/ 270718 w 970173"/>
                <a:gd name="connsiteY8" fmla="*/ 151806 h 1125409"/>
                <a:gd name="connsiteX9" fmla="*/ 266419 w 970173"/>
                <a:gd name="connsiteY9" fmla="*/ 87875 h 1125409"/>
                <a:gd name="connsiteX10" fmla="*/ 284428 w 970173"/>
                <a:gd name="connsiteY10" fmla="*/ 21736 h 1125409"/>
                <a:gd name="connsiteX11" fmla="*/ 317193 w 970173"/>
                <a:gd name="connsiteY11" fmla="*/ 129489 h 1125409"/>
                <a:gd name="connsiteX12" fmla="*/ 324165 w 970173"/>
                <a:gd name="connsiteY12" fmla="*/ 7672 h 1125409"/>
                <a:gd name="connsiteX13" fmla="*/ 336713 w 970173"/>
                <a:gd name="connsiteY13" fmla="*/ 76600 h 1125409"/>
                <a:gd name="connsiteX14" fmla="*/ 376333 w 970173"/>
                <a:gd name="connsiteY14" fmla="*/ 48820 h 1125409"/>
                <a:gd name="connsiteX15" fmla="*/ 407936 w 970173"/>
                <a:gd name="connsiteY15" fmla="*/ 146459 h 1125409"/>
                <a:gd name="connsiteX16" fmla="*/ 413746 w 970173"/>
                <a:gd name="connsiteY16" fmla="*/ 47192 h 1125409"/>
                <a:gd name="connsiteX17" fmla="*/ 418974 w 970173"/>
                <a:gd name="connsiteY17" fmla="*/ 81947 h 1125409"/>
                <a:gd name="connsiteX18" fmla="*/ 437100 w 970173"/>
                <a:gd name="connsiteY18" fmla="*/ 144251 h 1125409"/>
                <a:gd name="connsiteX19" fmla="*/ 445465 w 970173"/>
                <a:gd name="connsiteY19" fmla="*/ 62071 h 1125409"/>
                <a:gd name="connsiteX20" fmla="*/ 469864 w 970173"/>
                <a:gd name="connsiteY20" fmla="*/ 134370 h 1125409"/>
                <a:gd name="connsiteX21" fmla="*/ 528191 w 970173"/>
                <a:gd name="connsiteY21" fmla="*/ 111355 h 1125409"/>
                <a:gd name="connsiteX22" fmla="*/ 518780 w 970173"/>
                <a:gd name="connsiteY22" fmla="*/ 79041 h 1125409"/>
                <a:gd name="connsiteX23" fmla="*/ 512389 w 970173"/>
                <a:gd name="connsiteY23" fmla="*/ 59630 h 1125409"/>
                <a:gd name="connsiteX24" fmla="*/ 530631 w 970173"/>
                <a:gd name="connsiteY24" fmla="*/ 48006 h 1125409"/>
                <a:gd name="connsiteX25" fmla="*/ 558400 w 970173"/>
                <a:gd name="connsiteY25" fmla="*/ 106706 h 1125409"/>
                <a:gd name="connsiteX26" fmla="*/ 664363 w 970173"/>
                <a:gd name="connsiteY26" fmla="*/ 97058 h 1125409"/>
                <a:gd name="connsiteX27" fmla="*/ 684464 w 970173"/>
                <a:gd name="connsiteY27" fmla="*/ 129372 h 1125409"/>
                <a:gd name="connsiteX28" fmla="*/ 667849 w 970173"/>
                <a:gd name="connsiteY28" fmla="*/ 136579 h 1125409"/>
                <a:gd name="connsiteX29" fmla="*/ 675169 w 970173"/>
                <a:gd name="connsiteY29" fmla="*/ 155874 h 1125409"/>
                <a:gd name="connsiteX30" fmla="*/ 658206 w 970173"/>
                <a:gd name="connsiteY30" fmla="*/ 173193 h 1125409"/>
                <a:gd name="connsiteX31" fmla="*/ 652977 w 970173"/>
                <a:gd name="connsiteY31" fmla="*/ 178540 h 1125409"/>
                <a:gd name="connsiteX32" fmla="*/ 578849 w 970173"/>
                <a:gd name="connsiteY32" fmla="*/ 212249 h 1125409"/>
                <a:gd name="connsiteX33" fmla="*/ 489500 w 970173"/>
                <a:gd name="connsiteY33" fmla="*/ 197255 h 1125409"/>
                <a:gd name="connsiteX34" fmla="*/ 445930 w 970173"/>
                <a:gd name="connsiteY34" fmla="*/ 243285 h 1125409"/>
                <a:gd name="connsiteX35" fmla="*/ 504372 w 970173"/>
                <a:gd name="connsiteY35" fmla="*/ 219456 h 1125409"/>
                <a:gd name="connsiteX36" fmla="*/ 539461 w 970173"/>
                <a:gd name="connsiteY36" fmla="*/ 260371 h 1125409"/>
                <a:gd name="connsiteX37" fmla="*/ 527261 w 970173"/>
                <a:gd name="connsiteY37" fmla="*/ 215853 h 1125409"/>
                <a:gd name="connsiteX38" fmla="*/ 576641 w 970173"/>
                <a:gd name="connsiteY38" fmla="*/ 234451 h 1125409"/>
                <a:gd name="connsiteX39" fmla="*/ 615681 w 970173"/>
                <a:gd name="connsiteY39" fmla="*/ 293034 h 1125409"/>
                <a:gd name="connsiteX40" fmla="*/ 639848 w 970173"/>
                <a:gd name="connsiteY40" fmla="*/ 295824 h 1125409"/>
                <a:gd name="connsiteX41" fmla="*/ 517966 w 970173"/>
                <a:gd name="connsiteY41" fmla="*/ 311865 h 1125409"/>
                <a:gd name="connsiteX42" fmla="*/ 691203 w 970173"/>
                <a:gd name="connsiteY42" fmla="*/ 320815 h 1125409"/>
                <a:gd name="connsiteX43" fmla="*/ 684348 w 970173"/>
                <a:gd name="connsiteY43" fmla="*/ 340343 h 1125409"/>
                <a:gd name="connsiteX44" fmla="*/ 667036 w 970173"/>
                <a:gd name="connsiteY44" fmla="*/ 504470 h 1125409"/>
                <a:gd name="connsiteX45" fmla="*/ 618237 w 970173"/>
                <a:gd name="connsiteY45" fmla="*/ 401484 h 1125409"/>
                <a:gd name="connsiteX46" fmla="*/ 576060 w 970173"/>
                <a:gd name="connsiteY46" fmla="*/ 397299 h 1125409"/>
                <a:gd name="connsiteX47" fmla="*/ 591513 w 970173"/>
                <a:gd name="connsiteY47" fmla="*/ 536551 h 1125409"/>
                <a:gd name="connsiteX48" fmla="*/ 628694 w 970173"/>
                <a:gd name="connsiteY48" fmla="*/ 488662 h 1125409"/>
                <a:gd name="connsiteX49" fmla="*/ 641823 w 970173"/>
                <a:gd name="connsiteY49" fmla="*/ 560845 h 1125409"/>
                <a:gd name="connsiteX50" fmla="*/ 644611 w 970173"/>
                <a:gd name="connsiteY50" fmla="*/ 666737 h 1125409"/>
                <a:gd name="connsiteX51" fmla="*/ 669476 w 970173"/>
                <a:gd name="connsiteY51" fmla="*/ 584325 h 1125409"/>
                <a:gd name="connsiteX52" fmla="*/ 718856 w 970173"/>
                <a:gd name="connsiteY52" fmla="*/ 635237 h 1125409"/>
                <a:gd name="connsiteX53" fmla="*/ 733728 w 970173"/>
                <a:gd name="connsiteY53" fmla="*/ 585604 h 1125409"/>
                <a:gd name="connsiteX54" fmla="*/ 747554 w 970173"/>
                <a:gd name="connsiteY54" fmla="*/ 638491 h 1125409"/>
                <a:gd name="connsiteX55" fmla="*/ 776601 w 970173"/>
                <a:gd name="connsiteY55" fmla="*/ 553522 h 1125409"/>
                <a:gd name="connsiteX56" fmla="*/ 789498 w 970173"/>
                <a:gd name="connsiteY56" fmla="*/ 634423 h 1125409"/>
                <a:gd name="connsiteX57" fmla="*/ 806113 w 970173"/>
                <a:gd name="connsiteY57" fmla="*/ 546780 h 1125409"/>
                <a:gd name="connsiteX58" fmla="*/ 858978 w 970173"/>
                <a:gd name="connsiteY58" fmla="*/ 558288 h 1125409"/>
                <a:gd name="connsiteX59" fmla="*/ 877336 w 970173"/>
                <a:gd name="connsiteY59" fmla="*/ 625356 h 1125409"/>
                <a:gd name="connsiteX60" fmla="*/ 905105 w 970173"/>
                <a:gd name="connsiteY60" fmla="*/ 563170 h 1125409"/>
                <a:gd name="connsiteX61" fmla="*/ 933106 w 970173"/>
                <a:gd name="connsiteY61" fmla="*/ 569563 h 1125409"/>
                <a:gd name="connsiteX62" fmla="*/ 935430 w 970173"/>
                <a:gd name="connsiteY62" fmla="*/ 521208 h 1125409"/>
                <a:gd name="connsiteX63" fmla="*/ 970054 w 970173"/>
                <a:gd name="connsiteY63" fmla="*/ 634074 h 1125409"/>
                <a:gd name="connsiteX64" fmla="*/ 967498 w 970173"/>
                <a:gd name="connsiteY64" fmla="*/ 770188 h 1125409"/>
                <a:gd name="connsiteX65" fmla="*/ 903595 w 970173"/>
                <a:gd name="connsiteY65" fmla="*/ 774489 h 1125409"/>
                <a:gd name="connsiteX66" fmla="*/ 902316 w 970173"/>
                <a:gd name="connsiteY66" fmla="*/ 825285 h 1125409"/>
                <a:gd name="connsiteX67" fmla="*/ 883726 w 970173"/>
                <a:gd name="connsiteY67" fmla="*/ 767747 h 1125409"/>
                <a:gd name="connsiteX68" fmla="*/ 845384 w 970173"/>
                <a:gd name="connsiteY68" fmla="*/ 788786 h 1125409"/>
                <a:gd name="connsiteX69" fmla="*/ 832255 w 970173"/>
                <a:gd name="connsiteY69" fmla="*/ 796225 h 1125409"/>
                <a:gd name="connsiteX70" fmla="*/ 690273 w 970173"/>
                <a:gd name="connsiteY70" fmla="*/ 756472 h 1125409"/>
                <a:gd name="connsiteX71" fmla="*/ 682721 w 970173"/>
                <a:gd name="connsiteY71" fmla="*/ 807268 h 1125409"/>
                <a:gd name="connsiteX72" fmla="*/ 678422 w 970173"/>
                <a:gd name="connsiteY72" fmla="*/ 812615 h 1125409"/>
                <a:gd name="connsiteX73" fmla="*/ 621839 w 970173"/>
                <a:gd name="connsiteY73" fmla="*/ 765655 h 1125409"/>
                <a:gd name="connsiteX74" fmla="*/ 614635 w 970173"/>
                <a:gd name="connsiteY74" fmla="*/ 951751 h 1125409"/>
                <a:gd name="connsiteX75" fmla="*/ 737445 w 970173"/>
                <a:gd name="connsiteY75" fmla="*/ 926295 h 1125409"/>
                <a:gd name="connsiteX76" fmla="*/ 765447 w 970173"/>
                <a:gd name="connsiteY76" fmla="*/ 934548 h 1125409"/>
                <a:gd name="connsiteX77" fmla="*/ 863277 w 970173"/>
                <a:gd name="connsiteY77" fmla="*/ 953146 h 1125409"/>
                <a:gd name="connsiteX78" fmla="*/ 713162 w 970173"/>
                <a:gd name="connsiteY78" fmla="*/ 962677 h 1125409"/>
                <a:gd name="connsiteX79" fmla="*/ 890582 w 970173"/>
                <a:gd name="connsiteY79" fmla="*/ 1080193 h 1125409"/>
                <a:gd name="connsiteX80" fmla="*/ 926832 w 970173"/>
                <a:gd name="connsiteY80" fmla="*/ 1093444 h 1125409"/>
                <a:gd name="connsiteX81" fmla="*/ 967033 w 970173"/>
                <a:gd name="connsiteY81" fmla="*/ 1125410 h 1125409"/>
                <a:gd name="connsiteX82" fmla="*/ 864091 w 970173"/>
                <a:gd name="connsiteY82" fmla="*/ 1123201 h 1125409"/>
                <a:gd name="connsiteX83" fmla="*/ 767190 w 970173"/>
                <a:gd name="connsiteY83" fmla="*/ 1104138 h 1125409"/>
                <a:gd name="connsiteX84" fmla="*/ 767538 w 970173"/>
                <a:gd name="connsiteY84" fmla="*/ 1054737 h 1125409"/>
                <a:gd name="connsiteX85" fmla="*/ 699104 w 970173"/>
                <a:gd name="connsiteY85" fmla="*/ 1053110 h 1125409"/>
                <a:gd name="connsiteX86" fmla="*/ 719204 w 970173"/>
                <a:gd name="connsiteY86" fmla="*/ 1096467 h 1125409"/>
                <a:gd name="connsiteX87" fmla="*/ 649607 w 970173"/>
                <a:gd name="connsiteY87" fmla="*/ 1111694 h 1125409"/>
                <a:gd name="connsiteX88" fmla="*/ 533768 w 970173"/>
                <a:gd name="connsiteY88" fmla="*/ 1085424 h 1125409"/>
                <a:gd name="connsiteX89" fmla="*/ 431987 w 970173"/>
                <a:gd name="connsiteY89" fmla="*/ 1083913 h 1125409"/>
                <a:gd name="connsiteX90" fmla="*/ 428037 w 970173"/>
                <a:gd name="connsiteY90" fmla="*/ 1071475 h 1125409"/>
                <a:gd name="connsiteX91" fmla="*/ 454412 w 970173"/>
                <a:gd name="connsiteY91" fmla="*/ 1071011 h 1125409"/>
                <a:gd name="connsiteX92" fmla="*/ 474280 w 970173"/>
                <a:gd name="connsiteY92" fmla="*/ 1070430 h 1125409"/>
                <a:gd name="connsiteX93" fmla="*/ 509949 w 970173"/>
                <a:gd name="connsiteY93" fmla="*/ 1069383 h 1125409"/>
                <a:gd name="connsiteX94" fmla="*/ 534000 w 970173"/>
                <a:gd name="connsiteY94" fmla="*/ 1067524 h 1125409"/>
                <a:gd name="connsiteX95" fmla="*/ 606618 w 970173"/>
                <a:gd name="connsiteY95" fmla="*/ 1038464 h 1125409"/>
                <a:gd name="connsiteX96" fmla="*/ 578965 w 970173"/>
                <a:gd name="connsiteY96" fmla="*/ 899677 h 1125409"/>
                <a:gd name="connsiteX97" fmla="*/ 530166 w 970173"/>
                <a:gd name="connsiteY97" fmla="*/ 852368 h 1125409"/>
                <a:gd name="connsiteX98" fmla="*/ 531444 w 970173"/>
                <a:gd name="connsiteY98" fmla="*/ 826680 h 1125409"/>
                <a:gd name="connsiteX99" fmla="*/ 532722 w 970173"/>
                <a:gd name="connsiteY99" fmla="*/ 704049 h 1125409"/>
                <a:gd name="connsiteX100" fmla="*/ 460221 w 970173"/>
                <a:gd name="connsiteY100" fmla="*/ 747638 h 1125409"/>
                <a:gd name="connsiteX101" fmla="*/ 420949 w 970173"/>
                <a:gd name="connsiteY101" fmla="*/ 729738 h 1125409"/>
                <a:gd name="connsiteX102" fmla="*/ 390740 w 970173"/>
                <a:gd name="connsiteY102" fmla="*/ 769142 h 1125409"/>
                <a:gd name="connsiteX103" fmla="*/ 381910 w 970173"/>
                <a:gd name="connsiteY103" fmla="*/ 768329 h 1125409"/>
                <a:gd name="connsiteX104" fmla="*/ 293142 w 970173"/>
                <a:gd name="connsiteY104" fmla="*/ 701143 h 1125409"/>
                <a:gd name="connsiteX105" fmla="*/ 267116 w 970173"/>
                <a:gd name="connsiteY105" fmla="*/ 797504 h 1125409"/>
                <a:gd name="connsiteX106" fmla="*/ 282802 w 970173"/>
                <a:gd name="connsiteY106" fmla="*/ 998827 h 1125409"/>
                <a:gd name="connsiteX107" fmla="*/ 259680 w 970173"/>
                <a:gd name="connsiteY107" fmla="*/ 941057 h 1125409"/>
                <a:gd name="connsiteX108" fmla="*/ 220292 w 970173"/>
                <a:gd name="connsiteY108" fmla="*/ 1012078 h 1125409"/>
                <a:gd name="connsiteX109" fmla="*/ 196474 w 970173"/>
                <a:gd name="connsiteY109" fmla="*/ 988133 h 1125409"/>
                <a:gd name="connsiteX110" fmla="*/ 138264 w 970173"/>
                <a:gd name="connsiteY110" fmla="*/ 1009870 h 1125409"/>
                <a:gd name="connsiteX111" fmla="*/ 110379 w 970173"/>
                <a:gd name="connsiteY111" fmla="*/ 994991 h 1125409"/>
                <a:gd name="connsiteX112" fmla="*/ 115375 w 970173"/>
                <a:gd name="connsiteY112" fmla="*/ 971511 h 1125409"/>
                <a:gd name="connsiteX113" fmla="*/ 187179 w 970173"/>
                <a:gd name="connsiteY113" fmla="*/ 966164 h 1125409"/>
                <a:gd name="connsiteX114" fmla="*/ 183809 w 970173"/>
                <a:gd name="connsiteY114" fmla="*/ 923854 h 1125409"/>
                <a:gd name="connsiteX115" fmla="*/ 174166 w 970173"/>
                <a:gd name="connsiteY115" fmla="*/ 736479 h 1125409"/>
                <a:gd name="connsiteX116" fmla="*/ 134430 w 970173"/>
                <a:gd name="connsiteY116" fmla="*/ 750428 h 1125409"/>
                <a:gd name="connsiteX117" fmla="*/ 113167 w 970173"/>
                <a:gd name="connsiteY117" fmla="*/ 720555 h 1125409"/>
                <a:gd name="connsiteX118" fmla="*/ 0 w 970173"/>
                <a:gd name="connsiteY118" fmla="*/ 695680 h 1125409"/>
                <a:gd name="connsiteX119" fmla="*/ 33811 w 970173"/>
                <a:gd name="connsiteY119" fmla="*/ 489243 h 1125409"/>
                <a:gd name="connsiteX120" fmla="*/ 59604 w 970173"/>
                <a:gd name="connsiteY120" fmla="*/ 305355 h 1125409"/>
                <a:gd name="connsiteX121" fmla="*/ 79589 w 970173"/>
                <a:gd name="connsiteY121" fmla="*/ 93106 h 1125409"/>
                <a:gd name="connsiteX122" fmla="*/ 55886 w 970173"/>
                <a:gd name="connsiteY122" fmla="*/ 104730 h 1125409"/>
                <a:gd name="connsiteX123" fmla="*/ 244227 w 970173"/>
                <a:gd name="connsiteY123" fmla="*/ 338716 h 1125409"/>
                <a:gd name="connsiteX124" fmla="*/ 223546 w 970173"/>
                <a:gd name="connsiteY124" fmla="*/ 298846 h 1125409"/>
                <a:gd name="connsiteX125" fmla="*/ 215994 w 970173"/>
                <a:gd name="connsiteY125" fmla="*/ 373238 h 1125409"/>
                <a:gd name="connsiteX126" fmla="*/ 201819 w 970173"/>
                <a:gd name="connsiteY126" fmla="*/ 334531 h 1125409"/>
                <a:gd name="connsiteX127" fmla="*/ 202981 w 970173"/>
                <a:gd name="connsiteY127" fmla="*/ 312562 h 1125409"/>
                <a:gd name="connsiteX128" fmla="*/ 161850 w 970173"/>
                <a:gd name="connsiteY128" fmla="*/ 472621 h 1125409"/>
                <a:gd name="connsiteX129" fmla="*/ 147907 w 970173"/>
                <a:gd name="connsiteY129" fmla="*/ 466925 h 1125409"/>
                <a:gd name="connsiteX130" fmla="*/ 132454 w 970173"/>
                <a:gd name="connsiteY130" fmla="*/ 409271 h 1125409"/>
                <a:gd name="connsiteX131" fmla="*/ 145700 w 970173"/>
                <a:gd name="connsiteY131" fmla="*/ 315701 h 1125409"/>
                <a:gd name="connsiteX132" fmla="*/ 105847 w 970173"/>
                <a:gd name="connsiteY132" fmla="*/ 316630 h 1125409"/>
                <a:gd name="connsiteX133" fmla="*/ 93764 w 970173"/>
                <a:gd name="connsiteY133" fmla="*/ 398694 h 1125409"/>
                <a:gd name="connsiteX134" fmla="*/ 114213 w 970173"/>
                <a:gd name="connsiteY134" fmla="*/ 406714 h 1125409"/>
                <a:gd name="connsiteX135" fmla="*/ 108287 w 970173"/>
                <a:gd name="connsiteY135" fmla="*/ 441702 h 1125409"/>
                <a:gd name="connsiteX136" fmla="*/ 53098 w 970173"/>
                <a:gd name="connsiteY136" fmla="*/ 494357 h 1125409"/>
                <a:gd name="connsiteX137" fmla="*/ 36018 w 970173"/>
                <a:gd name="connsiteY137" fmla="*/ 700795 h 1125409"/>
                <a:gd name="connsiteX138" fmla="*/ 60302 w 970173"/>
                <a:gd name="connsiteY138" fmla="*/ 585138 h 1125409"/>
                <a:gd name="connsiteX139" fmla="*/ 89929 w 970173"/>
                <a:gd name="connsiteY139" fmla="*/ 599785 h 1125409"/>
                <a:gd name="connsiteX140" fmla="*/ 98644 w 970173"/>
                <a:gd name="connsiteY140" fmla="*/ 545153 h 1125409"/>
                <a:gd name="connsiteX141" fmla="*/ 108984 w 970173"/>
                <a:gd name="connsiteY141" fmla="*/ 653602 h 1125409"/>
                <a:gd name="connsiteX142" fmla="*/ 92950 w 970173"/>
                <a:gd name="connsiteY142" fmla="*/ 662436 h 1125409"/>
                <a:gd name="connsiteX143" fmla="*/ 123043 w 970173"/>
                <a:gd name="connsiteY143" fmla="*/ 683475 h 1125409"/>
                <a:gd name="connsiteX144" fmla="*/ 149302 w 970173"/>
                <a:gd name="connsiteY144" fmla="*/ 709280 h 1125409"/>
                <a:gd name="connsiteX145" fmla="*/ 137799 w 970173"/>
                <a:gd name="connsiteY145" fmla="*/ 650348 h 1125409"/>
                <a:gd name="connsiteX146" fmla="*/ 177884 w 970173"/>
                <a:gd name="connsiteY146" fmla="*/ 706955 h 1125409"/>
                <a:gd name="connsiteX147" fmla="*/ 207047 w 970173"/>
                <a:gd name="connsiteY147" fmla="*/ 637329 h 1125409"/>
                <a:gd name="connsiteX148" fmla="*/ 232841 w 970173"/>
                <a:gd name="connsiteY148" fmla="*/ 689636 h 1125409"/>
                <a:gd name="connsiteX149" fmla="*/ 275250 w 970173"/>
                <a:gd name="connsiteY149" fmla="*/ 590137 h 1125409"/>
                <a:gd name="connsiteX150" fmla="*/ 281988 w 970173"/>
                <a:gd name="connsiteY150" fmla="*/ 668364 h 1125409"/>
                <a:gd name="connsiteX151" fmla="*/ 308131 w 970173"/>
                <a:gd name="connsiteY151" fmla="*/ 613384 h 1125409"/>
                <a:gd name="connsiteX152" fmla="*/ 330904 w 970173"/>
                <a:gd name="connsiteY152" fmla="*/ 675106 h 1125409"/>
                <a:gd name="connsiteX153" fmla="*/ 341593 w 970173"/>
                <a:gd name="connsiteY153" fmla="*/ 610943 h 1125409"/>
                <a:gd name="connsiteX154" fmla="*/ 362855 w 970173"/>
                <a:gd name="connsiteY154" fmla="*/ 580721 h 1125409"/>
                <a:gd name="connsiteX155" fmla="*/ 417696 w 970173"/>
                <a:gd name="connsiteY155" fmla="*/ 563402 h 1125409"/>
                <a:gd name="connsiteX156" fmla="*/ 406310 w 970173"/>
                <a:gd name="connsiteY156" fmla="*/ 643141 h 1125409"/>
                <a:gd name="connsiteX157" fmla="*/ 434776 w 970173"/>
                <a:gd name="connsiteY157" fmla="*/ 507608 h 1125409"/>
                <a:gd name="connsiteX158" fmla="*/ 443141 w 970173"/>
                <a:gd name="connsiteY158" fmla="*/ 572352 h 1125409"/>
                <a:gd name="connsiteX159" fmla="*/ 461383 w 970173"/>
                <a:gd name="connsiteY159" fmla="*/ 537132 h 1125409"/>
                <a:gd name="connsiteX160" fmla="*/ 492405 w 970173"/>
                <a:gd name="connsiteY160" fmla="*/ 657089 h 1125409"/>
                <a:gd name="connsiteX161" fmla="*/ 508207 w 970173"/>
                <a:gd name="connsiteY161" fmla="*/ 475527 h 1125409"/>
                <a:gd name="connsiteX162" fmla="*/ 536557 w 970173"/>
                <a:gd name="connsiteY162" fmla="*/ 635469 h 1125409"/>
                <a:gd name="connsiteX163" fmla="*/ 581986 w 970173"/>
                <a:gd name="connsiteY163" fmla="*/ 629890 h 1125409"/>
                <a:gd name="connsiteX164" fmla="*/ 591049 w 970173"/>
                <a:gd name="connsiteY164" fmla="*/ 567354 h 1125409"/>
                <a:gd name="connsiteX165" fmla="*/ 570716 w 970173"/>
                <a:gd name="connsiteY165" fmla="*/ 563751 h 1125409"/>
                <a:gd name="connsiteX166" fmla="*/ 536440 w 970173"/>
                <a:gd name="connsiteY166" fmla="*/ 409271 h 1125409"/>
                <a:gd name="connsiteX167" fmla="*/ 499957 w 970173"/>
                <a:gd name="connsiteY167" fmla="*/ 428567 h 1125409"/>
                <a:gd name="connsiteX168" fmla="*/ 443722 w 970173"/>
                <a:gd name="connsiteY168" fmla="*/ 323488 h 1125409"/>
                <a:gd name="connsiteX169" fmla="*/ 325675 w 970173"/>
                <a:gd name="connsiteY169" fmla="*/ 287571 h 1125409"/>
                <a:gd name="connsiteX170" fmla="*/ 312197 w 970173"/>
                <a:gd name="connsiteY170" fmla="*/ 314422 h 1125409"/>
                <a:gd name="connsiteX171" fmla="*/ 308712 w 970173"/>
                <a:gd name="connsiteY171" fmla="*/ 268857 h 1125409"/>
                <a:gd name="connsiteX172" fmla="*/ 244227 w 970173"/>
                <a:gd name="connsiteY172" fmla="*/ 338716 h 1125409"/>
                <a:gd name="connsiteX173" fmla="*/ 400384 w 970173"/>
                <a:gd name="connsiteY173" fmla="*/ 277691 h 1125409"/>
                <a:gd name="connsiteX174" fmla="*/ 512041 w 970173"/>
                <a:gd name="connsiteY174" fmla="*/ 313724 h 1125409"/>
                <a:gd name="connsiteX175" fmla="*/ 400384 w 970173"/>
                <a:gd name="connsiteY175" fmla="*/ 277691 h 1125409"/>
                <a:gd name="connsiteX176" fmla="*/ 376682 w 970173"/>
                <a:gd name="connsiteY176" fmla="*/ 590253 h 1125409"/>
                <a:gd name="connsiteX177" fmla="*/ 365295 w 970173"/>
                <a:gd name="connsiteY177" fmla="*/ 679407 h 1125409"/>
                <a:gd name="connsiteX178" fmla="*/ 376682 w 970173"/>
                <a:gd name="connsiteY178" fmla="*/ 590253 h 1125409"/>
                <a:gd name="connsiteX179" fmla="*/ 194034 w 970173"/>
                <a:gd name="connsiteY179" fmla="*/ 966164 h 1125409"/>
                <a:gd name="connsiteX180" fmla="*/ 265838 w 970173"/>
                <a:gd name="connsiteY180" fmla="*/ 895725 h 1125409"/>
                <a:gd name="connsiteX181" fmla="*/ 194034 w 970173"/>
                <a:gd name="connsiteY181" fmla="*/ 966164 h 112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970173" h="1125409">
                  <a:moveTo>
                    <a:pt x="55886" y="104730"/>
                  </a:moveTo>
                  <a:cubicBezTo>
                    <a:pt x="80751" y="68464"/>
                    <a:pt x="108636" y="34406"/>
                    <a:pt x="135940" y="0"/>
                  </a:cubicBezTo>
                  <a:cubicBezTo>
                    <a:pt x="116653" y="63814"/>
                    <a:pt x="104802" y="132394"/>
                    <a:pt x="130247" y="196557"/>
                  </a:cubicBezTo>
                  <a:cubicBezTo>
                    <a:pt x="136521" y="187840"/>
                    <a:pt x="142795" y="179238"/>
                    <a:pt x="149185" y="170636"/>
                  </a:cubicBezTo>
                  <a:cubicBezTo>
                    <a:pt x="142679" y="149830"/>
                    <a:pt x="136289" y="129023"/>
                    <a:pt x="130014" y="108217"/>
                  </a:cubicBezTo>
                  <a:cubicBezTo>
                    <a:pt x="148721" y="113912"/>
                    <a:pt x="167427" y="119608"/>
                    <a:pt x="186133" y="125304"/>
                  </a:cubicBezTo>
                  <a:cubicBezTo>
                    <a:pt x="177303" y="102986"/>
                    <a:pt x="168124" y="80901"/>
                    <a:pt x="159759" y="58467"/>
                  </a:cubicBezTo>
                  <a:cubicBezTo>
                    <a:pt x="165684" y="48238"/>
                    <a:pt x="171726" y="38126"/>
                    <a:pt x="177651" y="28013"/>
                  </a:cubicBezTo>
                  <a:cubicBezTo>
                    <a:pt x="209487" y="68115"/>
                    <a:pt x="222733" y="127861"/>
                    <a:pt x="270718" y="151806"/>
                  </a:cubicBezTo>
                  <a:cubicBezTo>
                    <a:pt x="269789" y="130418"/>
                    <a:pt x="268278" y="109031"/>
                    <a:pt x="266419" y="87875"/>
                  </a:cubicBezTo>
                  <a:cubicBezTo>
                    <a:pt x="271880" y="65558"/>
                    <a:pt x="278154" y="43589"/>
                    <a:pt x="284428" y="21736"/>
                  </a:cubicBezTo>
                  <a:cubicBezTo>
                    <a:pt x="310454" y="51842"/>
                    <a:pt x="312662" y="91944"/>
                    <a:pt x="317193" y="129489"/>
                  </a:cubicBezTo>
                  <a:cubicBezTo>
                    <a:pt x="321376" y="89038"/>
                    <a:pt x="324281" y="48355"/>
                    <a:pt x="324165" y="7672"/>
                  </a:cubicBezTo>
                  <a:cubicBezTo>
                    <a:pt x="327418" y="30803"/>
                    <a:pt x="332066" y="53702"/>
                    <a:pt x="336713" y="76600"/>
                  </a:cubicBezTo>
                  <a:cubicBezTo>
                    <a:pt x="349959" y="67301"/>
                    <a:pt x="363088" y="58119"/>
                    <a:pt x="376333" y="48820"/>
                  </a:cubicBezTo>
                  <a:cubicBezTo>
                    <a:pt x="378308" y="83691"/>
                    <a:pt x="379935" y="121352"/>
                    <a:pt x="407936" y="146459"/>
                  </a:cubicBezTo>
                  <a:cubicBezTo>
                    <a:pt x="410957" y="113448"/>
                    <a:pt x="413281" y="80320"/>
                    <a:pt x="413746" y="47192"/>
                  </a:cubicBezTo>
                  <a:cubicBezTo>
                    <a:pt x="415024" y="55910"/>
                    <a:pt x="417696" y="73229"/>
                    <a:pt x="418974" y="81947"/>
                  </a:cubicBezTo>
                  <a:cubicBezTo>
                    <a:pt x="422925" y="103219"/>
                    <a:pt x="430244" y="123677"/>
                    <a:pt x="437100" y="144251"/>
                  </a:cubicBezTo>
                  <a:cubicBezTo>
                    <a:pt x="439772" y="116818"/>
                    <a:pt x="442328" y="89387"/>
                    <a:pt x="445465" y="62071"/>
                  </a:cubicBezTo>
                  <a:cubicBezTo>
                    <a:pt x="454992" y="85667"/>
                    <a:pt x="463009" y="109844"/>
                    <a:pt x="469864" y="134370"/>
                  </a:cubicBezTo>
                  <a:cubicBezTo>
                    <a:pt x="489268" y="126583"/>
                    <a:pt x="508671" y="118911"/>
                    <a:pt x="528191" y="111355"/>
                  </a:cubicBezTo>
                  <a:cubicBezTo>
                    <a:pt x="525054" y="100545"/>
                    <a:pt x="521917" y="89735"/>
                    <a:pt x="518780" y="79041"/>
                  </a:cubicBezTo>
                  <a:cubicBezTo>
                    <a:pt x="517153" y="74276"/>
                    <a:pt x="514016" y="64512"/>
                    <a:pt x="512389" y="59630"/>
                  </a:cubicBezTo>
                  <a:cubicBezTo>
                    <a:pt x="516921" y="56724"/>
                    <a:pt x="526099" y="50912"/>
                    <a:pt x="530631" y="48006"/>
                  </a:cubicBezTo>
                  <a:cubicBezTo>
                    <a:pt x="540739" y="67185"/>
                    <a:pt x="549570" y="86946"/>
                    <a:pt x="558400" y="106706"/>
                  </a:cubicBezTo>
                  <a:cubicBezTo>
                    <a:pt x="586982" y="74740"/>
                    <a:pt x="629274" y="82064"/>
                    <a:pt x="664363" y="97058"/>
                  </a:cubicBezTo>
                  <a:cubicBezTo>
                    <a:pt x="670986" y="107752"/>
                    <a:pt x="677725" y="118562"/>
                    <a:pt x="684464" y="129372"/>
                  </a:cubicBezTo>
                  <a:cubicBezTo>
                    <a:pt x="680281" y="131232"/>
                    <a:pt x="672032" y="134835"/>
                    <a:pt x="667849" y="136579"/>
                  </a:cubicBezTo>
                  <a:cubicBezTo>
                    <a:pt x="670289" y="142972"/>
                    <a:pt x="672729" y="149365"/>
                    <a:pt x="675169" y="155874"/>
                  </a:cubicBezTo>
                  <a:cubicBezTo>
                    <a:pt x="669476" y="161570"/>
                    <a:pt x="663899" y="167382"/>
                    <a:pt x="658206" y="173193"/>
                  </a:cubicBezTo>
                  <a:lnTo>
                    <a:pt x="652977" y="178540"/>
                  </a:lnTo>
                  <a:cubicBezTo>
                    <a:pt x="629274" y="191559"/>
                    <a:pt x="605456" y="206089"/>
                    <a:pt x="578849" y="212249"/>
                  </a:cubicBezTo>
                  <a:cubicBezTo>
                    <a:pt x="548524" y="210738"/>
                    <a:pt x="519709" y="199463"/>
                    <a:pt x="489500" y="197255"/>
                  </a:cubicBezTo>
                  <a:cubicBezTo>
                    <a:pt x="469284" y="205391"/>
                    <a:pt x="459640" y="227476"/>
                    <a:pt x="445930" y="243285"/>
                  </a:cubicBezTo>
                  <a:cubicBezTo>
                    <a:pt x="465449" y="235497"/>
                    <a:pt x="484969" y="227592"/>
                    <a:pt x="504372" y="219456"/>
                  </a:cubicBezTo>
                  <a:cubicBezTo>
                    <a:pt x="515991" y="233056"/>
                    <a:pt x="527610" y="246772"/>
                    <a:pt x="539461" y="260371"/>
                  </a:cubicBezTo>
                  <a:cubicBezTo>
                    <a:pt x="535278" y="245493"/>
                    <a:pt x="531212" y="230615"/>
                    <a:pt x="527261" y="215853"/>
                  </a:cubicBezTo>
                  <a:cubicBezTo>
                    <a:pt x="543760" y="221665"/>
                    <a:pt x="561072" y="226082"/>
                    <a:pt x="576641" y="234451"/>
                  </a:cubicBezTo>
                  <a:cubicBezTo>
                    <a:pt x="581056" y="259906"/>
                    <a:pt x="581289" y="292337"/>
                    <a:pt x="615681" y="293034"/>
                  </a:cubicBezTo>
                  <a:cubicBezTo>
                    <a:pt x="621722" y="293732"/>
                    <a:pt x="633806" y="295127"/>
                    <a:pt x="639848" y="295824"/>
                  </a:cubicBezTo>
                  <a:cubicBezTo>
                    <a:pt x="598950" y="298962"/>
                    <a:pt x="558167" y="304193"/>
                    <a:pt x="517966" y="311865"/>
                  </a:cubicBezTo>
                  <a:cubicBezTo>
                    <a:pt x="572923" y="338599"/>
                    <a:pt x="633225" y="324418"/>
                    <a:pt x="691203" y="320815"/>
                  </a:cubicBezTo>
                  <a:cubicBezTo>
                    <a:pt x="689460" y="325697"/>
                    <a:pt x="686091" y="335461"/>
                    <a:pt x="684348" y="340343"/>
                  </a:cubicBezTo>
                  <a:cubicBezTo>
                    <a:pt x="660297" y="392185"/>
                    <a:pt x="658670" y="448792"/>
                    <a:pt x="667036" y="504470"/>
                  </a:cubicBezTo>
                  <a:cubicBezTo>
                    <a:pt x="639731" y="475876"/>
                    <a:pt x="635781" y="435192"/>
                    <a:pt x="618237" y="401484"/>
                  </a:cubicBezTo>
                  <a:cubicBezTo>
                    <a:pt x="611846" y="384629"/>
                    <a:pt x="584891" y="381258"/>
                    <a:pt x="576060" y="397299"/>
                  </a:cubicBezTo>
                  <a:cubicBezTo>
                    <a:pt x="574085" y="444143"/>
                    <a:pt x="584775" y="490405"/>
                    <a:pt x="591513" y="536551"/>
                  </a:cubicBezTo>
                  <a:cubicBezTo>
                    <a:pt x="603946" y="520627"/>
                    <a:pt x="616378" y="504586"/>
                    <a:pt x="628694" y="488662"/>
                  </a:cubicBezTo>
                  <a:cubicBezTo>
                    <a:pt x="633573" y="512607"/>
                    <a:pt x="638453" y="536551"/>
                    <a:pt x="641823" y="560845"/>
                  </a:cubicBezTo>
                  <a:cubicBezTo>
                    <a:pt x="643101" y="596181"/>
                    <a:pt x="642055" y="631517"/>
                    <a:pt x="644611" y="666737"/>
                  </a:cubicBezTo>
                  <a:cubicBezTo>
                    <a:pt x="654604" y="639886"/>
                    <a:pt x="662504" y="612222"/>
                    <a:pt x="669476" y="584325"/>
                  </a:cubicBezTo>
                  <a:cubicBezTo>
                    <a:pt x="692132" y="594438"/>
                    <a:pt x="708515" y="612919"/>
                    <a:pt x="718856" y="635237"/>
                  </a:cubicBezTo>
                  <a:cubicBezTo>
                    <a:pt x="723735" y="618615"/>
                    <a:pt x="728964" y="602109"/>
                    <a:pt x="733728" y="585604"/>
                  </a:cubicBezTo>
                  <a:cubicBezTo>
                    <a:pt x="738027" y="603271"/>
                    <a:pt x="742790" y="620823"/>
                    <a:pt x="747554" y="638491"/>
                  </a:cubicBezTo>
                  <a:cubicBezTo>
                    <a:pt x="757081" y="610013"/>
                    <a:pt x="766609" y="581652"/>
                    <a:pt x="776601" y="553522"/>
                  </a:cubicBezTo>
                  <a:cubicBezTo>
                    <a:pt x="781249" y="580373"/>
                    <a:pt x="785199" y="607340"/>
                    <a:pt x="789498" y="634423"/>
                  </a:cubicBezTo>
                  <a:cubicBezTo>
                    <a:pt x="795307" y="605248"/>
                    <a:pt x="800652" y="575956"/>
                    <a:pt x="806113" y="546780"/>
                  </a:cubicBezTo>
                  <a:cubicBezTo>
                    <a:pt x="823541" y="549919"/>
                    <a:pt x="844222" y="546896"/>
                    <a:pt x="858978" y="558288"/>
                  </a:cubicBezTo>
                  <a:cubicBezTo>
                    <a:pt x="869319" y="579210"/>
                    <a:pt x="872224" y="602690"/>
                    <a:pt x="877336" y="625356"/>
                  </a:cubicBezTo>
                  <a:cubicBezTo>
                    <a:pt x="886166" y="604434"/>
                    <a:pt x="895578" y="583744"/>
                    <a:pt x="905105" y="563170"/>
                  </a:cubicBezTo>
                  <a:cubicBezTo>
                    <a:pt x="914400" y="565262"/>
                    <a:pt x="923695" y="567354"/>
                    <a:pt x="933106" y="569563"/>
                  </a:cubicBezTo>
                  <a:cubicBezTo>
                    <a:pt x="933687" y="553406"/>
                    <a:pt x="934384" y="537249"/>
                    <a:pt x="935430" y="521208"/>
                  </a:cubicBezTo>
                  <a:cubicBezTo>
                    <a:pt x="949954" y="557823"/>
                    <a:pt x="959830" y="596065"/>
                    <a:pt x="970054" y="634074"/>
                  </a:cubicBezTo>
                  <a:cubicBezTo>
                    <a:pt x="970751" y="679407"/>
                    <a:pt x="968195" y="724740"/>
                    <a:pt x="967498" y="770188"/>
                  </a:cubicBezTo>
                  <a:cubicBezTo>
                    <a:pt x="947862" y="782277"/>
                    <a:pt x="924857" y="779604"/>
                    <a:pt x="903595" y="774489"/>
                  </a:cubicBezTo>
                  <a:cubicBezTo>
                    <a:pt x="903246" y="791343"/>
                    <a:pt x="902781" y="808314"/>
                    <a:pt x="902316" y="825285"/>
                  </a:cubicBezTo>
                  <a:cubicBezTo>
                    <a:pt x="896158" y="806106"/>
                    <a:pt x="889885" y="786927"/>
                    <a:pt x="883726" y="767747"/>
                  </a:cubicBezTo>
                  <a:cubicBezTo>
                    <a:pt x="870830" y="774605"/>
                    <a:pt x="858049" y="781579"/>
                    <a:pt x="845384" y="788786"/>
                  </a:cubicBezTo>
                  <a:cubicBezTo>
                    <a:pt x="842131" y="790646"/>
                    <a:pt x="835508" y="794366"/>
                    <a:pt x="832255" y="796225"/>
                  </a:cubicBezTo>
                  <a:cubicBezTo>
                    <a:pt x="786593" y="778092"/>
                    <a:pt x="741164" y="752985"/>
                    <a:pt x="690273" y="756472"/>
                  </a:cubicBezTo>
                  <a:cubicBezTo>
                    <a:pt x="687833" y="773327"/>
                    <a:pt x="685742" y="790297"/>
                    <a:pt x="682721" y="807268"/>
                  </a:cubicBezTo>
                  <a:lnTo>
                    <a:pt x="678422" y="812615"/>
                  </a:lnTo>
                  <a:cubicBezTo>
                    <a:pt x="662620" y="793436"/>
                    <a:pt x="643101" y="778092"/>
                    <a:pt x="621839" y="765655"/>
                  </a:cubicBezTo>
                  <a:cubicBezTo>
                    <a:pt x="620677" y="827726"/>
                    <a:pt x="618004" y="889680"/>
                    <a:pt x="614635" y="951751"/>
                  </a:cubicBezTo>
                  <a:cubicBezTo>
                    <a:pt x="656114" y="945706"/>
                    <a:pt x="696896" y="936291"/>
                    <a:pt x="737445" y="926295"/>
                  </a:cubicBezTo>
                  <a:cubicBezTo>
                    <a:pt x="744417" y="928271"/>
                    <a:pt x="758476" y="932456"/>
                    <a:pt x="765447" y="934548"/>
                  </a:cubicBezTo>
                  <a:cubicBezTo>
                    <a:pt x="797050" y="945474"/>
                    <a:pt x="830280" y="949194"/>
                    <a:pt x="863277" y="953146"/>
                  </a:cubicBezTo>
                  <a:cubicBezTo>
                    <a:pt x="815059" y="971395"/>
                    <a:pt x="763239" y="970698"/>
                    <a:pt x="713162" y="962677"/>
                  </a:cubicBezTo>
                  <a:cubicBezTo>
                    <a:pt x="760683" y="1016147"/>
                    <a:pt x="822263" y="1058224"/>
                    <a:pt x="890582" y="1080193"/>
                  </a:cubicBezTo>
                  <a:cubicBezTo>
                    <a:pt x="902781" y="1084029"/>
                    <a:pt x="914865" y="1088446"/>
                    <a:pt x="926832" y="1093444"/>
                  </a:cubicBezTo>
                  <a:cubicBezTo>
                    <a:pt x="940426" y="1103673"/>
                    <a:pt x="953672" y="1114483"/>
                    <a:pt x="967033" y="1125410"/>
                  </a:cubicBezTo>
                  <a:cubicBezTo>
                    <a:pt x="932642" y="1123201"/>
                    <a:pt x="898366" y="1122039"/>
                    <a:pt x="864091" y="1123201"/>
                  </a:cubicBezTo>
                  <a:cubicBezTo>
                    <a:pt x="831209" y="1120643"/>
                    <a:pt x="800071" y="1107277"/>
                    <a:pt x="767190" y="1104138"/>
                  </a:cubicBezTo>
                  <a:cubicBezTo>
                    <a:pt x="767190" y="1087632"/>
                    <a:pt x="767306" y="1071243"/>
                    <a:pt x="767538" y="1054737"/>
                  </a:cubicBezTo>
                  <a:cubicBezTo>
                    <a:pt x="744649" y="1053691"/>
                    <a:pt x="721876" y="1053110"/>
                    <a:pt x="699104" y="1053110"/>
                  </a:cubicBezTo>
                  <a:cubicBezTo>
                    <a:pt x="705726" y="1067524"/>
                    <a:pt x="712465" y="1081937"/>
                    <a:pt x="719204" y="1096467"/>
                  </a:cubicBezTo>
                  <a:cubicBezTo>
                    <a:pt x="696199" y="1102162"/>
                    <a:pt x="673426" y="1110996"/>
                    <a:pt x="649607" y="1111694"/>
                  </a:cubicBezTo>
                  <a:cubicBezTo>
                    <a:pt x="610220" y="1106463"/>
                    <a:pt x="573853" y="1086935"/>
                    <a:pt x="533768" y="1085424"/>
                  </a:cubicBezTo>
                  <a:cubicBezTo>
                    <a:pt x="499841" y="1083680"/>
                    <a:pt x="465914" y="1084843"/>
                    <a:pt x="431987" y="1083913"/>
                  </a:cubicBezTo>
                  <a:lnTo>
                    <a:pt x="428037" y="1071475"/>
                  </a:lnTo>
                  <a:cubicBezTo>
                    <a:pt x="434659" y="1071359"/>
                    <a:pt x="447789" y="1071127"/>
                    <a:pt x="454412" y="1071011"/>
                  </a:cubicBezTo>
                  <a:cubicBezTo>
                    <a:pt x="459408" y="1070894"/>
                    <a:pt x="469284" y="1070545"/>
                    <a:pt x="474280" y="1070430"/>
                  </a:cubicBezTo>
                  <a:cubicBezTo>
                    <a:pt x="483110" y="1070197"/>
                    <a:pt x="501003" y="1069616"/>
                    <a:pt x="509949" y="1069383"/>
                  </a:cubicBezTo>
                  <a:cubicBezTo>
                    <a:pt x="515991" y="1068918"/>
                    <a:pt x="527958" y="1067988"/>
                    <a:pt x="534000" y="1067524"/>
                  </a:cubicBezTo>
                  <a:cubicBezTo>
                    <a:pt x="559446" y="1061130"/>
                    <a:pt x="583264" y="1049972"/>
                    <a:pt x="606618" y="1038464"/>
                  </a:cubicBezTo>
                  <a:cubicBezTo>
                    <a:pt x="608709" y="990458"/>
                    <a:pt x="593837" y="944428"/>
                    <a:pt x="578965" y="899677"/>
                  </a:cubicBezTo>
                  <a:cubicBezTo>
                    <a:pt x="571529" y="876894"/>
                    <a:pt x="547130" y="866665"/>
                    <a:pt x="530166" y="852368"/>
                  </a:cubicBezTo>
                  <a:cubicBezTo>
                    <a:pt x="530515" y="845975"/>
                    <a:pt x="531096" y="833073"/>
                    <a:pt x="531444" y="826680"/>
                  </a:cubicBezTo>
                  <a:cubicBezTo>
                    <a:pt x="532257" y="785764"/>
                    <a:pt x="532955" y="744965"/>
                    <a:pt x="532722" y="704049"/>
                  </a:cubicBezTo>
                  <a:cubicBezTo>
                    <a:pt x="507161" y="716254"/>
                    <a:pt x="482877" y="730784"/>
                    <a:pt x="460221" y="747638"/>
                  </a:cubicBezTo>
                  <a:cubicBezTo>
                    <a:pt x="447092" y="741710"/>
                    <a:pt x="433962" y="735666"/>
                    <a:pt x="420949" y="729738"/>
                  </a:cubicBezTo>
                  <a:cubicBezTo>
                    <a:pt x="410841" y="742873"/>
                    <a:pt x="400733" y="756007"/>
                    <a:pt x="390740" y="769142"/>
                  </a:cubicBezTo>
                  <a:lnTo>
                    <a:pt x="381910" y="768329"/>
                  </a:lnTo>
                  <a:cubicBezTo>
                    <a:pt x="350075" y="748917"/>
                    <a:pt x="321725" y="724740"/>
                    <a:pt x="293142" y="701143"/>
                  </a:cubicBezTo>
                  <a:cubicBezTo>
                    <a:pt x="269672" y="727878"/>
                    <a:pt x="261075" y="762517"/>
                    <a:pt x="267116" y="797504"/>
                  </a:cubicBezTo>
                  <a:cubicBezTo>
                    <a:pt x="272693" y="864573"/>
                    <a:pt x="281872" y="931409"/>
                    <a:pt x="282802" y="998827"/>
                  </a:cubicBezTo>
                  <a:cubicBezTo>
                    <a:pt x="274320" y="979880"/>
                    <a:pt x="267116" y="960352"/>
                    <a:pt x="259680" y="941057"/>
                  </a:cubicBezTo>
                  <a:cubicBezTo>
                    <a:pt x="231447" y="954541"/>
                    <a:pt x="222384" y="982903"/>
                    <a:pt x="220292" y="1012078"/>
                  </a:cubicBezTo>
                  <a:cubicBezTo>
                    <a:pt x="212392" y="1003941"/>
                    <a:pt x="204375" y="995921"/>
                    <a:pt x="196474" y="988133"/>
                  </a:cubicBezTo>
                  <a:cubicBezTo>
                    <a:pt x="176838" y="994991"/>
                    <a:pt x="157319" y="1001966"/>
                    <a:pt x="138264" y="1009870"/>
                  </a:cubicBezTo>
                  <a:cubicBezTo>
                    <a:pt x="128969" y="1004872"/>
                    <a:pt x="119674" y="999873"/>
                    <a:pt x="110379" y="994991"/>
                  </a:cubicBezTo>
                  <a:cubicBezTo>
                    <a:pt x="111657" y="989063"/>
                    <a:pt x="114097" y="977439"/>
                    <a:pt x="115375" y="971511"/>
                  </a:cubicBezTo>
                  <a:cubicBezTo>
                    <a:pt x="139309" y="969884"/>
                    <a:pt x="163244" y="968373"/>
                    <a:pt x="187179" y="966164"/>
                  </a:cubicBezTo>
                  <a:cubicBezTo>
                    <a:pt x="186133" y="951983"/>
                    <a:pt x="185088" y="937802"/>
                    <a:pt x="183809" y="923854"/>
                  </a:cubicBezTo>
                  <a:cubicBezTo>
                    <a:pt x="179743" y="861318"/>
                    <a:pt x="164871" y="799480"/>
                    <a:pt x="174166" y="736479"/>
                  </a:cubicBezTo>
                  <a:cubicBezTo>
                    <a:pt x="160920" y="741245"/>
                    <a:pt x="147791" y="746244"/>
                    <a:pt x="134430" y="750428"/>
                  </a:cubicBezTo>
                  <a:cubicBezTo>
                    <a:pt x="129085" y="742989"/>
                    <a:pt x="118396" y="727994"/>
                    <a:pt x="113167" y="720555"/>
                  </a:cubicBezTo>
                  <a:cubicBezTo>
                    <a:pt x="74128" y="719160"/>
                    <a:pt x="36018" y="710442"/>
                    <a:pt x="0" y="695680"/>
                  </a:cubicBezTo>
                  <a:cubicBezTo>
                    <a:pt x="26026" y="629309"/>
                    <a:pt x="9411" y="555963"/>
                    <a:pt x="33811" y="489243"/>
                  </a:cubicBezTo>
                  <a:cubicBezTo>
                    <a:pt x="54957" y="430194"/>
                    <a:pt x="64484" y="368007"/>
                    <a:pt x="59604" y="305355"/>
                  </a:cubicBezTo>
                  <a:cubicBezTo>
                    <a:pt x="66460" y="234683"/>
                    <a:pt x="66924" y="163197"/>
                    <a:pt x="79589" y="93106"/>
                  </a:cubicBezTo>
                  <a:cubicBezTo>
                    <a:pt x="73663" y="96012"/>
                    <a:pt x="61812" y="101824"/>
                    <a:pt x="55886" y="104730"/>
                  </a:cubicBezTo>
                  <a:moveTo>
                    <a:pt x="244227" y="338716"/>
                  </a:moveTo>
                  <a:cubicBezTo>
                    <a:pt x="237721" y="325232"/>
                    <a:pt x="230866" y="311865"/>
                    <a:pt x="223546" y="298846"/>
                  </a:cubicBezTo>
                  <a:cubicBezTo>
                    <a:pt x="220292" y="323605"/>
                    <a:pt x="217853" y="348363"/>
                    <a:pt x="215994" y="373238"/>
                  </a:cubicBezTo>
                  <a:cubicBezTo>
                    <a:pt x="211230" y="360219"/>
                    <a:pt x="206582" y="347317"/>
                    <a:pt x="201819" y="334531"/>
                  </a:cubicBezTo>
                  <a:cubicBezTo>
                    <a:pt x="202051" y="329068"/>
                    <a:pt x="202632" y="318025"/>
                    <a:pt x="202981" y="312562"/>
                  </a:cubicBezTo>
                  <a:cubicBezTo>
                    <a:pt x="168705" y="358476"/>
                    <a:pt x="162779" y="417176"/>
                    <a:pt x="161850" y="472621"/>
                  </a:cubicBezTo>
                  <a:cubicBezTo>
                    <a:pt x="158364" y="471226"/>
                    <a:pt x="151393" y="468320"/>
                    <a:pt x="147907" y="466925"/>
                  </a:cubicBezTo>
                  <a:cubicBezTo>
                    <a:pt x="142563" y="447630"/>
                    <a:pt x="137218" y="428567"/>
                    <a:pt x="132454" y="409271"/>
                  </a:cubicBezTo>
                  <a:cubicBezTo>
                    <a:pt x="155576" y="383583"/>
                    <a:pt x="143841" y="346736"/>
                    <a:pt x="145700" y="315701"/>
                  </a:cubicBezTo>
                  <a:cubicBezTo>
                    <a:pt x="132338" y="315933"/>
                    <a:pt x="119093" y="316282"/>
                    <a:pt x="105847" y="316630"/>
                  </a:cubicBezTo>
                  <a:cubicBezTo>
                    <a:pt x="99922" y="343597"/>
                    <a:pt x="95971" y="371030"/>
                    <a:pt x="93764" y="398694"/>
                  </a:cubicBezTo>
                  <a:cubicBezTo>
                    <a:pt x="98876" y="400670"/>
                    <a:pt x="109101" y="404738"/>
                    <a:pt x="114213" y="406714"/>
                  </a:cubicBezTo>
                  <a:cubicBezTo>
                    <a:pt x="112470" y="418338"/>
                    <a:pt x="111308" y="430194"/>
                    <a:pt x="108287" y="441702"/>
                  </a:cubicBezTo>
                  <a:cubicBezTo>
                    <a:pt x="88303" y="457626"/>
                    <a:pt x="58907" y="466112"/>
                    <a:pt x="53098" y="494357"/>
                  </a:cubicBezTo>
                  <a:cubicBezTo>
                    <a:pt x="33346" y="560961"/>
                    <a:pt x="33811" y="631866"/>
                    <a:pt x="36018" y="700795"/>
                  </a:cubicBezTo>
                  <a:cubicBezTo>
                    <a:pt x="70875" y="673247"/>
                    <a:pt x="55305" y="623497"/>
                    <a:pt x="60302" y="585138"/>
                  </a:cubicBezTo>
                  <a:cubicBezTo>
                    <a:pt x="70178" y="589904"/>
                    <a:pt x="80054" y="594786"/>
                    <a:pt x="89929" y="599785"/>
                  </a:cubicBezTo>
                  <a:cubicBezTo>
                    <a:pt x="92486" y="581419"/>
                    <a:pt x="95507" y="563170"/>
                    <a:pt x="98644" y="545153"/>
                  </a:cubicBezTo>
                  <a:cubicBezTo>
                    <a:pt x="106428" y="580721"/>
                    <a:pt x="105847" y="617336"/>
                    <a:pt x="108984" y="653602"/>
                  </a:cubicBezTo>
                  <a:cubicBezTo>
                    <a:pt x="105034" y="655811"/>
                    <a:pt x="97017" y="660228"/>
                    <a:pt x="92950" y="662436"/>
                  </a:cubicBezTo>
                  <a:cubicBezTo>
                    <a:pt x="96204" y="677315"/>
                    <a:pt x="104685" y="698238"/>
                    <a:pt x="123043" y="683475"/>
                  </a:cubicBezTo>
                  <a:cubicBezTo>
                    <a:pt x="131873" y="691961"/>
                    <a:pt x="140587" y="700446"/>
                    <a:pt x="149302" y="709280"/>
                  </a:cubicBezTo>
                  <a:cubicBezTo>
                    <a:pt x="145468" y="689520"/>
                    <a:pt x="141517" y="669876"/>
                    <a:pt x="137799" y="650348"/>
                  </a:cubicBezTo>
                  <a:cubicBezTo>
                    <a:pt x="151161" y="669178"/>
                    <a:pt x="164406" y="688125"/>
                    <a:pt x="177884" y="706955"/>
                  </a:cubicBezTo>
                  <a:cubicBezTo>
                    <a:pt x="201586" y="691263"/>
                    <a:pt x="205188" y="663366"/>
                    <a:pt x="207047" y="637329"/>
                  </a:cubicBezTo>
                  <a:cubicBezTo>
                    <a:pt x="215413" y="654881"/>
                    <a:pt x="224011" y="672200"/>
                    <a:pt x="232841" y="689636"/>
                  </a:cubicBezTo>
                  <a:cubicBezTo>
                    <a:pt x="260145" y="663134"/>
                    <a:pt x="265606" y="625124"/>
                    <a:pt x="275250" y="590137"/>
                  </a:cubicBezTo>
                  <a:cubicBezTo>
                    <a:pt x="273971" y="616406"/>
                    <a:pt x="277806" y="642443"/>
                    <a:pt x="281988" y="668364"/>
                  </a:cubicBezTo>
                  <a:cubicBezTo>
                    <a:pt x="295582" y="652672"/>
                    <a:pt x="304180" y="633610"/>
                    <a:pt x="308131" y="613384"/>
                  </a:cubicBezTo>
                  <a:cubicBezTo>
                    <a:pt x="316496" y="633610"/>
                    <a:pt x="323584" y="654300"/>
                    <a:pt x="330904" y="675106"/>
                  </a:cubicBezTo>
                  <a:cubicBezTo>
                    <a:pt x="337875" y="654881"/>
                    <a:pt x="354025" y="632331"/>
                    <a:pt x="341593" y="610943"/>
                  </a:cubicBezTo>
                  <a:cubicBezTo>
                    <a:pt x="346938" y="603388"/>
                    <a:pt x="357511" y="588277"/>
                    <a:pt x="362855" y="580721"/>
                  </a:cubicBezTo>
                  <a:cubicBezTo>
                    <a:pt x="378541" y="564681"/>
                    <a:pt x="401546" y="577002"/>
                    <a:pt x="417696" y="563402"/>
                  </a:cubicBezTo>
                  <a:cubicBezTo>
                    <a:pt x="409795" y="589207"/>
                    <a:pt x="406426" y="616058"/>
                    <a:pt x="406310" y="643141"/>
                  </a:cubicBezTo>
                  <a:cubicBezTo>
                    <a:pt x="444187" y="608502"/>
                    <a:pt x="422460" y="552011"/>
                    <a:pt x="434776" y="507608"/>
                  </a:cubicBezTo>
                  <a:cubicBezTo>
                    <a:pt x="437913" y="529112"/>
                    <a:pt x="440585" y="550732"/>
                    <a:pt x="443141" y="572352"/>
                  </a:cubicBezTo>
                  <a:cubicBezTo>
                    <a:pt x="449067" y="560496"/>
                    <a:pt x="455225" y="548873"/>
                    <a:pt x="461383" y="537132"/>
                  </a:cubicBezTo>
                  <a:cubicBezTo>
                    <a:pt x="472769" y="575723"/>
                    <a:pt x="456968" y="631633"/>
                    <a:pt x="492405" y="657089"/>
                  </a:cubicBezTo>
                  <a:cubicBezTo>
                    <a:pt x="489152" y="595948"/>
                    <a:pt x="501700" y="535970"/>
                    <a:pt x="508207" y="475527"/>
                  </a:cubicBezTo>
                  <a:cubicBezTo>
                    <a:pt x="547594" y="519581"/>
                    <a:pt x="535162" y="581652"/>
                    <a:pt x="536557" y="635469"/>
                  </a:cubicBezTo>
                  <a:cubicBezTo>
                    <a:pt x="551080" y="629541"/>
                    <a:pt x="566417" y="626403"/>
                    <a:pt x="581986" y="629890"/>
                  </a:cubicBezTo>
                  <a:cubicBezTo>
                    <a:pt x="585007" y="608967"/>
                    <a:pt x="587912" y="588044"/>
                    <a:pt x="591049" y="567354"/>
                  </a:cubicBezTo>
                  <a:cubicBezTo>
                    <a:pt x="585937" y="566424"/>
                    <a:pt x="575712" y="564565"/>
                    <a:pt x="570716" y="563751"/>
                  </a:cubicBezTo>
                  <a:cubicBezTo>
                    <a:pt x="559213" y="512490"/>
                    <a:pt x="582102" y="446467"/>
                    <a:pt x="536440" y="409271"/>
                  </a:cubicBezTo>
                  <a:cubicBezTo>
                    <a:pt x="524241" y="415665"/>
                    <a:pt x="512041" y="422058"/>
                    <a:pt x="499957" y="428567"/>
                  </a:cubicBezTo>
                  <a:cubicBezTo>
                    <a:pt x="481367" y="393463"/>
                    <a:pt x="467657" y="355337"/>
                    <a:pt x="443722" y="323488"/>
                  </a:cubicBezTo>
                  <a:cubicBezTo>
                    <a:pt x="408866" y="300241"/>
                    <a:pt x="365295" y="297800"/>
                    <a:pt x="325675" y="287571"/>
                  </a:cubicBezTo>
                  <a:cubicBezTo>
                    <a:pt x="321028" y="296405"/>
                    <a:pt x="316496" y="305355"/>
                    <a:pt x="312197" y="314422"/>
                  </a:cubicBezTo>
                  <a:cubicBezTo>
                    <a:pt x="312778" y="299079"/>
                    <a:pt x="310338" y="283968"/>
                    <a:pt x="308712" y="268857"/>
                  </a:cubicBezTo>
                  <a:cubicBezTo>
                    <a:pt x="286520" y="291407"/>
                    <a:pt x="265025" y="314770"/>
                    <a:pt x="244227" y="338716"/>
                  </a:cubicBezTo>
                  <a:moveTo>
                    <a:pt x="400384" y="277691"/>
                  </a:moveTo>
                  <a:cubicBezTo>
                    <a:pt x="430361" y="306169"/>
                    <a:pt x="473118" y="308843"/>
                    <a:pt x="512041" y="313724"/>
                  </a:cubicBezTo>
                  <a:cubicBezTo>
                    <a:pt x="484388" y="281992"/>
                    <a:pt x="439191" y="280713"/>
                    <a:pt x="400384" y="277691"/>
                  </a:cubicBezTo>
                  <a:moveTo>
                    <a:pt x="376682" y="590253"/>
                  </a:moveTo>
                  <a:cubicBezTo>
                    <a:pt x="370872" y="619545"/>
                    <a:pt x="366922" y="649418"/>
                    <a:pt x="365295" y="679407"/>
                  </a:cubicBezTo>
                  <a:cubicBezTo>
                    <a:pt x="387836" y="654997"/>
                    <a:pt x="404799" y="617336"/>
                    <a:pt x="376682" y="590253"/>
                  </a:cubicBezTo>
                  <a:moveTo>
                    <a:pt x="194034" y="966164"/>
                  </a:moveTo>
                  <a:cubicBezTo>
                    <a:pt x="225637" y="952100"/>
                    <a:pt x="251199" y="927109"/>
                    <a:pt x="265838" y="895725"/>
                  </a:cubicBezTo>
                  <a:cubicBezTo>
                    <a:pt x="234351" y="909789"/>
                    <a:pt x="206466" y="933037"/>
                    <a:pt x="194034" y="966164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2" name="任意多边形: 形状 24"/>
            <p:cNvSpPr/>
            <p:nvPr/>
          </p:nvSpPr>
          <p:spPr>
            <a:xfrm>
              <a:off x="6785110" y="4947291"/>
              <a:ext cx="45197" cy="86945"/>
            </a:xfrm>
            <a:custGeom>
              <a:avLst/>
              <a:gdLst>
                <a:gd name="connsiteX0" fmla="*/ 0 w 45197"/>
                <a:gd name="connsiteY0" fmla="*/ 0 h 86945"/>
                <a:gd name="connsiteX1" fmla="*/ 38807 w 45197"/>
                <a:gd name="connsiteY1" fmla="*/ 40799 h 86945"/>
                <a:gd name="connsiteX2" fmla="*/ 45197 w 45197"/>
                <a:gd name="connsiteY2" fmla="*/ 60211 h 86945"/>
                <a:gd name="connsiteX3" fmla="*/ 23586 w 45197"/>
                <a:gd name="connsiteY3" fmla="*/ 86946 h 86945"/>
                <a:gd name="connsiteX4" fmla="*/ 0 w 45197"/>
                <a:gd name="connsiteY4" fmla="*/ 0 h 8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197" h="86945">
                  <a:moveTo>
                    <a:pt x="0" y="0"/>
                  </a:moveTo>
                  <a:cubicBezTo>
                    <a:pt x="13594" y="12786"/>
                    <a:pt x="27072" y="26037"/>
                    <a:pt x="38807" y="40799"/>
                  </a:cubicBezTo>
                  <a:cubicBezTo>
                    <a:pt x="40434" y="45681"/>
                    <a:pt x="43571" y="55445"/>
                    <a:pt x="45197" y="60211"/>
                  </a:cubicBezTo>
                  <a:cubicBezTo>
                    <a:pt x="39736" y="66953"/>
                    <a:pt x="28931" y="80320"/>
                    <a:pt x="23586" y="86946"/>
                  </a:cubicBezTo>
                  <a:cubicBezTo>
                    <a:pt x="10922" y="59397"/>
                    <a:pt x="2208" y="30222"/>
                    <a:pt x="0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3" name="任意多边形: 形状 25"/>
            <p:cNvSpPr/>
            <p:nvPr/>
          </p:nvSpPr>
          <p:spPr>
            <a:xfrm>
              <a:off x="6217648" y="4992972"/>
              <a:ext cx="97597" cy="102986"/>
            </a:xfrm>
            <a:custGeom>
              <a:avLst/>
              <a:gdLst>
                <a:gd name="connsiteX0" fmla="*/ 0 w 97597"/>
                <a:gd name="connsiteY0" fmla="*/ 102986 h 102986"/>
                <a:gd name="connsiteX1" fmla="*/ 97598 w 97597"/>
                <a:gd name="connsiteY1" fmla="*/ 0 h 102986"/>
                <a:gd name="connsiteX2" fmla="*/ 0 w 97597"/>
                <a:gd name="connsiteY2" fmla="*/ 102986 h 10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597" h="102986">
                  <a:moveTo>
                    <a:pt x="0" y="102986"/>
                  </a:moveTo>
                  <a:cubicBezTo>
                    <a:pt x="12781" y="55097"/>
                    <a:pt x="49845" y="14530"/>
                    <a:pt x="97598" y="0"/>
                  </a:cubicBezTo>
                  <a:cubicBezTo>
                    <a:pt x="76219" y="42659"/>
                    <a:pt x="45081" y="83807"/>
                    <a:pt x="0" y="102986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4" name="任意多边形: 形状 26"/>
            <p:cNvSpPr/>
            <p:nvPr/>
          </p:nvSpPr>
          <p:spPr>
            <a:xfrm>
              <a:off x="6287012" y="5021567"/>
              <a:ext cx="104104" cy="602574"/>
            </a:xfrm>
            <a:custGeom>
              <a:avLst/>
              <a:gdLst>
                <a:gd name="connsiteX0" fmla="*/ 80402 w 104104"/>
                <a:gd name="connsiteY0" fmla="*/ 11624 h 602574"/>
                <a:gd name="connsiteX1" fmla="*/ 104104 w 104104"/>
                <a:gd name="connsiteY1" fmla="*/ 0 h 602574"/>
                <a:gd name="connsiteX2" fmla="*/ 84120 w 104104"/>
                <a:gd name="connsiteY2" fmla="*/ 212249 h 602574"/>
                <a:gd name="connsiteX3" fmla="*/ 58326 w 104104"/>
                <a:gd name="connsiteY3" fmla="*/ 396137 h 602574"/>
                <a:gd name="connsiteX4" fmla="*/ 24516 w 104104"/>
                <a:gd name="connsiteY4" fmla="*/ 602574 h 602574"/>
                <a:gd name="connsiteX5" fmla="*/ 0 w 104104"/>
                <a:gd name="connsiteY5" fmla="*/ 594437 h 602574"/>
                <a:gd name="connsiteX6" fmla="*/ 116 w 104104"/>
                <a:gd name="connsiteY6" fmla="*/ 457859 h 602574"/>
                <a:gd name="connsiteX7" fmla="*/ 23935 w 104104"/>
                <a:gd name="connsiteY7" fmla="*/ 429032 h 602574"/>
                <a:gd name="connsiteX8" fmla="*/ 10341 w 104104"/>
                <a:gd name="connsiteY8" fmla="*/ 362776 h 602574"/>
                <a:gd name="connsiteX9" fmla="*/ 54492 w 104104"/>
                <a:gd name="connsiteY9" fmla="*/ 207367 h 602574"/>
                <a:gd name="connsiteX10" fmla="*/ 71804 w 104104"/>
                <a:gd name="connsiteY10" fmla="*/ 93920 h 602574"/>
                <a:gd name="connsiteX11" fmla="*/ 80402 w 104104"/>
                <a:gd name="connsiteY11" fmla="*/ 11624 h 60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104" h="602574">
                  <a:moveTo>
                    <a:pt x="80402" y="11624"/>
                  </a:moveTo>
                  <a:cubicBezTo>
                    <a:pt x="86328" y="8718"/>
                    <a:pt x="98179" y="2906"/>
                    <a:pt x="104104" y="0"/>
                  </a:cubicBezTo>
                  <a:cubicBezTo>
                    <a:pt x="91440" y="70091"/>
                    <a:pt x="90975" y="141577"/>
                    <a:pt x="84120" y="212249"/>
                  </a:cubicBezTo>
                  <a:cubicBezTo>
                    <a:pt x="89000" y="274901"/>
                    <a:pt x="79473" y="337088"/>
                    <a:pt x="58326" y="396137"/>
                  </a:cubicBezTo>
                  <a:cubicBezTo>
                    <a:pt x="33927" y="462857"/>
                    <a:pt x="50542" y="536203"/>
                    <a:pt x="24516" y="602574"/>
                  </a:cubicBezTo>
                  <a:cubicBezTo>
                    <a:pt x="18358" y="600598"/>
                    <a:pt x="6158" y="596530"/>
                    <a:pt x="0" y="594437"/>
                  </a:cubicBezTo>
                  <a:cubicBezTo>
                    <a:pt x="3486" y="548989"/>
                    <a:pt x="5926" y="503191"/>
                    <a:pt x="116" y="457859"/>
                  </a:cubicBezTo>
                  <a:cubicBezTo>
                    <a:pt x="8017" y="448211"/>
                    <a:pt x="16034" y="438679"/>
                    <a:pt x="23935" y="429032"/>
                  </a:cubicBezTo>
                  <a:cubicBezTo>
                    <a:pt x="16383" y="407877"/>
                    <a:pt x="2324" y="386024"/>
                    <a:pt x="10341" y="362776"/>
                  </a:cubicBezTo>
                  <a:cubicBezTo>
                    <a:pt x="23005" y="310470"/>
                    <a:pt x="46243" y="260953"/>
                    <a:pt x="54492" y="207367"/>
                  </a:cubicBezTo>
                  <a:cubicBezTo>
                    <a:pt x="64136" y="170288"/>
                    <a:pt x="74477" y="132510"/>
                    <a:pt x="71804" y="93920"/>
                  </a:cubicBezTo>
                  <a:cubicBezTo>
                    <a:pt x="70178" y="66255"/>
                    <a:pt x="68667" y="37544"/>
                    <a:pt x="80402" y="11624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5" name="任意多边形: 形状 27"/>
            <p:cNvSpPr/>
            <p:nvPr/>
          </p:nvSpPr>
          <p:spPr>
            <a:xfrm>
              <a:off x="6917216" y="5070619"/>
              <a:ext cx="485317" cy="187723"/>
            </a:xfrm>
            <a:custGeom>
              <a:avLst/>
              <a:gdLst>
                <a:gd name="connsiteX0" fmla="*/ 99225 w 485317"/>
                <a:gd name="connsiteY0" fmla="*/ 105195 h 187723"/>
                <a:gd name="connsiteX1" fmla="*/ 147675 w 485317"/>
                <a:gd name="connsiteY1" fmla="*/ 0 h 187723"/>
                <a:gd name="connsiteX2" fmla="*/ 298022 w 485317"/>
                <a:gd name="connsiteY2" fmla="*/ 52190 h 187723"/>
                <a:gd name="connsiteX3" fmla="*/ 273391 w 485317"/>
                <a:gd name="connsiteY3" fmla="*/ 96244 h 187723"/>
                <a:gd name="connsiteX4" fmla="*/ 303832 w 485317"/>
                <a:gd name="connsiteY4" fmla="*/ 78344 h 187723"/>
                <a:gd name="connsiteX5" fmla="*/ 361577 w 485317"/>
                <a:gd name="connsiteY5" fmla="*/ 125652 h 187723"/>
                <a:gd name="connsiteX6" fmla="*/ 371918 w 485317"/>
                <a:gd name="connsiteY6" fmla="*/ 91362 h 187723"/>
                <a:gd name="connsiteX7" fmla="*/ 417696 w 485317"/>
                <a:gd name="connsiteY7" fmla="*/ 138439 h 187723"/>
                <a:gd name="connsiteX8" fmla="*/ 485318 w 485317"/>
                <a:gd name="connsiteY8" fmla="*/ 149597 h 187723"/>
                <a:gd name="connsiteX9" fmla="*/ 431174 w 485317"/>
                <a:gd name="connsiteY9" fmla="*/ 152271 h 187723"/>
                <a:gd name="connsiteX10" fmla="*/ 247713 w 485317"/>
                <a:gd name="connsiteY10" fmla="*/ 149365 h 187723"/>
                <a:gd name="connsiteX11" fmla="*/ 252012 w 485317"/>
                <a:gd name="connsiteY11" fmla="*/ 89968 h 187723"/>
                <a:gd name="connsiteX12" fmla="*/ 196706 w 485317"/>
                <a:gd name="connsiteY12" fmla="*/ 187723 h 187723"/>
                <a:gd name="connsiteX13" fmla="*/ 34159 w 485317"/>
                <a:gd name="connsiteY13" fmla="*/ 153666 h 187723"/>
                <a:gd name="connsiteX14" fmla="*/ 9992 w 485317"/>
                <a:gd name="connsiteY14" fmla="*/ 150876 h 187723"/>
                <a:gd name="connsiteX15" fmla="*/ 0 w 485317"/>
                <a:gd name="connsiteY15" fmla="*/ 108217 h 187723"/>
                <a:gd name="connsiteX16" fmla="*/ 49728 w 485317"/>
                <a:gd name="connsiteY16" fmla="*/ 94152 h 187723"/>
                <a:gd name="connsiteX17" fmla="*/ 47289 w 485317"/>
                <a:gd name="connsiteY17" fmla="*/ 36382 h 187723"/>
                <a:gd name="connsiteX18" fmla="*/ 52517 w 485317"/>
                <a:gd name="connsiteY18" fmla="*/ 31035 h 187723"/>
                <a:gd name="connsiteX19" fmla="*/ 99225 w 485317"/>
                <a:gd name="connsiteY19" fmla="*/ 105195 h 187723"/>
                <a:gd name="connsiteX20" fmla="*/ 179046 w 485317"/>
                <a:gd name="connsiteY20" fmla="*/ 19644 h 187723"/>
                <a:gd name="connsiteX21" fmla="*/ 166846 w 485317"/>
                <a:gd name="connsiteY21" fmla="*/ 48471 h 187723"/>
                <a:gd name="connsiteX22" fmla="*/ 123624 w 485317"/>
                <a:gd name="connsiteY22" fmla="*/ 56259 h 187723"/>
                <a:gd name="connsiteX23" fmla="*/ 194266 w 485317"/>
                <a:gd name="connsiteY23" fmla="*/ 116818 h 187723"/>
                <a:gd name="connsiteX24" fmla="*/ 179046 w 485317"/>
                <a:gd name="connsiteY24" fmla="*/ 19644 h 18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5317" h="187723">
                  <a:moveTo>
                    <a:pt x="99225" y="105195"/>
                  </a:moveTo>
                  <a:cubicBezTo>
                    <a:pt x="96785" y="65906"/>
                    <a:pt x="98179" y="8136"/>
                    <a:pt x="147675" y="0"/>
                  </a:cubicBezTo>
                  <a:cubicBezTo>
                    <a:pt x="201703" y="1976"/>
                    <a:pt x="244808" y="43240"/>
                    <a:pt x="298022" y="52190"/>
                  </a:cubicBezTo>
                  <a:cubicBezTo>
                    <a:pt x="289192" y="66488"/>
                    <a:pt x="281175" y="81250"/>
                    <a:pt x="273391" y="96244"/>
                  </a:cubicBezTo>
                  <a:cubicBezTo>
                    <a:pt x="283499" y="90200"/>
                    <a:pt x="293607" y="84272"/>
                    <a:pt x="303832" y="78344"/>
                  </a:cubicBezTo>
                  <a:cubicBezTo>
                    <a:pt x="323235" y="93920"/>
                    <a:pt x="342406" y="109612"/>
                    <a:pt x="361577" y="125652"/>
                  </a:cubicBezTo>
                  <a:cubicBezTo>
                    <a:pt x="364947" y="114145"/>
                    <a:pt x="368433" y="102754"/>
                    <a:pt x="371918" y="91362"/>
                  </a:cubicBezTo>
                  <a:cubicBezTo>
                    <a:pt x="385047" y="108798"/>
                    <a:pt x="396318" y="129837"/>
                    <a:pt x="417696" y="138439"/>
                  </a:cubicBezTo>
                  <a:cubicBezTo>
                    <a:pt x="440120" y="142391"/>
                    <a:pt x="464171" y="139252"/>
                    <a:pt x="485318" y="149597"/>
                  </a:cubicBezTo>
                  <a:cubicBezTo>
                    <a:pt x="467192" y="150295"/>
                    <a:pt x="449183" y="150992"/>
                    <a:pt x="431174" y="152271"/>
                  </a:cubicBezTo>
                  <a:cubicBezTo>
                    <a:pt x="370059" y="155177"/>
                    <a:pt x="308712" y="155990"/>
                    <a:pt x="247713" y="149365"/>
                  </a:cubicBezTo>
                  <a:cubicBezTo>
                    <a:pt x="249340" y="129488"/>
                    <a:pt x="250734" y="109728"/>
                    <a:pt x="252012" y="89968"/>
                  </a:cubicBezTo>
                  <a:cubicBezTo>
                    <a:pt x="213437" y="107984"/>
                    <a:pt x="204723" y="150062"/>
                    <a:pt x="196706" y="187723"/>
                  </a:cubicBezTo>
                  <a:cubicBezTo>
                    <a:pt x="155111" y="141112"/>
                    <a:pt x="89465" y="153084"/>
                    <a:pt x="34159" y="153666"/>
                  </a:cubicBezTo>
                  <a:cubicBezTo>
                    <a:pt x="28118" y="152968"/>
                    <a:pt x="16034" y="151573"/>
                    <a:pt x="9992" y="150876"/>
                  </a:cubicBezTo>
                  <a:cubicBezTo>
                    <a:pt x="6623" y="136579"/>
                    <a:pt x="3253" y="122398"/>
                    <a:pt x="0" y="108217"/>
                  </a:cubicBezTo>
                  <a:cubicBezTo>
                    <a:pt x="16499" y="103451"/>
                    <a:pt x="33114" y="98802"/>
                    <a:pt x="49728" y="94152"/>
                  </a:cubicBezTo>
                  <a:cubicBezTo>
                    <a:pt x="48683" y="74857"/>
                    <a:pt x="47637" y="55561"/>
                    <a:pt x="47289" y="36382"/>
                  </a:cubicBezTo>
                  <a:lnTo>
                    <a:pt x="52517" y="31035"/>
                  </a:lnTo>
                  <a:cubicBezTo>
                    <a:pt x="67041" y="56375"/>
                    <a:pt x="82726" y="81017"/>
                    <a:pt x="99225" y="105195"/>
                  </a:cubicBezTo>
                  <a:moveTo>
                    <a:pt x="179046" y="19644"/>
                  </a:moveTo>
                  <a:cubicBezTo>
                    <a:pt x="175909" y="26851"/>
                    <a:pt x="169867" y="41264"/>
                    <a:pt x="166846" y="48471"/>
                  </a:cubicBezTo>
                  <a:cubicBezTo>
                    <a:pt x="152323" y="50912"/>
                    <a:pt x="137915" y="53585"/>
                    <a:pt x="123624" y="56259"/>
                  </a:cubicBezTo>
                  <a:cubicBezTo>
                    <a:pt x="140820" y="81482"/>
                    <a:pt x="158364" y="118911"/>
                    <a:pt x="194266" y="116818"/>
                  </a:cubicBezTo>
                  <a:cubicBezTo>
                    <a:pt x="212857" y="85667"/>
                    <a:pt x="191130" y="49401"/>
                    <a:pt x="179046" y="19644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7" name="任意多边形: 形状 28"/>
            <p:cNvSpPr/>
            <p:nvPr/>
          </p:nvSpPr>
          <p:spPr>
            <a:xfrm>
              <a:off x="7040840" y="5090263"/>
              <a:ext cx="77872" cy="97258"/>
            </a:xfrm>
            <a:custGeom>
              <a:avLst/>
              <a:gdLst>
                <a:gd name="connsiteX0" fmla="*/ 55422 w 77872"/>
                <a:gd name="connsiteY0" fmla="*/ 0 h 97258"/>
                <a:gd name="connsiteX1" fmla="*/ 70642 w 77872"/>
                <a:gd name="connsiteY1" fmla="*/ 97174 h 97258"/>
                <a:gd name="connsiteX2" fmla="*/ 0 w 77872"/>
                <a:gd name="connsiteY2" fmla="*/ 36615 h 97258"/>
                <a:gd name="connsiteX3" fmla="*/ 43222 w 77872"/>
                <a:gd name="connsiteY3" fmla="*/ 28827 h 97258"/>
                <a:gd name="connsiteX4" fmla="*/ 55422 w 77872"/>
                <a:gd name="connsiteY4" fmla="*/ 0 h 9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72" h="97258">
                  <a:moveTo>
                    <a:pt x="55422" y="0"/>
                  </a:moveTo>
                  <a:cubicBezTo>
                    <a:pt x="67505" y="29757"/>
                    <a:pt x="89232" y="66023"/>
                    <a:pt x="70642" y="97174"/>
                  </a:cubicBezTo>
                  <a:cubicBezTo>
                    <a:pt x="34740" y="99266"/>
                    <a:pt x="17196" y="61838"/>
                    <a:pt x="0" y="36615"/>
                  </a:cubicBezTo>
                  <a:cubicBezTo>
                    <a:pt x="14291" y="33941"/>
                    <a:pt x="28698" y="31268"/>
                    <a:pt x="43222" y="28827"/>
                  </a:cubicBezTo>
                  <a:cubicBezTo>
                    <a:pt x="46243" y="21620"/>
                    <a:pt x="52285" y="7207"/>
                    <a:pt x="55422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8" name="任意多边形: 形状 29"/>
            <p:cNvSpPr/>
            <p:nvPr/>
          </p:nvSpPr>
          <p:spPr>
            <a:xfrm>
              <a:off x="6757458" y="5107001"/>
              <a:ext cx="209487" cy="114493"/>
            </a:xfrm>
            <a:custGeom>
              <a:avLst/>
              <a:gdLst>
                <a:gd name="connsiteX0" fmla="*/ 132919 w 209487"/>
                <a:gd name="connsiteY0" fmla="*/ 33709 h 114493"/>
                <a:gd name="connsiteX1" fmla="*/ 207047 w 209487"/>
                <a:gd name="connsiteY1" fmla="*/ 0 h 114493"/>
                <a:gd name="connsiteX2" fmla="*/ 209487 w 209487"/>
                <a:gd name="connsiteY2" fmla="*/ 57770 h 114493"/>
                <a:gd name="connsiteX3" fmla="*/ 159759 w 209487"/>
                <a:gd name="connsiteY3" fmla="*/ 71835 h 114493"/>
                <a:gd name="connsiteX4" fmla="*/ 169751 w 209487"/>
                <a:gd name="connsiteY4" fmla="*/ 114494 h 114493"/>
                <a:gd name="connsiteX5" fmla="*/ 130712 w 209487"/>
                <a:gd name="connsiteY5" fmla="*/ 55910 h 114493"/>
                <a:gd name="connsiteX6" fmla="*/ 81332 w 209487"/>
                <a:gd name="connsiteY6" fmla="*/ 37312 h 114493"/>
                <a:gd name="connsiteX7" fmla="*/ 93532 w 209487"/>
                <a:gd name="connsiteY7" fmla="*/ 81831 h 114493"/>
                <a:gd name="connsiteX8" fmla="*/ 58443 w 209487"/>
                <a:gd name="connsiteY8" fmla="*/ 40916 h 114493"/>
                <a:gd name="connsiteX9" fmla="*/ 0 w 209487"/>
                <a:gd name="connsiteY9" fmla="*/ 64744 h 114493"/>
                <a:gd name="connsiteX10" fmla="*/ 43571 w 209487"/>
                <a:gd name="connsiteY10" fmla="*/ 18714 h 114493"/>
                <a:gd name="connsiteX11" fmla="*/ 132919 w 209487"/>
                <a:gd name="connsiteY11" fmla="*/ 33709 h 11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487" h="114493">
                  <a:moveTo>
                    <a:pt x="132919" y="33709"/>
                  </a:moveTo>
                  <a:cubicBezTo>
                    <a:pt x="159526" y="27549"/>
                    <a:pt x="183345" y="13019"/>
                    <a:pt x="207047" y="0"/>
                  </a:cubicBezTo>
                  <a:cubicBezTo>
                    <a:pt x="207396" y="19179"/>
                    <a:pt x="208441" y="38475"/>
                    <a:pt x="209487" y="57770"/>
                  </a:cubicBezTo>
                  <a:cubicBezTo>
                    <a:pt x="192872" y="62420"/>
                    <a:pt x="176257" y="67069"/>
                    <a:pt x="159759" y="71835"/>
                  </a:cubicBezTo>
                  <a:cubicBezTo>
                    <a:pt x="163012" y="86016"/>
                    <a:pt x="166381" y="100197"/>
                    <a:pt x="169751" y="114494"/>
                  </a:cubicBezTo>
                  <a:cubicBezTo>
                    <a:pt x="135359" y="113796"/>
                    <a:pt x="135127" y="81366"/>
                    <a:pt x="130712" y="55910"/>
                  </a:cubicBezTo>
                  <a:cubicBezTo>
                    <a:pt x="115142" y="47541"/>
                    <a:pt x="97831" y="43124"/>
                    <a:pt x="81332" y="37312"/>
                  </a:cubicBezTo>
                  <a:cubicBezTo>
                    <a:pt x="85282" y="52074"/>
                    <a:pt x="89349" y="66953"/>
                    <a:pt x="93532" y="81831"/>
                  </a:cubicBezTo>
                  <a:cubicBezTo>
                    <a:pt x="81680" y="68232"/>
                    <a:pt x="70061" y="54515"/>
                    <a:pt x="58443" y="40916"/>
                  </a:cubicBezTo>
                  <a:cubicBezTo>
                    <a:pt x="39039" y="49052"/>
                    <a:pt x="19520" y="56957"/>
                    <a:pt x="0" y="64744"/>
                  </a:cubicBezTo>
                  <a:cubicBezTo>
                    <a:pt x="13710" y="48936"/>
                    <a:pt x="23354" y="26851"/>
                    <a:pt x="43571" y="18714"/>
                  </a:cubicBezTo>
                  <a:cubicBezTo>
                    <a:pt x="73779" y="20923"/>
                    <a:pt x="102594" y="32198"/>
                    <a:pt x="132919" y="33709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9" name="任意多边形: 形状 30"/>
            <p:cNvSpPr/>
            <p:nvPr/>
          </p:nvSpPr>
          <p:spPr>
            <a:xfrm>
              <a:off x="7190607" y="5098051"/>
              <a:ext cx="98527" cy="98220"/>
            </a:xfrm>
            <a:custGeom>
              <a:avLst/>
              <a:gdLst>
                <a:gd name="connsiteX0" fmla="*/ 24632 w 98527"/>
                <a:gd name="connsiteY0" fmla="*/ 24759 h 98220"/>
                <a:gd name="connsiteX1" fmla="*/ 46127 w 98527"/>
                <a:gd name="connsiteY1" fmla="*/ 0 h 98220"/>
                <a:gd name="connsiteX2" fmla="*/ 98528 w 98527"/>
                <a:gd name="connsiteY2" fmla="*/ 63931 h 98220"/>
                <a:gd name="connsiteX3" fmla="*/ 88187 w 98527"/>
                <a:gd name="connsiteY3" fmla="*/ 98221 h 98220"/>
                <a:gd name="connsiteX4" fmla="*/ 30441 w 98527"/>
                <a:gd name="connsiteY4" fmla="*/ 50912 h 98220"/>
                <a:gd name="connsiteX5" fmla="*/ 0 w 98527"/>
                <a:gd name="connsiteY5" fmla="*/ 68813 h 98220"/>
                <a:gd name="connsiteX6" fmla="*/ 24632 w 98527"/>
                <a:gd name="connsiteY6" fmla="*/ 24759 h 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527" h="98220">
                  <a:moveTo>
                    <a:pt x="24632" y="24759"/>
                  </a:moveTo>
                  <a:cubicBezTo>
                    <a:pt x="31487" y="16157"/>
                    <a:pt x="38575" y="7904"/>
                    <a:pt x="46127" y="0"/>
                  </a:cubicBezTo>
                  <a:cubicBezTo>
                    <a:pt x="65414" y="19760"/>
                    <a:pt x="84120" y="40218"/>
                    <a:pt x="98528" y="63931"/>
                  </a:cubicBezTo>
                  <a:cubicBezTo>
                    <a:pt x="95042" y="75322"/>
                    <a:pt x="91556" y="86713"/>
                    <a:pt x="88187" y="98221"/>
                  </a:cubicBezTo>
                  <a:cubicBezTo>
                    <a:pt x="69016" y="82180"/>
                    <a:pt x="49845" y="66488"/>
                    <a:pt x="30441" y="50912"/>
                  </a:cubicBezTo>
                  <a:cubicBezTo>
                    <a:pt x="20217" y="56840"/>
                    <a:pt x="10108" y="62768"/>
                    <a:pt x="0" y="68813"/>
                  </a:cubicBezTo>
                  <a:cubicBezTo>
                    <a:pt x="7785" y="53818"/>
                    <a:pt x="15802" y="39056"/>
                    <a:pt x="24632" y="24759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110" name="图形 6"/>
            <p:cNvGrpSpPr/>
            <p:nvPr/>
          </p:nvGrpSpPr>
          <p:grpSpPr>
            <a:xfrm>
              <a:off x="6829494" y="5160586"/>
              <a:ext cx="888954" cy="508235"/>
              <a:chOff x="6829494" y="5160586"/>
              <a:chExt cx="888954" cy="508235"/>
            </a:xfrm>
            <a:grpFill/>
          </p:grpSpPr>
          <p:sp>
            <p:nvSpPr>
              <p:cNvPr id="111" name="任意多边形: 形状 32"/>
              <p:cNvSpPr/>
              <p:nvPr/>
            </p:nvSpPr>
            <p:spPr>
              <a:xfrm>
                <a:off x="6829494" y="5160586"/>
                <a:ext cx="824599" cy="389845"/>
              </a:xfrm>
              <a:custGeom>
                <a:avLst/>
                <a:gdLst>
                  <a:gd name="connsiteX0" fmla="*/ 284428 w 824599"/>
                  <a:gd name="connsiteY0" fmla="*/ 97756 h 389845"/>
                  <a:gd name="connsiteX1" fmla="*/ 339734 w 824599"/>
                  <a:gd name="connsiteY1" fmla="*/ 0 h 389845"/>
                  <a:gd name="connsiteX2" fmla="*/ 335435 w 824599"/>
                  <a:gd name="connsiteY2" fmla="*/ 59397 h 389845"/>
                  <a:gd name="connsiteX3" fmla="*/ 518896 w 824599"/>
                  <a:gd name="connsiteY3" fmla="*/ 62303 h 389845"/>
                  <a:gd name="connsiteX4" fmla="*/ 455573 w 824599"/>
                  <a:gd name="connsiteY4" fmla="*/ 91014 h 389845"/>
                  <a:gd name="connsiteX5" fmla="*/ 378657 w 824599"/>
                  <a:gd name="connsiteY5" fmla="*/ 77995 h 389845"/>
                  <a:gd name="connsiteX6" fmla="*/ 474396 w 824599"/>
                  <a:gd name="connsiteY6" fmla="*/ 233288 h 389845"/>
                  <a:gd name="connsiteX7" fmla="*/ 483923 w 824599"/>
                  <a:gd name="connsiteY7" fmla="*/ 197371 h 389845"/>
                  <a:gd name="connsiteX8" fmla="*/ 517618 w 824599"/>
                  <a:gd name="connsiteY8" fmla="*/ 243866 h 389845"/>
                  <a:gd name="connsiteX9" fmla="*/ 477765 w 824599"/>
                  <a:gd name="connsiteY9" fmla="*/ 135416 h 389845"/>
                  <a:gd name="connsiteX10" fmla="*/ 550034 w 824599"/>
                  <a:gd name="connsiteY10" fmla="*/ 222362 h 389845"/>
                  <a:gd name="connsiteX11" fmla="*/ 552474 w 824599"/>
                  <a:gd name="connsiteY11" fmla="*/ 172031 h 389845"/>
                  <a:gd name="connsiteX12" fmla="*/ 608128 w 824599"/>
                  <a:gd name="connsiteY12" fmla="*/ 280248 h 389845"/>
                  <a:gd name="connsiteX13" fmla="*/ 623465 w 824599"/>
                  <a:gd name="connsiteY13" fmla="*/ 298962 h 389845"/>
                  <a:gd name="connsiteX14" fmla="*/ 709561 w 824599"/>
                  <a:gd name="connsiteY14" fmla="*/ 268973 h 389845"/>
                  <a:gd name="connsiteX15" fmla="*/ 697128 w 824599"/>
                  <a:gd name="connsiteY15" fmla="*/ 249096 h 389845"/>
                  <a:gd name="connsiteX16" fmla="*/ 597207 w 824599"/>
                  <a:gd name="connsiteY16" fmla="*/ 162965 h 389845"/>
                  <a:gd name="connsiteX17" fmla="*/ 565139 w 824599"/>
                  <a:gd name="connsiteY17" fmla="*/ 126815 h 389845"/>
                  <a:gd name="connsiteX18" fmla="*/ 578733 w 824599"/>
                  <a:gd name="connsiteY18" fmla="*/ 70091 h 389845"/>
                  <a:gd name="connsiteX19" fmla="*/ 685974 w 824599"/>
                  <a:gd name="connsiteY19" fmla="*/ 178424 h 389845"/>
                  <a:gd name="connsiteX20" fmla="*/ 811690 w 824599"/>
                  <a:gd name="connsiteY20" fmla="*/ 297335 h 389845"/>
                  <a:gd name="connsiteX21" fmla="*/ 811109 w 824599"/>
                  <a:gd name="connsiteY21" fmla="*/ 353129 h 389845"/>
                  <a:gd name="connsiteX22" fmla="*/ 726873 w 824599"/>
                  <a:gd name="connsiteY22" fmla="*/ 357662 h 389845"/>
                  <a:gd name="connsiteX23" fmla="*/ 769049 w 824599"/>
                  <a:gd name="connsiteY23" fmla="*/ 338483 h 389845"/>
                  <a:gd name="connsiteX24" fmla="*/ 694340 w 824599"/>
                  <a:gd name="connsiteY24" fmla="*/ 331857 h 389845"/>
                  <a:gd name="connsiteX25" fmla="*/ 663782 w 824599"/>
                  <a:gd name="connsiteY25" fmla="*/ 384746 h 389845"/>
                  <a:gd name="connsiteX26" fmla="*/ 664828 w 824599"/>
                  <a:gd name="connsiteY26" fmla="*/ 326627 h 389845"/>
                  <a:gd name="connsiteX27" fmla="*/ 609639 w 824599"/>
                  <a:gd name="connsiteY27" fmla="*/ 326045 h 389845"/>
                  <a:gd name="connsiteX28" fmla="*/ 614867 w 824599"/>
                  <a:gd name="connsiteY28" fmla="*/ 368356 h 389845"/>
                  <a:gd name="connsiteX29" fmla="*/ 587679 w 824599"/>
                  <a:gd name="connsiteY29" fmla="*/ 344876 h 389845"/>
                  <a:gd name="connsiteX30" fmla="*/ 550731 w 824599"/>
                  <a:gd name="connsiteY30" fmla="*/ 385908 h 389845"/>
                  <a:gd name="connsiteX31" fmla="*/ 496936 w 824599"/>
                  <a:gd name="connsiteY31" fmla="*/ 389163 h 389845"/>
                  <a:gd name="connsiteX32" fmla="*/ 471142 w 824599"/>
                  <a:gd name="connsiteY32" fmla="*/ 327557 h 389845"/>
                  <a:gd name="connsiteX33" fmla="*/ 462428 w 824599"/>
                  <a:gd name="connsiteY33" fmla="*/ 360568 h 389845"/>
                  <a:gd name="connsiteX34" fmla="*/ 429431 w 824599"/>
                  <a:gd name="connsiteY34" fmla="*/ 196441 h 389845"/>
                  <a:gd name="connsiteX35" fmla="*/ 373196 w 824599"/>
                  <a:gd name="connsiteY35" fmla="*/ 296173 h 389845"/>
                  <a:gd name="connsiteX36" fmla="*/ 333460 w 824599"/>
                  <a:gd name="connsiteY36" fmla="*/ 147505 h 389845"/>
                  <a:gd name="connsiteX37" fmla="*/ 296744 w 824599"/>
                  <a:gd name="connsiteY37" fmla="*/ 130302 h 389845"/>
                  <a:gd name="connsiteX38" fmla="*/ 316496 w 824599"/>
                  <a:gd name="connsiteY38" fmla="*/ 293616 h 389845"/>
                  <a:gd name="connsiteX39" fmla="*/ 277806 w 824599"/>
                  <a:gd name="connsiteY39" fmla="*/ 162384 h 389845"/>
                  <a:gd name="connsiteX40" fmla="*/ 236559 w 824599"/>
                  <a:gd name="connsiteY40" fmla="*/ 309772 h 389845"/>
                  <a:gd name="connsiteX41" fmla="*/ 213437 w 824599"/>
                  <a:gd name="connsiteY41" fmla="*/ 131929 h 389845"/>
                  <a:gd name="connsiteX42" fmla="*/ 166381 w 824599"/>
                  <a:gd name="connsiteY42" fmla="*/ 108217 h 389845"/>
                  <a:gd name="connsiteX43" fmla="*/ 173236 w 824599"/>
                  <a:gd name="connsiteY43" fmla="*/ 88689 h 389845"/>
                  <a:gd name="connsiteX44" fmla="*/ 0 w 824599"/>
                  <a:gd name="connsiteY44" fmla="*/ 79739 h 389845"/>
                  <a:gd name="connsiteX45" fmla="*/ 121881 w 824599"/>
                  <a:gd name="connsiteY45" fmla="*/ 63698 h 389845"/>
                  <a:gd name="connsiteX46" fmla="*/ 284428 w 824599"/>
                  <a:gd name="connsiteY46" fmla="*/ 97756 h 38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824599" h="389845">
                    <a:moveTo>
                      <a:pt x="284428" y="97756"/>
                    </a:moveTo>
                    <a:cubicBezTo>
                      <a:pt x="292445" y="60095"/>
                      <a:pt x="301159" y="18017"/>
                      <a:pt x="339734" y="0"/>
                    </a:cubicBezTo>
                    <a:cubicBezTo>
                      <a:pt x="338456" y="19760"/>
                      <a:pt x="337062" y="39521"/>
                      <a:pt x="335435" y="59397"/>
                    </a:cubicBezTo>
                    <a:cubicBezTo>
                      <a:pt x="396434" y="66023"/>
                      <a:pt x="457781" y="65209"/>
                      <a:pt x="518896" y="62303"/>
                    </a:cubicBezTo>
                    <a:cubicBezTo>
                      <a:pt x="497750" y="71602"/>
                      <a:pt x="477998" y="84853"/>
                      <a:pt x="455573" y="91014"/>
                    </a:cubicBezTo>
                    <a:cubicBezTo>
                      <a:pt x="429431" y="91246"/>
                      <a:pt x="404102" y="82645"/>
                      <a:pt x="378657" y="77995"/>
                    </a:cubicBezTo>
                    <a:cubicBezTo>
                      <a:pt x="409098" y="130651"/>
                      <a:pt x="436983" y="185050"/>
                      <a:pt x="474396" y="233288"/>
                    </a:cubicBezTo>
                    <a:cubicBezTo>
                      <a:pt x="476836" y="224222"/>
                      <a:pt x="481599" y="206321"/>
                      <a:pt x="483923" y="197371"/>
                    </a:cubicBezTo>
                    <a:cubicBezTo>
                      <a:pt x="495077" y="212830"/>
                      <a:pt x="506347" y="228290"/>
                      <a:pt x="517618" y="243866"/>
                    </a:cubicBezTo>
                    <a:cubicBezTo>
                      <a:pt x="503094" y="208181"/>
                      <a:pt x="488687" y="172264"/>
                      <a:pt x="477765" y="135416"/>
                    </a:cubicBezTo>
                    <a:cubicBezTo>
                      <a:pt x="517966" y="147505"/>
                      <a:pt x="531677" y="189234"/>
                      <a:pt x="550034" y="222362"/>
                    </a:cubicBezTo>
                    <a:cubicBezTo>
                      <a:pt x="550964" y="205507"/>
                      <a:pt x="551777" y="188769"/>
                      <a:pt x="552474" y="172031"/>
                    </a:cubicBezTo>
                    <a:cubicBezTo>
                      <a:pt x="571878" y="207600"/>
                      <a:pt x="590119" y="243866"/>
                      <a:pt x="608128" y="280248"/>
                    </a:cubicBezTo>
                    <a:cubicBezTo>
                      <a:pt x="611962" y="284898"/>
                      <a:pt x="619631" y="294313"/>
                      <a:pt x="623465" y="298962"/>
                    </a:cubicBezTo>
                    <a:cubicBezTo>
                      <a:pt x="652977" y="291407"/>
                      <a:pt x="680746" y="278737"/>
                      <a:pt x="709561" y="268973"/>
                    </a:cubicBezTo>
                    <a:cubicBezTo>
                      <a:pt x="705378" y="262348"/>
                      <a:pt x="701195" y="255606"/>
                      <a:pt x="697128" y="249096"/>
                    </a:cubicBezTo>
                    <a:cubicBezTo>
                      <a:pt x="677609" y="206786"/>
                      <a:pt x="639383" y="179587"/>
                      <a:pt x="597207" y="162965"/>
                    </a:cubicBezTo>
                    <a:cubicBezTo>
                      <a:pt x="586053" y="151108"/>
                      <a:pt x="575596" y="138904"/>
                      <a:pt x="565139" y="126815"/>
                    </a:cubicBezTo>
                    <a:cubicBezTo>
                      <a:pt x="569670" y="107752"/>
                      <a:pt x="574201" y="88921"/>
                      <a:pt x="578733" y="70091"/>
                    </a:cubicBezTo>
                    <a:cubicBezTo>
                      <a:pt x="586401" y="129953"/>
                      <a:pt x="652628" y="137857"/>
                      <a:pt x="685974" y="178424"/>
                    </a:cubicBezTo>
                    <a:cubicBezTo>
                      <a:pt x="725943" y="220270"/>
                      <a:pt x="774858" y="252584"/>
                      <a:pt x="811690" y="297335"/>
                    </a:cubicBezTo>
                    <a:cubicBezTo>
                      <a:pt x="826678" y="312446"/>
                      <a:pt x="831210" y="340110"/>
                      <a:pt x="811109" y="353129"/>
                    </a:cubicBezTo>
                    <a:cubicBezTo>
                      <a:pt x="783224" y="358011"/>
                      <a:pt x="754874" y="355686"/>
                      <a:pt x="726873" y="357662"/>
                    </a:cubicBezTo>
                    <a:cubicBezTo>
                      <a:pt x="739072" y="347898"/>
                      <a:pt x="754990" y="344760"/>
                      <a:pt x="769049" y="338483"/>
                    </a:cubicBezTo>
                    <a:cubicBezTo>
                      <a:pt x="745811" y="330114"/>
                      <a:pt x="717113" y="313027"/>
                      <a:pt x="694340" y="331857"/>
                    </a:cubicBezTo>
                    <a:cubicBezTo>
                      <a:pt x="681327" y="347666"/>
                      <a:pt x="673310" y="366729"/>
                      <a:pt x="663782" y="384746"/>
                    </a:cubicBezTo>
                    <a:cubicBezTo>
                      <a:pt x="664247" y="365218"/>
                      <a:pt x="664480" y="345922"/>
                      <a:pt x="664828" y="326627"/>
                    </a:cubicBezTo>
                    <a:cubicBezTo>
                      <a:pt x="646470" y="327673"/>
                      <a:pt x="627996" y="327557"/>
                      <a:pt x="609639" y="326045"/>
                    </a:cubicBezTo>
                    <a:cubicBezTo>
                      <a:pt x="611382" y="340110"/>
                      <a:pt x="613124" y="354175"/>
                      <a:pt x="614867" y="368356"/>
                    </a:cubicBezTo>
                    <a:cubicBezTo>
                      <a:pt x="605804" y="360452"/>
                      <a:pt x="596626" y="352664"/>
                      <a:pt x="587679" y="344876"/>
                    </a:cubicBezTo>
                    <a:cubicBezTo>
                      <a:pt x="575828" y="358824"/>
                      <a:pt x="566068" y="375330"/>
                      <a:pt x="550731" y="385908"/>
                    </a:cubicBezTo>
                    <a:cubicBezTo>
                      <a:pt x="533652" y="392301"/>
                      <a:pt x="514829" y="388930"/>
                      <a:pt x="496936" y="389163"/>
                    </a:cubicBezTo>
                    <a:cubicBezTo>
                      <a:pt x="488571" y="368472"/>
                      <a:pt x="479857" y="348014"/>
                      <a:pt x="471142" y="327557"/>
                    </a:cubicBezTo>
                    <a:cubicBezTo>
                      <a:pt x="468935" y="335809"/>
                      <a:pt x="464636" y="352315"/>
                      <a:pt x="462428" y="360568"/>
                    </a:cubicBezTo>
                    <a:cubicBezTo>
                      <a:pt x="459059" y="304658"/>
                      <a:pt x="446278" y="249794"/>
                      <a:pt x="429431" y="196441"/>
                    </a:cubicBezTo>
                    <a:cubicBezTo>
                      <a:pt x="411771" y="230266"/>
                      <a:pt x="393297" y="263742"/>
                      <a:pt x="373196" y="296173"/>
                    </a:cubicBezTo>
                    <a:cubicBezTo>
                      <a:pt x="354374" y="248283"/>
                      <a:pt x="344962" y="197487"/>
                      <a:pt x="333460" y="147505"/>
                    </a:cubicBezTo>
                    <a:cubicBezTo>
                      <a:pt x="321144" y="141810"/>
                      <a:pt x="308944" y="135998"/>
                      <a:pt x="296744" y="130302"/>
                    </a:cubicBezTo>
                    <a:cubicBezTo>
                      <a:pt x="307666" y="184120"/>
                      <a:pt x="318355" y="238403"/>
                      <a:pt x="316496" y="293616"/>
                    </a:cubicBezTo>
                    <a:cubicBezTo>
                      <a:pt x="305459" y="249329"/>
                      <a:pt x="295815" y="204461"/>
                      <a:pt x="277806" y="162384"/>
                    </a:cubicBezTo>
                    <a:cubicBezTo>
                      <a:pt x="281640" y="215155"/>
                      <a:pt x="273042" y="268973"/>
                      <a:pt x="236559" y="309772"/>
                    </a:cubicBezTo>
                    <a:cubicBezTo>
                      <a:pt x="219131" y="251770"/>
                      <a:pt x="224475" y="190513"/>
                      <a:pt x="213437" y="131929"/>
                    </a:cubicBezTo>
                    <a:cubicBezTo>
                      <a:pt x="198682" y="122282"/>
                      <a:pt x="182183" y="115656"/>
                      <a:pt x="166381" y="108217"/>
                    </a:cubicBezTo>
                    <a:cubicBezTo>
                      <a:pt x="168124" y="103335"/>
                      <a:pt x="171494" y="93571"/>
                      <a:pt x="173236" y="88689"/>
                    </a:cubicBezTo>
                    <a:cubicBezTo>
                      <a:pt x="115258" y="92292"/>
                      <a:pt x="54957" y="106473"/>
                      <a:pt x="0" y="79739"/>
                    </a:cubicBezTo>
                    <a:cubicBezTo>
                      <a:pt x="40201" y="72067"/>
                      <a:pt x="80983" y="66836"/>
                      <a:pt x="121881" y="63698"/>
                    </a:cubicBezTo>
                    <a:cubicBezTo>
                      <a:pt x="177187" y="63117"/>
                      <a:pt x="242833" y="51144"/>
                      <a:pt x="284428" y="97756"/>
                    </a:cubicBezTo>
                    <a:close/>
                  </a:path>
                </a:pathLst>
              </a:custGeom>
              <a:grpFill/>
              <a:ln w="115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2" name="任意多边形: 形状 33"/>
              <p:cNvSpPr/>
              <p:nvPr/>
            </p:nvSpPr>
            <p:spPr>
              <a:xfrm>
                <a:off x="7566707" y="5644366"/>
                <a:ext cx="151741" cy="24455"/>
              </a:xfrm>
              <a:custGeom>
                <a:avLst/>
                <a:gdLst>
                  <a:gd name="connsiteX0" fmla="*/ 0 w 151741"/>
                  <a:gd name="connsiteY0" fmla="*/ 15343 h 24455"/>
                  <a:gd name="connsiteX1" fmla="*/ 151742 w 151741"/>
                  <a:gd name="connsiteY1" fmla="*/ 0 h 24455"/>
                  <a:gd name="connsiteX2" fmla="*/ 144771 w 151741"/>
                  <a:gd name="connsiteY2" fmla="*/ 22201 h 24455"/>
                  <a:gd name="connsiteX3" fmla="*/ 0 w 151741"/>
                  <a:gd name="connsiteY3" fmla="*/ 15343 h 24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741" h="24455">
                    <a:moveTo>
                      <a:pt x="0" y="15343"/>
                    </a:moveTo>
                    <a:cubicBezTo>
                      <a:pt x="50542" y="9299"/>
                      <a:pt x="102594" y="17203"/>
                      <a:pt x="151742" y="0"/>
                    </a:cubicBezTo>
                    <a:cubicBezTo>
                      <a:pt x="149999" y="5463"/>
                      <a:pt x="146513" y="16622"/>
                      <a:pt x="144771" y="22201"/>
                    </a:cubicBezTo>
                    <a:cubicBezTo>
                      <a:pt x="96436" y="23713"/>
                      <a:pt x="47173" y="28943"/>
                      <a:pt x="0" y="15343"/>
                    </a:cubicBezTo>
                    <a:close/>
                  </a:path>
                </a:pathLst>
              </a:custGeom>
              <a:grpFill/>
              <a:ln w="115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13" name="图形 6"/>
            <p:cNvGrpSpPr/>
            <p:nvPr/>
          </p:nvGrpSpPr>
          <p:grpSpPr>
            <a:xfrm>
              <a:off x="5850377" y="5191738"/>
              <a:ext cx="1450491" cy="873079"/>
              <a:chOff x="5850377" y="5191738"/>
              <a:chExt cx="1450491" cy="873079"/>
            </a:xfrm>
            <a:grpFill/>
          </p:grpSpPr>
          <p:sp>
            <p:nvSpPr>
              <p:cNvPr id="114" name="任意多边形: 形状 35"/>
              <p:cNvSpPr/>
              <p:nvPr/>
            </p:nvSpPr>
            <p:spPr>
              <a:xfrm>
                <a:off x="5850377" y="5191738"/>
                <a:ext cx="233189" cy="180632"/>
              </a:xfrm>
              <a:custGeom>
                <a:avLst/>
                <a:gdLst>
                  <a:gd name="connsiteX0" fmla="*/ 0 w 233189"/>
                  <a:gd name="connsiteY0" fmla="*/ 156572 h 180632"/>
                  <a:gd name="connsiteX1" fmla="*/ 171842 w 233189"/>
                  <a:gd name="connsiteY1" fmla="*/ 233 h 180632"/>
                  <a:gd name="connsiteX2" fmla="*/ 178465 w 233189"/>
                  <a:gd name="connsiteY2" fmla="*/ 0 h 180632"/>
                  <a:gd name="connsiteX3" fmla="*/ 233189 w 233189"/>
                  <a:gd name="connsiteY3" fmla="*/ 4185 h 180632"/>
                  <a:gd name="connsiteX4" fmla="*/ 115840 w 233189"/>
                  <a:gd name="connsiteY4" fmla="*/ 119376 h 180632"/>
                  <a:gd name="connsiteX5" fmla="*/ 100503 w 233189"/>
                  <a:gd name="connsiteY5" fmla="*/ 98918 h 180632"/>
                  <a:gd name="connsiteX6" fmla="*/ 46591 w 233189"/>
                  <a:gd name="connsiteY6" fmla="*/ 180633 h 180632"/>
                  <a:gd name="connsiteX7" fmla="*/ 40898 w 233189"/>
                  <a:gd name="connsiteY7" fmla="*/ 147738 h 180632"/>
                  <a:gd name="connsiteX8" fmla="*/ 0 w 233189"/>
                  <a:gd name="connsiteY8" fmla="*/ 156572 h 18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3189" h="180632">
                    <a:moveTo>
                      <a:pt x="0" y="156572"/>
                    </a:moveTo>
                    <a:cubicBezTo>
                      <a:pt x="47172" y="94501"/>
                      <a:pt x="107242" y="43124"/>
                      <a:pt x="171842" y="233"/>
                    </a:cubicBezTo>
                    <a:lnTo>
                      <a:pt x="178465" y="0"/>
                    </a:lnTo>
                    <a:cubicBezTo>
                      <a:pt x="196706" y="465"/>
                      <a:pt x="214948" y="2325"/>
                      <a:pt x="233189" y="4185"/>
                    </a:cubicBezTo>
                    <a:cubicBezTo>
                      <a:pt x="204142" y="51842"/>
                      <a:pt x="157435" y="83575"/>
                      <a:pt x="115840" y="119376"/>
                    </a:cubicBezTo>
                    <a:cubicBezTo>
                      <a:pt x="112005" y="114261"/>
                      <a:pt x="104337" y="104033"/>
                      <a:pt x="100503" y="98918"/>
                    </a:cubicBezTo>
                    <a:cubicBezTo>
                      <a:pt x="74709" y="120422"/>
                      <a:pt x="57629" y="149249"/>
                      <a:pt x="46591" y="180633"/>
                    </a:cubicBezTo>
                    <a:cubicBezTo>
                      <a:pt x="45197" y="172380"/>
                      <a:pt x="42292" y="155991"/>
                      <a:pt x="40898" y="147738"/>
                    </a:cubicBezTo>
                    <a:cubicBezTo>
                      <a:pt x="27188" y="150527"/>
                      <a:pt x="13478" y="153201"/>
                      <a:pt x="0" y="156572"/>
                    </a:cubicBezTo>
                    <a:close/>
                  </a:path>
                </a:pathLst>
              </a:custGeom>
              <a:grpFill/>
              <a:ln w="115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" name="任意多边形: 形状 36"/>
              <p:cNvSpPr/>
              <p:nvPr/>
            </p:nvSpPr>
            <p:spPr>
              <a:xfrm>
                <a:off x="7175619" y="6021905"/>
                <a:ext cx="125250" cy="42912"/>
              </a:xfrm>
              <a:custGeom>
                <a:avLst/>
                <a:gdLst>
                  <a:gd name="connsiteX0" fmla="*/ 62741 w 125250"/>
                  <a:gd name="connsiteY0" fmla="*/ 0 h 42912"/>
                  <a:gd name="connsiteX1" fmla="*/ 125251 w 125250"/>
                  <a:gd name="connsiteY1" fmla="*/ 39056 h 42912"/>
                  <a:gd name="connsiteX2" fmla="*/ 0 w 125250"/>
                  <a:gd name="connsiteY2" fmla="*/ 29757 h 42912"/>
                  <a:gd name="connsiteX3" fmla="*/ 102942 w 125250"/>
                  <a:gd name="connsiteY3" fmla="*/ 31965 h 42912"/>
                  <a:gd name="connsiteX4" fmla="*/ 62741 w 125250"/>
                  <a:gd name="connsiteY4" fmla="*/ 0 h 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250" h="42912">
                    <a:moveTo>
                      <a:pt x="62741" y="0"/>
                    </a:moveTo>
                    <a:cubicBezTo>
                      <a:pt x="86444" y="7788"/>
                      <a:pt x="110262" y="18017"/>
                      <a:pt x="125251" y="39056"/>
                    </a:cubicBezTo>
                    <a:cubicBezTo>
                      <a:pt x="83771" y="40450"/>
                      <a:pt x="37993" y="51028"/>
                      <a:pt x="0" y="29757"/>
                    </a:cubicBezTo>
                    <a:cubicBezTo>
                      <a:pt x="34275" y="28595"/>
                      <a:pt x="68551" y="29757"/>
                      <a:pt x="102942" y="31965"/>
                    </a:cubicBezTo>
                    <a:cubicBezTo>
                      <a:pt x="89581" y="21039"/>
                      <a:pt x="76335" y="10229"/>
                      <a:pt x="62741" y="0"/>
                    </a:cubicBezTo>
                    <a:close/>
                  </a:path>
                </a:pathLst>
              </a:custGeom>
              <a:grpFill/>
              <a:ln w="115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16" name="任意多边形: 形状 37"/>
            <p:cNvSpPr/>
            <p:nvPr/>
          </p:nvSpPr>
          <p:spPr>
            <a:xfrm>
              <a:off x="6346502" y="5197317"/>
              <a:ext cx="332468" cy="440422"/>
            </a:xfrm>
            <a:custGeom>
              <a:avLst/>
              <a:gdLst>
                <a:gd name="connsiteX0" fmla="*/ 209253 w 332468"/>
                <a:gd name="connsiteY0" fmla="*/ 69859 h 440422"/>
                <a:gd name="connsiteX1" fmla="*/ 273737 w 332468"/>
                <a:gd name="connsiteY1" fmla="*/ 0 h 440422"/>
                <a:gd name="connsiteX2" fmla="*/ 277223 w 332468"/>
                <a:gd name="connsiteY2" fmla="*/ 45565 h 440422"/>
                <a:gd name="connsiteX3" fmla="*/ 273970 w 332468"/>
                <a:gd name="connsiteY3" fmla="*/ 52655 h 440422"/>
                <a:gd name="connsiteX4" fmla="*/ 207859 w 332468"/>
                <a:gd name="connsiteY4" fmla="*/ 210390 h 440422"/>
                <a:gd name="connsiteX5" fmla="*/ 217386 w 332468"/>
                <a:gd name="connsiteY5" fmla="*/ 79971 h 440422"/>
                <a:gd name="connsiteX6" fmla="*/ 147673 w 332468"/>
                <a:gd name="connsiteY6" fmla="*/ 286525 h 440422"/>
                <a:gd name="connsiteX7" fmla="*/ 187642 w 332468"/>
                <a:gd name="connsiteY7" fmla="*/ 235264 h 440422"/>
                <a:gd name="connsiteX8" fmla="*/ 213204 w 332468"/>
                <a:gd name="connsiteY8" fmla="*/ 387767 h 440422"/>
                <a:gd name="connsiteX9" fmla="*/ 259679 w 332468"/>
                <a:gd name="connsiteY9" fmla="*/ 175751 h 440422"/>
                <a:gd name="connsiteX10" fmla="*/ 315797 w 332468"/>
                <a:gd name="connsiteY10" fmla="*/ 81366 h 440422"/>
                <a:gd name="connsiteX11" fmla="*/ 332413 w 332468"/>
                <a:gd name="connsiteY11" fmla="*/ 91479 h 440422"/>
                <a:gd name="connsiteX12" fmla="*/ 290469 w 332468"/>
                <a:gd name="connsiteY12" fmla="*/ 310005 h 440422"/>
                <a:gd name="connsiteX13" fmla="*/ 306619 w 332468"/>
                <a:gd name="connsiteY13" fmla="*/ 342086 h 440422"/>
                <a:gd name="connsiteX14" fmla="*/ 295929 w 332468"/>
                <a:gd name="connsiteY14" fmla="*/ 406249 h 440422"/>
                <a:gd name="connsiteX15" fmla="*/ 273157 w 332468"/>
                <a:gd name="connsiteY15" fmla="*/ 344527 h 440422"/>
                <a:gd name="connsiteX16" fmla="*/ 277920 w 332468"/>
                <a:gd name="connsiteY16" fmla="*/ 229452 h 440422"/>
                <a:gd name="connsiteX17" fmla="*/ 240275 w 332468"/>
                <a:gd name="connsiteY17" fmla="*/ 321280 h 440422"/>
                <a:gd name="connsiteX18" fmla="*/ 197867 w 332468"/>
                <a:gd name="connsiteY18" fmla="*/ 420779 h 440422"/>
                <a:gd name="connsiteX19" fmla="*/ 172073 w 332468"/>
                <a:gd name="connsiteY19" fmla="*/ 368472 h 440422"/>
                <a:gd name="connsiteX20" fmla="*/ 142910 w 332468"/>
                <a:gd name="connsiteY20" fmla="*/ 438098 h 440422"/>
                <a:gd name="connsiteX21" fmla="*/ 102825 w 332468"/>
                <a:gd name="connsiteY21" fmla="*/ 381491 h 440422"/>
                <a:gd name="connsiteX22" fmla="*/ 114327 w 332468"/>
                <a:gd name="connsiteY22" fmla="*/ 440423 h 440422"/>
                <a:gd name="connsiteX23" fmla="*/ 88069 w 332468"/>
                <a:gd name="connsiteY23" fmla="*/ 414618 h 440422"/>
                <a:gd name="connsiteX24" fmla="*/ 57976 w 332468"/>
                <a:gd name="connsiteY24" fmla="*/ 393579 h 440422"/>
                <a:gd name="connsiteX25" fmla="*/ 74010 w 332468"/>
                <a:gd name="connsiteY25" fmla="*/ 384746 h 440422"/>
                <a:gd name="connsiteX26" fmla="*/ 63669 w 332468"/>
                <a:gd name="connsiteY26" fmla="*/ 276296 h 440422"/>
                <a:gd name="connsiteX27" fmla="*/ 54955 w 332468"/>
                <a:gd name="connsiteY27" fmla="*/ 330928 h 440422"/>
                <a:gd name="connsiteX28" fmla="*/ 25327 w 332468"/>
                <a:gd name="connsiteY28" fmla="*/ 316282 h 440422"/>
                <a:gd name="connsiteX29" fmla="*/ 1044 w 332468"/>
                <a:gd name="connsiteY29" fmla="*/ 431938 h 440422"/>
                <a:gd name="connsiteX30" fmla="*/ 18124 w 332468"/>
                <a:gd name="connsiteY30" fmla="*/ 225500 h 440422"/>
                <a:gd name="connsiteX31" fmla="*/ 73313 w 332468"/>
                <a:gd name="connsiteY31" fmla="*/ 172845 h 440422"/>
                <a:gd name="connsiteX32" fmla="*/ 79239 w 332468"/>
                <a:gd name="connsiteY32" fmla="*/ 137857 h 440422"/>
                <a:gd name="connsiteX33" fmla="*/ 58789 w 332468"/>
                <a:gd name="connsiteY33" fmla="*/ 129837 h 440422"/>
                <a:gd name="connsiteX34" fmla="*/ 70873 w 332468"/>
                <a:gd name="connsiteY34" fmla="*/ 47773 h 440422"/>
                <a:gd name="connsiteX35" fmla="*/ 110726 w 332468"/>
                <a:gd name="connsiteY35" fmla="*/ 46844 h 440422"/>
                <a:gd name="connsiteX36" fmla="*/ 97480 w 332468"/>
                <a:gd name="connsiteY36" fmla="*/ 140414 h 440422"/>
                <a:gd name="connsiteX37" fmla="*/ 112933 w 332468"/>
                <a:gd name="connsiteY37" fmla="*/ 198068 h 440422"/>
                <a:gd name="connsiteX38" fmla="*/ 91206 w 332468"/>
                <a:gd name="connsiteY38" fmla="*/ 189118 h 440422"/>
                <a:gd name="connsiteX39" fmla="*/ 106891 w 332468"/>
                <a:gd name="connsiteY39" fmla="*/ 348712 h 440422"/>
                <a:gd name="connsiteX40" fmla="*/ 166844 w 332468"/>
                <a:gd name="connsiteY40" fmla="*/ 65674 h 440422"/>
                <a:gd name="connsiteX41" fmla="*/ 181019 w 332468"/>
                <a:gd name="connsiteY41" fmla="*/ 104381 h 440422"/>
                <a:gd name="connsiteX42" fmla="*/ 188572 w 332468"/>
                <a:gd name="connsiteY42" fmla="*/ 29989 h 440422"/>
                <a:gd name="connsiteX43" fmla="*/ 209253 w 332468"/>
                <a:gd name="connsiteY43" fmla="*/ 69859 h 44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2468" h="440422">
                  <a:moveTo>
                    <a:pt x="209253" y="69859"/>
                  </a:moveTo>
                  <a:cubicBezTo>
                    <a:pt x="230051" y="45914"/>
                    <a:pt x="251546" y="22550"/>
                    <a:pt x="273737" y="0"/>
                  </a:cubicBezTo>
                  <a:cubicBezTo>
                    <a:pt x="275364" y="15111"/>
                    <a:pt x="277804" y="30222"/>
                    <a:pt x="277223" y="45565"/>
                  </a:cubicBezTo>
                  <a:lnTo>
                    <a:pt x="273970" y="52655"/>
                  </a:lnTo>
                  <a:cubicBezTo>
                    <a:pt x="248292" y="103683"/>
                    <a:pt x="233885" y="159478"/>
                    <a:pt x="207859" y="210390"/>
                  </a:cubicBezTo>
                  <a:cubicBezTo>
                    <a:pt x="208556" y="166684"/>
                    <a:pt x="212855" y="123328"/>
                    <a:pt x="217386" y="79971"/>
                  </a:cubicBezTo>
                  <a:cubicBezTo>
                    <a:pt x="190779" y="147621"/>
                    <a:pt x="159641" y="214225"/>
                    <a:pt x="147673" y="286525"/>
                  </a:cubicBezTo>
                  <a:cubicBezTo>
                    <a:pt x="160919" y="269322"/>
                    <a:pt x="174280" y="252235"/>
                    <a:pt x="187642" y="235264"/>
                  </a:cubicBezTo>
                  <a:cubicBezTo>
                    <a:pt x="225171" y="276877"/>
                    <a:pt x="197053" y="337902"/>
                    <a:pt x="213204" y="387767"/>
                  </a:cubicBezTo>
                  <a:cubicBezTo>
                    <a:pt x="219478" y="315119"/>
                    <a:pt x="241786" y="245958"/>
                    <a:pt x="259679" y="175751"/>
                  </a:cubicBezTo>
                  <a:cubicBezTo>
                    <a:pt x="266999" y="138555"/>
                    <a:pt x="293257" y="110193"/>
                    <a:pt x="315797" y="81366"/>
                  </a:cubicBezTo>
                  <a:cubicBezTo>
                    <a:pt x="319980" y="83923"/>
                    <a:pt x="328230" y="88921"/>
                    <a:pt x="332413" y="91479"/>
                  </a:cubicBezTo>
                  <a:cubicBezTo>
                    <a:pt x="333110" y="166336"/>
                    <a:pt x="327765" y="243168"/>
                    <a:pt x="290469" y="310005"/>
                  </a:cubicBezTo>
                  <a:cubicBezTo>
                    <a:pt x="295929" y="320582"/>
                    <a:pt x="301390" y="331276"/>
                    <a:pt x="306619" y="342086"/>
                  </a:cubicBezTo>
                  <a:cubicBezTo>
                    <a:pt x="319051" y="363474"/>
                    <a:pt x="302901" y="386024"/>
                    <a:pt x="295929" y="406249"/>
                  </a:cubicBezTo>
                  <a:cubicBezTo>
                    <a:pt x="288609" y="385443"/>
                    <a:pt x="281522" y="364753"/>
                    <a:pt x="273157" y="344527"/>
                  </a:cubicBezTo>
                  <a:cubicBezTo>
                    <a:pt x="280477" y="306634"/>
                    <a:pt x="282103" y="267811"/>
                    <a:pt x="277920" y="229452"/>
                  </a:cubicBezTo>
                  <a:cubicBezTo>
                    <a:pt x="263281" y="259093"/>
                    <a:pt x="248525" y="289082"/>
                    <a:pt x="240275" y="321280"/>
                  </a:cubicBezTo>
                  <a:cubicBezTo>
                    <a:pt x="230632" y="356267"/>
                    <a:pt x="225171" y="394277"/>
                    <a:pt x="197867" y="420779"/>
                  </a:cubicBezTo>
                  <a:cubicBezTo>
                    <a:pt x="189036" y="403343"/>
                    <a:pt x="180438" y="386024"/>
                    <a:pt x="172073" y="368472"/>
                  </a:cubicBezTo>
                  <a:cubicBezTo>
                    <a:pt x="170214" y="394509"/>
                    <a:pt x="166612" y="422406"/>
                    <a:pt x="142910" y="438098"/>
                  </a:cubicBezTo>
                  <a:cubicBezTo>
                    <a:pt x="129432" y="419268"/>
                    <a:pt x="116186" y="400321"/>
                    <a:pt x="102825" y="381491"/>
                  </a:cubicBezTo>
                  <a:cubicBezTo>
                    <a:pt x="106543" y="401019"/>
                    <a:pt x="110493" y="420663"/>
                    <a:pt x="114327" y="440423"/>
                  </a:cubicBezTo>
                  <a:cubicBezTo>
                    <a:pt x="105613" y="431589"/>
                    <a:pt x="96899" y="423104"/>
                    <a:pt x="88069" y="414618"/>
                  </a:cubicBezTo>
                  <a:cubicBezTo>
                    <a:pt x="69711" y="429381"/>
                    <a:pt x="61230" y="408458"/>
                    <a:pt x="57976" y="393579"/>
                  </a:cubicBezTo>
                  <a:cubicBezTo>
                    <a:pt x="62043" y="391371"/>
                    <a:pt x="70060" y="386954"/>
                    <a:pt x="74010" y="384746"/>
                  </a:cubicBezTo>
                  <a:cubicBezTo>
                    <a:pt x="70873" y="348479"/>
                    <a:pt x="71454" y="311865"/>
                    <a:pt x="63669" y="276296"/>
                  </a:cubicBezTo>
                  <a:cubicBezTo>
                    <a:pt x="60532" y="294313"/>
                    <a:pt x="57511" y="312562"/>
                    <a:pt x="54955" y="330928"/>
                  </a:cubicBezTo>
                  <a:cubicBezTo>
                    <a:pt x="45079" y="325929"/>
                    <a:pt x="35203" y="321047"/>
                    <a:pt x="25327" y="316282"/>
                  </a:cubicBezTo>
                  <a:cubicBezTo>
                    <a:pt x="20331" y="354640"/>
                    <a:pt x="35900" y="404390"/>
                    <a:pt x="1044" y="431938"/>
                  </a:cubicBezTo>
                  <a:cubicBezTo>
                    <a:pt x="-1163" y="363009"/>
                    <a:pt x="-1628" y="292104"/>
                    <a:pt x="18124" y="225500"/>
                  </a:cubicBezTo>
                  <a:cubicBezTo>
                    <a:pt x="23933" y="197255"/>
                    <a:pt x="53329" y="188769"/>
                    <a:pt x="73313" y="172845"/>
                  </a:cubicBezTo>
                  <a:cubicBezTo>
                    <a:pt x="76334" y="161337"/>
                    <a:pt x="77496" y="149481"/>
                    <a:pt x="79239" y="137857"/>
                  </a:cubicBezTo>
                  <a:cubicBezTo>
                    <a:pt x="74126" y="135881"/>
                    <a:pt x="63902" y="131813"/>
                    <a:pt x="58789" y="129837"/>
                  </a:cubicBezTo>
                  <a:cubicBezTo>
                    <a:pt x="60997" y="102173"/>
                    <a:pt x="64947" y="74740"/>
                    <a:pt x="70873" y="47773"/>
                  </a:cubicBezTo>
                  <a:cubicBezTo>
                    <a:pt x="84119" y="47425"/>
                    <a:pt x="97364" y="47076"/>
                    <a:pt x="110726" y="46844"/>
                  </a:cubicBezTo>
                  <a:cubicBezTo>
                    <a:pt x="108867" y="77879"/>
                    <a:pt x="120602" y="114726"/>
                    <a:pt x="97480" y="140414"/>
                  </a:cubicBezTo>
                  <a:cubicBezTo>
                    <a:pt x="102244" y="159710"/>
                    <a:pt x="107589" y="178773"/>
                    <a:pt x="112933" y="198068"/>
                  </a:cubicBezTo>
                  <a:cubicBezTo>
                    <a:pt x="107472" y="195744"/>
                    <a:pt x="96667" y="191326"/>
                    <a:pt x="91206" y="189118"/>
                  </a:cubicBezTo>
                  <a:cubicBezTo>
                    <a:pt x="112817" y="239798"/>
                    <a:pt x="115025" y="294778"/>
                    <a:pt x="106891" y="348712"/>
                  </a:cubicBezTo>
                  <a:cubicBezTo>
                    <a:pt x="132569" y="255722"/>
                    <a:pt x="164405" y="163081"/>
                    <a:pt x="166844" y="65674"/>
                  </a:cubicBezTo>
                  <a:cubicBezTo>
                    <a:pt x="171608" y="78460"/>
                    <a:pt x="176256" y="91362"/>
                    <a:pt x="181019" y="104381"/>
                  </a:cubicBezTo>
                  <a:cubicBezTo>
                    <a:pt x="182878" y="79506"/>
                    <a:pt x="185318" y="54748"/>
                    <a:pt x="188572" y="29989"/>
                  </a:cubicBezTo>
                  <a:cubicBezTo>
                    <a:pt x="195891" y="43008"/>
                    <a:pt x="202746" y="56375"/>
                    <a:pt x="209253" y="69859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7" name="任意多边形: 形状 38"/>
            <p:cNvSpPr/>
            <p:nvPr/>
          </p:nvSpPr>
          <p:spPr>
            <a:xfrm>
              <a:off x="6711912" y="5206152"/>
              <a:ext cx="111656" cy="36033"/>
            </a:xfrm>
            <a:custGeom>
              <a:avLst/>
              <a:gdLst>
                <a:gd name="connsiteX0" fmla="*/ 0 w 111656"/>
                <a:gd name="connsiteY0" fmla="*/ 0 h 36033"/>
                <a:gd name="connsiteX1" fmla="*/ 111657 w 111656"/>
                <a:gd name="connsiteY1" fmla="*/ 36033 h 36033"/>
                <a:gd name="connsiteX2" fmla="*/ 0 w 111656"/>
                <a:gd name="connsiteY2" fmla="*/ 0 h 36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656" h="36033">
                  <a:moveTo>
                    <a:pt x="0" y="0"/>
                  </a:moveTo>
                  <a:cubicBezTo>
                    <a:pt x="38807" y="3022"/>
                    <a:pt x="84004" y="4301"/>
                    <a:pt x="111657" y="36033"/>
                  </a:cubicBezTo>
                  <a:cubicBezTo>
                    <a:pt x="72733" y="31152"/>
                    <a:pt x="29976" y="28478"/>
                    <a:pt x="0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8" name="任意多边形: 形状 39"/>
            <p:cNvSpPr/>
            <p:nvPr/>
          </p:nvSpPr>
          <p:spPr>
            <a:xfrm>
              <a:off x="6620472" y="5216031"/>
              <a:ext cx="282104" cy="347898"/>
            </a:xfrm>
            <a:custGeom>
              <a:avLst/>
              <a:gdLst>
                <a:gd name="connsiteX0" fmla="*/ 16731 w 282104"/>
                <a:gd name="connsiteY0" fmla="*/ 0 h 347898"/>
                <a:gd name="connsiteX1" fmla="*/ 134778 w 282104"/>
                <a:gd name="connsiteY1" fmla="*/ 35917 h 347898"/>
                <a:gd name="connsiteX2" fmla="*/ 191013 w 282104"/>
                <a:gd name="connsiteY2" fmla="*/ 140996 h 347898"/>
                <a:gd name="connsiteX3" fmla="*/ 227496 w 282104"/>
                <a:gd name="connsiteY3" fmla="*/ 121700 h 347898"/>
                <a:gd name="connsiteX4" fmla="*/ 261772 w 282104"/>
                <a:gd name="connsiteY4" fmla="*/ 276180 h 347898"/>
                <a:gd name="connsiteX5" fmla="*/ 282105 w 282104"/>
                <a:gd name="connsiteY5" fmla="*/ 279783 h 347898"/>
                <a:gd name="connsiteX6" fmla="*/ 273042 w 282104"/>
                <a:gd name="connsiteY6" fmla="*/ 342319 h 347898"/>
                <a:gd name="connsiteX7" fmla="*/ 227612 w 282104"/>
                <a:gd name="connsiteY7" fmla="*/ 347898 h 347898"/>
                <a:gd name="connsiteX8" fmla="*/ 199262 w 282104"/>
                <a:gd name="connsiteY8" fmla="*/ 187956 h 347898"/>
                <a:gd name="connsiteX9" fmla="*/ 157435 w 282104"/>
                <a:gd name="connsiteY9" fmla="*/ 129256 h 347898"/>
                <a:gd name="connsiteX10" fmla="*/ 148721 w 282104"/>
                <a:gd name="connsiteY10" fmla="*/ 203532 h 347898"/>
                <a:gd name="connsiteX11" fmla="*/ 81332 w 282104"/>
                <a:gd name="connsiteY11" fmla="*/ 262348 h 347898"/>
                <a:gd name="connsiteX12" fmla="*/ 65181 w 282104"/>
                <a:gd name="connsiteY12" fmla="*/ 210506 h 347898"/>
                <a:gd name="connsiteX13" fmla="*/ 53911 w 282104"/>
                <a:gd name="connsiteY13" fmla="*/ 293150 h 347898"/>
                <a:gd name="connsiteX14" fmla="*/ 32649 w 282104"/>
                <a:gd name="connsiteY14" fmla="*/ 323372 h 347898"/>
                <a:gd name="connsiteX15" fmla="*/ 16499 w 282104"/>
                <a:gd name="connsiteY15" fmla="*/ 291291 h 347898"/>
                <a:gd name="connsiteX16" fmla="*/ 58443 w 282104"/>
                <a:gd name="connsiteY16" fmla="*/ 72765 h 347898"/>
                <a:gd name="connsiteX17" fmla="*/ 41827 w 282104"/>
                <a:gd name="connsiteY17" fmla="*/ 62652 h 347898"/>
                <a:gd name="connsiteX18" fmla="*/ 0 w 282104"/>
                <a:gd name="connsiteY18" fmla="*/ 33941 h 347898"/>
                <a:gd name="connsiteX19" fmla="*/ 3253 w 282104"/>
                <a:gd name="connsiteY19" fmla="*/ 26851 h 347898"/>
                <a:gd name="connsiteX20" fmla="*/ 16731 w 282104"/>
                <a:gd name="connsiteY20" fmla="*/ 0 h 347898"/>
                <a:gd name="connsiteX21" fmla="*/ 75522 w 282104"/>
                <a:gd name="connsiteY21" fmla="*/ 35220 h 347898"/>
                <a:gd name="connsiteX22" fmla="*/ 111540 w 282104"/>
                <a:gd name="connsiteY22" fmla="*/ 135881 h 347898"/>
                <a:gd name="connsiteX23" fmla="*/ 75522 w 282104"/>
                <a:gd name="connsiteY23" fmla="*/ 35220 h 347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2104" h="347898">
                  <a:moveTo>
                    <a:pt x="16731" y="0"/>
                  </a:moveTo>
                  <a:cubicBezTo>
                    <a:pt x="56351" y="10229"/>
                    <a:pt x="99921" y="12670"/>
                    <a:pt x="134778" y="35917"/>
                  </a:cubicBezTo>
                  <a:cubicBezTo>
                    <a:pt x="158713" y="67767"/>
                    <a:pt x="172423" y="105892"/>
                    <a:pt x="191013" y="140996"/>
                  </a:cubicBezTo>
                  <a:cubicBezTo>
                    <a:pt x="203097" y="134487"/>
                    <a:pt x="215296" y="128094"/>
                    <a:pt x="227496" y="121700"/>
                  </a:cubicBezTo>
                  <a:cubicBezTo>
                    <a:pt x="273158" y="158897"/>
                    <a:pt x="250269" y="224919"/>
                    <a:pt x="261772" y="276180"/>
                  </a:cubicBezTo>
                  <a:cubicBezTo>
                    <a:pt x="266768" y="276994"/>
                    <a:pt x="276992" y="278854"/>
                    <a:pt x="282105" y="279783"/>
                  </a:cubicBezTo>
                  <a:cubicBezTo>
                    <a:pt x="278967" y="300473"/>
                    <a:pt x="276063" y="321396"/>
                    <a:pt x="273042" y="342319"/>
                  </a:cubicBezTo>
                  <a:cubicBezTo>
                    <a:pt x="257472" y="338832"/>
                    <a:pt x="242136" y="341970"/>
                    <a:pt x="227612" y="347898"/>
                  </a:cubicBezTo>
                  <a:cubicBezTo>
                    <a:pt x="226218" y="294081"/>
                    <a:pt x="238650" y="232010"/>
                    <a:pt x="199262" y="187956"/>
                  </a:cubicBezTo>
                  <a:cubicBezTo>
                    <a:pt x="185320" y="168428"/>
                    <a:pt x="171261" y="148900"/>
                    <a:pt x="157435" y="129256"/>
                  </a:cubicBezTo>
                  <a:cubicBezTo>
                    <a:pt x="154646" y="154014"/>
                    <a:pt x="151974" y="178773"/>
                    <a:pt x="148721" y="203532"/>
                  </a:cubicBezTo>
                  <a:cubicBezTo>
                    <a:pt x="116653" y="209925"/>
                    <a:pt x="101897" y="240495"/>
                    <a:pt x="81332" y="262348"/>
                  </a:cubicBezTo>
                  <a:cubicBezTo>
                    <a:pt x="75754" y="245028"/>
                    <a:pt x="70410" y="227709"/>
                    <a:pt x="65181" y="210506"/>
                  </a:cubicBezTo>
                  <a:cubicBezTo>
                    <a:pt x="62625" y="238054"/>
                    <a:pt x="60766" y="266067"/>
                    <a:pt x="53911" y="293150"/>
                  </a:cubicBezTo>
                  <a:cubicBezTo>
                    <a:pt x="48567" y="300706"/>
                    <a:pt x="37993" y="315817"/>
                    <a:pt x="32649" y="323372"/>
                  </a:cubicBezTo>
                  <a:cubicBezTo>
                    <a:pt x="27420" y="312562"/>
                    <a:pt x="21959" y="301868"/>
                    <a:pt x="16499" y="291291"/>
                  </a:cubicBezTo>
                  <a:cubicBezTo>
                    <a:pt x="53795" y="224454"/>
                    <a:pt x="59140" y="147622"/>
                    <a:pt x="58443" y="72765"/>
                  </a:cubicBezTo>
                  <a:cubicBezTo>
                    <a:pt x="54260" y="70207"/>
                    <a:pt x="46010" y="65209"/>
                    <a:pt x="41827" y="62652"/>
                  </a:cubicBezTo>
                  <a:cubicBezTo>
                    <a:pt x="27537" y="53469"/>
                    <a:pt x="13710" y="43705"/>
                    <a:pt x="0" y="33941"/>
                  </a:cubicBezTo>
                  <a:lnTo>
                    <a:pt x="3253" y="26851"/>
                  </a:lnTo>
                  <a:cubicBezTo>
                    <a:pt x="7552" y="17784"/>
                    <a:pt x="12083" y="8834"/>
                    <a:pt x="16731" y="0"/>
                  </a:cubicBezTo>
                  <a:moveTo>
                    <a:pt x="75522" y="35220"/>
                  </a:moveTo>
                  <a:cubicBezTo>
                    <a:pt x="84585" y="68348"/>
                    <a:pt x="71339" y="123095"/>
                    <a:pt x="111540" y="135881"/>
                  </a:cubicBezTo>
                  <a:cubicBezTo>
                    <a:pt x="111308" y="99267"/>
                    <a:pt x="114096" y="54051"/>
                    <a:pt x="75522" y="3522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9" name="任意多边形: 形状 40"/>
            <p:cNvSpPr/>
            <p:nvPr/>
          </p:nvSpPr>
          <p:spPr>
            <a:xfrm>
              <a:off x="7208151" y="5219983"/>
              <a:ext cx="218549" cy="184468"/>
            </a:xfrm>
            <a:custGeom>
              <a:avLst/>
              <a:gdLst>
                <a:gd name="connsiteX0" fmla="*/ 140239 w 218549"/>
                <a:gd name="connsiteY0" fmla="*/ 2906 h 184468"/>
                <a:gd name="connsiteX1" fmla="*/ 194383 w 218549"/>
                <a:gd name="connsiteY1" fmla="*/ 233 h 184468"/>
                <a:gd name="connsiteX2" fmla="*/ 202748 w 218549"/>
                <a:gd name="connsiteY2" fmla="*/ 0 h 184468"/>
                <a:gd name="connsiteX3" fmla="*/ 200076 w 218549"/>
                <a:gd name="connsiteY3" fmla="*/ 10694 h 184468"/>
                <a:gd name="connsiteX4" fmla="*/ 186482 w 218549"/>
                <a:gd name="connsiteY4" fmla="*/ 67418 h 184468"/>
                <a:gd name="connsiteX5" fmla="*/ 218550 w 218549"/>
                <a:gd name="connsiteY5" fmla="*/ 103567 h 184468"/>
                <a:gd name="connsiteX6" fmla="*/ 172888 w 218549"/>
                <a:gd name="connsiteY6" fmla="*/ 93688 h 184468"/>
                <a:gd name="connsiteX7" fmla="*/ 173817 w 218549"/>
                <a:gd name="connsiteY7" fmla="*/ 112634 h 184468"/>
                <a:gd name="connsiteX8" fmla="*/ 171377 w 218549"/>
                <a:gd name="connsiteY8" fmla="*/ 162965 h 184468"/>
                <a:gd name="connsiteX9" fmla="*/ 99108 w 218549"/>
                <a:gd name="connsiteY9" fmla="*/ 76019 h 184468"/>
                <a:gd name="connsiteX10" fmla="*/ 138961 w 218549"/>
                <a:gd name="connsiteY10" fmla="*/ 184469 h 184468"/>
                <a:gd name="connsiteX11" fmla="*/ 105266 w 218549"/>
                <a:gd name="connsiteY11" fmla="*/ 137974 h 184468"/>
                <a:gd name="connsiteX12" fmla="*/ 95739 w 218549"/>
                <a:gd name="connsiteY12" fmla="*/ 173891 h 184468"/>
                <a:gd name="connsiteX13" fmla="*/ 0 w 218549"/>
                <a:gd name="connsiteY13" fmla="*/ 18598 h 184468"/>
                <a:gd name="connsiteX14" fmla="*/ 76916 w 218549"/>
                <a:gd name="connsiteY14" fmla="*/ 31617 h 184468"/>
                <a:gd name="connsiteX15" fmla="*/ 140239 w 218549"/>
                <a:gd name="connsiteY15" fmla="*/ 2906 h 184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8549" h="184468">
                  <a:moveTo>
                    <a:pt x="140239" y="2906"/>
                  </a:moveTo>
                  <a:cubicBezTo>
                    <a:pt x="158248" y="1627"/>
                    <a:pt x="176257" y="930"/>
                    <a:pt x="194383" y="233"/>
                  </a:cubicBezTo>
                  <a:lnTo>
                    <a:pt x="202748" y="0"/>
                  </a:lnTo>
                  <a:lnTo>
                    <a:pt x="200076" y="10694"/>
                  </a:lnTo>
                  <a:cubicBezTo>
                    <a:pt x="195544" y="29524"/>
                    <a:pt x="191013" y="48355"/>
                    <a:pt x="186482" y="67418"/>
                  </a:cubicBezTo>
                  <a:cubicBezTo>
                    <a:pt x="196939" y="79507"/>
                    <a:pt x="207396" y="91711"/>
                    <a:pt x="218550" y="103567"/>
                  </a:cubicBezTo>
                  <a:cubicBezTo>
                    <a:pt x="203329" y="99848"/>
                    <a:pt x="188109" y="96826"/>
                    <a:pt x="172888" y="93688"/>
                  </a:cubicBezTo>
                  <a:cubicBezTo>
                    <a:pt x="173120" y="98453"/>
                    <a:pt x="173585" y="107868"/>
                    <a:pt x="173817" y="112634"/>
                  </a:cubicBezTo>
                  <a:cubicBezTo>
                    <a:pt x="173120" y="129372"/>
                    <a:pt x="172307" y="146110"/>
                    <a:pt x="171377" y="162965"/>
                  </a:cubicBezTo>
                  <a:cubicBezTo>
                    <a:pt x="153020" y="129837"/>
                    <a:pt x="139309" y="88108"/>
                    <a:pt x="99108" y="76019"/>
                  </a:cubicBezTo>
                  <a:cubicBezTo>
                    <a:pt x="110030" y="112867"/>
                    <a:pt x="124437" y="148784"/>
                    <a:pt x="138961" y="184469"/>
                  </a:cubicBezTo>
                  <a:cubicBezTo>
                    <a:pt x="127691" y="168893"/>
                    <a:pt x="116420" y="153433"/>
                    <a:pt x="105266" y="137974"/>
                  </a:cubicBezTo>
                  <a:cubicBezTo>
                    <a:pt x="102942" y="146924"/>
                    <a:pt x="98179" y="164825"/>
                    <a:pt x="95739" y="173891"/>
                  </a:cubicBezTo>
                  <a:cubicBezTo>
                    <a:pt x="58326" y="125653"/>
                    <a:pt x="30441" y="71254"/>
                    <a:pt x="0" y="18598"/>
                  </a:cubicBezTo>
                  <a:cubicBezTo>
                    <a:pt x="25445" y="23247"/>
                    <a:pt x="50774" y="31849"/>
                    <a:pt x="76916" y="31617"/>
                  </a:cubicBezTo>
                  <a:cubicBezTo>
                    <a:pt x="99341" y="25456"/>
                    <a:pt x="119093" y="12205"/>
                    <a:pt x="140239" y="2906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0" name="任意多边形: 形状 41"/>
            <p:cNvSpPr/>
            <p:nvPr/>
          </p:nvSpPr>
          <p:spPr>
            <a:xfrm>
              <a:off x="6185464" y="5229631"/>
              <a:ext cx="68318" cy="115423"/>
            </a:xfrm>
            <a:custGeom>
              <a:avLst/>
              <a:gdLst>
                <a:gd name="connsiteX0" fmla="*/ 0 w 68318"/>
                <a:gd name="connsiteY0" fmla="*/ 103219 h 115423"/>
                <a:gd name="connsiteX1" fmla="*/ 68319 w 68318"/>
                <a:gd name="connsiteY1" fmla="*/ 0 h 115423"/>
                <a:gd name="connsiteX2" fmla="*/ 16499 w 68318"/>
                <a:gd name="connsiteY2" fmla="*/ 115424 h 115423"/>
                <a:gd name="connsiteX3" fmla="*/ 0 w 68318"/>
                <a:gd name="connsiteY3" fmla="*/ 103219 h 11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18" h="115423">
                  <a:moveTo>
                    <a:pt x="0" y="103219"/>
                  </a:moveTo>
                  <a:cubicBezTo>
                    <a:pt x="10806" y="62071"/>
                    <a:pt x="35089" y="26386"/>
                    <a:pt x="68319" y="0"/>
                  </a:cubicBezTo>
                  <a:cubicBezTo>
                    <a:pt x="55422" y="40218"/>
                    <a:pt x="36715" y="78344"/>
                    <a:pt x="16499" y="115424"/>
                  </a:cubicBezTo>
                  <a:cubicBezTo>
                    <a:pt x="12316" y="112285"/>
                    <a:pt x="4067" y="106241"/>
                    <a:pt x="0" y="103219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121" name="图形 6"/>
            <p:cNvGrpSpPr/>
            <p:nvPr/>
          </p:nvGrpSpPr>
          <p:grpSpPr>
            <a:xfrm>
              <a:off x="6283758" y="5228934"/>
              <a:ext cx="230750" cy="317095"/>
              <a:chOff x="6283758" y="5228934"/>
              <a:chExt cx="230750" cy="317095"/>
            </a:xfrm>
            <a:grpFill/>
          </p:grpSpPr>
          <p:sp>
            <p:nvSpPr>
              <p:cNvPr id="122" name="任意多边形: 形状 43"/>
              <p:cNvSpPr/>
              <p:nvPr/>
            </p:nvSpPr>
            <p:spPr>
              <a:xfrm>
                <a:off x="6283758" y="5228934"/>
                <a:ext cx="57746" cy="250491"/>
              </a:xfrm>
              <a:custGeom>
                <a:avLst/>
                <a:gdLst>
                  <a:gd name="connsiteX0" fmla="*/ 57746 w 57746"/>
                  <a:gd name="connsiteY0" fmla="*/ 0 h 250491"/>
                  <a:gd name="connsiteX1" fmla="*/ 13595 w 57746"/>
                  <a:gd name="connsiteY1" fmla="*/ 155409 h 250491"/>
                  <a:gd name="connsiteX2" fmla="*/ 27189 w 57746"/>
                  <a:gd name="connsiteY2" fmla="*/ 221665 h 250491"/>
                  <a:gd name="connsiteX3" fmla="*/ 3370 w 57746"/>
                  <a:gd name="connsiteY3" fmla="*/ 250491 h 250491"/>
                  <a:gd name="connsiteX4" fmla="*/ 20798 w 57746"/>
                  <a:gd name="connsiteY4" fmla="*/ 72997 h 250491"/>
                  <a:gd name="connsiteX5" fmla="*/ 57746 w 57746"/>
                  <a:gd name="connsiteY5" fmla="*/ 0 h 250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746" h="250491">
                    <a:moveTo>
                      <a:pt x="57746" y="0"/>
                    </a:moveTo>
                    <a:cubicBezTo>
                      <a:pt x="49497" y="53585"/>
                      <a:pt x="26259" y="103102"/>
                      <a:pt x="13595" y="155409"/>
                    </a:cubicBezTo>
                    <a:cubicBezTo>
                      <a:pt x="5578" y="178657"/>
                      <a:pt x="19636" y="200509"/>
                      <a:pt x="27189" y="221665"/>
                    </a:cubicBezTo>
                    <a:cubicBezTo>
                      <a:pt x="19288" y="231312"/>
                      <a:pt x="11271" y="240844"/>
                      <a:pt x="3370" y="250491"/>
                    </a:cubicBezTo>
                    <a:cubicBezTo>
                      <a:pt x="-7319" y="190745"/>
                      <a:pt x="9876" y="131348"/>
                      <a:pt x="20798" y="72997"/>
                    </a:cubicBezTo>
                    <a:cubicBezTo>
                      <a:pt x="30907" y="47657"/>
                      <a:pt x="44617" y="23829"/>
                      <a:pt x="57746" y="0"/>
                    </a:cubicBezTo>
                    <a:close/>
                  </a:path>
                </a:pathLst>
              </a:custGeom>
              <a:grpFill/>
              <a:ln w="115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3" name="任意多边形: 形状 44"/>
              <p:cNvSpPr/>
              <p:nvPr/>
            </p:nvSpPr>
            <p:spPr>
              <a:xfrm>
                <a:off x="6437708" y="5241023"/>
                <a:ext cx="76800" cy="305006"/>
              </a:xfrm>
              <a:custGeom>
                <a:avLst/>
                <a:gdLst>
                  <a:gd name="connsiteX0" fmla="*/ 35670 w 76800"/>
                  <a:gd name="connsiteY0" fmla="*/ 160059 h 305006"/>
                  <a:gd name="connsiteX1" fmla="*/ 76800 w 76800"/>
                  <a:gd name="connsiteY1" fmla="*/ 0 h 305006"/>
                  <a:gd name="connsiteX2" fmla="*/ 75638 w 76800"/>
                  <a:gd name="connsiteY2" fmla="*/ 21969 h 305006"/>
                  <a:gd name="connsiteX3" fmla="*/ 15685 w 76800"/>
                  <a:gd name="connsiteY3" fmla="*/ 305007 h 305006"/>
                  <a:gd name="connsiteX4" fmla="*/ 0 w 76800"/>
                  <a:gd name="connsiteY4" fmla="*/ 145413 h 305006"/>
                  <a:gd name="connsiteX5" fmla="*/ 21727 w 76800"/>
                  <a:gd name="connsiteY5" fmla="*/ 154363 h 305006"/>
                  <a:gd name="connsiteX6" fmla="*/ 35670 w 76800"/>
                  <a:gd name="connsiteY6" fmla="*/ 160059 h 305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800" h="305006">
                    <a:moveTo>
                      <a:pt x="35670" y="160059"/>
                    </a:moveTo>
                    <a:cubicBezTo>
                      <a:pt x="36599" y="104614"/>
                      <a:pt x="42525" y="45914"/>
                      <a:pt x="76800" y="0"/>
                    </a:cubicBezTo>
                    <a:cubicBezTo>
                      <a:pt x="76452" y="5463"/>
                      <a:pt x="75871" y="16505"/>
                      <a:pt x="75638" y="21969"/>
                    </a:cubicBezTo>
                    <a:cubicBezTo>
                      <a:pt x="73199" y="119376"/>
                      <a:pt x="41363" y="212017"/>
                      <a:pt x="15685" y="305007"/>
                    </a:cubicBezTo>
                    <a:cubicBezTo>
                      <a:pt x="23819" y="251072"/>
                      <a:pt x="21611" y="196092"/>
                      <a:pt x="0" y="145413"/>
                    </a:cubicBezTo>
                    <a:cubicBezTo>
                      <a:pt x="5461" y="147621"/>
                      <a:pt x="16266" y="152038"/>
                      <a:pt x="21727" y="154363"/>
                    </a:cubicBezTo>
                    <a:cubicBezTo>
                      <a:pt x="25213" y="155758"/>
                      <a:pt x="32184" y="158664"/>
                      <a:pt x="35670" y="160059"/>
                    </a:cubicBezTo>
                    <a:close/>
                  </a:path>
                </a:pathLst>
              </a:custGeom>
              <a:grpFill/>
              <a:ln w="115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24" name="图形 6"/>
            <p:cNvGrpSpPr/>
            <p:nvPr/>
          </p:nvGrpSpPr>
          <p:grpSpPr>
            <a:xfrm>
              <a:off x="6194410" y="5241487"/>
              <a:ext cx="429328" cy="724623"/>
              <a:chOff x="6194410" y="5241487"/>
              <a:chExt cx="429328" cy="724623"/>
            </a:xfrm>
            <a:grpFill/>
          </p:grpSpPr>
          <p:sp>
            <p:nvSpPr>
              <p:cNvPr id="125" name="任意多边形: 形状 46"/>
              <p:cNvSpPr/>
              <p:nvPr/>
            </p:nvSpPr>
            <p:spPr>
              <a:xfrm>
                <a:off x="6194410" y="5241487"/>
                <a:ext cx="79472" cy="208181"/>
              </a:xfrm>
              <a:custGeom>
                <a:avLst/>
                <a:gdLst>
                  <a:gd name="connsiteX0" fmla="*/ 9644 w 79472"/>
                  <a:gd name="connsiteY0" fmla="*/ 169939 h 208181"/>
                  <a:gd name="connsiteX1" fmla="*/ 79473 w 79472"/>
                  <a:gd name="connsiteY1" fmla="*/ 0 h 208181"/>
                  <a:gd name="connsiteX2" fmla="*/ 67621 w 79472"/>
                  <a:gd name="connsiteY2" fmla="*/ 79506 h 208181"/>
                  <a:gd name="connsiteX3" fmla="*/ 59721 w 79472"/>
                  <a:gd name="connsiteY3" fmla="*/ 185864 h 208181"/>
                  <a:gd name="connsiteX4" fmla="*/ 41711 w 79472"/>
                  <a:gd name="connsiteY4" fmla="*/ 153085 h 208181"/>
                  <a:gd name="connsiteX5" fmla="*/ 0 w 79472"/>
                  <a:gd name="connsiteY5" fmla="*/ 208181 h 208181"/>
                  <a:gd name="connsiteX6" fmla="*/ 9644 w 79472"/>
                  <a:gd name="connsiteY6" fmla="*/ 169939 h 208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472" h="208181">
                    <a:moveTo>
                      <a:pt x="9644" y="169939"/>
                    </a:moveTo>
                    <a:cubicBezTo>
                      <a:pt x="31836" y="112750"/>
                      <a:pt x="46591" y="52307"/>
                      <a:pt x="79473" y="0"/>
                    </a:cubicBezTo>
                    <a:cubicBezTo>
                      <a:pt x="75755" y="26502"/>
                      <a:pt x="71339" y="52888"/>
                      <a:pt x="67621" y="79506"/>
                    </a:cubicBezTo>
                    <a:cubicBezTo>
                      <a:pt x="63206" y="114726"/>
                      <a:pt x="62044" y="150411"/>
                      <a:pt x="59721" y="185864"/>
                    </a:cubicBezTo>
                    <a:cubicBezTo>
                      <a:pt x="53911" y="174821"/>
                      <a:pt x="47869" y="163895"/>
                      <a:pt x="41711" y="153085"/>
                    </a:cubicBezTo>
                    <a:cubicBezTo>
                      <a:pt x="27885" y="171566"/>
                      <a:pt x="13943" y="189816"/>
                      <a:pt x="0" y="208181"/>
                    </a:cubicBezTo>
                    <a:cubicBezTo>
                      <a:pt x="3137" y="195395"/>
                      <a:pt x="6390" y="182609"/>
                      <a:pt x="9644" y="169939"/>
                    </a:cubicBezTo>
                    <a:close/>
                  </a:path>
                </a:pathLst>
              </a:custGeom>
              <a:grpFill/>
              <a:ln w="115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6" name="任意多边形: 形状 47"/>
              <p:cNvSpPr/>
              <p:nvPr/>
            </p:nvSpPr>
            <p:spPr>
              <a:xfrm>
                <a:off x="6578644" y="5725964"/>
                <a:ext cx="45095" cy="240146"/>
              </a:xfrm>
              <a:custGeom>
                <a:avLst/>
                <a:gdLst>
                  <a:gd name="connsiteX0" fmla="*/ 0 w 45095"/>
                  <a:gd name="connsiteY0" fmla="*/ 0 h 240146"/>
                  <a:gd name="connsiteX1" fmla="*/ 31487 w 45095"/>
                  <a:gd name="connsiteY1" fmla="*/ 41497 h 240146"/>
                  <a:gd name="connsiteX2" fmla="*/ 41944 w 45095"/>
                  <a:gd name="connsiteY2" fmla="*/ 240147 h 240146"/>
                  <a:gd name="connsiteX3" fmla="*/ 15685 w 45095"/>
                  <a:gd name="connsiteY3" fmla="*/ 201323 h 240146"/>
                  <a:gd name="connsiteX4" fmla="*/ 0 w 45095"/>
                  <a:gd name="connsiteY4" fmla="*/ 0 h 24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95" h="240146">
                    <a:moveTo>
                      <a:pt x="0" y="0"/>
                    </a:moveTo>
                    <a:cubicBezTo>
                      <a:pt x="11270" y="12786"/>
                      <a:pt x="27769" y="23597"/>
                      <a:pt x="31487" y="41497"/>
                    </a:cubicBezTo>
                    <a:cubicBezTo>
                      <a:pt x="45778" y="106590"/>
                      <a:pt x="47986" y="173891"/>
                      <a:pt x="41944" y="240147"/>
                    </a:cubicBezTo>
                    <a:cubicBezTo>
                      <a:pt x="32649" y="227593"/>
                      <a:pt x="22541" y="215388"/>
                      <a:pt x="15685" y="201323"/>
                    </a:cubicBezTo>
                    <a:cubicBezTo>
                      <a:pt x="14756" y="133906"/>
                      <a:pt x="5577" y="67069"/>
                      <a:pt x="0" y="0"/>
                    </a:cubicBezTo>
                    <a:close/>
                  </a:path>
                </a:pathLst>
              </a:custGeom>
              <a:grpFill/>
              <a:ln w="115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27" name="任意多边形: 形状 48"/>
            <p:cNvSpPr/>
            <p:nvPr/>
          </p:nvSpPr>
          <p:spPr>
            <a:xfrm>
              <a:off x="6494176" y="5249973"/>
              <a:ext cx="168123" cy="335111"/>
            </a:xfrm>
            <a:custGeom>
              <a:avLst/>
              <a:gdLst>
                <a:gd name="connsiteX0" fmla="*/ 60185 w 168123"/>
                <a:gd name="connsiteY0" fmla="*/ 157734 h 335111"/>
                <a:gd name="connsiteX1" fmla="*/ 126297 w 168123"/>
                <a:gd name="connsiteY1" fmla="*/ 0 h 335111"/>
                <a:gd name="connsiteX2" fmla="*/ 168124 w 168123"/>
                <a:gd name="connsiteY2" fmla="*/ 28711 h 335111"/>
                <a:gd name="connsiteX3" fmla="*/ 112005 w 168123"/>
                <a:gd name="connsiteY3" fmla="*/ 123095 h 335111"/>
                <a:gd name="connsiteX4" fmla="*/ 65530 w 168123"/>
                <a:gd name="connsiteY4" fmla="*/ 335112 h 335111"/>
                <a:gd name="connsiteX5" fmla="*/ 39969 w 168123"/>
                <a:gd name="connsiteY5" fmla="*/ 182609 h 335111"/>
                <a:gd name="connsiteX6" fmla="*/ 0 w 168123"/>
                <a:gd name="connsiteY6" fmla="*/ 233869 h 335111"/>
                <a:gd name="connsiteX7" fmla="*/ 69713 w 168123"/>
                <a:gd name="connsiteY7" fmla="*/ 27316 h 335111"/>
                <a:gd name="connsiteX8" fmla="*/ 60185 w 168123"/>
                <a:gd name="connsiteY8" fmla="*/ 157734 h 33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123" h="335111">
                  <a:moveTo>
                    <a:pt x="60185" y="157734"/>
                  </a:moveTo>
                  <a:cubicBezTo>
                    <a:pt x="86212" y="106822"/>
                    <a:pt x="100619" y="51028"/>
                    <a:pt x="126297" y="0"/>
                  </a:cubicBezTo>
                  <a:cubicBezTo>
                    <a:pt x="140007" y="9764"/>
                    <a:pt x="153833" y="19528"/>
                    <a:pt x="168124" y="28711"/>
                  </a:cubicBezTo>
                  <a:cubicBezTo>
                    <a:pt x="145583" y="57537"/>
                    <a:pt x="119325" y="85899"/>
                    <a:pt x="112005" y="123095"/>
                  </a:cubicBezTo>
                  <a:cubicBezTo>
                    <a:pt x="94112" y="193303"/>
                    <a:pt x="71804" y="262464"/>
                    <a:pt x="65530" y="335112"/>
                  </a:cubicBezTo>
                  <a:cubicBezTo>
                    <a:pt x="49380" y="285246"/>
                    <a:pt x="77497" y="224222"/>
                    <a:pt x="39969" y="182609"/>
                  </a:cubicBezTo>
                  <a:cubicBezTo>
                    <a:pt x="26607" y="199579"/>
                    <a:pt x="13245" y="216666"/>
                    <a:pt x="0" y="233869"/>
                  </a:cubicBezTo>
                  <a:cubicBezTo>
                    <a:pt x="11967" y="161570"/>
                    <a:pt x="43106" y="94966"/>
                    <a:pt x="69713" y="27316"/>
                  </a:cubicBezTo>
                  <a:cubicBezTo>
                    <a:pt x="65182" y="70672"/>
                    <a:pt x="60882" y="114029"/>
                    <a:pt x="60185" y="157734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8" name="任意多边形: 形状 49"/>
            <p:cNvSpPr/>
            <p:nvPr/>
          </p:nvSpPr>
          <p:spPr>
            <a:xfrm>
              <a:off x="6695994" y="5251251"/>
              <a:ext cx="36018" cy="100661"/>
            </a:xfrm>
            <a:custGeom>
              <a:avLst/>
              <a:gdLst>
                <a:gd name="connsiteX0" fmla="*/ 0 w 36018"/>
                <a:gd name="connsiteY0" fmla="*/ 0 h 100661"/>
                <a:gd name="connsiteX1" fmla="*/ 36018 w 36018"/>
                <a:gd name="connsiteY1" fmla="*/ 100662 h 100661"/>
                <a:gd name="connsiteX2" fmla="*/ 0 w 36018"/>
                <a:gd name="connsiteY2" fmla="*/ 0 h 100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018" h="100661">
                  <a:moveTo>
                    <a:pt x="0" y="0"/>
                  </a:moveTo>
                  <a:cubicBezTo>
                    <a:pt x="38574" y="18831"/>
                    <a:pt x="35786" y="64047"/>
                    <a:pt x="36018" y="100662"/>
                  </a:cubicBezTo>
                  <a:cubicBezTo>
                    <a:pt x="-4183" y="87875"/>
                    <a:pt x="9063" y="33128"/>
                    <a:pt x="0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9" name="任意多边形: 形状 50"/>
            <p:cNvSpPr/>
            <p:nvPr/>
          </p:nvSpPr>
          <p:spPr>
            <a:xfrm>
              <a:off x="6887349" y="5268803"/>
              <a:ext cx="329284" cy="298148"/>
            </a:xfrm>
            <a:custGeom>
              <a:avLst/>
              <a:gdLst>
                <a:gd name="connsiteX0" fmla="*/ 91215 w 329284"/>
                <a:gd name="connsiteY0" fmla="*/ 164127 h 298148"/>
                <a:gd name="connsiteX1" fmla="*/ 108527 w 329284"/>
                <a:gd name="connsiteY1" fmla="*/ 0 h 298148"/>
                <a:gd name="connsiteX2" fmla="*/ 155583 w 329284"/>
                <a:gd name="connsiteY2" fmla="*/ 23713 h 298148"/>
                <a:gd name="connsiteX3" fmla="*/ 178704 w 329284"/>
                <a:gd name="connsiteY3" fmla="*/ 201555 h 298148"/>
                <a:gd name="connsiteX4" fmla="*/ 219951 w 329284"/>
                <a:gd name="connsiteY4" fmla="*/ 54167 h 298148"/>
                <a:gd name="connsiteX5" fmla="*/ 258642 w 329284"/>
                <a:gd name="connsiteY5" fmla="*/ 185399 h 298148"/>
                <a:gd name="connsiteX6" fmla="*/ 238890 w 329284"/>
                <a:gd name="connsiteY6" fmla="*/ 22085 h 298148"/>
                <a:gd name="connsiteX7" fmla="*/ 275605 w 329284"/>
                <a:gd name="connsiteY7" fmla="*/ 39288 h 298148"/>
                <a:gd name="connsiteX8" fmla="*/ 315342 w 329284"/>
                <a:gd name="connsiteY8" fmla="*/ 187956 h 298148"/>
                <a:gd name="connsiteX9" fmla="*/ 329284 w 329284"/>
                <a:gd name="connsiteY9" fmla="*/ 222827 h 298148"/>
                <a:gd name="connsiteX10" fmla="*/ 301515 w 329284"/>
                <a:gd name="connsiteY10" fmla="*/ 285014 h 298148"/>
                <a:gd name="connsiteX11" fmla="*/ 283158 w 329284"/>
                <a:gd name="connsiteY11" fmla="*/ 217945 h 298148"/>
                <a:gd name="connsiteX12" fmla="*/ 230292 w 329284"/>
                <a:gd name="connsiteY12" fmla="*/ 206438 h 298148"/>
                <a:gd name="connsiteX13" fmla="*/ 213677 w 329284"/>
                <a:gd name="connsiteY13" fmla="*/ 294080 h 298148"/>
                <a:gd name="connsiteX14" fmla="*/ 200780 w 329284"/>
                <a:gd name="connsiteY14" fmla="*/ 213179 h 298148"/>
                <a:gd name="connsiteX15" fmla="*/ 171733 w 329284"/>
                <a:gd name="connsiteY15" fmla="*/ 298149 h 298148"/>
                <a:gd name="connsiteX16" fmla="*/ 157907 w 329284"/>
                <a:gd name="connsiteY16" fmla="*/ 245261 h 298148"/>
                <a:gd name="connsiteX17" fmla="*/ 152562 w 329284"/>
                <a:gd name="connsiteY17" fmla="*/ 202950 h 298148"/>
                <a:gd name="connsiteX18" fmla="*/ 108178 w 329284"/>
                <a:gd name="connsiteY18" fmla="*/ 192954 h 298148"/>
                <a:gd name="connsiteX19" fmla="*/ 66002 w 329284"/>
                <a:gd name="connsiteY19" fmla="*/ 220502 h 298148"/>
                <a:gd name="connsiteX20" fmla="*/ 52873 w 329284"/>
                <a:gd name="connsiteY20" fmla="*/ 148319 h 298148"/>
                <a:gd name="connsiteX21" fmla="*/ 15692 w 329284"/>
                <a:gd name="connsiteY21" fmla="*/ 196209 h 298148"/>
                <a:gd name="connsiteX22" fmla="*/ 240 w 329284"/>
                <a:gd name="connsiteY22" fmla="*/ 56956 h 298148"/>
                <a:gd name="connsiteX23" fmla="*/ 42416 w 329284"/>
                <a:gd name="connsiteY23" fmla="*/ 61141 h 298148"/>
                <a:gd name="connsiteX24" fmla="*/ 91215 w 329284"/>
                <a:gd name="connsiteY24" fmla="*/ 164127 h 29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9284" h="298148">
                  <a:moveTo>
                    <a:pt x="91215" y="164127"/>
                  </a:moveTo>
                  <a:cubicBezTo>
                    <a:pt x="82849" y="108449"/>
                    <a:pt x="84476" y="51842"/>
                    <a:pt x="108527" y="0"/>
                  </a:cubicBezTo>
                  <a:cubicBezTo>
                    <a:pt x="124328" y="7439"/>
                    <a:pt x="140827" y="14065"/>
                    <a:pt x="155583" y="23713"/>
                  </a:cubicBezTo>
                  <a:cubicBezTo>
                    <a:pt x="166621" y="82296"/>
                    <a:pt x="161276" y="143553"/>
                    <a:pt x="178704" y="201555"/>
                  </a:cubicBezTo>
                  <a:cubicBezTo>
                    <a:pt x="215188" y="160756"/>
                    <a:pt x="223785" y="106938"/>
                    <a:pt x="219951" y="54167"/>
                  </a:cubicBezTo>
                  <a:cubicBezTo>
                    <a:pt x="237960" y="96244"/>
                    <a:pt x="247604" y="141112"/>
                    <a:pt x="258642" y="185399"/>
                  </a:cubicBezTo>
                  <a:cubicBezTo>
                    <a:pt x="260501" y="130186"/>
                    <a:pt x="249811" y="75903"/>
                    <a:pt x="238890" y="22085"/>
                  </a:cubicBezTo>
                  <a:cubicBezTo>
                    <a:pt x="251090" y="27781"/>
                    <a:pt x="263289" y="33593"/>
                    <a:pt x="275605" y="39288"/>
                  </a:cubicBezTo>
                  <a:cubicBezTo>
                    <a:pt x="287108" y="89270"/>
                    <a:pt x="296519" y="140066"/>
                    <a:pt x="315342" y="187956"/>
                  </a:cubicBezTo>
                  <a:cubicBezTo>
                    <a:pt x="319873" y="199580"/>
                    <a:pt x="324521" y="211203"/>
                    <a:pt x="329284" y="222827"/>
                  </a:cubicBezTo>
                  <a:cubicBezTo>
                    <a:pt x="319757" y="243401"/>
                    <a:pt x="310346" y="264091"/>
                    <a:pt x="301515" y="285014"/>
                  </a:cubicBezTo>
                  <a:cubicBezTo>
                    <a:pt x="296403" y="262348"/>
                    <a:pt x="293498" y="238867"/>
                    <a:pt x="283158" y="217945"/>
                  </a:cubicBezTo>
                  <a:cubicBezTo>
                    <a:pt x="268402" y="206554"/>
                    <a:pt x="247720" y="209576"/>
                    <a:pt x="230292" y="206438"/>
                  </a:cubicBezTo>
                  <a:cubicBezTo>
                    <a:pt x="224831" y="235613"/>
                    <a:pt x="219486" y="264905"/>
                    <a:pt x="213677" y="294080"/>
                  </a:cubicBezTo>
                  <a:cubicBezTo>
                    <a:pt x="209378" y="266997"/>
                    <a:pt x="205428" y="240030"/>
                    <a:pt x="200780" y="213179"/>
                  </a:cubicBezTo>
                  <a:cubicBezTo>
                    <a:pt x="190788" y="241309"/>
                    <a:pt x="181260" y="269671"/>
                    <a:pt x="171733" y="298149"/>
                  </a:cubicBezTo>
                  <a:cubicBezTo>
                    <a:pt x="166970" y="280481"/>
                    <a:pt x="162206" y="262929"/>
                    <a:pt x="157907" y="245261"/>
                  </a:cubicBezTo>
                  <a:cubicBezTo>
                    <a:pt x="156048" y="231080"/>
                    <a:pt x="154305" y="217015"/>
                    <a:pt x="152562" y="202950"/>
                  </a:cubicBezTo>
                  <a:cubicBezTo>
                    <a:pt x="137806" y="199231"/>
                    <a:pt x="123283" y="194232"/>
                    <a:pt x="108178" y="192954"/>
                  </a:cubicBezTo>
                  <a:cubicBezTo>
                    <a:pt x="93074" y="200393"/>
                    <a:pt x="79829" y="210971"/>
                    <a:pt x="66002" y="220502"/>
                  </a:cubicBezTo>
                  <a:cubicBezTo>
                    <a:pt x="62633" y="196209"/>
                    <a:pt x="57753" y="172264"/>
                    <a:pt x="52873" y="148319"/>
                  </a:cubicBezTo>
                  <a:cubicBezTo>
                    <a:pt x="40557" y="164243"/>
                    <a:pt x="28125" y="180284"/>
                    <a:pt x="15692" y="196209"/>
                  </a:cubicBezTo>
                  <a:cubicBezTo>
                    <a:pt x="8954" y="150062"/>
                    <a:pt x="-1736" y="103800"/>
                    <a:pt x="240" y="56956"/>
                  </a:cubicBezTo>
                  <a:cubicBezTo>
                    <a:pt x="9070" y="40915"/>
                    <a:pt x="36025" y="44286"/>
                    <a:pt x="42416" y="61141"/>
                  </a:cubicBezTo>
                  <a:cubicBezTo>
                    <a:pt x="59960" y="94850"/>
                    <a:pt x="63910" y="135533"/>
                    <a:pt x="91215" y="164127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0" name="任意多边形: 形状 51"/>
            <p:cNvSpPr/>
            <p:nvPr/>
          </p:nvSpPr>
          <p:spPr>
            <a:xfrm>
              <a:off x="5739650" y="5290656"/>
              <a:ext cx="243994" cy="204810"/>
            </a:xfrm>
            <a:custGeom>
              <a:avLst/>
              <a:gdLst>
                <a:gd name="connsiteX0" fmla="*/ 211230 w 243994"/>
                <a:gd name="connsiteY0" fmla="*/ 0 h 204810"/>
                <a:gd name="connsiteX1" fmla="*/ 226567 w 243994"/>
                <a:gd name="connsiteY1" fmla="*/ 20458 h 204810"/>
                <a:gd name="connsiteX2" fmla="*/ 243995 w 243994"/>
                <a:gd name="connsiteY2" fmla="*/ 43473 h 204810"/>
                <a:gd name="connsiteX3" fmla="*/ 150347 w 243994"/>
                <a:gd name="connsiteY3" fmla="*/ 123444 h 204810"/>
                <a:gd name="connsiteX4" fmla="*/ 130014 w 243994"/>
                <a:gd name="connsiteY4" fmla="*/ 150992 h 204810"/>
                <a:gd name="connsiteX5" fmla="*/ 128272 w 243994"/>
                <a:gd name="connsiteY5" fmla="*/ 77879 h 204810"/>
                <a:gd name="connsiteX6" fmla="*/ 19403 w 243994"/>
                <a:gd name="connsiteY6" fmla="*/ 204810 h 204810"/>
                <a:gd name="connsiteX7" fmla="*/ 0 w 243994"/>
                <a:gd name="connsiteY7" fmla="*/ 184701 h 204810"/>
                <a:gd name="connsiteX8" fmla="*/ 25213 w 243994"/>
                <a:gd name="connsiteY8" fmla="*/ 161105 h 204810"/>
                <a:gd name="connsiteX9" fmla="*/ 106080 w 243994"/>
                <a:gd name="connsiteY9" fmla="*/ 61722 h 204810"/>
                <a:gd name="connsiteX10" fmla="*/ 110727 w 243994"/>
                <a:gd name="connsiteY10" fmla="*/ 57654 h 204810"/>
                <a:gd name="connsiteX11" fmla="*/ 151625 w 243994"/>
                <a:gd name="connsiteY11" fmla="*/ 48819 h 204810"/>
                <a:gd name="connsiteX12" fmla="*/ 157319 w 243994"/>
                <a:gd name="connsiteY12" fmla="*/ 81715 h 204810"/>
                <a:gd name="connsiteX13" fmla="*/ 211230 w 243994"/>
                <a:gd name="connsiteY13" fmla="*/ 0 h 20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3994" h="204810">
                  <a:moveTo>
                    <a:pt x="211230" y="0"/>
                  </a:moveTo>
                  <a:cubicBezTo>
                    <a:pt x="215064" y="5114"/>
                    <a:pt x="222733" y="15343"/>
                    <a:pt x="226567" y="20458"/>
                  </a:cubicBezTo>
                  <a:cubicBezTo>
                    <a:pt x="232376" y="28013"/>
                    <a:pt x="238186" y="35685"/>
                    <a:pt x="243995" y="43473"/>
                  </a:cubicBezTo>
                  <a:cubicBezTo>
                    <a:pt x="201122" y="53353"/>
                    <a:pt x="172307" y="87527"/>
                    <a:pt x="150347" y="123444"/>
                  </a:cubicBezTo>
                  <a:cubicBezTo>
                    <a:pt x="143492" y="132510"/>
                    <a:pt x="136753" y="141693"/>
                    <a:pt x="130014" y="150992"/>
                  </a:cubicBezTo>
                  <a:cubicBezTo>
                    <a:pt x="129433" y="126582"/>
                    <a:pt x="128969" y="102173"/>
                    <a:pt x="128272" y="77879"/>
                  </a:cubicBezTo>
                  <a:cubicBezTo>
                    <a:pt x="91440" y="119724"/>
                    <a:pt x="59721" y="165987"/>
                    <a:pt x="19403" y="204810"/>
                  </a:cubicBezTo>
                  <a:cubicBezTo>
                    <a:pt x="14524" y="199812"/>
                    <a:pt x="4880" y="189699"/>
                    <a:pt x="0" y="184701"/>
                  </a:cubicBezTo>
                  <a:cubicBezTo>
                    <a:pt x="8482" y="176913"/>
                    <a:pt x="16963" y="169009"/>
                    <a:pt x="25213" y="161105"/>
                  </a:cubicBezTo>
                  <a:cubicBezTo>
                    <a:pt x="57048" y="132162"/>
                    <a:pt x="82958" y="97756"/>
                    <a:pt x="106080" y="61722"/>
                  </a:cubicBezTo>
                  <a:lnTo>
                    <a:pt x="110727" y="57654"/>
                  </a:lnTo>
                  <a:cubicBezTo>
                    <a:pt x="124205" y="54283"/>
                    <a:pt x="137915" y="51609"/>
                    <a:pt x="151625" y="48819"/>
                  </a:cubicBezTo>
                  <a:cubicBezTo>
                    <a:pt x="153020" y="57073"/>
                    <a:pt x="155924" y="73462"/>
                    <a:pt x="157319" y="81715"/>
                  </a:cubicBezTo>
                  <a:cubicBezTo>
                    <a:pt x="168357" y="50331"/>
                    <a:pt x="185436" y="21504"/>
                    <a:pt x="211230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1" name="任意多边形: 形状 52"/>
            <p:cNvSpPr/>
            <p:nvPr/>
          </p:nvSpPr>
          <p:spPr>
            <a:xfrm>
              <a:off x="5673423" y="5301931"/>
              <a:ext cx="772534" cy="571538"/>
            </a:xfrm>
            <a:custGeom>
              <a:avLst/>
              <a:gdLst>
                <a:gd name="connsiteX0" fmla="*/ 588609 w 772534"/>
                <a:gd name="connsiteY0" fmla="*/ 19063 h 571538"/>
                <a:gd name="connsiteX1" fmla="*/ 631133 w 772534"/>
                <a:gd name="connsiteY1" fmla="*/ 0 h 571538"/>
                <a:gd name="connsiteX2" fmla="*/ 613705 w 772534"/>
                <a:gd name="connsiteY2" fmla="*/ 177494 h 571538"/>
                <a:gd name="connsiteX3" fmla="*/ 613589 w 772534"/>
                <a:gd name="connsiteY3" fmla="*/ 314073 h 571538"/>
                <a:gd name="connsiteX4" fmla="*/ 638105 w 772534"/>
                <a:gd name="connsiteY4" fmla="*/ 322210 h 571538"/>
                <a:gd name="connsiteX5" fmla="*/ 751272 w 772534"/>
                <a:gd name="connsiteY5" fmla="*/ 347084 h 571538"/>
                <a:gd name="connsiteX6" fmla="*/ 772534 w 772534"/>
                <a:gd name="connsiteY6" fmla="*/ 376957 h 571538"/>
                <a:gd name="connsiteX7" fmla="*/ 707585 w 772534"/>
                <a:gd name="connsiteY7" fmla="*/ 384164 h 571538"/>
                <a:gd name="connsiteX8" fmla="*/ 657741 w 772534"/>
                <a:gd name="connsiteY8" fmla="*/ 494938 h 571538"/>
                <a:gd name="connsiteX9" fmla="*/ 629158 w 772534"/>
                <a:gd name="connsiteY9" fmla="*/ 441585 h 571538"/>
                <a:gd name="connsiteX10" fmla="*/ 569089 w 772534"/>
                <a:gd name="connsiteY10" fmla="*/ 469250 h 571538"/>
                <a:gd name="connsiteX11" fmla="*/ 548872 w 772534"/>
                <a:gd name="connsiteY11" fmla="*/ 433914 h 571538"/>
                <a:gd name="connsiteX12" fmla="*/ 487176 w 772534"/>
                <a:gd name="connsiteY12" fmla="*/ 485174 h 571538"/>
                <a:gd name="connsiteX13" fmla="*/ 406193 w 772534"/>
                <a:gd name="connsiteY13" fmla="*/ 497379 h 571538"/>
                <a:gd name="connsiteX14" fmla="*/ 304994 w 772534"/>
                <a:gd name="connsiteY14" fmla="*/ 498658 h 571538"/>
                <a:gd name="connsiteX15" fmla="*/ 304994 w 772534"/>
                <a:gd name="connsiteY15" fmla="*/ 553406 h 571538"/>
                <a:gd name="connsiteX16" fmla="*/ 347751 w 772534"/>
                <a:gd name="connsiteY16" fmla="*/ 565843 h 571538"/>
                <a:gd name="connsiteX17" fmla="*/ 320447 w 772534"/>
                <a:gd name="connsiteY17" fmla="*/ 571539 h 571538"/>
                <a:gd name="connsiteX18" fmla="*/ 265141 w 772534"/>
                <a:gd name="connsiteY18" fmla="*/ 571539 h 571538"/>
                <a:gd name="connsiteX19" fmla="*/ 286984 w 772534"/>
                <a:gd name="connsiteY19" fmla="*/ 522138 h 571538"/>
                <a:gd name="connsiteX20" fmla="*/ 230401 w 772534"/>
                <a:gd name="connsiteY20" fmla="*/ 566773 h 571538"/>
                <a:gd name="connsiteX21" fmla="*/ 138496 w 772534"/>
                <a:gd name="connsiteY21" fmla="*/ 524928 h 571538"/>
                <a:gd name="connsiteX22" fmla="*/ 165103 w 772534"/>
                <a:gd name="connsiteY22" fmla="*/ 431938 h 571538"/>
                <a:gd name="connsiteX23" fmla="*/ 153136 w 772534"/>
                <a:gd name="connsiteY23" fmla="*/ 429845 h 571538"/>
                <a:gd name="connsiteX24" fmla="*/ 5461 w 772534"/>
                <a:gd name="connsiteY24" fmla="*/ 442864 h 571538"/>
                <a:gd name="connsiteX25" fmla="*/ 0 w 772534"/>
                <a:gd name="connsiteY25" fmla="*/ 449838 h 571538"/>
                <a:gd name="connsiteX26" fmla="*/ 1975 w 772534"/>
                <a:gd name="connsiteY26" fmla="*/ 421244 h 571538"/>
                <a:gd name="connsiteX27" fmla="*/ 148256 w 772534"/>
                <a:gd name="connsiteY27" fmla="*/ 419500 h 571538"/>
                <a:gd name="connsiteX28" fmla="*/ 162082 w 772534"/>
                <a:gd name="connsiteY28" fmla="*/ 338599 h 571538"/>
                <a:gd name="connsiteX29" fmla="*/ 91672 w 772534"/>
                <a:gd name="connsiteY29" fmla="*/ 298730 h 571538"/>
                <a:gd name="connsiteX30" fmla="*/ 29047 w 772534"/>
                <a:gd name="connsiteY30" fmla="*/ 227825 h 571538"/>
                <a:gd name="connsiteX31" fmla="*/ 66227 w 772534"/>
                <a:gd name="connsiteY31" fmla="*/ 173426 h 571538"/>
                <a:gd name="connsiteX32" fmla="*/ 85631 w 772534"/>
                <a:gd name="connsiteY32" fmla="*/ 193535 h 571538"/>
                <a:gd name="connsiteX33" fmla="*/ 194499 w 772534"/>
                <a:gd name="connsiteY33" fmla="*/ 66604 h 571538"/>
                <a:gd name="connsiteX34" fmla="*/ 196242 w 772534"/>
                <a:gd name="connsiteY34" fmla="*/ 139717 h 571538"/>
                <a:gd name="connsiteX35" fmla="*/ 216575 w 772534"/>
                <a:gd name="connsiteY35" fmla="*/ 112169 h 571538"/>
                <a:gd name="connsiteX36" fmla="*/ 252593 w 772534"/>
                <a:gd name="connsiteY36" fmla="*/ 93571 h 571538"/>
                <a:gd name="connsiteX37" fmla="*/ 273274 w 772534"/>
                <a:gd name="connsiteY37" fmla="*/ 123560 h 571538"/>
                <a:gd name="connsiteX38" fmla="*/ 235513 w 772534"/>
                <a:gd name="connsiteY38" fmla="*/ 184352 h 571538"/>
                <a:gd name="connsiteX39" fmla="*/ 300927 w 772534"/>
                <a:gd name="connsiteY39" fmla="*/ 189002 h 571538"/>
                <a:gd name="connsiteX40" fmla="*/ 336016 w 772534"/>
                <a:gd name="connsiteY40" fmla="*/ 172728 h 571538"/>
                <a:gd name="connsiteX41" fmla="*/ 287914 w 772534"/>
                <a:gd name="connsiteY41" fmla="*/ 257931 h 571538"/>
                <a:gd name="connsiteX42" fmla="*/ 310803 w 772534"/>
                <a:gd name="connsiteY42" fmla="*/ 262580 h 571538"/>
                <a:gd name="connsiteX43" fmla="*/ 304529 w 772534"/>
                <a:gd name="connsiteY43" fmla="*/ 299660 h 571538"/>
                <a:gd name="connsiteX44" fmla="*/ 386441 w 772534"/>
                <a:gd name="connsiteY44" fmla="*/ 208530 h 571538"/>
                <a:gd name="connsiteX45" fmla="*/ 442909 w 772534"/>
                <a:gd name="connsiteY45" fmla="*/ 161686 h 571538"/>
                <a:gd name="connsiteX46" fmla="*/ 443257 w 772534"/>
                <a:gd name="connsiteY46" fmla="*/ 209111 h 571538"/>
                <a:gd name="connsiteX47" fmla="*/ 439656 w 772534"/>
                <a:gd name="connsiteY47" fmla="*/ 337205 h 571538"/>
                <a:gd name="connsiteX48" fmla="*/ 492753 w 772534"/>
                <a:gd name="connsiteY48" fmla="*/ 283503 h 571538"/>
                <a:gd name="connsiteX49" fmla="*/ 453714 w 772534"/>
                <a:gd name="connsiteY49" fmla="*/ 296754 h 571538"/>
                <a:gd name="connsiteX50" fmla="*/ 463590 w 772534"/>
                <a:gd name="connsiteY50" fmla="*/ 213179 h 571538"/>
                <a:gd name="connsiteX51" fmla="*/ 514829 w 772534"/>
                <a:gd name="connsiteY51" fmla="*/ 93339 h 571538"/>
                <a:gd name="connsiteX52" fmla="*/ 530631 w 772534"/>
                <a:gd name="connsiteY52" fmla="*/ 109495 h 571538"/>
                <a:gd name="connsiteX53" fmla="*/ 520987 w 772534"/>
                <a:gd name="connsiteY53" fmla="*/ 147738 h 571538"/>
                <a:gd name="connsiteX54" fmla="*/ 562699 w 772534"/>
                <a:gd name="connsiteY54" fmla="*/ 92641 h 571538"/>
                <a:gd name="connsiteX55" fmla="*/ 580708 w 772534"/>
                <a:gd name="connsiteY55" fmla="*/ 125420 h 571538"/>
                <a:gd name="connsiteX56" fmla="*/ 588609 w 772534"/>
                <a:gd name="connsiteY56" fmla="*/ 19063 h 571538"/>
                <a:gd name="connsiteX57" fmla="*/ 524589 w 772534"/>
                <a:gd name="connsiteY57" fmla="*/ 325697 h 571538"/>
                <a:gd name="connsiteX58" fmla="*/ 581870 w 772534"/>
                <a:gd name="connsiteY58" fmla="*/ 180284 h 571538"/>
                <a:gd name="connsiteX59" fmla="*/ 524589 w 772534"/>
                <a:gd name="connsiteY59" fmla="*/ 325697 h 57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772534" h="571538">
                  <a:moveTo>
                    <a:pt x="588609" y="19063"/>
                  </a:moveTo>
                  <a:cubicBezTo>
                    <a:pt x="602784" y="12553"/>
                    <a:pt x="616959" y="6277"/>
                    <a:pt x="631133" y="0"/>
                  </a:cubicBezTo>
                  <a:cubicBezTo>
                    <a:pt x="620212" y="58351"/>
                    <a:pt x="603016" y="117748"/>
                    <a:pt x="613705" y="177494"/>
                  </a:cubicBezTo>
                  <a:cubicBezTo>
                    <a:pt x="619515" y="222827"/>
                    <a:pt x="617075" y="268624"/>
                    <a:pt x="613589" y="314073"/>
                  </a:cubicBezTo>
                  <a:cubicBezTo>
                    <a:pt x="619747" y="316165"/>
                    <a:pt x="631947" y="320234"/>
                    <a:pt x="638105" y="322210"/>
                  </a:cubicBezTo>
                  <a:cubicBezTo>
                    <a:pt x="674123" y="336972"/>
                    <a:pt x="712233" y="345690"/>
                    <a:pt x="751272" y="347084"/>
                  </a:cubicBezTo>
                  <a:cubicBezTo>
                    <a:pt x="756501" y="354524"/>
                    <a:pt x="767190" y="369518"/>
                    <a:pt x="772534" y="376957"/>
                  </a:cubicBezTo>
                  <a:cubicBezTo>
                    <a:pt x="751040" y="381142"/>
                    <a:pt x="728848" y="379166"/>
                    <a:pt x="707585" y="384164"/>
                  </a:cubicBezTo>
                  <a:cubicBezTo>
                    <a:pt x="675401" y="411596"/>
                    <a:pt x="670057" y="456812"/>
                    <a:pt x="657741" y="494938"/>
                  </a:cubicBezTo>
                  <a:cubicBezTo>
                    <a:pt x="648329" y="477038"/>
                    <a:pt x="638686" y="459254"/>
                    <a:pt x="629158" y="441585"/>
                  </a:cubicBezTo>
                  <a:cubicBezTo>
                    <a:pt x="609058" y="450768"/>
                    <a:pt x="589073" y="459951"/>
                    <a:pt x="569089" y="469250"/>
                  </a:cubicBezTo>
                  <a:cubicBezTo>
                    <a:pt x="562234" y="457394"/>
                    <a:pt x="555611" y="445654"/>
                    <a:pt x="548872" y="433914"/>
                  </a:cubicBezTo>
                  <a:cubicBezTo>
                    <a:pt x="529004" y="451698"/>
                    <a:pt x="510414" y="471575"/>
                    <a:pt x="487176" y="485174"/>
                  </a:cubicBezTo>
                  <a:cubicBezTo>
                    <a:pt x="461499" y="495171"/>
                    <a:pt x="433265" y="495752"/>
                    <a:pt x="406193" y="497379"/>
                  </a:cubicBezTo>
                  <a:cubicBezTo>
                    <a:pt x="372383" y="496101"/>
                    <a:pt x="338688" y="495520"/>
                    <a:pt x="304994" y="498658"/>
                  </a:cubicBezTo>
                  <a:cubicBezTo>
                    <a:pt x="304994" y="516791"/>
                    <a:pt x="305110" y="535040"/>
                    <a:pt x="304994" y="553406"/>
                  </a:cubicBezTo>
                  <a:cubicBezTo>
                    <a:pt x="319285" y="557358"/>
                    <a:pt x="333576" y="561542"/>
                    <a:pt x="347751" y="565843"/>
                  </a:cubicBezTo>
                  <a:cubicBezTo>
                    <a:pt x="340896" y="567238"/>
                    <a:pt x="327185" y="570144"/>
                    <a:pt x="320447" y="571539"/>
                  </a:cubicBezTo>
                  <a:cubicBezTo>
                    <a:pt x="301973" y="571539"/>
                    <a:pt x="283615" y="571539"/>
                    <a:pt x="265141" y="571539"/>
                  </a:cubicBezTo>
                  <a:cubicBezTo>
                    <a:pt x="272345" y="555033"/>
                    <a:pt x="279781" y="538527"/>
                    <a:pt x="286984" y="522138"/>
                  </a:cubicBezTo>
                  <a:cubicBezTo>
                    <a:pt x="267930" y="536784"/>
                    <a:pt x="249107" y="551778"/>
                    <a:pt x="230401" y="566773"/>
                  </a:cubicBezTo>
                  <a:cubicBezTo>
                    <a:pt x="199379" y="553638"/>
                    <a:pt x="168356" y="540387"/>
                    <a:pt x="138496" y="524928"/>
                  </a:cubicBezTo>
                  <a:cubicBezTo>
                    <a:pt x="155460" y="496798"/>
                    <a:pt x="161734" y="464135"/>
                    <a:pt x="165103" y="431938"/>
                  </a:cubicBezTo>
                  <a:lnTo>
                    <a:pt x="153136" y="429845"/>
                  </a:lnTo>
                  <a:cubicBezTo>
                    <a:pt x="104104" y="423685"/>
                    <a:pt x="50309" y="417059"/>
                    <a:pt x="5461" y="442864"/>
                  </a:cubicBezTo>
                  <a:lnTo>
                    <a:pt x="0" y="449838"/>
                  </a:lnTo>
                  <a:cubicBezTo>
                    <a:pt x="465" y="442748"/>
                    <a:pt x="1394" y="428450"/>
                    <a:pt x="1975" y="421244"/>
                  </a:cubicBezTo>
                  <a:cubicBezTo>
                    <a:pt x="50658" y="419965"/>
                    <a:pt x="99573" y="423104"/>
                    <a:pt x="148256" y="419500"/>
                  </a:cubicBezTo>
                  <a:cubicBezTo>
                    <a:pt x="173236" y="403227"/>
                    <a:pt x="169053" y="363590"/>
                    <a:pt x="162082" y="338599"/>
                  </a:cubicBezTo>
                  <a:cubicBezTo>
                    <a:pt x="153136" y="307215"/>
                    <a:pt x="113399" y="315235"/>
                    <a:pt x="91672" y="298730"/>
                  </a:cubicBezTo>
                  <a:cubicBezTo>
                    <a:pt x="66924" y="278737"/>
                    <a:pt x="50077" y="251189"/>
                    <a:pt x="29047" y="227825"/>
                  </a:cubicBezTo>
                  <a:cubicBezTo>
                    <a:pt x="40085" y="208762"/>
                    <a:pt x="52285" y="190397"/>
                    <a:pt x="66227" y="173426"/>
                  </a:cubicBezTo>
                  <a:cubicBezTo>
                    <a:pt x="71107" y="178424"/>
                    <a:pt x="80751" y="188537"/>
                    <a:pt x="85631" y="193535"/>
                  </a:cubicBezTo>
                  <a:cubicBezTo>
                    <a:pt x="125948" y="154712"/>
                    <a:pt x="157667" y="108449"/>
                    <a:pt x="194499" y="66604"/>
                  </a:cubicBezTo>
                  <a:cubicBezTo>
                    <a:pt x="195196" y="90898"/>
                    <a:pt x="195661" y="115307"/>
                    <a:pt x="196242" y="139717"/>
                  </a:cubicBezTo>
                  <a:cubicBezTo>
                    <a:pt x="202981" y="130418"/>
                    <a:pt x="209719" y="121235"/>
                    <a:pt x="216575" y="112169"/>
                  </a:cubicBezTo>
                  <a:cubicBezTo>
                    <a:pt x="228426" y="105660"/>
                    <a:pt x="240509" y="99615"/>
                    <a:pt x="252593" y="93571"/>
                  </a:cubicBezTo>
                  <a:cubicBezTo>
                    <a:pt x="259448" y="103451"/>
                    <a:pt x="266419" y="113564"/>
                    <a:pt x="273274" y="123560"/>
                  </a:cubicBezTo>
                  <a:cubicBezTo>
                    <a:pt x="259913" y="143320"/>
                    <a:pt x="247364" y="163662"/>
                    <a:pt x="235513" y="184352"/>
                  </a:cubicBezTo>
                  <a:cubicBezTo>
                    <a:pt x="255730" y="199347"/>
                    <a:pt x="279200" y="203299"/>
                    <a:pt x="300927" y="189002"/>
                  </a:cubicBezTo>
                  <a:cubicBezTo>
                    <a:pt x="312662" y="183539"/>
                    <a:pt x="324397" y="178192"/>
                    <a:pt x="336016" y="172728"/>
                  </a:cubicBezTo>
                  <a:cubicBezTo>
                    <a:pt x="320098" y="201207"/>
                    <a:pt x="304064" y="229569"/>
                    <a:pt x="287914" y="257931"/>
                  </a:cubicBezTo>
                  <a:cubicBezTo>
                    <a:pt x="293607" y="259093"/>
                    <a:pt x="305110" y="261418"/>
                    <a:pt x="310803" y="262580"/>
                  </a:cubicBezTo>
                  <a:cubicBezTo>
                    <a:pt x="308595" y="274901"/>
                    <a:pt x="306504" y="287222"/>
                    <a:pt x="304529" y="299660"/>
                  </a:cubicBezTo>
                  <a:cubicBezTo>
                    <a:pt x="328347" y="266648"/>
                    <a:pt x="347983" y="226895"/>
                    <a:pt x="386441" y="208530"/>
                  </a:cubicBezTo>
                  <a:cubicBezTo>
                    <a:pt x="408982" y="197836"/>
                    <a:pt x="427340" y="180865"/>
                    <a:pt x="442909" y="161686"/>
                  </a:cubicBezTo>
                  <a:cubicBezTo>
                    <a:pt x="443141" y="177378"/>
                    <a:pt x="443257" y="193186"/>
                    <a:pt x="443257" y="209111"/>
                  </a:cubicBezTo>
                  <a:cubicBezTo>
                    <a:pt x="428037" y="250608"/>
                    <a:pt x="427340" y="294778"/>
                    <a:pt x="439656" y="337205"/>
                  </a:cubicBezTo>
                  <a:cubicBezTo>
                    <a:pt x="457781" y="319653"/>
                    <a:pt x="475442" y="301752"/>
                    <a:pt x="492753" y="283503"/>
                  </a:cubicBezTo>
                  <a:cubicBezTo>
                    <a:pt x="479740" y="287804"/>
                    <a:pt x="466727" y="292220"/>
                    <a:pt x="453714" y="296754"/>
                  </a:cubicBezTo>
                  <a:cubicBezTo>
                    <a:pt x="456619" y="268857"/>
                    <a:pt x="459524" y="240844"/>
                    <a:pt x="463590" y="213179"/>
                  </a:cubicBezTo>
                  <a:cubicBezTo>
                    <a:pt x="513086" y="197836"/>
                    <a:pt x="501584" y="133091"/>
                    <a:pt x="514829" y="93339"/>
                  </a:cubicBezTo>
                  <a:cubicBezTo>
                    <a:pt x="518780" y="97407"/>
                    <a:pt x="526681" y="105427"/>
                    <a:pt x="530631" y="109495"/>
                  </a:cubicBezTo>
                  <a:cubicBezTo>
                    <a:pt x="527378" y="122166"/>
                    <a:pt x="524124" y="134951"/>
                    <a:pt x="520987" y="147738"/>
                  </a:cubicBezTo>
                  <a:cubicBezTo>
                    <a:pt x="534930" y="129372"/>
                    <a:pt x="548872" y="111123"/>
                    <a:pt x="562699" y="92641"/>
                  </a:cubicBezTo>
                  <a:cubicBezTo>
                    <a:pt x="568857" y="103451"/>
                    <a:pt x="574899" y="114377"/>
                    <a:pt x="580708" y="125420"/>
                  </a:cubicBezTo>
                  <a:cubicBezTo>
                    <a:pt x="583032" y="89968"/>
                    <a:pt x="584194" y="54283"/>
                    <a:pt x="588609" y="19063"/>
                  </a:cubicBezTo>
                  <a:moveTo>
                    <a:pt x="524589" y="325697"/>
                  </a:moveTo>
                  <a:cubicBezTo>
                    <a:pt x="561421" y="287339"/>
                    <a:pt x="576990" y="232126"/>
                    <a:pt x="581870" y="180284"/>
                  </a:cubicBezTo>
                  <a:cubicBezTo>
                    <a:pt x="547130" y="220618"/>
                    <a:pt x="537486" y="275482"/>
                    <a:pt x="524589" y="325697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2" name="任意多边形: 形状 53"/>
            <p:cNvSpPr/>
            <p:nvPr/>
          </p:nvSpPr>
          <p:spPr>
            <a:xfrm>
              <a:off x="7381039" y="5313671"/>
              <a:ext cx="145583" cy="127163"/>
            </a:xfrm>
            <a:custGeom>
              <a:avLst/>
              <a:gdLst>
                <a:gd name="connsiteX0" fmla="*/ 0 w 145583"/>
                <a:gd name="connsiteY0" fmla="*/ 0 h 127163"/>
                <a:gd name="connsiteX1" fmla="*/ 45662 w 145583"/>
                <a:gd name="connsiteY1" fmla="*/ 9880 h 127163"/>
                <a:gd name="connsiteX2" fmla="*/ 145584 w 145583"/>
                <a:gd name="connsiteY2" fmla="*/ 96012 h 127163"/>
                <a:gd name="connsiteX3" fmla="*/ 88884 w 145583"/>
                <a:gd name="connsiteY3" fmla="*/ 70207 h 127163"/>
                <a:gd name="connsiteX4" fmla="*/ 107939 w 145583"/>
                <a:gd name="connsiteY4" fmla="*/ 111704 h 127163"/>
                <a:gd name="connsiteX5" fmla="*/ 56584 w 145583"/>
                <a:gd name="connsiteY5" fmla="*/ 127163 h 127163"/>
                <a:gd name="connsiteX6" fmla="*/ 929 w 145583"/>
                <a:gd name="connsiteY6" fmla="*/ 18946 h 127163"/>
                <a:gd name="connsiteX7" fmla="*/ 0 w 145583"/>
                <a:gd name="connsiteY7" fmla="*/ 0 h 12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583" h="127163">
                  <a:moveTo>
                    <a:pt x="0" y="0"/>
                  </a:moveTo>
                  <a:cubicBezTo>
                    <a:pt x="15221" y="3138"/>
                    <a:pt x="30441" y="6161"/>
                    <a:pt x="45662" y="9880"/>
                  </a:cubicBezTo>
                  <a:cubicBezTo>
                    <a:pt x="87838" y="26502"/>
                    <a:pt x="126064" y="53702"/>
                    <a:pt x="145584" y="96012"/>
                  </a:cubicBezTo>
                  <a:cubicBezTo>
                    <a:pt x="126413" y="88108"/>
                    <a:pt x="107590" y="79274"/>
                    <a:pt x="88884" y="70207"/>
                  </a:cubicBezTo>
                  <a:cubicBezTo>
                    <a:pt x="95274" y="83923"/>
                    <a:pt x="101548" y="97872"/>
                    <a:pt x="107939" y="111704"/>
                  </a:cubicBezTo>
                  <a:cubicBezTo>
                    <a:pt x="90743" y="116818"/>
                    <a:pt x="73663" y="121933"/>
                    <a:pt x="56584" y="127163"/>
                  </a:cubicBezTo>
                  <a:cubicBezTo>
                    <a:pt x="38575" y="90781"/>
                    <a:pt x="20333" y="54515"/>
                    <a:pt x="929" y="18946"/>
                  </a:cubicBezTo>
                  <a:cubicBezTo>
                    <a:pt x="697" y="14181"/>
                    <a:pt x="232" y="4765"/>
                    <a:pt x="0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133" name="图形 6"/>
            <p:cNvGrpSpPr/>
            <p:nvPr/>
          </p:nvGrpSpPr>
          <p:grpSpPr>
            <a:xfrm>
              <a:off x="5889998" y="5322389"/>
              <a:ext cx="687368" cy="572235"/>
              <a:chOff x="5889998" y="5322389"/>
              <a:chExt cx="687368" cy="572235"/>
            </a:xfrm>
            <a:grpFill/>
          </p:grpSpPr>
          <p:sp>
            <p:nvSpPr>
              <p:cNvPr id="134" name="任意多边形: 形状 55"/>
              <p:cNvSpPr/>
              <p:nvPr/>
            </p:nvSpPr>
            <p:spPr>
              <a:xfrm>
                <a:off x="5889998" y="5322389"/>
                <a:ext cx="128620" cy="103102"/>
              </a:xfrm>
              <a:custGeom>
                <a:avLst/>
                <a:gdLst>
                  <a:gd name="connsiteX0" fmla="*/ 93648 w 128620"/>
                  <a:gd name="connsiteY0" fmla="*/ 11740 h 103102"/>
                  <a:gd name="connsiteX1" fmla="*/ 128620 w 128620"/>
                  <a:gd name="connsiteY1" fmla="*/ 0 h 103102"/>
                  <a:gd name="connsiteX2" fmla="*/ 56700 w 128620"/>
                  <a:gd name="connsiteY2" fmla="*/ 103102 h 103102"/>
                  <a:gd name="connsiteX3" fmla="*/ 36018 w 128620"/>
                  <a:gd name="connsiteY3" fmla="*/ 73113 h 103102"/>
                  <a:gd name="connsiteX4" fmla="*/ 0 w 128620"/>
                  <a:gd name="connsiteY4" fmla="*/ 91711 h 103102"/>
                  <a:gd name="connsiteX5" fmla="*/ 93648 w 128620"/>
                  <a:gd name="connsiteY5" fmla="*/ 11740 h 103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620" h="103102">
                    <a:moveTo>
                      <a:pt x="93648" y="11740"/>
                    </a:moveTo>
                    <a:cubicBezTo>
                      <a:pt x="105266" y="7671"/>
                      <a:pt x="116885" y="3719"/>
                      <a:pt x="128620" y="0"/>
                    </a:cubicBezTo>
                    <a:cubicBezTo>
                      <a:pt x="103640" y="33592"/>
                      <a:pt x="80054" y="68231"/>
                      <a:pt x="56700" y="103102"/>
                    </a:cubicBezTo>
                    <a:cubicBezTo>
                      <a:pt x="49845" y="93106"/>
                      <a:pt x="42873" y="82993"/>
                      <a:pt x="36018" y="73113"/>
                    </a:cubicBezTo>
                    <a:cubicBezTo>
                      <a:pt x="23935" y="79158"/>
                      <a:pt x="11851" y="85202"/>
                      <a:pt x="0" y="91711"/>
                    </a:cubicBezTo>
                    <a:cubicBezTo>
                      <a:pt x="21960" y="55794"/>
                      <a:pt x="50774" y="21620"/>
                      <a:pt x="93648" y="11740"/>
                    </a:cubicBezTo>
                    <a:close/>
                  </a:path>
                </a:pathLst>
              </a:custGeom>
              <a:grpFill/>
              <a:ln w="115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5" name="任意多边形: 形状 56"/>
              <p:cNvSpPr/>
              <p:nvPr/>
            </p:nvSpPr>
            <p:spPr>
              <a:xfrm>
                <a:off x="6505562" y="5824185"/>
                <a:ext cx="71804" cy="70439"/>
              </a:xfrm>
              <a:custGeom>
                <a:avLst/>
                <a:gdLst>
                  <a:gd name="connsiteX0" fmla="*/ 0 w 71804"/>
                  <a:gd name="connsiteY0" fmla="*/ 70440 h 70439"/>
                  <a:gd name="connsiteX1" fmla="*/ 71804 w 71804"/>
                  <a:gd name="connsiteY1" fmla="*/ 0 h 70439"/>
                  <a:gd name="connsiteX2" fmla="*/ 0 w 71804"/>
                  <a:gd name="connsiteY2" fmla="*/ 70440 h 7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804" h="70439">
                    <a:moveTo>
                      <a:pt x="0" y="70440"/>
                    </a:moveTo>
                    <a:cubicBezTo>
                      <a:pt x="12432" y="37312"/>
                      <a:pt x="40317" y="14065"/>
                      <a:pt x="71804" y="0"/>
                    </a:cubicBezTo>
                    <a:cubicBezTo>
                      <a:pt x="57165" y="31384"/>
                      <a:pt x="31603" y="56375"/>
                      <a:pt x="0" y="70440"/>
                    </a:cubicBezTo>
                    <a:close/>
                  </a:path>
                </a:pathLst>
              </a:custGeom>
              <a:grpFill/>
              <a:ln w="115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36" name="任意多边形: 形状 57"/>
            <p:cNvSpPr/>
            <p:nvPr/>
          </p:nvSpPr>
          <p:spPr>
            <a:xfrm>
              <a:off x="5971445" y="5322505"/>
              <a:ext cx="98635" cy="112401"/>
            </a:xfrm>
            <a:custGeom>
              <a:avLst/>
              <a:gdLst>
                <a:gd name="connsiteX0" fmla="*/ 0 w 98635"/>
                <a:gd name="connsiteY0" fmla="*/ 112402 h 112401"/>
                <a:gd name="connsiteX1" fmla="*/ 97947 w 98635"/>
                <a:gd name="connsiteY1" fmla="*/ 0 h 112401"/>
                <a:gd name="connsiteX2" fmla="*/ 68667 w 98635"/>
                <a:gd name="connsiteY2" fmla="*/ 102754 h 112401"/>
                <a:gd name="connsiteX3" fmla="*/ 52982 w 98635"/>
                <a:gd name="connsiteY3" fmla="*/ 112053 h 112401"/>
                <a:gd name="connsiteX4" fmla="*/ 81216 w 98635"/>
                <a:gd name="connsiteY4" fmla="*/ 42659 h 112401"/>
                <a:gd name="connsiteX5" fmla="*/ 0 w 98635"/>
                <a:gd name="connsiteY5" fmla="*/ 112402 h 11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635" h="112401">
                  <a:moveTo>
                    <a:pt x="0" y="112402"/>
                  </a:moveTo>
                  <a:cubicBezTo>
                    <a:pt x="21960" y="66836"/>
                    <a:pt x="58443" y="30570"/>
                    <a:pt x="97947" y="0"/>
                  </a:cubicBezTo>
                  <a:cubicBezTo>
                    <a:pt x="101200" y="36963"/>
                    <a:pt x="93183" y="73927"/>
                    <a:pt x="68667" y="102754"/>
                  </a:cubicBezTo>
                  <a:cubicBezTo>
                    <a:pt x="64717" y="105079"/>
                    <a:pt x="56816" y="109728"/>
                    <a:pt x="52982" y="112053"/>
                  </a:cubicBezTo>
                  <a:cubicBezTo>
                    <a:pt x="61812" y="88689"/>
                    <a:pt x="71456" y="65558"/>
                    <a:pt x="81216" y="42659"/>
                  </a:cubicBezTo>
                  <a:cubicBezTo>
                    <a:pt x="55654" y="67650"/>
                    <a:pt x="28234" y="90549"/>
                    <a:pt x="0" y="112402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7" name="任意多边形: 形状 58"/>
            <p:cNvSpPr/>
            <p:nvPr/>
          </p:nvSpPr>
          <p:spPr>
            <a:xfrm>
              <a:off x="5961337" y="5335988"/>
              <a:ext cx="213088" cy="265602"/>
            </a:xfrm>
            <a:custGeom>
              <a:avLst/>
              <a:gdLst>
                <a:gd name="connsiteX0" fmla="*/ 78775 w 213088"/>
                <a:gd name="connsiteY0" fmla="*/ 89270 h 265602"/>
                <a:gd name="connsiteX1" fmla="*/ 213089 w 213088"/>
                <a:gd name="connsiteY1" fmla="*/ 0 h 265602"/>
                <a:gd name="connsiteX2" fmla="*/ 172074 w 213088"/>
                <a:gd name="connsiteY2" fmla="*/ 88689 h 265602"/>
                <a:gd name="connsiteX3" fmla="*/ 155343 w 213088"/>
                <a:gd name="connsiteY3" fmla="*/ 175053 h 265602"/>
                <a:gd name="connsiteX4" fmla="*/ 154995 w 213088"/>
                <a:gd name="connsiteY4" fmla="*/ 127629 h 265602"/>
                <a:gd name="connsiteX5" fmla="*/ 98527 w 213088"/>
                <a:gd name="connsiteY5" fmla="*/ 174472 h 265602"/>
                <a:gd name="connsiteX6" fmla="*/ 16615 w 213088"/>
                <a:gd name="connsiteY6" fmla="*/ 265602 h 265602"/>
                <a:gd name="connsiteX7" fmla="*/ 22889 w 213088"/>
                <a:gd name="connsiteY7" fmla="*/ 228523 h 265602"/>
                <a:gd name="connsiteX8" fmla="*/ 0 w 213088"/>
                <a:gd name="connsiteY8" fmla="*/ 223873 h 265602"/>
                <a:gd name="connsiteX9" fmla="*/ 48102 w 213088"/>
                <a:gd name="connsiteY9" fmla="*/ 138671 h 265602"/>
                <a:gd name="connsiteX10" fmla="*/ 13013 w 213088"/>
                <a:gd name="connsiteY10" fmla="*/ 154945 h 265602"/>
                <a:gd name="connsiteX11" fmla="*/ 10108 w 213088"/>
                <a:gd name="connsiteY11" fmla="*/ 98918 h 265602"/>
                <a:gd name="connsiteX12" fmla="*/ 91324 w 213088"/>
                <a:gd name="connsiteY12" fmla="*/ 29176 h 265602"/>
                <a:gd name="connsiteX13" fmla="*/ 63090 w 213088"/>
                <a:gd name="connsiteY13" fmla="*/ 98569 h 265602"/>
                <a:gd name="connsiteX14" fmla="*/ 78775 w 213088"/>
                <a:gd name="connsiteY14" fmla="*/ 89270 h 265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3088" h="265602">
                  <a:moveTo>
                    <a:pt x="78775" y="89270"/>
                  </a:moveTo>
                  <a:cubicBezTo>
                    <a:pt x="126296" y="63582"/>
                    <a:pt x="167892" y="28943"/>
                    <a:pt x="213089" y="0"/>
                  </a:cubicBezTo>
                  <a:cubicBezTo>
                    <a:pt x="201005" y="30222"/>
                    <a:pt x="183809" y="58235"/>
                    <a:pt x="172074" y="88689"/>
                  </a:cubicBezTo>
                  <a:cubicBezTo>
                    <a:pt x="164987" y="117167"/>
                    <a:pt x="164406" y="146924"/>
                    <a:pt x="155343" y="175053"/>
                  </a:cubicBezTo>
                  <a:cubicBezTo>
                    <a:pt x="155343" y="159129"/>
                    <a:pt x="155227" y="143321"/>
                    <a:pt x="154995" y="127629"/>
                  </a:cubicBezTo>
                  <a:cubicBezTo>
                    <a:pt x="139426" y="146808"/>
                    <a:pt x="121068" y="163778"/>
                    <a:pt x="98527" y="174472"/>
                  </a:cubicBezTo>
                  <a:cubicBezTo>
                    <a:pt x="60069" y="192838"/>
                    <a:pt x="40433" y="232591"/>
                    <a:pt x="16615" y="265602"/>
                  </a:cubicBezTo>
                  <a:cubicBezTo>
                    <a:pt x="18590" y="253165"/>
                    <a:pt x="20681" y="240844"/>
                    <a:pt x="22889" y="228523"/>
                  </a:cubicBezTo>
                  <a:cubicBezTo>
                    <a:pt x="17196" y="227360"/>
                    <a:pt x="5693" y="225036"/>
                    <a:pt x="0" y="223873"/>
                  </a:cubicBezTo>
                  <a:cubicBezTo>
                    <a:pt x="16150" y="195511"/>
                    <a:pt x="32184" y="167149"/>
                    <a:pt x="48102" y="138671"/>
                  </a:cubicBezTo>
                  <a:cubicBezTo>
                    <a:pt x="36483" y="144134"/>
                    <a:pt x="24748" y="149481"/>
                    <a:pt x="13013" y="154945"/>
                  </a:cubicBezTo>
                  <a:cubicBezTo>
                    <a:pt x="11735" y="136579"/>
                    <a:pt x="349" y="116354"/>
                    <a:pt x="10108" y="98918"/>
                  </a:cubicBezTo>
                  <a:cubicBezTo>
                    <a:pt x="38342" y="77065"/>
                    <a:pt x="65762" y="54167"/>
                    <a:pt x="91324" y="29176"/>
                  </a:cubicBezTo>
                  <a:cubicBezTo>
                    <a:pt x="81564" y="52074"/>
                    <a:pt x="71920" y="75206"/>
                    <a:pt x="63090" y="98569"/>
                  </a:cubicBezTo>
                  <a:cubicBezTo>
                    <a:pt x="66924" y="96244"/>
                    <a:pt x="74825" y="91595"/>
                    <a:pt x="78775" y="8927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8" name="任意多边形: 形状 59"/>
            <p:cNvSpPr/>
            <p:nvPr/>
          </p:nvSpPr>
          <p:spPr>
            <a:xfrm>
              <a:off x="5764863" y="5352378"/>
              <a:ext cx="80866" cy="99382"/>
            </a:xfrm>
            <a:custGeom>
              <a:avLst/>
              <a:gdLst>
                <a:gd name="connsiteX0" fmla="*/ 0 w 80866"/>
                <a:gd name="connsiteY0" fmla="*/ 99383 h 99382"/>
                <a:gd name="connsiteX1" fmla="*/ 80867 w 80866"/>
                <a:gd name="connsiteY1" fmla="*/ 0 h 99382"/>
                <a:gd name="connsiteX2" fmla="*/ 0 w 80866"/>
                <a:gd name="connsiteY2" fmla="*/ 99383 h 9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866" h="99382">
                  <a:moveTo>
                    <a:pt x="0" y="99383"/>
                  </a:moveTo>
                  <a:cubicBezTo>
                    <a:pt x="18822" y="60792"/>
                    <a:pt x="42873" y="22201"/>
                    <a:pt x="80867" y="0"/>
                  </a:cubicBezTo>
                  <a:cubicBezTo>
                    <a:pt x="57745" y="36034"/>
                    <a:pt x="31836" y="70440"/>
                    <a:pt x="0" y="99383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9" name="任意多边形: 形状 60"/>
            <p:cNvSpPr/>
            <p:nvPr/>
          </p:nvSpPr>
          <p:spPr>
            <a:xfrm>
              <a:off x="6674383" y="5345287"/>
              <a:ext cx="145351" cy="240262"/>
            </a:xfrm>
            <a:custGeom>
              <a:avLst/>
              <a:gdLst>
                <a:gd name="connsiteX0" fmla="*/ 103524 w 145351"/>
                <a:gd name="connsiteY0" fmla="*/ 0 h 240262"/>
                <a:gd name="connsiteX1" fmla="*/ 145351 w 145351"/>
                <a:gd name="connsiteY1" fmla="*/ 58700 h 240262"/>
                <a:gd name="connsiteX2" fmla="*/ 129550 w 145351"/>
                <a:gd name="connsiteY2" fmla="*/ 240263 h 240262"/>
                <a:gd name="connsiteX3" fmla="*/ 98528 w 145351"/>
                <a:gd name="connsiteY3" fmla="*/ 120306 h 240262"/>
                <a:gd name="connsiteX4" fmla="*/ 80286 w 145351"/>
                <a:gd name="connsiteY4" fmla="*/ 155526 h 240262"/>
                <a:gd name="connsiteX5" fmla="*/ 71920 w 145351"/>
                <a:gd name="connsiteY5" fmla="*/ 90782 h 240262"/>
                <a:gd name="connsiteX6" fmla="*/ 43454 w 145351"/>
                <a:gd name="connsiteY6" fmla="*/ 226314 h 240262"/>
                <a:gd name="connsiteX7" fmla="*/ 54841 w 145351"/>
                <a:gd name="connsiteY7" fmla="*/ 146575 h 240262"/>
                <a:gd name="connsiteX8" fmla="*/ 0 w 145351"/>
                <a:gd name="connsiteY8" fmla="*/ 163895 h 240262"/>
                <a:gd name="connsiteX9" fmla="*/ 11270 w 145351"/>
                <a:gd name="connsiteY9" fmla="*/ 81250 h 240262"/>
                <a:gd name="connsiteX10" fmla="*/ 27421 w 145351"/>
                <a:gd name="connsiteY10" fmla="*/ 133092 h 240262"/>
                <a:gd name="connsiteX11" fmla="*/ 94810 w 145351"/>
                <a:gd name="connsiteY11" fmla="*/ 74276 h 240262"/>
                <a:gd name="connsiteX12" fmla="*/ 103524 w 145351"/>
                <a:gd name="connsiteY12" fmla="*/ 0 h 240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351" h="240262">
                  <a:moveTo>
                    <a:pt x="103524" y="0"/>
                  </a:moveTo>
                  <a:cubicBezTo>
                    <a:pt x="117350" y="19644"/>
                    <a:pt x="131409" y="39172"/>
                    <a:pt x="145351" y="58700"/>
                  </a:cubicBezTo>
                  <a:cubicBezTo>
                    <a:pt x="138845" y="119143"/>
                    <a:pt x="126296" y="179122"/>
                    <a:pt x="129550" y="240263"/>
                  </a:cubicBezTo>
                  <a:cubicBezTo>
                    <a:pt x="94112" y="214807"/>
                    <a:pt x="109914" y="158897"/>
                    <a:pt x="98528" y="120306"/>
                  </a:cubicBezTo>
                  <a:cubicBezTo>
                    <a:pt x="92370" y="132046"/>
                    <a:pt x="86212" y="143669"/>
                    <a:pt x="80286" y="155526"/>
                  </a:cubicBezTo>
                  <a:cubicBezTo>
                    <a:pt x="77730" y="133906"/>
                    <a:pt x="75057" y="112285"/>
                    <a:pt x="71920" y="90782"/>
                  </a:cubicBezTo>
                  <a:cubicBezTo>
                    <a:pt x="59605" y="135184"/>
                    <a:pt x="81332" y="191676"/>
                    <a:pt x="43454" y="226314"/>
                  </a:cubicBezTo>
                  <a:cubicBezTo>
                    <a:pt x="43571" y="199231"/>
                    <a:pt x="46940" y="172380"/>
                    <a:pt x="54841" y="146575"/>
                  </a:cubicBezTo>
                  <a:cubicBezTo>
                    <a:pt x="38690" y="160175"/>
                    <a:pt x="15685" y="147854"/>
                    <a:pt x="0" y="163895"/>
                  </a:cubicBezTo>
                  <a:cubicBezTo>
                    <a:pt x="6855" y="136812"/>
                    <a:pt x="8714" y="108798"/>
                    <a:pt x="11270" y="81250"/>
                  </a:cubicBezTo>
                  <a:cubicBezTo>
                    <a:pt x="16499" y="98453"/>
                    <a:pt x="21843" y="115773"/>
                    <a:pt x="27421" y="133092"/>
                  </a:cubicBezTo>
                  <a:cubicBezTo>
                    <a:pt x="47986" y="111239"/>
                    <a:pt x="62741" y="80669"/>
                    <a:pt x="94810" y="74276"/>
                  </a:cubicBezTo>
                  <a:cubicBezTo>
                    <a:pt x="98063" y="49517"/>
                    <a:pt x="100735" y="24759"/>
                    <a:pt x="103524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0" name="任意多边形: 形状 61"/>
            <p:cNvSpPr/>
            <p:nvPr/>
          </p:nvSpPr>
          <p:spPr>
            <a:xfrm>
              <a:off x="7202690" y="5357027"/>
              <a:ext cx="89232" cy="205507"/>
            </a:xfrm>
            <a:custGeom>
              <a:avLst/>
              <a:gdLst>
                <a:gd name="connsiteX0" fmla="*/ 56235 w 89232"/>
                <a:gd name="connsiteY0" fmla="*/ 0 h 205507"/>
                <a:gd name="connsiteX1" fmla="*/ 89232 w 89232"/>
                <a:gd name="connsiteY1" fmla="*/ 164127 h 205507"/>
                <a:gd name="connsiteX2" fmla="*/ 78892 w 89232"/>
                <a:gd name="connsiteY2" fmla="*/ 205507 h 205507"/>
                <a:gd name="connsiteX3" fmla="*/ 44268 w 89232"/>
                <a:gd name="connsiteY3" fmla="*/ 92641 h 205507"/>
                <a:gd name="connsiteX4" fmla="*/ 41944 w 89232"/>
                <a:gd name="connsiteY4" fmla="*/ 140996 h 205507"/>
                <a:gd name="connsiteX5" fmla="*/ 13943 w 89232"/>
                <a:gd name="connsiteY5" fmla="*/ 134603 h 205507"/>
                <a:gd name="connsiteX6" fmla="*/ 0 w 89232"/>
                <a:gd name="connsiteY6" fmla="*/ 99732 h 205507"/>
                <a:gd name="connsiteX7" fmla="*/ 56235 w 89232"/>
                <a:gd name="connsiteY7" fmla="*/ 0 h 205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32" h="205507">
                  <a:moveTo>
                    <a:pt x="56235" y="0"/>
                  </a:moveTo>
                  <a:cubicBezTo>
                    <a:pt x="73082" y="53353"/>
                    <a:pt x="85863" y="108217"/>
                    <a:pt x="89232" y="164127"/>
                  </a:cubicBezTo>
                  <a:cubicBezTo>
                    <a:pt x="85747" y="177843"/>
                    <a:pt x="82261" y="191675"/>
                    <a:pt x="78892" y="205507"/>
                  </a:cubicBezTo>
                  <a:cubicBezTo>
                    <a:pt x="68667" y="167498"/>
                    <a:pt x="58791" y="129256"/>
                    <a:pt x="44268" y="92641"/>
                  </a:cubicBezTo>
                  <a:cubicBezTo>
                    <a:pt x="43222" y="108682"/>
                    <a:pt x="42525" y="124839"/>
                    <a:pt x="41944" y="140996"/>
                  </a:cubicBezTo>
                  <a:cubicBezTo>
                    <a:pt x="32533" y="138787"/>
                    <a:pt x="23238" y="136695"/>
                    <a:pt x="13943" y="134603"/>
                  </a:cubicBezTo>
                  <a:cubicBezTo>
                    <a:pt x="9179" y="122979"/>
                    <a:pt x="4532" y="111356"/>
                    <a:pt x="0" y="99732"/>
                  </a:cubicBezTo>
                  <a:cubicBezTo>
                    <a:pt x="20101" y="67301"/>
                    <a:pt x="38575" y="33825"/>
                    <a:pt x="56235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1" name="任意多边形: 形状 62"/>
            <p:cNvSpPr/>
            <p:nvPr/>
          </p:nvSpPr>
          <p:spPr>
            <a:xfrm>
              <a:off x="7437623" y="5383878"/>
              <a:ext cx="101432" cy="75670"/>
            </a:xfrm>
            <a:custGeom>
              <a:avLst/>
              <a:gdLst>
                <a:gd name="connsiteX0" fmla="*/ 32300 w 101432"/>
                <a:gd name="connsiteY0" fmla="*/ 0 h 75670"/>
                <a:gd name="connsiteX1" fmla="*/ 89000 w 101432"/>
                <a:gd name="connsiteY1" fmla="*/ 25805 h 75670"/>
                <a:gd name="connsiteX2" fmla="*/ 101432 w 101432"/>
                <a:gd name="connsiteY2" fmla="*/ 45681 h 75670"/>
                <a:gd name="connsiteX3" fmla="*/ 15337 w 101432"/>
                <a:gd name="connsiteY3" fmla="*/ 75671 h 75670"/>
                <a:gd name="connsiteX4" fmla="*/ 0 w 101432"/>
                <a:gd name="connsiteY4" fmla="*/ 56956 h 75670"/>
                <a:gd name="connsiteX5" fmla="*/ 51355 w 101432"/>
                <a:gd name="connsiteY5" fmla="*/ 41497 h 75670"/>
                <a:gd name="connsiteX6" fmla="*/ 32300 w 101432"/>
                <a:gd name="connsiteY6" fmla="*/ 0 h 7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432" h="75670">
                  <a:moveTo>
                    <a:pt x="32300" y="0"/>
                  </a:moveTo>
                  <a:cubicBezTo>
                    <a:pt x="51006" y="9066"/>
                    <a:pt x="69829" y="17901"/>
                    <a:pt x="89000" y="25805"/>
                  </a:cubicBezTo>
                  <a:cubicBezTo>
                    <a:pt x="93067" y="32314"/>
                    <a:pt x="97249" y="39056"/>
                    <a:pt x="101432" y="45681"/>
                  </a:cubicBezTo>
                  <a:cubicBezTo>
                    <a:pt x="72618" y="55445"/>
                    <a:pt x="44848" y="68115"/>
                    <a:pt x="15337" y="75671"/>
                  </a:cubicBezTo>
                  <a:cubicBezTo>
                    <a:pt x="11503" y="71021"/>
                    <a:pt x="3834" y="61606"/>
                    <a:pt x="0" y="56956"/>
                  </a:cubicBezTo>
                  <a:cubicBezTo>
                    <a:pt x="17080" y="51726"/>
                    <a:pt x="34159" y="46611"/>
                    <a:pt x="51355" y="41497"/>
                  </a:cubicBezTo>
                  <a:cubicBezTo>
                    <a:pt x="44965" y="27665"/>
                    <a:pt x="38690" y="13716"/>
                    <a:pt x="32300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2" name="任意多边形: 形状 63"/>
            <p:cNvSpPr/>
            <p:nvPr/>
          </p:nvSpPr>
          <p:spPr>
            <a:xfrm>
              <a:off x="6586528" y="5426770"/>
              <a:ext cx="40158" cy="170055"/>
            </a:xfrm>
            <a:custGeom>
              <a:avLst/>
              <a:gdLst>
                <a:gd name="connsiteX0" fmla="*/ 37895 w 40158"/>
                <a:gd name="connsiteY0" fmla="*/ 0 h 170055"/>
                <a:gd name="connsiteX1" fmla="*/ 33131 w 40158"/>
                <a:gd name="connsiteY1" fmla="*/ 115075 h 170055"/>
                <a:gd name="connsiteX2" fmla="*/ 6989 w 40158"/>
                <a:gd name="connsiteY2" fmla="*/ 170055 h 170055"/>
                <a:gd name="connsiteX3" fmla="*/ 250 w 40158"/>
                <a:gd name="connsiteY3" fmla="*/ 91827 h 170055"/>
                <a:gd name="connsiteX4" fmla="*/ 37895 w 40158"/>
                <a:gd name="connsiteY4" fmla="*/ 0 h 17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58" h="170055">
                  <a:moveTo>
                    <a:pt x="37895" y="0"/>
                  </a:moveTo>
                  <a:cubicBezTo>
                    <a:pt x="42077" y="38359"/>
                    <a:pt x="40451" y="77182"/>
                    <a:pt x="33131" y="115075"/>
                  </a:cubicBezTo>
                  <a:cubicBezTo>
                    <a:pt x="29181" y="135300"/>
                    <a:pt x="20583" y="154363"/>
                    <a:pt x="6989" y="170055"/>
                  </a:cubicBezTo>
                  <a:cubicBezTo>
                    <a:pt x="2806" y="144134"/>
                    <a:pt x="-1028" y="118097"/>
                    <a:pt x="250" y="91827"/>
                  </a:cubicBezTo>
                  <a:cubicBezTo>
                    <a:pt x="8499" y="59630"/>
                    <a:pt x="23255" y="29641"/>
                    <a:pt x="37895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3" name="任意多边形: 形状 64"/>
            <p:cNvSpPr/>
            <p:nvPr/>
          </p:nvSpPr>
          <p:spPr>
            <a:xfrm>
              <a:off x="6953351" y="5461757"/>
              <a:ext cx="91904" cy="133440"/>
            </a:xfrm>
            <a:custGeom>
              <a:avLst/>
              <a:gdLst>
                <a:gd name="connsiteX0" fmla="*/ 0 w 91904"/>
                <a:gd name="connsiteY0" fmla="*/ 27548 h 133440"/>
                <a:gd name="connsiteX1" fmla="*/ 42176 w 91904"/>
                <a:gd name="connsiteY1" fmla="*/ 0 h 133440"/>
                <a:gd name="connsiteX2" fmla="*/ 86560 w 91904"/>
                <a:gd name="connsiteY2" fmla="*/ 9996 h 133440"/>
                <a:gd name="connsiteX3" fmla="*/ 91905 w 91904"/>
                <a:gd name="connsiteY3" fmla="*/ 52307 h 133440"/>
                <a:gd name="connsiteX4" fmla="*/ 77033 w 91904"/>
                <a:gd name="connsiteY4" fmla="*/ 101940 h 133440"/>
                <a:gd name="connsiteX5" fmla="*/ 27653 w 91904"/>
                <a:gd name="connsiteY5" fmla="*/ 51028 h 133440"/>
                <a:gd name="connsiteX6" fmla="*/ 2788 w 91904"/>
                <a:gd name="connsiteY6" fmla="*/ 133440 h 133440"/>
                <a:gd name="connsiteX7" fmla="*/ 0 w 91904"/>
                <a:gd name="connsiteY7" fmla="*/ 27548 h 13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904" h="133440">
                  <a:moveTo>
                    <a:pt x="0" y="27548"/>
                  </a:moveTo>
                  <a:cubicBezTo>
                    <a:pt x="13826" y="18017"/>
                    <a:pt x="27072" y="7439"/>
                    <a:pt x="42176" y="0"/>
                  </a:cubicBezTo>
                  <a:cubicBezTo>
                    <a:pt x="57281" y="1278"/>
                    <a:pt x="71804" y="6277"/>
                    <a:pt x="86560" y="9996"/>
                  </a:cubicBezTo>
                  <a:cubicBezTo>
                    <a:pt x="88303" y="24061"/>
                    <a:pt x="90046" y="38126"/>
                    <a:pt x="91905" y="52307"/>
                  </a:cubicBezTo>
                  <a:cubicBezTo>
                    <a:pt x="87141" y="68812"/>
                    <a:pt x="81912" y="85318"/>
                    <a:pt x="77033" y="101940"/>
                  </a:cubicBezTo>
                  <a:cubicBezTo>
                    <a:pt x="66692" y="79623"/>
                    <a:pt x="50309" y="61141"/>
                    <a:pt x="27653" y="51028"/>
                  </a:cubicBezTo>
                  <a:cubicBezTo>
                    <a:pt x="20681" y="78925"/>
                    <a:pt x="12781" y="106589"/>
                    <a:pt x="2788" y="133440"/>
                  </a:cubicBezTo>
                  <a:cubicBezTo>
                    <a:pt x="232" y="98220"/>
                    <a:pt x="1278" y="62884"/>
                    <a:pt x="0" y="27548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4" name="任意多边形: 形状 65"/>
            <p:cNvSpPr/>
            <p:nvPr/>
          </p:nvSpPr>
          <p:spPr>
            <a:xfrm>
              <a:off x="7279026" y="5483932"/>
              <a:ext cx="319517" cy="214717"/>
            </a:xfrm>
            <a:custGeom>
              <a:avLst/>
              <a:gdLst>
                <a:gd name="connsiteX0" fmla="*/ 160107 w 319517"/>
                <a:gd name="connsiteY0" fmla="*/ 2700 h 214717"/>
                <a:gd name="connsiteX1" fmla="*/ 215296 w 319517"/>
                <a:gd name="connsiteY1" fmla="*/ 3281 h 214717"/>
                <a:gd name="connsiteX2" fmla="*/ 214251 w 319517"/>
                <a:gd name="connsiteY2" fmla="*/ 61400 h 214717"/>
                <a:gd name="connsiteX3" fmla="*/ 244808 w 319517"/>
                <a:gd name="connsiteY3" fmla="*/ 8512 h 214717"/>
                <a:gd name="connsiteX4" fmla="*/ 319517 w 319517"/>
                <a:gd name="connsiteY4" fmla="*/ 15138 h 214717"/>
                <a:gd name="connsiteX5" fmla="*/ 277341 w 319517"/>
                <a:gd name="connsiteY5" fmla="*/ 34317 h 214717"/>
                <a:gd name="connsiteX6" fmla="*/ 268510 w 319517"/>
                <a:gd name="connsiteY6" fmla="*/ 145905 h 214717"/>
                <a:gd name="connsiteX7" fmla="*/ 266768 w 319517"/>
                <a:gd name="connsiteY7" fmla="*/ 197630 h 214717"/>
                <a:gd name="connsiteX8" fmla="*/ 225056 w 319517"/>
                <a:gd name="connsiteY8" fmla="*/ 200536 h 214717"/>
                <a:gd name="connsiteX9" fmla="*/ 146281 w 319517"/>
                <a:gd name="connsiteY9" fmla="*/ 120216 h 214717"/>
                <a:gd name="connsiteX10" fmla="*/ 67970 w 319517"/>
                <a:gd name="connsiteY10" fmla="*/ 145323 h 214717"/>
                <a:gd name="connsiteX11" fmla="*/ 43106 w 319517"/>
                <a:gd name="connsiteY11" fmla="*/ 186007 h 214717"/>
                <a:gd name="connsiteX12" fmla="*/ 38690 w 319517"/>
                <a:gd name="connsiteY12" fmla="*/ 142650 h 214717"/>
                <a:gd name="connsiteX13" fmla="*/ 13013 w 319517"/>
                <a:gd name="connsiteY13" fmla="*/ 203093 h 214717"/>
                <a:gd name="connsiteX14" fmla="*/ 0 w 319517"/>
                <a:gd name="connsiteY14" fmla="*/ 214717 h 214717"/>
                <a:gd name="connsiteX15" fmla="*/ 2556 w 319517"/>
                <a:gd name="connsiteY15" fmla="*/ 78603 h 214717"/>
                <a:gd name="connsiteX16" fmla="*/ 12897 w 319517"/>
                <a:gd name="connsiteY16" fmla="*/ 37223 h 214717"/>
                <a:gd name="connsiteX17" fmla="*/ 21611 w 319517"/>
                <a:gd name="connsiteY17" fmla="*/ 4211 h 214717"/>
                <a:gd name="connsiteX18" fmla="*/ 47405 w 319517"/>
                <a:gd name="connsiteY18" fmla="*/ 65817 h 214717"/>
                <a:gd name="connsiteX19" fmla="*/ 101200 w 319517"/>
                <a:gd name="connsiteY19" fmla="*/ 62563 h 214717"/>
                <a:gd name="connsiteX20" fmla="*/ 138147 w 319517"/>
                <a:gd name="connsiteY20" fmla="*/ 21531 h 214717"/>
                <a:gd name="connsiteX21" fmla="*/ 165335 w 319517"/>
                <a:gd name="connsiteY21" fmla="*/ 45011 h 214717"/>
                <a:gd name="connsiteX22" fmla="*/ 160107 w 319517"/>
                <a:gd name="connsiteY22" fmla="*/ 2700 h 214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9517" h="214717">
                  <a:moveTo>
                    <a:pt x="160107" y="2700"/>
                  </a:moveTo>
                  <a:cubicBezTo>
                    <a:pt x="178465" y="4211"/>
                    <a:pt x="196939" y="4328"/>
                    <a:pt x="215296" y="3281"/>
                  </a:cubicBezTo>
                  <a:cubicBezTo>
                    <a:pt x="214948" y="22577"/>
                    <a:pt x="214715" y="41872"/>
                    <a:pt x="214251" y="61400"/>
                  </a:cubicBezTo>
                  <a:cubicBezTo>
                    <a:pt x="223778" y="43383"/>
                    <a:pt x="231795" y="24320"/>
                    <a:pt x="244808" y="8512"/>
                  </a:cubicBezTo>
                  <a:cubicBezTo>
                    <a:pt x="267581" y="-10318"/>
                    <a:pt x="296280" y="6768"/>
                    <a:pt x="319517" y="15138"/>
                  </a:cubicBezTo>
                  <a:cubicBezTo>
                    <a:pt x="305458" y="21414"/>
                    <a:pt x="289540" y="24553"/>
                    <a:pt x="277341" y="34317"/>
                  </a:cubicBezTo>
                  <a:cubicBezTo>
                    <a:pt x="263514" y="68374"/>
                    <a:pt x="273739" y="109174"/>
                    <a:pt x="268510" y="145905"/>
                  </a:cubicBezTo>
                  <a:cubicBezTo>
                    <a:pt x="267697" y="163108"/>
                    <a:pt x="267000" y="180311"/>
                    <a:pt x="266768" y="197630"/>
                  </a:cubicBezTo>
                  <a:cubicBezTo>
                    <a:pt x="252825" y="198444"/>
                    <a:pt x="238999" y="199490"/>
                    <a:pt x="225056" y="200536"/>
                  </a:cubicBezTo>
                  <a:cubicBezTo>
                    <a:pt x="214135" y="161364"/>
                    <a:pt x="179975" y="138582"/>
                    <a:pt x="146281" y="120216"/>
                  </a:cubicBezTo>
                  <a:cubicBezTo>
                    <a:pt x="122346" y="134164"/>
                    <a:pt x="95507" y="142185"/>
                    <a:pt x="67970" y="145323"/>
                  </a:cubicBezTo>
                  <a:cubicBezTo>
                    <a:pt x="59605" y="158807"/>
                    <a:pt x="51355" y="172407"/>
                    <a:pt x="43106" y="186007"/>
                  </a:cubicBezTo>
                  <a:cubicBezTo>
                    <a:pt x="41595" y="171477"/>
                    <a:pt x="40085" y="157063"/>
                    <a:pt x="38690" y="142650"/>
                  </a:cubicBezTo>
                  <a:cubicBezTo>
                    <a:pt x="30441" y="162875"/>
                    <a:pt x="22424" y="183333"/>
                    <a:pt x="13013" y="203093"/>
                  </a:cubicBezTo>
                  <a:cubicBezTo>
                    <a:pt x="9760" y="205999"/>
                    <a:pt x="3253" y="211811"/>
                    <a:pt x="0" y="214717"/>
                  </a:cubicBezTo>
                  <a:cubicBezTo>
                    <a:pt x="697" y="169268"/>
                    <a:pt x="3253" y="123936"/>
                    <a:pt x="2556" y="78603"/>
                  </a:cubicBezTo>
                  <a:cubicBezTo>
                    <a:pt x="5925" y="64771"/>
                    <a:pt x="9411" y="50939"/>
                    <a:pt x="12897" y="37223"/>
                  </a:cubicBezTo>
                  <a:cubicBezTo>
                    <a:pt x="15104" y="28970"/>
                    <a:pt x="19403" y="12464"/>
                    <a:pt x="21611" y="4211"/>
                  </a:cubicBezTo>
                  <a:cubicBezTo>
                    <a:pt x="30325" y="24669"/>
                    <a:pt x="39039" y="45127"/>
                    <a:pt x="47405" y="65817"/>
                  </a:cubicBezTo>
                  <a:cubicBezTo>
                    <a:pt x="65298" y="65585"/>
                    <a:pt x="84120" y="68955"/>
                    <a:pt x="101200" y="62563"/>
                  </a:cubicBezTo>
                  <a:cubicBezTo>
                    <a:pt x="116537" y="51985"/>
                    <a:pt x="126296" y="35479"/>
                    <a:pt x="138147" y="21531"/>
                  </a:cubicBezTo>
                  <a:cubicBezTo>
                    <a:pt x="147094" y="29319"/>
                    <a:pt x="156273" y="37107"/>
                    <a:pt x="165335" y="45011"/>
                  </a:cubicBezTo>
                  <a:cubicBezTo>
                    <a:pt x="163593" y="30830"/>
                    <a:pt x="161850" y="16765"/>
                    <a:pt x="160107" y="270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5" name="任意多边形: 形状 66"/>
            <p:cNvSpPr/>
            <p:nvPr/>
          </p:nvSpPr>
          <p:spPr>
            <a:xfrm>
              <a:off x="6198012" y="5482215"/>
              <a:ext cx="57280" cy="145412"/>
            </a:xfrm>
            <a:custGeom>
              <a:avLst/>
              <a:gdLst>
                <a:gd name="connsiteX0" fmla="*/ 0 w 57280"/>
                <a:gd name="connsiteY0" fmla="*/ 145413 h 145412"/>
                <a:gd name="connsiteX1" fmla="*/ 57281 w 57280"/>
                <a:gd name="connsiteY1" fmla="*/ 0 h 145412"/>
                <a:gd name="connsiteX2" fmla="*/ 0 w 57280"/>
                <a:gd name="connsiteY2" fmla="*/ 145413 h 14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280" h="145412">
                  <a:moveTo>
                    <a:pt x="0" y="145413"/>
                  </a:moveTo>
                  <a:cubicBezTo>
                    <a:pt x="12897" y="95198"/>
                    <a:pt x="22541" y="40334"/>
                    <a:pt x="57281" y="0"/>
                  </a:cubicBezTo>
                  <a:cubicBezTo>
                    <a:pt x="52401" y="51842"/>
                    <a:pt x="36832" y="107054"/>
                    <a:pt x="0" y="145413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6" name="任意多边形: 形状 67"/>
            <p:cNvSpPr/>
            <p:nvPr/>
          </p:nvSpPr>
          <p:spPr>
            <a:xfrm>
              <a:off x="6676823" y="5518713"/>
              <a:ext cx="26083" cy="89154"/>
            </a:xfrm>
            <a:custGeom>
              <a:avLst/>
              <a:gdLst>
                <a:gd name="connsiteX0" fmla="*/ 11387 w 26083"/>
                <a:gd name="connsiteY0" fmla="*/ 0 h 89154"/>
                <a:gd name="connsiteX1" fmla="*/ 0 w 26083"/>
                <a:gd name="connsiteY1" fmla="*/ 89154 h 89154"/>
                <a:gd name="connsiteX2" fmla="*/ 11387 w 26083"/>
                <a:gd name="connsiteY2" fmla="*/ 0 h 8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83" h="89154">
                  <a:moveTo>
                    <a:pt x="11387" y="0"/>
                  </a:moveTo>
                  <a:cubicBezTo>
                    <a:pt x="39504" y="27083"/>
                    <a:pt x="22541" y="64744"/>
                    <a:pt x="0" y="89154"/>
                  </a:cubicBezTo>
                  <a:cubicBezTo>
                    <a:pt x="1627" y="59165"/>
                    <a:pt x="5577" y="29292"/>
                    <a:pt x="11387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7" name="任意多边形: 形状 68"/>
            <p:cNvSpPr/>
            <p:nvPr/>
          </p:nvSpPr>
          <p:spPr>
            <a:xfrm>
              <a:off x="7292039" y="5604148"/>
              <a:ext cx="253754" cy="203415"/>
            </a:xfrm>
            <a:custGeom>
              <a:avLst/>
              <a:gdLst>
                <a:gd name="connsiteX0" fmla="*/ 133268 w 253754"/>
                <a:gd name="connsiteY0" fmla="*/ 0 h 203415"/>
                <a:gd name="connsiteX1" fmla="*/ 212043 w 253754"/>
                <a:gd name="connsiteY1" fmla="*/ 80320 h 203415"/>
                <a:gd name="connsiteX2" fmla="*/ 253755 w 253754"/>
                <a:gd name="connsiteY2" fmla="*/ 77414 h 203415"/>
                <a:gd name="connsiteX3" fmla="*/ 253174 w 253754"/>
                <a:gd name="connsiteY3" fmla="*/ 116237 h 203415"/>
                <a:gd name="connsiteX4" fmla="*/ 249107 w 253754"/>
                <a:gd name="connsiteY4" fmla="*/ 143669 h 203415"/>
                <a:gd name="connsiteX5" fmla="*/ 148953 w 253754"/>
                <a:gd name="connsiteY5" fmla="*/ 203415 h 203415"/>
                <a:gd name="connsiteX6" fmla="*/ 158016 w 253754"/>
                <a:gd name="connsiteY6" fmla="*/ 103451 h 203415"/>
                <a:gd name="connsiteX7" fmla="*/ 110262 w 253754"/>
                <a:gd name="connsiteY7" fmla="*/ 94850 h 203415"/>
                <a:gd name="connsiteX8" fmla="*/ 99573 w 253754"/>
                <a:gd name="connsiteY8" fmla="*/ 84621 h 203415"/>
                <a:gd name="connsiteX9" fmla="*/ 99108 w 253754"/>
                <a:gd name="connsiteY9" fmla="*/ 115424 h 203415"/>
                <a:gd name="connsiteX10" fmla="*/ 69713 w 253754"/>
                <a:gd name="connsiteY10" fmla="*/ 71951 h 203415"/>
                <a:gd name="connsiteX11" fmla="*/ 61580 w 253754"/>
                <a:gd name="connsiteY11" fmla="*/ 107054 h 203415"/>
                <a:gd name="connsiteX12" fmla="*/ 33462 w 253754"/>
                <a:gd name="connsiteY12" fmla="*/ 138322 h 203415"/>
                <a:gd name="connsiteX13" fmla="*/ 28350 w 253754"/>
                <a:gd name="connsiteY13" fmla="*/ 86364 h 203415"/>
                <a:gd name="connsiteX14" fmla="*/ 0 w 253754"/>
                <a:gd name="connsiteY14" fmla="*/ 82877 h 203415"/>
                <a:gd name="connsiteX15" fmla="*/ 25677 w 253754"/>
                <a:gd name="connsiteY15" fmla="*/ 22434 h 203415"/>
                <a:gd name="connsiteX16" fmla="*/ 30093 w 253754"/>
                <a:gd name="connsiteY16" fmla="*/ 65790 h 203415"/>
                <a:gd name="connsiteX17" fmla="*/ 54957 w 253754"/>
                <a:gd name="connsiteY17" fmla="*/ 25107 h 203415"/>
                <a:gd name="connsiteX18" fmla="*/ 133268 w 253754"/>
                <a:gd name="connsiteY18" fmla="*/ 0 h 20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3754" h="203415">
                  <a:moveTo>
                    <a:pt x="133268" y="0"/>
                  </a:moveTo>
                  <a:cubicBezTo>
                    <a:pt x="166962" y="18365"/>
                    <a:pt x="201122" y="41148"/>
                    <a:pt x="212043" y="80320"/>
                  </a:cubicBezTo>
                  <a:cubicBezTo>
                    <a:pt x="225986" y="79274"/>
                    <a:pt x="239812" y="78227"/>
                    <a:pt x="253755" y="77414"/>
                  </a:cubicBezTo>
                  <a:cubicBezTo>
                    <a:pt x="253638" y="87178"/>
                    <a:pt x="253290" y="106589"/>
                    <a:pt x="253174" y="116237"/>
                  </a:cubicBezTo>
                  <a:cubicBezTo>
                    <a:pt x="252128" y="123095"/>
                    <a:pt x="250153" y="136811"/>
                    <a:pt x="249107" y="143669"/>
                  </a:cubicBezTo>
                  <a:cubicBezTo>
                    <a:pt x="208209" y="148435"/>
                    <a:pt x="177071" y="175751"/>
                    <a:pt x="148953" y="203415"/>
                  </a:cubicBezTo>
                  <a:cubicBezTo>
                    <a:pt x="143957" y="169707"/>
                    <a:pt x="148837" y="135881"/>
                    <a:pt x="158016" y="103451"/>
                  </a:cubicBezTo>
                  <a:cubicBezTo>
                    <a:pt x="141982" y="100894"/>
                    <a:pt x="126064" y="98337"/>
                    <a:pt x="110262" y="94850"/>
                  </a:cubicBezTo>
                  <a:cubicBezTo>
                    <a:pt x="107590" y="92292"/>
                    <a:pt x="102245" y="87178"/>
                    <a:pt x="99573" y="84621"/>
                  </a:cubicBezTo>
                  <a:cubicBezTo>
                    <a:pt x="99457" y="92292"/>
                    <a:pt x="99225" y="107636"/>
                    <a:pt x="99108" y="115424"/>
                  </a:cubicBezTo>
                  <a:cubicBezTo>
                    <a:pt x="89232" y="100894"/>
                    <a:pt x="79589" y="86364"/>
                    <a:pt x="69713" y="71951"/>
                  </a:cubicBezTo>
                  <a:cubicBezTo>
                    <a:pt x="66808" y="83575"/>
                    <a:pt x="64136" y="95314"/>
                    <a:pt x="61580" y="107054"/>
                  </a:cubicBezTo>
                  <a:cubicBezTo>
                    <a:pt x="35321" y="83807"/>
                    <a:pt x="37877" y="119143"/>
                    <a:pt x="33462" y="138322"/>
                  </a:cubicBezTo>
                  <a:cubicBezTo>
                    <a:pt x="31835" y="120887"/>
                    <a:pt x="29976" y="103683"/>
                    <a:pt x="28350" y="86364"/>
                  </a:cubicBezTo>
                  <a:cubicBezTo>
                    <a:pt x="21262" y="85550"/>
                    <a:pt x="7087" y="83807"/>
                    <a:pt x="0" y="82877"/>
                  </a:cubicBezTo>
                  <a:cubicBezTo>
                    <a:pt x="9411" y="63117"/>
                    <a:pt x="17428" y="42659"/>
                    <a:pt x="25677" y="22434"/>
                  </a:cubicBezTo>
                  <a:cubicBezTo>
                    <a:pt x="27072" y="36847"/>
                    <a:pt x="28582" y="51261"/>
                    <a:pt x="30093" y="65790"/>
                  </a:cubicBezTo>
                  <a:cubicBezTo>
                    <a:pt x="38342" y="52190"/>
                    <a:pt x="46592" y="38591"/>
                    <a:pt x="54957" y="25107"/>
                  </a:cubicBezTo>
                  <a:cubicBezTo>
                    <a:pt x="82494" y="21969"/>
                    <a:pt x="109333" y="13948"/>
                    <a:pt x="133268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8" name="任意多边形: 形状 69"/>
            <p:cNvSpPr/>
            <p:nvPr/>
          </p:nvSpPr>
          <p:spPr>
            <a:xfrm>
              <a:off x="6531820" y="5629604"/>
              <a:ext cx="211694" cy="382769"/>
            </a:xfrm>
            <a:custGeom>
              <a:avLst/>
              <a:gdLst>
                <a:gd name="connsiteX0" fmla="*/ 46824 w 211694"/>
                <a:gd name="connsiteY0" fmla="*/ 96360 h 382769"/>
                <a:gd name="connsiteX1" fmla="*/ 72850 w 211694"/>
                <a:gd name="connsiteY1" fmla="*/ 0 h 382769"/>
                <a:gd name="connsiteX2" fmla="*/ 161618 w 211694"/>
                <a:gd name="connsiteY2" fmla="*/ 67185 h 382769"/>
                <a:gd name="connsiteX3" fmla="*/ 90627 w 211694"/>
                <a:gd name="connsiteY3" fmla="*/ 83691 h 382769"/>
                <a:gd name="connsiteX4" fmla="*/ 120255 w 211694"/>
                <a:gd name="connsiteY4" fmla="*/ 114029 h 382769"/>
                <a:gd name="connsiteX5" fmla="*/ 93299 w 211694"/>
                <a:gd name="connsiteY5" fmla="*/ 124025 h 382769"/>
                <a:gd name="connsiteX6" fmla="*/ 106661 w 211694"/>
                <a:gd name="connsiteY6" fmla="*/ 323140 h 382769"/>
                <a:gd name="connsiteX7" fmla="*/ 104337 w 211694"/>
                <a:gd name="connsiteY7" fmla="*/ 345341 h 382769"/>
                <a:gd name="connsiteX8" fmla="*/ 207744 w 211694"/>
                <a:gd name="connsiteY8" fmla="*/ 370332 h 382769"/>
                <a:gd name="connsiteX9" fmla="*/ 211695 w 211694"/>
                <a:gd name="connsiteY9" fmla="*/ 382769 h 382769"/>
                <a:gd name="connsiteX10" fmla="*/ 48218 w 211694"/>
                <a:gd name="connsiteY10" fmla="*/ 364869 h 382769"/>
                <a:gd name="connsiteX11" fmla="*/ 0 w 211694"/>
                <a:gd name="connsiteY11" fmla="*/ 310935 h 382769"/>
                <a:gd name="connsiteX12" fmla="*/ 39388 w 211694"/>
                <a:gd name="connsiteY12" fmla="*/ 239914 h 382769"/>
                <a:gd name="connsiteX13" fmla="*/ 62509 w 211694"/>
                <a:gd name="connsiteY13" fmla="*/ 297684 h 382769"/>
                <a:gd name="connsiteX14" fmla="*/ 88768 w 211694"/>
                <a:gd name="connsiteY14" fmla="*/ 336507 h 382769"/>
                <a:gd name="connsiteX15" fmla="*/ 78311 w 211694"/>
                <a:gd name="connsiteY15" fmla="*/ 137857 h 382769"/>
                <a:gd name="connsiteX16" fmla="*/ 46824 w 211694"/>
                <a:gd name="connsiteY16" fmla="*/ 96360 h 38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694" h="382769">
                  <a:moveTo>
                    <a:pt x="46824" y="96360"/>
                  </a:moveTo>
                  <a:cubicBezTo>
                    <a:pt x="40782" y="61373"/>
                    <a:pt x="49380" y="26734"/>
                    <a:pt x="72850" y="0"/>
                  </a:cubicBezTo>
                  <a:cubicBezTo>
                    <a:pt x="101432" y="23596"/>
                    <a:pt x="129782" y="47773"/>
                    <a:pt x="161618" y="67185"/>
                  </a:cubicBezTo>
                  <a:cubicBezTo>
                    <a:pt x="137567" y="71137"/>
                    <a:pt x="113981" y="77181"/>
                    <a:pt x="90627" y="83691"/>
                  </a:cubicBezTo>
                  <a:cubicBezTo>
                    <a:pt x="100386" y="93687"/>
                    <a:pt x="110379" y="103916"/>
                    <a:pt x="120255" y="114029"/>
                  </a:cubicBezTo>
                  <a:cubicBezTo>
                    <a:pt x="113516" y="116470"/>
                    <a:pt x="100038" y="121468"/>
                    <a:pt x="93299" y="124025"/>
                  </a:cubicBezTo>
                  <a:cubicBezTo>
                    <a:pt x="104802" y="189583"/>
                    <a:pt x="114561" y="256303"/>
                    <a:pt x="106661" y="323140"/>
                  </a:cubicBezTo>
                  <a:cubicBezTo>
                    <a:pt x="106080" y="328603"/>
                    <a:pt x="104918" y="339761"/>
                    <a:pt x="104337" y="345341"/>
                  </a:cubicBezTo>
                  <a:cubicBezTo>
                    <a:pt x="138380" y="355221"/>
                    <a:pt x="172888" y="363358"/>
                    <a:pt x="207744" y="370332"/>
                  </a:cubicBezTo>
                  <a:lnTo>
                    <a:pt x="211695" y="382769"/>
                  </a:lnTo>
                  <a:cubicBezTo>
                    <a:pt x="156970" y="380444"/>
                    <a:pt x="100386" y="383816"/>
                    <a:pt x="48218" y="364869"/>
                  </a:cubicBezTo>
                  <a:cubicBezTo>
                    <a:pt x="32881" y="346154"/>
                    <a:pt x="16964" y="328021"/>
                    <a:pt x="0" y="310935"/>
                  </a:cubicBezTo>
                  <a:cubicBezTo>
                    <a:pt x="2091" y="281759"/>
                    <a:pt x="11154" y="253397"/>
                    <a:pt x="39388" y="239914"/>
                  </a:cubicBezTo>
                  <a:cubicBezTo>
                    <a:pt x="46824" y="259209"/>
                    <a:pt x="54028" y="278737"/>
                    <a:pt x="62509" y="297684"/>
                  </a:cubicBezTo>
                  <a:cubicBezTo>
                    <a:pt x="69364" y="311749"/>
                    <a:pt x="79473" y="323953"/>
                    <a:pt x="88768" y="336507"/>
                  </a:cubicBezTo>
                  <a:cubicBezTo>
                    <a:pt x="94810" y="270252"/>
                    <a:pt x="92602" y="202950"/>
                    <a:pt x="78311" y="137857"/>
                  </a:cubicBezTo>
                  <a:cubicBezTo>
                    <a:pt x="74593" y="119957"/>
                    <a:pt x="58094" y="109147"/>
                    <a:pt x="46824" y="9636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9" name="任意多边形: 形状 70"/>
            <p:cNvSpPr/>
            <p:nvPr/>
          </p:nvSpPr>
          <p:spPr>
            <a:xfrm>
              <a:off x="7545213" y="5629836"/>
              <a:ext cx="184855" cy="236426"/>
            </a:xfrm>
            <a:custGeom>
              <a:avLst/>
              <a:gdLst>
                <a:gd name="connsiteX0" fmla="*/ 581 w 184855"/>
                <a:gd name="connsiteY0" fmla="*/ 51726 h 236426"/>
                <a:gd name="connsiteX1" fmla="*/ 2324 w 184855"/>
                <a:gd name="connsiteY1" fmla="*/ 0 h 236426"/>
                <a:gd name="connsiteX2" fmla="*/ 177768 w 184855"/>
                <a:gd name="connsiteY2" fmla="*/ 3371 h 236426"/>
                <a:gd name="connsiteX3" fmla="*/ 180556 w 184855"/>
                <a:gd name="connsiteY3" fmla="*/ 87643 h 236426"/>
                <a:gd name="connsiteX4" fmla="*/ 184855 w 184855"/>
                <a:gd name="connsiteY4" fmla="*/ 132510 h 236426"/>
                <a:gd name="connsiteX5" fmla="*/ 162431 w 184855"/>
                <a:gd name="connsiteY5" fmla="*/ 117865 h 236426"/>
                <a:gd name="connsiteX6" fmla="*/ 129433 w 184855"/>
                <a:gd name="connsiteY6" fmla="*/ 174240 h 236426"/>
                <a:gd name="connsiteX7" fmla="*/ 98063 w 184855"/>
                <a:gd name="connsiteY7" fmla="*/ 236427 h 236426"/>
                <a:gd name="connsiteX8" fmla="*/ 33694 w 184855"/>
                <a:gd name="connsiteY8" fmla="*/ 223292 h 236426"/>
                <a:gd name="connsiteX9" fmla="*/ 67737 w 184855"/>
                <a:gd name="connsiteY9" fmla="*/ 121468 h 236426"/>
                <a:gd name="connsiteX10" fmla="*/ 128853 w 184855"/>
                <a:gd name="connsiteY10" fmla="*/ 114261 h 236426"/>
                <a:gd name="connsiteX11" fmla="*/ 133732 w 184855"/>
                <a:gd name="connsiteY11" fmla="*/ 73578 h 236426"/>
                <a:gd name="connsiteX12" fmla="*/ 54608 w 184855"/>
                <a:gd name="connsiteY12" fmla="*/ 64163 h 236426"/>
                <a:gd name="connsiteX13" fmla="*/ 19055 w 184855"/>
                <a:gd name="connsiteY13" fmla="*/ 54283 h 236426"/>
                <a:gd name="connsiteX14" fmla="*/ 0 w 184855"/>
                <a:gd name="connsiteY14" fmla="*/ 90549 h 236426"/>
                <a:gd name="connsiteX15" fmla="*/ 581 w 184855"/>
                <a:gd name="connsiteY15" fmla="*/ 51726 h 236426"/>
                <a:gd name="connsiteX16" fmla="*/ 21495 w 184855"/>
                <a:gd name="connsiteY16" fmla="*/ 29873 h 236426"/>
                <a:gd name="connsiteX17" fmla="*/ 166265 w 184855"/>
                <a:gd name="connsiteY17" fmla="*/ 36731 h 236426"/>
                <a:gd name="connsiteX18" fmla="*/ 173236 w 184855"/>
                <a:gd name="connsiteY18" fmla="*/ 14530 h 236426"/>
                <a:gd name="connsiteX19" fmla="*/ 21495 w 184855"/>
                <a:gd name="connsiteY19" fmla="*/ 29873 h 23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4855" h="236426">
                  <a:moveTo>
                    <a:pt x="581" y="51726"/>
                  </a:moveTo>
                  <a:cubicBezTo>
                    <a:pt x="813" y="34406"/>
                    <a:pt x="1510" y="17203"/>
                    <a:pt x="2324" y="0"/>
                  </a:cubicBezTo>
                  <a:cubicBezTo>
                    <a:pt x="60418" y="5114"/>
                    <a:pt x="119325" y="-2325"/>
                    <a:pt x="177768" y="3371"/>
                  </a:cubicBezTo>
                  <a:cubicBezTo>
                    <a:pt x="178581" y="31384"/>
                    <a:pt x="177303" y="59630"/>
                    <a:pt x="180556" y="87643"/>
                  </a:cubicBezTo>
                  <a:cubicBezTo>
                    <a:pt x="181951" y="102521"/>
                    <a:pt x="183345" y="117516"/>
                    <a:pt x="184855" y="132510"/>
                  </a:cubicBezTo>
                  <a:cubicBezTo>
                    <a:pt x="179278" y="128791"/>
                    <a:pt x="168008" y="121584"/>
                    <a:pt x="162431" y="117865"/>
                  </a:cubicBezTo>
                  <a:cubicBezTo>
                    <a:pt x="151509" y="136695"/>
                    <a:pt x="140587" y="155409"/>
                    <a:pt x="129433" y="174240"/>
                  </a:cubicBezTo>
                  <a:cubicBezTo>
                    <a:pt x="95855" y="178308"/>
                    <a:pt x="94112" y="209343"/>
                    <a:pt x="98063" y="236427"/>
                  </a:cubicBezTo>
                  <a:cubicBezTo>
                    <a:pt x="76800" y="231196"/>
                    <a:pt x="55305" y="226895"/>
                    <a:pt x="33694" y="223292"/>
                  </a:cubicBezTo>
                  <a:cubicBezTo>
                    <a:pt x="57164" y="194232"/>
                    <a:pt x="87025" y="161105"/>
                    <a:pt x="67737" y="121468"/>
                  </a:cubicBezTo>
                  <a:cubicBezTo>
                    <a:pt x="87954" y="118329"/>
                    <a:pt x="108403" y="116354"/>
                    <a:pt x="128853" y="114261"/>
                  </a:cubicBezTo>
                  <a:cubicBezTo>
                    <a:pt x="130363" y="100545"/>
                    <a:pt x="131989" y="87062"/>
                    <a:pt x="133732" y="73578"/>
                  </a:cubicBezTo>
                  <a:cubicBezTo>
                    <a:pt x="107241" y="71254"/>
                    <a:pt x="80635" y="69394"/>
                    <a:pt x="54608" y="64163"/>
                  </a:cubicBezTo>
                  <a:cubicBezTo>
                    <a:pt x="42641" y="60908"/>
                    <a:pt x="30790" y="57654"/>
                    <a:pt x="19055" y="54283"/>
                  </a:cubicBezTo>
                  <a:cubicBezTo>
                    <a:pt x="12548" y="66255"/>
                    <a:pt x="5925" y="78228"/>
                    <a:pt x="0" y="90549"/>
                  </a:cubicBezTo>
                  <a:cubicBezTo>
                    <a:pt x="116" y="80901"/>
                    <a:pt x="464" y="61490"/>
                    <a:pt x="581" y="51726"/>
                  </a:cubicBezTo>
                  <a:moveTo>
                    <a:pt x="21495" y="29873"/>
                  </a:moveTo>
                  <a:cubicBezTo>
                    <a:pt x="68667" y="43473"/>
                    <a:pt x="117931" y="38242"/>
                    <a:pt x="166265" y="36731"/>
                  </a:cubicBezTo>
                  <a:cubicBezTo>
                    <a:pt x="168008" y="31152"/>
                    <a:pt x="171493" y="19993"/>
                    <a:pt x="173236" y="14530"/>
                  </a:cubicBezTo>
                  <a:cubicBezTo>
                    <a:pt x="124089" y="31733"/>
                    <a:pt x="72036" y="23829"/>
                    <a:pt x="21495" y="29873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0" name="任意多边形: 形状 71"/>
            <p:cNvSpPr/>
            <p:nvPr/>
          </p:nvSpPr>
          <p:spPr>
            <a:xfrm>
              <a:off x="6647311" y="5632510"/>
              <a:ext cx="196983" cy="366961"/>
            </a:xfrm>
            <a:custGeom>
              <a:avLst/>
              <a:gdLst>
                <a:gd name="connsiteX0" fmla="*/ 124437 w 196983"/>
                <a:gd name="connsiteY0" fmla="*/ 43589 h 366961"/>
                <a:gd name="connsiteX1" fmla="*/ 196939 w 196983"/>
                <a:gd name="connsiteY1" fmla="*/ 0 h 366961"/>
                <a:gd name="connsiteX2" fmla="*/ 195661 w 196983"/>
                <a:gd name="connsiteY2" fmla="*/ 122630 h 366961"/>
                <a:gd name="connsiteX3" fmla="*/ 178697 w 196983"/>
                <a:gd name="connsiteY3" fmla="*/ 46960 h 366961"/>
                <a:gd name="connsiteX4" fmla="*/ 153484 w 196983"/>
                <a:gd name="connsiteY4" fmla="*/ 202020 h 366961"/>
                <a:gd name="connsiteX5" fmla="*/ 138496 w 196983"/>
                <a:gd name="connsiteY5" fmla="*/ 366380 h 366961"/>
                <a:gd name="connsiteX6" fmla="*/ 118628 w 196983"/>
                <a:gd name="connsiteY6" fmla="*/ 366961 h 366961"/>
                <a:gd name="connsiteX7" fmla="*/ 72850 w 196983"/>
                <a:gd name="connsiteY7" fmla="*/ 213063 h 366961"/>
                <a:gd name="connsiteX8" fmla="*/ 44616 w 196983"/>
                <a:gd name="connsiteY8" fmla="*/ 193884 h 366961"/>
                <a:gd name="connsiteX9" fmla="*/ 0 w 196983"/>
                <a:gd name="connsiteY9" fmla="*/ 188304 h 366961"/>
                <a:gd name="connsiteX10" fmla="*/ 77962 w 196983"/>
                <a:gd name="connsiteY10" fmla="*/ 152503 h 366961"/>
                <a:gd name="connsiteX11" fmla="*/ 159410 w 196983"/>
                <a:gd name="connsiteY11" fmla="*/ 79390 h 366961"/>
                <a:gd name="connsiteX12" fmla="*/ 54957 w 196983"/>
                <a:gd name="connsiteY12" fmla="*/ 65093 h 366961"/>
                <a:gd name="connsiteX13" fmla="*/ 85166 w 196983"/>
                <a:gd name="connsiteY13" fmla="*/ 25688 h 366961"/>
                <a:gd name="connsiteX14" fmla="*/ 124437 w 196983"/>
                <a:gd name="connsiteY14" fmla="*/ 43589 h 366961"/>
                <a:gd name="connsiteX15" fmla="*/ 109682 w 196983"/>
                <a:gd name="connsiteY15" fmla="*/ 150178 h 366961"/>
                <a:gd name="connsiteX16" fmla="*/ 99689 w 196983"/>
                <a:gd name="connsiteY16" fmla="*/ 179122 h 366961"/>
                <a:gd name="connsiteX17" fmla="*/ 120603 w 196983"/>
                <a:gd name="connsiteY17" fmla="*/ 205507 h 366961"/>
                <a:gd name="connsiteX18" fmla="*/ 151625 w 196983"/>
                <a:gd name="connsiteY18" fmla="*/ 142507 h 366961"/>
                <a:gd name="connsiteX19" fmla="*/ 109682 w 196983"/>
                <a:gd name="connsiteY19" fmla="*/ 150178 h 366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6983" h="366961">
                  <a:moveTo>
                    <a:pt x="124437" y="43589"/>
                  </a:moveTo>
                  <a:cubicBezTo>
                    <a:pt x="147094" y="26734"/>
                    <a:pt x="171377" y="12205"/>
                    <a:pt x="196939" y="0"/>
                  </a:cubicBezTo>
                  <a:cubicBezTo>
                    <a:pt x="197171" y="40915"/>
                    <a:pt x="196474" y="81715"/>
                    <a:pt x="195661" y="122630"/>
                  </a:cubicBezTo>
                  <a:cubicBezTo>
                    <a:pt x="192756" y="96826"/>
                    <a:pt x="186249" y="71718"/>
                    <a:pt x="178697" y="46960"/>
                  </a:cubicBezTo>
                  <a:cubicBezTo>
                    <a:pt x="173120" y="99034"/>
                    <a:pt x="172772" y="152503"/>
                    <a:pt x="153484" y="202020"/>
                  </a:cubicBezTo>
                  <a:cubicBezTo>
                    <a:pt x="133965" y="254443"/>
                    <a:pt x="136521" y="311283"/>
                    <a:pt x="138496" y="366380"/>
                  </a:cubicBezTo>
                  <a:cubicBezTo>
                    <a:pt x="133500" y="366496"/>
                    <a:pt x="123624" y="366845"/>
                    <a:pt x="118628" y="366961"/>
                  </a:cubicBezTo>
                  <a:cubicBezTo>
                    <a:pt x="136172" y="309889"/>
                    <a:pt x="100503" y="259442"/>
                    <a:pt x="72850" y="213063"/>
                  </a:cubicBezTo>
                  <a:cubicBezTo>
                    <a:pt x="67040" y="202136"/>
                    <a:pt x="54957" y="198417"/>
                    <a:pt x="44616" y="193884"/>
                  </a:cubicBezTo>
                  <a:cubicBezTo>
                    <a:pt x="29744" y="191559"/>
                    <a:pt x="14872" y="189932"/>
                    <a:pt x="0" y="188304"/>
                  </a:cubicBezTo>
                  <a:cubicBezTo>
                    <a:pt x="27652" y="180865"/>
                    <a:pt x="66227" y="185050"/>
                    <a:pt x="77962" y="152503"/>
                  </a:cubicBezTo>
                  <a:cubicBezTo>
                    <a:pt x="93648" y="116818"/>
                    <a:pt x="124089" y="93920"/>
                    <a:pt x="159410" y="79390"/>
                  </a:cubicBezTo>
                  <a:cubicBezTo>
                    <a:pt x="124786" y="73346"/>
                    <a:pt x="89929" y="68464"/>
                    <a:pt x="54957" y="65093"/>
                  </a:cubicBezTo>
                  <a:cubicBezTo>
                    <a:pt x="64949" y="51958"/>
                    <a:pt x="75057" y="38823"/>
                    <a:pt x="85166" y="25688"/>
                  </a:cubicBezTo>
                  <a:cubicBezTo>
                    <a:pt x="98179" y="31617"/>
                    <a:pt x="111308" y="37661"/>
                    <a:pt x="124437" y="43589"/>
                  </a:cubicBezTo>
                  <a:moveTo>
                    <a:pt x="109682" y="150178"/>
                  </a:moveTo>
                  <a:cubicBezTo>
                    <a:pt x="107241" y="157385"/>
                    <a:pt x="102245" y="171915"/>
                    <a:pt x="99689" y="179122"/>
                  </a:cubicBezTo>
                  <a:cubicBezTo>
                    <a:pt x="104918" y="185747"/>
                    <a:pt x="115375" y="198882"/>
                    <a:pt x="120603" y="205507"/>
                  </a:cubicBezTo>
                  <a:cubicBezTo>
                    <a:pt x="141401" y="190861"/>
                    <a:pt x="145235" y="165289"/>
                    <a:pt x="151625" y="142507"/>
                  </a:cubicBezTo>
                  <a:cubicBezTo>
                    <a:pt x="137683" y="144948"/>
                    <a:pt x="123624" y="147505"/>
                    <a:pt x="109682" y="150178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1" name="任意多边形: 形状 72"/>
            <p:cNvSpPr/>
            <p:nvPr/>
          </p:nvSpPr>
          <p:spPr>
            <a:xfrm>
              <a:off x="6079616" y="5664940"/>
              <a:ext cx="415720" cy="212365"/>
            </a:xfrm>
            <a:custGeom>
              <a:avLst/>
              <a:gdLst>
                <a:gd name="connsiteX0" fmla="*/ 366341 w 415720"/>
                <a:gd name="connsiteY0" fmla="*/ 13949 h 212365"/>
                <a:gd name="connsiteX1" fmla="*/ 406077 w 415720"/>
                <a:gd name="connsiteY1" fmla="*/ 0 h 212365"/>
                <a:gd name="connsiteX2" fmla="*/ 415721 w 415720"/>
                <a:gd name="connsiteY2" fmla="*/ 187375 h 212365"/>
                <a:gd name="connsiteX3" fmla="*/ 384350 w 415720"/>
                <a:gd name="connsiteY3" fmla="*/ 106938 h 212365"/>
                <a:gd name="connsiteX4" fmla="*/ 332530 w 415720"/>
                <a:gd name="connsiteY4" fmla="*/ 105544 h 212365"/>
                <a:gd name="connsiteX5" fmla="*/ 298255 w 415720"/>
                <a:gd name="connsiteY5" fmla="*/ 173426 h 212365"/>
                <a:gd name="connsiteX6" fmla="*/ 127342 w 415720"/>
                <a:gd name="connsiteY6" fmla="*/ 191908 h 212365"/>
                <a:gd name="connsiteX7" fmla="*/ 116769 w 415720"/>
                <a:gd name="connsiteY7" fmla="*/ 121468 h 212365"/>
                <a:gd name="connsiteX8" fmla="*/ 112005 w 415720"/>
                <a:gd name="connsiteY8" fmla="*/ 212366 h 212365"/>
                <a:gd name="connsiteX9" fmla="*/ 79240 w 415720"/>
                <a:gd name="connsiteY9" fmla="*/ 209460 h 212365"/>
                <a:gd name="connsiteX10" fmla="*/ 13478 w 415720"/>
                <a:gd name="connsiteY10" fmla="*/ 163662 h 212365"/>
                <a:gd name="connsiteX11" fmla="*/ 0 w 415720"/>
                <a:gd name="connsiteY11" fmla="*/ 134371 h 212365"/>
                <a:gd name="connsiteX12" fmla="*/ 80983 w 415720"/>
                <a:gd name="connsiteY12" fmla="*/ 122166 h 212365"/>
                <a:gd name="connsiteX13" fmla="*/ 142679 w 415720"/>
                <a:gd name="connsiteY13" fmla="*/ 70905 h 212365"/>
                <a:gd name="connsiteX14" fmla="*/ 162896 w 415720"/>
                <a:gd name="connsiteY14" fmla="*/ 106241 h 212365"/>
                <a:gd name="connsiteX15" fmla="*/ 222965 w 415720"/>
                <a:gd name="connsiteY15" fmla="*/ 78577 h 212365"/>
                <a:gd name="connsiteX16" fmla="*/ 251547 w 415720"/>
                <a:gd name="connsiteY16" fmla="*/ 131929 h 212365"/>
                <a:gd name="connsiteX17" fmla="*/ 301392 w 415720"/>
                <a:gd name="connsiteY17" fmla="*/ 21155 h 212365"/>
                <a:gd name="connsiteX18" fmla="*/ 366341 w 415720"/>
                <a:gd name="connsiteY18" fmla="*/ 13949 h 212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5720" h="212365">
                  <a:moveTo>
                    <a:pt x="366341" y="13949"/>
                  </a:moveTo>
                  <a:cubicBezTo>
                    <a:pt x="379703" y="9764"/>
                    <a:pt x="392832" y="4766"/>
                    <a:pt x="406077" y="0"/>
                  </a:cubicBezTo>
                  <a:cubicBezTo>
                    <a:pt x="396782" y="63001"/>
                    <a:pt x="411654" y="124839"/>
                    <a:pt x="415721" y="187375"/>
                  </a:cubicBezTo>
                  <a:cubicBezTo>
                    <a:pt x="400733" y="162500"/>
                    <a:pt x="390392" y="135300"/>
                    <a:pt x="384350" y="106938"/>
                  </a:cubicBezTo>
                  <a:cubicBezTo>
                    <a:pt x="367038" y="106357"/>
                    <a:pt x="349726" y="105892"/>
                    <a:pt x="332530" y="105544"/>
                  </a:cubicBezTo>
                  <a:cubicBezTo>
                    <a:pt x="321144" y="128210"/>
                    <a:pt x="309641" y="150760"/>
                    <a:pt x="298255" y="173426"/>
                  </a:cubicBezTo>
                  <a:cubicBezTo>
                    <a:pt x="240626" y="155991"/>
                    <a:pt x="183345" y="180633"/>
                    <a:pt x="127342" y="191908"/>
                  </a:cubicBezTo>
                  <a:cubicBezTo>
                    <a:pt x="124089" y="168312"/>
                    <a:pt x="120719" y="144832"/>
                    <a:pt x="116769" y="121468"/>
                  </a:cubicBezTo>
                  <a:cubicBezTo>
                    <a:pt x="110960" y="151341"/>
                    <a:pt x="110495" y="181912"/>
                    <a:pt x="112005" y="212366"/>
                  </a:cubicBezTo>
                  <a:cubicBezTo>
                    <a:pt x="101084" y="211320"/>
                    <a:pt x="90162" y="210274"/>
                    <a:pt x="79240" y="209460"/>
                  </a:cubicBezTo>
                  <a:cubicBezTo>
                    <a:pt x="59953" y="190629"/>
                    <a:pt x="39736" y="171799"/>
                    <a:pt x="13478" y="163662"/>
                  </a:cubicBezTo>
                  <a:cubicBezTo>
                    <a:pt x="8947" y="153898"/>
                    <a:pt x="4415" y="144018"/>
                    <a:pt x="0" y="134371"/>
                  </a:cubicBezTo>
                  <a:cubicBezTo>
                    <a:pt x="27072" y="132743"/>
                    <a:pt x="55306" y="132162"/>
                    <a:pt x="80983" y="122166"/>
                  </a:cubicBezTo>
                  <a:cubicBezTo>
                    <a:pt x="104221" y="108566"/>
                    <a:pt x="122811" y="88689"/>
                    <a:pt x="142679" y="70905"/>
                  </a:cubicBezTo>
                  <a:cubicBezTo>
                    <a:pt x="149418" y="82645"/>
                    <a:pt x="156041" y="94385"/>
                    <a:pt x="162896" y="106241"/>
                  </a:cubicBezTo>
                  <a:cubicBezTo>
                    <a:pt x="182880" y="96942"/>
                    <a:pt x="202864" y="87759"/>
                    <a:pt x="222965" y="78577"/>
                  </a:cubicBezTo>
                  <a:cubicBezTo>
                    <a:pt x="232492" y="96245"/>
                    <a:pt x="242136" y="114029"/>
                    <a:pt x="251547" y="131929"/>
                  </a:cubicBezTo>
                  <a:cubicBezTo>
                    <a:pt x="263863" y="93804"/>
                    <a:pt x="269208" y="48587"/>
                    <a:pt x="301392" y="21155"/>
                  </a:cubicBezTo>
                  <a:cubicBezTo>
                    <a:pt x="322654" y="16157"/>
                    <a:pt x="344846" y="18133"/>
                    <a:pt x="366341" y="13949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2" name="任意多边形: 形状 73"/>
            <p:cNvSpPr/>
            <p:nvPr/>
          </p:nvSpPr>
          <p:spPr>
            <a:xfrm>
              <a:off x="7156912" y="5676099"/>
              <a:ext cx="234487" cy="213411"/>
            </a:xfrm>
            <a:custGeom>
              <a:avLst/>
              <a:gdLst>
                <a:gd name="connsiteX0" fmla="*/ 204840 w 234487"/>
                <a:gd name="connsiteY0" fmla="*/ 0 h 213411"/>
                <a:gd name="connsiteX1" fmla="*/ 234235 w 234487"/>
                <a:gd name="connsiteY1" fmla="*/ 43473 h 213411"/>
                <a:gd name="connsiteX2" fmla="*/ 157900 w 234487"/>
                <a:gd name="connsiteY2" fmla="*/ 163895 h 213411"/>
                <a:gd name="connsiteX3" fmla="*/ 181951 w 234487"/>
                <a:gd name="connsiteY3" fmla="*/ 189932 h 213411"/>
                <a:gd name="connsiteX4" fmla="*/ 36832 w 234487"/>
                <a:gd name="connsiteY4" fmla="*/ 213411 h 213411"/>
                <a:gd name="connsiteX5" fmla="*/ 72269 w 234487"/>
                <a:gd name="connsiteY5" fmla="*/ 128791 h 213411"/>
                <a:gd name="connsiteX6" fmla="*/ 179627 w 234487"/>
                <a:gd name="connsiteY6" fmla="*/ 93455 h 213411"/>
                <a:gd name="connsiteX7" fmla="*/ 153484 w 234487"/>
                <a:gd name="connsiteY7" fmla="*/ 72183 h 213411"/>
                <a:gd name="connsiteX8" fmla="*/ 118512 w 234487"/>
                <a:gd name="connsiteY8" fmla="*/ 125420 h 213411"/>
                <a:gd name="connsiteX9" fmla="*/ 114213 w 234487"/>
                <a:gd name="connsiteY9" fmla="*/ 64744 h 213411"/>
                <a:gd name="connsiteX10" fmla="*/ 103988 w 234487"/>
                <a:gd name="connsiteY10" fmla="*/ 122630 h 213411"/>
                <a:gd name="connsiteX11" fmla="*/ 17660 w 234487"/>
                <a:gd name="connsiteY11" fmla="*/ 76949 h 213411"/>
                <a:gd name="connsiteX12" fmla="*/ 0 w 234487"/>
                <a:gd name="connsiteY12" fmla="*/ 41148 h 213411"/>
                <a:gd name="connsiteX13" fmla="*/ 38342 w 234487"/>
                <a:gd name="connsiteY13" fmla="*/ 20109 h 213411"/>
                <a:gd name="connsiteX14" fmla="*/ 56932 w 234487"/>
                <a:gd name="connsiteY14" fmla="*/ 77646 h 213411"/>
                <a:gd name="connsiteX15" fmla="*/ 58210 w 234487"/>
                <a:gd name="connsiteY15" fmla="*/ 26851 h 213411"/>
                <a:gd name="connsiteX16" fmla="*/ 122114 w 234487"/>
                <a:gd name="connsiteY16" fmla="*/ 22550 h 213411"/>
                <a:gd name="connsiteX17" fmla="*/ 135127 w 234487"/>
                <a:gd name="connsiteY17" fmla="*/ 10926 h 213411"/>
                <a:gd name="connsiteX18" fmla="*/ 163477 w 234487"/>
                <a:gd name="connsiteY18" fmla="*/ 14413 h 213411"/>
                <a:gd name="connsiteX19" fmla="*/ 168589 w 234487"/>
                <a:gd name="connsiteY19" fmla="*/ 66371 h 213411"/>
                <a:gd name="connsiteX20" fmla="*/ 196706 w 234487"/>
                <a:gd name="connsiteY20" fmla="*/ 35104 h 213411"/>
                <a:gd name="connsiteX21" fmla="*/ 204840 w 234487"/>
                <a:gd name="connsiteY21" fmla="*/ 0 h 21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34487" h="213411">
                  <a:moveTo>
                    <a:pt x="204840" y="0"/>
                  </a:moveTo>
                  <a:cubicBezTo>
                    <a:pt x="214716" y="14413"/>
                    <a:pt x="224359" y="28943"/>
                    <a:pt x="234235" y="43473"/>
                  </a:cubicBezTo>
                  <a:cubicBezTo>
                    <a:pt x="238534" y="97058"/>
                    <a:pt x="186831" y="126234"/>
                    <a:pt x="157900" y="163895"/>
                  </a:cubicBezTo>
                  <a:cubicBezTo>
                    <a:pt x="163942" y="170404"/>
                    <a:pt x="176025" y="183422"/>
                    <a:pt x="181951" y="189932"/>
                  </a:cubicBezTo>
                  <a:cubicBezTo>
                    <a:pt x="136637" y="212017"/>
                    <a:pt x="86095" y="211900"/>
                    <a:pt x="36832" y="213411"/>
                  </a:cubicBezTo>
                  <a:cubicBezTo>
                    <a:pt x="40666" y="182260"/>
                    <a:pt x="47521" y="150295"/>
                    <a:pt x="72269" y="128791"/>
                  </a:cubicBezTo>
                  <a:cubicBezTo>
                    <a:pt x="111541" y="157501"/>
                    <a:pt x="159294" y="132045"/>
                    <a:pt x="179627" y="93455"/>
                  </a:cubicBezTo>
                  <a:cubicBezTo>
                    <a:pt x="173120" y="88108"/>
                    <a:pt x="159991" y="77530"/>
                    <a:pt x="153484" y="72183"/>
                  </a:cubicBezTo>
                  <a:cubicBezTo>
                    <a:pt x="141866" y="89968"/>
                    <a:pt x="130131" y="107635"/>
                    <a:pt x="118512" y="125420"/>
                  </a:cubicBezTo>
                  <a:cubicBezTo>
                    <a:pt x="117001" y="105078"/>
                    <a:pt x="115607" y="84853"/>
                    <a:pt x="114213" y="64744"/>
                  </a:cubicBezTo>
                  <a:cubicBezTo>
                    <a:pt x="110727" y="83923"/>
                    <a:pt x="107358" y="103219"/>
                    <a:pt x="103988" y="122630"/>
                  </a:cubicBezTo>
                  <a:cubicBezTo>
                    <a:pt x="74128" y="109612"/>
                    <a:pt x="45894" y="93106"/>
                    <a:pt x="17660" y="76949"/>
                  </a:cubicBezTo>
                  <a:cubicBezTo>
                    <a:pt x="11735" y="64977"/>
                    <a:pt x="5809" y="53004"/>
                    <a:pt x="0" y="41148"/>
                  </a:cubicBezTo>
                  <a:cubicBezTo>
                    <a:pt x="12664" y="33941"/>
                    <a:pt x="25445" y="26967"/>
                    <a:pt x="38342" y="20109"/>
                  </a:cubicBezTo>
                  <a:cubicBezTo>
                    <a:pt x="44500" y="39288"/>
                    <a:pt x="50774" y="58467"/>
                    <a:pt x="56932" y="77646"/>
                  </a:cubicBezTo>
                  <a:cubicBezTo>
                    <a:pt x="57397" y="60676"/>
                    <a:pt x="57862" y="43705"/>
                    <a:pt x="58210" y="26851"/>
                  </a:cubicBezTo>
                  <a:cubicBezTo>
                    <a:pt x="79473" y="31965"/>
                    <a:pt x="102478" y="34638"/>
                    <a:pt x="122114" y="22550"/>
                  </a:cubicBezTo>
                  <a:cubicBezTo>
                    <a:pt x="125367" y="19644"/>
                    <a:pt x="131874" y="13832"/>
                    <a:pt x="135127" y="10926"/>
                  </a:cubicBezTo>
                  <a:cubicBezTo>
                    <a:pt x="142214" y="11856"/>
                    <a:pt x="156389" y="13600"/>
                    <a:pt x="163477" y="14413"/>
                  </a:cubicBezTo>
                  <a:cubicBezTo>
                    <a:pt x="165103" y="31733"/>
                    <a:pt x="166962" y="48936"/>
                    <a:pt x="168589" y="66371"/>
                  </a:cubicBezTo>
                  <a:cubicBezTo>
                    <a:pt x="173004" y="47192"/>
                    <a:pt x="170448" y="11856"/>
                    <a:pt x="196706" y="35104"/>
                  </a:cubicBezTo>
                  <a:cubicBezTo>
                    <a:pt x="199262" y="23363"/>
                    <a:pt x="201935" y="11624"/>
                    <a:pt x="204840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3" name="任意多边形: 形状 74"/>
            <p:cNvSpPr/>
            <p:nvPr/>
          </p:nvSpPr>
          <p:spPr>
            <a:xfrm>
              <a:off x="6784475" y="5679469"/>
              <a:ext cx="58496" cy="319420"/>
            </a:xfrm>
            <a:custGeom>
              <a:avLst/>
              <a:gdLst>
                <a:gd name="connsiteX0" fmla="*/ 41533 w 58496"/>
                <a:gd name="connsiteY0" fmla="*/ 0 h 319420"/>
                <a:gd name="connsiteX1" fmla="*/ 58497 w 58496"/>
                <a:gd name="connsiteY1" fmla="*/ 75671 h 319420"/>
                <a:gd name="connsiteX2" fmla="*/ 57219 w 58496"/>
                <a:gd name="connsiteY2" fmla="*/ 101359 h 319420"/>
                <a:gd name="connsiteX3" fmla="*/ 37002 w 58496"/>
                <a:gd name="connsiteY3" fmla="*/ 318374 h 319420"/>
                <a:gd name="connsiteX4" fmla="*/ 1332 w 58496"/>
                <a:gd name="connsiteY4" fmla="*/ 319421 h 319420"/>
                <a:gd name="connsiteX5" fmla="*/ 16321 w 58496"/>
                <a:gd name="connsiteY5" fmla="*/ 155061 h 319420"/>
                <a:gd name="connsiteX6" fmla="*/ 41533 w 58496"/>
                <a:gd name="connsiteY6" fmla="*/ 0 h 31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496" h="319420">
                  <a:moveTo>
                    <a:pt x="41533" y="0"/>
                  </a:moveTo>
                  <a:cubicBezTo>
                    <a:pt x="49086" y="24759"/>
                    <a:pt x="55592" y="49866"/>
                    <a:pt x="58497" y="75671"/>
                  </a:cubicBezTo>
                  <a:cubicBezTo>
                    <a:pt x="58148" y="82064"/>
                    <a:pt x="57567" y="94966"/>
                    <a:pt x="57219" y="101359"/>
                  </a:cubicBezTo>
                  <a:cubicBezTo>
                    <a:pt x="39210" y="172264"/>
                    <a:pt x="41069" y="245842"/>
                    <a:pt x="37002" y="318374"/>
                  </a:cubicBezTo>
                  <a:cubicBezTo>
                    <a:pt x="28056" y="318607"/>
                    <a:pt x="10163" y="319188"/>
                    <a:pt x="1332" y="319421"/>
                  </a:cubicBezTo>
                  <a:cubicBezTo>
                    <a:pt x="-643" y="264324"/>
                    <a:pt x="-3199" y="207484"/>
                    <a:pt x="16321" y="155061"/>
                  </a:cubicBezTo>
                  <a:cubicBezTo>
                    <a:pt x="35608" y="105544"/>
                    <a:pt x="35956" y="52074"/>
                    <a:pt x="41533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4" name="任意多边形: 形状 75"/>
            <p:cNvSpPr/>
            <p:nvPr/>
          </p:nvSpPr>
          <p:spPr>
            <a:xfrm>
              <a:off x="6994249" y="5684605"/>
              <a:ext cx="149533" cy="105987"/>
            </a:xfrm>
            <a:custGeom>
              <a:avLst/>
              <a:gdLst>
                <a:gd name="connsiteX0" fmla="*/ 7552 w 149533"/>
                <a:gd name="connsiteY0" fmla="*/ 327 h 105987"/>
                <a:gd name="connsiteX1" fmla="*/ 149534 w 149533"/>
                <a:gd name="connsiteY1" fmla="*/ 40081 h 105987"/>
                <a:gd name="connsiteX2" fmla="*/ 61115 w 149533"/>
                <a:gd name="connsiteY2" fmla="*/ 105987 h 105987"/>
                <a:gd name="connsiteX3" fmla="*/ 19520 w 149533"/>
                <a:gd name="connsiteY3" fmla="*/ 88552 h 105987"/>
                <a:gd name="connsiteX4" fmla="*/ 21030 w 149533"/>
                <a:gd name="connsiteY4" fmla="*/ 50542 h 105987"/>
                <a:gd name="connsiteX5" fmla="*/ 0 w 149533"/>
                <a:gd name="connsiteY5" fmla="*/ 51123 h 105987"/>
                <a:gd name="connsiteX6" fmla="*/ 7552 w 149533"/>
                <a:gd name="connsiteY6" fmla="*/ 327 h 10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533" h="105987">
                  <a:moveTo>
                    <a:pt x="7552" y="327"/>
                  </a:moveTo>
                  <a:cubicBezTo>
                    <a:pt x="58443" y="-3159"/>
                    <a:pt x="103872" y="21948"/>
                    <a:pt x="149534" y="40081"/>
                  </a:cubicBezTo>
                  <a:cubicBezTo>
                    <a:pt x="125251" y="68443"/>
                    <a:pt x="93067" y="87273"/>
                    <a:pt x="61115" y="105987"/>
                  </a:cubicBezTo>
                  <a:cubicBezTo>
                    <a:pt x="47289" y="99943"/>
                    <a:pt x="33346" y="94247"/>
                    <a:pt x="19520" y="88552"/>
                  </a:cubicBezTo>
                  <a:cubicBezTo>
                    <a:pt x="19868" y="75766"/>
                    <a:pt x="20449" y="63096"/>
                    <a:pt x="21030" y="50542"/>
                  </a:cubicBezTo>
                  <a:cubicBezTo>
                    <a:pt x="15802" y="50658"/>
                    <a:pt x="5345" y="51007"/>
                    <a:pt x="0" y="51123"/>
                  </a:cubicBezTo>
                  <a:cubicBezTo>
                    <a:pt x="3021" y="34153"/>
                    <a:pt x="5112" y="17182"/>
                    <a:pt x="7552" y="327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5" name="任意多边形: 形状 76"/>
            <p:cNvSpPr/>
            <p:nvPr/>
          </p:nvSpPr>
          <p:spPr>
            <a:xfrm>
              <a:off x="7314812" y="5688769"/>
              <a:ext cx="126180" cy="177261"/>
            </a:xfrm>
            <a:custGeom>
              <a:avLst/>
              <a:gdLst>
                <a:gd name="connsiteX0" fmla="*/ 76800 w 126180"/>
                <a:gd name="connsiteY0" fmla="*/ 0 h 177261"/>
                <a:gd name="connsiteX1" fmla="*/ 87490 w 126180"/>
                <a:gd name="connsiteY1" fmla="*/ 10229 h 177261"/>
                <a:gd name="connsiteX2" fmla="*/ 102013 w 126180"/>
                <a:gd name="connsiteY2" fmla="*/ 115075 h 177261"/>
                <a:gd name="connsiteX3" fmla="*/ 126180 w 126180"/>
                <a:gd name="connsiteY3" fmla="*/ 118795 h 177261"/>
                <a:gd name="connsiteX4" fmla="*/ 50426 w 126180"/>
                <a:gd name="connsiteY4" fmla="*/ 168776 h 177261"/>
                <a:gd name="connsiteX5" fmla="*/ 24051 w 126180"/>
                <a:gd name="connsiteY5" fmla="*/ 177262 h 177261"/>
                <a:gd name="connsiteX6" fmla="*/ 0 w 126180"/>
                <a:gd name="connsiteY6" fmla="*/ 151225 h 177261"/>
                <a:gd name="connsiteX7" fmla="*/ 76336 w 126180"/>
                <a:gd name="connsiteY7" fmla="*/ 30803 h 177261"/>
                <a:gd name="connsiteX8" fmla="*/ 76800 w 126180"/>
                <a:gd name="connsiteY8" fmla="*/ 0 h 17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180" h="177261">
                  <a:moveTo>
                    <a:pt x="76800" y="0"/>
                  </a:moveTo>
                  <a:cubicBezTo>
                    <a:pt x="79473" y="2557"/>
                    <a:pt x="84818" y="7672"/>
                    <a:pt x="87490" y="10229"/>
                  </a:cubicBezTo>
                  <a:cubicBezTo>
                    <a:pt x="92137" y="45216"/>
                    <a:pt x="95971" y="80320"/>
                    <a:pt x="102013" y="115075"/>
                  </a:cubicBezTo>
                  <a:cubicBezTo>
                    <a:pt x="108055" y="116005"/>
                    <a:pt x="120138" y="117864"/>
                    <a:pt x="126180" y="118795"/>
                  </a:cubicBezTo>
                  <a:cubicBezTo>
                    <a:pt x="103524" y="139020"/>
                    <a:pt x="77381" y="154828"/>
                    <a:pt x="50426" y="168776"/>
                  </a:cubicBezTo>
                  <a:cubicBezTo>
                    <a:pt x="43803" y="170869"/>
                    <a:pt x="30674" y="175170"/>
                    <a:pt x="24051" y="177262"/>
                  </a:cubicBezTo>
                  <a:cubicBezTo>
                    <a:pt x="18125" y="170753"/>
                    <a:pt x="6042" y="157734"/>
                    <a:pt x="0" y="151225"/>
                  </a:cubicBezTo>
                  <a:cubicBezTo>
                    <a:pt x="28931" y="113564"/>
                    <a:pt x="80635" y="84388"/>
                    <a:pt x="76336" y="30803"/>
                  </a:cubicBezTo>
                  <a:cubicBezTo>
                    <a:pt x="76452" y="23015"/>
                    <a:pt x="76684" y="7672"/>
                    <a:pt x="76800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6" name="任意多边形: 形状 77"/>
            <p:cNvSpPr/>
            <p:nvPr/>
          </p:nvSpPr>
          <p:spPr>
            <a:xfrm>
              <a:off x="7541146" y="5684119"/>
              <a:ext cx="59488" cy="91827"/>
            </a:xfrm>
            <a:custGeom>
              <a:avLst/>
              <a:gdLst>
                <a:gd name="connsiteX0" fmla="*/ 23121 w 59488"/>
                <a:gd name="connsiteY0" fmla="*/ 0 h 91827"/>
                <a:gd name="connsiteX1" fmla="*/ 58675 w 59488"/>
                <a:gd name="connsiteY1" fmla="*/ 9880 h 91827"/>
                <a:gd name="connsiteX2" fmla="*/ 59488 w 59488"/>
                <a:gd name="connsiteY2" fmla="*/ 70091 h 91827"/>
                <a:gd name="connsiteX3" fmla="*/ 18358 w 59488"/>
                <a:gd name="connsiteY3" fmla="*/ 91827 h 91827"/>
                <a:gd name="connsiteX4" fmla="*/ 0 w 59488"/>
                <a:gd name="connsiteY4" fmla="*/ 63698 h 91827"/>
                <a:gd name="connsiteX5" fmla="*/ 4067 w 59488"/>
                <a:gd name="connsiteY5" fmla="*/ 36266 h 91827"/>
                <a:gd name="connsiteX6" fmla="*/ 23121 w 59488"/>
                <a:gd name="connsiteY6" fmla="*/ 0 h 9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488" h="91827">
                  <a:moveTo>
                    <a:pt x="23121" y="0"/>
                  </a:moveTo>
                  <a:cubicBezTo>
                    <a:pt x="34856" y="3371"/>
                    <a:pt x="46707" y="6625"/>
                    <a:pt x="58675" y="9880"/>
                  </a:cubicBezTo>
                  <a:cubicBezTo>
                    <a:pt x="58559" y="29873"/>
                    <a:pt x="58791" y="49982"/>
                    <a:pt x="59488" y="70091"/>
                  </a:cubicBezTo>
                  <a:cubicBezTo>
                    <a:pt x="45546" y="76949"/>
                    <a:pt x="31952" y="84504"/>
                    <a:pt x="18358" y="91827"/>
                  </a:cubicBezTo>
                  <a:cubicBezTo>
                    <a:pt x="13710" y="84853"/>
                    <a:pt x="4531" y="70672"/>
                    <a:pt x="0" y="63698"/>
                  </a:cubicBezTo>
                  <a:cubicBezTo>
                    <a:pt x="1046" y="56840"/>
                    <a:pt x="3021" y="43124"/>
                    <a:pt x="4067" y="36266"/>
                  </a:cubicBezTo>
                  <a:cubicBezTo>
                    <a:pt x="9992" y="23945"/>
                    <a:pt x="16615" y="11972"/>
                    <a:pt x="23121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7" name="任意多边形: 形状 78"/>
            <p:cNvSpPr/>
            <p:nvPr/>
          </p:nvSpPr>
          <p:spPr>
            <a:xfrm>
              <a:off x="6622447" y="5696789"/>
              <a:ext cx="184274" cy="255954"/>
            </a:xfrm>
            <a:custGeom>
              <a:avLst/>
              <a:gdLst>
                <a:gd name="connsiteX0" fmla="*/ 0 w 184274"/>
                <a:gd name="connsiteY0" fmla="*/ 16505 h 255954"/>
                <a:gd name="connsiteX1" fmla="*/ 70991 w 184274"/>
                <a:gd name="connsiteY1" fmla="*/ 0 h 255954"/>
                <a:gd name="connsiteX2" fmla="*/ 79821 w 184274"/>
                <a:gd name="connsiteY2" fmla="*/ 814 h 255954"/>
                <a:gd name="connsiteX3" fmla="*/ 184274 w 184274"/>
                <a:gd name="connsiteY3" fmla="*/ 15111 h 255954"/>
                <a:gd name="connsiteX4" fmla="*/ 102827 w 184274"/>
                <a:gd name="connsiteY4" fmla="*/ 88224 h 255954"/>
                <a:gd name="connsiteX5" fmla="*/ 24864 w 184274"/>
                <a:gd name="connsiteY5" fmla="*/ 124025 h 255954"/>
                <a:gd name="connsiteX6" fmla="*/ 69481 w 184274"/>
                <a:gd name="connsiteY6" fmla="*/ 129605 h 255954"/>
                <a:gd name="connsiteX7" fmla="*/ 16034 w 184274"/>
                <a:gd name="connsiteY7" fmla="*/ 255954 h 255954"/>
                <a:gd name="connsiteX8" fmla="*/ 2672 w 184274"/>
                <a:gd name="connsiteY8" fmla="*/ 56840 h 255954"/>
                <a:gd name="connsiteX9" fmla="*/ 29628 w 184274"/>
                <a:gd name="connsiteY9" fmla="*/ 46844 h 255954"/>
                <a:gd name="connsiteX10" fmla="*/ 0 w 184274"/>
                <a:gd name="connsiteY10" fmla="*/ 16505 h 255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274" h="255954">
                  <a:moveTo>
                    <a:pt x="0" y="16505"/>
                  </a:moveTo>
                  <a:cubicBezTo>
                    <a:pt x="23354" y="9996"/>
                    <a:pt x="46940" y="3952"/>
                    <a:pt x="70991" y="0"/>
                  </a:cubicBezTo>
                  <a:lnTo>
                    <a:pt x="79821" y="814"/>
                  </a:lnTo>
                  <a:cubicBezTo>
                    <a:pt x="114794" y="4184"/>
                    <a:pt x="149650" y="9066"/>
                    <a:pt x="184274" y="15111"/>
                  </a:cubicBezTo>
                  <a:cubicBezTo>
                    <a:pt x="148953" y="29640"/>
                    <a:pt x="118512" y="52539"/>
                    <a:pt x="102827" y="88224"/>
                  </a:cubicBezTo>
                  <a:cubicBezTo>
                    <a:pt x="91091" y="120770"/>
                    <a:pt x="52517" y="116586"/>
                    <a:pt x="24864" y="124025"/>
                  </a:cubicBezTo>
                  <a:cubicBezTo>
                    <a:pt x="39736" y="125652"/>
                    <a:pt x="54609" y="127280"/>
                    <a:pt x="69481" y="129605"/>
                  </a:cubicBezTo>
                  <a:cubicBezTo>
                    <a:pt x="43454" y="167614"/>
                    <a:pt x="23354" y="210041"/>
                    <a:pt x="16034" y="255954"/>
                  </a:cubicBezTo>
                  <a:cubicBezTo>
                    <a:pt x="23935" y="189118"/>
                    <a:pt x="14175" y="122398"/>
                    <a:pt x="2672" y="56840"/>
                  </a:cubicBezTo>
                  <a:cubicBezTo>
                    <a:pt x="9411" y="54283"/>
                    <a:pt x="22889" y="49284"/>
                    <a:pt x="29628" y="46844"/>
                  </a:cubicBezTo>
                  <a:cubicBezTo>
                    <a:pt x="19752" y="36731"/>
                    <a:pt x="9760" y="26502"/>
                    <a:pt x="0" y="16505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8" name="任意多边形: 形状 79"/>
            <p:cNvSpPr/>
            <p:nvPr/>
          </p:nvSpPr>
          <p:spPr>
            <a:xfrm>
              <a:off x="6926163" y="5694115"/>
              <a:ext cx="122810" cy="186096"/>
            </a:xfrm>
            <a:custGeom>
              <a:avLst/>
              <a:gdLst>
                <a:gd name="connsiteX0" fmla="*/ 7204 w 122810"/>
                <a:gd name="connsiteY0" fmla="*/ 0 h 186096"/>
                <a:gd name="connsiteX1" fmla="*/ 63787 w 122810"/>
                <a:gd name="connsiteY1" fmla="*/ 46960 h 186096"/>
                <a:gd name="connsiteX2" fmla="*/ 8017 w 122810"/>
                <a:gd name="connsiteY2" fmla="*/ 98685 h 186096"/>
                <a:gd name="connsiteX3" fmla="*/ 122811 w 122810"/>
                <a:gd name="connsiteY3" fmla="*/ 160640 h 186096"/>
                <a:gd name="connsiteX4" fmla="*/ 0 w 122810"/>
                <a:gd name="connsiteY4" fmla="*/ 186096 h 186096"/>
                <a:gd name="connsiteX5" fmla="*/ 7204 w 122810"/>
                <a:gd name="connsiteY5" fmla="*/ 0 h 18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810" h="186096">
                  <a:moveTo>
                    <a:pt x="7204" y="0"/>
                  </a:moveTo>
                  <a:cubicBezTo>
                    <a:pt x="28466" y="12437"/>
                    <a:pt x="47985" y="27781"/>
                    <a:pt x="63787" y="46960"/>
                  </a:cubicBezTo>
                  <a:cubicBezTo>
                    <a:pt x="45894" y="64861"/>
                    <a:pt x="26839" y="81599"/>
                    <a:pt x="8017" y="98685"/>
                  </a:cubicBezTo>
                  <a:cubicBezTo>
                    <a:pt x="45894" y="119957"/>
                    <a:pt x="83888" y="141228"/>
                    <a:pt x="122811" y="160640"/>
                  </a:cubicBezTo>
                  <a:cubicBezTo>
                    <a:pt x="82261" y="170636"/>
                    <a:pt x="41479" y="180051"/>
                    <a:pt x="0" y="186096"/>
                  </a:cubicBezTo>
                  <a:cubicBezTo>
                    <a:pt x="3369" y="124025"/>
                    <a:pt x="6042" y="62071"/>
                    <a:pt x="7204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9" name="任意多边形: 形状 80"/>
            <p:cNvSpPr/>
            <p:nvPr/>
          </p:nvSpPr>
          <p:spPr>
            <a:xfrm>
              <a:off x="7402301" y="5698998"/>
              <a:ext cx="47753" cy="108565"/>
            </a:xfrm>
            <a:custGeom>
              <a:avLst/>
              <a:gdLst>
                <a:gd name="connsiteX0" fmla="*/ 0 w 47753"/>
                <a:gd name="connsiteY0" fmla="*/ 0 h 108565"/>
                <a:gd name="connsiteX1" fmla="*/ 47753 w 47753"/>
                <a:gd name="connsiteY1" fmla="*/ 8601 h 108565"/>
                <a:gd name="connsiteX2" fmla="*/ 38691 w 47753"/>
                <a:gd name="connsiteY2" fmla="*/ 108566 h 108565"/>
                <a:gd name="connsiteX3" fmla="*/ 14524 w 47753"/>
                <a:gd name="connsiteY3" fmla="*/ 104846 h 108565"/>
                <a:gd name="connsiteX4" fmla="*/ 0 w 47753"/>
                <a:gd name="connsiteY4" fmla="*/ 0 h 10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753" h="108565">
                  <a:moveTo>
                    <a:pt x="0" y="0"/>
                  </a:moveTo>
                  <a:cubicBezTo>
                    <a:pt x="15802" y="3487"/>
                    <a:pt x="31719" y="6044"/>
                    <a:pt x="47753" y="8601"/>
                  </a:cubicBezTo>
                  <a:cubicBezTo>
                    <a:pt x="38575" y="41032"/>
                    <a:pt x="33694" y="74857"/>
                    <a:pt x="38691" y="108566"/>
                  </a:cubicBezTo>
                  <a:cubicBezTo>
                    <a:pt x="32649" y="107635"/>
                    <a:pt x="20566" y="105776"/>
                    <a:pt x="14524" y="104846"/>
                  </a:cubicBezTo>
                  <a:cubicBezTo>
                    <a:pt x="8482" y="70091"/>
                    <a:pt x="4647" y="34987"/>
                    <a:pt x="0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0" name="任意多边形: 形状 81"/>
            <p:cNvSpPr/>
            <p:nvPr/>
          </p:nvSpPr>
          <p:spPr>
            <a:xfrm>
              <a:off x="7599793" y="5693999"/>
              <a:ext cx="79152" cy="60211"/>
            </a:xfrm>
            <a:custGeom>
              <a:avLst/>
              <a:gdLst>
                <a:gd name="connsiteX0" fmla="*/ 28 w 79152"/>
                <a:gd name="connsiteY0" fmla="*/ 0 h 60211"/>
                <a:gd name="connsiteX1" fmla="*/ 79152 w 79152"/>
                <a:gd name="connsiteY1" fmla="*/ 9416 h 60211"/>
                <a:gd name="connsiteX2" fmla="*/ 74273 w 79152"/>
                <a:gd name="connsiteY2" fmla="*/ 50099 h 60211"/>
                <a:gd name="connsiteX3" fmla="*/ 13158 w 79152"/>
                <a:gd name="connsiteY3" fmla="*/ 57305 h 60211"/>
                <a:gd name="connsiteX4" fmla="*/ 842 w 79152"/>
                <a:gd name="connsiteY4" fmla="*/ 60211 h 60211"/>
                <a:gd name="connsiteX5" fmla="*/ 28 w 79152"/>
                <a:gd name="connsiteY5" fmla="*/ 0 h 6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152" h="60211">
                  <a:moveTo>
                    <a:pt x="28" y="0"/>
                  </a:moveTo>
                  <a:cubicBezTo>
                    <a:pt x="26055" y="5231"/>
                    <a:pt x="52662" y="7091"/>
                    <a:pt x="79152" y="9416"/>
                  </a:cubicBezTo>
                  <a:cubicBezTo>
                    <a:pt x="77410" y="22899"/>
                    <a:pt x="75783" y="36382"/>
                    <a:pt x="74273" y="50099"/>
                  </a:cubicBezTo>
                  <a:cubicBezTo>
                    <a:pt x="53824" y="52191"/>
                    <a:pt x="33374" y="54167"/>
                    <a:pt x="13158" y="57305"/>
                  </a:cubicBezTo>
                  <a:lnTo>
                    <a:pt x="842" y="60211"/>
                  </a:lnTo>
                  <a:cubicBezTo>
                    <a:pt x="145" y="40102"/>
                    <a:pt x="-88" y="19993"/>
                    <a:pt x="28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1" name="任意多边形: 形状 82"/>
            <p:cNvSpPr/>
            <p:nvPr/>
          </p:nvSpPr>
          <p:spPr>
            <a:xfrm>
              <a:off x="7024690" y="5717247"/>
              <a:ext cx="458362" cy="291406"/>
            </a:xfrm>
            <a:custGeom>
              <a:avLst/>
              <a:gdLst>
                <a:gd name="connsiteX0" fmla="*/ 119093 w 458362"/>
                <a:gd name="connsiteY0" fmla="*/ 7439 h 291406"/>
                <a:gd name="connsiteX1" fmla="*/ 132222 w 458362"/>
                <a:gd name="connsiteY1" fmla="*/ 0 h 291406"/>
                <a:gd name="connsiteX2" fmla="*/ 149883 w 458362"/>
                <a:gd name="connsiteY2" fmla="*/ 35801 h 291406"/>
                <a:gd name="connsiteX3" fmla="*/ 236211 w 458362"/>
                <a:gd name="connsiteY3" fmla="*/ 81482 h 291406"/>
                <a:gd name="connsiteX4" fmla="*/ 246435 w 458362"/>
                <a:gd name="connsiteY4" fmla="*/ 23597 h 291406"/>
                <a:gd name="connsiteX5" fmla="*/ 250734 w 458362"/>
                <a:gd name="connsiteY5" fmla="*/ 84272 h 291406"/>
                <a:gd name="connsiteX6" fmla="*/ 285706 w 458362"/>
                <a:gd name="connsiteY6" fmla="*/ 31036 h 291406"/>
                <a:gd name="connsiteX7" fmla="*/ 311849 w 458362"/>
                <a:gd name="connsiteY7" fmla="*/ 52307 h 291406"/>
                <a:gd name="connsiteX8" fmla="*/ 204491 w 458362"/>
                <a:gd name="connsiteY8" fmla="*/ 87643 h 291406"/>
                <a:gd name="connsiteX9" fmla="*/ 169054 w 458362"/>
                <a:gd name="connsiteY9" fmla="*/ 172264 h 291406"/>
                <a:gd name="connsiteX10" fmla="*/ 314173 w 458362"/>
                <a:gd name="connsiteY10" fmla="*/ 148784 h 291406"/>
                <a:gd name="connsiteX11" fmla="*/ 340547 w 458362"/>
                <a:gd name="connsiteY11" fmla="*/ 140298 h 291406"/>
                <a:gd name="connsiteX12" fmla="*/ 455457 w 458362"/>
                <a:gd name="connsiteY12" fmla="*/ 107287 h 291406"/>
                <a:gd name="connsiteX13" fmla="*/ 443374 w 458362"/>
                <a:gd name="connsiteY13" fmla="*/ 142972 h 291406"/>
                <a:gd name="connsiteX14" fmla="*/ 458362 w 458362"/>
                <a:gd name="connsiteY14" fmla="*/ 138904 h 291406"/>
                <a:gd name="connsiteX15" fmla="*/ 262353 w 458362"/>
                <a:gd name="connsiteY15" fmla="*/ 212714 h 291406"/>
                <a:gd name="connsiteX16" fmla="*/ 177419 w 458362"/>
                <a:gd name="connsiteY16" fmla="*/ 291407 h 291406"/>
                <a:gd name="connsiteX17" fmla="*/ 0 w 458362"/>
                <a:gd name="connsiteY17" fmla="*/ 173891 h 291406"/>
                <a:gd name="connsiteX18" fmla="*/ 150115 w 458362"/>
                <a:gd name="connsiteY18" fmla="*/ 164360 h 291406"/>
                <a:gd name="connsiteX19" fmla="*/ 52285 w 458362"/>
                <a:gd name="connsiteY19" fmla="*/ 145762 h 291406"/>
                <a:gd name="connsiteX20" fmla="*/ 7552 w 458362"/>
                <a:gd name="connsiteY20" fmla="*/ 97175 h 291406"/>
                <a:gd name="connsiteX21" fmla="*/ 30674 w 458362"/>
                <a:gd name="connsiteY21" fmla="*/ 73346 h 291406"/>
                <a:gd name="connsiteX22" fmla="*/ 119093 w 458362"/>
                <a:gd name="connsiteY22" fmla="*/ 7439 h 29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58362" h="291406">
                  <a:moveTo>
                    <a:pt x="119093" y="7439"/>
                  </a:moveTo>
                  <a:cubicBezTo>
                    <a:pt x="122346" y="5580"/>
                    <a:pt x="128969" y="1860"/>
                    <a:pt x="132222" y="0"/>
                  </a:cubicBezTo>
                  <a:cubicBezTo>
                    <a:pt x="138031" y="11856"/>
                    <a:pt x="143957" y="23829"/>
                    <a:pt x="149883" y="35801"/>
                  </a:cubicBezTo>
                  <a:cubicBezTo>
                    <a:pt x="178117" y="51958"/>
                    <a:pt x="206350" y="68464"/>
                    <a:pt x="236211" y="81482"/>
                  </a:cubicBezTo>
                  <a:cubicBezTo>
                    <a:pt x="239580" y="62071"/>
                    <a:pt x="242949" y="42776"/>
                    <a:pt x="246435" y="23597"/>
                  </a:cubicBezTo>
                  <a:cubicBezTo>
                    <a:pt x="247829" y="43705"/>
                    <a:pt x="249224" y="63931"/>
                    <a:pt x="250734" y="84272"/>
                  </a:cubicBezTo>
                  <a:cubicBezTo>
                    <a:pt x="262353" y="66488"/>
                    <a:pt x="274088" y="48820"/>
                    <a:pt x="285706" y="31036"/>
                  </a:cubicBezTo>
                  <a:cubicBezTo>
                    <a:pt x="292213" y="36382"/>
                    <a:pt x="305342" y="46960"/>
                    <a:pt x="311849" y="52307"/>
                  </a:cubicBezTo>
                  <a:cubicBezTo>
                    <a:pt x="291516" y="90898"/>
                    <a:pt x="243763" y="116354"/>
                    <a:pt x="204491" y="87643"/>
                  </a:cubicBezTo>
                  <a:cubicBezTo>
                    <a:pt x="179743" y="109147"/>
                    <a:pt x="172888" y="141112"/>
                    <a:pt x="169054" y="172264"/>
                  </a:cubicBezTo>
                  <a:cubicBezTo>
                    <a:pt x="218317" y="170753"/>
                    <a:pt x="268859" y="170869"/>
                    <a:pt x="314173" y="148784"/>
                  </a:cubicBezTo>
                  <a:cubicBezTo>
                    <a:pt x="320795" y="146692"/>
                    <a:pt x="333925" y="142391"/>
                    <a:pt x="340547" y="140298"/>
                  </a:cubicBezTo>
                  <a:cubicBezTo>
                    <a:pt x="380284" y="134952"/>
                    <a:pt x="419439" y="125304"/>
                    <a:pt x="455457" y="107287"/>
                  </a:cubicBezTo>
                  <a:cubicBezTo>
                    <a:pt x="451274" y="119143"/>
                    <a:pt x="447208" y="131000"/>
                    <a:pt x="443374" y="142972"/>
                  </a:cubicBezTo>
                  <a:cubicBezTo>
                    <a:pt x="447092" y="141926"/>
                    <a:pt x="454644" y="139950"/>
                    <a:pt x="458362" y="138904"/>
                  </a:cubicBezTo>
                  <a:cubicBezTo>
                    <a:pt x="396434" y="172729"/>
                    <a:pt x="322073" y="173891"/>
                    <a:pt x="262353" y="212714"/>
                  </a:cubicBezTo>
                  <a:cubicBezTo>
                    <a:pt x="230401" y="234683"/>
                    <a:pt x="182648" y="246307"/>
                    <a:pt x="177419" y="291407"/>
                  </a:cubicBezTo>
                  <a:cubicBezTo>
                    <a:pt x="109101" y="269438"/>
                    <a:pt x="47521" y="227360"/>
                    <a:pt x="0" y="173891"/>
                  </a:cubicBezTo>
                  <a:cubicBezTo>
                    <a:pt x="50077" y="181912"/>
                    <a:pt x="101897" y="182609"/>
                    <a:pt x="150115" y="164360"/>
                  </a:cubicBezTo>
                  <a:cubicBezTo>
                    <a:pt x="117118" y="160408"/>
                    <a:pt x="83888" y="156688"/>
                    <a:pt x="52285" y="145762"/>
                  </a:cubicBezTo>
                  <a:cubicBezTo>
                    <a:pt x="36948" y="129954"/>
                    <a:pt x="22308" y="113448"/>
                    <a:pt x="7552" y="97175"/>
                  </a:cubicBezTo>
                  <a:cubicBezTo>
                    <a:pt x="15105" y="89038"/>
                    <a:pt x="22773" y="81017"/>
                    <a:pt x="30674" y="73346"/>
                  </a:cubicBezTo>
                  <a:cubicBezTo>
                    <a:pt x="62626" y="54632"/>
                    <a:pt x="94810" y="35801"/>
                    <a:pt x="119093" y="7439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2" name="任意多边形: 形状 83"/>
            <p:cNvSpPr/>
            <p:nvPr/>
          </p:nvSpPr>
          <p:spPr>
            <a:xfrm>
              <a:off x="7674646" y="5717479"/>
              <a:ext cx="59596" cy="90477"/>
            </a:xfrm>
            <a:custGeom>
              <a:avLst/>
              <a:gdLst>
                <a:gd name="connsiteX0" fmla="*/ 51123 w 59596"/>
                <a:gd name="connsiteY0" fmla="*/ 0 h 90477"/>
                <a:gd name="connsiteX1" fmla="*/ 56816 w 59596"/>
                <a:gd name="connsiteY1" fmla="*/ 87992 h 90477"/>
                <a:gd name="connsiteX2" fmla="*/ 0 w 59596"/>
                <a:gd name="connsiteY2" fmla="*/ 86597 h 90477"/>
                <a:gd name="connsiteX3" fmla="*/ 32997 w 59596"/>
                <a:gd name="connsiteY3" fmla="*/ 30222 h 90477"/>
                <a:gd name="connsiteX4" fmla="*/ 55422 w 59596"/>
                <a:gd name="connsiteY4" fmla="*/ 44867 h 90477"/>
                <a:gd name="connsiteX5" fmla="*/ 51123 w 59596"/>
                <a:gd name="connsiteY5" fmla="*/ 0 h 9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596" h="90477">
                  <a:moveTo>
                    <a:pt x="51123" y="0"/>
                  </a:moveTo>
                  <a:cubicBezTo>
                    <a:pt x="64833" y="27665"/>
                    <a:pt x="58094" y="58584"/>
                    <a:pt x="56816" y="87992"/>
                  </a:cubicBezTo>
                  <a:cubicBezTo>
                    <a:pt x="37877" y="91014"/>
                    <a:pt x="18590" y="92060"/>
                    <a:pt x="0" y="86597"/>
                  </a:cubicBezTo>
                  <a:cubicBezTo>
                    <a:pt x="11154" y="67766"/>
                    <a:pt x="22076" y="49052"/>
                    <a:pt x="32997" y="30222"/>
                  </a:cubicBezTo>
                  <a:cubicBezTo>
                    <a:pt x="38575" y="33941"/>
                    <a:pt x="49845" y="41148"/>
                    <a:pt x="55422" y="44867"/>
                  </a:cubicBezTo>
                  <a:cubicBezTo>
                    <a:pt x="53911" y="29873"/>
                    <a:pt x="52517" y="14878"/>
                    <a:pt x="51123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3" name="任意多边形: 形状 84"/>
            <p:cNvSpPr/>
            <p:nvPr/>
          </p:nvSpPr>
          <p:spPr>
            <a:xfrm>
              <a:off x="5678884" y="5726174"/>
              <a:ext cx="147674" cy="100916"/>
            </a:xfrm>
            <a:custGeom>
              <a:avLst/>
              <a:gdLst>
                <a:gd name="connsiteX0" fmla="*/ 0 w 147674"/>
                <a:gd name="connsiteY0" fmla="*/ 18621 h 100916"/>
                <a:gd name="connsiteX1" fmla="*/ 147675 w 147674"/>
                <a:gd name="connsiteY1" fmla="*/ 5602 h 100916"/>
                <a:gd name="connsiteX2" fmla="*/ 135824 w 147674"/>
                <a:gd name="connsiteY2" fmla="*/ 68370 h 100916"/>
                <a:gd name="connsiteX3" fmla="*/ 46359 w 147674"/>
                <a:gd name="connsiteY3" fmla="*/ 39892 h 100916"/>
                <a:gd name="connsiteX4" fmla="*/ 81912 w 147674"/>
                <a:gd name="connsiteY4" fmla="*/ 95570 h 100916"/>
                <a:gd name="connsiteX5" fmla="*/ 38458 w 147674"/>
                <a:gd name="connsiteY5" fmla="*/ 100917 h 100916"/>
                <a:gd name="connsiteX6" fmla="*/ 0 w 147674"/>
                <a:gd name="connsiteY6" fmla="*/ 18621 h 10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674" h="100916">
                  <a:moveTo>
                    <a:pt x="0" y="18621"/>
                  </a:moveTo>
                  <a:cubicBezTo>
                    <a:pt x="44849" y="-7184"/>
                    <a:pt x="98644" y="-559"/>
                    <a:pt x="147675" y="5602"/>
                  </a:cubicBezTo>
                  <a:cubicBezTo>
                    <a:pt x="143725" y="26525"/>
                    <a:pt x="139774" y="47447"/>
                    <a:pt x="135824" y="68370"/>
                  </a:cubicBezTo>
                  <a:cubicBezTo>
                    <a:pt x="106312" y="57909"/>
                    <a:pt x="76452" y="48261"/>
                    <a:pt x="46359" y="39892"/>
                  </a:cubicBezTo>
                  <a:cubicBezTo>
                    <a:pt x="57862" y="58490"/>
                    <a:pt x="69829" y="77088"/>
                    <a:pt x="81912" y="95570"/>
                  </a:cubicBezTo>
                  <a:cubicBezTo>
                    <a:pt x="67389" y="97197"/>
                    <a:pt x="52982" y="99057"/>
                    <a:pt x="38458" y="100917"/>
                  </a:cubicBezTo>
                  <a:cubicBezTo>
                    <a:pt x="28001" y="72438"/>
                    <a:pt x="14291" y="45239"/>
                    <a:pt x="0" y="18621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4" name="任意多边形: 形状 85"/>
            <p:cNvSpPr/>
            <p:nvPr/>
          </p:nvSpPr>
          <p:spPr>
            <a:xfrm>
              <a:off x="5716994" y="5731776"/>
              <a:ext cx="121532" cy="134719"/>
            </a:xfrm>
            <a:custGeom>
              <a:avLst/>
              <a:gdLst>
                <a:gd name="connsiteX0" fmla="*/ 109565 w 121532"/>
                <a:gd name="connsiteY0" fmla="*/ 0 h 134719"/>
                <a:gd name="connsiteX1" fmla="*/ 121533 w 121532"/>
                <a:gd name="connsiteY1" fmla="*/ 2093 h 134719"/>
                <a:gd name="connsiteX2" fmla="*/ 94926 w 121532"/>
                <a:gd name="connsiteY2" fmla="*/ 95082 h 134719"/>
                <a:gd name="connsiteX3" fmla="*/ 67157 w 121532"/>
                <a:gd name="connsiteY3" fmla="*/ 134719 h 134719"/>
                <a:gd name="connsiteX4" fmla="*/ 0 w 121532"/>
                <a:gd name="connsiteY4" fmla="*/ 132859 h 134719"/>
                <a:gd name="connsiteX5" fmla="*/ 349 w 121532"/>
                <a:gd name="connsiteY5" fmla="*/ 95315 h 134719"/>
                <a:gd name="connsiteX6" fmla="*/ 43803 w 121532"/>
                <a:gd name="connsiteY6" fmla="*/ 89968 h 134719"/>
                <a:gd name="connsiteX7" fmla="*/ 8249 w 121532"/>
                <a:gd name="connsiteY7" fmla="*/ 34290 h 134719"/>
                <a:gd name="connsiteX8" fmla="*/ 97714 w 121532"/>
                <a:gd name="connsiteY8" fmla="*/ 62768 h 134719"/>
                <a:gd name="connsiteX9" fmla="*/ 109565 w 121532"/>
                <a:gd name="connsiteY9" fmla="*/ 0 h 13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32" h="134719">
                  <a:moveTo>
                    <a:pt x="109565" y="0"/>
                  </a:moveTo>
                  <a:lnTo>
                    <a:pt x="121533" y="2093"/>
                  </a:lnTo>
                  <a:cubicBezTo>
                    <a:pt x="118163" y="34290"/>
                    <a:pt x="111889" y="66953"/>
                    <a:pt x="94926" y="95082"/>
                  </a:cubicBezTo>
                  <a:cubicBezTo>
                    <a:pt x="85979" y="108450"/>
                    <a:pt x="76452" y="121468"/>
                    <a:pt x="67157" y="134719"/>
                  </a:cubicBezTo>
                  <a:cubicBezTo>
                    <a:pt x="44732" y="133906"/>
                    <a:pt x="22424" y="133324"/>
                    <a:pt x="0" y="132859"/>
                  </a:cubicBezTo>
                  <a:cubicBezTo>
                    <a:pt x="581" y="120306"/>
                    <a:pt x="697" y="107752"/>
                    <a:pt x="349" y="95315"/>
                  </a:cubicBezTo>
                  <a:cubicBezTo>
                    <a:pt x="14872" y="93455"/>
                    <a:pt x="29279" y="91595"/>
                    <a:pt x="43803" y="89968"/>
                  </a:cubicBezTo>
                  <a:cubicBezTo>
                    <a:pt x="31719" y="71486"/>
                    <a:pt x="19752" y="52888"/>
                    <a:pt x="8249" y="34290"/>
                  </a:cubicBezTo>
                  <a:cubicBezTo>
                    <a:pt x="38342" y="42659"/>
                    <a:pt x="68202" y="52307"/>
                    <a:pt x="97714" y="62768"/>
                  </a:cubicBezTo>
                  <a:cubicBezTo>
                    <a:pt x="101665" y="41845"/>
                    <a:pt x="105615" y="20923"/>
                    <a:pt x="109565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5" name="任意多边形: 形状 86"/>
            <p:cNvSpPr/>
            <p:nvPr/>
          </p:nvSpPr>
          <p:spPr>
            <a:xfrm>
              <a:off x="6934180" y="5735147"/>
              <a:ext cx="142794" cy="127861"/>
            </a:xfrm>
            <a:custGeom>
              <a:avLst/>
              <a:gdLst>
                <a:gd name="connsiteX0" fmla="*/ 60069 w 142794"/>
                <a:gd name="connsiteY0" fmla="*/ 581 h 127861"/>
                <a:gd name="connsiteX1" fmla="*/ 81099 w 142794"/>
                <a:gd name="connsiteY1" fmla="*/ 0 h 127861"/>
                <a:gd name="connsiteX2" fmla="*/ 79589 w 142794"/>
                <a:gd name="connsiteY2" fmla="*/ 38010 h 127861"/>
                <a:gd name="connsiteX3" fmla="*/ 121184 w 142794"/>
                <a:gd name="connsiteY3" fmla="*/ 55445 h 127861"/>
                <a:gd name="connsiteX4" fmla="*/ 98062 w 142794"/>
                <a:gd name="connsiteY4" fmla="*/ 79274 h 127861"/>
                <a:gd name="connsiteX5" fmla="*/ 142795 w 142794"/>
                <a:gd name="connsiteY5" fmla="*/ 127861 h 127861"/>
                <a:gd name="connsiteX6" fmla="*/ 114794 w 142794"/>
                <a:gd name="connsiteY6" fmla="*/ 119608 h 127861"/>
                <a:gd name="connsiteX7" fmla="*/ 0 w 142794"/>
                <a:gd name="connsiteY7" fmla="*/ 57654 h 127861"/>
                <a:gd name="connsiteX8" fmla="*/ 55770 w 142794"/>
                <a:gd name="connsiteY8" fmla="*/ 5928 h 127861"/>
                <a:gd name="connsiteX9" fmla="*/ 60069 w 142794"/>
                <a:gd name="connsiteY9" fmla="*/ 581 h 127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794" h="127861">
                  <a:moveTo>
                    <a:pt x="60069" y="581"/>
                  </a:moveTo>
                  <a:cubicBezTo>
                    <a:pt x="65414" y="465"/>
                    <a:pt x="75871" y="116"/>
                    <a:pt x="81099" y="0"/>
                  </a:cubicBezTo>
                  <a:cubicBezTo>
                    <a:pt x="80518" y="12554"/>
                    <a:pt x="79937" y="25224"/>
                    <a:pt x="79589" y="38010"/>
                  </a:cubicBezTo>
                  <a:cubicBezTo>
                    <a:pt x="93415" y="43705"/>
                    <a:pt x="107358" y="49401"/>
                    <a:pt x="121184" y="55445"/>
                  </a:cubicBezTo>
                  <a:cubicBezTo>
                    <a:pt x="113283" y="63117"/>
                    <a:pt x="105615" y="71137"/>
                    <a:pt x="98062" y="79274"/>
                  </a:cubicBezTo>
                  <a:cubicBezTo>
                    <a:pt x="112819" y="95547"/>
                    <a:pt x="127458" y="112053"/>
                    <a:pt x="142795" y="127861"/>
                  </a:cubicBezTo>
                  <a:cubicBezTo>
                    <a:pt x="135824" y="125769"/>
                    <a:pt x="121765" y="121584"/>
                    <a:pt x="114794" y="119608"/>
                  </a:cubicBezTo>
                  <a:cubicBezTo>
                    <a:pt x="75871" y="100196"/>
                    <a:pt x="37877" y="78925"/>
                    <a:pt x="0" y="57654"/>
                  </a:cubicBezTo>
                  <a:cubicBezTo>
                    <a:pt x="18822" y="40567"/>
                    <a:pt x="37877" y="23829"/>
                    <a:pt x="55770" y="5928"/>
                  </a:cubicBezTo>
                  <a:lnTo>
                    <a:pt x="60069" y="581"/>
                  </a:ln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6" name="任意多边形: 形状 87"/>
            <p:cNvSpPr/>
            <p:nvPr/>
          </p:nvSpPr>
          <p:spPr>
            <a:xfrm>
              <a:off x="7365237" y="5747817"/>
              <a:ext cx="278038" cy="154014"/>
            </a:xfrm>
            <a:custGeom>
              <a:avLst/>
              <a:gdLst>
                <a:gd name="connsiteX0" fmla="*/ 75755 w 278038"/>
                <a:gd name="connsiteY0" fmla="*/ 59746 h 154014"/>
                <a:gd name="connsiteX1" fmla="*/ 175909 w 278038"/>
                <a:gd name="connsiteY1" fmla="*/ 0 h 154014"/>
                <a:gd name="connsiteX2" fmla="*/ 194266 w 278038"/>
                <a:gd name="connsiteY2" fmla="*/ 28130 h 154014"/>
                <a:gd name="connsiteX3" fmla="*/ 235397 w 278038"/>
                <a:gd name="connsiteY3" fmla="*/ 6393 h 154014"/>
                <a:gd name="connsiteX4" fmla="*/ 247713 w 278038"/>
                <a:gd name="connsiteY4" fmla="*/ 3487 h 154014"/>
                <a:gd name="connsiteX5" fmla="*/ 213670 w 278038"/>
                <a:gd name="connsiteY5" fmla="*/ 105311 h 154014"/>
                <a:gd name="connsiteX6" fmla="*/ 278038 w 278038"/>
                <a:gd name="connsiteY6" fmla="*/ 118446 h 154014"/>
                <a:gd name="connsiteX7" fmla="*/ 192989 w 278038"/>
                <a:gd name="connsiteY7" fmla="*/ 154014 h 154014"/>
                <a:gd name="connsiteX8" fmla="*/ 205072 w 278038"/>
                <a:gd name="connsiteY8" fmla="*/ 109496 h 154014"/>
                <a:gd name="connsiteX9" fmla="*/ 163360 w 278038"/>
                <a:gd name="connsiteY9" fmla="*/ 91246 h 154014"/>
                <a:gd name="connsiteX10" fmla="*/ 117815 w 278038"/>
                <a:gd name="connsiteY10" fmla="*/ 108333 h 154014"/>
                <a:gd name="connsiteX11" fmla="*/ 102827 w 278038"/>
                <a:gd name="connsiteY11" fmla="*/ 112402 h 154014"/>
                <a:gd name="connsiteX12" fmla="*/ 114910 w 278038"/>
                <a:gd name="connsiteY12" fmla="*/ 76717 h 154014"/>
                <a:gd name="connsiteX13" fmla="*/ 0 w 278038"/>
                <a:gd name="connsiteY13" fmla="*/ 109728 h 154014"/>
                <a:gd name="connsiteX14" fmla="*/ 75755 w 278038"/>
                <a:gd name="connsiteY14" fmla="*/ 59746 h 15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8038" h="154014">
                  <a:moveTo>
                    <a:pt x="75755" y="59746"/>
                  </a:moveTo>
                  <a:cubicBezTo>
                    <a:pt x="103872" y="32082"/>
                    <a:pt x="135010" y="4766"/>
                    <a:pt x="175909" y="0"/>
                  </a:cubicBezTo>
                  <a:cubicBezTo>
                    <a:pt x="180440" y="6974"/>
                    <a:pt x="189619" y="21155"/>
                    <a:pt x="194266" y="28130"/>
                  </a:cubicBezTo>
                  <a:cubicBezTo>
                    <a:pt x="207861" y="20807"/>
                    <a:pt x="221454" y="13251"/>
                    <a:pt x="235397" y="6393"/>
                  </a:cubicBezTo>
                  <a:lnTo>
                    <a:pt x="247713" y="3487"/>
                  </a:lnTo>
                  <a:cubicBezTo>
                    <a:pt x="267000" y="43124"/>
                    <a:pt x="237140" y="76252"/>
                    <a:pt x="213670" y="105311"/>
                  </a:cubicBezTo>
                  <a:cubicBezTo>
                    <a:pt x="235281" y="108914"/>
                    <a:pt x="256776" y="113215"/>
                    <a:pt x="278038" y="118446"/>
                  </a:cubicBezTo>
                  <a:cubicBezTo>
                    <a:pt x="254568" y="140415"/>
                    <a:pt x="225173" y="153201"/>
                    <a:pt x="192989" y="154014"/>
                  </a:cubicBezTo>
                  <a:cubicBezTo>
                    <a:pt x="196823" y="139020"/>
                    <a:pt x="200889" y="124258"/>
                    <a:pt x="205072" y="109496"/>
                  </a:cubicBezTo>
                  <a:cubicBezTo>
                    <a:pt x="191246" y="103102"/>
                    <a:pt x="177652" y="96244"/>
                    <a:pt x="163360" y="91246"/>
                  </a:cubicBezTo>
                  <a:cubicBezTo>
                    <a:pt x="146862" y="92409"/>
                    <a:pt x="133384" y="103800"/>
                    <a:pt x="117815" y="108333"/>
                  </a:cubicBezTo>
                  <a:cubicBezTo>
                    <a:pt x="114097" y="109379"/>
                    <a:pt x="106545" y="111356"/>
                    <a:pt x="102827" y="112402"/>
                  </a:cubicBezTo>
                  <a:cubicBezTo>
                    <a:pt x="106661" y="100429"/>
                    <a:pt x="110727" y="88573"/>
                    <a:pt x="114910" y="76717"/>
                  </a:cubicBezTo>
                  <a:cubicBezTo>
                    <a:pt x="78892" y="94734"/>
                    <a:pt x="39736" y="104381"/>
                    <a:pt x="0" y="109728"/>
                  </a:cubicBezTo>
                  <a:cubicBezTo>
                    <a:pt x="26956" y="95780"/>
                    <a:pt x="53098" y="79971"/>
                    <a:pt x="75755" y="59746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7" name="任意多边形: 形状 88"/>
            <p:cNvSpPr/>
            <p:nvPr/>
          </p:nvSpPr>
          <p:spPr>
            <a:xfrm>
              <a:off x="5673423" y="5744795"/>
              <a:ext cx="44115" cy="168195"/>
            </a:xfrm>
            <a:custGeom>
              <a:avLst/>
              <a:gdLst>
                <a:gd name="connsiteX0" fmla="*/ 0 w 44115"/>
                <a:gd name="connsiteY0" fmla="*/ 6974 h 168195"/>
                <a:gd name="connsiteX1" fmla="*/ 5461 w 44115"/>
                <a:gd name="connsiteY1" fmla="*/ 0 h 168195"/>
                <a:gd name="connsiteX2" fmla="*/ 43919 w 44115"/>
                <a:gd name="connsiteY2" fmla="*/ 82296 h 168195"/>
                <a:gd name="connsiteX3" fmla="*/ 43571 w 44115"/>
                <a:gd name="connsiteY3" fmla="*/ 119841 h 168195"/>
                <a:gd name="connsiteX4" fmla="*/ 19868 w 44115"/>
                <a:gd name="connsiteY4" fmla="*/ 160872 h 168195"/>
                <a:gd name="connsiteX5" fmla="*/ 1743 w 44115"/>
                <a:gd name="connsiteY5" fmla="*/ 168195 h 168195"/>
                <a:gd name="connsiteX6" fmla="*/ 0 w 44115"/>
                <a:gd name="connsiteY6" fmla="*/ 6974 h 168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15" h="168195">
                  <a:moveTo>
                    <a:pt x="0" y="6974"/>
                  </a:moveTo>
                  <a:lnTo>
                    <a:pt x="5461" y="0"/>
                  </a:lnTo>
                  <a:cubicBezTo>
                    <a:pt x="19752" y="26618"/>
                    <a:pt x="33462" y="53818"/>
                    <a:pt x="43919" y="82296"/>
                  </a:cubicBezTo>
                  <a:cubicBezTo>
                    <a:pt x="44268" y="94733"/>
                    <a:pt x="44151" y="107287"/>
                    <a:pt x="43571" y="119841"/>
                  </a:cubicBezTo>
                  <a:cubicBezTo>
                    <a:pt x="36134" y="133673"/>
                    <a:pt x="28117" y="147389"/>
                    <a:pt x="19868" y="160872"/>
                  </a:cubicBezTo>
                  <a:cubicBezTo>
                    <a:pt x="15337" y="162732"/>
                    <a:pt x="6274" y="166336"/>
                    <a:pt x="1743" y="168195"/>
                  </a:cubicBezTo>
                  <a:cubicBezTo>
                    <a:pt x="26026" y="116005"/>
                    <a:pt x="16266" y="59513"/>
                    <a:pt x="0" y="6974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8" name="任意多边形: 形状 89"/>
            <p:cNvSpPr/>
            <p:nvPr/>
          </p:nvSpPr>
          <p:spPr>
            <a:xfrm>
              <a:off x="6158857" y="5770483"/>
              <a:ext cx="339850" cy="149829"/>
            </a:xfrm>
            <a:custGeom>
              <a:avLst/>
              <a:gdLst>
                <a:gd name="connsiteX0" fmla="*/ 253290 w 339850"/>
                <a:gd name="connsiteY0" fmla="*/ 0 h 149829"/>
                <a:gd name="connsiteX1" fmla="*/ 305110 w 339850"/>
                <a:gd name="connsiteY1" fmla="*/ 1395 h 149829"/>
                <a:gd name="connsiteX2" fmla="*/ 336481 w 339850"/>
                <a:gd name="connsiteY2" fmla="*/ 81831 h 149829"/>
                <a:gd name="connsiteX3" fmla="*/ 339850 w 339850"/>
                <a:gd name="connsiteY3" fmla="*/ 124141 h 149829"/>
                <a:gd name="connsiteX4" fmla="*/ 268046 w 339850"/>
                <a:gd name="connsiteY4" fmla="*/ 129488 h 149829"/>
                <a:gd name="connsiteX5" fmla="*/ 203678 w 339850"/>
                <a:gd name="connsiteY5" fmla="*/ 146459 h 149829"/>
                <a:gd name="connsiteX6" fmla="*/ 166846 w 339850"/>
                <a:gd name="connsiteY6" fmla="*/ 86713 h 149829"/>
                <a:gd name="connsiteX7" fmla="*/ 161734 w 339850"/>
                <a:gd name="connsiteY7" fmla="*/ 133905 h 149829"/>
                <a:gd name="connsiteX8" fmla="*/ 111773 w 339850"/>
                <a:gd name="connsiteY8" fmla="*/ 149830 h 149829"/>
                <a:gd name="connsiteX9" fmla="*/ 91091 w 339850"/>
                <a:gd name="connsiteY9" fmla="*/ 148319 h 149829"/>
                <a:gd name="connsiteX10" fmla="*/ 108403 w 339850"/>
                <a:gd name="connsiteY10" fmla="*/ 135184 h 149829"/>
                <a:gd name="connsiteX11" fmla="*/ 0 w 339850"/>
                <a:gd name="connsiteY11" fmla="*/ 103916 h 149829"/>
                <a:gd name="connsiteX12" fmla="*/ 32765 w 339850"/>
                <a:gd name="connsiteY12" fmla="*/ 106822 h 149829"/>
                <a:gd name="connsiteX13" fmla="*/ 37529 w 339850"/>
                <a:gd name="connsiteY13" fmla="*/ 15924 h 149829"/>
                <a:gd name="connsiteX14" fmla="*/ 48102 w 339850"/>
                <a:gd name="connsiteY14" fmla="*/ 86364 h 149829"/>
                <a:gd name="connsiteX15" fmla="*/ 219014 w 339850"/>
                <a:gd name="connsiteY15" fmla="*/ 67883 h 149829"/>
                <a:gd name="connsiteX16" fmla="*/ 253290 w 339850"/>
                <a:gd name="connsiteY16" fmla="*/ 0 h 14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9850" h="149829">
                  <a:moveTo>
                    <a:pt x="253290" y="0"/>
                  </a:moveTo>
                  <a:cubicBezTo>
                    <a:pt x="270486" y="349"/>
                    <a:pt x="287798" y="814"/>
                    <a:pt x="305110" y="1395"/>
                  </a:cubicBezTo>
                  <a:cubicBezTo>
                    <a:pt x="311152" y="29757"/>
                    <a:pt x="321492" y="56956"/>
                    <a:pt x="336481" y="81831"/>
                  </a:cubicBezTo>
                  <a:cubicBezTo>
                    <a:pt x="337759" y="95779"/>
                    <a:pt x="338804" y="109960"/>
                    <a:pt x="339850" y="124141"/>
                  </a:cubicBezTo>
                  <a:cubicBezTo>
                    <a:pt x="315915" y="126350"/>
                    <a:pt x="291980" y="127861"/>
                    <a:pt x="268046" y="129488"/>
                  </a:cubicBezTo>
                  <a:cubicBezTo>
                    <a:pt x="245738" y="131581"/>
                    <a:pt x="224475" y="138904"/>
                    <a:pt x="203678" y="146459"/>
                  </a:cubicBezTo>
                  <a:cubicBezTo>
                    <a:pt x="191478" y="126350"/>
                    <a:pt x="179278" y="106357"/>
                    <a:pt x="166846" y="86713"/>
                  </a:cubicBezTo>
                  <a:cubicBezTo>
                    <a:pt x="164987" y="102289"/>
                    <a:pt x="163360" y="118097"/>
                    <a:pt x="161734" y="133905"/>
                  </a:cubicBezTo>
                  <a:cubicBezTo>
                    <a:pt x="145003" y="138904"/>
                    <a:pt x="128272" y="144134"/>
                    <a:pt x="111773" y="149830"/>
                  </a:cubicBezTo>
                  <a:cubicBezTo>
                    <a:pt x="106661" y="149481"/>
                    <a:pt x="96204" y="148784"/>
                    <a:pt x="91091" y="148319"/>
                  </a:cubicBezTo>
                  <a:cubicBezTo>
                    <a:pt x="95390" y="145064"/>
                    <a:pt x="104104" y="138439"/>
                    <a:pt x="108403" y="135184"/>
                  </a:cubicBezTo>
                  <a:cubicBezTo>
                    <a:pt x="71920" y="126118"/>
                    <a:pt x="33578" y="121817"/>
                    <a:pt x="0" y="103916"/>
                  </a:cubicBezTo>
                  <a:cubicBezTo>
                    <a:pt x="10922" y="104730"/>
                    <a:pt x="21843" y="105776"/>
                    <a:pt x="32765" y="106822"/>
                  </a:cubicBezTo>
                  <a:cubicBezTo>
                    <a:pt x="31255" y="76368"/>
                    <a:pt x="31719" y="45798"/>
                    <a:pt x="37529" y="15924"/>
                  </a:cubicBezTo>
                  <a:cubicBezTo>
                    <a:pt x="41479" y="39288"/>
                    <a:pt x="44849" y="62768"/>
                    <a:pt x="48102" y="86364"/>
                  </a:cubicBezTo>
                  <a:cubicBezTo>
                    <a:pt x="104104" y="75089"/>
                    <a:pt x="161385" y="50447"/>
                    <a:pt x="219014" y="67883"/>
                  </a:cubicBezTo>
                  <a:cubicBezTo>
                    <a:pt x="230401" y="45216"/>
                    <a:pt x="241903" y="22666"/>
                    <a:pt x="253290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9" name="任意多边形: 形状 90"/>
            <p:cNvSpPr/>
            <p:nvPr/>
          </p:nvSpPr>
          <p:spPr>
            <a:xfrm>
              <a:off x="6747001" y="5775017"/>
              <a:ext cx="51936" cy="63000"/>
            </a:xfrm>
            <a:custGeom>
              <a:avLst/>
              <a:gdLst>
                <a:gd name="connsiteX0" fmla="*/ 9992 w 51936"/>
                <a:gd name="connsiteY0" fmla="*/ 7672 h 63000"/>
                <a:gd name="connsiteX1" fmla="*/ 51936 w 51936"/>
                <a:gd name="connsiteY1" fmla="*/ 0 h 63000"/>
                <a:gd name="connsiteX2" fmla="*/ 20914 w 51936"/>
                <a:gd name="connsiteY2" fmla="*/ 63001 h 63000"/>
                <a:gd name="connsiteX3" fmla="*/ 0 w 51936"/>
                <a:gd name="connsiteY3" fmla="*/ 36615 h 63000"/>
                <a:gd name="connsiteX4" fmla="*/ 9992 w 51936"/>
                <a:gd name="connsiteY4" fmla="*/ 7672 h 6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36" h="63000">
                  <a:moveTo>
                    <a:pt x="9992" y="7672"/>
                  </a:moveTo>
                  <a:cubicBezTo>
                    <a:pt x="23935" y="4998"/>
                    <a:pt x="37993" y="2441"/>
                    <a:pt x="51936" y="0"/>
                  </a:cubicBezTo>
                  <a:cubicBezTo>
                    <a:pt x="45546" y="22783"/>
                    <a:pt x="41711" y="48355"/>
                    <a:pt x="20914" y="63001"/>
                  </a:cubicBezTo>
                  <a:cubicBezTo>
                    <a:pt x="15685" y="56375"/>
                    <a:pt x="5229" y="43240"/>
                    <a:pt x="0" y="36615"/>
                  </a:cubicBezTo>
                  <a:cubicBezTo>
                    <a:pt x="2556" y="29408"/>
                    <a:pt x="7552" y="14878"/>
                    <a:pt x="9992" y="7672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0" name="任意多边形: 形状 91"/>
            <p:cNvSpPr/>
            <p:nvPr/>
          </p:nvSpPr>
          <p:spPr>
            <a:xfrm>
              <a:off x="5978417" y="5798283"/>
              <a:ext cx="288843" cy="120519"/>
            </a:xfrm>
            <a:custGeom>
              <a:avLst/>
              <a:gdLst>
                <a:gd name="connsiteX0" fmla="*/ 0 w 288843"/>
                <a:gd name="connsiteY0" fmla="*/ 2306 h 120519"/>
                <a:gd name="connsiteX1" fmla="*/ 101200 w 288843"/>
                <a:gd name="connsiteY1" fmla="*/ 1028 h 120519"/>
                <a:gd name="connsiteX2" fmla="*/ 114678 w 288843"/>
                <a:gd name="connsiteY2" fmla="*/ 30319 h 120519"/>
                <a:gd name="connsiteX3" fmla="*/ 180440 w 288843"/>
                <a:gd name="connsiteY3" fmla="*/ 76117 h 120519"/>
                <a:gd name="connsiteX4" fmla="*/ 288844 w 288843"/>
                <a:gd name="connsiteY4" fmla="*/ 107385 h 120519"/>
                <a:gd name="connsiteX5" fmla="*/ 271531 w 288843"/>
                <a:gd name="connsiteY5" fmla="*/ 120520 h 120519"/>
                <a:gd name="connsiteX6" fmla="*/ 15453 w 288843"/>
                <a:gd name="connsiteY6" fmla="*/ 75187 h 120519"/>
                <a:gd name="connsiteX7" fmla="*/ 42757 w 288843"/>
                <a:gd name="connsiteY7" fmla="*/ 69491 h 120519"/>
                <a:gd name="connsiteX8" fmla="*/ 0 w 288843"/>
                <a:gd name="connsiteY8" fmla="*/ 57054 h 120519"/>
                <a:gd name="connsiteX9" fmla="*/ 0 w 288843"/>
                <a:gd name="connsiteY9" fmla="*/ 2306 h 12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843" h="120519">
                  <a:moveTo>
                    <a:pt x="0" y="2306"/>
                  </a:moveTo>
                  <a:cubicBezTo>
                    <a:pt x="33694" y="-832"/>
                    <a:pt x="67389" y="-251"/>
                    <a:pt x="101200" y="1028"/>
                  </a:cubicBezTo>
                  <a:cubicBezTo>
                    <a:pt x="105615" y="10675"/>
                    <a:pt x="110146" y="20555"/>
                    <a:pt x="114678" y="30319"/>
                  </a:cubicBezTo>
                  <a:cubicBezTo>
                    <a:pt x="140936" y="38456"/>
                    <a:pt x="161153" y="57287"/>
                    <a:pt x="180440" y="76117"/>
                  </a:cubicBezTo>
                  <a:cubicBezTo>
                    <a:pt x="214018" y="94018"/>
                    <a:pt x="252360" y="98318"/>
                    <a:pt x="288844" y="107385"/>
                  </a:cubicBezTo>
                  <a:cubicBezTo>
                    <a:pt x="284544" y="110639"/>
                    <a:pt x="275830" y="117265"/>
                    <a:pt x="271531" y="120520"/>
                  </a:cubicBezTo>
                  <a:cubicBezTo>
                    <a:pt x="183926" y="118543"/>
                    <a:pt x="101897" y="83556"/>
                    <a:pt x="15453" y="75187"/>
                  </a:cubicBezTo>
                  <a:cubicBezTo>
                    <a:pt x="22192" y="73792"/>
                    <a:pt x="35902" y="70886"/>
                    <a:pt x="42757" y="69491"/>
                  </a:cubicBezTo>
                  <a:cubicBezTo>
                    <a:pt x="28582" y="65191"/>
                    <a:pt x="14291" y="61006"/>
                    <a:pt x="0" y="57054"/>
                  </a:cubicBezTo>
                  <a:cubicBezTo>
                    <a:pt x="116" y="38688"/>
                    <a:pt x="0" y="20439"/>
                    <a:pt x="0" y="2306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1" name="任意多边形: 形状 92"/>
            <p:cNvSpPr/>
            <p:nvPr/>
          </p:nvSpPr>
          <p:spPr>
            <a:xfrm>
              <a:off x="6821477" y="5780828"/>
              <a:ext cx="96866" cy="217015"/>
            </a:xfrm>
            <a:custGeom>
              <a:avLst/>
              <a:gdLst>
                <a:gd name="connsiteX0" fmla="*/ 0 w 96866"/>
                <a:gd name="connsiteY0" fmla="*/ 217015 h 217015"/>
                <a:gd name="connsiteX1" fmla="*/ 20217 w 96866"/>
                <a:gd name="connsiteY1" fmla="*/ 0 h 217015"/>
                <a:gd name="connsiteX2" fmla="*/ 69016 w 96866"/>
                <a:gd name="connsiteY2" fmla="*/ 47309 h 217015"/>
                <a:gd name="connsiteX3" fmla="*/ 96669 w 96866"/>
                <a:gd name="connsiteY3" fmla="*/ 186096 h 217015"/>
                <a:gd name="connsiteX4" fmla="*/ 50077 w 96866"/>
                <a:gd name="connsiteY4" fmla="*/ 167614 h 217015"/>
                <a:gd name="connsiteX5" fmla="*/ 41014 w 96866"/>
                <a:gd name="connsiteY5" fmla="*/ 86365 h 217015"/>
                <a:gd name="connsiteX6" fmla="*/ 24051 w 96866"/>
                <a:gd name="connsiteY6" fmla="*/ 215156 h 217015"/>
                <a:gd name="connsiteX7" fmla="*/ 0 w 96866"/>
                <a:gd name="connsiteY7" fmla="*/ 217015 h 21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866" h="217015">
                  <a:moveTo>
                    <a:pt x="0" y="217015"/>
                  </a:moveTo>
                  <a:cubicBezTo>
                    <a:pt x="4067" y="144483"/>
                    <a:pt x="2208" y="70905"/>
                    <a:pt x="20217" y="0"/>
                  </a:cubicBezTo>
                  <a:cubicBezTo>
                    <a:pt x="37180" y="14297"/>
                    <a:pt x="61580" y="24526"/>
                    <a:pt x="69016" y="47309"/>
                  </a:cubicBezTo>
                  <a:cubicBezTo>
                    <a:pt x="83888" y="92060"/>
                    <a:pt x="98760" y="138090"/>
                    <a:pt x="96669" y="186096"/>
                  </a:cubicBezTo>
                  <a:cubicBezTo>
                    <a:pt x="81099" y="179819"/>
                    <a:pt x="65530" y="173659"/>
                    <a:pt x="50077" y="167614"/>
                  </a:cubicBezTo>
                  <a:cubicBezTo>
                    <a:pt x="47405" y="140415"/>
                    <a:pt x="44500" y="113331"/>
                    <a:pt x="41014" y="86365"/>
                  </a:cubicBezTo>
                  <a:cubicBezTo>
                    <a:pt x="33811" y="129023"/>
                    <a:pt x="37877" y="173543"/>
                    <a:pt x="24051" y="215156"/>
                  </a:cubicBezTo>
                  <a:cubicBezTo>
                    <a:pt x="18009" y="215620"/>
                    <a:pt x="6042" y="216550"/>
                    <a:pt x="0" y="217015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2" name="任意多边形: 形状 93"/>
            <p:cNvSpPr/>
            <p:nvPr/>
          </p:nvSpPr>
          <p:spPr>
            <a:xfrm>
              <a:off x="5693291" y="5824069"/>
              <a:ext cx="608244" cy="141576"/>
            </a:xfrm>
            <a:custGeom>
              <a:avLst/>
              <a:gdLst>
                <a:gd name="connsiteX0" fmla="*/ 90859 w 608244"/>
                <a:gd name="connsiteY0" fmla="*/ 42427 h 141576"/>
                <a:gd name="connsiteX1" fmla="*/ 118628 w 608244"/>
                <a:gd name="connsiteY1" fmla="*/ 2790 h 141576"/>
                <a:gd name="connsiteX2" fmla="*/ 210533 w 608244"/>
                <a:gd name="connsiteY2" fmla="*/ 44635 h 141576"/>
                <a:gd name="connsiteX3" fmla="*/ 267116 w 608244"/>
                <a:gd name="connsiteY3" fmla="*/ 0 h 141576"/>
                <a:gd name="connsiteX4" fmla="*/ 245273 w 608244"/>
                <a:gd name="connsiteY4" fmla="*/ 49401 h 141576"/>
                <a:gd name="connsiteX5" fmla="*/ 300579 w 608244"/>
                <a:gd name="connsiteY5" fmla="*/ 49401 h 141576"/>
                <a:gd name="connsiteX6" fmla="*/ 556657 w 608244"/>
                <a:gd name="connsiteY6" fmla="*/ 94734 h 141576"/>
                <a:gd name="connsiteX7" fmla="*/ 577339 w 608244"/>
                <a:gd name="connsiteY7" fmla="*/ 96244 h 141576"/>
                <a:gd name="connsiteX8" fmla="*/ 608245 w 608244"/>
                <a:gd name="connsiteY8" fmla="*/ 141577 h 141576"/>
                <a:gd name="connsiteX9" fmla="*/ 373545 w 608244"/>
                <a:gd name="connsiteY9" fmla="*/ 114261 h 141576"/>
                <a:gd name="connsiteX10" fmla="*/ 216458 w 608244"/>
                <a:gd name="connsiteY10" fmla="*/ 73927 h 141576"/>
                <a:gd name="connsiteX11" fmla="*/ 127691 w 608244"/>
                <a:gd name="connsiteY11" fmla="*/ 78577 h 141576"/>
                <a:gd name="connsiteX12" fmla="*/ 0 w 608244"/>
                <a:gd name="connsiteY12" fmla="*/ 81599 h 141576"/>
                <a:gd name="connsiteX13" fmla="*/ 23702 w 608244"/>
                <a:gd name="connsiteY13" fmla="*/ 40567 h 141576"/>
                <a:gd name="connsiteX14" fmla="*/ 90859 w 608244"/>
                <a:gd name="connsiteY14" fmla="*/ 42427 h 14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8244" h="141576">
                  <a:moveTo>
                    <a:pt x="90859" y="42427"/>
                  </a:moveTo>
                  <a:cubicBezTo>
                    <a:pt x="100154" y="29176"/>
                    <a:pt x="109682" y="16157"/>
                    <a:pt x="118628" y="2790"/>
                  </a:cubicBezTo>
                  <a:cubicBezTo>
                    <a:pt x="148488" y="18249"/>
                    <a:pt x="179511" y="31501"/>
                    <a:pt x="210533" y="44635"/>
                  </a:cubicBezTo>
                  <a:cubicBezTo>
                    <a:pt x="229239" y="29641"/>
                    <a:pt x="248062" y="14646"/>
                    <a:pt x="267116" y="0"/>
                  </a:cubicBezTo>
                  <a:cubicBezTo>
                    <a:pt x="259913" y="16390"/>
                    <a:pt x="252477" y="32895"/>
                    <a:pt x="245273" y="49401"/>
                  </a:cubicBezTo>
                  <a:cubicBezTo>
                    <a:pt x="263747" y="49401"/>
                    <a:pt x="282105" y="49401"/>
                    <a:pt x="300579" y="49401"/>
                  </a:cubicBezTo>
                  <a:cubicBezTo>
                    <a:pt x="387022" y="57770"/>
                    <a:pt x="469051" y="92757"/>
                    <a:pt x="556657" y="94734"/>
                  </a:cubicBezTo>
                  <a:cubicBezTo>
                    <a:pt x="561769" y="95198"/>
                    <a:pt x="572226" y="95896"/>
                    <a:pt x="577339" y="96244"/>
                  </a:cubicBezTo>
                  <a:cubicBezTo>
                    <a:pt x="587563" y="111356"/>
                    <a:pt x="597904" y="126350"/>
                    <a:pt x="608245" y="141577"/>
                  </a:cubicBezTo>
                  <a:cubicBezTo>
                    <a:pt x="529585" y="138323"/>
                    <a:pt x="449532" y="137160"/>
                    <a:pt x="373545" y="114261"/>
                  </a:cubicBezTo>
                  <a:cubicBezTo>
                    <a:pt x="323119" y="93571"/>
                    <a:pt x="268046" y="90433"/>
                    <a:pt x="216458" y="73927"/>
                  </a:cubicBezTo>
                  <a:cubicBezTo>
                    <a:pt x="187179" y="63698"/>
                    <a:pt x="156970" y="74741"/>
                    <a:pt x="127691" y="78577"/>
                  </a:cubicBezTo>
                  <a:cubicBezTo>
                    <a:pt x="85631" y="86829"/>
                    <a:pt x="42525" y="83226"/>
                    <a:pt x="0" y="81599"/>
                  </a:cubicBezTo>
                  <a:cubicBezTo>
                    <a:pt x="8249" y="68115"/>
                    <a:pt x="16266" y="54399"/>
                    <a:pt x="23702" y="40567"/>
                  </a:cubicBezTo>
                  <a:cubicBezTo>
                    <a:pt x="46127" y="41032"/>
                    <a:pt x="68435" y="41613"/>
                    <a:pt x="90859" y="42427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3" name="任意多边形: 形状 94"/>
            <p:cNvSpPr/>
            <p:nvPr/>
          </p:nvSpPr>
          <p:spPr>
            <a:xfrm>
              <a:off x="6636157" y="5826394"/>
              <a:ext cx="134443" cy="173542"/>
            </a:xfrm>
            <a:custGeom>
              <a:avLst/>
              <a:gdLst>
                <a:gd name="connsiteX0" fmla="*/ 55770 w 134443"/>
                <a:gd name="connsiteY0" fmla="*/ 0 h 173542"/>
                <a:gd name="connsiteX1" fmla="*/ 84004 w 134443"/>
                <a:gd name="connsiteY1" fmla="*/ 19179 h 173542"/>
                <a:gd name="connsiteX2" fmla="*/ 129782 w 134443"/>
                <a:gd name="connsiteY2" fmla="*/ 173078 h 173542"/>
                <a:gd name="connsiteX3" fmla="*/ 103408 w 134443"/>
                <a:gd name="connsiteY3" fmla="*/ 173542 h 173542"/>
                <a:gd name="connsiteX4" fmla="*/ 0 w 134443"/>
                <a:gd name="connsiteY4" fmla="*/ 148552 h 173542"/>
                <a:gd name="connsiteX5" fmla="*/ 2324 w 134443"/>
                <a:gd name="connsiteY5" fmla="*/ 126350 h 173542"/>
                <a:gd name="connsiteX6" fmla="*/ 55770 w 134443"/>
                <a:gd name="connsiteY6" fmla="*/ 0 h 17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443" h="173542">
                  <a:moveTo>
                    <a:pt x="55770" y="0"/>
                  </a:moveTo>
                  <a:cubicBezTo>
                    <a:pt x="66111" y="4533"/>
                    <a:pt x="78195" y="8253"/>
                    <a:pt x="84004" y="19179"/>
                  </a:cubicBezTo>
                  <a:cubicBezTo>
                    <a:pt x="111657" y="65558"/>
                    <a:pt x="147327" y="116005"/>
                    <a:pt x="129782" y="173078"/>
                  </a:cubicBezTo>
                  <a:cubicBezTo>
                    <a:pt x="123159" y="173194"/>
                    <a:pt x="110030" y="173426"/>
                    <a:pt x="103408" y="173542"/>
                  </a:cubicBezTo>
                  <a:cubicBezTo>
                    <a:pt x="68551" y="166568"/>
                    <a:pt x="34043" y="158431"/>
                    <a:pt x="0" y="148552"/>
                  </a:cubicBezTo>
                  <a:cubicBezTo>
                    <a:pt x="581" y="142972"/>
                    <a:pt x="1743" y="131813"/>
                    <a:pt x="2324" y="126350"/>
                  </a:cubicBezTo>
                  <a:cubicBezTo>
                    <a:pt x="9644" y="80436"/>
                    <a:pt x="29744" y="38009"/>
                    <a:pt x="55770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4" name="任意多边形: 形状 95"/>
            <p:cNvSpPr/>
            <p:nvPr/>
          </p:nvSpPr>
          <p:spPr>
            <a:xfrm>
              <a:off x="6270630" y="5857196"/>
              <a:ext cx="179161" cy="112634"/>
            </a:xfrm>
            <a:custGeom>
              <a:avLst/>
              <a:gdLst>
                <a:gd name="connsiteX0" fmla="*/ 55073 w 179161"/>
                <a:gd name="connsiteY0" fmla="*/ 0 h 112634"/>
                <a:gd name="connsiteX1" fmla="*/ 91905 w 179161"/>
                <a:gd name="connsiteY1" fmla="*/ 59746 h 112634"/>
                <a:gd name="connsiteX2" fmla="*/ 156273 w 179161"/>
                <a:gd name="connsiteY2" fmla="*/ 42775 h 112634"/>
                <a:gd name="connsiteX3" fmla="*/ 151277 w 179161"/>
                <a:gd name="connsiteY3" fmla="*/ 66255 h 112634"/>
                <a:gd name="connsiteX4" fmla="*/ 179162 w 179161"/>
                <a:gd name="connsiteY4" fmla="*/ 81134 h 112634"/>
                <a:gd name="connsiteX5" fmla="*/ 140936 w 179161"/>
                <a:gd name="connsiteY5" fmla="*/ 112634 h 112634"/>
                <a:gd name="connsiteX6" fmla="*/ 30906 w 179161"/>
                <a:gd name="connsiteY6" fmla="*/ 108449 h 112634"/>
                <a:gd name="connsiteX7" fmla="*/ 0 w 179161"/>
                <a:gd name="connsiteY7" fmla="*/ 63117 h 112634"/>
                <a:gd name="connsiteX8" fmla="*/ 49961 w 179161"/>
                <a:gd name="connsiteY8" fmla="*/ 47192 h 112634"/>
                <a:gd name="connsiteX9" fmla="*/ 55073 w 179161"/>
                <a:gd name="connsiteY9" fmla="*/ 0 h 112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9161" h="112634">
                  <a:moveTo>
                    <a:pt x="55073" y="0"/>
                  </a:moveTo>
                  <a:cubicBezTo>
                    <a:pt x="67505" y="19644"/>
                    <a:pt x="79705" y="39637"/>
                    <a:pt x="91905" y="59746"/>
                  </a:cubicBezTo>
                  <a:cubicBezTo>
                    <a:pt x="112702" y="52191"/>
                    <a:pt x="133965" y="44868"/>
                    <a:pt x="156273" y="42775"/>
                  </a:cubicBezTo>
                  <a:cubicBezTo>
                    <a:pt x="154995" y="48703"/>
                    <a:pt x="152555" y="60327"/>
                    <a:pt x="151277" y="66255"/>
                  </a:cubicBezTo>
                  <a:cubicBezTo>
                    <a:pt x="160572" y="71137"/>
                    <a:pt x="169867" y="76136"/>
                    <a:pt x="179162" y="81134"/>
                  </a:cubicBezTo>
                  <a:cubicBezTo>
                    <a:pt x="165800" y="91014"/>
                    <a:pt x="153368" y="101708"/>
                    <a:pt x="140936" y="112634"/>
                  </a:cubicBezTo>
                  <a:cubicBezTo>
                    <a:pt x="104221" y="110890"/>
                    <a:pt x="67622" y="108566"/>
                    <a:pt x="30906" y="108449"/>
                  </a:cubicBezTo>
                  <a:cubicBezTo>
                    <a:pt x="20565" y="93223"/>
                    <a:pt x="10225" y="78228"/>
                    <a:pt x="0" y="63117"/>
                  </a:cubicBezTo>
                  <a:cubicBezTo>
                    <a:pt x="16499" y="57421"/>
                    <a:pt x="33230" y="52191"/>
                    <a:pt x="49961" y="47192"/>
                  </a:cubicBezTo>
                  <a:cubicBezTo>
                    <a:pt x="51588" y="31384"/>
                    <a:pt x="53214" y="15576"/>
                    <a:pt x="55073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5" name="任意多边形: 形状 96"/>
            <p:cNvSpPr/>
            <p:nvPr/>
          </p:nvSpPr>
          <p:spPr>
            <a:xfrm>
              <a:off x="6845528" y="5867193"/>
              <a:ext cx="72617" cy="128791"/>
            </a:xfrm>
            <a:custGeom>
              <a:avLst/>
              <a:gdLst>
                <a:gd name="connsiteX0" fmla="*/ 0 w 72617"/>
                <a:gd name="connsiteY0" fmla="*/ 128791 h 128791"/>
                <a:gd name="connsiteX1" fmla="*/ 16963 w 72617"/>
                <a:gd name="connsiteY1" fmla="*/ 0 h 128791"/>
                <a:gd name="connsiteX2" fmla="*/ 26026 w 72617"/>
                <a:gd name="connsiteY2" fmla="*/ 81250 h 128791"/>
                <a:gd name="connsiteX3" fmla="*/ 72618 w 72617"/>
                <a:gd name="connsiteY3" fmla="*/ 99732 h 128791"/>
                <a:gd name="connsiteX4" fmla="*/ 0 w 72617"/>
                <a:gd name="connsiteY4" fmla="*/ 128791 h 12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617" h="128791">
                  <a:moveTo>
                    <a:pt x="0" y="128791"/>
                  </a:moveTo>
                  <a:cubicBezTo>
                    <a:pt x="13826" y="87178"/>
                    <a:pt x="9760" y="42659"/>
                    <a:pt x="16963" y="0"/>
                  </a:cubicBezTo>
                  <a:cubicBezTo>
                    <a:pt x="20449" y="26967"/>
                    <a:pt x="23354" y="54050"/>
                    <a:pt x="26026" y="81250"/>
                  </a:cubicBezTo>
                  <a:cubicBezTo>
                    <a:pt x="41479" y="87294"/>
                    <a:pt x="57048" y="93455"/>
                    <a:pt x="72618" y="99732"/>
                  </a:cubicBezTo>
                  <a:cubicBezTo>
                    <a:pt x="49264" y="111239"/>
                    <a:pt x="25445" y="122397"/>
                    <a:pt x="0" y="128791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6" name="任意多边形: 形状 97"/>
            <p:cNvSpPr/>
            <p:nvPr/>
          </p:nvSpPr>
          <p:spPr>
            <a:xfrm>
              <a:off x="5664244" y="5893764"/>
              <a:ext cx="402591" cy="53632"/>
            </a:xfrm>
            <a:custGeom>
              <a:avLst/>
              <a:gdLst>
                <a:gd name="connsiteX0" fmla="*/ 156738 w 402591"/>
                <a:gd name="connsiteY0" fmla="*/ 8881 h 53632"/>
                <a:gd name="connsiteX1" fmla="*/ 245505 w 402591"/>
                <a:gd name="connsiteY1" fmla="*/ 4232 h 53632"/>
                <a:gd name="connsiteX2" fmla="*/ 402592 w 402591"/>
                <a:gd name="connsiteY2" fmla="*/ 44566 h 53632"/>
                <a:gd name="connsiteX3" fmla="*/ 249688 w 402591"/>
                <a:gd name="connsiteY3" fmla="*/ 53633 h 53632"/>
                <a:gd name="connsiteX4" fmla="*/ 171726 w 402591"/>
                <a:gd name="connsiteY4" fmla="*/ 34105 h 53632"/>
                <a:gd name="connsiteX5" fmla="*/ 18358 w 402591"/>
                <a:gd name="connsiteY5" fmla="*/ 35034 h 53632"/>
                <a:gd name="connsiteX6" fmla="*/ 0 w 402591"/>
                <a:gd name="connsiteY6" fmla="*/ 23643 h 53632"/>
                <a:gd name="connsiteX7" fmla="*/ 10922 w 402591"/>
                <a:gd name="connsiteY7" fmla="*/ 19226 h 53632"/>
                <a:gd name="connsiteX8" fmla="*/ 29047 w 402591"/>
                <a:gd name="connsiteY8" fmla="*/ 11903 h 53632"/>
                <a:gd name="connsiteX9" fmla="*/ 156738 w 402591"/>
                <a:gd name="connsiteY9" fmla="*/ 8881 h 5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591" h="53632">
                  <a:moveTo>
                    <a:pt x="156738" y="8881"/>
                  </a:moveTo>
                  <a:cubicBezTo>
                    <a:pt x="186017" y="5045"/>
                    <a:pt x="216226" y="-5997"/>
                    <a:pt x="245505" y="4232"/>
                  </a:cubicBezTo>
                  <a:cubicBezTo>
                    <a:pt x="297093" y="20737"/>
                    <a:pt x="352166" y="23876"/>
                    <a:pt x="402592" y="44566"/>
                  </a:cubicBezTo>
                  <a:cubicBezTo>
                    <a:pt x="351585" y="46193"/>
                    <a:pt x="300811" y="53167"/>
                    <a:pt x="249688" y="53633"/>
                  </a:cubicBezTo>
                  <a:cubicBezTo>
                    <a:pt x="223430" y="47123"/>
                    <a:pt x="200308" y="23527"/>
                    <a:pt x="171726" y="34105"/>
                  </a:cubicBezTo>
                  <a:cubicBezTo>
                    <a:pt x="121300" y="46891"/>
                    <a:pt x="68551" y="52238"/>
                    <a:pt x="18358" y="35034"/>
                  </a:cubicBezTo>
                  <a:cubicBezTo>
                    <a:pt x="13826" y="32129"/>
                    <a:pt x="4531" y="26549"/>
                    <a:pt x="0" y="23643"/>
                  </a:cubicBezTo>
                  <a:lnTo>
                    <a:pt x="10922" y="19226"/>
                  </a:lnTo>
                  <a:cubicBezTo>
                    <a:pt x="15453" y="17367"/>
                    <a:pt x="24516" y="13763"/>
                    <a:pt x="29047" y="11903"/>
                  </a:cubicBezTo>
                  <a:cubicBezTo>
                    <a:pt x="71572" y="13531"/>
                    <a:pt x="114678" y="17134"/>
                    <a:pt x="156738" y="8881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7" name="任意多边形: 形状 98"/>
            <p:cNvSpPr/>
            <p:nvPr/>
          </p:nvSpPr>
          <p:spPr>
            <a:xfrm>
              <a:off x="5682602" y="5925180"/>
              <a:ext cx="350539" cy="32330"/>
            </a:xfrm>
            <a:custGeom>
              <a:avLst/>
              <a:gdLst>
                <a:gd name="connsiteX0" fmla="*/ 153368 w 350539"/>
                <a:gd name="connsiteY0" fmla="*/ 2689 h 32330"/>
                <a:gd name="connsiteX1" fmla="*/ 231330 w 350539"/>
                <a:gd name="connsiteY1" fmla="*/ 22217 h 32330"/>
                <a:gd name="connsiteX2" fmla="*/ 350539 w 350539"/>
                <a:gd name="connsiteY2" fmla="*/ 28029 h 32330"/>
                <a:gd name="connsiteX3" fmla="*/ 128504 w 350539"/>
                <a:gd name="connsiteY3" fmla="*/ 32330 h 32330"/>
                <a:gd name="connsiteX4" fmla="*/ 0 w 350539"/>
                <a:gd name="connsiteY4" fmla="*/ 3619 h 32330"/>
                <a:gd name="connsiteX5" fmla="*/ 153368 w 350539"/>
                <a:gd name="connsiteY5" fmla="*/ 2689 h 32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539" h="32330">
                  <a:moveTo>
                    <a:pt x="153368" y="2689"/>
                  </a:moveTo>
                  <a:cubicBezTo>
                    <a:pt x="181951" y="-7888"/>
                    <a:pt x="205072" y="15708"/>
                    <a:pt x="231330" y="22217"/>
                  </a:cubicBezTo>
                  <a:cubicBezTo>
                    <a:pt x="271067" y="24426"/>
                    <a:pt x="310919" y="24077"/>
                    <a:pt x="350539" y="28029"/>
                  </a:cubicBezTo>
                  <a:cubicBezTo>
                    <a:pt x="276644" y="32911"/>
                    <a:pt x="202400" y="30005"/>
                    <a:pt x="128504" y="32330"/>
                  </a:cubicBezTo>
                  <a:cubicBezTo>
                    <a:pt x="85050" y="29772"/>
                    <a:pt x="33811" y="37328"/>
                    <a:pt x="0" y="3619"/>
                  </a:cubicBezTo>
                  <a:cubicBezTo>
                    <a:pt x="50193" y="20822"/>
                    <a:pt x="102943" y="15475"/>
                    <a:pt x="153368" y="2689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8" name="任意多边形: 形状 99"/>
            <p:cNvSpPr/>
            <p:nvPr/>
          </p:nvSpPr>
          <p:spPr>
            <a:xfrm>
              <a:off x="6411566" y="5916594"/>
              <a:ext cx="168472" cy="112633"/>
            </a:xfrm>
            <a:custGeom>
              <a:avLst/>
              <a:gdLst>
                <a:gd name="connsiteX0" fmla="*/ 38226 w 168472"/>
                <a:gd name="connsiteY0" fmla="*/ 21736 h 112633"/>
                <a:gd name="connsiteX1" fmla="*/ 96436 w 168472"/>
                <a:gd name="connsiteY1" fmla="*/ 0 h 112633"/>
                <a:gd name="connsiteX2" fmla="*/ 120255 w 168472"/>
                <a:gd name="connsiteY2" fmla="*/ 23945 h 112633"/>
                <a:gd name="connsiteX3" fmla="*/ 168473 w 168472"/>
                <a:gd name="connsiteY3" fmla="*/ 77879 h 112633"/>
                <a:gd name="connsiteX4" fmla="*/ 23005 w 168472"/>
                <a:gd name="connsiteY4" fmla="*/ 108217 h 112633"/>
                <a:gd name="connsiteX5" fmla="*/ 11967 w 168472"/>
                <a:gd name="connsiteY5" fmla="*/ 112634 h 112633"/>
                <a:gd name="connsiteX6" fmla="*/ 7785 w 168472"/>
                <a:gd name="connsiteY6" fmla="*/ 92873 h 112633"/>
                <a:gd name="connsiteX7" fmla="*/ 0 w 168472"/>
                <a:gd name="connsiteY7" fmla="*/ 53237 h 112633"/>
                <a:gd name="connsiteX8" fmla="*/ 38226 w 168472"/>
                <a:gd name="connsiteY8" fmla="*/ 21736 h 11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472" h="112633">
                  <a:moveTo>
                    <a:pt x="38226" y="21736"/>
                  </a:moveTo>
                  <a:cubicBezTo>
                    <a:pt x="57281" y="13832"/>
                    <a:pt x="76800" y="6858"/>
                    <a:pt x="96436" y="0"/>
                  </a:cubicBezTo>
                  <a:cubicBezTo>
                    <a:pt x="104337" y="7788"/>
                    <a:pt x="112354" y="15808"/>
                    <a:pt x="120255" y="23945"/>
                  </a:cubicBezTo>
                  <a:cubicBezTo>
                    <a:pt x="137218" y="41031"/>
                    <a:pt x="153136" y="59164"/>
                    <a:pt x="168473" y="77879"/>
                  </a:cubicBezTo>
                  <a:cubicBezTo>
                    <a:pt x="117350" y="66023"/>
                    <a:pt x="69016" y="89387"/>
                    <a:pt x="23005" y="108217"/>
                  </a:cubicBezTo>
                  <a:lnTo>
                    <a:pt x="11967" y="112634"/>
                  </a:lnTo>
                  <a:cubicBezTo>
                    <a:pt x="10922" y="107752"/>
                    <a:pt x="8830" y="97755"/>
                    <a:pt x="7785" y="92873"/>
                  </a:cubicBezTo>
                  <a:cubicBezTo>
                    <a:pt x="5228" y="79506"/>
                    <a:pt x="2672" y="66371"/>
                    <a:pt x="0" y="53237"/>
                  </a:cubicBezTo>
                  <a:cubicBezTo>
                    <a:pt x="12432" y="42311"/>
                    <a:pt x="24864" y="31617"/>
                    <a:pt x="38226" y="21736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9" name="任意多边形: 形状 100"/>
            <p:cNvSpPr/>
            <p:nvPr/>
          </p:nvSpPr>
          <p:spPr>
            <a:xfrm>
              <a:off x="5913932" y="5938330"/>
              <a:ext cx="505418" cy="71137"/>
            </a:xfrm>
            <a:custGeom>
              <a:avLst/>
              <a:gdLst>
                <a:gd name="connsiteX0" fmla="*/ 0 w 505418"/>
                <a:gd name="connsiteY0" fmla="*/ 9066 h 71137"/>
                <a:gd name="connsiteX1" fmla="*/ 152904 w 505418"/>
                <a:gd name="connsiteY1" fmla="*/ 0 h 71137"/>
                <a:gd name="connsiteX2" fmla="*/ 387603 w 505418"/>
                <a:gd name="connsiteY2" fmla="*/ 27315 h 71137"/>
                <a:gd name="connsiteX3" fmla="*/ 497634 w 505418"/>
                <a:gd name="connsiteY3" fmla="*/ 31501 h 71137"/>
                <a:gd name="connsiteX4" fmla="*/ 505418 w 505418"/>
                <a:gd name="connsiteY4" fmla="*/ 71137 h 71137"/>
                <a:gd name="connsiteX5" fmla="*/ 292097 w 505418"/>
                <a:gd name="connsiteY5" fmla="*/ 33476 h 71137"/>
                <a:gd name="connsiteX6" fmla="*/ 119209 w 505418"/>
                <a:gd name="connsiteY6" fmla="*/ 14878 h 71137"/>
                <a:gd name="connsiteX7" fmla="*/ 0 w 505418"/>
                <a:gd name="connsiteY7" fmla="*/ 9066 h 7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18" h="71137">
                  <a:moveTo>
                    <a:pt x="0" y="9066"/>
                  </a:moveTo>
                  <a:cubicBezTo>
                    <a:pt x="51123" y="8601"/>
                    <a:pt x="101897" y="1627"/>
                    <a:pt x="152904" y="0"/>
                  </a:cubicBezTo>
                  <a:cubicBezTo>
                    <a:pt x="228890" y="22898"/>
                    <a:pt x="308944" y="24061"/>
                    <a:pt x="387603" y="27315"/>
                  </a:cubicBezTo>
                  <a:cubicBezTo>
                    <a:pt x="424319" y="27432"/>
                    <a:pt x="460918" y="29757"/>
                    <a:pt x="497634" y="31501"/>
                  </a:cubicBezTo>
                  <a:cubicBezTo>
                    <a:pt x="500306" y="44635"/>
                    <a:pt x="502862" y="57770"/>
                    <a:pt x="505418" y="71137"/>
                  </a:cubicBezTo>
                  <a:cubicBezTo>
                    <a:pt x="445697" y="17900"/>
                    <a:pt x="364366" y="38242"/>
                    <a:pt x="292097" y="33476"/>
                  </a:cubicBezTo>
                  <a:cubicBezTo>
                    <a:pt x="233887" y="32430"/>
                    <a:pt x="177071" y="19063"/>
                    <a:pt x="119209" y="14878"/>
                  </a:cubicBezTo>
                  <a:cubicBezTo>
                    <a:pt x="79589" y="10926"/>
                    <a:pt x="39736" y="11275"/>
                    <a:pt x="0" y="9066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0" name="任意多边形: 形状 101"/>
            <p:cNvSpPr/>
            <p:nvPr/>
          </p:nvSpPr>
          <p:spPr>
            <a:xfrm>
              <a:off x="6569233" y="5981570"/>
              <a:ext cx="509833" cy="135881"/>
            </a:xfrm>
            <a:custGeom>
              <a:avLst/>
              <a:gdLst>
                <a:gd name="connsiteX0" fmla="*/ 441399 w 509833"/>
                <a:gd name="connsiteY0" fmla="*/ 0 h 135881"/>
                <a:gd name="connsiteX1" fmla="*/ 509833 w 509833"/>
                <a:gd name="connsiteY1" fmla="*/ 1627 h 135881"/>
                <a:gd name="connsiteX2" fmla="*/ 509485 w 509833"/>
                <a:gd name="connsiteY2" fmla="*/ 51028 h 135881"/>
                <a:gd name="connsiteX3" fmla="*/ 312662 w 509833"/>
                <a:gd name="connsiteY3" fmla="*/ 135881 h 135881"/>
                <a:gd name="connsiteX4" fmla="*/ 303599 w 509833"/>
                <a:gd name="connsiteY4" fmla="*/ 128443 h 135881"/>
                <a:gd name="connsiteX5" fmla="*/ 162663 w 509833"/>
                <a:gd name="connsiteY5" fmla="*/ 83110 h 135881"/>
                <a:gd name="connsiteX6" fmla="*/ 0 w 509833"/>
                <a:gd name="connsiteY6" fmla="*/ 42311 h 135881"/>
                <a:gd name="connsiteX7" fmla="*/ 10806 w 509833"/>
                <a:gd name="connsiteY7" fmla="*/ 12903 h 135881"/>
                <a:gd name="connsiteX8" fmla="*/ 174282 w 509833"/>
                <a:gd name="connsiteY8" fmla="*/ 30803 h 135881"/>
                <a:gd name="connsiteX9" fmla="*/ 276063 w 509833"/>
                <a:gd name="connsiteY9" fmla="*/ 32314 h 135881"/>
                <a:gd name="connsiteX10" fmla="*/ 391902 w 509833"/>
                <a:gd name="connsiteY10" fmla="*/ 58584 h 135881"/>
                <a:gd name="connsiteX11" fmla="*/ 461499 w 509833"/>
                <a:gd name="connsiteY11" fmla="*/ 43357 h 135881"/>
                <a:gd name="connsiteX12" fmla="*/ 441399 w 509833"/>
                <a:gd name="connsiteY12" fmla="*/ 0 h 13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9833" h="135881">
                  <a:moveTo>
                    <a:pt x="441399" y="0"/>
                  </a:moveTo>
                  <a:cubicBezTo>
                    <a:pt x="464171" y="0"/>
                    <a:pt x="486944" y="582"/>
                    <a:pt x="509833" y="1627"/>
                  </a:cubicBezTo>
                  <a:cubicBezTo>
                    <a:pt x="509601" y="18133"/>
                    <a:pt x="509485" y="34523"/>
                    <a:pt x="509485" y="51028"/>
                  </a:cubicBezTo>
                  <a:cubicBezTo>
                    <a:pt x="447440" y="86946"/>
                    <a:pt x="386325" y="128907"/>
                    <a:pt x="312662" y="135881"/>
                  </a:cubicBezTo>
                  <a:lnTo>
                    <a:pt x="303599" y="128443"/>
                  </a:lnTo>
                  <a:cubicBezTo>
                    <a:pt x="266652" y="89387"/>
                    <a:pt x="213205" y="84156"/>
                    <a:pt x="162663" y="83110"/>
                  </a:cubicBezTo>
                  <a:cubicBezTo>
                    <a:pt x="107590" y="73346"/>
                    <a:pt x="53446" y="58816"/>
                    <a:pt x="0" y="42311"/>
                  </a:cubicBezTo>
                  <a:cubicBezTo>
                    <a:pt x="2672" y="34988"/>
                    <a:pt x="8133" y="20226"/>
                    <a:pt x="10806" y="12903"/>
                  </a:cubicBezTo>
                  <a:cubicBezTo>
                    <a:pt x="62974" y="31850"/>
                    <a:pt x="119557" y="28478"/>
                    <a:pt x="174282" y="30803"/>
                  </a:cubicBezTo>
                  <a:cubicBezTo>
                    <a:pt x="208209" y="31733"/>
                    <a:pt x="242136" y="30570"/>
                    <a:pt x="276063" y="32314"/>
                  </a:cubicBezTo>
                  <a:cubicBezTo>
                    <a:pt x="316148" y="33825"/>
                    <a:pt x="352515" y="53353"/>
                    <a:pt x="391902" y="58584"/>
                  </a:cubicBezTo>
                  <a:cubicBezTo>
                    <a:pt x="415721" y="57887"/>
                    <a:pt x="438494" y="49053"/>
                    <a:pt x="461499" y="43357"/>
                  </a:cubicBezTo>
                  <a:cubicBezTo>
                    <a:pt x="454760" y="28827"/>
                    <a:pt x="448021" y="14414"/>
                    <a:pt x="441399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1" name="任意多边形: 形状 102"/>
            <p:cNvSpPr/>
            <p:nvPr/>
          </p:nvSpPr>
          <p:spPr>
            <a:xfrm>
              <a:off x="6434571" y="5991256"/>
              <a:ext cx="300462" cy="102651"/>
            </a:xfrm>
            <a:custGeom>
              <a:avLst/>
              <a:gdLst>
                <a:gd name="connsiteX0" fmla="*/ 0 w 300462"/>
                <a:gd name="connsiteY0" fmla="*/ 33554 h 102651"/>
                <a:gd name="connsiteX1" fmla="*/ 145468 w 300462"/>
                <a:gd name="connsiteY1" fmla="*/ 3217 h 102651"/>
                <a:gd name="connsiteX2" fmla="*/ 134662 w 300462"/>
                <a:gd name="connsiteY2" fmla="*/ 32624 h 102651"/>
                <a:gd name="connsiteX3" fmla="*/ 297325 w 300462"/>
                <a:gd name="connsiteY3" fmla="*/ 73424 h 102651"/>
                <a:gd name="connsiteX4" fmla="*/ 300462 w 300462"/>
                <a:gd name="connsiteY4" fmla="*/ 97252 h 102651"/>
                <a:gd name="connsiteX5" fmla="*/ 194731 w 300462"/>
                <a:gd name="connsiteY5" fmla="*/ 93882 h 102651"/>
                <a:gd name="connsiteX6" fmla="*/ 52633 w 300462"/>
                <a:gd name="connsiteY6" fmla="*/ 69471 h 102651"/>
                <a:gd name="connsiteX7" fmla="*/ 49961 w 300462"/>
                <a:gd name="connsiteY7" fmla="*/ 64009 h 102651"/>
                <a:gd name="connsiteX8" fmla="*/ 29396 w 300462"/>
                <a:gd name="connsiteY8" fmla="*/ 52036 h 102651"/>
                <a:gd name="connsiteX9" fmla="*/ 0 w 300462"/>
                <a:gd name="connsiteY9" fmla="*/ 33554 h 102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0462" h="102651">
                  <a:moveTo>
                    <a:pt x="0" y="33554"/>
                  </a:moveTo>
                  <a:cubicBezTo>
                    <a:pt x="46011" y="14724"/>
                    <a:pt x="94345" y="-8640"/>
                    <a:pt x="145468" y="3217"/>
                  </a:cubicBezTo>
                  <a:cubicBezTo>
                    <a:pt x="142795" y="10540"/>
                    <a:pt x="137334" y="25301"/>
                    <a:pt x="134662" y="32624"/>
                  </a:cubicBezTo>
                  <a:cubicBezTo>
                    <a:pt x="188108" y="49130"/>
                    <a:pt x="242252" y="63660"/>
                    <a:pt x="297325" y="73424"/>
                  </a:cubicBezTo>
                  <a:cubicBezTo>
                    <a:pt x="298138" y="79352"/>
                    <a:pt x="299649" y="91324"/>
                    <a:pt x="300462" y="97252"/>
                  </a:cubicBezTo>
                  <a:cubicBezTo>
                    <a:pt x="265490" y="99810"/>
                    <a:pt x="228193" y="109690"/>
                    <a:pt x="194731" y="93882"/>
                  </a:cubicBezTo>
                  <a:cubicBezTo>
                    <a:pt x="150231" y="75283"/>
                    <a:pt x="101316" y="49712"/>
                    <a:pt x="52633" y="69471"/>
                  </a:cubicBezTo>
                  <a:cubicBezTo>
                    <a:pt x="51936" y="68077"/>
                    <a:pt x="50658" y="65403"/>
                    <a:pt x="49961" y="64009"/>
                  </a:cubicBezTo>
                  <a:cubicBezTo>
                    <a:pt x="44849" y="60986"/>
                    <a:pt x="34508" y="55058"/>
                    <a:pt x="29396" y="52036"/>
                  </a:cubicBezTo>
                  <a:cubicBezTo>
                    <a:pt x="18242" y="48432"/>
                    <a:pt x="8482" y="42389"/>
                    <a:pt x="0" y="33554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2" name="任意多边形: 形状 103"/>
            <p:cNvSpPr/>
            <p:nvPr/>
          </p:nvSpPr>
          <p:spPr>
            <a:xfrm>
              <a:off x="6463967" y="6043292"/>
              <a:ext cx="20565" cy="16622"/>
            </a:xfrm>
            <a:custGeom>
              <a:avLst/>
              <a:gdLst>
                <a:gd name="connsiteX0" fmla="*/ 0 w 20565"/>
                <a:gd name="connsiteY0" fmla="*/ 0 h 16622"/>
                <a:gd name="connsiteX1" fmla="*/ 20565 w 20565"/>
                <a:gd name="connsiteY1" fmla="*/ 11973 h 16622"/>
                <a:gd name="connsiteX2" fmla="*/ 11038 w 20565"/>
                <a:gd name="connsiteY2" fmla="*/ 16623 h 16622"/>
                <a:gd name="connsiteX3" fmla="*/ 465 w 20565"/>
                <a:gd name="connsiteY3" fmla="*/ 10462 h 16622"/>
                <a:gd name="connsiteX4" fmla="*/ 0 w 20565"/>
                <a:gd name="connsiteY4" fmla="*/ 0 h 1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65" h="16622">
                  <a:moveTo>
                    <a:pt x="0" y="0"/>
                  </a:moveTo>
                  <a:cubicBezTo>
                    <a:pt x="5112" y="3022"/>
                    <a:pt x="15453" y="8950"/>
                    <a:pt x="20565" y="11973"/>
                  </a:cubicBezTo>
                  <a:lnTo>
                    <a:pt x="11038" y="16623"/>
                  </a:lnTo>
                  <a:lnTo>
                    <a:pt x="465" y="1046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3" name="任意多边形: 形状 104"/>
            <p:cNvSpPr/>
            <p:nvPr/>
          </p:nvSpPr>
          <p:spPr>
            <a:xfrm>
              <a:off x="6487204" y="6053587"/>
              <a:ext cx="385628" cy="79883"/>
            </a:xfrm>
            <a:custGeom>
              <a:avLst/>
              <a:gdLst>
                <a:gd name="connsiteX0" fmla="*/ 0 w 385628"/>
                <a:gd name="connsiteY0" fmla="*/ 7141 h 79883"/>
                <a:gd name="connsiteX1" fmla="*/ 142098 w 385628"/>
                <a:gd name="connsiteY1" fmla="*/ 31551 h 79883"/>
                <a:gd name="connsiteX2" fmla="*/ 247829 w 385628"/>
                <a:gd name="connsiteY2" fmla="*/ 34921 h 79883"/>
                <a:gd name="connsiteX3" fmla="*/ 244692 w 385628"/>
                <a:gd name="connsiteY3" fmla="*/ 11093 h 79883"/>
                <a:gd name="connsiteX4" fmla="*/ 385628 w 385628"/>
                <a:gd name="connsiteY4" fmla="*/ 56426 h 79883"/>
                <a:gd name="connsiteX5" fmla="*/ 254219 w 385628"/>
                <a:gd name="connsiteY5" fmla="*/ 76883 h 79883"/>
                <a:gd name="connsiteX6" fmla="*/ 0 w 385628"/>
                <a:gd name="connsiteY6" fmla="*/ 7141 h 79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628" h="79883">
                  <a:moveTo>
                    <a:pt x="0" y="7141"/>
                  </a:moveTo>
                  <a:cubicBezTo>
                    <a:pt x="48683" y="-12619"/>
                    <a:pt x="97598" y="12952"/>
                    <a:pt x="142098" y="31551"/>
                  </a:cubicBezTo>
                  <a:cubicBezTo>
                    <a:pt x="175560" y="47359"/>
                    <a:pt x="212856" y="37479"/>
                    <a:pt x="247829" y="34921"/>
                  </a:cubicBezTo>
                  <a:cubicBezTo>
                    <a:pt x="247016" y="28993"/>
                    <a:pt x="245505" y="17021"/>
                    <a:pt x="244692" y="11093"/>
                  </a:cubicBezTo>
                  <a:cubicBezTo>
                    <a:pt x="295234" y="12139"/>
                    <a:pt x="348680" y="17369"/>
                    <a:pt x="385628" y="56426"/>
                  </a:cubicBezTo>
                  <a:cubicBezTo>
                    <a:pt x="339734" y="45383"/>
                    <a:pt x="296861" y="62702"/>
                    <a:pt x="254219" y="76883"/>
                  </a:cubicBezTo>
                  <a:cubicBezTo>
                    <a:pt x="165103" y="87461"/>
                    <a:pt x="67041" y="71420"/>
                    <a:pt x="0" y="7141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81488" y="468038"/>
            <a:ext cx="397168" cy="311888"/>
            <a:chOff x="377024" y="308837"/>
            <a:chExt cx="463343" cy="363854"/>
          </a:xfrm>
        </p:grpSpPr>
        <p:sp>
          <p:nvSpPr>
            <p:cNvPr id="17" name="等腰三角形 16"/>
            <p:cNvSpPr/>
            <p:nvPr/>
          </p:nvSpPr>
          <p:spPr>
            <a:xfrm rot="5400000">
              <a:off x="501606" y="333930"/>
              <a:ext cx="363854" cy="313668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356429" y="362045"/>
              <a:ext cx="298630" cy="257440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07110" y="331470"/>
            <a:ext cx="88328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</a:rPr>
              <a:t>1.3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研究的目标、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内容（或子课题设计）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与重点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任意多边形 38"/>
          <p:cNvSpPr/>
          <p:nvPr>
            <p:custDataLst>
              <p:tags r:id="rId1"/>
            </p:custDataLst>
          </p:nvPr>
        </p:nvSpPr>
        <p:spPr>
          <a:xfrm rot="10800000">
            <a:off x="5738642" y="3872176"/>
            <a:ext cx="386092" cy="772184"/>
          </a:xfrm>
          <a:custGeom>
            <a:avLst/>
            <a:gdLst>
              <a:gd name="connsiteX0" fmla="*/ 0 w 2239"/>
              <a:gd name="connsiteY0" fmla="*/ 3898 h 4483"/>
              <a:gd name="connsiteX1" fmla="*/ 0 w 2239"/>
              <a:gd name="connsiteY1" fmla="*/ 0 h 4483"/>
              <a:gd name="connsiteX2" fmla="*/ 2239 w 2239"/>
              <a:gd name="connsiteY2" fmla="*/ 4483 h 4483"/>
              <a:gd name="connsiteX3" fmla="*/ 0 w 2239"/>
              <a:gd name="connsiteY3" fmla="*/ 3898 h 4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" h="4483">
                <a:moveTo>
                  <a:pt x="0" y="3898"/>
                </a:moveTo>
                <a:lnTo>
                  <a:pt x="0" y="0"/>
                </a:lnTo>
                <a:lnTo>
                  <a:pt x="2239" y="4483"/>
                </a:lnTo>
                <a:lnTo>
                  <a:pt x="0" y="3898"/>
                </a:lnTo>
                <a:close/>
              </a:path>
            </a:pathLst>
          </a:custGeom>
          <a:gradFill>
            <a:gsLst>
              <a:gs pos="7000">
                <a:schemeClr val="accent1">
                  <a:lumMod val="91000"/>
                  <a:lumOff val="9000"/>
                  <a:alpha val="100000"/>
                </a:schemeClr>
              </a:gs>
              <a:gs pos="100000">
                <a:schemeClr val="accent1">
                  <a:lumMod val="40000"/>
                  <a:lumOff val="60000"/>
                  <a:alpha val="0"/>
                </a:schemeClr>
              </a:gs>
            </a:gsLst>
            <a:lin ang="17700000"/>
          </a:gradFill>
          <a:ln w="6350">
            <a:gradFill>
              <a:gsLst>
                <a:gs pos="0">
                  <a:schemeClr val="bg1"/>
                </a:gs>
                <a:gs pos="43000">
                  <a:schemeClr val="bg1">
                    <a:alpha val="0"/>
                  </a:schemeClr>
                </a:gs>
              </a:gsLst>
              <a:lin ang="19680000" scaled="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000">
              <a:solidFill>
                <a:schemeClr val="lt1"/>
              </a:solidFill>
              <a:sym typeface="+mn-ea"/>
            </a:endParaRPr>
          </a:p>
        </p:txBody>
      </p:sp>
      <p:sp>
        <p:nvSpPr>
          <p:cNvPr id="6" name="任意多边形 5"/>
          <p:cNvSpPr/>
          <p:nvPr>
            <p:custDataLst>
              <p:tags r:id="rId2"/>
            </p:custDataLst>
          </p:nvPr>
        </p:nvSpPr>
        <p:spPr>
          <a:xfrm rot="10800000" flipH="1">
            <a:off x="6122829" y="3872176"/>
            <a:ext cx="386092" cy="772184"/>
          </a:xfrm>
          <a:custGeom>
            <a:avLst/>
            <a:gdLst>
              <a:gd name="connsiteX0" fmla="*/ 0 w 2239"/>
              <a:gd name="connsiteY0" fmla="*/ 3898 h 4483"/>
              <a:gd name="connsiteX1" fmla="*/ 0 w 2239"/>
              <a:gd name="connsiteY1" fmla="*/ 0 h 4483"/>
              <a:gd name="connsiteX2" fmla="*/ 2239 w 2239"/>
              <a:gd name="connsiteY2" fmla="*/ 4483 h 4483"/>
              <a:gd name="connsiteX3" fmla="*/ 0 w 2239"/>
              <a:gd name="connsiteY3" fmla="*/ 3898 h 4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" h="4483">
                <a:moveTo>
                  <a:pt x="0" y="3898"/>
                </a:moveTo>
                <a:lnTo>
                  <a:pt x="0" y="0"/>
                </a:lnTo>
                <a:lnTo>
                  <a:pt x="2239" y="4483"/>
                </a:lnTo>
                <a:lnTo>
                  <a:pt x="0" y="3898"/>
                </a:lnTo>
                <a:close/>
              </a:path>
            </a:pathLst>
          </a:custGeom>
          <a:gradFill>
            <a:gsLst>
              <a:gs pos="7000">
                <a:schemeClr val="accent1">
                  <a:alpha val="100000"/>
                </a:schemeClr>
              </a:gs>
              <a:gs pos="100000">
                <a:schemeClr val="accent1">
                  <a:lumMod val="40000"/>
                  <a:lumOff val="60000"/>
                  <a:alpha val="0"/>
                </a:schemeClr>
              </a:gs>
            </a:gsLst>
            <a:lin ang="19200000"/>
          </a:gradFill>
          <a:ln w="6350">
            <a:gradFill>
              <a:gsLst>
                <a:gs pos="0">
                  <a:schemeClr val="bg1"/>
                </a:gs>
                <a:gs pos="54000">
                  <a:schemeClr val="bg1">
                    <a:alpha val="0"/>
                  </a:schemeClr>
                </a:gs>
              </a:gsLst>
              <a:lin ang="18120000" scaled="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000">
              <a:solidFill>
                <a:schemeClr val="lt1"/>
              </a:solidFill>
              <a:sym typeface="+mn-ea"/>
            </a:endParaRPr>
          </a:p>
        </p:txBody>
      </p:sp>
      <p:sp>
        <p:nvSpPr>
          <p:cNvPr id="7" name="流程图: 决策 6"/>
          <p:cNvSpPr/>
          <p:nvPr>
            <p:custDataLst>
              <p:tags r:id="rId3"/>
            </p:custDataLst>
          </p:nvPr>
        </p:nvSpPr>
        <p:spPr>
          <a:xfrm>
            <a:off x="5738642" y="3771843"/>
            <a:ext cx="770279" cy="201301"/>
          </a:xfrm>
          <a:prstGeom prst="flowChartDecision">
            <a:avLst/>
          </a:prstGeom>
          <a:gradFill>
            <a:gsLst>
              <a:gs pos="9000">
                <a:schemeClr val="accent1">
                  <a:lumMod val="95000"/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>
              <a:solidFill>
                <a:schemeClr val="lt1"/>
              </a:solidFill>
            </a:endParaRPr>
          </a:p>
        </p:txBody>
      </p:sp>
      <p:sp>
        <p:nvSpPr>
          <p:cNvPr id="8" name="任意多边形 7"/>
          <p:cNvSpPr/>
          <p:nvPr>
            <p:custDataLst>
              <p:tags r:id="rId4"/>
            </p:custDataLst>
          </p:nvPr>
        </p:nvSpPr>
        <p:spPr>
          <a:xfrm rot="10800000">
            <a:off x="4760076" y="2632617"/>
            <a:ext cx="1368124" cy="2739910"/>
          </a:xfrm>
          <a:custGeom>
            <a:avLst/>
            <a:gdLst>
              <a:gd name="connsiteX0" fmla="*/ 0 w 2239"/>
              <a:gd name="connsiteY0" fmla="*/ 3898 h 4483"/>
              <a:gd name="connsiteX1" fmla="*/ 0 w 2239"/>
              <a:gd name="connsiteY1" fmla="*/ 0 h 4483"/>
              <a:gd name="connsiteX2" fmla="*/ 2239 w 2239"/>
              <a:gd name="connsiteY2" fmla="*/ 4483 h 4483"/>
              <a:gd name="connsiteX3" fmla="*/ 0 w 2239"/>
              <a:gd name="connsiteY3" fmla="*/ 3898 h 4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" h="4483">
                <a:moveTo>
                  <a:pt x="0" y="3898"/>
                </a:moveTo>
                <a:lnTo>
                  <a:pt x="0" y="0"/>
                </a:lnTo>
                <a:lnTo>
                  <a:pt x="2239" y="4483"/>
                </a:lnTo>
                <a:lnTo>
                  <a:pt x="0" y="3898"/>
                </a:lnTo>
                <a:close/>
              </a:path>
            </a:pathLst>
          </a:custGeom>
          <a:gradFill>
            <a:gsLst>
              <a:gs pos="7000">
                <a:schemeClr val="accent1">
                  <a:lumMod val="91000"/>
                  <a:lumOff val="9000"/>
                  <a:alpha val="100000"/>
                </a:schemeClr>
              </a:gs>
              <a:gs pos="100000">
                <a:schemeClr val="accent1">
                  <a:lumMod val="40000"/>
                  <a:lumOff val="60000"/>
                  <a:alpha val="0"/>
                </a:schemeClr>
              </a:gs>
            </a:gsLst>
            <a:lin ang="17700000"/>
          </a:gradFill>
          <a:ln w="15875">
            <a:gradFill>
              <a:gsLst>
                <a:gs pos="0">
                  <a:schemeClr val="bg1"/>
                </a:gs>
                <a:gs pos="43000">
                  <a:schemeClr val="bg1">
                    <a:alpha val="0"/>
                  </a:schemeClr>
                </a:gs>
              </a:gsLst>
              <a:lin ang="19680000" scaled="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000">
              <a:solidFill>
                <a:schemeClr val="lt1"/>
              </a:solidFill>
              <a:sym typeface="+mn-ea"/>
            </a:endParaRPr>
          </a:p>
        </p:txBody>
      </p:sp>
      <p:sp>
        <p:nvSpPr>
          <p:cNvPr id="9" name="任意多边形 8"/>
          <p:cNvSpPr/>
          <p:nvPr>
            <p:custDataLst>
              <p:tags r:id="rId5"/>
            </p:custDataLst>
          </p:nvPr>
        </p:nvSpPr>
        <p:spPr>
          <a:xfrm rot="10800000" flipH="1">
            <a:off x="6122829" y="2632617"/>
            <a:ext cx="1368124" cy="2739910"/>
          </a:xfrm>
          <a:custGeom>
            <a:avLst/>
            <a:gdLst>
              <a:gd name="connsiteX0" fmla="*/ 0 w 2239"/>
              <a:gd name="connsiteY0" fmla="*/ 3898 h 4483"/>
              <a:gd name="connsiteX1" fmla="*/ 0 w 2239"/>
              <a:gd name="connsiteY1" fmla="*/ 0 h 4483"/>
              <a:gd name="connsiteX2" fmla="*/ 2239 w 2239"/>
              <a:gd name="connsiteY2" fmla="*/ 4483 h 4483"/>
              <a:gd name="connsiteX3" fmla="*/ 0 w 2239"/>
              <a:gd name="connsiteY3" fmla="*/ 3898 h 4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" h="4483">
                <a:moveTo>
                  <a:pt x="0" y="3898"/>
                </a:moveTo>
                <a:lnTo>
                  <a:pt x="0" y="0"/>
                </a:lnTo>
                <a:lnTo>
                  <a:pt x="2239" y="4483"/>
                </a:lnTo>
                <a:lnTo>
                  <a:pt x="0" y="3898"/>
                </a:lnTo>
                <a:close/>
              </a:path>
            </a:pathLst>
          </a:custGeom>
          <a:gradFill>
            <a:gsLst>
              <a:gs pos="7000">
                <a:schemeClr val="accent1">
                  <a:alpha val="100000"/>
                </a:schemeClr>
              </a:gs>
              <a:gs pos="100000">
                <a:schemeClr val="accent1">
                  <a:lumMod val="40000"/>
                  <a:lumOff val="60000"/>
                  <a:alpha val="0"/>
                </a:schemeClr>
              </a:gs>
            </a:gsLst>
            <a:lin ang="19200000"/>
          </a:gradFill>
          <a:ln w="15875">
            <a:gradFill>
              <a:gsLst>
                <a:gs pos="0">
                  <a:schemeClr val="bg1"/>
                </a:gs>
                <a:gs pos="54000">
                  <a:schemeClr val="bg1">
                    <a:alpha val="0"/>
                  </a:schemeClr>
                </a:gs>
              </a:gsLst>
              <a:lin ang="18120000" scaled="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000">
              <a:solidFill>
                <a:schemeClr val="lt1"/>
              </a:solidFill>
              <a:sym typeface="+mn-ea"/>
            </a:endParaRPr>
          </a:p>
        </p:txBody>
      </p:sp>
      <p:sp>
        <p:nvSpPr>
          <p:cNvPr id="29" name="平行四边形 28"/>
          <p:cNvSpPr/>
          <p:nvPr>
            <p:custDataLst>
              <p:tags r:id="rId6"/>
            </p:custDataLst>
          </p:nvPr>
        </p:nvSpPr>
        <p:spPr>
          <a:xfrm>
            <a:off x="6369685" y="5187950"/>
            <a:ext cx="4115435" cy="530860"/>
          </a:xfrm>
          <a:prstGeom prst="parallelogram">
            <a:avLst>
              <a:gd name="adj" fmla="val 49621"/>
            </a:avLst>
          </a:prstGeom>
          <a:gradFill>
            <a:gsLst>
              <a:gs pos="100000">
                <a:schemeClr val="accent2">
                  <a:alpha val="2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71755" numCol="1" spcCol="0" rtlCol="0" fromWordArt="0" anchor="ctr" anchorCtr="0" forceAA="0" compatLnSpc="1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“农耕文化”导向下农村初中课后服务活动课程评价体系的研究</a:t>
            </a:r>
            <a:endParaRPr lang="zh-CN" alt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002060"/>
                </a:solidFill>
                <a:latin typeface="+mn-ea"/>
                <a:cs typeface="+mn-ea"/>
                <a:sym typeface="+mn-ea"/>
              </a:rPr>
              <a:t>组长：陈  晟     组员：陈  阳</a:t>
            </a:r>
            <a:endParaRPr lang="zh-CN" altLang="en-US" sz="1600" b="1" dirty="0">
              <a:solidFill>
                <a:srgbClr val="002060"/>
              </a:solidFill>
              <a:latin typeface="+mn-ea"/>
              <a:cs typeface="+mn-ea"/>
              <a:sym typeface="+mn-ea"/>
            </a:endParaRPr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0" name="平行四边形 29"/>
          <p:cNvSpPr/>
          <p:nvPr>
            <p:custDataLst>
              <p:tags r:id="rId7"/>
            </p:custDataLst>
          </p:nvPr>
        </p:nvSpPr>
        <p:spPr>
          <a:xfrm>
            <a:off x="9973310" y="5187950"/>
            <a:ext cx="831850" cy="530860"/>
          </a:xfrm>
          <a:prstGeom prst="parallelogram">
            <a:avLst>
              <a:gd name="adj" fmla="val 66328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>
              <a:solidFill>
                <a:schemeClr val="lt1"/>
              </a:solidFill>
            </a:endParaRPr>
          </a:p>
        </p:txBody>
      </p:sp>
      <p:sp>
        <p:nvSpPr>
          <p:cNvPr id="32" name="平行四边形 31"/>
          <p:cNvSpPr/>
          <p:nvPr>
            <p:custDataLst>
              <p:tags r:id="rId8"/>
            </p:custDataLst>
          </p:nvPr>
        </p:nvSpPr>
        <p:spPr>
          <a:xfrm>
            <a:off x="6781165" y="4020185"/>
            <a:ext cx="4484370" cy="530860"/>
          </a:xfrm>
          <a:prstGeom prst="parallelogram">
            <a:avLst>
              <a:gd name="adj" fmla="val 49621"/>
            </a:avLst>
          </a:prstGeom>
          <a:gradFill>
            <a:gsLst>
              <a:gs pos="100000">
                <a:schemeClr val="accent2">
                  <a:alpha val="2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71755" numCol="1" spcCol="0" rtlCol="0" fromWordArt="0" anchor="ctr" anchorCtr="0" forceAA="0" compatLnSpc="1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“农耕文化”导向下农村初中课后服务活动课程实施策略的研究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002060"/>
                </a:solidFill>
                <a:latin typeface="+mn-ea"/>
                <a:cs typeface="+mn-ea"/>
                <a:sym typeface="+mn-ea"/>
              </a:rPr>
              <a:t>组长：魏军       组员：谢　瑜</a:t>
            </a:r>
            <a:endParaRPr lang="zh-CN" altLang="en-US" sz="1600" b="1" dirty="0">
              <a:solidFill>
                <a:srgbClr val="00206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平行四边形 32"/>
          <p:cNvSpPr/>
          <p:nvPr>
            <p:custDataLst>
              <p:tags r:id="rId9"/>
            </p:custDataLst>
          </p:nvPr>
        </p:nvSpPr>
        <p:spPr>
          <a:xfrm>
            <a:off x="10600055" y="4020820"/>
            <a:ext cx="793750" cy="530860"/>
          </a:xfrm>
          <a:prstGeom prst="parallelogram">
            <a:avLst>
              <a:gd name="adj" fmla="val 66328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>
              <a:solidFill>
                <a:schemeClr val="lt1"/>
              </a:solidFill>
            </a:endParaRPr>
          </a:p>
        </p:txBody>
      </p:sp>
      <p:sp>
        <p:nvSpPr>
          <p:cNvPr id="35" name="平行四边形 34"/>
          <p:cNvSpPr/>
          <p:nvPr>
            <p:custDataLst>
              <p:tags r:id="rId10"/>
            </p:custDataLst>
          </p:nvPr>
        </p:nvSpPr>
        <p:spPr>
          <a:xfrm>
            <a:off x="7051675" y="2764155"/>
            <a:ext cx="4544695" cy="741680"/>
          </a:xfrm>
          <a:prstGeom prst="parallelogram">
            <a:avLst>
              <a:gd name="adj" fmla="val 49621"/>
            </a:avLst>
          </a:prstGeom>
          <a:gradFill>
            <a:gsLst>
              <a:gs pos="100000">
                <a:schemeClr val="accent2">
                  <a:alpha val="2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71755" numCol="1" spcCol="0" rtlCol="0" fromWordArt="0" anchor="ctr" anchorCtr="0" forceAA="0" compatLnSpc="1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“农耕文化”导向下课后服务活动课程的资源开发研究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002060"/>
                </a:solidFill>
                <a:latin typeface="+mn-ea"/>
                <a:cs typeface="+mn-ea"/>
                <a:sym typeface="+mn-ea"/>
              </a:rPr>
              <a:t>组长：赵  军     组员：孙燕桦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6" name="平行四边形 35"/>
          <p:cNvSpPr/>
          <p:nvPr>
            <p:custDataLst>
              <p:tags r:id="rId11"/>
            </p:custDataLst>
          </p:nvPr>
        </p:nvSpPr>
        <p:spPr>
          <a:xfrm>
            <a:off x="10720070" y="2757170"/>
            <a:ext cx="1150620" cy="748665"/>
          </a:xfrm>
          <a:prstGeom prst="parallelogram">
            <a:avLst>
              <a:gd name="adj" fmla="val 66328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>
              <a:solidFill>
                <a:schemeClr val="lt1"/>
              </a:solidFill>
            </a:endParaRPr>
          </a:p>
        </p:txBody>
      </p:sp>
      <p:sp>
        <p:nvSpPr>
          <p:cNvPr id="27" name="椭圆 26"/>
          <p:cNvSpPr/>
          <p:nvPr>
            <p:custDataLst>
              <p:tags r:id="rId12"/>
            </p:custDataLst>
          </p:nvPr>
        </p:nvSpPr>
        <p:spPr>
          <a:xfrm>
            <a:off x="5513210" y="5393684"/>
            <a:ext cx="1226973" cy="220024"/>
          </a:xfrm>
          <a:prstGeom prst="ellipse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  <a:effectLst>
            <a:softEdge rad="5715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>
              <a:solidFill>
                <a:schemeClr val="lt1"/>
              </a:solidFill>
            </a:endParaRPr>
          </a:p>
        </p:txBody>
      </p:sp>
      <p:sp>
        <p:nvSpPr>
          <p:cNvPr id="10" name="流程图: 决策 9"/>
          <p:cNvSpPr/>
          <p:nvPr>
            <p:custDataLst>
              <p:tags r:id="rId13"/>
            </p:custDataLst>
          </p:nvPr>
        </p:nvSpPr>
        <p:spPr>
          <a:xfrm>
            <a:off x="4760076" y="2276371"/>
            <a:ext cx="2730748" cy="713856"/>
          </a:xfrm>
          <a:prstGeom prst="flowChartDecision">
            <a:avLst/>
          </a:prstGeom>
          <a:gradFill>
            <a:gsLst>
              <a:gs pos="9000">
                <a:schemeClr val="accent1">
                  <a:lumMod val="95000"/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>
              <a:solidFill>
                <a:schemeClr val="lt1"/>
              </a:solidFill>
            </a:endParaRPr>
          </a:p>
        </p:txBody>
      </p:sp>
      <p:sp>
        <p:nvSpPr>
          <p:cNvPr id="11" name="椭圆 10"/>
          <p:cNvSpPr/>
          <p:nvPr>
            <p:custDataLst>
              <p:tags r:id="rId14"/>
            </p:custDataLst>
          </p:nvPr>
        </p:nvSpPr>
        <p:spPr>
          <a:xfrm rot="720000">
            <a:off x="4395470" y="3245485"/>
            <a:ext cx="3095625" cy="986155"/>
          </a:xfrm>
          <a:prstGeom prst="ellipse">
            <a:avLst/>
          </a:prstGeom>
          <a:noFill/>
          <a:ln w="9525">
            <a:gradFill>
              <a:gsLst>
                <a:gs pos="81000">
                  <a:schemeClr val="accent1">
                    <a:alpha val="0"/>
                  </a:schemeClr>
                </a:gs>
                <a:gs pos="0">
                  <a:schemeClr val="accent1">
                    <a:lumMod val="60000"/>
                    <a:lumOff val="40000"/>
                    <a:alpha val="100000"/>
                  </a:schemeClr>
                </a:gs>
              </a:gsLst>
              <a:lin ang="1614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>
              <a:solidFill>
                <a:schemeClr val="lt1"/>
              </a:solidFill>
            </a:endParaRPr>
          </a:p>
        </p:txBody>
      </p:sp>
      <p:sp>
        <p:nvSpPr>
          <p:cNvPr id="13" name="椭圆 12"/>
          <p:cNvSpPr/>
          <p:nvPr>
            <p:custDataLst>
              <p:tags r:id="rId15"/>
            </p:custDataLst>
          </p:nvPr>
        </p:nvSpPr>
        <p:spPr>
          <a:xfrm rot="20640000" flipV="1">
            <a:off x="4662170" y="3246755"/>
            <a:ext cx="3195320" cy="962025"/>
          </a:xfrm>
          <a:prstGeom prst="ellipse">
            <a:avLst/>
          </a:prstGeom>
          <a:noFill/>
          <a:ln w="9525">
            <a:gradFill>
              <a:gsLst>
                <a:gs pos="19000">
                  <a:schemeClr val="accent1"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  <a:alpha val="100000"/>
                  </a:schemeClr>
                </a:gs>
              </a:gsLst>
              <a:lin ang="162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000">
              <a:solidFill>
                <a:schemeClr val="lt1"/>
              </a:solidFill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6"/>
            </p:custDataLst>
          </p:nvPr>
        </p:nvSpPr>
        <p:spPr>
          <a:xfrm>
            <a:off x="5883426" y="5438135"/>
            <a:ext cx="486389" cy="129570"/>
          </a:xfrm>
          <a:prstGeom prst="ellipse">
            <a:avLst/>
          </a:prstGeom>
          <a:solidFill>
            <a:schemeClr val="accent1">
              <a:lumMod val="50000"/>
              <a:lumOff val="50000"/>
              <a:alpha val="50000"/>
            </a:schemeClr>
          </a:solidFill>
          <a:ln>
            <a:noFill/>
          </a:ln>
          <a:effectLst>
            <a:softEdge rad="4445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>
              <a:solidFill>
                <a:schemeClr val="lt1"/>
              </a:solidFill>
            </a:endParaRPr>
          </a:p>
        </p:txBody>
      </p:sp>
      <p:sp>
        <p:nvSpPr>
          <p:cNvPr id="22" name="平行四边形 21"/>
          <p:cNvSpPr/>
          <p:nvPr>
            <p:custDataLst>
              <p:tags r:id="rId17"/>
            </p:custDataLst>
          </p:nvPr>
        </p:nvSpPr>
        <p:spPr>
          <a:xfrm flipH="1">
            <a:off x="1769745" y="5066030"/>
            <a:ext cx="4415790" cy="611505"/>
          </a:xfrm>
          <a:prstGeom prst="parallelogram">
            <a:avLst>
              <a:gd name="adj" fmla="val 49621"/>
            </a:avLst>
          </a:prstGeom>
          <a:gradFill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2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71755" numCol="1" spcCol="0" rtlCol="0" fromWordArt="0" anchor="ctr" anchorCtr="0" forceAA="0" compatLnSpc="1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“农耕文化” 导向下我校地方特色的体系研究</a:t>
            </a:r>
            <a:endParaRPr lang="zh-CN" alt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002060"/>
                </a:solidFill>
                <a:latin typeface="+mn-ea"/>
                <a:cs typeface="+mn-ea"/>
                <a:sym typeface="+mn-ea"/>
              </a:rPr>
              <a:t>组长：沈国兰     组员：靳姗姗 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3" name="平行四边形 22"/>
          <p:cNvSpPr/>
          <p:nvPr>
            <p:custDataLst>
              <p:tags r:id="rId18"/>
            </p:custDataLst>
          </p:nvPr>
        </p:nvSpPr>
        <p:spPr>
          <a:xfrm flipH="1">
            <a:off x="1441450" y="5066030"/>
            <a:ext cx="838200" cy="611505"/>
          </a:xfrm>
          <a:prstGeom prst="parallelogram">
            <a:avLst>
              <a:gd name="adj" fmla="val 66328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>
              <a:solidFill>
                <a:schemeClr val="lt1"/>
              </a:solidFill>
            </a:endParaRPr>
          </a:p>
        </p:txBody>
      </p:sp>
      <p:sp>
        <p:nvSpPr>
          <p:cNvPr id="20" name="平行四边形 19"/>
          <p:cNvSpPr/>
          <p:nvPr>
            <p:custDataLst>
              <p:tags r:id="rId19"/>
            </p:custDataLst>
          </p:nvPr>
        </p:nvSpPr>
        <p:spPr>
          <a:xfrm flipH="1">
            <a:off x="1130300" y="4022725"/>
            <a:ext cx="4429125" cy="686435"/>
          </a:xfrm>
          <a:prstGeom prst="parallelogram">
            <a:avLst>
              <a:gd name="adj" fmla="val 49621"/>
            </a:avLst>
          </a:prstGeom>
          <a:gradFill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2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71755" numCol="1" spcCol="0" rtlCol="0" fromWordArt="0" anchor="ctr" anchorCtr="0" forceAA="0" compatLnSpc="1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“农耕文化”导向下农村初中课后服务活动课程理论研究</a:t>
            </a:r>
            <a:endParaRPr lang="zh-CN" alt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002060"/>
                </a:solidFill>
                <a:latin typeface="+mn-ea"/>
                <a:cs typeface="+mn-ea"/>
                <a:sym typeface="+mn-ea"/>
              </a:rPr>
              <a:t>组长：时佳黎     组员：陈晓璐 </a:t>
            </a:r>
            <a:endParaRPr lang="zh-CN" altLang="en-US" sz="1600" b="1" dirty="0">
              <a:solidFill>
                <a:srgbClr val="00206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5" name="平行四边形 24"/>
          <p:cNvSpPr/>
          <p:nvPr>
            <p:custDataLst>
              <p:tags r:id="rId20"/>
            </p:custDataLst>
          </p:nvPr>
        </p:nvSpPr>
        <p:spPr>
          <a:xfrm flipH="1">
            <a:off x="808990" y="4022725"/>
            <a:ext cx="909955" cy="685165"/>
          </a:xfrm>
          <a:prstGeom prst="parallelogram">
            <a:avLst>
              <a:gd name="adj" fmla="val 66328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>
              <a:solidFill>
                <a:schemeClr val="lt1"/>
              </a:solidFill>
            </a:endParaRPr>
          </a:p>
        </p:txBody>
      </p:sp>
      <p:sp>
        <p:nvSpPr>
          <p:cNvPr id="28" name="平行四边形 27"/>
          <p:cNvSpPr/>
          <p:nvPr>
            <p:custDataLst>
              <p:tags r:id="rId21"/>
            </p:custDataLst>
          </p:nvPr>
        </p:nvSpPr>
        <p:spPr>
          <a:xfrm flipH="1">
            <a:off x="538480" y="2782570"/>
            <a:ext cx="4661535" cy="728345"/>
          </a:xfrm>
          <a:prstGeom prst="parallelogram">
            <a:avLst>
              <a:gd name="adj" fmla="val 49621"/>
            </a:avLst>
          </a:prstGeom>
          <a:gradFill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2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71755" numCol="1" spcCol="0" rtlCol="0" fromWordArt="0" anchor="ctr" anchorCtr="0" forceAA="0" compatLnSpc="1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“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农耕文化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导向下农村初中课后服务现状调查研究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  </a:t>
            </a:r>
            <a:r>
              <a:rPr lang="zh-CN" altLang="en-US" sz="1600" b="1" dirty="0">
                <a:solidFill>
                  <a:srgbClr val="002060"/>
                </a:solidFill>
                <a:latin typeface="+mn-ea"/>
                <a:cs typeface="+mn-ea"/>
                <a:sym typeface="+mn-ea"/>
              </a:rPr>
              <a:t>组长：文金铭</a:t>
            </a:r>
            <a:r>
              <a:rPr lang="en-US" altLang="zh-CN" sz="1600" b="1" dirty="0">
                <a:solidFill>
                  <a:srgbClr val="002060"/>
                </a:solidFill>
                <a:latin typeface="+mn-ea"/>
                <a:cs typeface="+mn-ea"/>
                <a:sym typeface="+mn-ea"/>
              </a:rPr>
              <a:t>     </a:t>
            </a:r>
            <a:r>
              <a:rPr lang="zh-CN" altLang="en-US" sz="1600" b="1" dirty="0">
                <a:solidFill>
                  <a:srgbClr val="002060"/>
                </a:solidFill>
                <a:latin typeface="+mn-ea"/>
                <a:cs typeface="+mn-ea"/>
                <a:sym typeface="+mn-ea"/>
              </a:rPr>
              <a:t>组员：郭一凡</a:t>
            </a:r>
            <a:endParaRPr lang="zh-CN" altLang="en-US" sz="1600" b="1" dirty="0">
              <a:solidFill>
                <a:srgbClr val="00206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" name="平行四边形 30"/>
          <p:cNvSpPr/>
          <p:nvPr>
            <p:custDataLst>
              <p:tags r:id="rId22"/>
            </p:custDataLst>
          </p:nvPr>
        </p:nvSpPr>
        <p:spPr>
          <a:xfrm flipH="1">
            <a:off x="294005" y="2768600"/>
            <a:ext cx="853440" cy="742315"/>
          </a:xfrm>
          <a:prstGeom prst="parallelogram">
            <a:avLst>
              <a:gd name="adj" fmla="val 66328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>
              <a:solidFill>
                <a:schemeClr val="lt1"/>
              </a:solidFill>
            </a:endParaRPr>
          </a:p>
        </p:txBody>
      </p:sp>
      <p:sp>
        <p:nvSpPr>
          <p:cNvPr id="34" name="矩形 33"/>
          <p:cNvSpPr/>
          <p:nvPr>
            <p:custDataLst>
              <p:tags r:id="rId23"/>
            </p:custDataLst>
          </p:nvPr>
        </p:nvSpPr>
        <p:spPr>
          <a:xfrm>
            <a:off x="4622912" y="1411472"/>
            <a:ext cx="2994120" cy="918874"/>
          </a:xfrm>
          <a:prstGeom prst="rect">
            <a:avLst/>
          </a:prstGeom>
          <a:noFill/>
          <a:effectLst>
            <a:reflection blurRad="6350" stA="50000" endA="300" endPos="55500" dist="101600" dir="5400000" sy="-100000" algn="bl" rotWithShape="0"/>
          </a:effectLst>
        </p:spPr>
        <p:txBody>
          <a:bodyPr wrap="square" lIns="575945" tIns="45720" rIns="575945" bIns="45720" rtlCol="0" anchor="ctr" anchorCtr="0">
            <a:noAutofit/>
          </a:bodyPr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>
                <a:solidFill>
                  <a:schemeClr val="accent1"/>
                </a:solidFill>
                <a:latin typeface="+mn-ea"/>
                <a:cs typeface="+mn-ea"/>
              </a:rPr>
              <a:t>研究内容</a:t>
            </a:r>
            <a:endParaRPr lang="zh-CN" altLang="en-US" sz="3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24">
            <a:alphaModFix amt="40000"/>
          </a:blip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81488" y="468038"/>
            <a:ext cx="397168" cy="311888"/>
            <a:chOff x="377024" y="308837"/>
            <a:chExt cx="463343" cy="363854"/>
          </a:xfrm>
        </p:grpSpPr>
        <p:sp>
          <p:nvSpPr>
            <p:cNvPr id="17" name="等腰三角形 16"/>
            <p:cNvSpPr/>
            <p:nvPr/>
          </p:nvSpPr>
          <p:spPr>
            <a:xfrm rot="5400000">
              <a:off x="501606" y="333930"/>
              <a:ext cx="363854" cy="313668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356429" y="362045"/>
              <a:ext cx="298630" cy="257440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07110" y="331470"/>
            <a:ext cx="88328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</a:rPr>
              <a:t>1.3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研究的目标、内容（或子课题设计）与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重点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45073" y="4374316"/>
            <a:ext cx="11494234" cy="895164"/>
            <a:chOff x="481487" y="4058086"/>
            <a:chExt cx="11494234" cy="895164"/>
          </a:xfrm>
        </p:grpSpPr>
        <p:sp>
          <p:nvSpPr>
            <p:cNvPr id="2" name="梯形 1"/>
            <p:cNvSpPr/>
            <p:nvPr/>
          </p:nvSpPr>
          <p:spPr>
            <a:xfrm>
              <a:off x="481487" y="4058086"/>
              <a:ext cx="11494234" cy="668263"/>
            </a:xfrm>
            <a:prstGeom prst="trapezoid">
              <a:avLst>
                <a:gd name="adj" fmla="val 103028"/>
              </a:avLst>
            </a:prstGeom>
            <a:gradFill>
              <a:gsLst>
                <a:gs pos="0">
                  <a:schemeClr val="bg1">
                    <a:lumMod val="75000"/>
                    <a:alpha val="49000"/>
                  </a:schemeClr>
                </a:gs>
                <a:gs pos="100000">
                  <a:schemeClr val="bg1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6" name="梯形 85"/>
            <p:cNvSpPr/>
            <p:nvPr/>
          </p:nvSpPr>
          <p:spPr>
            <a:xfrm flipV="1">
              <a:off x="481487" y="4715806"/>
              <a:ext cx="11494234" cy="237444"/>
            </a:xfrm>
            <a:prstGeom prst="trapezoid">
              <a:avLst>
                <a:gd name="adj" fmla="val 103028"/>
              </a:avLst>
            </a:prstGeom>
            <a:gradFill>
              <a:gsLst>
                <a:gs pos="0">
                  <a:schemeClr val="bg1">
                    <a:lumMod val="75000"/>
                    <a:alpha val="18000"/>
                  </a:schemeClr>
                </a:gs>
                <a:gs pos="100000">
                  <a:schemeClr val="bg1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0" name="任意多边形: 形状 39"/>
          <p:cNvSpPr/>
          <p:nvPr/>
        </p:nvSpPr>
        <p:spPr>
          <a:xfrm rot="5400000" flipV="1">
            <a:off x="3762201" y="1963174"/>
            <a:ext cx="668264" cy="753401"/>
          </a:xfrm>
          <a:custGeom>
            <a:avLst/>
            <a:gdLst>
              <a:gd name="connsiteX0" fmla="*/ 0 w 3366056"/>
              <a:gd name="connsiteY0" fmla="*/ 924 h 4856803"/>
              <a:gd name="connsiteX1" fmla="*/ 1094629 w 3366056"/>
              <a:gd name="connsiteY1" fmla="*/ 2976939 h 4856803"/>
              <a:gd name="connsiteX2" fmla="*/ 512290 w 3366056"/>
              <a:gd name="connsiteY2" fmla="*/ 2976939 h 4856803"/>
              <a:gd name="connsiteX3" fmla="*/ 1676968 w 3366056"/>
              <a:gd name="connsiteY3" fmla="*/ 4856803 h 4856803"/>
              <a:gd name="connsiteX4" fmla="*/ 1683028 w 3366056"/>
              <a:gd name="connsiteY4" fmla="*/ 4847022 h 4856803"/>
              <a:gd name="connsiteX5" fmla="*/ 1683028 w 3366056"/>
              <a:gd name="connsiteY5" fmla="*/ 4847020 h 4856803"/>
              <a:gd name="connsiteX6" fmla="*/ 1689088 w 3366056"/>
              <a:gd name="connsiteY6" fmla="*/ 4856801 h 4856803"/>
              <a:gd name="connsiteX7" fmla="*/ 2853766 w 3366056"/>
              <a:gd name="connsiteY7" fmla="*/ 2976937 h 4856803"/>
              <a:gd name="connsiteX8" fmla="*/ 2271427 w 3366056"/>
              <a:gd name="connsiteY8" fmla="*/ 2976937 h 4856803"/>
              <a:gd name="connsiteX9" fmla="*/ 3366056 w 3366056"/>
              <a:gd name="connsiteY9" fmla="*/ 922 h 4856803"/>
              <a:gd name="connsiteX10" fmla="*/ 1683028 w 3366056"/>
              <a:gd name="connsiteY10" fmla="*/ 0 h 4856803"/>
              <a:gd name="connsiteX11" fmla="*/ 1683028 w 3366056"/>
              <a:gd name="connsiteY11" fmla="*/ 2 h 4856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66056" h="4856803">
                <a:moveTo>
                  <a:pt x="0" y="924"/>
                </a:moveTo>
                <a:cubicBezTo>
                  <a:pt x="1139068" y="956353"/>
                  <a:pt x="1150376" y="2527479"/>
                  <a:pt x="1094629" y="2976939"/>
                </a:cubicBezTo>
                <a:lnTo>
                  <a:pt x="512290" y="2976939"/>
                </a:lnTo>
                <a:lnTo>
                  <a:pt x="1676968" y="4856803"/>
                </a:lnTo>
                <a:lnTo>
                  <a:pt x="1683028" y="4847022"/>
                </a:lnTo>
                <a:lnTo>
                  <a:pt x="1683028" y="4847020"/>
                </a:lnTo>
                <a:lnTo>
                  <a:pt x="1689088" y="4856801"/>
                </a:lnTo>
                <a:lnTo>
                  <a:pt x="2853766" y="2976937"/>
                </a:lnTo>
                <a:lnTo>
                  <a:pt x="2271427" y="2976937"/>
                </a:lnTo>
                <a:cubicBezTo>
                  <a:pt x="2215680" y="2527477"/>
                  <a:pt x="2226988" y="956351"/>
                  <a:pt x="3366056" y="922"/>
                </a:cubicBezTo>
                <a:lnTo>
                  <a:pt x="1683028" y="0"/>
                </a:lnTo>
                <a:lnTo>
                  <a:pt x="1683028" y="2"/>
                </a:lnTo>
                <a:close/>
              </a:path>
            </a:pathLst>
          </a:custGeom>
          <a:gradFill>
            <a:gsLst>
              <a:gs pos="0">
                <a:srgbClr val="D91515"/>
              </a:gs>
              <a:gs pos="100000">
                <a:srgbClr val="D91515">
                  <a:alpha val="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817025" y="1689414"/>
            <a:ext cx="2780985" cy="3075044"/>
            <a:chOff x="1129349" y="2207317"/>
            <a:chExt cx="2780985" cy="3075044"/>
          </a:xfrm>
        </p:grpSpPr>
        <p:sp>
          <p:nvSpPr>
            <p:cNvPr id="42" name="矩形 41"/>
            <p:cNvSpPr/>
            <p:nvPr/>
          </p:nvSpPr>
          <p:spPr>
            <a:xfrm>
              <a:off x="1129349" y="2207317"/>
              <a:ext cx="2780985" cy="30750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57" name="矩形 56"/>
            <p:cNvSpPr/>
            <p:nvPr/>
          </p:nvSpPr>
          <p:spPr>
            <a:xfrm>
              <a:off x="1288099" y="2608002"/>
              <a:ext cx="2475230" cy="206121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en-US" altLang="zh-CN" sz="3200" dirty="0">
                  <a:solidFill>
                    <a:schemeClr val="bg1"/>
                  </a:solidFill>
                </a:rPr>
                <a:t>“</a:t>
              </a:r>
              <a:r>
                <a:rPr lang="zh-CN" altLang="en-US" sz="3200" dirty="0">
                  <a:solidFill>
                    <a:schemeClr val="bg1"/>
                  </a:solidFill>
                </a:rPr>
                <a:t>农耕文化</a:t>
              </a:r>
              <a:r>
                <a:rPr lang="en-US" altLang="zh-CN" sz="3200" dirty="0">
                  <a:solidFill>
                    <a:schemeClr val="bg1"/>
                  </a:solidFill>
                </a:rPr>
                <a:t>”</a:t>
              </a:r>
              <a:r>
                <a:rPr lang="zh-CN" altLang="en-US" sz="3200" dirty="0">
                  <a:solidFill>
                    <a:schemeClr val="bg1"/>
                  </a:solidFill>
                </a:rPr>
                <a:t>导向下我校地方特色的体系研究</a:t>
              </a:r>
              <a:endParaRPr lang="zh-CN" altLang="en-US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2" name="任意多边形: 形状 71"/>
          <p:cNvSpPr/>
          <p:nvPr/>
        </p:nvSpPr>
        <p:spPr>
          <a:xfrm rot="5400000" flipV="1">
            <a:off x="7552921" y="2060791"/>
            <a:ext cx="668263" cy="753399"/>
          </a:xfrm>
          <a:custGeom>
            <a:avLst/>
            <a:gdLst>
              <a:gd name="connsiteX0" fmla="*/ 0 w 3366056"/>
              <a:gd name="connsiteY0" fmla="*/ 924 h 4856803"/>
              <a:gd name="connsiteX1" fmla="*/ 1094629 w 3366056"/>
              <a:gd name="connsiteY1" fmla="*/ 2976939 h 4856803"/>
              <a:gd name="connsiteX2" fmla="*/ 512290 w 3366056"/>
              <a:gd name="connsiteY2" fmla="*/ 2976939 h 4856803"/>
              <a:gd name="connsiteX3" fmla="*/ 1676968 w 3366056"/>
              <a:gd name="connsiteY3" fmla="*/ 4856803 h 4856803"/>
              <a:gd name="connsiteX4" fmla="*/ 1683028 w 3366056"/>
              <a:gd name="connsiteY4" fmla="*/ 4847022 h 4856803"/>
              <a:gd name="connsiteX5" fmla="*/ 1683028 w 3366056"/>
              <a:gd name="connsiteY5" fmla="*/ 4847020 h 4856803"/>
              <a:gd name="connsiteX6" fmla="*/ 1689088 w 3366056"/>
              <a:gd name="connsiteY6" fmla="*/ 4856801 h 4856803"/>
              <a:gd name="connsiteX7" fmla="*/ 2853766 w 3366056"/>
              <a:gd name="connsiteY7" fmla="*/ 2976937 h 4856803"/>
              <a:gd name="connsiteX8" fmla="*/ 2271427 w 3366056"/>
              <a:gd name="connsiteY8" fmla="*/ 2976937 h 4856803"/>
              <a:gd name="connsiteX9" fmla="*/ 3366056 w 3366056"/>
              <a:gd name="connsiteY9" fmla="*/ 922 h 4856803"/>
              <a:gd name="connsiteX10" fmla="*/ 1683028 w 3366056"/>
              <a:gd name="connsiteY10" fmla="*/ 0 h 4856803"/>
              <a:gd name="connsiteX11" fmla="*/ 1683028 w 3366056"/>
              <a:gd name="connsiteY11" fmla="*/ 2 h 4856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66056" h="4856803">
                <a:moveTo>
                  <a:pt x="0" y="924"/>
                </a:moveTo>
                <a:cubicBezTo>
                  <a:pt x="1139068" y="956353"/>
                  <a:pt x="1150376" y="2527479"/>
                  <a:pt x="1094629" y="2976939"/>
                </a:cubicBezTo>
                <a:lnTo>
                  <a:pt x="512290" y="2976939"/>
                </a:lnTo>
                <a:lnTo>
                  <a:pt x="1676968" y="4856803"/>
                </a:lnTo>
                <a:lnTo>
                  <a:pt x="1683028" y="4847022"/>
                </a:lnTo>
                <a:lnTo>
                  <a:pt x="1683028" y="4847020"/>
                </a:lnTo>
                <a:lnTo>
                  <a:pt x="1689088" y="4856801"/>
                </a:lnTo>
                <a:lnTo>
                  <a:pt x="2853766" y="2976937"/>
                </a:lnTo>
                <a:lnTo>
                  <a:pt x="2271427" y="2976937"/>
                </a:lnTo>
                <a:cubicBezTo>
                  <a:pt x="2215680" y="2527477"/>
                  <a:pt x="2226988" y="956351"/>
                  <a:pt x="3366056" y="922"/>
                </a:cubicBezTo>
                <a:lnTo>
                  <a:pt x="1683028" y="0"/>
                </a:lnTo>
                <a:lnTo>
                  <a:pt x="1683028" y="2"/>
                </a:lnTo>
                <a:close/>
              </a:path>
            </a:pathLst>
          </a:custGeom>
          <a:gradFill>
            <a:gsLst>
              <a:gs pos="0">
                <a:srgbClr val="D91515"/>
              </a:gs>
              <a:gs pos="100000">
                <a:srgbClr val="D91515">
                  <a:alpha val="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grpSp>
        <p:nvGrpSpPr>
          <p:cNvPr id="73" name="组合 72"/>
          <p:cNvGrpSpPr/>
          <p:nvPr/>
        </p:nvGrpSpPr>
        <p:grpSpPr>
          <a:xfrm>
            <a:off x="4555452" y="1695234"/>
            <a:ext cx="2780985" cy="3075044"/>
            <a:chOff x="1129349" y="2207317"/>
            <a:chExt cx="2780985" cy="3075044"/>
          </a:xfrm>
        </p:grpSpPr>
        <p:sp>
          <p:nvSpPr>
            <p:cNvPr id="74" name="矩形 73"/>
            <p:cNvSpPr/>
            <p:nvPr/>
          </p:nvSpPr>
          <p:spPr>
            <a:xfrm>
              <a:off x="1129349" y="2207317"/>
              <a:ext cx="2780985" cy="30750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193484" y="2295582"/>
              <a:ext cx="2660650" cy="26511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30000"/>
                </a:lnSpc>
              </a:pPr>
              <a:r>
                <a:rPr lang="zh-CN" altLang="en-US" sz="3200" dirty="0">
                  <a:solidFill>
                    <a:schemeClr val="bg1"/>
                  </a:solidFill>
                </a:rPr>
                <a:t>“农耕文化”导向下课后服务活动课程的资源开发研究</a:t>
              </a:r>
              <a:endParaRPr lang="zh-CN" alt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8440990" y="1689414"/>
            <a:ext cx="3109595" cy="3075044"/>
            <a:chOff x="993323" y="2207317"/>
            <a:chExt cx="3109595" cy="3075044"/>
          </a:xfrm>
        </p:grpSpPr>
        <p:sp>
          <p:nvSpPr>
            <p:cNvPr id="80" name="矩形 79"/>
            <p:cNvSpPr/>
            <p:nvPr/>
          </p:nvSpPr>
          <p:spPr>
            <a:xfrm>
              <a:off x="993323" y="2207317"/>
              <a:ext cx="3108888" cy="30750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81" name="矩形 80"/>
            <p:cNvSpPr/>
            <p:nvPr/>
          </p:nvSpPr>
          <p:spPr>
            <a:xfrm>
              <a:off x="1000943" y="2359717"/>
              <a:ext cx="3101975" cy="26511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30000"/>
                </a:lnSpc>
              </a:pPr>
              <a:r>
                <a:rPr lang="zh-CN" altLang="en-US" sz="3200" dirty="0">
                  <a:solidFill>
                    <a:schemeClr val="bg1"/>
                  </a:solidFill>
                </a:rPr>
                <a:t>“农耕文化”导向下农村初中课后服务活动课程实施策略的研究</a:t>
              </a:r>
              <a:endParaRPr lang="zh-CN" altLang="en-US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0" grpId="0" animBg="1"/>
      <p:bldP spid="7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81488" y="468038"/>
            <a:ext cx="397168" cy="311888"/>
            <a:chOff x="377024" y="308837"/>
            <a:chExt cx="463343" cy="363854"/>
          </a:xfrm>
        </p:grpSpPr>
        <p:sp>
          <p:nvSpPr>
            <p:cNvPr id="17" name="等腰三角形 16"/>
            <p:cNvSpPr/>
            <p:nvPr/>
          </p:nvSpPr>
          <p:spPr>
            <a:xfrm rot="5400000">
              <a:off x="501606" y="333930"/>
              <a:ext cx="363854" cy="313668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356429" y="362045"/>
              <a:ext cx="298630" cy="257440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07110" y="331470"/>
            <a:ext cx="88328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</a:rPr>
              <a:t>1.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4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研究的思路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、过程及方法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  <p:pic>
        <p:nvPicPr>
          <p:cNvPr id="2" name="图片 -2147482624"/>
          <p:cNvPicPr>
            <a:picLocks noChangeAspect="1"/>
          </p:cNvPicPr>
          <p:nvPr/>
        </p:nvPicPr>
        <p:blipFill>
          <a:blip r:embed="rId2"/>
          <a:srcRect b="82536"/>
          <a:stretch>
            <a:fillRect/>
          </a:stretch>
        </p:blipFill>
        <p:spPr>
          <a:xfrm>
            <a:off x="702310" y="1488440"/>
            <a:ext cx="10789920" cy="36061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81488" y="468038"/>
            <a:ext cx="397168" cy="311888"/>
            <a:chOff x="377024" y="308837"/>
            <a:chExt cx="463343" cy="363854"/>
          </a:xfrm>
        </p:grpSpPr>
        <p:sp>
          <p:nvSpPr>
            <p:cNvPr id="17" name="等腰三角形 16"/>
            <p:cNvSpPr/>
            <p:nvPr/>
          </p:nvSpPr>
          <p:spPr>
            <a:xfrm rot="5400000">
              <a:off x="501606" y="333930"/>
              <a:ext cx="363854" cy="313668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356429" y="362045"/>
              <a:ext cx="298630" cy="257440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07110" y="331470"/>
            <a:ext cx="88328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</a:rPr>
              <a:t>1.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4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研究的思路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、过程及方法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  <p:pic>
        <p:nvPicPr>
          <p:cNvPr id="2" name="图片 -2147482624"/>
          <p:cNvPicPr>
            <a:picLocks noChangeAspect="1"/>
          </p:cNvPicPr>
          <p:nvPr/>
        </p:nvPicPr>
        <p:blipFill>
          <a:blip r:embed="rId2"/>
          <a:srcRect t="17459" b="54819"/>
          <a:stretch>
            <a:fillRect/>
          </a:stretch>
        </p:blipFill>
        <p:spPr>
          <a:xfrm>
            <a:off x="278130" y="1352550"/>
            <a:ext cx="11635740" cy="44373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81488" y="468038"/>
            <a:ext cx="397168" cy="311888"/>
            <a:chOff x="377024" y="308837"/>
            <a:chExt cx="463343" cy="363854"/>
          </a:xfrm>
        </p:grpSpPr>
        <p:sp>
          <p:nvSpPr>
            <p:cNvPr id="17" name="等腰三角形 16"/>
            <p:cNvSpPr/>
            <p:nvPr/>
          </p:nvSpPr>
          <p:spPr>
            <a:xfrm rot="5400000">
              <a:off x="501606" y="333930"/>
              <a:ext cx="363854" cy="313668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356429" y="362045"/>
              <a:ext cx="298630" cy="257440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07110" y="331470"/>
            <a:ext cx="88328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</a:rPr>
              <a:t>1.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4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研究的思路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、过程及方法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  <p:pic>
        <p:nvPicPr>
          <p:cNvPr id="2" name="图片 -2147482624"/>
          <p:cNvPicPr>
            <a:picLocks noChangeAspect="1"/>
          </p:cNvPicPr>
          <p:nvPr/>
        </p:nvPicPr>
        <p:blipFill>
          <a:blip r:embed="rId2"/>
          <a:srcRect t="46161" b="19212"/>
          <a:stretch>
            <a:fillRect/>
          </a:stretch>
        </p:blipFill>
        <p:spPr>
          <a:xfrm>
            <a:off x="278130" y="1086485"/>
            <a:ext cx="11635740" cy="53003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81488" y="468038"/>
            <a:ext cx="397168" cy="311888"/>
            <a:chOff x="377024" y="308837"/>
            <a:chExt cx="463343" cy="363854"/>
          </a:xfrm>
        </p:grpSpPr>
        <p:sp>
          <p:nvSpPr>
            <p:cNvPr id="17" name="等腰三角形 16"/>
            <p:cNvSpPr/>
            <p:nvPr/>
          </p:nvSpPr>
          <p:spPr>
            <a:xfrm rot="5400000">
              <a:off x="501606" y="333930"/>
              <a:ext cx="363854" cy="313668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356429" y="362045"/>
              <a:ext cx="298630" cy="257440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07110" y="331470"/>
            <a:ext cx="88328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</a:rPr>
              <a:t>1.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4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研究的思路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、过程及方法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  <p:pic>
        <p:nvPicPr>
          <p:cNvPr id="2" name="图片 -2147482624"/>
          <p:cNvPicPr>
            <a:picLocks noChangeAspect="1"/>
          </p:cNvPicPr>
          <p:nvPr/>
        </p:nvPicPr>
        <p:blipFill>
          <a:blip r:embed="rId2"/>
          <a:srcRect t="81224" b="-4492"/>
          <a:stretch>
            <a:fillRect/>
          </a:stretch>
        </p:blipFill>
        <p:spPr>
          <a:xfrm>
            <a:off x="278130" y="1647825"/>
            <a:ext cx="11635740" cy="41351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81488" y="468038"/>
            <a:ext cx="397168" cy="311888"/>
            <a:chOff x="377024" y="308837"/>
            <a:chExt cx="463343" cy="363854"/>
          </a:xfrm>
        </p:grpSpPr>
        <p:sp>
          <p:nvSpPr>
            <p:cNvPr id="17" name="等腰三角形 16"/>
            <p:cNvSpPr/>
            <p:nvPr/>
          </p:nvSpPr>
          <p:spPr>
            <a:xfrm rot="5400000">
              <a:off x="501606" y="333930"/>
              <a:ext cx="363854" cy="313668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356429" y="362045"/>
              <a:ext cx="298630" cy="257440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07110" y="331470"/>
            <a:ext cx="88328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</a:rPr>
              <a:t>1.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4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研究的思路、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过程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及方法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  <p:pic>
        <p:nvPicPr>
          <p:cNvPr id="2" name="图片 -2147482623" descr="QQ图片202407100840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65" y="915035"/>
            <a:ext cx="10586720" cy="58312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81488" y="468038"/>
            <a:ext cx="397168" cy="311888"/>
            <a:chOff x="377024" y="308837"/>
            <a:chExt cx="463343" cy="363854"/>
          </a:xfrm>
        </p:grpSpPr>
        <p:sp>
          <p:nvSpPr>
            <p:cNvPr id="17" name="等腰三角形 16"/>
            <p:cNvSpPr/>
            <p:nvPr/>
          </p:nvSpPr>
          <p:spPr>
            <a:xfrm rot="5400000">
              <a:off x="501606" y="333930"/>
              <a:ext cx="363854" cy="313668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356429" y="362045"/>
              <a:ext cx="298630" cy="257440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07110" y="331470"/>
            <a:ext cx="88328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</a:rPr>
              <a:t>1.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4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研究的思路、过程及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方法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9021763" y="3533141"/>
            <a:ext cx="1813560" cy="554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案例研究法</a:t>
            </a:r>
            <a:endParaRPr lang="zh-CN" altLang="en-US" sz="28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1356678" y="3518536"/>
            <a:ext cx="1813560" cy="554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行动研究法</a:t>
            </a:r>
            <a:endParaRPr lang="zh-CN" altLang="en-US" sz="28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3313748" y="2068195"/>
            <a:ext cx="1813560" cy="554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文献研究法</a:t>
            </a:r>
            <a:endParaRPr lang="zh-CN" altLang="en-US" sz="28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3" name="肘形连接符 2"/>
          <p:cNvCxnSpPr/>
          <p:nvPr>
            <p:custDataLst>
              <p:tags r:id="rId5"/>
            </p:custDataLst>
          </p:nvPr>
        </p:nvCxnSpPr>
        <p:spPr>
          <a:xfrm rot="16200000">
            <a:off x="7832408" y="4605021"/>
            <a:ext cx="1468120" cy="401320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椭圆 4"/>
          <p:cNvSpPr>
            <a:spLocks noChangeAspect="1"/>
          </p:cNvSpPr>
          <p:nvPr>
            <p:custDataLst>
              <p:tags r:id="rId6"/>
            </p:custDataLst>
          </p:nvPr>
        </p:nvSpPr>
        <p:spPr>
          <a:xfrm flipH="1">
            <a:off x="8767128" y="4035426"/>
            <a:ext cx="71120" cy="71755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2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10" name="肘形连接符 9"/>
          <p:cNvCxnSpPr/>
          <p:nvPr>
            <p:custDataLst>
              <p:tags r:id="rId7"/>
            </p:custDataLst>
          </p:nvPr>
        </p:nvCxnSpPr>
        <p:spPr>
          <a:xfrm>
            <a:off x="3407093" y="4071621"/>
            <a:ext cx="459740" cy="1353185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椭圆 10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3335338" y="4035426"/>
            <a:ext cx="71755" cy="71755"/>
          </a:xfrm>
          <a:prstGeom prst="ellipse">
            <a:avLst/>
          </a:prstGeom>
          <a:solidFill>
            <a:schemeClr val="accent1"/>
          </a:solidFill>
          <a:ln w="53975">
            <a:solidFill>
              <a:schemeClr val="accent1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15" name="肘形连接符 14"/>
          <p:cNvCxnSpPr/>
          <p:nvPr>
            <p:custDataLst>
              <p:tags r:id="rId9"/>
            </p:custDataLst>
          </p:nvPr>
        </p:nvCxnSpPr>
        <p:spPr>
          <a:xfrm>
            <a:off x="5273993" y="2612391"/>
            <a:ext cx="305435" cy="1599565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5" name="肘形连接符 64"/>
          <p:cNvCxnSpPr/>
          <p:nvPr>
            <p:custDataLst>
              <p:tags r:id="rId10"/>
            </p:custDataLst>
          </p:nvPr>
        </p:nvCxnSpPr>
        <p:spPr>
          <a:xfrm rot="16200000">
            <a:off x="5953443" y="3260726"/>
            <a:ext cx="1718310" cy="348615"/>
          </a:xfrm>
          <a:prstGeom prst="bentConnector3">
            <a:avLst>
              <a:gd name="adj1" fmla="val 98355"/>
            </a:avLst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任意多边形 18"/>
          <p:cNvSpPr/>
          <p:nvPr>
            <p:custDataLst>
              <p:tags r:id="rId11"/>
            </p:custDataLst>
          </p:nvPr>
        </p:nvSpPr>
        <p:spPr>
          <a:xfrm>
            <a:off x="3361373" y="4550411"/>
            <a:ext cx="2071370" cy="172910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974" h="3317">
                <a:moveTo>
                  <a:pt x="1415" y="0"/>
                </a:moveTo>
                <a:lnTo>
                  <a:pt x="3974" y="2560"/>
                </a:lnTo>
                <a:lnTo>
                  <a:pt x="3968" y="2567"/>
                </a:lnTo>
                <a:cubicBezTo>
                  <a:pt x="3800" y="2777"/>
                  <a:pt x="3682" y="3028"/>
                  <a:pt x="3632" y="3303"/>
                </a:cubicBezTo>
                <a:lnTo>
                  <a:pt x="3630" y="3317"/>
                </a:lnTo>
                <a:lnTo>
                  <a:pt x="0" y="3317"/>
                </a:lnTo>
                <a:lnTo>
                  <a:pt x="3" y="3256"/>
                </a:lnTo>
                <a:cubicBezTo>
                  <a:pt x="82" y="2013"/>
                  <a:pt x="593" y="887"/>
                  <a:pt x="1388" y="28"/>
                </a:cubicBezTo>
                <a:lnTo>
                  <a:pt x="141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1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en-US" sz="2800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7" name="任意多边形 36"/>
          <p:cNvSpPr/>
          <p:nvPr>
            <p:custDataLst>
              <p:tags r:id="rId12"/>
            </p:custDataLst>
          </p:nvPr>
        </p:nvSpPr>
        <p:spPr>
          <a:xfrm>
            <a:off x="6173153" y="3686811"/>
            <a:ext cx="1791335" cy="207137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36" h="3973">
                <a:moveTo>
                  <a:pt x="0" y="0"/>
                </a:moveTo>
                <a:lnTo>
                  <a:pt x="45" y="1"/>
                </a:lnTo>
                <a:cubicBezTo>
                  <a:pt x="1352" y="49"/>
                  <a:pt x="2536" y="574"/>
                  <a:pt x="3430" y="1407"/>
                </a:cubicBezTo>
                <a:lnTo>
                  <a:pt x="3436" y="1413"/>
                </a:lnTo>
                <a:lnTo>
                  <a:pt x="876" y="3973"/>
                </a:lnTo>
                <a:lnTo>
                  <a:pt x="874" y="3972"/>
                </a:lnTo>
                <a:cubicBezTo>
                  <a:pt x="639" y="3783"/>
                  <a:pt x="351" y="3658"/>
                  <a:pt x="36" y="3622"/>
                </a:cubicBezTo>
                <a:lnTo>
                  <a:pt x="0" y="361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1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en-US" sz="2800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任意多边形 37"/>
          <p:cNvSpPr/>
          <p:nvPr>
            <p:custDataLst>
              <p:tags r:id="rId13"/>
            </p:custDataLst>
          </p:nvPr>
        </p:nvSpPr>
        <p:spPr>
          <a:xfrm>
            <a:off x="4209098" y="3686811"/>
            <a:ext cx="1807845" cy="20859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68" h="4001">
                <a:moveTo>
                  <a:pt x="3468" y="0"/>
                </a:moveTo>
                <a:lnTo>
                  <a:pt x="3468" y="3619"/>
                </a:lnTo>
                <a:lnTo>
                  <a:pt x="3432" y="3622"/>
                </a:lnTo>
                <a:cubicBezTo>
                  <a:pt x="3102" y="3660"/>
                  <a:pt x="2802" y="3795"/>
                  <a:pt x="2561" y="3998"/>
                </a:cubicBezTo>
                <a:lnTo>
                  <a:pt x="2558" y="4001"/>
                </a:lnTo>
                <a:lnTo>
                  <a:pt x="0" y="1443"/>
                </a:lnTo>
                <a:lnTo>
                  <a:pt x="18" y="1426"/>
                </a:lnTo>
                <a:cubicBezTo>
                  <a:pt x="914" y="582"/>
                  <a:pt x="2106" y="49"/>
                  <a:pt x="3423" y="1"/>
                </a:cubicBezTo>
                <a:lnTo>
                  <a:pt x="3468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80000"/>
                  <a:lumOff val="2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39" name="任意多边形 38"/>
          <p:cNvSpPr/>
          <p:nvPr>
            <p:custDataLst>
              <p:tags r:id="rId14"/>
            </p:custDataLst>
          </p:nvPr>
        </p:nvSpPr>
        <p:spPr>
          <a:xfrm>
            <a:off x="6742748" y="4533901"/>
            <a:ext cx="2085975" cy="17456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02" h="3348">
                <a:moveTo>
                  <a:pt x="2558" y="0"/>
                </a:moveTo>
                <a:lnTo>
                  <a:pt x="2589" y="33"/>
                </a:lnTo>
                <a:cubicBezTo>
                  <a:pt x="3398" y="896"/>
                  <a:pt x="3919" y="2032"/>
                  <a:pt x="3999" y="3287"/>
                </a:cubicBezTo>
                <a:lnTo>
                  <a:pt x="4002" y="3348"/>
                </a:lnTo>
                <a:lnTo>
                  <a:pt x="372" y="3348"/>
                </a:lnTo>
                <a:lnTo>
                  <a:pt x="370" y="3335"/>
                </a:lnTo>
                <a:cubicBezTo>
                  <a:pt x="318" y="3048"/>
                  <a:pt x="193" y="2787"/>
                  <a:pt x="13" y="2573"/>
                </a:cubicBezTo>
                <a:lnTo>
                  <a:pt x="0" y="2558"/>
                </a:lnTo>
                <a:lnTo>
                  <a:pt x="2558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80000"/>
                  <a:lumOff val="2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23" name="椭圆 22"/>
          <p:cNvSpPr>
            <a:spLocks noChangeAspect="1"/>
          </p:cNvSpPr>
          <p:nvPr>
            <p:custDataLst>
              <p:tags r:id="rId15"/>
            </p:custDataLst>
          </p:nvPr>
        </p:nvSpPr>
        <p:spPr>
          <a:xfrm>
            <a:off x="5202238" y="2576196"/>
            <a:ext cx="71755" cy="71755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2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6" name="椭圆 65"/>
          <p:cNvSpPr>
            <a:spLocks noChangeAspect="1"/>
          </p:cNvSpPr>
          <p:nvPr>
            <p:custDataLst>
              <p:tags r:id="rId16"/>
            </p:custDataLst>
          </p:nvPr>
        </p:nvSpPr>
        <p:spPr>
          <a:xfrm flipH="1">
            <a:off x="6951663" y="2576196"/>
            <a:ext cx="71755" cy="71755"/>
          </a:xfrm>
          <a:prstGeom prst="ellipse">
            <a:avLst/>
          </a:prstGeom>
          <a:solidFill>
            <a:schemeClr val="accent1"/>
          </a:solidFill>
          <a:ln w="53975">
            <a:solidFill>
              <a:schemeClr val="accent1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7" name="图片 3" descr="343439383331313b343532303031393bd2b5bca8b9dcc0ed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127307" y="4351021"/>
            <a:ext cx="360000" cy="360000"/>
          </a:xfrm>
          <a:prstGeom prst="rect">
            <a:avLst/>
          </a:prstGeom>
        </p:spPr>
      </p:pic>
      <p:sp>
        <p:nvSpPr>
          <p:cNvPr id="24" name="矩形 23"/>
          <p:cNvSpPr/>
          <p:nvPr>
            <p:custDataLst>
              <p:tags r:id="rId20"/>
            </p:custDataLst>
          </p:nvPr>
        </p:nvSpPr>
        <p:spPr>
          <a:xfrm>
            <a:off x="7208203" y="2080260"/>
            <a:ext cx="1813560" cy="554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调查法</a:t>
            </a:r>
            <a:endParaRPr lang="zh-CN" altLang="en-US" sz="28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32" name="图片 4" descr="343439383331313b343532303032303bb8f6c8cbd0c5cfa2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95123" y="4315461"/>
            <a:ext cx="360000" cy="360000"/>
          </a:xfrm>
          <a:prstGeom prst="rect">
            <a:avLst/>
          </a:prstGeom>
        </p:spPr>
      </p:pic>
      <p:pic>
        <p:nvPicPr>
          <p:cNvPr id="31" name="图片 12" descr="343439383331313b343532303032383bbfcdbba7b9dcc0ed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032568" y="5432426"/>
            <a:ext cx="360000" cy="360000"/>
          </a:xfrm>
          <a:prstGeom prst="rect">
            <a:avLst/>
          </a:prstGeom>
        </p:spPr>
      </p:pic>
      <p:pic>
        <p:nvPicPr>
          <p:cNvPr id="33" name="图片 16" descr="343439383331313b343532303033323bd3a6d3c3b9dcc0ed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827963" y="5426711"/>
            <a:ext cx="360000" cy="36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3" grpId="0"/>
      <p:bldP spid="5" grpId="0" animBg="1"/>
      <p:bldP spid="11" grpId="0" animBg="1"/>
      <p:bldP spid="19" grpId="0" animBg="1"/>
      <p:bldP spid="37" grpId="0" animBg="1"/>
      <p:bldP spid="38" grpId="0" animBg="1"/>
      <p:bldP spid="39" grpId="0" animBg="1"/>
      <p:bldP spid="23" grpId="0" animBg="1"/>
      <p:bldP spid="66" grpId="0" animBg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81488" y="468038"/>
            <a:ext cx="397168" cy="311888"/>
            <a:chOff x="377024" y="308837"/>
            <a:chExt cx="463343" cy="363854"/>
          </a:xfrm>
        </p:grpSpPr>
        <p:sp>
          <p:nvSpPr>
            <p:cNvPr id="17" name="等腰三角形 16"/>
            <p:cNvSpPr/>
            <p:nvPr/>
          </p:nvSpPr>
          <p:spPr>
            <a:xfrm rot="5400000">
              <a:off x="501606" y="333930"/>
              <a:ext cx="363854" cy="313668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356429" y="362045"/>
              <a:ext cx="298630" cy="257440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07110" y="331470"/>
            <a:ext cx="88328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</a:rPr>
              <a:t>1.5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可能的创新之处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 rot="0">
            <a:off x="1007110" y="1289685"/>
            <a:ext cx="3094990" cy="460375"/>
            <a:chOff x="1066611" y="1842083"/>
            <a:chExt cx="3094990" cy="460375"/>
          </a:xfrm>
        </p:grpSpPr>
        <p:sp>
          <p:nvSpPr>
            <p:cNvPr id="30" name="矩形 29"/>
            <p:cNvSpPr/>
            <p:nvPr>
              <p:custDataLst>
                <p:tags r:id="rId3"/>
              </p:custDataLst>
            </p:nvPr>
          </p:nvSpPr>
          <p:spPr>
            <a:xfrm>
              <a:off x="1412051" y="1842083"/>
              <a:ext cx="2749550" cy="46037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/>
              <a:r>
                <a:rPr lang="zh-CN" altLang="en-US" sz="2400" b="1" dirty="0">
                  <a:solidFill>
                    <a:schemeClr val="accent5">
                      <a:lumMod val="50000"/>
                    </a:schemeClr>
                  </a:solidFill>
                </a:rPr>
                <a:t>研究视角创新</a:t>
              </a:r>
              <a:endParaRPr lang="zh-CN" altLang="en-US" sz="24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066611" y="1894726"/>
              <a:ext cx="345629" cy="345629"/>
              <a:chOff x="3289746" y="954448"/>
              <a:chExt cx="287211" cy="287211"/>
            </a:xfrm>
          </p:grpSpPr>
          <p:sp>
            <p:nvSpPr>
              <p:cNvPr id="32" name="椭圆 31"/>
              <p:cNvSpPr/>
              <p:nvPr>
                <p:custDataLst>
                  <p:tags r:id="rId4"/>
                </p:custDataLst>
              </p:nvPr>
            </p:nvSpPr>
            <p:spPr>
              <a:xfrm>
                <a:off x="3289746" y="954448"/>
                <a:ext cx="287211" cy="287211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3" name="iconfont-11607-6151368"/>
              <p:cNvSpPr>
                <a:spLocks noChangeAspect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3314415" y="979117"/>
                <a:ext cx="237871" cy="237871"/>
              </a:xfrm>
              <a:custGeom>
                <a:avLst/>
                <a:gdLst>
                  <a:gd name="T0" fmla="*/ 9510 w 12800"/>
                  <a:gd name="T1" fmla="*/ 7200 h 12800"/>
                  <a:gd name="T2" fmla="*/ 4800 w 12800"/>
                  <a:gd name="T3" fmla="*/ 11648 h 12800"/>
                  <a:gd name="T4" fmla="*/ 5872 w 12800"/>
                  <a:gd name="T5" fmla="*/ 12800 h 12800"/>
                  <a:gd name="T6" fmla="*/ 12800 w 12800"/>
                  <a:gd name="T7" fmla="*/ 6442 h 12800"/>
                  <a:gd name="T8" fmla="*/ 5926 w 12800"/>
                  <a:gd name="T9" fmla="*/ 0 h 12800"/>
                  <a:gd name="T10" fmla="*/ 4800 w 12800"/>
                  <a:gd name="T11" fmla="*/ 1236 h 12800"/>
                  <a:gd name="T12" fmla="*/ 9420 w 12800"/>
                  <a:gd name="T13" fmla="*/ 5600 h 12800"/>
                  <a:gd name="T14" fmla="*/ 0 w 12800"/>
                  <a:gd name="T15" fmla="*/ 5600 h 12800"/>
                  <a:gd name="T16" fmla="*/ 0 w 12800"/>
                  <a:gd name="T17" fmla="*/ 7200 h 12800"/>
                  <a:gd name="T18" fmla="*/ 9510 w 12800"/>
                  <a:gd name="T19" fmla="*/ 7200 h 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800" h="12800">
                    <a:moveTo>
                      <a:pt x="9510" y="7200"/>
                    </a:moveTo>
                    <a:lnTo>
                      <a:pt x="4800" y="11648"/>
                    </a:lnTo>
                    <a:lnTo>
                      <a:pt x="5872" y="12800"/>
                    </a:lnTo>
                    <a:lnTo>
                      <a:pt x="12800" y="6442"/>
                    </a:lnTo>
                    <a:lnTo>
                      <a:pt x="5926" y="0"/>
                    </a:lnTo>
                    <a:lnTo>
                      <a:pt x="4800" y="1236"/>
                    </a:lnTo>
                    <a:lnTo>
                      <a:pt x="9420" y="5600"/>
                    </a:lnTo>
                    <a:lnTo>
                      <a:pt x="0" y="5600"/>
                    </a:lnTo>
                    <a:lnTo>
                      <a:pt x="0" y="7200"/>
                    </a:lnTo>
                    <a:lnTo>
                      <a:pt x="9510" y="72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</p:grpSp>
      <p:grpSp>
        <p:nvGrpSpPr>
          <p:cNvPr id="45" name="组合 44"/>
          <p:cNvGrpSpPr/>
          <p:nvPr>
            <p:custDataLst>
              <p:tags r:id="rId6"/>
            </p:custDataLst>
          </p:nvPr>
        </p:nvGrpSpPr>
        <p:grpSpPr>
          <a:xfrm rot="0">
            <a:off x="1007110" y="2037715"/>
            <a:ext cx="2474595" cy="399415"/>
            <a:chOff x="1066611" y="1840813"/>
            <a:chExt cx="2474595" cy="399542"/>
          </a:xfrm>
        </p:grpSpPr>
        <p:sp>
          <p:nvSpPr>
            <p:cNvPr id="48" name="矩形 47"/>
            <p:cNvSpPr/>
            <p:nvPr>
              <p:custDataLst>
                <p:tags r:id="rId7"/>
              </p:custDataLst>
            </p:nvPr>
          </p:nvSpPr>
          <p:spPr>
            <a:xfrm>
              <a:off x="1419671" y="1840813"/>
              <a:ext cx="2121535" cy="31667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/>
              <a:r>
                <a:rPr lang="zh-CN" altLang="en-US" sz="2400" b="1" dirty="0">
                  <a:solidFill>
                    <a:schemeClr val="accent5">
                      <a:lumMod val="50000"/>
                    </a:schemeClr>
                  </a:solidFill>
                  <a:cs typeface="+mn-ea"/>
                  <a:sym typeface="+mn-lt"/>
                </a:rPr>
                <a:t>研究对象创新</a:t>
              </a:r>
              <a:endParaRPr lang="zh-CN" altLang="en-US" sz="2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1066611" y="1894726"/>
              <a:ext cx="345629" cy="345629"/>
              <a:chOff x="3289746" y="954448"/>
              <a:chExt cx="287211" cy="287211"/>
            </a:xfrm>
          </p:grpSpPr>
          <p:sp>
            <p:nvSpPr>
              <p:cNvPr id="50" name="椭圆 49"/>
              <p:cNvSpPr/>
              <p:nvPr>
                <p:custDataLst>
                  <p:tags r:id="rId8"/>
                </p:custDataLst>
              </p:nvPr>
            </p:nvSpPr>
            <p:spPr>
              <a:xfrm>
                <a:off x="3289746" y="954448"/>
                <a:ext cx="287211" cy="287211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1" name="iconfont-11607-6151368"/>
              <p:cNvSpPr>
                <a:spLocks noChangeAspect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3314415" y="979117"/>
                <a:ext cx="237871" cy="237871"/>
              </a:xfrm>
              <a:custGeom>
                <a:avLst/>
                <a:gdLst>
                  <a:gd name="T0" fmla="*/ 9510 w 12800"/>
                  <a:gd name="T1" fmla="*/ 7200 h 12800"/>
                  <a:gd name="T2" fmla="*/ 4800 w 12800"/>
                  <a:gd name="T3" fmla="*/ 11648 h 12800"/>
                  <a:gd name="T4" fmla="*/ 5872 w 12800"/>
                  <a:gd name="T5" fmla="*/ 12800 h 12800"/>
                  <a:gd name="T6" fmla="*/ 12800 w 12800"/>
                  <a:gd name="T7" fmla="*/ 6442 h 12800"/>
                  <a:gd name="T8" fmla="*/ 5926 w 12800"/>
                  <a:gd name="T9" fmla="*/ 0 h 12800"/>
                  <a:gd name="T10" fmla="*/ 4800 w 12800"/>
                  <a:gd name="T11" fmla="*/ 1236 h 12800"/>
                  <a:gd name="T12" fmla="*/ 9420 w 12800"/>
                  <a:gd name="T13" fmla="*/ 5600 h 12800"/>
                  <a:gd name="T14" fmla="*/ 0 w 12800"/>
                  <a:gd name="T15" fmla="*/ 5600 h 12800"/>
                  <a:gd name="T16" fmla="*/ 0 w 12800"/>
                  <a:gd name="T17" fmla="*/ 7200 h 12800"/>
                  <a:gd name="T18" fmla="*/ 9510 w 12800"/>
                  <a:gd name="T19" fmla="*/ 7200 h 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800" h="12800">
                    <a:moveTo>
                      <a:pt x="9510" y="7200"/>
                    </a:moveTo>
                    <a:lnTo>
                      <a:pt x="4800" y="11648"/>
                    </a:lnTo>
                    <a:lnTo>
                      <a:pt x="5872" y="12800"/>
                    </a:lnTo>
                    <a:lnTo>
                      <a:pt x="12800" y="6442"/>
                    </a:lnTo>
                    <a:lnTo>
                      <a:pt x="5926" y="0"/>
                    </a:lnTo>
                    <a:lnTo>
                      <a:pt x="4800" y="1236"/>
                    </a:lnTo>
                    <a:lnTo>
                      <a:pt x="9420" y="5600"/>
                    </a:lnTo>
                    <a:lnTo>
                      <a:pt x="0" y="5600"/>
                    </a:lnTo>
                    <a:lnTo>
                      <a:pt x="0" y="7200"/>
                    </a:lnTo>
                    <a:lnTo>
                      <a:pt x="9510" y="72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</p:grpSp>
      <p:grpSp>
        <p:nvGrpSpPr>
          <p:cNvPr id="53" name="组合 52"/>
          <p:cNvGrpSpPr/>
          <p:nvPr>
            <p:custDataLst>
              <p:tags r:id="rId10"/>
            </p:custDataLst>
          </p:nvPr>
        </p:nvGrpSpPr>
        <p:grpSpPr>
          <a:xfrm rot="0">
            <a:off x="1028065" y="2750185"/>
            <a:ext cx="2388235" cy="678815"/>
            <a:chOff x="1066611" y="1832558"/>
            <a:chExt cx="2388235" cy="678624"/>
          </a:xfrm>
        </p:grpSpPr>
        <p:sp>
          <p:nvSpPr>
            <p:cNvPr id="63" name="矩形 62"/>
            <p:cNvSpPr/>
            <p:nvPr>
              <p:custDataLst>
                <p:tags r:id="rId11"/>
              </p:custDataLst>
            </p:nvPr>
          </p:nvSpPr>
          <p:spPr>
            <a:xfrm>
              <a:off x="1412051" y="1832558"/>
              <a:ext cx="2042795" cy="67862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/>
              <a:r>
                <a:rPr lang="zh-CN" altLang="en-US" sz="2400" b="1" dirty="0">
                  <a:solidFill>
                    <a:schemeClr val="accent5">
                      <a:lumMod val="50000"/>
                    </a:schemeClr>
                  </a:solidFill>
                  <a:cs typeface="+mn-ea"/>
                  <a:sym typeface="+mn-lt"/>
                </a:rPr>
                <a:t>研究成果创新</a:t>
              </a:r>
              <a:endParaRPr lang="zh-CN" altLang="en-US" sz="2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64" name="组合 63"/>
            <p:cNvGrpSpPr/>
            <p:nvPr/>
          </p:nvGrpSpPr>
          <p:grpSpPr>
            <a:xfrm>
              <a:off x="1066611" y="1894726"/>
              <a:ext cx="345629" cy="345629"/>
              <a:chOff x="3289746" y="954448"/>
              <a:chExt cx="287211" cy="287211"/>
            </a:xfrm>
          </p:grpSpPr>
          <p:sp>
            <p:nvSpPr>
              <p:cNvPr id="65" name="椭圆 64"/>
              <p:cNvSpPr/>
              <p:nvPr>
                <p:custDataLst>
                  <p:tags r:id="rId12"/>
                </p:custDataLst>
              </p:nvPr>
            </p:nvSpPr>
            <p:spPr>
              <a:xfrm>
                <a:off x="3289746" y="954448"/>
                <a:ext cx="287211" cy="287211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6" name="iconfont-11607-6151368"/>
              <p:cNvSpPr>
                <a:spLocks noChangeAspect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314415" y="979117"/>
                <a:ext cx="237871" cy="237871"/>
              </a:xfrm>
              <a:custGeom>
                <a:avLst/>
                <a:gdLst>
                  <a:gd name="T0" fmla="*/ 9510 w 12800"/>
                  <a:gd name="T1" fmla="*/ 7200 h 12800"/>
                  <a:gd name="T2" fmla="*/ 4800 w 12800"/>
                  <a:gd name="T3" fmla="*/ 11648 h 12800"/>
                  <a:gd name="T4" fmla="*/ 5872 w 12800"/>
                  <a:gd name="T5" fmla="*/ 12800 h 12800"/>
                  <a:gd name="T6" fmla="*/ 12800 w 12800"/>
                  <a:gd name="T7" fmla="*/ 6442 h 12800"/>
                  <a:gd name="T8" fmla="*/ 5926 w 12800"/>
                  <a:gd name="T9" fmla="*/ 0 h 12800"/>
                  <a:gd name="T10" fmla="*/ 4800 w 12800"/>
                  <a:gd name="T11" fmla="*/ 1236 h 12800"/>
                  <a:gd name="T12" fmla="*/ 9420 w 12800"/>
                  <a:gd name="T13" fmla="*/ 5600 h 12800"/>
                  <a:gd name="T14" fmla="*/ 0 w 12800"/>
                  <a:gd name="T15" fmla="*/ 5600 h 12800"/>
                  <a:gd name="T16" fmla="*/ 0 w 12800"/>
                  <a:gd name="T17" fmla="*/ 7200 h 12800"/>
                  <a:gd name="T18" fmla="*/ 9510 w 12800"/>
                  <a:gd name="T19" fmla="*/ 7200 h 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800" h="12800">
                    <a:moveTo>
                      <a:pt x="9510" y="7200"/>
                    </a:moveTo>
                    <a:lnTo>
                      <a:pt x="4800" y="11648"/>
                    </a:lnTo>
                    <a:lnTo>
                      <a:pt x="5872" y="12800"/>
                    </a:lnTo>
                    <a:lnTo>
                      <a:pt x="12800" y="6442"/>
                    </a:lnTo>
                    <a:lnTo>
                      <a:pt x="5926" y="0"/>
                    </a:lnTo>
                    <a:lnTo>
                      <a:pt x="4800" y="1236"/>
                    </a:lnTo>
                    <a:lnTo>
                      <a:pt x="9420" y="5600"/>
                    </a:lnTo>
                    <a:lnTo>
                      <a:pt x="0" y="5600"/>
                    </a:lnTo>
                    <a:lnTo>
                      <a:pt x="0" y="7200"/>
                    </a:lnTo>
                    <a:lnTo>
                      <a:pt x="9510" y="72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</p:grpSp>
      <p:sp>
        <p:nvSpPr>
          <p:cNvPr id="2" name="圆角矩形 1"/>
          <p:cNvSpPr/>
          <p:nvPr/>
        </p:nvSpPr>
        <p:spPr>
          <a:xfrm>
            <a:off x="3894455" y="1269365"/>
            <a:ext cx="7905750" cy="49155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IMG_7291"/>
          <p:cNvPicPr>
            <a:picLocks noChangeAspect="1"/>
          </p:cNvPicPr>
          <p:nvPr/>
        </p:nvPicPr>
        <p:blipFill>
          <a:blip r:embed="rId14"/>
          <a:srcRect t="24950" b="17098"/>
          <a:stretch>
            <a:fillRect/>
          </a:stretch>
        </p:blipFill>
        <p:spPr>
          <a:xfrm>
            <a:off x="4257040" y="2091690"/>
            <a:ext cx="7256780" cy="3256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81488" y="468038"/>
            <a:ext cx="397168" cy="311888"/>
            <a:chOff x="377024" y="308837"/>
            <a:chExt cx="463343" cy="363854"/>
          </a:xfrm>
        </p:grpSpPr>
        <p:sp>
          <p:nvSpPr>
            <p:cNvPr id="17" name="等腰三角形 16"/>
            <p:cNvSpPr/>
            <p:nvPr/>
          </p:nvSpPr>
          <p:spPr>
            <a:xfrm rot="5400000">
              <a:off x="501606" y="333930"/>
              <a:ext cx="363854" cy="313668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356429" y="362045"/>
              <a:ext cx="298630" cy="257440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07110" y="331470"/>
            <a:ext cx="88328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</a:rPr>
              <a:t>1.6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预期研究成果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0550" t="1334" r="31474"/>
          <a:stretch>
            <a:fillRect/>
          </a:stretch>
        </p:blipFill>
        <p:spPr>
          <a:xfrm>
            <a:off x="558165" y="2200275"/>
            <a:ext cx="4819015" cy="34753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10542" t="1894" r="31827"/>
          <a:stretch>
            <a:fillRect/>
          </a:stretch>
        </p:blipFill>
        <p:spPr>
          <a:xfrm>
            <a:off x="6366510" y="2486025"/>
            <a:ext cx="4752340" cy="211582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 flipH="1" flipV="1">
            <a:off x="5929630" y="1050925"/>
            <a:ext cx="48895" cy="4986020"/>
          </a:xfrm>
          <a:prstGeom prst="line">
            <a:avLst/>
          </a:prstGeom>
          <a:ln w="73025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180000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7378065" y="1249680"/>
            <a:ext cx="40874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</a:rPr>
              <a:t>最终成果</a:t>
            </a:r>
            <a:endParaRPr lang="zh-CN" altLang="en-US" sz="4000"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4135" y="1249680"/>
            <a:ext cx="40874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</a:rPr>
              <a:t>阶段成果</a:t>
            </a:r>
            <a:endParaRPr lang="zh-CN" altLang="en-US" sz="4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76453" y="2761762"/>
            <a:ext cx="962025" cy="1568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chemeClr val="accent1">
                    <a:lumMod val="50000"/>
                  </a:schemeClr>
                </a:solidFill>
              </a:rPr>
              <a:t>目 </a:t>
            </a:r>
            <a:endParaRPr lang="zh-CN" altLang="en-US" sz="48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CN" altLang="en-US" sz="4800" b="1" dirty="0">
                <a:solidFill>
                  <a:schemeClr val="accent1">
                    <a:lumMod val="50000"/>
                  </a:schemeClr>
                </a:solidFill>
              </a:rPr>
              <a:t>录</a:t>
            </a:r>
            <a:endParaRPr lang="zh-CN" alt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7" name="组合 16"/>
          <p:cNvGrpSpPr/>
          <p:nvPr>
            <p:custDataLst>
              <p:tags r:id="rId1"/>
            </p:custDataLst>
          </p:nvPr>
        </p:nvGrpSpPr>
        <p:grpSpPr>
          <a:xfrm>
            <a:off x="3138805" y="1663700"/>
            <a:ext cx="5895340" cy="714362"/>
            <a:chOff x="1361440" y="1780887"/>
            <a:chExt cx="4429760" cy="560070"/>
          </a:xfrm>
        </p:grpSpPr>
        <p:sp>
          <p:nvSpPr>
            <p:cNvPr id="5" name="矩形 4"/>
            <p:cNvSpPr/>
            <p:nvPr>
              <p:custDataLst>
                <p:tags r:id="rId2"/>
              </p:custDataLst>
            </p:nvPr>
          </p:nvSpPr>
          <p:spPr>
            <a:xfrm>
              <a:off x="1996896" y="1830088"/>
              <a:ext cx="2621280" cy="5058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课题基本情况</a:t>
              </a:r>
              <a:endParaRPr lang="zh-CN" altLang="en-US" sz="3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3"/>
              </p:custDataLst>
            </p:nvPr>
          </p:nvSpPr>
          <p:spPr>
            <a:xfrm>
              <a:off x="1409700" y="1830089"/>
              <a:ext cx="464820" cy="46482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101600" dist="101600" dir="2700000" algn="tl" rotWithShape="0">
                <a:schemeClr val="accent1">
                  <a:lumMod val="50000"/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>
              <p:custDataLst>
                <p:tags r:id="rId4"/>
              </p:custDataLst>
            </p:nvPr>
          </p:nvSpPr>
          <p:spPr>
            <a:xfrm>
              <a:off x="1361440" y="1780887"/>
              <a:ext cx="4429760" cy="560070"/>
            </a:xfrm>
            <a:prstGeom prst="rect">
              <a:avLst/>
            </a:prstGeom>
            <a:noFill/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>
              <a:off x="1397492" y="1830089"/>
              <a:ext cx="489236" cy="457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spc="-150" dirty="0">
                  <a:solidFill>
                    <a:schemeClr val="bg1"/>
                  </a:solidFill>
                </a:rPr>
                <a:t>01</a:t>
              </a:r>
              <a:endParaRPr lang="en-US" altLang="zh-CN" sz="3200" b="1" spc="-150" dirty="0">
                <a:solidFill>
                  <a:schemeClr val="bg1"/>
                </a:solidFill>
              </a:endParaRPr>
            </a:p>
          </p:txBody>
        </p:sp>
        <p:sp>
          <p:nvSpPr>
            <p:cNvPr id="16" name="等腰三角形 15"/>
            <p:cNvSpPr/>
            <p:nvPr>
              <p:custDataLst>
                <p:tags r:id="rId6"/>
              </p:custDataLst>
            </p:nvPr>
          </p:nvSpPr>
          <p:spPr>
            <a:xfrm>
              <a:off x="5692140" y="2232484"/>
              <a:ext cx="68580" cy="74509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>
            <p:custDataLst>
              <p:tags r:id="rId7"/>
            </p:custDataLst>
          </p:nvPr>
        </p:nvGrpSpPr>
        <p:grpSpPr>
          <a:xfrm>
            <a:off x="3138805" y="3173095"/>
            <a:ext cx="5894705" cy="746125"/>
            <a:chOff x="1361440" y="1780887"/>
            <a:chExt cx="4429760" cy="560070"/>
          </a:xfrm>
        </p:grpSpPr>
        <p:sp>
          <p:nvSpPr>
            <p:cNvPr id="19" name="矩形 18"/>
            <p:cNvSpPr/>
            <p:nvPr>
              <p:custDataLst>
                <p:tags r:id="rId8"/>
              </p:custDataLst>
            </p:nvPr>
          </p:nvSpPr>
          <p:spPr>
            <a:xfrm>
              <a:off x="1996896" y="1830088"/>
              <a:ext cx="3027680" cy="4842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前期已有的准备</a:t>
              </a:r>
              <a:endParaRPr lang="zh-CN" altLang="en-US" sz="3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9"/>
              </p:custDataLst>
            </p:nvPr>
          </p:nvSpPr>
          <p:spPr>
            <a:xfrm>
              <a:off x="1409700" y="1830089"/>
              <a:ext cx="464820" cy="46482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101600" dist="101600" dir="2700000" algn="tl" rotWithShape="0">
                <a:schemeClr val="accent1">
                  <a:lumMod val="50000"/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>
              <p:custDataLst>
                <p:tags r:id="rId10"/>
              </p:custDataLst>
            </p:nvPr>
          </p:nvSpPr>
          <p:spPr>
            <a:xfrm>
              <a:off x="1361440" y="1780887"/>
              <a:ext cx="4429760" cy="560070"/>
            </a:xfrm>
            <a:prstGeom prst="rect">
              <a:avLst/>
            </a:prstGeom>
            <a:noFill/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>
              <p:custDataLst>
                <p:tags r:id="rId11"/>
              </p:custDataLst>
            </p:nvPr>
          </p:nvSpPr>
          <p:spPr>
            <a:xfrm>
              <a:off x="1397492" y="1830089"/>
              <a:ext cx="489236" cy="438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spc="-150" dirty="0">
                  <a:solidFill>
                    <a:schemeClr val="bg1"/>
                  </a:solidFill>
                </a:rPr>
                <a:t>02</a:t>
              </a:r>
              <a:endParaRPr lang="en-US" altLang="zh-CN" sz="3200" b="1" spc="-150" dirty="0">
                <a:solidFill>
                  <a:schemeClr val="bg1"/>
                </a:solidFill>
              </a:endParaRPr>
            </a:p>
          </p:txBody>
        </p:sp>
        <p:sp>
          <p:nvSpPr>
            <p:cNvPr id="23" name="等腰三角形 22"/>
            <p:cNvSpPr/>
            <p:nvPr>
              <p:custDataLst>
                <p:tags r:id="rId12"/>
              </p:custDataLst>
            </p:nvPr>
          </p:nvSpPr>
          <p:spPr>
            <a:xfrm>
              <a:off x="5692140" y="2232484"/>
              <a:ext cx="68580" cy="74509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>
            <p:custDataLst>
              <p:tags r:id="rId13"/>
            </p:custDataLst>
          </p:nvPr>
        </p:nvGrpSpPr>
        <p:grpSpPr>
          <a:xfrm>
            <a:off x="3138805" y="4777105"/>
            <a:ext cx="5894705" cy="706477"/>
            <a:chOff x="1361440" y="1780887"/>
            <a:chExt cx="4429760" cy="566872"/>
          </a:xfrm>
        </p:grpSpPr>
        <p:sp>
          <p:nvSpPr>
            <p:cNvPr id="25" name="矩形 24"/>
            <p:cNvSpPr/>
            <p:nvPr>
              <p:custDataLst>
                <p:tags r:id="rId14"/>
              </p:custDataLst>
            </p:nvPr>
          </p:nvSpPr>
          <p:spPr>
            <a:xfrm>
              <a:off x="1996896" y="1830088"/>
              <a:ext cx="3738880" cy="5176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中期评估前的研究安排</a:t>
              </a:r>
              <a:endParaRPr lang="zh-CN" altLang="en-US" sz="3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15"/>
              </p:custDataLst>
            </p:nvPr>
          </p:nvSpPr>
          <p:spPr>
            <a:xfrm>
              <a:off x="1409700" y="1830089"/>
              <a:ext cx="464820" cy="46482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101600" dist="101600" dir="2700000" algn="tl" rotWithShape="0">
                <a:schemeClr val="accent1">
                  <a:lumMod val="50000"/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16"/>
              </p:custDataLst>
            </p:nvPr>
          </p:nvSpPr>
          <p:spPr>
            <a:xfrm>
              <a:off x="1361440" y="1780887"/>
              <a:ext cx="4429760" cy="560070"/>
            </a:xfrm>
            <a:prstGeom prst="rect">
              <a:avLst/>
            </a:prstGeom>
            <a:noFill/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7"/>
              </p:custDataLst>
            </p:nvPr>
          </p:nvSpPr>
          <p:spPr>
            <a:xfrm>
              <a:off x="1397492" y="1830089"/>
              <a:ext cx="489236" cy="468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spc="-150" dirty="0">
                  <a:solidFill>
                    <a:schemeClr val="bg1"/>
                  </a:solidFill>
                </a:rPr>
                <a:t>03</a:t>
              </a:r>
              <a:endParaRPr lang="en-US" altLang="zh-CN" sz="3200" b="1" spc="-150" dirty="0">
                <a:solidFill>
                  <a:schemeClr val="bg1"/>
                </a:solidFill>
              </a:endParaRPr>
            </a:p>
          </p:txBody>
        </p:sp>
        <p:sp>
          <p:nvSpPr>
            <p:cNvPr id="29" name="等腰三角形 28"/>
            <p:cNvSpPr/>
            <p:nvPr>
              <p:custDataLst>
                <p:tags r:id="rId18"/>
              </p:custDataLst>
            </p:nvPr>
          </p:nvSpPr>
          <p:spPr>
            <a:xfrm>
              <a:off x="5692140" y="2232484"/>
              <a:ext cx="68580" cy="74509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1" name="直接连接符 90"/>
          <p:cNvCxnSpPr/>
          <p:nvPr/>
        </p:nvCxnSpPr>
        <p:spPr>
          <a:xfrm>
            <a:off x="2375640" y="3305379"/>
            <a:ext cx="0" cy="58293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  <p:grpSp>
        <p:nvGrpSpPr>
          <p:cNvPr id="106" name="组合 105"/>
          <p:cNvGrpSpPr/>
          <p:nvPr/>
        </p:nvGrpSpPr>
        <p:grpSpPr>
          <a:xfrm>
            <a:off x="10350500" y="5175250"/>
            <a:ext cx="1779270" cy="1450340"/>
            <a:chOff x="5664244" y="4446633"/>
            <a:chExt cx="2069998" cy="1686837"/>
          </a:xfrm>
          <a:gradFill>
            <a:gsLst>
              <a:gs pos="0">
                <a:srgbClr val="517F8D"/>
              </a:gs>
              <a:gs pos="100000">
                <a:srgbClr val="517F8D">
                  <a:alpha val="6000"/>
                </a:srgbClr>
              </a:gs>
            </a:gsLst>
            <a:lin ang="5400000" scaled="0"/>
          </a:gradFill>
        </p:grpSpPr>
        <p:sp>
          <p:nvSpPr>
            <p:cNvPr id="103" name="任意多边形: 形状 8"/>
            <p:cNvSpPr/>
            <p:nvPr/>
          </p:nvSpPr>
          <p:spPr>
            <a:xfrm>
              <a:off x="5908936" y="4446633"/>
              <a:ext cx="895461" cy="1192502"/>
            </a:xfrm>
            <a:custGeom>
              <a:avLst/>
              <a:gdLst>
                <a:gd name="connsiteX0" fmla="*/ 704797 w 895461"/>
                <a:gd name="connsiteY0" fmla="*/ 52912 h 1192502"/>
                <a:gd name="connsiteX1" fmla="*/ 839924 w 895461"/>
                <a:gd name="connsiteY1" fmla="*/ 10718 h 1192502"/>
                <a:gd name="connsiteX2" fmla="*/ 836903 w 895461"/>
                <a:gd name="connsiteY2" fmla="*/ 18855 h 1192502"/>
                <a:gd name="connsiteX3" fmla="*/ 816570 w 895461"/>
                <a:gd name="connsiteY3" fmla="*/ 107195 h 1192502"/>
                <a:gd name="connsiteX4" fmla="*/ 853169 w 895461"/>
                <a:gd name="connsiteY4" fmla="*/ 95455 h 1192502"/>
                <a:gd name="connsiteX5" fmla="*/ 884888 w 895461"/>
                <a:gd name="connsiteY5" fmla="*/ 170079 h 1192502"/>
                <a:gd name="connsiteX6" fmla="*/ 895462 w 895461"/>
                <a:gd name="connsiteY6" fmla="*/ 217388 h 1192502"/>
                <a:gd name="connsiteX7" fmla="*/ 870597 w 895461"/>
                <a:gd name="connsiteY7" fmla="*/ 191700 h 1192502"/>
                <a:gd name="connsiteX8" fmla="*/ 865020 w 895461"/>
                <a:gd name="connsiteY8" fmla="*/ 262953 h 1192502"/>
                <a:gd name="connsiteX9" fmla="*/ 829002 w 895461"/>
                <a:gd name="connsiteY9" fmla="*/ 178100 h 1192502"/>
                <a:gd name="connsiteX10" fmla="*/ 819126 w 895461"/>
                <a:gd name="connsiteY10" fmla="*/ 225525 h 1192502"/>
                <a:gd name="connsiteX11" fmla="*/ 789847 w 895461"/>
                <a:gd name="connsiteY11" fmla="*/ 198906 h 1192502"/>
                <a:gd name="connsiteX12" fmla="*/ 761729 w 895461"/>
                <a:gd name="connsiteY12" fmla="*/ 235289 h 1192502"/>
                <a:gd name="connsiteX13" fmla="*/ 744649 w 895461"/>
                <a:gd name="connsiteY13" fmla="*/ 407320 h 1192502"/>
                <a:gd name="connsiteX14" fmla="*/ 730358 w 895461"/>
                <a:gd name="connsiteY14" fmla="*/ 355594 h 1192502"/>
                <a:gd name="connsiteX15" fmla="*/ 706656 w 895461"/>
                <a:gd name="connsiteY15" fmla="*/ 435798 h 1192502"/>
                <a:gd name="connsiteX16" fmla="*/ 634154 w 895461"/>
                <a:gd name="connsiteY16" fmla="*/ 412551 h 1192502"/>
                <a:gd name="connsiteX17" fmla="*/ 562350 w 895461"/>
                <a:gd name="connsiteY17" fmla="*/ 540295 h 1192502"/>
                <a:gd name="connsiteX18" fmla="*/ 588725 w 895461"/>
                <a:gd name="connsiteY18" fmla="*/ 607132 h 1192502"/>
                <a:gd name="connsiteX19" fmla="*/ 532606 w 895461"/>
                <a:gd name="connsiteY19" fmla="*/ 590045 h 1192502"/>
                <a:gd name="connsiteX20" fmla="*/ 551777 w 895461"/>
                <a:gd name="connsiteY20" fmla="*/ 652464 h 1192502"/>
                <a:gd name="connsiteX21" fmla="*/ 532838 w 895461"/>
                <a:gd name="connsiteY21" fmla="*/ 678385 h 1192502"/>
                <a:gd name="connsiteX22" fmla="*/ 538532 w 895461"/>
                <a:gd name="connsiteY22" fmla="*/ 481828 h 1192502"/>
                <a:gd name="connsiteX23" fmla="*/ 458478 w 895461"/>
                <a:gd name="connsiteY23" fmla="*/ 586558 h 1192502"/>
                <a:gd name="connsiteX24" fmla="*/ 449880 w 895461"/>
                <a:gd name="connsiteY24" fmla="*/ 668854 h 1192502"/>
                <a:gd name="connsiteX25" fmla="*/ 432568 w 895461"/>
                <a:gd name="connsiteY25" fmla="*/ 782301 h 1192502"/>
                <a:gd name="connsiteX26" fmla="*/ 395620 w 895461"/>
                <a:gd name="connsiteY26" fmla="*/ 855298 h 1192502"/>
                <a:gd name="connsiteX27" fmla="*/ 353096 w 895461"/>
                <a:gd name="connsiteY27" fmla="*/ 874361 h 1192502"/>
                <a:gd name="connsiteX28" fmla="*/ 364947 w 895461"/>
                <a:gd name="connsiteY28" fmla="*/ 794855 h 1192502"/>
                <a:gd name="connsiteX29" fmla="*/ 295118 w 895461"/>
                <a:gd name="connsiteY29" fmla="*/ 964794 h 1192502"/>
                <a:gd name="connsiteX30" fmla="*/ 279316 w 895461"/>
                <a:gd name="connsiteY30" fmla="*/ 948637 h 1192502"/>
                <a:gd name="connsiteX31" fmla="*/ 228077 w 895461"/>
                <a:gd name="connsiteY31" fmla="*/ 1068478 h 1192502"/>
                <a:gd name="connsiteX32" fmla="*/ 218201 w 895461"/>
                <a:gd name="connsiteY32" fmla="*/ 1152052 h 1192502"/>
                <a:gd name="connsiteX33" fmla="*/ 257240 w 895461"/>
                <a:gd name="connsiteY33" fmla="*/ 1138801 h 1192502"/>
                <a:gd name="connsiteX34" fmla="*/ 204143 w 895461"/>
                <a:gd name="connsiteY34" fmla="*/ 1192503 h 1192502"/>
                <a:gd name="connsiteX35" fmla="*/ 207744 w 895461"/>
                <a:gd name="connsiteY35" fmla="*/ 1064409 h 1192502"/>
                <a:gd name="connsiteX36" fmla="*/ 224475 w 895461"/>
                <a:gd name="connsiteY36" fmla="*/ 978045 h 1192502"/>
                <a:gd name="connsiteX37" fmla="*/ 265490 w 895461"/>
                <a:gd name="connsiteY37" fmla="*/ 889356 h 1192502"/>
                <a:gd name="connsiteX38" fmla="*/ 131176 w 895461"/>
                <a:gd name="connsiteY38" fmla="*/ 978626 h 1192502"/>
                <a:gd name="connsiteX39" fmla="*/ 160456 w 895461"/>
                <a:gd name="connsiteY39" fmla="*/ 875872 h 1192502"/>
                <a:gd name="connsiteX40" fmla="*/ 62509 w 895461"/>
                <a:gd name="connsiteY40" fmla="*/ 988274 h 1192502"/>
                <a:gd name="connsiteX41" fmla="*/ 65414 w 895461"/>
                <a:gd name="connsiteY41" fmla="*/ 1044300 h 1192502"/>
                <a:gd name="connsiteX42" fmla="*/ 0 w 895461"/>
                <a:gd name="connsiteY42" fmla="*/ 1039651 h 1192502"/>
                <a:gd name="connsiteX43" fmla="*/ 37761 w 895461"/>
                <a:gd name="connsiteY43" fmla="*/ 978859 h 1192502"/>
                <a:gd name="connsiteX44" fmla="*/ 109682 w 895461"/>
                <a:gd name="connsiteY44" fmla="*/ 875756 h 1192502"/>
                <a:gd name="connsiteX45" fmla="*/ 74709 w 895461"/>
                <a:gd name="connsiteY45" fmla="*/ 887496 h 1192502"/>
                <a:gd name="connsiteX46" fmla="*/ 57281 w 895461"/>
                <a:gd name="connsiteY46" fmla="*/ 864481 h 1192502"/>
                <a:gd name="connsiteX47" fmla="*/ 174631 w 895461"/>
                <a:gd name="connsiteY47" fmla="*/ 749290 h 1192502"/>
                <a:gd name="connsiteX48" fmla="*/ 119906 w 895461"/>
                <a:gd name="connsiteY48" fmla="*/ 745105 h 1192502"/>
                <a:gd name="connsiteX49" fmla="*/ 246319 w 895461"/>
                <a:gd name="connsiteY49" fmla="*/ 663042 h 1192502"/>
                <a:gd name="connsiteX50" fmla="*/ 382375 w 895461"/>
                <a:gd name="connsiteY50" fmla="*/ 519837 h 1192502"/>
                <a:gd name="connsiteX51" fmla="*/ 541669 w 895461"/>
                <a:gd name="connsiteY51" fmla="*/ 341878 h 1192502"/>
                <a:gd name="connsiteX52" fmla="*/ 704797 w 895461"/>
                <a:gd name="connsiteY52" fmla="*/ 52912 h 1192502"/>
                <a:gd name="connsiteX53" fmla="*/ 714441 w 895461"/>
                <a:gd name="connsiteY53" fmla="*/ 303288 h 1192502"/>
                <a:gd name="connsiteX54" fmla="*/ 727105 w 895461"/>
                <a:gd name="connsiteY54" fmla="*/ 237032 h 1192502"/>
                <a:gd name="connsiteX55" fmla="*/ 714441 w 895461"/>
                <a:gd name="connsiteY55" fmla="*/ 303288 h 1192502"/>
                <a:gd name="connsiteX56" fmla="*/ 308712 w 895461"/>
                <a:gd name="connsiteY56" fmla="*/ 649326 h 1192502"/>
                <a:gd name="connsiteX57" fmla="*/ 406310 w 895461"/>
                <a:gd name="connsiteY57" fmla="*/ 546340 h 1192502"/>
                <a:gd name="connsiteX58" fmla="*/ 308712 w 895461"/>
                <a:gd name="connsiteY58" fmla="*/ 649326 h 1192502"/>
                <a:gd name="connsiteX59" fmla="*/ 276528 w 895461"/>
                <a:gd name="connsiteY59" fmla="*/ 886218 h 1192502"/>
                <a:gd name="connsiteX60" fmla="*/ 293026 w 895461"/>
                <a:gd name="connsiteY60" fmla="*/ 898422 h 1192502"/>
                <a:gd name="connsiteX61" fmla="*/ 344846 w 895461"/>
                <a:gd name="connsiteY61" fmla="*/ 782999 h 1192502"/>
                <a:gd name="connsiteX62" fmla="*/ 276528 w 895461"/>
                <a:gd name="connsiteY62" fmla="*/ 886218 h 1192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895461" h="1192502">
                  <a:moveTo>
                    <a:pt x="704797" y="52912"/>
                  </a:moveTo>
                  <a:cubicBezTo>
                    <a:pt x="715951" y="-7182"/>
                    <a:pt x="794029" y="-7880"/>
                    <a:pt x="839924" y="10718"/>
                  </a:cubicBezTo>
                  <a:cubicBezTo>
                    <a:pt x="839110" y="12810"/>
                    <a:pt x="837600" y="16879"/>
                    <a:pt x="836903" y="18855"/>
                  </a:cubicBezTo>
                  <a:cubicBezTo>
                    <a:pt x="824819" y="46868"/>
                    <a:pt x="819242" y="76974"/>
                    <a:pt x="816570" y="107195"/>
                  </a:cubicBezTo>
                  <a:cubicBezTo>
                    <a:pt x="828653" y="103243"/>
                    <a:pt x="840969" y="99407"/>
                    <a:pt x="853169" y="95455"/>
                  </a:cubicBezTo>
                  <a:cubicBezTo>
                    <a:pt x="863858" y="120330"/>
                    <a:pt x="875012" y="144856"/>
                    <a:pt x="884888" y="170079"/>
                  </a:cubicBezTo>
                  <a:cubicBezTo>
                    <a:pt x="889536" y="185539"/>
                    <a:pt x="892905" y="201347"/>
                    <a:pt x="895462" y="217388"/>
                  </a:cubicBezTo>
                  <a:cubicBezTo>
                    <a:pt x="887096" y="208787"/>
                    <a:pt x="878847" y="200301"/>
                    <a:pt x="870597" y="191700"/>
                  </a:cubicBezTo>
                  <a:cubicBezTo>
                    <a:pt x="871992" y="215528"/>
                    <a:pt x="872456" y="239938"/>
                    <a:pt x="865020" y="262953"/>
                  </a:cubicBezTo>
                  <a:cubicBezTo>
                    <a:pt x="852240" y="234940"/>
                    <a:pt x="840853" y="206345"/>
                    <a:pt x="829002" y="178100"/>
                  </a:cubicBezTo>
                  <a:cubicBezTo>
                    <a:pt x="825632" y="193792"/>
                    <a:pt x="822379" y="209600"/>
                    <a:pt x="819126" y="225525"/>
                  </a:cubicBezTo>
                  <a:cubicBezTo>
                    <a:pt x="809366" y="216574"/>
                    <a:pt x="799606" y="207741"/>
                    <a:pt x="789847" y="198906"/>
                  </a:cubicBezTo>
                  <a:cubicBezTo>
                    <a:pt x="780435" y="210879"/>
                    <a:pt x="770792" y="222851"/>
                    <a:pt x="761729" y="235289"/>
                  </a:cubicBezTo>
                  <a:cubicBezTo>
                    <a:pt x="752783" y="292361"/>
                    <a:pt x="756849" y="350596"/>
                    <a:pt x="744649" y="407320"/>
                  </a:cubicBezTo>
                  <a:cubicBezTo>
                    <a:pt x="739886" y="390001"/>
                    <a:pt x="734890" y="372797"/>
                    <a:pt x="730358" y="355594"/>
                  </a:cubicBezTo>
                  <a:cubicBezTo>
                    <a:pt x="721877" y="382097"/>
                    <a:pt x="712814" y="408599"/>
                    <a:pt x="706656" y="435798"/>
                  </a:cubicBezTo>
                  <a:cubicBezTo>
                    <a:pt x="684696" y="425569"/>
                    <a:pt x="659019" y="391512"/>
                    <a:pt x="634154" y="412551"/>
                  </a:cubicBezTo>
                  <a:cubicBezTo>
                    <a:pt x="596161" y="442075"/>
                    <a:pt x="547711" y="487291"/>
                    <a:pt x="562350" y="540295"/>
                  </a:cubicBezTo>
                  <a:cubicBezTo>
                    <a:pt x="570716" y="562729"/>
                    <a:pt x="579895" y="584814"/>
                    <a:pt x="588725" y="607132"/>
                  </a:cubicBezTo>
                  <a:cubicBezTo>
                    <a:pt x="570019" y="601436"/>
                    <a:pt x="551313" y="595740"/>
                    <a:pt x="532606" y="590045"/>
                  </a:cubicBezTo>
                  <a:cubicBezTo>
                    <a:pt x="538880" y="610851"/>
                    <a:pt x="545271" y="631658"/>
                    <a:pt x="551777" y="652464"/>
                  </a:cubicBezTo>
                  <a:cubicBezTo>
                    <a:pt x="545387" y="661066"/>
                    <a:pt x="539113" y="669667"/>
                    <a:pt x="532838" y="678385"/>
                  </a:cubicBezTo>
                  <a:cubicBezTo>
                    <a:pt x="507393" y="614222"/>
                    <a:pt x="519244" y="545642"/>
                    <a:pt x="538532" y="481828"/>
                  </a:cubicBezTo>
                  <a:cubicBezTo>
                    <a:pt x="511227" y="516234"/>
                    <a:pt x="483342" y="550292"/>
                    <a:pt x="458478" y="586558"/>
                  </a:cubicBezTo>
                  <a:cubicBezTo>
                    <a:pt x="446743" y="612479"/>
                    <a:pt x="448254" y="641189"/>
                    <a:pt x="449880" y="668854"/>
                  </a:cubicBezTo>
                  <a:cubicBezTo>
                    <a:pt x="452553" y="707445"/>
                    <a:pt x="442212" y="745222"/>
                    <a:pt x="432568" y="782301"/>
                  </a:cubicBezTo>
                  <a:cubicBezTo>
                    <a:pt x="419439" y="806130"/>
                    <a:pt x="405729" y="829959"/>
                    <a:pt x="395620" y="855298"/>
                  </a:cubicBezTo>
                  <a:cubicBezTo>
                    <a:pt x="381445" y="861575"/>
                    <a:pt x="367270" y="867852"/>
                    <a:pt x="353096" y="874361"/>
                  </a:cubicBezTo>
                  <a:cubicBezTo>
                    <a:pt x="356814" y="847743"/>
                    <a:pt x="361229" y="821357"/>
                    <a:pt x="364947" y="794855"/>
                  </a:cubicBezTo>
                  <a:cubicBezTo>
                    <a:pt x="332066" y="847162"/>
                    <a:pt x="317310" y="907605"/>
                    <a:pt x="295118" y="964794"/>
                  </a:cubicBezTo>
                  <a:cubicBezTo>
                    <a:pt x="291167" y="960726"/>
                    <a:pt x="283267" y="952705"/>
                    <a:pt x="279316" y="948637"/>
                  </a:cubicBezTo>
                  <a:cubicBezTo>
                    <a:pt x="266071" y="988390"/>
                    <a:pt x="277573" y="1053134"/>
                    <a:pt x="228077" y="1068478"/>
                  </a:cubicBezTo>
                  <a:cubicBezTo>
                    <a:pt x="224011" y="1096142"/>
                    <a:pt x="221106" y="1124155"/>
                    <a:pt x="218201" y="1152052"/>
                  </a:cubicBezTo>
                  <a:cubicBezTo>
                    <a:pt x="231214" y="1147519"/>
                    <a:pt x="244227" y="1143102"/>
                    <a:pt x="257240" y="1138801"/>
                  </a:cubicBezTo>
                  <a:cubicBezTo>
                    <a:pt x="239928" y="1157050"/>
                    <a:pt x="222268" y="1174951"/>
                    <a:pt x="204143" y="1192503"/>
                  </a:cubicBezTo>
                  <a:cubicBezTo>
                    <a:pt x="191827" y="1150076"/>
                    <a:pt x="192524" y="1105906"/>
                    <a:pt x="207744" y="1064409"/>
                  </a:cubicBezTo>
                  <a:cubicBezTo>
                    <a:pt x="216807" y="1036280"/>
                    <a:pt x="217388" y="1006523"/>
                    <a:pt x="224475" y="978045"/>
                  </a:cubicBezTo>
                  <a:cubicBezTo>
                    <a:pt x="236210" y="947591"/>
                    <a:pt x="253406" y="919578"/>
                    <a:pt x="265490" y="889356"/>
                  </a:cubicBezTo>
                  <a:cubicBezTo>
                    <a:pt x="220293" y="918299"/>
                    <a:pt x="178697" y="952938"/>
                    <a:pt x="131176" y="978626"/>
                  </a:cubicBezTo>
                  <a:cubicBezTo>
                    <a:pt x="155692" y="949799"/>
                    <a:pt x="163709" y="912836"/>
                    <a:pt x="160456" y="875872"/>
                  </a:cubicBezTo>
                  <a:cubicBezTo>
                    <a:pt x="120952" y="906443"/>
                    <a:pt x="84469" y="942709"/>
                    <a:pt x="62509" y="988274"/>
                  </a:cubicBezTo>
                  <a:cubicBezTo>
                    <a:pt x="52749" y="1005710"/>
                    <a:pt x="64136" y="1025935"/>
                    <a:pt x="65414" y="1044300"/>
                  </a:cubicBezTo>
                  <a:cubicBezTo>
                    <a:pt x="43687" y="1058597"/>
                    <a:pt x="20217" y="1054645"/>
                    <a:pt x="0" y="1039651"/>
                  </a:cubicBezTo>
                  <a:cubicBezTo>
                    <a:pt x="11851" y="1018960"/>
                    <a:pt x="24400" y="998619"/>
                    <a:pt x="37761" y="978859"/>
                  </a:cubicBezTo>
                  <a:cubicBezTo>
                    <a:pt x="61115" y="943988"/>
                    <a:pt x="84701" y="909349"/>
                    <a:pt x="109682" y="875756"/>
                  </a:cubicBezTo>
                  <a:cubicBezTo>
                    <a:pt x="97947" y="879476"/>
                    <a:pt x="86328" y="883428"/>
                    <a:pt x="74709" y="887496"/>
                  </a:cubicBezTo>
                  <a:cubicBezTo>
                    <a:pt x="68900" y="879708"/>
                    <a:pt x="63090" y="872037"/>
                    <a:pt x="57281" y="864481"/>
                  </a:cubicBezTo>
                  <a:cubicBezTo>
                    <a:pt x="98876" y="828680"/>
                    <a:pt x="145584" y="796947"/>
                    <a:pt x="174631" y="749290"/>
                  </a:cubicBezTo>
                  <a:cubicBezTo>
                    <a:pt x="156389" y="747430"/>
                    <a:pt x="138148" y="745570"/>
                    <a:pt x="119906" y="745105"/>
                  </a:cubicBezTo>
                  <a:cubicBezTo>
                    <a:pt x="163477" y="720463"/>
                    <a:pt x="212392" y="701516"/>
                    <a:pt x="246319" y="663042"/>
                  </a:cubicBezTo>
                  <a:cubicBezTo>
                    <a:pt x="291284" y="615036"/>
                    <a:pt x="339966" y="570284"/>
                    <a:pt x="382375" y="519837"/>
                  </a:cubicBezTo>
                  <a:cubicBezTo>
                    <a:pt x="434195" y="459510"/>
                    <a:pt x="503211" y="412899"/>
                    <a:pt x="541669" y="341878"/>
                  </a:cubicBezTo>
                  <a:cubicBezTo>
                    <a:pt x="586401" y="240055"/>
                    <a:pt x="679352" y="164035"/>
                    <a:pt x="704797" y="52912"/>
                  </a:cubicBezTo>
                  <a:moveTo>
                    <a:pt x="714441" y="303288"/>
                  </a:moveTo>
                  <a:cubicBezTo>
                    <a:pt x="719901" y="281435"/>
                    <a:pt x="724084" y="259350"/>
                    <a:pt x="727105" y="237032"/>
                  </a:cubicBezTo>
                  <a:cubicBezTo>
                    <a:pt x="699917" y="250283"/>
                    <a:pt x="693294" y="280621"/>
                    <a:pt x="714441" y="303288"/>
                  </a:cubicBezTo>
                  <a:moveTo>
                    <a:pt x="308712" y="649326"/>
                  </a:moveTo>
                  <a:cubicBezTo>
                    <a:pt x="353793" y="630147"/>
                    <a:pt x="384931" y="588999"/>
                    <a:pt x="406310" y="546340"/>
                  </a:cubicBezTo>
                  <a:cubicBezTo>
                    <a:pt x="358556" y="560869"/>
                    <a:pt x="321493" y="601436"/>
                    <a:pt x="308712" y="649326"/>
                  </a:cubicBezTo>
                  <a:moveTo>
                    <a:pt x="276528" y="886218"/>
                  </a:moveTo>
                  <a:cubicBezTo>
                    <a:pt x="280594" y="889240"/>
                    <a:pt x="288844" y="895284"/>
                    <a:pt x="293026" y="898422"/>
                  </a:cubicBezTo>
                  <a:cubicBezTo>
                    <a:pt x="313243" y="861343"/>
                    <a:pt x="331949" y="823217"/>
                    <a:pt x="344846" y="782999"/>
                  </a:cubicBezTo>
                  <a:cubicBezTo>
                    <a:pt x="311616" y="809385"/>
                    <a:pt x="287333" y="845069"/>
                    <a:pt x="276528" y="886218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104" name="图形 6"/>
            <p:cNvGrpSpPr/>
            <p:nvPr/>
          </p:nvGrpSpPr>
          <p:grpSpPr>
            <a:xfrm>
              <a:off x="6725506" y="4465488"/>
              <a:ext cx="379353" cy="464251"/>
              <a:chOff x="6725506" y="4465488"/>
              <a:chExt cx="379353" cy="464251"/>
            </a:xfrm>
            <a:grpFill/>
          </p:grpSpPr>
          <p:sp>
            <p:nvSpPr>
              <p:cNvPr id="105" name="任意多边形: 形状 10"/>
              <p:cNvSpPr/>
              <p:nvPr/>
            </p:nvSpPr>
            <p:spPr>
              <a:xfrm>
                <a:off x="6725506" y="4465488"/>
                <a:ext cx="104801" cy="151224"/>
              </a:xfrm>
              <a:custGeom>
                <a:avLst/>
                <a:gdLst>
                  <a:gd name="connsiteX0" fmla="*/ 0 w 104801"/>
                  <a:gd name="connsiteY0" fmla="*/ 88340 h 151224"/>
                  <a:gd name="connsiteX1" fmla="*/ 20333 w 104801"/>
                  <a:gd name="connsiteY1" fmla="*/ 0 h 151224"/>
                  <a:gd name="connsiteX2" fmla="*/ 104802 w 104801"/>
                  <a:gd name="connsiteY2" fmla="*/ 114493 h 151224"/>
                  <a:gd name="connsiteX3" fmla="*/ 98411 w 104801"/>
                  <a:gd name="connsiteY3" fmla="*/ 120770 h 151224"/>
                  <a:gd name="connsiteX4" fmla="*/ 68319 w 104801"/>
                  <a:gd name="connsiteY4" fmla="*/ 151224 h 151224"/>
                  <a:gd name="connsiteX5" fmla="*/ 36599 w 104801"/>
                  <a:gd name="connsiteY5" fmla="*/ 76600 h 151224"/>
                  <a:gd name="connsiteX6" fmla="*/ 0 w 104801"/>
                  <a:gd name="connsiteY6" fmla="*/ 88340 h 15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801" h="151224">
                    <a:moveTo>
                      <a:pt x="0" y="88340"/>
                    </a:moveTo>
                    <a:cubicBezTo>
                      <a:pt x="2672" y="58119"/>
                      <a:pt x="8250" y="28013"/>
                      <a:pt x="20333" y="0"/>
                    </a:cubicBezTo>
                    <a:cubicBezTo>
                      <a:pt x="70758" y="13019"/>
                      <a:pt x="77265" y="76600"/>
                      <a:pt x="104802" y="114493"/>
                    </a:cubicBezTo>
                    <a:lnTo>
                      <a:pt x="98411" y="120770"/>
                    </a:lnTo>
                    <a:cubicBezTo>
                      <a:pt x="88303" y="130883"/>
                      <a:pt x="78195" y="140996"/>
                      <a:pt x="68319" y="151224"/>
                    </a:cubicBezTo>
                    <a:cubicBezTo>
                      <a:pt x="58443" y="126001"/>
                      <a:pt x="47289" y="101475"/>
                      <a:pt x="36599" y="76600"/>
                    </a:cubicBezTo>
                    <a:cubicBezTo>
                      <a:pt x="24400" y="80552"/>
                      <a:pt x="12084" y="84388"/>
                      <a:pt x="0" y="88340"/>
                    </a:cubicBezTo>
                    <a:close/>
                  </a:path>
                </a:pathLst>
              </a:custGeom>
              <a:grpFill/>
              <a:ln w="115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" name="任意多边形: 形状 11"/>
              <p:cNvSpPr/>
              <p:nvPr/>
            </p:nvSpPr>
            <p:spPr>
              <a:xfrm>
                <a:off x="6853545" y="4639378"/>
                <a:ext cx="251314" cy="290360"/>
              </a:xfrm>
              <a:custGeom>
                <a:avLst/>
                <a:gdLst>
                  <a:gd name="connsiteX0" fmla="*/ 0 w 251314"/>
                  <a:gd name="connsiteY0" fmla="*/ 0 h 290360"/>
                  <a:gd name="connsiteX1" fmla="*/ 96087 w 251314"/>
                  <a:gd name="connsiteY1" fmla="*/ 126118 h 290360"/>
                  <a:gd name="connsiteX2" fmla="*/ 251314 w 251314"/>
                  <a:gd name="connsiteY2" fmla="*/ 290361 h 290360"/>
                  <a:gd name="connsiteX3" fmla="*/ 222849 w 251314"/>
                  <a:gd name="connsiteY3" fmla="*/ 279899 h 290360"/>
                  <a:gd name="connsiteX4" fmla="*/ 94577 w 251314"/>
                  <a:gd name="connsiteY4" fmla="*/ 160524 h 290360"/>
                  <a:gd name="connsiteX5" fmla="*/ 0 w 251314"/>
                  <a:gd name="connsiteY5" fmla="*/ 0 h 29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1314" h="290360">
                    <a:moveTo>
                      <a:pt x="0" y="0"/>
                    </a:moveTo>
                    <a:cubicBezTo>
                      <a:pt x="34392" y="40218"/>
                      <a:pt x="57164" y="89619"/>
                      <a:pt x="96087" y="126118"/>
                    </a:cubicBezTo>
                    <a:cubicBezTo>
                      <a:pt x="152903" y="175751"/>
                      <a:pt x="203445" y="232242"/>
                      <a:pt x="251314" y="290361"/>
                    </a:cubicBezTo>
                    <a:cubicBezTo>
                      <a:pt x="244111" y="287804"/>
                      <a:pt x="229936" y="282573"/>
                      <a:pt x="222849" y="279899"/>
                    </a:cubicBezTo>
                    <a:cubicBezTo>
                      <a:pt x="182415" y="237589"/>
                      <a:pt x="143143" y="193767"/>
                      <a:pt x="94577" y="160524"/>
                    </a:cubicBezTo>
                    <a:cubicBezTo>
                      <a:pt x="58210" y="110077"/>
                      <a:pt x="14988" y="62187"/>
                      <a:pt x="0" y="0"/>
                    </a:cubicBezTo>
                    <a:close/>
                  </a:path>
                </a:pathLst>
              </a:custGeom>
              <a:grpFill/>
              <a:ln w="115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08" name="任意多边形: 形状 12"/>
            <p:cNvSpPr/>
            <p:nvPr/>
          </p:nvSpPr>
          <p:spPr>
            <a:xfrm>
              <a:off x="6793824" y="4586258"/>
              <a:ext cx="158712" cy="227127"/>
            </a:xfrm>
            <a:custGeom>
              <a:avLst/>
              <a:gdLst>
                <a:gd name="connsiteX0" fmla="*/ 0 w 158712"/>
                <a:gd name="connsiteY0" fmla="*/ 30454 h 227127"/>
                <a:gd name="connsiteX1" fmla="*/ 30093 w 158712"/>
                <a:gd name="connsiteY1" fmla="*/ 0 h 227127"/>
                <a:gd name="connsiteX2" fmla="*/ 59721 w 158712"/>
                <a:gd name="connsiteY2" fmla="*/ 53121 h 227127"/>
                <a:gd name="connsiteX3" fmla="*/ 154298 w 158712"/>
                <a:gd name="connsiteY3" fmla="*/ 213644 h 227127"/>
                <a:gd name="connsiteX4" fmla="*/ 158713 w 158712"/>
                <a:gd name="connsiteY4" fmla="*/ 222130 h 227127"/>
                <a:gd name="connsiteX5" fmla="*/ 148953 w 158712"/>
                <a:gd name="connsiteY5" fmla="*/ 227128 h 227127"/>
                <a:gd name="connsiteX6" fmla="*/ 115259 w 158712"/>
                <a:gd name="connsiteY6" fmla="*/ 203067 h 227127"/>
                <a:gd name="connsiteX7" fmla="*/ 48334 w 158712"/>
                <a:gd name="connsiteY7" fmla="*/ 161221 h 227127"/>
                <a:gd name="connsiteX8" fmla="*/ 10573 w 158712"/>
                <a:gd name="connsiteY8" fmla="*/ 77763 h 227127"/>
                <a:gd name="connsiteX9" fmla="*/ 0 w 158712"/>
                <a:gd name="connsiteY9" fmla="*/ 30454 h 22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712" h="227127">
                  <a:moveTo>
                    <a:pt x="0" y="30454"/>
                  </a:moveTo>
                  <a:cubicBezTo>
                    <a:pt x="9876" y="20225"/>
                    <a:pt x="19984" y="10113"/>
                    <a:pt x="30093" y="0"/>
                  </a:cubicBezTo>
                  <a:cubicBezTo>
                    <a:pt x="40898" y="17087"/>
                    <a:pt x="52982" y="33825"/>
                    <a:pt x="59721" y="53121"/>
                  </a:cubicBezTo>
                  <a:cubicBezTo>
                    <a:pt x="74709" y="115308"/>
                    <a:pt x="117931" y="163197"/>
                    <a:pt x="154298" y="213644"/>
                  </a:cubicBezTo>
                  <a:lnTo>
                    <a:pt x="158713" y="222130"/>
                  </a:lnTo>
                  <a:lnTo>
                    <a:pt x="148953" y="227128"/>
                  </a:lnTo>
                  <a:cubicBezTo>
                    <a:pt x="137567" y="219224"/>
                    <a:pt x="126413" y="211087"/>
                    <a:pt x="115259" y="203067"/>
                  </a:cubicBezTo>
                  <a:cubicBezTo>
                    <a:pt x="93880" y="187607"/>
                    <a:pt x="70875" y="174705"/>
                    <a:pt x="48334" y="161221"/>
                  </a:cubicBezTo>
                  <a:cubicBezTo>
                    <a:pt x="20449" y="142158"/>
                    <a:pt x="12781" y="109379"/>
                    <a:pt x="10573" y="77763"/>
                  </a:cubicBezTo>
                  <a:cubicBezTo>
                    <a:pt x="8017" y="61722"/>
                    <a:pt x="4647" y="45914"/>
                    <a:pt x="0" y="30454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9" name="任意多边形: 形状 13"/>
            <p:cNvSpPr/>
            <p:nvPr/>
          </p:nvSpPr>
          <p:spPr>
            <a:xfrm>
              <a:off x="6670665" y="4624732"/>
              <a:ext cx="409446" cy="410433"/>
            </a:xfrm>
            <a:custGeom>
              <a:avLst/>
              <a:gdLst>
                <a:gd name="connsiteX0" fmla="*/ 67273 w 409446"/>
                <a:gd name="connsiteY0" fmla="*/ 0 h 410433"/>
                <a:gd name="connsiteX1" fmla="*/ 103291 w 409446"/>
                <a:gd name="connsiteY1" fmla="*/ 84853 h 410433"/>
                <a:gd name="connsiteX2" fmla="*/ 108868 w 409446"/>
                <a:gd name="connsiteY2" fmla="*/ 13600 h 410433"/>
                <a:gd name="connsiteX3" fmla="*/ 133733 w 409446"/>
                <a:gd name="connsiteY3" fmla="*/ 39288 h 410433"/>
                <a:gd name="connsiteX4" fmla="*/ 171494 w 409446"/>
                <a:gd name="connsiteY4" fmla="*/ 122747 h 410433"/>
                <a:gd name="connsiteX5" fmla="*/ 216575 w 409446"/>
                <a:gd name="connsiteY5" fmla="*/ 224803 h 410433"/>
                <a:gd name="connsiteX6" fmla="*/ 238418 w 409446"/>
                <a:gd name="connsiteY6" fmla="*/ 164592 h 410433"/>
                <a:gd name="connsiteX7" fmla="*/ 272113 w 409446"/>
                <a:gd name="connsiteY7" fmla="*/ 188653 h 410433"/>
                <a:gd name="connsiteX8" fmla="*/ 245389 w 409446"/>
                <a:gd name="connsiteY8" fmla="*/ 203764 h 410433"/>
                <a:gd name="connsiteX9" fmla="*/ 329393 w 409446"/>
                <a:gd name="connsiteY9" fmla="*/ 281062 h 410433"/>
                <a:gd name="connsiteX10" fmla="*/ 281872 w 409446"/>
                <a:gd name="connsiteY10" fmla="*/ 183655 h 410433"/>
                <a:gd name="connsiteX11" fmla="*/ 277457 w 409446"/>
                <a:gd name="connsiteY11" fmla="*/ 175170 h 410433"/>
                <a:gd name="connsiteX12" fmla="*/ 405729 w 409446"/>
                <a:gd name="connsiteY12" fmla="*/ 294545 h 410433"/>
                <a:gd name="connsiteX13" fmla="*/ 409447 w 409446"/>
                <a:gd name="connsiteY13" fmla="*/ 312911 h 410433"/>
                <a:gd name="connsiteX14" fmla="*/ 371337 w 409446"/>
                <a:gd name="connsiteY14" fmla="*/ 306983 h 410433"/>
                <a:gd name="connsiteX15" fmla="*/ 404799 w 409446"/>
                <a:gd name="connsiteY15" fmla="*/ 387768 h 410433"/>
                <a:gd name="connsiteX16" fmla="*/ 336597 w 409446"/>
                <a:gd name="connsiteY16" fmla="*/ 354756 h 410433"/>
                <a:gd name="connsiteX17" fmla="*/ 305226 w 409446"/>
                <a:gd name="connsiteY17" fmla="*/ 400786 h 410433"/>
                <a:gd name="connsiteX18" fmla="*/ 199262 w 409446"/>
                <a:gd name="connsiteY18" fmla="*/ 410434 h 410433"/>
                <a:gd name="connsiteX19" fmla="*/ 171494 w 409446"/>
                <a:gd name="connsiteY19" fmla="*/ 351734 h 410433"/>
                <a:gd name="connsiteX20" fmla="*/ 120603 w 409446"/>
                <a:gd name="connsiteY20" fmla="*/ 295010 h 410433"/>
                <a:gd name="connsiteX21" fmla="*/ 124438 w 409446"/>
                <a:gd name="connsiteY21" fmla="*/ 236078 h 410433"/>
                <a:gd name="connsiteX22" fmla="*/ 167660 w 409446"/>
                <a:gd name="connsiteY22" fmla="*/ 264440 h 410433"/>
                <a:gd name="connsiteX23" fmla="*/ 161153 w 409446"/>
                <a:gd name="connsiteY23" fmla="*/ 194000 h 410433"/>
                <a:gd name="connsiteX24" fmla="*/ 143957 w 409446"/>
                <a:gd name="connsiteY24" fmla="*/ 199928 h 410433"/>
                <a:gd name="connsiteX25" fmla="*/ 121300 w 409446"/>
                <a:gd name="connsiteY25" fmla="*/ 149365 h 410433"/>
                <a:gd name="connsiteX26" fmla="*/ 74593 w 409446"/>
                <a:gd name="connsiteY26" fmla="*/ 132975 h 410433"/>
                <a:gd name="connsiteX27" fmla="*/ 41596 w 409446"/>
                <a:gd name="connsiteY27" fmla="*/ 80320 h 410433"/>
                <a:gd name="connsiteX28" fmla="*/ 43106 w 409446"/>
                <a:gd name="connsiteY28" fmla="*/ 155293 h 410433"/>
                <a:gd name="connsiteX29" fmla="*/ 0 w 409446"/>
                <a:gd name="connsiteY29" fmla="*/ 57189 h 410433"/>
                <a:gd name="connsiteX30" fmla="*/ 28118 w 409446"/>
                <a:gd name="connsiteY30" fmla="*/ 20807 h 410433"/>
                <a:gd name="connsiteX31" fmla="*/ 57397 w 409446"/>
                <a:gd name="connsiteY31" fmla="*/ 47425 h 410433"/>
                <a:gd name="connsiteX32" fmla="*/ 67273 w 409446"/>
                <a:gd name="connsiteY32" fmla="*/ 0 h 41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9446" h="410433">
                  <a:moveTo>
                    <a:pt x="67273" y="0"/>
                  </a:moveTo>
                  <a:cubicBezTo>
                    <a:pt x="79124" y="28246"/>
                    <a:pt x="90511" y="56840"/>
                    <a:pt x="103291" y="84853"/>
                  </a:cubicBezTo>
                  <a:cubicBezTo>
                    <a:pt x="110727" y="61838"/>
                    <a:pt x="110263" y="37428"/>
                    <a:pt x="108868" y="13600"/>
                  </a:cubicBezTo>
                  <a:cubicBezTo>
                    <a:pt x="117118" y="22201"/>
                    <a:pt x="125367" y="30687"/>
                    <a:pt x="133733" y="39288"/>
                  </a:cubicBezTo>
                  <a:cubicBezTo>
                    <a:pt x="135940" y="70905"/>
                    <a:pt x="143609" y="103684"/>
                    <a:pt x="171494" y="122747"/>
                  </a:cubicBezTo>
                  <a:cubicBezTo>
                    <a:pt x="167776" y="162616"/>
                    <a:pt x="180789" y="203299"/>
                    <a:pt x="216575" y="224803"/>
                  </a:cubicBezTo>
                  <a:cubicBezTo>
                    <a:pt x="224011" y="204694"/>
                    <a:pt x="231330" y="184701"/>
                    <a:pt x="238418" y="164592"/>
                  </a:cubicBezTo>
                  <a:cubicBezTo>
                    <a:pt x="249572" y="172612"/>
                    <a:pt x="260726" y="180749"/>
                    <a:pt x="272113" y="188653"/>
                  </a:cubicBezTo>
                  <a:cubicBezTo>
                    <a:pt x="265490" y="192489"/>
                    <a:pt x="252128" y="199928"/>
                    <a:pt x="245389" y="203764"/>
                  </a:cubicBezTo>
                  <a:cubicBezTo>
                    <a:pt x="269789" y="233172"/>
                    <a:pt x="297209" y="260139"/>
                    <a:pt x="329393" y="281062"/>
                  </a:cubicBezTo>
                  <a:cubicBezTo>
                    <a:pt x="314870" y="247934"/>
                    <a:pt x="298139" y="215853"/>
                    <a:pt x="281872" y="183655"/>
                  </a:cubicBezTo>
                  <a:lnTo>
                    <a:pt x="277457" y="175170"/>
                  </a:lnTo>
                  <a:cubicBezTo>
                    <a:pt x="326024" y="208413"/>
                    <a:pt x="365295" y="252235"/>
                    <a:pt x="405729" y="294545"/>
                  </a:cubicBezTo>
                  <a:cubicBezTo>
                    <a:pt x="406658" y="299079"/>
                    <a:pt x="408517" y="308262"/>
                    <a:pt x="409447" y="312911"/>
                  </a:cubicBezTo>
                  <a:cubicBezTo>
                    <a:pt x="396782" y="310935"/>
                    <a:pt x="384002" y="308959"/>
                    <a:pt x="371337" y="306983"/>
                  </a:cubicBezTo>
                  <a:cubicBezTo>
                    <a:pt x="382724" y="333834"/>
                    <a:pt x="393762" y="360684"/>
                    <a:pt x="404799" y="387768"/>
                  </a:cubicBezTo>
                  <a:cubicBezTo>
                    <a:pt x="381910" y="376841"/>
                    <a:pt x="359254" y="365799"/>
                    <a:pt x="336597" y="354756"/>
                  </a:cubicBezTo>
                  <a:cubicBezTo>
                    <a:pt x="330787" y="372889"/>
                    <a:pt x="320911" y="389511"/>
                    <a:pt x="305226" y="400786"/>
                  </a:cubicBezTo>
                  <a:cubicBezTo>
                    <a:pt x="270137" y="385792"/>
                    <a:pt x="227845" y="378469"/>
                    <a:pt x="199262" y="410434"/>
                  </a:cubicBezTo>
                  <a:cubicBezTo>
                    <a:pt x="190432" y="390674"/>
                    <a:pt x="181602" y="370913"/>
                    <a:pt x="171494" y="351734"/>
                  </a:cubicBezTo>
                  <a:cubicBezTo>
                    <a:pt x="155460" y="331974"/>
                    <a:pt x="135824" y="315468"/>
                    <a:pt x="120603" y="295010"/>
                  </a:cubicBezTo>
                  <a:cubicBezTo>
                    <a:pt x="118744" y="275250"/>
                    <a:pt x="122462" y="255606"/>
                    <a:pt x="124438" y="236078"/>
                  </a:cubicBezTo>
                  <a:cubicBezTo>
                    <a:pt x="138845" y="245493"/>
                    <a:pt x="153252" y="255025"/>
                    <a:pt x="167660" y="264440"/>
                  </a:cubicBezTo>
                  <a:cubicBezTo>
                    <a:pt x="181486" y="240960"/>
                    <a:pt x="172539" y="216318"/>
                    <a:pt x="161153" y="194000"/>
                  </a:cubicBezTo>
                  <a:cubicBezTo>
                    <a:pt x="156854" y="195511"/>
                    <a:pt x="148256" y="198417"/>
                    <a:pt x="143957" y="199928"/>
                  </a:cubicBezTo>
                  <a:cubicBezTo>
                    <a:pt x="137102" y="182725"/>
                    <a:pt x="132106" y="164476"/>
                    <a:pt x="121300" y="149365"/>
                  </a:cubicBezTo>
                  <a:cubicBezTo>
                    <a:pt x="106080" y="142739"/>
                    <a:pt x="88652" y="141693"/>
                    <a:pt x="74593" y="132975"/>
                  </a:cubicBezTo>
                  <a:cubicBezTo>
                    <a:pt x="60999" y="117051"/>
                    <a:pt x="51820" y="98221"/>
                    <a:pt x="41596" y="80320"/>
                  </a:cubicBezTo>
                  <a:cubicBezTo>
                    <a:pt x="42641" y="105195"/>
                    <a:pt x="43222" y="130186"/>
                    <a:pt x="43106" y="155293"/>
                  </a:cubicBezTo>
                  <a:cubicBezTo>
                    <a:pt x="25678" y="124025"/>
                    <a:pt x="11851" y="90898"/>
                    <a:pt x="0" y="57189"/>
                  </a:cubicBezTo>
                  <a:cubicBezTo>
                    <a:pt x="9063" y="44751"/>
                    <a:pt x="18706" y="32779"/>
                    <a:pt x="28118" y="20807"/>
                  </a:cubicBezTo>
                  <a:cubicBezTo>
                    <a:pt x="37877" y="29641"/>
                    <a:pt x="47637" y="38475"/>
                    <a:pt x="57397" y="47425"/>
                  </a:cubicBezTo>
                  <a:cubicBezTo>
                    <a:pt x="60650" y="31500"/>
                    <a:pt x="63903" y="15692"/>
                    <a:pt x="67273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任意多边形: 形状 14"/>
            <p:cNvSpPr/>
            <p:nvPr/>
          </p:nvSpPr>
          <p:spPr>
            <a:xfrm>
              <a:off x="6610869" y="4683665"/>
              <a:ext cx="25172" cy="66255"/>
            </a:xfrm>
            <a:custGeom>
              <a:avLst/>
              <a:gdLst>
                <a:gd name="connsiteX0" fmla="*/ 12508 w 25172"/>
                <a:gd name="connsiteY0" fmla="*/ 66255 h 66255"/>
                <a:gd name="connsiteX1" fmla="*/ 25172 w 25172"/>
                <a:gd name="connsiteY1" fmla="*/ 0 h 66255"/>
                <a:gd name="connsiteX2" fmla="*/ 12508 w 25172"/>
                <a:gd name="connsiteY2" fmla="*/ 66255 h 66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172" h="66255">
                  <a:moveTo>
                    <a:pt x="12508" y="66255"/>
                  </a:moveTo>
                  <a:cubicBezTo>
                    <a:pt x="-8639" y="43589"/>
                    <a:pt x="-2016" y="13251"/>
                    <a:pt x="25172" y="0"/>
                  </a:cubicBezTo>
                  <a:cubicBezTo>
                    <a:pt x="22151" y="22317"/>
                    <a:pt x="17968" y="44403"/>
                    <a:pt x="12508" y="66255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任意多边形: 形状 15"/>
            <p:cNvSpPr/>
            <p:nvPr/>
          </p:nvSpPr>
          <p:spPr>
            <a:xfrm>
              <a:off x="6653585" y="4681921"/>
              <a:ext cx="191766" cy="390789"/>
            </a:xfrm>
            <a:custGeom>
              <a:avLst/>
              <a:gdLst>
                <a:gd name="connsiteX0" fmla="*/ 0 w 191766"/>
                <a:gd name="connsiteY0" fmla="*/ 172031 h 390789"/>
                <a:gd name="connsiteX1" fmla="*/ 17080 w 191766"/>
                <a:gd name="connsiteY1" fmla="*/ 0 h 390789"/>
                <a:gd name="connsiteX2" fmla="*/ 60186 w 191766"/>
                <a:gd name="connsiteY2" fmla="*/ 98104 h 390789"/>
                <a:gd name="connsiteX3" fmla="*/ 58675 w 191766"/>
                <a:gd name="connsiteY3" fmla="*/ 23131 h 390789"/>
                <a:gd name="connsiteX4" fmla="*/ 91673 w 191766"/>
                <a:gd name="connsiteY4" fmla="*/ 75787 h 390789"/>
                <a:gd name="connsiteX5" fmla="*/ 138380 w 191766"/>
                <a:gd name="connsiteY5" fmla="*/ 92176 h 390789"/>
                <a:gd name="connsiteX6" fmla="*/ 161037 w 191766"/>
                <a:gd name="connsiteY6" fmla="*/ 142739 h 390789"/>
                <a:gd name="connsiteX7" fmla="*/ 178232 w 191766"/>
                <a:gd name="connsiteY7" fmla="*/ 136811 h 390789"/>
                <a:gd name="connsiteX8" fmla="*/ 184739 w 191766"/>
                <a:gd name="connsiteY8" fmla="*/ 207251 h 390789"/>
                <a:gd name="connsiteX9" fmla="*/ 141517 w 191766"/>
                <a:gd name="connsiteY9" fmla="*/ 178889 h 390789"/>
                <a:gd name="connsiteX10" fmla="*/ 137683 w 191766"/>
                <a:gd name="connsiteY10" fmla="*/ 237821 h 390789"/>
                <a:gd name="connsiteX11" fmla="*/ 188573 w 191766"/>
                <a:gd name="connsiteY11" fmla="*/ 294545 h 390789"/>
                <a:gd name="connsiteX12" fmla="*/ 170332 w 191766"/>
                <a:gd name="connsiteY12" fmla="*/ 306169 h 390789"/>
                <a:gd name="connsiteX13" fmla="*/ 131525 w 191766"/>
                <a:gd name="connsiteY13" fmla="*/ 265370 h 390789"/>
                <a:gd name="connsiteX14" fmla="*/ 155111 w 191766"/>
                <a:gd name="connsiteY14" fmla="*/ 352315 h 390789"/>
                <a:gd name="connsiteX15" fmla="*/ 176722 w 191766"/>
                <a:gd name="connsiteY15" fmla="*/ 325580 h 390789"/>
                <a:gd name="connsiteX16" fmla="*/ 186134 w 191766"/>
                <a:gd name="connsiteY16" fmla="*/ 357894 h 390789"/>
                <a:gd name="connsiteX17" fmla="*/ 127807 w 191766"/>
                <a:gd name="connsiteY17" fmla="*/ 380909 h 390789"/>
                <a:gd name="connsiteX18" fmla="*/ 103408 w 191766"/>
                <a:gd name="connsiteY18" fmla="*/ 308610 h 390789"/>
                <a:gd name="connsiteX19" fmla="*/ 95042 w 191766"/>
                <a:gd name="connsiteY19" fmla="*/ 390790 h 390789"/>
                <a:gd name="connsiteX20" fmla="*/ 76916 w 191766"/>
                <a:gd name="connsiteY20" fmla="*/ 328486 h 390789"/>
                <a:gd name="connsiteX21" fmla="*/ 116537 w 191766"/>
                <a:gd name="connsiteY21" fmla="*/ 177494 h 390789"/>
                <a:gd name="connsiteX22" fmla="*/ 51472 w 191766"/>
                <a:gd name="connsiteY22" fmla="*/ 132394 h 390789"/>
                <a:gd name="connsiteX23" fmla="*/ 6507 w 191766"/>
                <a:gd name="connsiteY23" fmla="*/ 198184 h 390789"/>
                <a:gd name="connsiteX24" fmla="*/ 0 w 191766"/>
                <a:gd name="connsiteY24" fmla="*/ 172031 h 390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1766" h="390789">
                  <a:moveTo>
                    <a:pt x="0" y="172031"/>
                  </a:moveTo>
                  <a:cubicBezTo>
                    <a:pt x="12200" y="115307"/>
                    <a:pt x="8133" y="57073"/>
                    <a:pt x="17080" y="0"/>
                  </a:cubicBezTo>
                  <a:cubicBezTo>
                    <a:pt x="28931" y="33709"/>
                    <a:pt x="42757" y="66836"/>
                    <a:pt x="60186" y="98104"/>
                  </a:cubicBezTo>
                  <a:cubicBezTo>
                    <a:pt x="60302" y="72997"/>
                    <a:pt x="59721" y="48006"/>
                    <a:pt x="58675" y="23131"/>
                  </a:cubicBezTo>
                  <a:cubicBezTo>
                    <a:pt x="68900" y="41032"/>
                    <a:pt x="78078" y="59862"/>
                    <a:pt x="91673" y="75787"/>
                  </a:cubicBezTo>
                  <a:cubicBezTo>
                    <a:pt x="105731" y="84504"/>
                    <a:pt x="123159" y="85550"/>
                    <a:pt x="138380" y="92176"/>
                  </a:cubicBezTo>
                  <a:cubicBezTo>
                    <a:pt x="149185" y="107287"/>
                    <a:pt x="154182" y="125536"/>
                    <a:pt x="161037" y="142739"/>
                  </a:cubicBezTo>
                  <a:cubicBezTo>
                    <a:pt x="165336" y="141228"/>
                    <a:pt x="173934" y="138322"/>
                    <a:pt x="178232" y="136811"/>
                  </a:cubicBezTo>
                  <a:cubicBezTo>
                    <a:pt x="189619" y="159129"/>
                    <a:pt x="198565" y="183771"/>
                    <a:pt x="184739" y="207251"/>
                  </a:cubicBezTo>
                  <a:cubicBezTo>
                    <a:pt x="170332" y="197836"/>
                    <a:pt x="155925" y="188304"/>
                    <a:pt x="141517" y="178889"/>
                  </a:cubicBezTo>
                  <a:cubicBezTo>
                    <a:pt x="139542" y="198417"/>
                    <a:pt x="135824" y="218061"/>
                    <a:pt x="137683" y="237821"/>
                  </a:cubicBezTo>
                  <a:cubicBezTo>
                    <a:pt x="152904" y="258279"/>
                    <a:pt x="172539" y="274785"/>
                    <a:pt x="188573" y="294545"/>
                  </a:cubicBezTo>
                  <a:cubicBezTo>
                    <a:pt x="184042" y="297451"/>
                    <a:pt x="174863" y="303263"/>
                    <a:pt x="170332" y="306169"/>
                  </a:cubicBezTo>
                  <a:cubicBezTo>
                    <a:pt x="158597" y="291407"/>
                    <a:pt x="145119" y="278156"/>
                    <a:pt x="131525" y="265370"/>
                  </a:cubicBezTo>
                  <a:cubicBezTo>
                    <a:pt x="133733" y="295591"/>
                    <a:pt x="142447" y="324767"/>
                    <a:pt x="155111" y="352315"/>
                  </a:cubicBezTo>
                  <a:cubicBezTo>
                    <a:pt x="160456" y="345690"/>
                    <a:pt x="171261" y="332322"/>
                    <a:pt x="176722" y="325580"/>
                  </a:cubicBezTo>
                  <a:cubicBezTo>
                    <a:pt x="179859" y="336274"/>
                    <a:pt x="182996" y="347084"/>
                    <a:pt x="186134" y="357894"/>
                  </a:cubicBezTo>
                  <a:cubicBezTo>
                    <a:pt x="166614" y="365450"/>
                    <a:pt x="147210" y="373122"/>
                    <a:pt x="127807" y="380909"/>
                  </a:cubicBezTo>
                  <a:cubicBezTo>
                    <a:pt x="120952" y="356384"/>
                    <a:pt x="112935" y="332206"/>
                    <a:pt x="103408" y="308610"/>
                  </a:cubicBezTo>
                  <a:cubicBezTo>
                    <a:pt x="100270" y="335926"/>
                    <a:pt x="97714" y="363358"/>
                    <a:pt x="95042" y="390790"/>
                  </a:cubicBezTo>
                  <a:cubicBezTo>
                    <a:pt x="88187" y="370216"/>
                    <a:pt x="80867" y="349758"/>
                    <a:pt x="76916" y="328486"/>
                  </a:cubicBezTo>
                  <a:cubicBezTo>
                    <a:pt x="105383" y="284084"/>
                    <a:pt x="128155" y="230963"/>
                    <a:pt x="116537" y="177494"/>
                  </a:cubicBezTo>
                  <a:cubicBezTo>
                    <a:pt x="98528" y="157850"/>
                    <a:pt x="73663" y="146459"/>
                    <a:pt x="51472" y="132394"/>
                  </a:cubicBezTo>
                  <a:cubicBezTo>
                    <a:pt x="36367" y="154247"/>
                    <a:pt x="21379" y="176216"/>
                    <a:pt x="6507" y="198184"/>
                  </a:cubicBezTo>
                  <a:cubicBezTo>
                    <a:pt x="4880" y="191675"/>
                    <a:pt x="1627" y="178540"/>
                    <a:pt x="0" y="172031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任意多边形: 形状 16"/>
            <p:cNvSpPr/>
            <p:nvPr/>
          </p:nvSpPr>
          <p:spPr>
            <a:xfrm>
              <a:off x="6841547" y="4747479"/>
              <a:ext cx="67536" cy="102056"/>
            </a:xfrm>
            <a:custGeom>
              <a:avLst/>
              <a:gdLst>
                <a:gd name="connsiteX0" fmla="*/ 45693 w 67536"/>
                <a:gd name="connsiteY0" fmla="*/ 102056 h 102056"/>
                <a:gd name="connsiteX1" fmla="*/ 612 w 67536"/>
                <a:gd name="connsiteY1" fmla="*/ 0 h 102056"/>
                <a:gd name="connsiteX2" fmla="*/ 67536 w 67536"/>
                <a:gd name="connsiteY2" fmla="*/ 41845 h 102056"/>
                <a:gd name="connsiteX3" fmla="*/ 45693 w 67536"/>
                <a:gd name="connsiteY3" fmla="*/ 102056 h 102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536" h="102056">
                  <a:moveTo>
                    <a:pt x="45693" y="102056"/>
                  </a:moveTo>
                  <a:cubicBezTo>
                    <a:pt x="9907" y="80552"/>
                    <a:pt x="-3106" y="39869"/>
                    <a:pt x="612" y="0"/>
                  </a:cubicBezTo>
                  <a:cubicBezTo>
                    <a:pt x="23152" y="13484"/>
                    <a:pt x="46158" y="26386"/>
                    <a:pt x="67536" y="41845"/>
                  </a:cubicBezTo>
                  <a:cubicBezTo>
                    <a:pt x="60448" y="61955"/>
                    <a:pt x="53129" y="81948"/>
                    <a:pt x="45693" y="102056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3" name="任意多边形: 形状 17"/>
            <p:cNvSpPr/>
            <p:nvPr/>
          </p:nvSpPr>
          <p:spPr>
            <a:xfrm>
              <a:off x="6595956" y="4802227"/>
              <a:ext cx="177265" cy="255722"/>
            </a:xfrm>
            <a:custGeom>
              <a:avLst/>
              <a:gdLst>
                <a:gd name="connsiteX0" fmla="*/ 19636 w 177265"/>
                <a:gd name="connsiteY0" fmla="*/ 80204 h 255722"/>
                <a:gd name="connsiteX1" fmla="*/ 43338 w 177265"/>
                <a:gd name="connsiteY1" fmla="*/ 0 h 255722"/>
                <a:gd name="connsiteX2" fmla="*/ 57629 w 177265"/>
                <a:gd name="connsiteY2" fmla="*/ 51725 h 255722"/>
                <a:gd name="connsiteX3" fmla="*/ 64136 w 177265"/>
                <a:gd name="connsiteY3" fmla="*/ 77879 h 255722"/>
                <a:gd name="connsiteX4" fmla="*/ 109101 w 177265"/>
                <a:gd name="connsiteY4" fmla="*/ 12088 h 255722"/>
                <a:gd name="connsiteX5" fmla="*/ 174166 w 177265"/>
                <a:gd name="connsiteY5" fmla="*/ 57189 h 255722"/>
                <a:gd name="connsiteX6" fmla="*/ 134546 w 177265"/>
                <a:gd name="connsiteY6" fmla="*/ 208181 h 255722"/>
                <a:gd name="connsiteX7" fmla="*/ 129317 w 177265"/>
                <a:gd name="connsiteY7" fmla="*/ 173426 h 255722"/>
                <a:gd name="connsiteX8" fmla="*/ 128969 w 177265"/>
                <a:gd name="connsiteY8" fmla="*/ 164476 h 255722"/>
                <a:gd name="connsiteX9" fmla="*/ 106893 w 177265"/>
                <a:gd name="connsiteY9" fmla="*/ 149597 h 255722"/>
                <a:gd name="connsiteX10" fmla="*/ 95158 w 177265"/>
                <a:gd name="connsiteY10" fmla="*/ 66604 h 255722"/>
                <a:gd name="connsiteX11" fmla="*/ 71340 w 177265"/>
                <a:gd name="connsiteY11" fmla="*/ 117864 h 255722"/>
                <a:gd name="connsiteX12" fmla="*/ 39155 w 177265"/>
                <a:gd name="connsiteY12" fmla="*/ 91711 h 255722"/>
                <a:gd name="connsiteX13" fmla="*/ 39736 w 177265"/>
                <a:gd name="connsiteY13" fmla="*/ 133905 h 255722"/>
                <a:gd name="connsiteX14" fmla="*/ 32765 w 177265"/>
                <a:gd name="connsiteY14" fmla="*/ 255722 h 255722"/>
                <a:gd name="connsiteX15" fmla="*/ 0 w 177265"/>
                <a:gd name="connsiteY15" fmla="*/ 147970 h 255722"/>
                <a:gd name="connsiteX16" fmla="*/ 7204 w 177265"/>
                <a:gd name="connsiteY16" fmla="*/ 121700 h 255722"/>
                <a:gd name="connsiteX17" fmla="*/ 16383 w 177265"/>
                <a:gd name="connsiteY17" fmla="*/ 138903 h 255722"/>
                <a:gd name="connsiteX18" fmla="*/ 19636 w 177265"/>
                <a:gd name="connsiteY18" fmla="*/ 80204 h 25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7265" h="255722">
                  <a:moveTo>
                    <a:pt x="19636" y="80204"/>
                  </a:moveTo>
                  <a:cubicBezTo>
                    <a:pt x="25794" y="53004"/>
                    <a:pt x="34856" y="26502"/>
                    <a:pt x="43338" y="0"/>
                  </a:cubicBezTo>
                  <a:cubicBezTo>
                    <a:pt x="47869" y="17203"/>
                    <a:pt x="52865" y="34406"/>
                    <a:pt x="57629" y="51725"/>
                  </a:cubicBezTo>
                  <a:cubicBezTo>
                    <a:pt x="59256" y="58235"/>
                    <a:pt x="62509" y="71370"/>
                    <a:pt x="64136" y="77879"/>
                  </a:cubicBezTo>
                  <a:cubicBezTo>
                    <a:pt x="79008" y="55910"/>
                    <a:pt x="93996" y="33941"/>
                    <a:pt x="109101" y="12088"/>
                  </a:cubicBezTo>
                  <a:cubicBezTo>
                    <a:pt x="131292" y="26153"/>
                    <a:pt x="156157" y="37544"/>
                    <a:pt x="174166" y="57189"/>
                  </a:cubicBezTo>
                  <a:cubicBezTo>
                    <a:pt x="185785" y="110658"/>
                    <a:pt x="163012" y="163778"/>
                    <a:pt x="134546" y="208181"/>
                  </a:cubicBezTo>
                  <a:cubicBezTo>
                    <a:pt x="133268" y="199463"/>
                    <a:pt x="130595" y="182144"/>
                    <a:pt x="129317" y="173426"/>
                  </a:cubicBezTo>
                  <a:lnTo>
                    <a:pt x="128969" y="164476"/>
                  </a:lnTo>
                  <a:cubicBezTo>
                    <a:pt x="121533" y="159477"/>
                    <a:pt x="114213" y="154479"/>
                    <a:pt x="106893" y="149597"/>
                  </a:cubicBezTo>
                  <a:cubicBezTo>
                    <a:pt x="102943" y="121933"/>
                    <a:pt x="98992" y="94152"/>
                    <a:pt x="95158" y="66604"/>
                  </a:cubicBezTo>
                  <a:cubicBezTo>
                    <a:pt x="87141" y="83574"/>
                    <a:pt x="79124" y="100661"/>
                    <a:pt x="71340" y="117864"/>
                  </a:cubicBezTo>
                  <a:cubicBezTo>
                    <a:pt x="60534" y="109030"/>
                    <a:pt x="49845" y="100312"/>
                    <a:pt x="39155" y="91711"/>
                  </a:cubicBezTo>
                  <a:cubicBezTo>
                    <a:pt x="39155" y="105660"/>
                    <a:pt x="39388" y="119724"/>
                    <a:pt x="39736" y="133905"/>
                  </a:cubicBezTo>
                  <a:cubicBezTo>
                    <a:pt x="39852" y="174588"/>
                    <a:pt x="36948" y="215271"/>
                    <a:pt x="32765" y="255722"/>
                  </a:cubicBezTo>
                  <a:cubicBezTo>
                    <a:pt x="28234" y="218177"/>
                    <a:pt x="26026" y="178075"/>
                    <a:pt x="0" y="147970"/>
                  </a:cubicBezTo>
                  <a:cubicBezTo>
                    <a:pt x="1743" y="141344"/>
                    <a:pt x="5345" y="128210"/>
                    <a:pt x="7204" y="121700"/>
                  </a:cubicBezTo>
                  <a:cubicBezTo>
                    <a:pt x="9528" y="126001"/>
                    <a:pt x="14059" y="134603"/>
                    <a:pt x="16383" y="138903"/>
                  </a:cubicBezTo>
                  <a:cubicBezTo>
                    <a:pt x="17312" y="119259"/>
                    <a:pt x="18009" y="99731"/>
                    <a:pt x="19636" y="80204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4" name="任意多边形: 形状 18"/>
            <p:cNvSpPr/>
            <p:nvPr/>
          </p:nvSpPr>
          <p:spPr>
            <a:xfrm>
              <a:off x="6916054" y="4808388"/>
              <a:ext cx="84004" cy="97406"/>
            </a:xfrm>
            <a:custGeom>
              <a:avLst/>
              <a:gdLst>
                <a:gd name="connsiteX0" fmla="*/ 26723 w 84004"/>
                <a:gd name="connsiteY0" fmla="*/ 4998 h 97406"/>
                <a:gd name="connsiteX1" fmla="*/ 36483 w 84004"/>
                <a:gd name="connsiteY1" fmla="*/ 0 h 97406"/>
                <a:gd name="connsiteX2" fmla="*/ 84004 w 84004"/>
                <a:gd name="connsiteY2" fmla="*/ 97407 h 97406"/>
                <a:gd name="connsiteX3" fmla="*/ 0 w 84004"/>
                <a:gd name="connsiteY3" fmla="*/ 20109 h 97406"/>
                <a:gd name="connsiteX4" fmla="*/ 26723 w 84004"/>
                <a:gd name="connsiteY4" fmla="*/ 4998 h 9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004" h="97406">
                  <a:moveTo>
                    <a:pt x="26723" y="4998"/>
                  </a:moveTo>
                  <a:lnTo>
                    <a:pt x="36483" y="0"/>
                  </a:lnTo>
                  <a:cubicBezTo>
                    <a:pt x="52749" y="32198"/>
                    <a:pt x="69481" y="64279"/>
                    <a:pt x="84004" y="97407"/>
                  </a:cubicBezTo>
                  <a:cubicBezTo>
                    <a:pt x="51820" y="76484"/>
                    <a:pt x="24400" y="49517"/>
                    <a:pt x="0" y="20109"/>
                  </a:cubicBezTo>
                  <a:cubicBezTo>
                    <a:pt x="6739" y="16273"/>
                    <a:pt x="20101" y="8834"/>
                    <a:pt x="26723" y="4998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5" name="任意多边形: 形状 19"/>
            <p:cNvSpPr/>
            <p:nvPr/>
          </p:nvSpPr>
          <p:spPr>
            <a:xfrm>
              <a:off x="6468610" y="4852450"/>
              <a:ext cx="146981" cy="227816"/>
            </a:xfrm>
            <a:custGeom>
              <a:avLst/>
              <a:gdLst>
                <a:gd name="connsiteX0" fmla="*/ 74480 w 146981"/>
                <a:gd name="connsiteY0" fmla="*/ 6734 h 227816"/>
                <a:gd name="connsiteX1" fmla="*/ 146982 w 146981"/>
                <a:gd name="connsiteY1" fmla="*/ 29981 h 227816"/>
                <a:gd name="connsiteX2" fmla="*/ 143729 w 146981"/>
                <a:gd name="connsiteY2" fmla="*/ 88681 h 227816"/>
                <a:gd name="connsiteX3" fmla="*/ 134550 w 146981"/>
                <a:gd name="connsiteY3" fmla="*/ 71478 h 227816"/>
                <a:gd name="connsiteX4" fmla="*/ 93651 w 146981"/>
                <a:gd name="connsiteY4" fmla="*/ 24867 h 227816"/>
                <a:gd name="connsiteX5" fmla="*/ 109337 w 146981"/>
                <a:gd name="connsiteY5" fmla="*/ 163886 h 227816"/>
                <a:gd name="connsiteX6" fmla="*/ 113636 w 146981"/>
                <a:gd name="connsiteY6" fmla="*/ 227817 h 227816"/>
                <a:gd name="connsiteX7" fmla="*/ 20569 w 146981"/>
                <a:gd name="connsiteY7" fmla="*/ 104024 h 227816"/>
                <a:gd name="connsiteX8" fmla="*/ 2676 w 146981"/>
                <a:gd name="connsiteY8" fmla="*/ 134478 h 227816"/>
                <a:gd name="connsiteX9" fmla="*/ 74480 w 146981"/>
                <a:gd name="connsiteY9" fmla="*/ 6734 h 227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981" h="227816">
                  <a:moveTo>
                    <a:pt x="74480" y="6734"/>
                  </a:moveTo>
                  <a:cubicBezTo>
                    <a:pt x="99345" y="-14305"/>
                    <a:pt x="125022" y="19752"/>
                    <a:pt x="146982" y="29981"/>
                  </a:cubicBezTo>
                  <a:cubicBezTo>
                    <a:pt x="145355" y="49509"/>
                    <a:pt x="144658" y="69037"/>
                    <a:pt x="143729" y="88681"/>
                  </a:cubicBezTo>
                  <a:cubicBezTo>
                    <a:pt x="141405" y="84380"/>
                    <a:pt x="136873" y="75779"/>
                    <a:pt x="134550" y="71478"/>
                  </a:cubicBezTo>
                  <a:cubicBezTo>
                    <a:pt x="126300" y="51717"/>
                    <a:pt x="112358" y="35212"/>
                    <a:pt x="93651" y="24867"/>
                  </a:cubicBezTo>
                  <a:cubicBezTo>
                    <a:pt x="84937" y="71943"/>
                    <a:pt x="96324" y="118786"/>
                    <a:pt x="109337" y="163886"/>
                  </a:cubicBezTo>
                  <a:cubicBezTo>
                    <a:pt x="111196" y="185042"/>
                    <a:pt x="112706" y="206429"/>
                    <a:pt x="113636" y="227817"/>
                  </a:cubicBezTo>
                  <a:cubicBezTo>
                    <a:pt x="65650" y="203872"/>
                    <a:pt x="52405" y="144126"/>
                    <a:pt x="20569" y="104024"/>
                  </a:cubicBezTo>
                  <a:cubicBezTo>
                    <a:pt x="14644" y="114137"/>
                    <a:pt x="8602" y="124249"/>
                    <a:pt x="2676" y="134478"/>
                  </a:cubicBezTo>
                  <a:cubicBezTo>
                    <a:pt x="-11964" y="81474"/>
                    <a:pt x="36487" y="36258"/>
                    <a:pt x="74480" y="6734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6" name="任意多边形: 形状 20"/>
            <p:cNvSpPr/>
            <p:nvPr/>
          </p:nvSpPr>
          <p:spPr>
            <a:xfrm>
              <a:off x="6635112" y="4868831"/>
              <a:ext cx="90162" cy="206088"/>
            </a:xfrm>
            <a:custGeom>
              <a:avLst/>
              <a:gdLst>
                <a:gd name="connsiteX0" fmla="*/ 32184 w 90162"/>
                <a:gd name="connsiteY0" fmla="*/ 51261 h 206088"/>
                <a:gd name="connsiteX1" fmla="*/ 56003 w 90162"/>
                <a:gd name="connsiteY1" fmla="*/ 0 h 206088"/>
                <a:gd name="connsiteX2" fmla="*/ 67738 w 90162"/>
                <a:gd name="connsiteY2" fmla="*/ 82994 h 206088"/>
                <a:gd name="connsiteX3" fmla="*/ 89814 w 90162"/>
                <a:gd name="connsiteY3" fmla="*/ 97872 h 206088"/>
                <a:gd name="connsiteX4" fmla="*/ 90162 w 90162"/>
                <a:gd name="connsiteY4" fmla="*/ 106822 h 206088"/>
                <a:gd name="connsiteX5" fmla="*/ 84353 w 90162"/>
                <a:gd name="connsiteY5" fmla="*/ 206089 h 206088"/>
                <a:gd name="connsiteX6" fmla="*/ 52749 w 90162"/>
                <a:gd name="connsiteY6" fmla="*/ 108450 h 206088"/>
                <a:gd name="connsiteX7" fmla="*/ 13129 w 90162"/>
                <a:gd name="connsiteY7" fmla="*/ 136230 h 206088"/>
                <a:gd name="connsiteX8" fmla="*/ 581 w 90162"/>
                <a:gd name="connsiteY8" fmla="*/ 67301 h 206088"/>
                <a:gd name="connsiteX9" fmla="*/ 0 w 90162"/>
                <a:gd name="connsiteY9" fmla="*/ 25107 h 206088"/>
                <a:gd name="connsiteX10" fmla="*/ 32184 w 90162"/>
                <a:gd name="connsiteY10" fmla="*/ 51261 h 20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162" h="206088">
                  <a:moveTo>
                    <a:pt x="32184" y="51261"/>
                  </a:moveTo>
                  <a:cubicBezTo>
                    <a:pt x="39969" y="34057"/>
                    <a:pt x="47986" y="16971"/>
                    <a:pt x="56003" y="0"/>
                  </a:cubicBezTo>
                  <a:cubicBezTo>
                    <a:pt x="59837" y="27548"/>
                    <a:pt x="63787" y="55329"/>
                    <a:pt x="67738" y="82994"/>
                  </a:cubicBezTo>
                  <a:cubicBezTo>
                    <a:pt x="75057" y="87875"/>
                    <a:pt x="82377" y="92873"/>
                    <a:pt x="89814" y="97872"/>
                  </a:cubicBezTo>
                  <a:lnTo>
                    <a:pt x="90162" y="106822"/>
                  </a:lnTo>
                  <a:cubicBezTo>
                    <a:pt x="89697" y="139950"/>
                    <a:pt x="87374" y="173078"/>
                    <a:pt x="84353" y="206089"/>
                  </a:cubicBezTo>
                  <a:cubicBezTo>
                    <a:pt x="56351" y="180982"/>
                    <a:pt x="54724" y="143321"/>
                    <a:pt x="52749" y="108450"/>
                  </a:cubicBezTo>
                  <a:cubicBezTo>
                    <a:pt x="39504" y="117748"/>
                    <a:pt x="26375" y="126931"/>
                    <a:pt x="13129" y="136230"/>
                  </a:cubicBezTo>
                  <a:cubicBezTo>
                    <a:pt x="8482" y="113331"/>
                    <a:pt x="3834" y="90433"/>
                    <a:pt x="581" y="67301"/>
                  </a:cubicBezTo>
                  <a:cubicBezTo>
                    <a:pt x="233" y="53121"/>
                    <a:pt x="0" y="39056"/>
                    <a:pt x="0" y="25107"/>
                  </a:cubicBezTo>
                  <a:cubicBezTo>
                    <a:pt x="10689" y="33709"/>
                    <a:pt x="21379" y="42427"/>
                    <a:pt x="32184" y="51261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7" name="任意多边形: 形状 21"/>
            <p:cNvSpPr/>
            <p:nvPr/>
          </p:nvSpPr>
          <p:spPr>
            <a:xfrm>
              <a:off x="6559205" y="4877316"/>
              <a:ext cx="43955" cy="139019"/>
            </a:xfrm>
            <a:custGeom>
              <a:avLst/>
              <a:gdLst>
                <a:gd name="connsiteX0" fmla="*/ 3057 w 43955"/>
                <a:gd name="connsiteY0" fmla="*/ 0 h 139019"/>
                <a:gd name="connsiteX1" fmla="*/ 43955 w 43955"/>
                <a:gd name="connsiteY1" fmla="*/ 46611 h 139019"/>
                <a:gd name="connsiteX2" fmla="*/ 36751 w 43955"/>
                <a:gd name="connsiteY2" fmla="*/ 72881 h 139019"/>
                <a:gd name="connsiteX3" fmla="*/ 18742 w 43955"/>
                <a:gd name="connsiteY3" fmla="*/ 139020 h 139019"/>
                <a:gd name="connsiteX4" fmla="*/ 3057 w 43955"/>
                <a:gd name="connsiteY4" fmla="*/ 0 h 13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55" h="139019">
                  <a:moveTo>
                    <a:pt x="3057" y="0"/>
                  </a:moveTo>
                  <a:cubicBezTo>
                    <a:pt x="21763" y="10345"/>
                    <a:pt x="35706" y="26851"/>
                    <a:pt x="43955" y="46611"/>
                  </a:cubicBezTo>
                  <a:cubicBezTo>
                    <a:pt x="42096" y="53121"/>
                    <a:pt x="38494" y="66255"/>
                    <a:pt x="36751" y="72881"/>
                  </a:cubicBezTo>
                  <a:cubicBezTo>
                    <a:pt x="30477" y="94733"/>
                    <a:pt x="24203" y="116702"/>
                    <a:pt x="18742" y="139020"/>
                  </a:cubicBezTo>
                  <a:cubicBezTo>
                    <a:pt x="5729" y="93920"/>
                    <a:pt x="-5657" y="47076"/>
                    <a:pt x="3057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任意多边形: 形状 22"/>
            <p:cNvSpPr/>
            <p:nvPr/>
          </p:nvSpPr>
          <p:spPr>
            <a:xfrm>
              <a:off x="6969733" y="4919278"/>
              <a:ext cx="266999" cy="256535"/>
            </a:xfrm>
            <a:custGeom>
              <a:avLst/>
              <a:gdLst>
                <a:gd name="connsiteX0" fmla="*/ 106661 w 266999"/>
                <a:gd name="connsiteY0" fmla="*/ 0 h 256535"/>
                <a:gd name="connsiteX1" fmla="*/ 135126 w 266999"/>
                <a:gd name="connsiteY1" fmla="*/ 10461 h 256535"/>
                <a:gd name="connsiteX2" fmla="*/ 267000 w 266999"/>
                <a:gd name="connsiteY2" fmla="*/ 178773 h 256535"/>
                <a:gd name="connsiteX3" fmla="*/ 245505 w 266999"/>
                <a:gd name="connsiteY3" fmla="*/ 203532 h 256535"/>
                <a:gd name="connsiteX4" fmla="*/ 95158 w 266999"/>
                <a:gd name="connsiteY4" fmla="*/ 151341 h 256535"/>
                <a:gd name="connsiteX5" fmla="*/ 46707 w 266999"/>
                <a:gd name="connsiteY5" fmla="*/ 256536 h 256535"/>
                <a:gd name="connsiteX6" fmla="*/ 0 w 266999"/>
                <a:gd name="connsiteY6" fmla="*/ 182376 h 256535"/>
                <a:gd name="connsiteX7" fmla="*/ 16963 w 266999"/>
                <a:gd name="connsiteY7" fmla="*/ 165057 h 256535"/>
                <a:gd name="connsiteX8" fmla="*/ 9643 w 266999"/>
                <a:gd name="connsiteY8" fmla="*/ 145762 h 256535"/>
                <a:gd name="connsiteX9" fmla="*/ 26258 w 266999"/>
                <a:gd name="connsiteY9" fmla="*/ 138555 h 256535"/>
                <a:gd name="connsiteX10" fmla="*/ 6158 w 266999"/>
                <a:gd name="connsiteY10" fmla="*/ 106241 h 256535"/>
                <a:gd name="connsiteX11" fmla="*/ 37529 w 266999"/>
                <a:gd name="connsiteY11" fmla="*/ 60211 h 256535"/>
                <a:gd name="connsiteX12" fmla="*/ 105731 w 266999"/>
                <a:gd name="connsiteY12" fmla="*/ 93223 h 256535"/>
                <a:gd name="connsiteX13" fmla="*/ 72269 w 266999"/>
                <a:gd name="connsiteY13" fmla="*/ 12437 h 256535"/>
                <a:gd name="connsiteX14" fmla="*/ 110379 w 266999"/>
                <a:gd name="connsiteY14" fmla="*/ 18366 h 256535"/>
                <a:gd name="connsiteX15" fmla="*/ 106661 w 266999"/>
                <a:gd name="connsiteY15" fmla="*/ 0 h 256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999" h="256535">
                  <a:moveTo>
                    <a:pt x="106661" y="0"/>
                  </a:moveTo>
                  <a:cubicBezTo>
                    <a:pt x="113748" y="2674"/>
                    <a:pt x="127923" y="7904"/>
                    <a:pt x="135126" y="10461"/>
                  </a:cubicBezTo>
                  <a:cubicBezTo>
                    <a:pt x="194964" y="50563"/>
                    <a:pt x="222035" y="124025"/>
                    <a:pt x="267000" y="178773"/>
                  </a:cubicBezTo>
                  <a:cubicBezTo>
                    <a:pt x="259448" y="186677"/>
                    <a:pt x="252360" y="194930"/>
                    <a:pt x="245505" y="203532"/>
                  </a:cubicBezTo>
                  <a:cubicBezTo>
                    <a:pt x="192291" y="194581"/>
                    <a:pt x="149185" y="153317"/>
                    <a:pt x="95158" y="151341"/>
                  </a:cubicBezTo>
                  <a:cubicBezTo>
                    <a:pt x="45662" y="159478"/>
                    <a:pt x="44268" y="217248"/>
                    <a:pt x="46707" y="256536"/>
                  </a:cubicBezTo>
                  <a:cubicBezTo>
                    <a:pt x="30209" y="232359"/>
                    <a:pt x="14524" y="207716"/>
                    <a:pt x="0" y="182376"/>
                  </a:cubicBezTo>
                  <a:cubicBezTo>
                    <a:pt x="5693" y="176564"/>
                    <a:pt x="11270" y="170753"/>
                    <a:pt x="16963" y="165057"/>
                  </a:cubicBezTo>
                  <a:cubicBezTo>
                    <a:pt x="14524" y="158548"/>
                    <a:pt x="12083" y="152155"/>
                    <a:pt x="9643" y="145762"/>
                  </a:cubicBezTo>
                  <a:cubicBezTo>
                    <a:pt x="13826" y="144018"/>
                    <a:pt x="22076" y="140415"/>
                    <a:pt x="26258" y="138555"/>
                  </a:cubicBezTo>
                  <a:cubicBezTo>
                    <a:pt x="19520" y="127745"/>
                    <a:pt x="12780" y="116935"/>
                    <a:pt x="6158" y="106241"/>
                  </a:cubicBezTo>
                  <a:cubicBezTo>
                    <a:pt x="21843" y="94966"/>
                    <a:pt x="31719" y="78344"/>
                    <a:pt x="37529" y="60211"/>
                  </a:cubicBezTo>
                  <a:cubicBezTo>
                    <a:pt x="60185" y="71254"/>
                    <a:pt x="82842" y="82296"/>
                    <a:pt x="105731" y="93223"/>
                  </a:cubicBezTo>
                  <a:cubicBezTo>
                    <a:pt x="94693" y="66139"/>
                    <a:pt x="83655" y="39288"/>
                    <a:pt x="72269" y="12437"/>
                  </a:cubicBezTo>
                  <a:cubicBezTo>
                    <a:pt x="84933" y="14414"/>
                    <a:pt x="97714" y="16390"/>
                    <a:pt x="110379" y="18366"/>
                  </a:cubicBezTo>
                  <a:cubicBezTo>
                    <a:pt x="109449" y="13716"/>
                    <a:pt x="107590" y="4533"/>
                    <a:pt x="106661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任意多边形: 形状 23"/>
            <p:cNvSpPr/>
            <p:nvPr/>
          </p:nvSpPr>
          <p:spPr>
            <a:xfrm>
              <a:off x="6311528" y="4928461"/>
              <a:ext cx="970173" cy="1125409"/>
            </a:xfrm>
            <a:custGeom>
              <a:avLst/>
              <a:gdLst>
                <a:gd name="connsiteX0" fmla="*/ 55886 w 970173"/>
                <a:gd name="connsiteY0" fmla="*/ 104730 h 1125409"/>
                <a:gd name="connsiteX1" fmla="*/ 135940 w 970173"/>
                <a:gd name="connsiteY1" fmla="*/ 0 h 1125409"/>
                <a:gd name="connsiteX2" fmla="*/ 130247 w 970173"/>
                <a:gd name="connsiteY2" fmla="*/ 196557 h 1125409"/>
                <a:gd name="connsiteX3" fmla="*/ 149185 w 970173"/>
                <a:gd name="connsiteY3" fmla="*/ 170636 h 1125409"/>
                <a:gd name="connsiteX4" fmla="*/ 130014 w 970173"/>
                <a:gd name="connsiteY4" fmla="*/ 108217 h 1125409"/>
                <a:gd name="connsiteX5" fmla="*/ 186133 w 970173"/>
                <a:gd name="connsiteY5" fmla="*/ 125304 h 1125409"/>
                <a:gd name="connsiteX6" fmla="*/ 159759 w 970173"/>
                <a:gd name="connsiteY6" fmla="*/ 58467 h 1125409"/>
                <a:gd name="connsiteX7" fmla="*/ 177651 w 970173"/>
                <a:gd name="connsiteY7" fmla="*/ 28013 h 1125409"/>
                <a:gd name="connsiteX8" fmla="*/ 270718 w 970173"/>
                <a:gd name="connsiteY8" fmla="*/ 151806 h 1125409"/>
                <a:gd name="connsiteX9" fmla="*/ 266419 w 970173"/>
                <a:gd name="connsiteY9" fmla="*/ 87875 h 1125409"/>
                <a:gd name="connsiteX10" fmla="*/ 284428 w 970173"/>
                <a:gd name="connsiteY10" fmla="*/ 21736 h 1125409"/>
                <a:gd name="connsiteX11" fmla="*/ 317193 w 970173"/>
                <a:gd name="connsiteY11" fmla="*/ 129489 h 1125409"/>
                <a:gd name="connsiteX12" fmla="*/ 324165 w 970173"/>
                <a:gd name="connsiteY12" fmla="*/ 7672 h 1125409"/>
                <a:gd name="connsiteX13" fmla="*/ 336713 w 970173"/>
                <a:gd name="connsiteY13" fmla="*/ 76600 h 1125409"/>
                <a:gd name="connsiteX14" fmla="*/ 376333 w 970173"/>
                <a:gd name="connsiteY14" fmla="*/ 48820 h 1125409"/>
                <a:gd name="connsiteX15" fmla="*/ 407936 w 970173"/>
                <a:gd name="connsiteY15" fmla="*/ 146459 h 1125409"/>
                <a:gd name="connsiteX16" fmla="*/ 413746 w 970173"/>
                <a:gd name="connsiteY16" fmla="*/ 47192 h 1125409"/>
                <a:gd name="connsiteX17" fmla="*/ 418974 w 970173"/>
                <a:gd name="connsiteY17" fmla="*/ 81947 h 1125409"/>
                <a:gd name="connsiteX18" fmla="*/ 437100 w 970173"/>
                <a:gd name="connsiteY18" fmla="*/ 144251 h 1125409"/>
                <a:gd name="connsiteX19" fmla="*/ 445465 w 970173"/>
                <a:gd name="connsiteY19" fmla="*/ 62071 h 1125409"/>
                <a:gd name="connsiteX20" fmla="*/ 469864 w 970173"/>
                <a:gd name="connsiteY20" fmla="*/ 134370 h 1125409"/>
                <a:gd name="connsiteX21" fmla="*/ 528191 w 970173"/>
                <a:gd name="connsiteY21" fmla="*/ 111355 h 1125409"/>
                <a:gd name="connsiteX22" fmla="*/ 518780 w 970173"/>
                <a:gd name="connsiteY22" fmla="*/ 79041 h 1125409"/>
                <a:gd name="connsiteX23" fmla="*/ 512389 w 970173"/>
                <a:gd name="connsiteY23" fmla="*/ 59630 h 1125409"/>
                <a:gd name="connsiteX24" fmla="*/ 530631 w 970173"/>
                <a:gd name="connsiteY24" fmla="*/ 48006 h 1125409"/>
                <a:gd name="connsiteX25" fmla="*/ 558400 w 970173"/>
                <a:gd name="connsiteY25" fmla="*/ 106706 h 1125409"/>
                <a:gd name="connsiteX26" fmla="*/ 664363 w 970173"/>
                <a:gd name="connsiteY26" fmla="*/ 97058 h 1125409"/>
                <a:gd name="connsiteX27" fmla="*/ 684464 w 970173"/>
                <a:gd name="connsiteY27" fmla="*/ 129372 h 1125409"/>
                <a:gd name="connsiteX28" fmla="*/ 667849 w 970173"/>
                <a:gd name="connsiteY28" fmla="*/ 136579 h 1125409"/>
                <a:gd name="connsiteX29" fmla="*/ 675169 w 970173"/>
                <a:gd name="connsiteY29" fmla="*/ 155874 h 1125409"/>
                <a:gd name="connsiteX30" fmla="*/ 658206 w 970173"/>
                <a:gd name="connsiteY30" fmla="*/ 173193 h 1125409"/>
                <a:gd name="connsiteX31" fmla="*/ 652977 w 970173"/>
                <a:gd name="connsiteY31" fmla="*/ 178540 h 1125409"/>
                <a:gd name="connsiteX32" fmla="*/ 578849 w 970173"/>
                <a:gd name="connsiteY32" fmla="*/ 212249 h 1125409"/>
                <a:gd name="connsiteX33" fmla="*/ 489500 w 970173"/>
                <a:gd name="connsiteY33" fmla="*/ 197255 h 1125409"/>
                <a:gd name="connsiteX34" fmla="*/ 445930 w 970173"/>
                <a:gd name="connsiteY34" fmla="*/ 243285 h 1125409"/>
                <a:gd name="connsiteX35" fmla="*/ 504372 w 970173"/>
                <a:gd name="connsiteY35" fmla="*/ 219456 h 1125409"/>
                <a:gd name="connsiteX36" fmla="*/ 539461 w 970173"/>
                <a:gd name="connsiteY36" fmla="*/ 260371 h 1125409"/>
                <a:gd name="connsiteX37" fmla="*/ 527261 w 970173"/>
                <a:gd name="connsiteY37" fmla="*/ 215853 h 1125409"/>
                <a:gd name="connsiteX38" fmla="*/ 576641 w 970173"/>
                <a:gd name="connsiteY38" fmla="*/ 234451 h 1125409"/>
                <a:gd name="connsiteX39" fmla="*/ 615681 w 970173"/>
                <a:gd name="connsiteY39" fmla="*/ 293034 h 1125409"/>
                <a:gd name="connsiteX40" fmla="*/ 639848 w 970173"/>
                <a:gd name="connsiteY40" fmla="*/ 295824 h 1125409"/>
                <a:gd name="connsiteX41" fmla="*/ 517966 w 970173"/>
                <a:gd name="connsiteY41" fmla="*/ 311865 h 1125409"/>
                <a:gd name="connsiteX42" fmla="*/ 691203 w 970173"/>
                <a:gd name="connsiteY42" fmla="*/ 320815 h 1125409"/>
                <a:gd name="connsiteX43" fmla="*/ 684348 w 970173"/>
                <a:gd name="connsiteY43" fmla="*/ 340343 h 1125409"/>
                <a:gd name="connsiteX44" fmla="*/ 667036 w 970173"/>
                <a:gd name="connsiteY44" fmla="*/ 504470 h 1125409"/>
                <a:gd name="connsiteX45" fmla="*/ 618237 w 970173"/>
                <a:gd name="connsiteY45" fmla="*/ 401484 h 1125409"/>
                <a:gd name="connsiteX46" fmla="*/ 576060 w 970173"/>
                <a:gd name="connsiteY46" fmla="*/ 397299 h 1125409"/>
                <a:gd name="connsiteX47" fmla="*/ 591513 w 970173"/>
                <a:gd name="connsiteY47" fmla="*/ 536551 h 1125409"/>
                <a:gd name="connsiteX48" fmla="*/ 628694 w 970173"/>
                <a:gd name="connsiteY48" fmla="*/ 488662 h 1125409"/>
                <a:gd name="connsiteX49" fmla="*/ 641823 w 970173"/>
                <a:gd name="connsiteY49" fmla="*/ 560845 h 1125409"/>
                <a:gd name="connsiteX50" fmla="*/ 644611 w 970173"/>
                <a:gd name="connsiteY50" fmla="*/ 666737 h 1125409"/>
                <a:gd name="connsiteX51" fmla="*/ 669476 w 970173"/>
                <a:gd name="connsiteY51" fmla="*/ 584325 h 1125409"/>
                <a:gd name="connsiteX52" fmla="*/ 718856 w 970173"/>
                <a:gd name="connsiteY52" fmla="*/ 635237 h 1125409"/>
                <a:gd name="connsiteX53" fmla="*/ 733728 w 970173"/>
                <a:gd name="connsiteY53" fmla="*/ 585604 h 1125409"/>
                <a:gd name="connsiteX54" fmla="*/ 747554 w 970173"/>
                <a:gd name="connsiteY54" fmla="*/ 638491 h 1125409"/>
                <a:gd name="connsiteX55" fmla="*/ 776601 w 970173"/>
                <a:gd name="connsiteY55" fmla="*/ 553522 h 1125409"/>
                <a:gd name="connsiteX56" fmla="*/ 789498 w 970173"/>
                <a:gd name="connsiteY56" fmla="*/ 634423 h 1125409"/>
                <a:gd name="connsiteX57" fmla="*/ 806113 w 970173"/>
                <a:gd name="connsiteY57" fmla="*/ 546780 h 1125409"/>
                <a:gd name="connsiteX58" fmla="*/ 858978 w 970173"/>
                <a:gd name="connsiteY58" fmla="*/ 558288 h 1125409"/>
                <a:gd name="connsiteX59" fmla="*/ 877336 w 970173"/>
                <a:gd name="connsiteY59" fmla="*/ 625356 h 1125409"/>
                <a:gd name="connsiteX60" fmla="*/ 905105 w 970173"/>
                <a:gd name="connsiteY60" fmla="*/ 563170 h 1125409"/>
                <a:gd name="connsiteX61" fmla="*/ 933106 w 970173"/>
                <a:gd name="connsiteY61" fmla="*/ 569563 h 1125409"/>
                <a:gd name="connsiteX62" fmla="*/ 935430 w 970173"/>
                <a:gd name="connsiteY62" fmla="*/ 521208 h 1125409"/>
                <a:gd name="connsiteX63" fmla="*/ 970054 w 970173"/>
                <a:gd name="connsiteY63" fmla="*/ 634074 h 1125409"/>
                <a:gd name="connsiteX64" fmla="*/ 967498 w 970173"/>
                <a:gd name="connsiteY64" fmla="*/ 770188 h 1125409"/>
                <a:gd name="connsiteX65" fmla="*/ 903595 w 970173"/>
                <a:gd name="connsiteY65" fmla="*/ 774489 h 1125409"/>
                <a:gd name="connsiteX66" fmla="*/ 902316 w 970173"/>
                <a:gd name="connsiteY66" fmla="*/ 825285 h 1125409"/>
                <a:gd name="connsiteX67" fmla="*/ 883726 w 970173"/>
                <a:gd name="connsiteY67" fmla="*/ 767747 h 1125409"/>
                <a:gd name="connsiteX68" fmla="*/ 845384 w 970173"/>
                <a:gd name="connsiteY68" fmla="*/ 788786 h 1125409"/>
                <a:gd name="connsiteX69" fmla="*/ 832255 w 970173"/>
                <a:gd name="connsiteY69" fmla="*/ 796225 h 1125409"/>
                <a:gd name="connsiteX70" fmla="*/ 690273 w 970173"/>
                <a:gd name="connsiteY70" fmla="*/ 756472 h 1125409"/>
                <a:gd name="connsiteX71" fmla="*/ 682721 w 970173"/>
                <a:gd name="connsiteY71" fmla="*/ 807268 h 1125409"/>
                <a:gd name="connsiteX72" fmla="*/ 678422 w 970173"/>
                <a:gd name="connsiteY72" fmla="*/ 812615 h 1125409"/>
                <a:gd name="connsiteX73" fmla="*/ 621839 w 970173"/>
                <a:gd name="connsiteY73" fmla="*/ 765655 h 1125409"/>
                <a:gd name="connsiteX74" fmla="*/ 614635 w 970173"/>
                <a:gd name="connsiteY74" fmla="*/ 951751 h 1125409"/>
                <a:gd name="connsiteX75" fmla="*/ 737445 w 970173"/>
                <a:gd name="connsiteY75" fmla="*/ 926295 h 1125409"/>
                <a:gd name="connsiteX76" fmla="*/ 765447 w 970173"/>
                <a:gd name="connsiteY76" fmla="*/ 934548 h 1125409"/>
                <a:gd name="connsiteX77" fmla="*/ 863277 w 970173"/>
                <a:gd name="connsiteY77" fmla="*/ 953146 h 1125409"/>
                <a:gd name="connsiteX78" fmla="*/ 713162 w 970173"/>
                <a:gd name="connsiteY78" fmla="*/ 962677 h 1125409"/>
                <a:gd name="connsiteX79" fmla="*/ 890582 w 970173"/>
                <a:gd name="connsiteY79" fmla="*/ 1080193 h 1125409"/>
                <a:gd name="connsiteX80" fmla="*/ 926832 w 970173"/>
                <a:gd name="connsiteY80" fmla="*/ 1093444 h 1125409"/>
                <a:gd name="connsiteX81" fmla="*/ 967033 w 970173"/>
                <a:gd name="connsiteY81" fmla="*/ 1125410 h 1125409"/>
                <a:gd name="connsiteX82" fmla="*/ 864091 w 970173"/>
                <a:gd name="connsiteY82" fmla="*/ 1123201 h 1125409"/>
                <a:gd name="connsiteX83" fmla="*/ 767190 w 970173"/>
                <a:gd name="connsiteY83" fmla="*/ 1104138 h 1125409"/>
                <a:gd name="connsiteX84" fmla="*/ 767538 w 970173"/>
                <a:gd name="connsiteY84" fmla="*/ 1054737 h 1125409"/>
                <a:gd name="connsiteX85" fmla="*/ 699104 w 970173"/>
                <a:gd name="connsiteY85" fmla="*/ 1053110 h 1125409"/>
                <a:gd name="connsiteX86" fmla="*/ 719204 w 970173"/>
                <a:gd name="connsiteY86" fmla="*/ 1096467 h 1125409"/>
                <a:gd name="connsiteX87" fmla="*/ 649607 w 970173"/>
                <a:gd name="connsiteY87" fmla="*/ 1111694 h 1125409"/>
                <a:gd name="connsiteX88" fmla="*/ 533768 w 970173"/>
                <a:gd name="connsiteY88" fmla="*/ 1085424 h 1125409"/>
                <a:gd name="connsiteX89" fmla="*/ 431987 w 970173"/>
                <a:gd name="connsiteY89" fmla="*/ 1083913 h 1125409"/>
                <a:gd name="connsiteX90" fmla="*/ 428037 w 970173"/>
                <a:gd name="connsiteY90" fmla="*/ 1071475 h 1125409"/>
                <a:gd name="connsiteX91" fmla="*/ 454412 w 970173"/>
                <a:gd name="connsiteY91" fmla="*/ 1071011 h 1125409"/>
                <a:gd name="connsiteX92" fmla="*/ 474280 w 970173"/>
                <a:gd name="connsiteY92" fmla="*/ 1070430 h 1125409"/>
                <a:gd name="connsiteX93" fmla="*/ 509949 w 970173"/>
                <a:gd name="connsiteY93" fmla="*/ 1069383 h 1125409"/>
                <a:gd name="connsiteX94" fmla="*/ 534000 w 970173"/>
                <a:gd name="connsiteY94" fmla="*/ 1067524 h 1125409"/>
                <a:gd name="connsiteX95" fmla="*/ 606618 w 970173"/>
                <a:gd name="connsiteY95" fmla="*/ 1038464 h 1125409"/>
                <a:gd name="connsiteX96" fmla="*/ 578965 w 970173"/>
                <a:gd name="connsiteY96" fmla="*/ 899677 h 1125409"/>
                <a:gd name="connsiteX97" fmla="*/ 530166 w 970173"/>
                <a:gd name="connsiteY97" fmla="*/ 852368 h 1125409"/>
                <a:gd name="connsiteX98" fmla="*/ 531444 w 970173"/>
                <a:gd name="connsiteY98" fmla="*/ 826680 h 1125409"/>
                <a:gd name="connsiteX99" fmla="*/ 532722 w 970173"/>
                <a:gd name="connsiteY99" fmla="*/ 704049 h 1125409"/>
                <a:gd name="connsiteX100" fmla="*/ 460221 w 970173"/>
                <a:gd name="connsiteY100" fmla="*/ 747638 h 1125409"/>
                <a:gd name="connsiteX101" fmla="*/ 420949 w 970173"/>
                <a:gd name="connsiteY101" fmla="*/ 729738 h 1125409"/>
                <a:gd name="connsiteX102" fmla="*/ 390740 w 970173"/>
                <a:gd name="connsiteY102" fmla="*/ 769142 h 1125409"/>
                <a:gd name="connsiteX103" fmla="*/ 381910 w 970173"/>
                <a:gd name="connsiteY103" fmla="*/ 768329 h 1125409"/>
                <a:gd name="connsiteX104" fmla="*/ 293142 w 970173"/>
                <a:gd name="connsiteY104" fmla="*/ 701143 h 1125409"/>
                <a:gd name="connsiteX105" fmla="*/ 267116 w 970173"/>
                <a:gd name="connsiteY105" fmla="*/ 797504 h 1125409"/>
                <a:gd name="connsiteX106" fmla="*/ 282802 w 970173"/>
                <a:gd name="connsiteY106" fmla="*/ 998827 h 1125409"/>
                <a:gd name="connsiteX107" fmla="*/ 259680 w 970173"/>
                <a:gd name="connsiteY107" fmla="*/ 941057 h 1125409"/>
                <a:gd name="connsiteX108" fmla="*/ 220292 w 970173"/>
                <a:gd name="connsiteY108" fmla="*/ 1012078 h 1125409"/>
                <a:gd name="connsiteX109" fmla="*/ 196474 w 970173"/>
                <a:gd name="connsiteY109" fmla="*/ 988133 h 1125409"/>
                <a:gd name="connsiteX110" fmla="*/ 138264 w 970173"/>
                <a:gd name="connsiteY110" fmla="*/ 1009870 h 1125409"/>
                <a:gd name="connsiteX111" fmla="*/ 110379 w 970173"/>
                <a:gd name="connsiteY111" fmla="*/ 994991 h 1125409"/>
                <a:gd name="connsiteX112" fmla="*/ 115375 w 970173"/>
                <a:gd name="connsiteY112" fmla="*/ 971511 h 1125409"/>
                <a:gd name="connsiteX113" fmla="*/ 187179 w 970173"/>
                <a:gd name="connsiteY113" fmla="*/ 966164 h 1125409"/>
                <a:gd name="connsiteX114" fmla="*/ 183809 w 970173"/>
                <a:gd name="connsiteY114" fmla="*/ 923854 h 1125409"/>
                <a:gd name="connsiteX115" fmla="*/ 174166 w 970173"/>
                <a:gd name="connsiteY115" fmla="*/ 736479 h 1125409"/>
                <a:gd name="connsiteX116" fmla="*/ 134430 w 970173"/>
                <a:gd name="connsiteY116" fmla="*/ 750428 h 1125409"/>
                <a:gd name="connsiteX117" fmla="*/ 113167 w 970173"/>
                <a:gd name="connsiteY117" fmla="*/ 720555 h 1125409"/>
                <a:gd name="connsiteX118" fmla="*/ 0 w 970173"/>
                <a:gd name="connsiteY118" fmla="*/ 695680 h 1125409"/>
                <a:gd name="connsiteX119" fmla="*/ 33811 w 970173"/>
                <a:gd name="connsiteY119" fmla="*/ 489243 h 1125409"/>
                <a:gd name="connsiteX120" fmla="*/ 59604 w 970173"/>
                <a:gd name="connsiteY120" fmla="*/ 305355 h 1125409"/>
                <a:gd name="connsiteX121" fmla="*/ 79589 w 970173"/>
                <a:gd name="connsiteY121" fmla="*/ 93106 h 1125409"/>
                <a:gd name="connsiteX122" fmla="*/ 55886 w 970173"/>
                <a:gd name="connsiteY122" fmla="*/ 104730 h 1125409"/>
                <a:gd name="connsiteX123" fmla="*/ 244227 w 970173"/>
                <a:gd name="connsiteY123" fmla="*/ 338716 h 1125409"/>
                <a:gd name="connsiteX124" fmla="*/ 223546 w 970173"/>
                <a:gd name="connsiteY124" fmla="*/ 298846 h 1125409"/>
                <a:gd name="connsiteX125" fmla="*/ 215994 w 970173"/>
                <a:gd name="connsiteY125" fmla="*/ 373238 h 1125409"/>
                <a:gd name="connsiteX126" fmla="*/ 201819 w 970173"/>
                <a:gd name="connsiteY126" fmla="*/ 334531 h 1125409"/>
                <a:gd name="connsiteX127" fmla="*/ 202981 w 970173"/>
                <a:gd name="connsiteY127" fmla="*/ 312562 h 1125409"/>
                <a:gd name="connsiteX128" fmla="*/ 161850 w 970173"/>
                <a:gd name="connsiteY128" fmla="*/ 472621 h 1125409"/>
                <a:gd name="connsiteX129" fmla="*/ 147907 w 970173"/>
                <a:gd name="connsiteY129" fmla="*/ 466925 h 1125409"/>
                <a:gd name="connsiteX130" fmla="*/ 132454 w 970173"/>
                <a:gd name="connsiteY130" fmla="*/ 409271 h 1125409"/>
                <a:gd name="connsiteX131" fmla="*/ 145700 w 970173"/>
                <a:gd name="connsiteY131" fmla="*/ 315701 h 1125409"/>
                <a:gd name="connsiteX132" fmla="*/ 105847 w 970173"/>
                <a:gd name="connsiteY132" fmla="*/ 316630 h 1125409"/>
                <a:gd name="connsiteX133" fmla="*/ 93764 w 970173"/>
                <a:gd name="connsiteY133" fmla="*/ 398694 h 1125409"/>
                <a:gd name="connsiteX134" fmla="*/ 114213 w 970173"/>
                <a:gd name="connsiteY134" fmla="*/ 406714 h 1125409"/>
                <a:gd name="connsiteX135" fmla="*/ 108287 w 970173"/>
                <a:gd name="connsiteY135" fmla="*/ 441702 h 1125409"/>
                <a:gd name="connsiteX136" fmla="*/ 53098 w 970173"/>
                <a:gd name="connsiteY136" fmla="*/ 494357 h 1125409"/>
                <a:gd name="connsiteX137" fmla="*/ 36018 w 970173"/>
                <a:gd name="connsiteY137" fmla="*/ 700795 h 1125409"/>
                <a:gd name="connsiteX138" fmla="*/ 60302 w 970173"/>
                <a:gd name="connsiteY138" fmla="*/ 585138 h 1125409"/>
                <a:gd name="connsiteX139" fmla="*/ 89929 w 970173"/>
                <a:gd name="connsiteY139" fmla="*/ 599785 h 1125409"/>
                <a:gd name="connsiteX140" fmla="*/ 98644 w 970173"/>
                <a:gd name="connsiteY140" fmla="*/ 545153 h 1125409"/>
                <a:gd name="connsiteX141" fmla="*/ 108984 w 970173"/>
                <a:gd name="connsiteY141" fmla="*/ 653602 h 1125409"/>
                <a:gd name="connsiteX142" fmla="*/ 92950 w 970173"/>
                <a:gd name="connsiteY142" fmla="*/ 662436 h 1125409"/>
                <a:gd name="connsiteX143" fmla="*/ 123043 w 970173"/>
                <a:gd name="connsiteY143" fmla="*/ 683475 h 1125409"/>
                <a:gd name="connsiteX144" fmla="*/ 149302 w 970173"/>
                <a:gd name="connsiteY144" fmla="*/ 709280 h 1125409"/>
                <a:gd name="connsiteX145" fmla="*/ 137799 w 970173"/>
                <a:gd name="connsiteY145" fmla="*/ 650348 h 1125409"/>
                <a:gd name="connsiteX146" fmla="*/ 177884 w 970173"/>
                <a:gd name="connsiteY146" fmla="*/ 706955 h 1125409"/>
                <a:gd name="connsiteX147" fmla="*/ 207047 w 970173"/>
                <a:gd name="connsiteY147" fmla="*/ 637329 h 1125409"/>
                <a:gd name="connsiteX148" fmla="*/ 232841 w 970173"/>
                <a:gd name="connsiteY148" fmla="*/ 689636 h 1125409"/>
                <a:gd name="connsiteX149" fmla="*/ 275250 w 970173"/>
                <a:gd name="connsiteY149" fmla="*/ 590137 h 1125409"/>
                <a:gd name="connsiteX150" fmla="*/ 281988 w 970173"/>
                <a:gd name="connsiteY150" fmla="*/ 668364 h 1125409"/>
                <a:gd name="connsiteX151" fmla="*/ 308131 w 970173"/>
                <a:gd name="connsiteY151" fmla="*/ 613384 h 1125409"/>
                <a:gd name="connsiteX152" fmla="*/ 330904 w 970173"/>
                <a:gd name="connsiteY152" fmla="*/ 675106 h 1125409"/>
                <a:gd name="connsiteX153" fmla="*/ 341593 w 970173"/>
                <a:gd name="connsiteY153" fmla="*/ 610943 h 1125409"/>
                <a:gd name="connsiteX154" fmla="*/ 362855 w 970173"/>
                <a:gd name="connsiteY154" fmla="*/ 580721 h 1125409"/>
                <a:gd name="connsiteX155" fmla="*/ 417696 w 970173"/>
                <a:gd name="connsiteY155" fmla="*/ 563402 h 1125409"/>
                <a:gd name="connsiteX156" fmla="*/ 406310 w 970173"/>
                <a:gd name="connsiteY156" fmla="*/ 643141 h 1125409"/>
                <a:gd name="connsiteX157" fmla="*/ 434776 w 970173"/>
                <a:gd name="connsiteY157" fmla="*/ 507608 h 1125409"/>
                <a:gd name="connsiteX158" fmla="*/ 443141 w 970173"/>
                <a:gd name="connsiteY158" fmla="*/ 572352 h 1125409"/>
                <a:gd name="connsiteX159" fmla="*/ 461383 w 970173"/>
                <a:gd name="connsiteY159" fmla="*/ 537132 h 1125409"/>
                <a:gd name="connsiteX160" fmla="*/ 492405 w 970173"/>
                <a:gd name="connsiteY160" fmla="*/ 657089 h 1125409"/>
                <a:gd name="connsiteX161" fmla="*/ 508207 w 970173"/>
                <a:gd name="connsiteY161" fmla="*/ 475527 h 1125409"/>
                <a:gd name="connsiteX162" fmla="*/ 536557 w 970173"/>
                <a:gd name="connsiteY162" fmla="*/ 635469 h 1125409"/>
                <a:gd name="connsiteX163" fmla="*/ 581986 w 970173"/>
                <a:gd name="connsiteY163" fmla="*/ 629890 h 1125409"/>
                <a:gd name="connsiteX164" fmla="*/ 591049 w 970173"/>
                <a:gd name="connsiteY164" fmla="*/ 567354 h 1125409"/>
                <a:gd name="connsiteX165" fmla="*/ 570716 w 970173"/>
                <a:gd name="connsiteY165" fmla="*/ 563751 h 1125409"/>
                <a:gd name="connsiteX166" fmla="*/ 536440 w 970173"/>
                <a:gd name="connsiteY166" fmla="*/ 409271 h 1125409"/>
                <a:gd name="connsiteX167" fmla="*/ 499957 w 970173"/>
                <a:gd name="connsiteY167" fmla="*/ 428567 h 1125409"/>
                <a:gd name="connsiteX168" fmla="*/ 443722 w 970173"/>
                <a:gd name="connsiteY168" fmla="*/ 323488 h 1125409"/>
                <a:gd name="connsiteX169" fmla="*/ 325675 w 970173"/>
                <a:gd name="connsiteY169" fmla="*/ 287571 h 1125409"/>
                <a:gd name="connsiteX170" fmla="*/ 312197 w 970173"/>
                <a:gd name="connsiteY170" fmla="*/ 314422 h 1125409"/>
                <a:gd name="connsiteX171" fmla="*/ 308712 w 970173"/>
                <a:gd name="connsiteY171" fmla="*/ 268857 h 1125409"/>
                <a:gd name="connsiteX172" fmla="*/ 244227 w 970173"/>
                <a:gd name="connsiteY172" fmla="*/ 338716 h 1125409"/>
                <a:gd name="connsiteX173" fmla="*/ 400384 w 970173"/>
                <a:gd name="connsiteY173" fmla="*/ 277691 h 1125409"/>
                <a:gd name="connsiteX174" fmla="*/ 512041 w 970173"/>
                <a:gd name="connsiteY174" fmla="*/ 313724 h 1125409"/>
                <a:gd name="connsiteX175" fmla="*/ 400384 w 970173"/>
                <a:gd name="connsiteY175" fmla="*/ 277691 h 1125409"/>
                <a:gd name="connsiteX176" fmla="*/ 376682 w 970173"/>
                <a:gd name="connsiteY176" fmla="*/ 590253 h 1125409"/>
                <a:gd name="connsiteX177" fmla="*/ 365295 w 970173"/>
                <a:gd name="connsiteY177" fmla="*/ 679407 h 1125409"/>
                <a:gd name="connsiteX178" fmla="*/ 376682 w 970173"/>
                <a:gd name="connsiteY178" fmla="*/ 590253 h 1125409"/>
                <a:gd name="connsiteX179" fmla="*/ 194034 w 970173"/>
                <a:gd name="connsiteY179" fmla="*/ 966164 h 1125409"/>
                <a:gd name="connsiteX180" fmla="*/ 265838 w 970173"/>
                <a:gd name="connsiteY180" fmla="*/ 895725 h 1125409"/>
                <a:gd name="connsiteX181" fmla="*/ 194034 w 970173"/>
                <a:gd name="connsiteY181" fmla="*/ 966164 h 112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970173" h="1125409">
                  <a:moveTo>
                    <a:pt x="55886" y="104730"/>
                  </a:moveTo>
                  <a:cubicBezTo>
                    <a:pt x="80751" y="68464"/>
                    <a:pt x="108636" y="34406"/>
                    <a:pt x="135940" y="0"/>
                  </a:cubicBezTo>
                  <a:cubicBezTo>
                    <a:pt x="116653" y="63814"/>
                    <a:pt x="104802" y="132394"/>
                    <a:pt x="130247" y="196557"/>
                  </a:cubicBezTo>
                  <a:cubicBezTo>
                    <a:pt x="136521" y="187840"/>
                    <a:pt x="142795" y="179238"/>
                    <a:pt x="149185" y="170636"/>
                  </a:cubicBezTo>
                  <a:cubicBezTo>
                    <a:pt x="142679" y="149830"/>
                    <a:pt x="136289" y="129023"/>
                    <a:pt x="130014" y="108217"/>
                  </a:cubicBezTo>
                  <a:cubicBezTo>
                    <a:pt x="148721" y="113912"/>
                    <a:pt x="167427" y="119608"/>
                    <a:pt x="186133" y="125304"/>
                  </a:cubicBezTo>
                  <a:cubicBezTo>
                    <a:pt x="177303" y="102986"/>
                    <a:pt x="168124" y="80901"/>
                    <a:pt x="159759" y="58467"/>
                  </a:cubicBezTo>
                  <a:cubicBezTo>
                    <a:pt x="165684" y="48238"/>
                    <a:pt x="171726" y="38126"/>
                    <a:pt x="177651" y="28013"/>
                  </a:cubicBezTo>
                  <a:cubicBezTo>
                    <a:pt x="209487" y="68115"/>
                    <a:pt x="222733" y="127861"/>
                    <a:pt x="270718" y="151806"/>
                  </a:cubicBezTo>
                  <a:cubicBezTo>
                    <a:pt x="269789" y="130418"/>
                    <a:pt x="268278" y="109031"/>
                    <a:pt x="266419" y="87875"/>
                  </a:cubicBezTo>
                  <a:cubicBezTo>
                    <a:pt x="271880" y="65558"/>
                    <a:pt x="278154" y="43589"/>
                    <a:pt x="284428" y="21736"/>
                  </a:cubicBezTo>
                  <a:cubicBezTo>
                    <a:pt x="310454" y="51842"/>
                    <a:pt x="312662" y="91944"/>
                    <a:pt x="317193" y="129489"/>
                  </a:cubicBezTo>
                  <a:cubicBezTo>
                    <a:pt x="321376" y="89038"/>
                    <a:pt x="324281" y="48355"/>
                    <a:pt x="324165" y="7672"/>
                  </a:cubicBezTo>
                  <a:cubicBezTo>
                    <a:pt x="327418" y="30803"/>
                    <a:pt x="332066" y="53702"/>
                    <a:pt x="336713" y="76600"/>
                  </a:cubicBezTo>
                  <a:cubicBezTo>
                    <a:pt x="349959" y="67301"/>
                    <a:pt x="363088" y="58119"/>
                    <a:pt x="376333" y="48820"/>
                  </a:cubicBezTo>
                  <a:cubicBezTo>
                    <a:pt x="378308" y="83691"/>
                    <a:pt x="379935" y="121352"/>
                    <a:pt x="407936" y="146459"/>
                  </a:cubicBezTo>
                  <a:cubicBezTo>
                    <a:pt x="410957" y="113448"/>
                    <a:pt x="413281" y="80320"/>
                    <a:pt x="413746" y="47192"/>
                  </a:cubicBezTo>
                  <a:cubicBezTo>
                    <a:pt x="415024" y="55910"/>
                    <a:pt x="417696" y="73229"/>
                    <a:pt x="418974" y="81947"/>
                  </a:cubicBezTo>
                  <a:cubicBezTo>
                    <a:pt x="422925" y="103219"/>
                    <a:pt x="430244" y="123677"/>
                    <a:pt x="437100" y="144251"/>
                  </a:cubicBezTo>
                  <a:cubicBezTo>
                    <a:pt x="439772" y="116818"/>
                    <a:pt x="442328" y="89387"/>
                    <a:pt x="445465" y="62071"/>
                  </a:cubicBezTo>
                  <a:cubicBezTo>
                    <a:pt x="454992" y="85667"/>
                    <a:pt x="463009" y="109844"/>
                    <a:pt x="469864" y="134370"/>
                  </a:cubicBezTo>
                  <a:cubicBezTo>
                    <a:pt x="489268" y="126583"/>
                    <a:pt x="508671" y="118911"/>
                    <a:pt x="528191" y="111355"/>
                  </a:cubicBezTo>
                  <a:cubicBezTo>
                    <a:pt x="525054" y="100545"/>
                    <a:pt x="521917" y="89735"/>
                    <a:pt x="518780" y="79041"/>
                  </a:cubicBezTo>
                  <a:cubicBezTo>
                    <a:pt x="517153" y="74276"/>
                    <a:pt x="514016" y="64512"/>
                    <a:pt x="512389" y="59630"/>
                  </a:cubicBezTo>
                  <a:cubicBezTo>
                    <a:pt x="516921" y="56724"/>
                    <a:pt x="526099" y="50912"/>
                    <a:pt x="530631" y="48006"/>
                  </a:cubicBezTo>
                  <a:cubicBezTo>
                    <a:pt x="540739" y="67185"/>
                    <a:pt x="549570" y="86946"/>
                    <a:pt x="558400" y="106706"/>
                  </a:cubicBezTo>
                  <a:cubicBezTo>
                    <a:pt x="586982" y="74740"/>
                    <a:pt x="629274" y="82064"/>
                    <a:pt x="664363" y="97058"/>
                  </a:cubicBezTo>
                  <a:cubicBezTo>
                    <a:pt x="670986" y="107752"/>
                    <a:pt x="677725" y="118562"/>
                    <a:pt x="684464" y="129372"/>
                  </a:cubicBezTo>
                  <a:cubicBezTo>
                    <a:pt x="680281" y="131232"/>
                    <a:pt x="672032" y="134835"/>
                    <a:pt x="667849" y="136579"/>
                  </a:cubicBezTo>
                  <a:cubicBezTo>
                    <a:pt x="670289" y="142972"/>
                    <a:pt x="672729" y="149365"/>
                    <a:pt x="675169" y="155874"/>
                  </a:cubicBezTo>
                  <a:cubicBezTo>
                    <a:pt x="669476" y="161570"/>
                    <a:pt x="663899" y="167382"/>
                    <a:pt x="658206" y="173193"/>
                  </a:cubicBezTo>
                  <a:lnTo>
                    <a:pt x="652977" y="178540"/>
                  </a:lnTo>
                  <a:cubicBezTo>
                    <a:pt x="629274" y="191559"/>
                    <a:pt x="605456" y="206089"/>
                    <a:pt x="578849" y="212249"/>
                  </a:cubicBezTo>
                  <a:cubicBezTo>
                    <a:pt x="548524" y="210738"/>
                    <a:pt x="519709" y="199463"/>
                    <a:pt x="489500" y="197255"/>
                  </a:cubicBezTo>
                  <a:cubicBezTo>
                    <a:pt x="469284" y="205391"/>
                    <a:pt x="459640" y="227476"/>
                    <a:pt x="445930" y="243285"/>
                  </a:cubicBezTo>
                  <a:cubicBezTo>
                    <a:pt x="465449" y="235497"/>
                    <a:pt x="484969" y="227592"/>
                    <a:pt x="504372" y="219456"/>
                  </a:cubicBezTo>
                  <a:cubicBezTo>
                    <a:pt x="515991" y="233056"/>
                    <a:pt x="527610" y="246772"/>
                    <a:pt x="539461" y="260371"/>
                  </a:cubicBezTo>
                  <a:cubicBezTo>
                    <a:pt x="535278" y="245493"/>
                    <a:pt x="531212" y="230615"/>
                    <a:pt x="527261" y="215853"/>
                  </a:cubicBezTo>
                  <a:cubicBezTo>
                    <a:pt x="543760" y="221665"/>
                    <a:pt x="561072" y="226082"/>
                    <a:pt x="576641" y="234451"/>
                  </a:cubicBezTo>
                  <a:cubicBezTo>
                    <a:pt x="581056" y="259906"/>
                    <a:pt x="581289" y="292337"/>
                    <a:pt x="615681" y="293034"/>
                  </a:cubicBezTo>
                  <a:cubicBezTo>
                    <a:pt x="621722" y="293732"/>
                    <a:pt x="633806" y="295127"/>
                    <a:pt x="639848" y="295824"/>
                  </a:cubicBezTo>
                  <a:cubicBezTo>
                    <a:pt x="598950" y="298962"/>
                    <a:pt x="558167" y="304193"/>
                    <a:pt x="517966" y="311865"/>
                  </a:cubicBezTo>
                  <a:cubicBezTo>
                    <a:pt x="572923" y="338599"/>
                    <a:pt x="633225" y="324418"/>
                    <a:pt x="691203" y="320815"/>
                  </a:cubicBezTo>
                  <a:cubicBezTo>
                    <a:pt x="689460" y="325697"/>
                    <a:pt x="686091" y="335461"/>
                    <a:pt x="684348" y="340343"/>
                  </a:cubicBezTo>
                  <a:cubicBezTo>
                    <a:pt x="660297" y="392185"/>
                    <a:pt x="658670" y="448792"/>
                    <a:pt x="667036" y="504470"/>
                  </a:cubicBezTo>
                  <a:cubicBezTo>
                    <a:pt x="639731" y="475876"/>
                    <a:pt x="635781" y="435192"/>
                    <a:pt x="618237" y="401484"/>
                  </a:cubicBezTo>
                  <a:cubicBezTo>
                    <a:pt x="611846" y="384629"/>
                    <a:pt x="584891" y="381258"/>
                    <a:pt x="576060" y="397299"/>
                  </a:cubicBezTo>
                  <a:cubicBezTo>
                    <a:pt x="574085" y="444143"/>
                    <a:pt x="584775" y="490405"/>
                    <a:pt x="591513" y="536551"/>
                  </a:cubicBezTo>
                  <a:cubicBezTo>
                    <a:pt x="603946" y="520627"/>
                    <a:pt x="616378" y="504586"/>
                    <a:pt x="628694" y="488662"/>
                  </a:cubicBezTo>
                  <a:cubicBezTo>
                    <a:pt x="633573" y="512607"/>
                    <a:pt x="638453" y="536551"/>
                    <a:pt x="641823" y="560845"/>
                  </a:cubicBezTo>
                  <a:cubicBezTo>
                    <a:pt x="643101" y="596181"/>
                    <a:pt x="642055" y="631517"/>
                    <a:pt x="644611" y="666737"/>
                  </a:cubicBezTo>
                  <a:cubicBezTo>
                    <a:pt x="654604" y="639886"/>
                    <a:pt x="662504" y="612222"/>
                    <a:pt x="669476" y="584325"/>
                  </a:cubicBezTo>
                  <a:cubicBezTo>
                    <a:pt x="692132" y="594438"/>
                    <a:pt x="708515" y="612919"/>
                    <a:pt x="718856" y="635237"/>
                  </a:cubicBezTo>
                  <a:cubicBezTo>
                    <a:pt x="723735" y="618615"/>
                    <a:pt x="728964" y="602109"/>
                    <a:pt x="733728" y="585604"/>
                  </a:cubicBezTo>
                  <a:cubicBezTo>
                    <a:pt x="738027" y="603271"/>
                    <a:pt x="742790" y="620823"/>
                    <a:pt x="747554" y="638491"/>
                  </a:cubicBezTo>
                  <a:cubicBezTo>
                    <a:pt x="757081" y="610013"/>
                    <a:pt x="766609" y="581652"/>
                    <a:pt x="776601" y="553522"/>
                  </a:cubicBezTo>
                  <a:cubicBezTo>
                    <a:pt x="781249" y="580373"/>
                    <a:pt x="785199" y="607340"/>
                    <a:pt x="789498" y="634423"/>
                  </a:cubicBezTo>
                  <a:cubicBezTo>
                    <a:pt x="795307" y="605248"/>
                    <a:pt x="800652" y="575956"/>
                    <a:pt x="806113" y="546780"/>
                  </a:cubicBezTo>
                  <a:cubicBezTo>
                    <a:pt x="823541" y="549919"/>
                    <a:pt x="844222" y="546896"/>
                    <a:pt x="858978" y="558288"/>
                  </a:cubicBezTo>
                  <a:cubicBezTo>
                    <a:pt x="869319" y="579210"/>
                    <a:pt x="872224" y="602690"/>
                    <a:pt x="877336" y="625356"/>
                  </a:cubicBezTo>
                  <a:cubicBezTo>
                    <a:pt x="886166" y="604434"/>
                    <a:pt x="895578" y="583744"/>
                    <a:pt x="905105" y="563170"/>
                  </a:cubicBezTo>
                  <a:cubicBezTo>
                    <a:pt x="914400" y="565262"/>
                    <a:pt x="923695" y="567354"/>
                    <a:pt x="933106" y="569563"/>
                  </a:cubicBezTo>
                  <a:cubicBezTo>
                    <a:pt x="933687" y="553406"/>
                    <a:pt x="934384" y="537249"/>
                    <a:pt x="935430" y="521208"/>
                  </a:cubicBezTo>
                  <a:cubicBezTo>
                    <a:pt x="949954" y="557823"/>
                    <a:pt x="959830" y="596065"/>
                    <a:pt x="970054" y="634074"/>
                  </a:cubicBezTo>
                  <a:cubicBezTo>
                    <a:pt x="970751" y="679407"/>
                    <a:pt x="968195" y="724740"/>
                    <a:pt x="967498" y="770188"/>
                  </a:cubicBezTo>
                  <a:cubicBezTo>
                    <a:pt x="947862" y="782277"/>
                    <a:pt x="924857" y="779604"/>
                    <a:pt x="903595" y="774489"/>
                  </a:cubicBezTo>
                  <a:cubicBezTo>
                    <a:pt x="903246" y="791343"/>
                    <a:pt x="902781" y="808314"/>
                    <a:pt x="902316" y="825285"/>
                  </a:cubicBezTo>
                  <a:cubicBezTo>
                    <a:pt x="896158" y="806106"/>
                    <a:pt x="889885" y="786927"/>
                    <a:pt x="883726" y="767747"/>
                  </a:cubicBezTo>
                  <a:cubicBezTo>
                    <a:pt x="870830" y="774605"/>
                    <a:pt x="858049" y="781579"/>
                    <a:pt x="845384" y="788786"/>
                  </a:cubicBezTo>
                  <a:cubicBezTo>
                    <a:pt x="842131" y="790646"/>
                    <a:pt x="835508" y="794366"/>
                    <a:pt x="832255" y="796225"/>
                  </a:cubicBezTo>
                  <a:cubicBezTo>
                    <a:pt x="786593" y="778092"/>
                    <a:pt x="741164" y="752985"/>
                    <a:pt x="690273" y="756472"/>
                  </a:cubicBezTo>
                  <a:cubicBezTo>
                    <a:pt x="687833" y="773327"/>
                    <a:pt x="685742" y="790297"/>
                    <a:pt x="682721" y="807268"/>
                  </a:cubicBezTo>
                  <a:lnTo>
                    <a:pt x="678422" y="812615"/>
                  </a:lnTo>
                  <a:cubicBezTo>
                    <a:pt x="662620" y="793436"/>
                    <a:pt x="643101" y="778092"/>
                    <a:pt x="621839" y="765655"/>
                  </a:cubicBezTo>
                  <a:cubicBezTo>
                    <a:pt x="620677" y="827726"/>
                    <a:pt x="618004" y="889680"/>
                    <a:pt x="614635" y="951751"/>
                  </a:cubicBezTo>
                  <a:cubicBezTo>
                    <a:pt x="656114" y="945706"/>
                    <a:pt x="696896" y="936291"/>
                    <a:pt x="737445" y="926295"/>
                  </a:cubicBezTo>
                  <a:cubicBezTo>
                    <a:pt x="744417" y="928271"/>
                    <a:pt x="758476" y="932456"/>
                    <a:pt x="765447" y="934548"/>
                  </a:cubicBezTo>
                  <a:cubicBezTo>
                    <a:pt x="797050" y="945474"/>
                    <a:pt x="830280" y="949194"/>
                    <a:pt x="863277" y="953146"/>
                  </a:cubicBezTo>
                  <a:cubicBezTo>
                    <a:pt x="815059" y="971395"/>
                    <a:pt x="763239" y="970698"/>
                    <a:pt x="713162" y="962677"/>
                  </a:cubicBezTo>
                  <a:cubicBezTo>
                    <a:pt x="760683" y="1016147"/>
                    <a:pt x="822263" y="1058224"/>
                    <a:pt x="890582" y="1080193"/>
                  </a:cubicBezTo>
                  <a:cubicBezTo>
                    <a:pt x="902781" y="1084029"/>
                    <a:pt x="914865" y="1088446"/>
                    <a:pt x="926832" y="1093444"/>
                  </a:cubicBezTo>
                  <a:cubicBezTo>
                    <a:pt x="940426" y="1103673"/>
                    <a:pt x="953672" y="1114483"/>
                    <a:pt x="967033" y="1125410"/>
                  </a:cubicBezTo>
                  <a:cubicBezTo>
                    <a:pt x="932642" y="1123201"/>
                    <a:pt x="898366" y="1122039"/>
                    <a:pt x="864091" y="1123201"/>
                  </a:cubicBezTo>
                  <a:cubicBezTo>
                    <a:pt x="831209" y="1120643"/>
                    <a:pt x="800071" y="1107277"/>
                    <a:pt x="767190" y="1104138"/>
                  </a:cubicBezTo>
                  <a:cubicBezTo>
                    <a:pt x="767190" y="1087632"/>
                    <a:pt x="767306" y="1071243"/>
                    <a:pt x="767538" y="1054737"/>
                  </a:cubicBezTo>
                  <a:cubicBezTo>
                    <a:pt x="744649" y="1053691"/>
                    <a:pt x="721876" y="1053110"/>
                    <a:pt x="699104" y="1053110"/>
                  </a:cubicBezTo>
                  <a:cubicBezTo>
                    <a:pt x="705726" y="1067524"/>
                    <a:pt x="712465" y="1081937"/>
                    <a:pt x="719204" y="1096467"/>
                  </a:cubicBezTo>
                  <a:cubicBezTo>
                    <a:pt x="696199" y="1102162"/>
                    <a:pt x="673426" y="1110996"/>
                    <a:pt x="649607" y="1111694"/>
                  </a:cubicBezTo>
                  <a:cubicBezTo>
                    <a:pt x="610220" y="1106463"/>
                    <a:pt x="573853" y="1086935"/>
                    <a:pt x="533768" y="1085424"/>
                  </a:cubicBezTo>
                  <a:cubicBezTo>
                    <a:pt x="499841" y="1083680"/>
                    <a:pt x="465914" y="1084843"/>
                    <a:pt x="431987" y="1083913"/>
                  </a:cubicBezTo>
                  <a:lnTo>
                    <a:pt x="428037" y="1071475"/>
                  </a:lnTo>
                  <a:cubicBezTo>
                    <a:pt x="434659" y="1071359"/>
                    <a:pt x="447789" y="1071127"/>
                    <a:pt x="454412" y="1071011"/>
                  </a:cubicBezTo>
                  <a:cubicBezTo>
                    <a:pt x="459408" y="1070894"/>
                    <a:pt x="469284" y="1070545"/>
                    <a:pt x="474280" y="1070430"/>
                  </a:cubicBezTo>
                  <a:cubicBezTo>
                    <a:pt x="483110" y="1070197"/>
                    <a:pt x="501003" y="1069616"/>
                    <a:pt x="509949" y="1069383"/>
                  </a:cubicBezTo>
                  <a:cubicBezTo>
                    <a:pt x="515991" y="1068918"/>
                    <a:pt x="527958" y="1067988"/>
                    <a:pt x="534000" y="1067524"/>
                  </a:cubicBezTo>
                  <a:cubicBezTo>
                    <a:pt x="559446" y="1061130"/>
                    <a:pt x="583264" y="1049972"/>
                    <a:pt x="606618" y="1038464"/>
                  </a:cubicBezTo>
                  <a:cubicBezTo>
                    <a:pt x="608709" y="990458"/>
                    <a:pt x="593837" y="944428"/>
                    <a:pt x="578965" y="899677"/>
                  </a:cubicBezTo>
                  <a:cubicBezTo>
                    <a:pt x="571529" y="876894"/>
                    <a:pt x="547130" y="866665"/>
                    <a:pt x="530166" y="852368"/>
                  </a:cubicBezTo>
                  <a:cubicBezTo>
                    <a:pt x="530515" y="845975"/>
                    <a:pt x="531096" y="833073"/>
                    <a:pt x="531444" y="826680"/>
                  </a:cubicBezTo>
                  <a:cubicBezTo>
                    <a:pt x="532257" y="785764"/>
                    <a:pt x="532955" y="744965"/>
                    <a:pt x="532722" y="704049"/>
                  </a:cubicBezTo>
                  <a:cubicBezTo>
                    <a:pt x="507161" y="716254"/>
                    <a:pt x="482877" y="730784"/>
                    <a:pt x="460221" y="747638"/>
                  </a:cubicBezTo>
                  <a:cubicBezTo>
                    <a:pt x="447092" y="741710"/>
                    <a:pt x="433962" y="735666"/>
                    <a:pt x="420949" y="729738"/>
                  </a:cubicBezTo>
                  <a:cubicBezTo>
                    <a:pt x="410841" y="742873"/>
                    <a:pt x="400733" y="756007"/>
                    <a:pt x="390740" y="769142"/>
                  </a:cubicBezTo>
                  <a:lnTo>
                    <a:pt x="381910" y="768329"/>
                  </a:lnTo>
                  <a:cubicBezTo>
                    <a:pt x="350075" y="748917"/>
                    <a:pt x="321725" y="724740"/>
                    <a:pt x="293142" y="701143"/>
                  </a:cubicBezTo>
                  <a:cubicBezTo>
                    <a:pt x="269672" y="727878"/>
                    <a:pt x="261075" y="762517"/>
                    <a:pt x="267116" y="797504"/>
                  </a:cubicBezTo>
                  <a:cubicBezTo>
                    <a:pt x="272693" y="864573"/>
                    <a:pt x="281872" y="931409"/>
                    <a:pt x="282802" y="998827"/>
                  </a:cubicBezTo>
                  <a:cubicBezTo>
                    <a:pt x="274320" y="979880"/>
                    <a:pt x="267116" y="960352"/>
                    <a:pt x="259680" y="941057"/>
                  </a:cubicBezTo>
                  <a:cubicBezTo>
                    <a:pt x="231447" y="954541"/>
                    <a:pt x="222384" y="982903"/>
                    <a:pt x="220292" y="1012078"/>
                  </a:cubicBezTo>
                  <a:cubicBezTo>
                    <a:pt x="212392" y="1003941"/>
                    <a:pt x="204375" y="995921"/>
                    <a:pt x="196474" y="988133"/>
                  </a:cubicBezTo>
                  <a:cubicBezTo>
                    <a:pt x="176838" y="994991"/>
                    <a:pt x="157319" y="1001966"/>
                    <a:pt x="138264" y="1009870"/>
                  </a:cubicBezTo>
                  <a:cubicBezTo>
                    <a:pt x="128969" y="1004872"/>
                    <a:pt x="119674" y="999873"/>
                    <a:pt x="110379" y="994991"/>
                  </a:cubicBezTo>
                  <a:cubicBezTo>
                    <a:pt x="111657" y="989063"/>
                    <a:pt x="114097" y="977439"/>
                    <a:pt x="115375" y="971511"/>
                  </a:cubicBezTo>
                  <a:cubicBezTo>
                    <a:pt x="139309" y="969884"/>
                    <a:pt x="163244" y="968373"/>
                    <a:pt x="187179" y="966164"/>
                  </a:cubicBezTo>
                  <a:cubicBezTo>
                    <a:pt x="186133" y="951983"/>
                    <a:pt x="185088" y="937802"/>
                    <a:pt x="183809" y="923854"/>
                  </a:cubicBezTo>
                  <a:cubicBezTo>
                    <a:pt x="179743" y="861318"/>
                    <a:pt x="164871" y="799480"/>
                    <a:pt x="174166" y="736479"/>
                  </a:cubicBezTo>
                  <a:cubicBezTo>
                    <a:pt x="160920" y="741245"/>
                    <a:pt x="147791" y="746244"/>
                    <a:pt x="134430" y="750428"/>
                  </a:cubicBezTo>
                  <a:cubicBezTo>
                    <a:pt x="129085" y="742989"/>
                    <a:pt x="118396" y="727994"/>
                    <a:pt x="113167" y="720555"/>
                  </a:cubicBezTo>
                  <a:cubicBezTo>
                    <a:pt x="74128" y="719160"/>
                    <a:pt x="36018" y="710442"/>
                    <a:pt x="0" y="695680"/>
                  </a:cubicBezTo>
                  <a:cubicBezTo>
                    <a:pt x="26026" y="629309"/>
                    <a:pt x="9411" y="555963"/>
                    <a:pt x="33811" y="489243"/>
                  </a:cubicBezTo>
                  <a:cubicBezTo>
                    <a:pt x="54957" y="430194"/>
                    <a:pt x="64484" y="368007"/>
                    <a:pt x="59604" y="305355"/>
                  </a:cubicBezTo>
                  <a:cubicBezTo>
                    <a:pt x="66460" y="234683"/>
                    <a:pt x="66924" y="163197"/>
                    <a:pt x="79589" y="93106"/>
                  </a:cubicBezTo>
                  <a:cubicBezTo>
                    <a:pt x="73663" y="96012"/>
                    <a:pt x="61812" y="101824"/>
                    <a:pt x="55886" y="104730"/>
                  </a:cubicBezTo>
                  <a:moveTo>
                    <a:pt x="244227" y="338716"/>
                  </a:moveTo>
                  <a:cubicBezTo>
                    <a:pt x="237721" y="325232"/>
                    <a:pt x="230866" y="311865"/>
                    <a:pt x="223546" y="298846"/>
                  </a:cubicBezTo>
                  <a:cubicBezTo>
                    <a:pt x="220292" y="323605"/>
                    <a:pt x="217853" y="348363"/>
                    <a:pt x="215994" y="373238"/>
                  </a:cubicBezTo>
                  <a:cubicBezTo>
                    <a:pt x="211230" y="360219"/>
                    <a:pt x="206582" y="347317"/>
                    <a:pt x="201819" y="334531"/>
                  </a:cubicBezTo>
                  <a:cubicBezTo>
                    <a:pt x="202051" y="329068"/>
                    <a:pt x="202632" y="318025"/>
                    <a:pt x="202981" y="312562"/>
                  </a:cubicBezTo>
                  <a:cubicBezTo>
                    <a:pt x="168705" y="358476"/>
                    <a:pt x="162779" y="417176"/>
                    <a:pt x="161850" y="472621"/>
                  </a:cubicBezTo>
                  <a:cubicBezTo>
                    <a:pt x="158364" y="471226"/>
                    <a:pt x="151393" y="468320"/>
                    <a:pt x="147907" y="466925"/>
                  </a:cubicBezTo>
                  <a:cubicBezTo>
                    <a:pt x="142563" y="447630"/>
                    <a:pt x="137218" y="428567"/>
                    <a:pt x="132454" y="409271"/>
                  </a:cubicBezTo>
                  <a:cubicBezTo>
                    <a:pt x="155576" y="383583"/>
                    <a:pt x="143841" y="346736"/>
                    <a:pt x="145700" y="315701"/>
                  </a:cubicBezTo>
                  <a:cubicBezTo>
                    <a:pt x="132338" y="315933"/>
                    <a:pt x="119093" y="316282"/>
                    <a:pt x="105847" y="316630"/>
                  </a:cubicBezTo>
                  <a:cubicBezTo>
                    <a:pt x="99922" y="343597"/>
                    <a:pt x="95971" y="371030"/>
                    <a:pt x="93764" y="398694"/>
                  </a:cubicBezTo>
                  <a:cubicBezTo>
                    <a:pt x="98876" y="400670"/>
                    <a:pt x="109101" y="404738"/>
                    <a:pt x="114213" y="406714"/>
                  </a:cubicBezTo>
                  <a:cubicBezTo>
                    <a:pt x="112470" y="418338"/>
                    <a:pt x="111308" y="430194"/>
                    <a:pt x="108287" y="441702"/>
                  </a:cubicBezTo>
                  <a:cubicBezTo>
                    <a:pt x="88303" y="457626"/>
                    <a:pt x="58907" y="466112"/>
                    <a:pt x="53098" y="494357"/>
                  </a:cubicBezTo>
                  <a:cubicBezTo>
                    <a:pt x="33346" y="560961"/>
                    <a:pt x="33811" y="631866"/>
                    <a:pt x="36018" y="700795"/>
                  </a:cubicBezTo>
                  <a:cubicBezTo>
                    <a:pt x="70875" y="673247"/>
                    <a:pt x="55305" y="623497"/>
                    <a:pt x="60302" y="585138"/>
                  </a:cubicBezTo>
                  <a:cubicBezTo>
                    <a:pt x="70178" y="589904"/>
                    <a:pt x="80054" y="594786"/>
                    <a:pt x="89929" y="599785"/>
                  </a:cubicBezTo>
                  <a:cubicBezTo>
                    <a:pt x="92486" y="581419"/>
                    <a:pt x="95507" y="563170"/>
                    <a:pt x="98644" y="545153"/>
                  </a:cubicBezTo>
                  <a:cubicBezTo>
                    <a:pt x="106428" y="580721"/>
                    <a:pt x="105847" y="617336"/>
                    <a:pt x="108984" y="653602"/>
                  </a:cubicBezTo>
                  <a:cubicBezTo>
                    <a:pt x="105034" y="655811"/>
                    <a:pt x="97017" y="660228"/>
                    <a:pt x="92950" y="662436"/>
                  </a:cubicBezTo>
                  <a:cubicBezTo>
                    <a:pt x="96204" y="677315"/>
                    <a:pt x="104685" y="698238"/>
                    <a:pt x="123043" y="683475"/>
                  </a:cubicBezTo>
                  <a:cubicBezTo>
                    <a:pt x="131873" y="691961"/>
                    <a:pt x="140587" y="700446"/>
                    <a:pt x="149302" y="709280"/>
                  </a:cubicBezTo>
                  <a:cubicBezTo>
                    <a:pt x="145468" y="689520"/>
                    <a:pt x="141517" y="669876"/>
                    <a:pt x="137799" y="650348"/>
                  </a:cubicBezTo>
                  <a:cubicBezTo>
                    <a:pt x="151161" y="669178"/>
                    <a:pt x="164406" y="688125"/>
                    <a:pt x="177884" y="706955"/>
                  </a:cubicBezTo>
                  <a:cubicBezTo>
                    <a:pt x="201586" y="691263"/>
                    <a:pt x="205188" y="663366"/>
                    <a:pt x="207047" y="637329"/>
                  </a:cubicBezTo>
                  <a:cubicBezTo>
                    <a:pt x="215413" y="654881"/>
                    <a:pt x="224011" y="672200"/>
                    <a:pt x="232841" y="689636"/>
                  </a:cubicBezTo>
                  <a:cubicBezTo>
                    <a:pt x="260145" y="663134"/>
                    <a:pt x="265606" y="625124"/>
                    <a:pt x="275250" y="590137"/>
                  </a:cubicBezTo>
                  <a:cubicBezTo>
                    <a:pt x="273971" y="616406"/>
                    <a:pt x="277806" y="642443"/>
                    <a:pt x="281988" y="668364"/>
                  </a:cubicBezTo>
                  <a:cubicBezTo>
                    <a:pt x="295582" y="652672"/>
                    <a:pt x="304180" y="633610"/>
                    <a:pt x="308131" y="613384"/>
                  </a:cubicBezTo>
                  <a:cubicBezTo>
                    <a:pt x="316496" y="633610"/>
                    <a:pt x="323584" y="654300"/>
                    <a:pt x="330904" y="675106"/>
                  </a:cubicBezTo>
                  <a:cubicBezTo>
                    <a:pt x="337875" y="654881"/>
                    <a:pt x="354025" y="632331"/>
                    <a:pt x="341593" y="610943"/>
                  </a:cubicBezTo>
                  <a:cubicBezTo>
                    <a:pt x="346938" y="603388"/>
                    <a:pt x="357511" y="588277"/>
                    <a:pt x="362855" y="580721"/>
                  </a:cubicBezTo>
                  <a:cubicBezTo>
                    <a:pt x="378541" y="564681"/>
                    <a:pt x="401546" y="577002"/>
                    <a:pt x="417696" y="563402"/>
                  </a:cubicBezTo>
                  <a:cubicBezTo>
                    <a:pt x="409795" y="589207"/>
                    <a:pt x="406426" y="616058"/>
                    <a:pt x="406310" y="643141"/>
                  </a:cubicBezTo>
                  <a:cubicBezTo>
                    <a:pt x="444187" y="608502"/>
                    <a:pt x="422460" y="552011"/>
                    <a:pt x="434776" y="507608"/>
                  </a:cubicBezTo>
                  <a:cubicBezTo>
                    <a:pt x="437913" y="529112"/>
                    <a:pt x="440585" y="550732"/>
                    <a:pt x="443141" y="572352"/>
                  </a:cubicBezTo>
                  <a:cubicBezTo>
                    <a:pt x="449067" y="560496"/>
                    <a:pt x="455225" y="548873"/>
                    <a:pt x="461383" y="537132"/>
                  </a:cubicBezTo>
                  <a:cubicBezTo>
                    <a:pt x="472769" y="575723"/>
                    <a:pt x="456968" y="631633"/>
                    <a:pt x="492405" y="657089"/>
                  </a:cubicBezTo>
                  <a:cubicBezTo>
                    <a:pt x="489152" y="595948"/>
                    <a:pt x="501700" y="535970"/>
                    <a:pt x="508207" y="475527"/>
                  </a:cubicBezTo>
                  <a:cubicBezTo>
                    <a:pt x="547594" y="519581"/>
                    <a:pt x="535162" y="581652"/>
                    <a:pt x="536557" y="635469"/>
                  </a:cubicBezTo>
                  <a:cubicBezTo>
                    <a:pt x="551080" y="629541"/>
                    <a:pt x="566417" y="626403"/>
                    <a:pt x="581986" y="629890"/>
                  </a:cubicBezTo>
                  <a:cubicBezTo>
                    <a:pt x="585007" y="608967"/>
                    <a:pt x="587912" y="588044"/>
                    <a:pt x="591049" y="567354"/>
                  </a:cubicBezTo>
                  <a:cubicBezTo>
                    <a:pt x="585937" y="566424"/>
                    <a:pt x="575712" y="564565"/>
                    <a:pt x="570716" y="563751"/>
                  </a:cubicBezTo>
                  <a:cubicBezTo>
                    <a:pt x="559213" y="512490"/>
                    <a:pt x="582102" y="446467"/>
                    <a:pt x="536440" y="409271"/>
                  </a:cubicBezTo>
                  <a:cubicBezTo>
                    <a:pt x="524241" y="415665"/>
                    <a:pt x="512041" y="422058"/>
                    <a:pt x="499957" y="428567"/>
                  </a:cubicBezTo>
                  <a:cubicBezTo>
                    <a:pt x="481367" y="393463"/>
                    <a:pt x="467657" y="355337"/>
                    <a:pt x="443722" y="323488"/>
                  </a:cubicBezTo>
                  <a:cubicBezTo>
                    <a:pt x="408866" y="300241"/>
                    <a:pt x="365295" y="297800"/>
                    <a:pt x="325675" y="287571"/>
                  </a:cubicBezTo>
                  <a:cubicBezTo>
                    <a:pt x="321028" y="296405"/>
                    <a:pt x="316496" y="305355"/>
                    <a:pt x="312197" y="314422"/>
                  </a:cubicBezTo>
                  <a:cubicBezTo>
                    <a:pt x="312778" y="299079"/>
                    <a:pt x="310338" y="283968"/>
                    <a:pt x="308712" y="268857"/>
                  </a:cubicBezTo>
                  <a:cubicBezTo>
                    <a:pt x="286520" y="291407"/>
                    <a:pt x="265025" y="314770"/>
                    <a:pt x="244227" y="338716"/>
                  </a:cubicBezTo>
                  <a:moveTo>
                    <a:pt x="400384" y="277691"/>
                  </a:moveTo>
                  <a:cubicBezTo>
                    <a:pt x="430361" y="306169"/>
                    <a:pt x="473118" y="308843"/>
                    <a:pt x="512041" y="313724"/>
                  </a:cubicBezTo>
                  <a:cubicBezTo>
                    <a:pt x="484388" y="281992"/>
                    <a:pt x="439191" y="280713"/>
                    <a:pt x="400384" y="277691"/>
                  </a:cubicBezTo>
                  <a:moveTo>
                    <a:pt x="376682" y="590253"/>
                  </a:moveTo>
                  <a:cubicBezTo>
                    <a:pt x="370872" y="619545"/>
                    <a:pt x="366922" y="649418"/>
                    <a:pt x="365295" y="679407"/>
                  </a:cubicBezTo>
                  <a:cubicBezTo>
                    <a:pt x="387836" y="654997"/>
                    <a:pt x="404799" y="617336"/>
                    <a:pt x="376682" y="590253"/>
                  </a:cubicBezTo>
                  <a:moveTo>
                    <a:pt x="194034" y="966164"/>
                  </a:moveTo>
                  <a:cubicBezTo>
                    <a:pt x="225637" y="952100"/>
                    <a:pt x="251199" y="927109"/>
                    <a:pt x="265838" y="895725"/>
                  </a:cubicBezTo>
                  <a:cubicBezTo>
                    <a:pt x="234351" y="909789"/>
                    <a:pt x="206466" y="933037"/>
                    <a:pt x="194034" y="966164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任意多边形: 形状 24"/>
            <p:cNvSpPr/>
            <p:nvPr/>
          </p:nvSpPr>
          <p:spPr>
            <a:xfrm>
              <a:off x="6785110" y="4947291"/>
              <a:ext cx="45197" cy="86945"/>
            </a:xfrm>
            <a:custGeom>
              <a:avLst/>
              <a:gdLst>
                <a:gd name="connsiteX0" fmla="*/ 0 w 45197"/>
                <a:gd name="connsiteY0" fmla="*/ 0 h 86945"/>
                <a:gd name="connsiteX1" fmla="*/ 38807 w 45197"/>
                <a:gd name="connsiteY1" fmla="*/ 40799 h 86945"/>
                <a:gd name="connsiteX2" fmla="*/ 45197 w 45197"/>
                <a:gd name="connsiteY2" fmla="*/ 60211 h 86945"/>
                <a:gd name="connsiteX3" fmla="*/ 23586 w 45197"/>
                <a:gd name="connsiteY3" fmla="*/ 86946 h 86945"/>
                <a:gd name="connsiteX4" fmla="*/ 0 w 45197"/>
                <a:gd name="connsiteY4" fmla="*/ 0 h 8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197" h="86945">
                  <a:moveTo>
                    <a:pt x="0" y="0"/>
                  </a:moveTo>
                  <a:cubicBezTo>
                    <a:pt x="13594" y="12786"/>
                    <a:pt x="27072" y="26037"/>
                    <a:pt x="38807" y="40799"/>
                  </a:cubicBezTo>
                  <a:cubicBezTo>
                    <a:pt x="40434" y="45681"/>
                    <a:pt x="43571" y="55445"/>
                    <a:pt x="45197" y="60211"/>
                  </a:cubicBezTo>
                  <a:cubicBezTo>
                    <a:pt x="39736" y="66953"/>
                    <a:pt x="28931" y="80320"/>
                    <a:pt x="23586" y="86946"/>
                  </a:cubicBezTo>
                  <a:cubicBezTo>
                    <a:pt x="10922" y="59397"/>
                    <a:pt x="2208" y="30222"/>
                    <a:pt x="0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任意多边形: 形状 25"/>
            <p:cNvSpPr/>
            <p:nvPr/>
          </p:nvSpPr>
          <p:spPr>
            <a:xfrm>
              <a:off x="6217648" y="4992972"/>
              <a:ext cx="97597" cy="102986"/>
            </a:xfrm>
            <a:custGeom>
              <a:avLst/>
              <a:gdLst>
                <a:gd name="connsiteX0" fmla="*/ 0 w 97597"/>
                <a:gd name="connsiteY0" fmla="*/ 102986 h 102986"/>
                <a:gd name="connsiteX1" fmla="*/ 97598 w 97597"/>
                <a:gd name="connsiteY1" fmla="*/ 0 h 102986"/>
                <a:gd name="connsiteX2" fmla="*/ 0 w 97597"/>
                <a:gd name="connsiteY2" fmla="*/ 102986 h 10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597" h="102986">
                  <a:moveTo>
                    <a:pt x="0" y="102986"/>
                  </a:moveTo>
                  <a:cubicBezTo>
                    <a:pt x="12781" y="55097"/>
                    <a:pt x="49845" y="14530"/>
                    <a:pt x="97598" y="0"/>
                  </a:cubicBezTo>
                  <a:cubicBezTo>
                    <a:pt x="76219" y="42659"/>
                    <a:pt x="45081" y="83807"/>
                    <a:pt x="0" y="102986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2" name="任意多边形: 形状 26"/>
            <p:cNvSpPr/>
            <p:nvPr/>
          </p:nvSpPr>
          <p:spPr>
            <a:xfrm>
              <a:off x="6287012" y="5021567"/>
              <a:ext cx="104104" cy="602574"/>
            </a:xfrm>
            <a:custGeom>
              <a:avLst/>
              <a:gdLst>
                <a:gd name="connsiteX0" fmla="*/ 80402 w 104104"/>
                <a:gd name="connsiteY0" fmla="*/ 11624 h 602574"/>
                <a:gd name="connsiteX1" fmla="*/ 104104 w 104104"/>
                <a:gd name="connsiteY1" fmla="*/ 0 h 602574"/>
                <a:gd name="connsiteX2" fmla="*/ 84120 w 104104"/>
                <a:gd name="connsiteY2" fmla="*/ 212249 h 602574"/>
                <a:gd name="connsiteX3" fmla="*/ 58326 w 104104"/>
                <a:gd name="connsiteY3" fmla="*/ 396137 h 602574"/>
                <a:gd name="connsiteX4" fmla="*/ 24516 w 104104"/>
                <a:gd name="connsiteY4" fmla="*/ 602574 h 602574"/>
                <a:gd name="connsiteX5" fmla="*/ 0 w 104104"/>
                <a:gd name="connsiteY5" fmla="*/ 594437 h 602574"/>
                <a:gd name="connsiteX6" fmla="*/ 116 w 104104"/>
                <a:gd name="connsiteY6" fmla="*/ 457859 h 602574"/>
                <a:gd name="connsiteX7" fmla="*/ 23935 w 104104"/>
                <a:gd name="connsiteY7" fmla="*/ 429032 h 602574"/>
                <a:gd name="connsiteX8" fmla="*/ 10341 w 104104"/>
                <a:gd name="connsiteY8" fmla="*/ 362776 h 602574"/>
                <a:gd name="connsiteX9" fmla="*/ 54492 w 104104"/>
                <a:gd name="connsiteY9" fmla="*/ 207367 h 602574"/>
                <a:gd name="connsiteX10" fmla="*/ 71804 w 104104"/>
                <a:gd name="connsiteY10" fmla="*/ 93920 h 602574"/>
                <a:gd name="connsiteX11" fmla="*/ 80402 w 104104"/>
                <a:gd name="connsiteY11" fmla="*/ 11624 h 60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104" h="602574">
                  <a:moveTo>
                    <a:pt x="80402" y="11624"/>
                  </a:moveTo>
                  <a:cubicBezTo>
                    <a:pt x="86328" y="8718"/>
                    <a:pt x="98179" y="2906"/>
                    <a:pt x="104104" y="0"/>
                  </a:cubicBezTo>
                  <a:cubicBezTo>
                    <a:pt x="91440" y="70091"/>
                    <a:pt x="90975" y="141577"/>
                    <a:pt x="84120" y="212249"/>
                  </a:cubicBezTo>
                  <a:cubicBezTo>
                    <a:pt x="89000" y="274901"/>
                    <a:pt x="79473" y="337088"/>
                    <a:pt x="58326" y="396137"/>
                  </a:cubicBezTo>
                  <a:cubicBezTo>
                    <a:pt x="33927" y="462857"/>
                    <a:pt x="50542" y="536203"/>
                    <a:pt x="24516" y="602574"/>
                  </a:cubicBezTo>
                  <a:cubicBezTo>
                    <a:pt x="18358" y="600598"/>
                    <a:pt x="6158" y="596530"/>
                    <a:pt x="0" y="594437"/>
                  </a:cubicBezTo>
                  <a:cubicBezTo>
                    <a:pt x="3486" y="548989"/>
                    <a:pt x="5926" y="503191"/>
                    <a:pt x="116" y="457859"/>
                  </a:cubicBezTo>
                  <a:cubicBezTo>
                    <a:pt x="8017" y="448211"/>
                    <a:pt x="16034" y="438679"/>
                    <a:pt x="23935" y="429032"/>
                  </a:cubicBezTo>
                  <a:cubicBezTo>
                    <a:pt x="16383" y="407877"/>
                    <a:pt x="2324" y="386024"/>
                    <a:pt x="10341" y="362776"/>
                  </a:cubicBezTo>
                  <a:cubicBezTo>
                    <a:pt x="23005" y="310470"/>
                    <a:pt x="46243" y="260953"/>
                    <a:pt x="54492" y="207367"/>
                  </a:cubicBezTo>
                  <a:cubicBezTo>
                    <a:pt x="64136" y="170288"/>
                    <a:pt x="74477" y="132510"/>
                    <a:pt x="71804" y="93920"/>
                  </a:cubicBezTo>
                  <a:cubicBezTo>
                    <a:pt x="70178" y="66255"/>
                    <a:pt x="68667" y="37544"/>
                    <a:pt x="80402" y="11624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3" name="任意多边形: 形状 27"/>
            <p:cNvSpPr/>
            <p:nvPr/>
          </p:nvSpPr>
          <p:spPr>
            <a:xfrm>
              <a:off x="6917216" y="5070619"/>
              <a:ext cx="485317" cy="187723"/>
            </a:xfrm>
            <a:custGeom>
              <a:avLst/>
              <a:gdLst>
                <a:gd name="connsiteX0" fmla="*/ 99225 w 485317"/>
                <a:gd name="connsiteY0" fmla="*/ 105195 h 187723"/>
                <a:gd name="connsiteX1" fmla="*/ 147675 w 485317"/>
                <a:gd name="connsiteY1" fmla="*/ 0 h 187723"/>
                <a:gd name="connsiteX2" fmla="*/ 298022 w 485317"/>
                <a:gd name="connsiteY2" fmla="*/ 52190 h 187723"/>
                <a:gd name="connsiteX3" fmla="*/ 273391 w 485317"/>
                <a:gd name="connsiteY3" fmla="*/ 96244 h 187723"/>
                <a:gd name="connsiteX4" fmla="*/ 303832 w 485317"/>
                <a:gd name="connsiteY4" fmla="*/ 78344 h 187723"/>
                <a:gd name="connsiteX5" fmla="*/ 361577 w 485317"/>
                <a:gd name="connsiteY5" fmla="*/ 125652 h 187723"/>
                <a:gd name="connsiteX6" fmla="*/ 371918 w 485317"/>
                <a:gd name="connsiteY6" fmla="*/ 91362 h 187723"/>
                <a:gd name="connsiteX7" fmla="*/ 417696 w 485317"/>
                <a:gd name="connsiteY7" fmla="*/ 138439 h 187723"/>
                <a:gd name="connsiteX8" fmla="*/ 485318 w 485317"/>
                <a:gd name="connsiteY8" fmla="*/ 149597 h 187723"/>
                <a:gd name="connsiteX9" fmla="*/ 431174 w 485317"/>
                <a:gd name="connsiteY9" fmla="*/ 152271 h 187723"/>
                <a:gd name="connsiteX10" fmla="*/ 247713 w 485317"/>
                <a:gd name="connsiteY10" fmla="*/ 149365 h 187723"/>
                <a:gd name="connsiteX11" fmla="*/ 252012 w 485317"/>
                <a:gd name="connsiteY11" fmla="*/ 89968 h 187723"/>
                <a:gd name="connsiteX12" fmla="*/ 196706 w 485317"/>
                <a:gd name="connsiteY12" fmla="*/ 187723 h 187723"/>
                <a:gd name="connsiteX13" fmla="*/ 34159 w 485317"/>
                <a:gd name="connsiteY13" fmla="*/ 153666 h 187723"/>
                <a:gd name="connsiteX14" fmla="*/ 9992 w 485317"/>
                <a:gd name="connsiteY14" fmla="*/ 150876 h 187723"/>
                <a:gd name="connsiteX15" fmla="*/ 0 w 485317"/>
                <a:gd name="connsiteY15" fmla="*/ 108217 h 187723"/>
                <a:gd name="connsiteX16" fmla="*/ 49728 w 485317"/>
                <a:gd name="connsiteY16" fmla="*/ 94152 h 187723"/>
                <a:gd name="connsiteX17" fmla="*/ 47289 w 485317"/>
                <a:gd name="connsiteY17" fmla="*/ 36382 h 187723"/>
                <a:gd name="connsiteX18" fmla="*/ 52517 w 485317"/>
                <a:gd name="connsiteY18" fmla="*/ 31035 h 187723"/>
                <a:gd name="connsiteX19" fmla="*/ 99225 w 485317"/>
                <a:gd name="connsiteY19" fmla="*/ 105195 h 187723"/>
                <a:gd name="connsiteX20" fmla="*/ 179046 w 485317"/>
                <a:gd name="connsiteY20" fmla="*/ 19644 h 187723"/>
                <a:gd name="connsiteX21" fmla="*/ 166846 w 485317"/>
                <a:gd name="connsiteY21" fmla="*/ 48471 h 187723"/>
                <a:gd name="connsiteX22" fmla="*/ 123624 w 485317"/>
                <a:gd name="connsiteY22" fmla="*/ 56259 h 187723"/>
                <a:gd name="connsiteX23" fmla="*/ 194266 w 485317"/>
                <a:gd name="connsiteY23" fmla="*/ 116818 h 187723"/>
                <a:gd name="connsiteX24" fmla="*/ 179046 w 485317"/>
                <a:gd name="connsiteY24" fmla="*/ 19644 h 18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5317" h="187723">
                  <a:moveTo>
                    <a:pt x="99225" y="105195"/>
                  </a:moveTo>
                  <a:cubicBezTo>
                    <a:pt x="96785" y="65906"/>
                    <a:pt x="98179" y="8136"/>
                    <a:pt x="147675" y="0"/>
                  </a:cubicBezTo>
                  <a:cubicBezTo>
                    <a:pt x="201703" y="1976"/>
                    <a:pt x="244808" y="43240"/>
                    <a:pt x="298022" y="52190"/>
                  </a:cubicBezTo>
                  <a:cubicBezTo>
                    <a:pt x="289192" y="66488"/>
                    <a:pt x="281175" y="81250"/>
                    <a:pt x="273391" y="96244"/>
                  </a:cubicBezTo>
                  <a:cubicBezTo>
                    <a:pt x="283499" y="90200"/>
                    <a:pt x="293607" y="84272"/>
                    <a:pt x="303832" y="78344"/>
                  </a:cubicBezTo>
                  <a:cubicBezTo>
                    <a:pt x="323235" y="93920"/>
                    <a:pt x="342406" y="109612"/>
                    <a:pt x="361577" y="125652"/>
                  </a:cubicBezTo>
                  <a:cubicBezTo>
                    <a:pt x="364947" y="114145"/>
                    <a:pt x="368433" y="102754"/>
                    <a:pt x="371918" y="91362"/>
                  </a:cubicBezTo>
                  <a:cubicBezTo>
                    <a:pt x="385047" y="108798"/>
                    <a:pt x="396318" y="129837"/>
                    <a:pt x="417696" y="138439"/>
                  </a:cubicBezTo>
                  <a:cubicBezTo>
                    <a:pt x="440120" y="142391"/>
                    <a:pt x="464171" y="139252"/>
                    <a:pt x="485318" y="149597"/>
                  </a:cubicBezTo>
                  <a:cubicBezTo>
                    <a:pt x="467192" y="150295"/>
                    <a:pt x="449183" y="150992"/>
                    <a:pt x="431174" y="152271"/>
                  </a:cubicBezTo>
                  <a:cubicBezTo>
                    <a:pt x="370059" y="155177"/>
                    <a:pt x="308712" y="155990"/>
                    <a:pt x="247713" y="149365"/>
                  </a:cubicBezTo>
                  <a:cubicBezTo>
                    <a:pt x="249340" y="129488"/>
                    <a:pt x="250734" y="109728"/>
                    <a:pt x="252012" y="89968"/>
                  </a:cubicBezTo>
                  <a:cubicBezTo>
                    <a:pt x="213437" y="107984"/>
                    <a:pt x="204723" y="150062"/>
                    <a:pt x="196706" y="187723"/>
                  </a:cubicBezTo>
                  <a:cubicBezTo>
                    <a:pt x="155111" y="141112"/>
                    <a:pt x="89465" y="153084"/>
                    <a:pt x="34159" y="153666"/>
                  </a:cubicBezTo>
                  <a:cubicBezTo>
                    <a:pt x="28118" y="152968"/>
                    <a:pt x="16034" y="151573"/>
                    <a:pt x="9992" y="150876"/>
                  </a:cubicBezTo>
                  <a:cubicBezTo>
                    <a:pt x="6623" y="136579"/>
                    <a:pt x="3253" y="122398"/>
                    <a:pt x="0" y="108217"/>
                  </a:cubicBezTo>
                  <a:cubicBezTo>
                    <a:pt x="16499" y="103451"/>
                    <a:pt x="33114" y="98802"/>
                    <a:pt x="49728" y="94152"/>
                  </a:cubicBezTo>
                  <a:cubicBezTo>
                    <a:pt x="48683" y="74857"/>
                    <a:pt x="47637" y="55561"/>
                    <a:pt x="47289" y="36382"/>
                  </a:cubicBezTo>
                  <a:lnTo>
                    <a:pt x="52517" y="31035"/>
                  </a:lnTo>
                  <a:cubicBezTo>
                    <a:pt x="67041" y="56375"/>
                    <a:pt x="82726" y="81017"/>
                    <a:pt x="99225" y="105195"/>
                  </a:cubicBezTo>
                  <a:moveTo>
                    <a:pt x="179046" y="19644"/>
                  </a:moveTo>
                  <a:cubicBezTo>
                    <a:pt x="175909" y="26851"/>
                    <a:pt x="169867" y="41264"/>
                    <a:pt x="166846" y="48471"/>
                  </a:cubicBezTo>
                  <a:cubicBezTo>
                    <a:pt x="152323" y="50912"/>
                    <a:pt x="137915" y="53585"/>
                    <a:pt x="123624" y="56259"/>
                  </a:cubicBezTo>
                  <a:cubicBezTo>
                    <a:pt x="140820" y="81482"/>
                    <a:pt x="158364" y="118911"/>
                    <a:pt x="194266" y="116818"/>
                  </a:cubicBezTo>
                  <a:cubicBezTo>
                    <a:pt x="212857" y="85667"/>
                    <a:pt x="191130" y="49401"/>
                    <a:pt x="179046" y="19644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4" name="任意多边形: 形状 28"/>
            <p:cNvSpPr/>
            <p:nvPr/>
          </p:nvSpPr>
          <p:spPr>
            <a:xfrm>
              <a:off x="7040840" y="5090263"/>
              <a:ext cx="77872" cy="97258"/>
            </a:xfrm>
            <a:custGeom>
              <a:avLst/>
              <a:gdLst>
                <a:gd name="connsiteX0" fmla="*/ 55422 w 77872"/>
                <a:gd name="connsiteY0" fmla="*/ 0 h 97258"/>
                <a:gd name="connsiteX1" fmla="*/ 70642 w 77872"/>
                <a:gd name="connsiteY1" fmla="*/ 97174 h 97258"/>
                <a:gd name="connsiteX2" fmla="*/ 0 w 77872"/>
                <a:gd name="connsiteY2" fmla="*/ 36615 h 97258"/>
                <a:gd name="connsiteX3" fmla="*/ 43222 w 77872"/>
                <a:gd name="connsiteY3" fmla="*/ 28827 h 97258"/>
                <a:gd name="connsiteX4" fmla="*/ 55422 w 77872"/>
                <a:gd name="connsiteY4" fmla="*/ 0 h 9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72" h="97258">
                  <a:moveTo>
                    <a:pt x="55422" y="0"/>
                  </a:moveTo>
                  <a:cubicBezTo>
                    <a:pt x="67505" y="29757"/>
                    <a:pt x="89232" y="66023"/>
                    <a:pt x="70642" y="97174"/>
                  </a:cubicBezTo>
                  <a:cubicBezTo>
                    <a:pt x="34740" y="99266"/>
                    <a:pt x="17196" y="61838"/>
                    <a:pt x="0" y="36615"/>
                  </a:cubicBezTo>
                  <a:cubicBezTo>
                    <a:pt x="14291" y="33941"/>
                    <a:pt x="28698" y="31268"/>
                    <a:pt x="43222" y="28827"/>
                  </a:cubicBezTo>
                  <a:cubicBezTo>
                    <a:pt x="46243" y="21620"/>
                    <a:pt x="52285" y="7207"/>
                    <a:pt x="55422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5" name="任意多边形: 形状 29"/>
            <p:cNvSpPr/>
            <p:nvPr/>
          </p:nvSpPr>
          <p:spPr>
            <a:xfrm>
              <a:off x="6757458" y="5107001"/>
              <a:ext cx="209487" cy="114493"/>
            </a:xfrm>
            <a:custGeom>
              <a:avLst/>
              <a:gdLst>
                <a:gd name="connsiteX0" fmla="*/ 132919 w 209487"/>
                <a:gd name="connsiteY0" fmla="*/ 33709 h 114493"/>
                <a:gd name="connsiteX1" fmla="*/ 207047 w 209487"/>
                <a:gd name="connsiteY1" fmla="*/ 0 h 114493"/>
                <a:gd name="connsiteX2" fmla="*/ 209487 w 209487"/>
                <a:gd name="connsiteY2" fmla="*/ 57770 h 114493"/>
                <a:gd name="connsiteX3" fmla="*/ 159759 w 209487"/>
                <a:gd name="connsiteY3" fmla="*/ 71835 h 114493"/>
                <a:gd name="connsiteX4" fmla="*/ 169751 w 209487"/>
                <a:gd name="connsiteY4" fmla="*/ 114494 h 114493"/>
                <a:gd name="connsiteX5" fmla="*/ 130712 w 209487"/>
                <a:gd name="connsiteY5" fmla="*/ 55910 h 114493"/>
                <a:gd name="connsiteX6" fmla="*/ 81332 w 209487"/>
                <a:gd name="connsiteY6" fmla="*/ 37312 h 114493"/>
                <a:gd name="connsiteX7" fmla="*/ 93532 w 209487"/>
                <a:gd name="connsiteY7" fmla="*/ 81831 h 114493"/>
                <a:gd name="connsiteX8" fmla="*/ 58443 w 209487"/>
                <a:gd name="connsiteY8" fmla="*/ 40916 h 114493"/>
                <a:gd name="connsiteX9" fmla="*/ 0 w 209487"/>
                <a:gd name="connsiteY9" fmla="*/ 64744 h 114493"/>
                <a:gd name="connsiteX10" fmla="*/ 43571 w 209487"/>
                <a:gd name="connsiteY10" fmla="*/ 18714 h 114493"/>
                <a:gd name="connsiteX11" fmla="*/ 132919 w 209487"/>
                <a:gd name="connsiteY11" fmla="*/ 33709 h 11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487" h="114493">
                  <a:moveTo>
                    <a:pt x="132919" y="33709"/>
                  </a:moveTo>
                  <a:cubicBezTo>
                    <a:pt x="159526" y="27549"/>
                    <a:pt x="183345" y="13019"/>
                    <a:pt x="207047" y="0"/>
                  </a:cubicBezTo>
                  <a:cubicBezTo>
                    <a:pt x="207396" y="19179"/>
                    <a:pt x="208441" y="38475"/>
                    <a:pt x="209487" y="57770"/>
                  </a:cubicBezTo>
                  <a:cubicBezTo>
                    <a:pt x="192872" y="62420"/>
                    <a:pt x="176257" y="67069"/>
                    <a:pt x="159759" y="71835"/>
                  </a:cubicBezTo>
                  <a:cubicBezTo>
                    <a:pt x="163012" y="86016"/>
                    <a:pt x="166381" y="100197"/>
                    <a:pt x="169751" y="114494"/>
                  </a:cubicBezTo>
                  <a:cubicBezTo>
                    <a:pt x="135359" y="113796"/>
                    <a:pt x="135127" y="81366"/>
                    <a:pt x="130712" y="55910"/>
                  </a:cubicBezTo>
                  <a:cubicBezTo>
                    <a:pt x="115142" y="47541"/>
                    <a:pt x="97831" y="43124"/>
                    <a:pt x="81332" y="37312"/>
                  </a:cubicBezTo>
                  <a:cubicBezTo>
                    <a:pt x="85282" y="52074"/>
                    <a:pt x="89349" y="66953"/>
                    <a:pt x="93532" y="81831"/>
                  </a:cubicBezTo>
                  <a:cubicBezTo>
                    <a:pt x="81680" y="68232"/>
                    <a:pt x="70061" y="54515"/>
                    <a:pt x="58443" y="40916"/>
                  </a:cubicBezTo>
                  <a:cubicBezTo>
                    <a:pt x="39039" y="49052"/>
                    <a:pt x="19520" y="56957"/>
                    <a:pt x="0" y="64744"/>
                  </a:cubicBezTo>
                  <a:cubicBezTo>
                    <a:pt x="13710" y="48936"/>
                    <a:pt x="23354" y="26851"/>
                    <a:pt x="43571" y="18714"/>
                  </a:cubicBezTo>
                  <a:cubicBezTo>
                    <a:pt x="73779" y="20923"/>
                    <a:pt x="102594" y="32198"/>
                    <a:pt x="132919" y="33709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6" name="任意多边形: 形状 30"/>
            <p:cNvSpPr/>
            <p:nvPr/>
          </p:nvSpPr>
          <p:spPr>
            <a:xfrm>
              <a:off x="7190607" y="5098051"/>
              <a:ext cx="98527" cy="98220"/>
            </a:xfrm>
            <a:custGeom>
              <a:avLst/>
              <a:gdLst>
                <a:gd name="connsiteX0" fmla="*/ 24632 w 98527"/>
                <a:gd name="connsiteY0" fmla="*/ 24759 h 98220"/>
                <a:gd name="connsiteX1" fmla="*/ 46127 w 98527"/>
                <a:gd name="connsiteY1" fmla="*/ 0 h 98220"/>
                <a:gd name="connsiteX2" fmla="*/ 98528 w 98527"/>
                <a:gd name="connsiteY2" fmla="*/ 63931 h 98220"/>
                <a:gd name="connsiteX3" fmla="*/ 88187 w 98527"/>
                <a:gd name="connsiteY3" fmla="*/ 98221 h 98220"/>
                <a:gd name="connsiteX4" fmla="*/ 30441 w 98527"/>
                <a:gd name="connsiteY4" fmla="*/ 50912 h 98220"/>
                <a:gd name="connsiteX5" fmla="*/ 0 w 98527"/>
                <a:gd name="connsiteY5" fmla="*/ 68813 h 98220"/>
                <a:gd name="connsiteX6" fmla="*/ 24632 w 98527"/>
                <a:gd name="connsiteY6" fmla="*/ 24759 h 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527" h="98220">
                  <a:moveTo>
                    <a:pt x="24632" y="24759"/>
                  </a:moveTo>
                  <a:cubicBezTo>
                    <a:pt x="31487" y="16157"/>
                    <a:pt x="38575" y="7904"/>
                    <a:pt x="46127" y="0"/>
                  </a:cubicBezTo>
                  <a:cubicBezTo>
                    <a:pt x="65414" y="19760"/>
                    <a:pt x="84120" y="40218"/>
                    <a:pt x="98528" y="63931"/>
                  </a:cubicBezTo>
                  <a:cubicBezTo>
                    <a:pt x="95042" y="75322"/>
                    <a:pt x="91556" y="86713"/>
                    <a:pt x="88187" y="98221"/>
                  </a:cubicBezTo>
                  <a:cubicBezTo>
                    <a:pt x="69016" y="82180"/>
                    <a:pt x="49845" y="66488"/>
                    <a:pt x="30441" y="50912"/>
                  </a:cubicBezTo>
                  <a:cubicBezTo>
                    <a:pt x="20217" y="56840"/>
                    <a:pt x="10108" y="62768"/>
                    <a:pt x="0" y="68813"/>
                  </a:cubicBezTo>
                  <a:cubicBezTo>
                    <a:pt x="7785" y="53818"/>
                    <a:pt x="15802" y="39056"/>
                    <a:pt x="24632" y="24759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127" name="图形 6"/>
            <p:cNvGrpSpPr/>
            <p:nvPr/>
          </p:nvGrpSpPr>
          <p:grpSpPr>
            <a:xfrm>
              <a:off x="6829494" y="5160586"/>
              <a:ext cx="888954" cy="508235"/>
              <a:chOff x="6829494" y="5160586"/>
              <a:chExt cx="888954" cy="508235"/>
            </a:xfrm>
            <a:grpFill/>
          </p:grpSpPr>
          <p:sp>
            <p:nvSpPr>
              <p:cNvPr id="128" name="任意多边形: 形状 32"/>
              <p:cNvSpPr/>
              <p:nvPr/>
            </p:nvSpPr>
            <p:spPr>
              <a:xfrm>
                <a:off x="6829494" y="5160586"/>
                <a:ext cx="824599" cy="389845"/>
              </a:xfrm>
              <a:custGeom>
                <a:avLst/>
                <a:gdLst>
                  <a:gd name="connsiteX0" fmla="*/ 284428 w 824599"/>
                  <a:gd name="connsiteY0" fmla="*/ 97756 h 389845"/>
                  <a:gd name="connsiteX1" fmla="*/ 339734 w 824599"/>
                  <a:gd name="connsiteY1" fmla="*/ 0 h 389845"/>
                  <a:gd name="connsiteX2" fmla="*/ 335435 w 824599"/>
                  <a:gd name="connsiteY2" fmla="*/ 59397 h 389845"/>
                  <a:gd name="connsiteX3" fmla="*/ 518896 w 824599"/>
                  <a:gd name="connsiteY3" fmla="*/ 62303 h 389845"/>
                  <a:gd name="connsiteX4" fmla="*/ 455573 w 824599"/>
                  <a:gd name="connsiteY4" fmla="*/ 91014 h 389845"/>
                  <a:gd name="connsiteX5" fmla="*/ 378657 w 824599"/>
                  <a:gd name="connsiteY5" fmla="*/ 77995 h 389845"/>
                  <a:gd name="connsiteX6" fmla="*/ 474396 w 824599"/>
                  <a:gd name="connsiteY6" fmla="*/ 233288 h 389845"/>
                  <a:gd name="connsiteX7" fmla="*/ 483923 w 824599"/>
                  <a:gd name="connsiteY7" fmla="*/ 197371 h 389845"/>
                  <a:gd name="connsiteX8" fmla="*/ 517618 w 824599"/>
                  <a:gd name="connsiteY8" fmla="*/ 243866 h 389845"/>
                  <a:gd name="connsiteX9" fmla="*/ 477765 w 824599"/>
                  <a:gd name="connsiteY9" fmla="*/ 135416 h 389845"/>
                  <a:gd name="connsiteX10" fmla="*/ 550034 w 824599"/>
                  <a:gd name="connsiteY10" fmla="*/ 222362 h 389845"/>
                  <a:gd name="connsiteX11" fmla="*/ 552474 w 824599"/>
                  <a:gd name="connsiteY11" fmla="*/ 172031 h 389845"/>
                  <a:gd name="connsiteX12" fmla="*/ 608128 w 824599"/>
                  <a:gd name="connsiteY12" fmla="*/ 280248 h 389845"/>
                  <a:gd name="connsiteX13" fmla="*/ 623465 w 824599"/>
                  <a:gd name="connsiteY13" fmla="*/ 298962 h 389845"/>
                  <a:gd name="connsiteX14" fmla="*/ 709561 w 824599"/>
                  <a:gd name="connsiteY14" fmla="*/ 268973 h 389845"/>
                  <a:gd name="connsiteX15" fmla="*/ 697128 w 824599"/>
                  <a:gd name="connsiteY15" fmla="*/ 249096 h 389845"/>
                  <a:gd name="connsiteX16" fmla="*/ 597207 w 824599"/>
                  <a:gd name="connsiteY16" fmla="*/ 162965 h 389845"/>
                  <a:gd name="connsiteX17" fmla="*/ 565139 w 824599"/>
                  <a:gd name="connsiteY17" fmla="*/ 126815 h 389845"/>
                  <a:gd name="connsiteX18" fmla="*/ 578733 w 824599"/>
                  <a:gd name="connsiteY18" fmla="*/ 70091 h 389845"/>
                  <a:gd name="connsiteX19" fmla="*/ 685974 w 824599"/>
                  <a:gd name="connsiteY19" fmla="*/ 178424 h 389845"/>
                  <a:gd name="connsiteX20" fmla="*/ 811690 w 824599"/>
                  <a:gd name="connsiteY20" fmla="*/ 297335 h 389845"/>
                  <a:gd name="connsiteX21" fmla="*/ 811109 w 824599"/>
                  <a:gd name="connsiteY21" fmla="*/ 353129 h 389845"/>
                  <a:gd name="connsiteX22" fmla="*/ 726873 w 824599"/>
                  <a:gd name="connsiteY22" fmla="*/ 357662 h 389845"/>
                  <a:gd name="connsiteX23" fmla="*/ 769049 w 824599"/>
                  <a:gd name="connsiteY23" fmla="*/ 338483 h 389845"/>
                  <a:gd name="connsiteX24" fmla="*/ 694340 w 824599"/>
                  <a:gd name="connsiteY24" fmla="*/ 331857 h 389845"/>
                  <a:gd name="connsiteX25" fmla="*/ 663782 w 824599"/>
                  <a:gd name="connsiteY25" fmla="*/ 384746 h 389845"/>
                  <a:gd name="connsiteX26" fmla="*/ 664828 w 824599"/>
                  <a:gd name="connsiteY26" fmla="*/ 326627 h 389845"/>
                  <a:gd name="connsiteX27" fmla="*/ 609639 w 824599"/>
                  <a:gd name="connsiteY27" fmla="*/ 326045 h 389845"/>
                  <a:gd name="connsiteX28" fmla="*/ 614867 w 824599"/>
                  <a:gd name="connsiteY28" fmla="*/ 368356 h 389845"/>
                  <a:gd name="connsiteX29" fmla="*/ 587679 w 824599"/>
                  <a:gd name="connsiteY29" fmla="*/ 344876 h 389845"/>
                  <a:gd name="connsiteX30" fmla="*/ 550731 w 824599"/>
                  <a:gd name="connsiteY30" fmla="*/ 385908 h 389845"/>
                  <a:gd name="connsiteX31" fmla="*/ 496936 w 824599"/>
                  <a:gd name="connsiteY31" fmla="*/ 389163 h 389845"/>
                  <a:gd name="connsiteX32" fmla="*/ 471142 w 824599"/>
                  <a:gd name="connsiteY32" fmla="*/ 327557 h 389845"/>
                  <a:gd name="connsiteX33" fmla="*/ 462428 w 824599"/>
                  <a:gd name="connsiteY33" fmla="*/ 360568 h 389845"/>
                  <a:gd name="connsiteX34" fmla="*/ 429431 w 824599"/>
                  <a:gd name="connsiteY34" fmla="*/ 196441 h 389845"/>
                  <a:gd name="connsiteX35" fmla="*/ 373196 w 824599"/>
                  <a:gd name="connsiteY35" fmla="*/ 296173 h 389845"/>
                  <a:gd name="connsiteX36" fmla="*/ 333460 w 824599"/>
                  <a:gd name="connsiteY36" fmla="*/ 147505 h 389845"/>
                  <a:gd name="connsiteX37" fmla="*/ 296744 w 824599"/>
                  <a:gd name="connsiteY37" fmla="*/ 130302 h 389845"/>
                  <a:gd name="connsiteX38" fmla="*/ 316496 w 824599"/>
                  <a:gd name="connsiteY38" fmla="*/ 293616 h 389845"/>
                  <a:gd name="connsiteX39" fmla="*/ 277806 w 824599"/>
                  <a:gd name="connsiteY39" fmla="*/ 162384 h 389845"/>
                  <a:gd name="connsiteX40" fmla="*/ 236559 w 824599"/>
                  <a:gd name="connsiteY40" fmla="*/ 309772 h 389845"/>
                  <a:gd name="connsiteX41" fmla="*/ 213437 w 824599"/>
                  <a:gd name="connsiteY41" fmla="*/ 131929 h 389845"/>
                  <a:gd name="connsiteX42" fmla="*/ 166381 w 824599"/>
                  <a:gd name="connsiteY42" fmla="*/ 108217 h 389845"/>
                  <a:gd name="connsiteX43" fmla="*/ 173236 w 824599"/>
                  <a:gd name="connsiteY43" fmla="*/ 88689 h 389845"/>
                  <a:gd name="connsiteX44" fmla="*/ 0 w 824599"/>
                  <a:gd name="connsiteY44" fmla="*/ 79739 h 389845"/>
                  <a:gd name="connsiteX45" fmla="*/ 121881 w 824599"/>
                  <a:gd name="connsiteY45" fmla="*/ 63698 h 389845"/>
                  <a:gd name="connsiteX46" fmla="*/ 284428 w 824599"/>
                  <a:gd name="connsiteY46" fmla="*/ 97756 h 38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824599" h="389845">
                    <a:moveTo>
                      <a:pt x="284428" y="97756"/>
                    </a:moveTo>
                    <a:cubicBezTo>
                      <a:pt x="292445" y="60095"/>
                      <a:pt x="301159" y="18017"/>
                      <a:pt x="339734" y="0"/>
                    </a:cubicBezTo>
                    <a:cubicBezTo>
                      <a:pt x="338456" y="19760"/>
                      <a:pt x="337062" y="39521"/>
                      <a:pt x="335435" y="59397"/>
                    </a:cubicBezTo>
                    <a:cubicBezTo>
                      <a:pt x="396434" y="66023"/>
                      <a:pt x="457781" y="65209"/>
                      <a:pt x="518896" y="62303"/>
                    </a:cubicBezTo>
                    <a:cubicBezTo>
                      <a:pt x="497750" y="71602"/>
                      <a:pt x="477998" y="84853"/>
                      <a:pt x="455573" y="91014"/>
                    </a:cubicBezTo>
                    <a:cubicBezTo>
                      <a:pt x="429431" y="91246"/>
                      <a:pt x="404102" y="82645"/>
                      <a:pt x="378657" y="77995"/>
                    </a:cubicBezTo>
                    <a:cubicBezTo>
                      <a:pt x="409098" y="130651"/>
                      <a:pt x="436983" y="185050"/>
                      <a:pt x="474396" y="233288"/>
                    </a:cubicBezTo>
                    <a:cubicBezTo>
                      <a:pt x="476836" y="224222"/>
                      <a:pt x="481599" y="206321"/>
                      <a:pt x="483923" y="197371"/>
                    </a:cubicBezTo>
                    <a:cubicBezTo>
                      <a:pt x="495077" y="212830"/>
                      <a:pt x="506347" y="228290"/>
                      <a:pt x="517618" y="243866"/>
                    </a:cubicBezTo>
                    <a:cubicBezTo>
                      <a:pt x="503094" y="208181"/>
                      <a:pt x="488687" y="172264"/>
                      <a:pt x="477765" y="135416"/>
                    </a:cubicBezTo>
                    <a:cubicBezTo>
                      <a:pt x="517966" y="147505"/>
                      <a:pt x="531677" y="189234"/>
                      <a:pt x="550034" y="222362"/>
                    </a:cubicBezTo>
                    <a:cubicBezTo>
                      <a:pt x="550964" y="205507"/>
                      <a:pt x="551777" y="188769"/>
                      <a:pt x="552474" y="172031"/>
                    </a:cubicBezTo>
                    <a:cubicBezTo>
                      <a:pt x="571878" y="207600"/>
                      <a:pt x="590119" y="243866"/>
                      <a:pt x="608128" y="280248"/>
                    </a:cubicBezTo>
                    <a:cubicBezTo>
                      <a:pt x="611962" y="284898"/>
                      <a:pt x="619631" y="294313"/>
                      <a:pt x="623465" y="298962"/>
                    </a:cubicBezTo>
                    <a:cubicBezTo>
                      <a:pt x="652977" y="291407"/>
                      <a:pt x="680746" y="278737"/>
                      <a:pt x="709561" y="268973"/>
                    </a:cubicBezTo>
                    <a:cubicBezTo>
                      <a:pt x="705378" y="262348"/>
                      <a:pt x="701195" y="255606"/>
                      <a:pt x="697128" y="249096"/>
                    </a:cubicBezTo>
                    <a:cubicBezTo>
                      <a:pt x="677609" y="206786"/>
                      <a:pt x="639383" y="179587"/>
                      <a:pt x="597207" y="162965"/>
                    </a:cubicBezTo>
                    <a:cubicBezTo>
                      <a:pt x="586053" y="151108"/>
                      <a:pt x="575596" y="138904"/>
                      <a:pt x="565139" y="126815"/>
                    </a:cubicBezTo>
                    <a:cubicBezTo>
                      <a:pt x="569670" y="107752"/>
                      <a:pt x="574201" y="88921"/>
                      <a:pt x="578733" y="70091"/>
                    </a:cubicBezTo>
                    <a:cubicBezTo>
                      <a:pt x="586401" y="129953"/>
                      <a:pt x="652628" y="137857"/>
                      <a:pt x="685974" y="178424"/>
                    </a:cubicBezTo>
                    <a:cubicBezTo>
                      <a:pt x="725943" y="220270"/>
                      <a:pt x="774858" y="252584"/>
                      <a:pt x="811690" y="297335"/>
                    </a:cubicBezTo>
                    <a:cubicBezTo>
                      <a:pt x="826678" y="312446"/>
                      <a:pt x="831210" y="340110"/>
                      <a:pt x="811109" y="353129"/>
                    </a:cubicBezTo>
                    <a:cubicBezTo>
                      <a:pt x="783224" y="358011"/>
                      <a:pt x="754874" y="355686"/>
                      <a:pt x="726873" y="357662"/>
                    </a:cubicBezTo>
                    <a:cubicBezTo>
                      <a:pt x="739072" y="347898"/>
                      <a:pt x="754990" y="344760"/>
                      <a:pt x="769049" y="338483"/>
                    </a:cubicBezTo>
                    <a:cubicBezTo>
                      <a:pt x="745811" y="330114"/>
                      <a:pt x="717113" y="313027"/>
                      <a:pt x="694340" y="331857"/>
                    </a:cubicBezTo>
                    <a:cubicBezTo>
                      <a:pt x="681327" y="347666"/>
                      <a:pt x="673310" y="366729"/>
                      <a:pt x="663782" y="384746"/>
                    </a:cubicBezTo>
                    <a:cubicBezTo>
                      <a:pt x="664247" y="365218"/>
                      <a:pt x="664480" y="345922"/>
                      <a:pt x="664828" y="326627"/>
                    </a:cubicBezTo>
                    <a:cubicBezTo>
                      <a:pt x="646470" y="327673"/>
                      <a:pt x="627996" y="327557"/>
                      <a:pt x="609639" y="326045"/>
                    </a:cubicBezTo>
                    <a:cubicBezTo>
                      <a:pt x="611382" y="340110"/>
                      <a:pt x="613124" y="354175"/>
                      <a:pt x="614867" y="368356"/>
                    </a:cubicBezTo>
                    <a:cubicBezTo>
                      <a:pt x="605804" y="360452"/>
                      <a:pt x="596626" y="352664"/>
                      <a:pt x="587679" y="344876"/>
                    </a:cubicBezTo>
                    <a:cubicBezTo>
                      <a:pt x="575828" y="358824"/>
                      <a:pt x="566068" y="375330"/>
                      <a:pt x="550731" y="385908"/>
                    </a:cubicBezTo>
                    <a:cubicBezTo>
                      <a:pt x="533652" y="392301"/>
                      <a:pt x="514829" y="388930"/>
                      <a:pt x="496936" y="389163"/>
                    </a:cubicBezTo>
                    <a:cubicBezTo>
                      <a:pt x="488571" y="368472"/>
                      <a:pt x="479857" y="348014"/>
                      <a:pt x="471142" y="327557"/>
                    </a:cubicBezTo>
                    <a:cubicBezTo>
                      <a:pt x="468935" y="335809"/>
                      <a:pt x="464636" y="352315"/>
                      <a:pt x="462428" y="360568"/>
                    </a:cubicBezTo>
                    <a:cubicBezTo>
                      <a:pt x="459059" y="304658"/>
                      <a:pt x="446278" y="249794"/>
                      <a:pt x="429431" y="196441"/>
                    </a:cubicBezTo>
                    <a:cubicBezTo>
                      <a:pt x="411771" y="230266"/>
                      <a:pt x="393297" y="263742"/>
                      <a:pt x="373196" y="296173"/>
                    </a:cubicBezTo>
                    <a:cubicBezTo>
                      <a:pt x="354374" y="248283"/>
                      <a:pt x="344962" y="197487"/>
                      <a:pt x="333460" y="147505"/>
                    </a:cubicBezTo>
                    <a:cubicBezTo>
                      <a:pt x="321144" y="141810"/>
                      <a:pt x="308944" y="135998"/>
                      <a:pt x="296744" y="130302"/>
                    </a:cubicBezTo>
                    <a:cubicBezTo>
                      <a:pt x="307666" y="184120"/>
                      <a:pt x="318355" y="238403"/>
                      <a:pt x="316496" y="293616"/>
                    </a:cubicBezTo>
                    <a:cubicBezTo>
                      <a:pt x="305459" y="249329"/>
                      <a:pt x="295815" y="204461"/>
                      <a:pt x="277806" y="162384"/>
                    </a:cubicBezTo>
                    <a:cubicBezTo>
                      <a:pt x="281640" y="215155"/>
                      <a:pt x="273042" y="268973"/>
                      <a:pt x="236559" y="309772"/>
                    </a:cubicBezTo>
                    <a:cubicBezTo>
                      <a:pt x="219131" y="251770"/>
                      <a:pt x="224475" y="190513"/>
                      <a:pt x="213437" y="131929"/>
                    </a:cubicBezTo>
                    <a:cubicBezTo>
                      <a:pt x="198682" y="122282"/>
                      <a:pt x="182183" y="115656"/>
                      <a:pt x="166381" y="108217"/>
                    </a:cubicBezTo>
                    <a:cubicBezTo>
                      <a:pt x="168124" y="103335"/>
                      <a:pt x="171494" y="93571"/>
                      <a:pt x="173236" y="88689"/>
                    </a:cubicBezTo>
                    <a:cubicBezTo>
                      <a:pt x="115258" y="92292"/>
                      <a:pt x="54957" y="106473"/>
                      <a:pt x="0" y="79739"/>
                    </a:cubicBezTo>
                    <a:cubicBezTo>
                      <a:pt x="40201" y="72067"/>
                      <a:pt x="80983" y="66836"/>
                      <a:pt x="121881" y="63698"/>
                    </a:cubicBezTo>
                    <a:cubicBezTo>
                      <a:pt x="177187" y="63117"/>
                      <a:pt x="242833" y="51144"/>
                      <a:pt x="284428" y="97756"/>
                    </a:cubicBezTo>
                    <a:close/>
                  </a:path>
                </a:pathLst>
              </a:custGeom>
              <a:grpFill/>
              <a:ln w="115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9" name="任意多边形: 形状 33"/>
              <p:cNvSpPr/>
              <p:nvPr/>
            </p:nvSpPr>
            <p:spPr>
              <a:xfrm>
                <a:off x="7566707" y="5644366"/>
                <a:ext cx="151741" cy="24455"/>
              </a:xfrm>
              <a:custGeom>
                <a:avLst/>
                <a:gdLst>
                  <a:gd name="connsiteX0" fmla="*/ 0 w 151741"/>
                  <a:gd name="connsiteY0" fmla="*/ 15343 h 24455"/>
                  <a:gd name="connsiteX1" fmla="*/ 151742 w 151741"/>
                  <a:gd name="connsiteY1" fmla="*/ 0 h 24455"/>
                  <a:gd name="connsiteX2" fmla="*/ 144771 w 151741"/>
                  <a:gd name="connsiteY2" fmla="*/ 22201 h 24455"/>
                  <a:gd name="connsiteX3" fmla="*/ 0 w 151741"/>
                  <a:gd name="connsiteY3" fmla="*/ 15343 h 24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741" h="24455">
                    <a:moveTo>
                      <a:pt x="0" y="15343"/>
                    </a:moveTo>
                    <a:cubicBezTo>
                      <a:pt x="50542" y="9299"/>
                      <a:pt x="102594" y="17203"/>
                      <a:pt x="151742" y="0"/>
                    </a:cubicBezTo>
                    <a:cubicBezTo>
                      <a:pt x="149999" y="5463"/>
                      <a:pt x="146513" y="16622"/>
                      <a:pt x="144771" y="22201"/>
                    </a:cubicBezTo>
                    <a:cubicBezTo>
                      <a:pt x="96436" y="23713"/>
                      <a:pt x="47173" y="28943"/>
                      <a:pt x="0" y="15343"/>
                    </a:cubicBezTo>
                    <a:close/>
                  </a:path>
                </a:pathLst>
              </a:custGeom>
              <a:grpFill/>
              <a:ln w="115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30" name="图形 6"/>
            <p:cNvGrpSpPr/>
            <p:nvPr/>
          </p:nvGrpSpPr>
          <p:grpSpPr>
            <a:xfrm>
              <a:off x="5850377" y="5191738"/>
              <a:ext cx="1450491" cy="873079"/>
              <a:chOff x="5850377" y="5191738"/>
              <a:chExt cx="1450491" cy="873079"/>
            </a:xfrm>
            <a:grpFill/>
          </p:grpSpPr>
          <p:sp>
            <p:nvSpPr>
              <p:cNvPr id="131" name="任意多边形: 形状 35"/>
              <p:cNvSpPr/>
              <p:nvPr/>
            </p:nvSpPr>
            <p:spPr>
              <a:xfrm>
                <a:off x="5850377" y="5191738"/>
                <a:ext cx="233189" cy="180632"/>
              </a:xfrm>
              <a:custGeom>
                <a:avLst/>
                <a:gdLst>
                  <a:gd name="connsiteX0" fmla="*/ 0 w 233189"/>
                  <a:gd name="connsiteY0" fmla="*/ 156572 h 180632"/>
                  <a:gd name="connsiteX1" fmla="*/ 171842 w 233189"/>
                  <a:gd name="connsiteY1" fmla="*/ 233 h 180632"/>
                  <a:gd name="connsiteX2" fmla="*/ 178465 w 233189"/>
                  <a:gd name="connsiteY2" fmla="*/ 0 h 180632"/>
                  <a:gd name="connsiteX3" fmla="*/ 233189 w 233189"/>
                  <a:gd name="connsiteY3" fmla="*/ 4185 h 180632"/>
                  <a:gd name="connsiteX4" fmla="*/ 115840 w 233189"/>
                  <a:gd name="connsiteY4" fmla="*/ 119376 h 180632"/>
                  <a:gd name="connsiteX5" fmla="*/ 100503 w 233189"/>
                  <a:gd name="connsiteY5" fmla="*/ 98918 h 180632"/>
                  <a:gd name="connsiteX6" fmla="*/ 46591 w 233189"/>
                  <a:gd name="connsiteY6" fmla="*/ 180633 h 180632"/>
                  <a:gd name="connsiteX7" fmla="*/ 40898 w 233189"/>
                  <a:gd name="connsiteY7" fmla="*/ 147738 h 180632"/>
                  <a:gd name="connsiteX8" fmla="*/ 0 w 233189"/>
                  <a:gd name="connsiteY8" fmla="*/ 156572 h 18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3189" h="180632">
                    <a:moveTo>
                      <a:pt x="0" y="156572"/>
                    </a:moveTo>
                    <a:cubicBezTo>
                      <a:pt x="47172" y="94501"/>
                      <a:pt x="107242" y="43124"/>
                      <a:pt x="171842" y="233"/>
                    </a:cubicBezTo>
                    <a:lnTo>
                      <a:pt x="178465" y="0"/>
                    </a:lnTo>
                    <a:cubicBezTo>
                      <a:pt x="196706" y="465"/>
                      <a:pt x="214948" y="2325"/>
                      <a:pt x="233189" y="4185"/>
                    </a:cubicBezTo>
                    <a:cubicBezTo>
                      <a:pt x="204142" y="51842"/>
                      <a:pt x="157435" y="83575"/>
                      <a:pt x="115840" y="119376"/>
                    </a:cubicBezTo>
                    <a:cubicBezTo>
                      <a:pt x="112005" y="114261"/>
                      <a:pt x="104337" y="104033"/>
                      <a:pt x="100503" y="98918"/>
                    </a:cubicBezTo>
                    <a:cubicBezTo>
                      <a:pt x="74709" y="120422"/>
                      <a:pt x="57629" y="149249"/>
                      <a:pt x="46591" y="180633"/>
                    </a:cubicBezTo>
                    <a:cubicBezTo>
                      <a:pt x="45197" y="172380"/>
                      <a:pt x="42292" y="155991"/>
                      <a:pt x="40898" y="147738"/>
                    </a:cubicBezTo>
                    <a:cubicBezTo>
                      <a:pt x="27188" y="150527"/>
                      <a:pt x="13478" y="153201"/>
                      <a:pt x="0" y="156572"/>
                    </a:cubicBezTo>
                    <a:close/>
                  </a:path>
                </a:pathLst>
              </a:custGeom>
              <a:grpFill/>
              <a:ln w="115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2" name="任意多边形: 形状 36"/>
              <p:cNvSpPr/>
              <p:nvPr/>
            </p:nvSpPr>
            <p:spPr>
              <a:xfrm>
                <a:off x="7175619" y="6021905"/>
                <a:ext cx="125250" cy="42912"/>
              </a:xfrm>
              <a:custGeom>
                <a:avLst/>
                <a:gdLst>
                  <a:gd name="connsiteX0" fmla="*/ 62741 w 125250"/>
                  <a:gd name="connsiteY0" fmla="*/ 0 h 42912"/>
                  <a:gd name="connsiteX1" fmla="*/ 125251 w 125250"/>
                  <a:gd name="connsiteY1" fmla="*/ 39056 h 42912"/>
                  <a:gd name="connsiteX2" fmla="*/ 0 w 125250"/>
                  <a:gd name="connsiteY2" fmla="*/ 29757 h 42912"/>
                  <a:gd name="connsiteX3" fmla="*/ 102942 w 125250"/>
                  <a:gd name="connsiteY3" fmla="*/ 31965 h 42912"/>
                  <a:gd name="connsiteX4" fmla="*/ 62741 w 125250"/>
                  <a:gd name="connsiteY4" fmla="*/ 0 h 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250" h="42912">
                    <a:moveTo>
                      <a:pt x="62741" y="0"/>
                    </a:moveTo>
                    <a:cubicBezTo>
                      <a:pt x="86444" y="7788"/>
                      <a:pt x="110262" y="18017"/>
                      <a:pt x="125251" y="39056"/>
                    </a:cubicBezTo>
                    <a:cubicBezTo>
                      <a:pt x="83771" y="40450"/>
                      <a:pt x="37993" y="51028"/>
                      <a:pt x="0" y="29757"/>
                    </a:cubicBezTo>
                    <a:cubicBezTo>
                      <a:pt x="34275" y="28595"/>
                      <a:pt x="68551" y="29757"/>
                      <a:pt x="102942" y="31965"/>
                    </a:cubicBezTo>
                    <a:cubicBezTo>
                      <a:pt x="89581" y="21039"/>
                      <a:pt x="76335" y="10229"/>
                      <a:pt x="62741" y="0"/>
                    </a:cubicBezTo>
                    <a:close/>
                  </a:path>
                </a:pathLst>
              </a:custGeom>
              <a:grpFill/>
              <a:ln w="115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33" name="任意多边形: 形状 37"/>
            <p:cNvSpPr/>
            <p:nvPr/>
          </p:nvSpPr>
          <p:spPr>
            <a:xfrm>
              <a:off x="6346502" y="5197317"/>
              <a:ext cx="332468" cy="440422"/>
            </a:xfrm>
            <a:custGeom>
              <a:avLst/>
              <a:gdLst>
                <a:gd name="connsiteX0" fmla="*/ 209253 w 332468"/>
                <a:gd name="connsiteY0" fmla="*/ 69859 h 440422"/>
                <a:gd name="connsiteX1" fmla="*/ 273737 w 332468"/>
                <a:gd name="connsiteY1" fmla="*/ 0 h 440422"/>
                <a:gd name="connsiteX2" fmla="*/ 277223 w 332468"/>
                <a:gd name="connsiteY2" fmla="*/ 45565 h 440422"/>
                <a:gd name="connsiteX3" fmla="*/ 273970 w 332468"/>
                <a:gd name="connsiteY3" fmla="*/ 52655 h 440422"/>
                <a:gd name="connsiteX4" fmla="*/ 207859 w 332468"/>
                <a:gd name="connsiteY4" fmla="*/ 210390 h 440422"/>
                <a:gd name="connsiteX5" fmla="*/ 217386 w 332468"/>
                <a:gd name="connsiteY5" fmla="*/ 79971 h 440422"/>
                <a:gd name="connsiteX6" fmla="*/ 147673 w 332468"/>
                <a:gd name="connsiteY6" fmla="*/ 286525 h 440422"/>
                <a:gd name="connsiteX7" fmla="*/ 187642 w 332468"/>
                <a:gd name="connsiteY7" fmla="*/ 235264 h 440422"/>
                <a:gd name="connsiteX8" fmla="*/ 213204 w 332468"/>
                <a:gd name="connsiteY8" fmla="*/ 387767 h 440422"/>
                <a:gd name="connsiteX9" fmla="*/ 259679 w 332468"/>
                <a:gd name="connsiteY9" fmla="*/ 175751 h 440422"/>
                <a:gd name="connsiteX10" fmla="*/ 315797 w 332468"/>
                <a:gd name="connsiteY10" fmla="*/ 81366 h 440422"/>
                <a:gd name="connsiteX11" fmla="*/ 332413 w 332468"/>
                <a:gd name="connsiteY11" fmla="*/ 91479 h 440422"/>
                <a:gd name="connsiteX12" fmla="*/ 290469 w 332468"/>
                <a:gd name="connsiteY12" fmla="*/ 310005 h 440422"/>
                <a:gd name="connsiteX13" fmla="*/ 306619 w 332468"/>
                <a:gd name="connsiteY13" fmla="*/ 342086 h 440422"/>
                <a:gd name="connsiteX14" fmla="*/ 295929 w 332468"/>
                <a:gd name="connsiteY14" fmla="*/ 406249 h 440422"/>
                <a:gd name="connsiteX15" fmla="*/ 273157 w 332468"/>
                <a:gd name="connsiteY15" fmla="*/ 344527 h 440422"/>
                <a:gd name="connsiteX16" fmla="*/ 277920 w 332468"/>
                <a:gd name="connsiteY16" fmla="*/ 229452 h 440422"/>
                <a:gd name="connsiteX17" fmla="*/ 240275 w 332468"/>
                <a:gd name="connsiteY17" fmla="*/ 321280 h 440422"/>
                <a:gd name="connsiteX18" fmla="*/ 197867 w 332468"/>
                <a:gd name="connsiteY18" fmla="*/ 420779 h 440422"/>
                <a:gd name="connsiteX19" fmla="*/ 172073 w 332468"/>
                <a:gd name="connsiteY19" fmla="*/ 368472 h 440422"/>
                <a:gd name="connsiteX20" fmla="*/ 142910 w 332468"/>
                <a:gd name="connsiteY20" fmla="*/ 438098 h 440422"/>
                <a:gd name="connsiteX21" fmla="*/ 102825 w 332468"/>
                <a:gd name="connsiteY21" fmla="*/ 381491 h 440422"/>
                <a:gd name="connsiteX22" fmla="*/ 114327 w 332468"/>
                <a:gd name="connsiteY22" fmla="*/ 440423 h 440422"/>
                <a:gd name="connsiteX23" fmla="*/ 88069 w 332468"/>
                <a:gd name="connsiteY23" fmla="*/ 414618 h 440422"/>
                <a:gd name="connsiteX24" fmla="*/ 57976 w 332468"/>
                <a:gd name="connsiteY24" fmla="*/ 393579 h 440422"/>
                <a:gd name="connsiteX25" fmla="*/ 74010 w 332468"/>
                <a:gd name="connsiteY25" fmla="*/ 384746 h 440422"/>
                <a:gd name="connsiteX26" fmla="*/ 63669 w 332468"/>
                <a:gd name="connsiteY26" fmla="*/ 276296 h 440422"/>
                <a:gd name="connsiteX27" fmla="*/ 54955 w 332468"/>
                <a:gd name="connsiteY27" fmla="*/ 330928 h 440422"/>
                <a:gd name="connsiteX28" fmla="*/ 25327 w 332468"/>
                <a:gd name="connsiteY28" fmla="*/ 316282 h 440422"/>
                <a:gd name="connsiteX29" fmla="*/ 1044 w 332468"/>
                <a:gd name="connsiteY29" fmla="*/ 431938 h 440422"/>
                <a:gd name="connsiteX30" fmla="*/ 18124 w 332468"/>
                <a:gd name="connsiteY30" fmla="*/ 225500 h 440422"/>
                <a:gd name="connsiteX31" fmla="*/ 73313 w 332468"/>
                <a:gd name="connsiteY31" fmla="*/ 172845 h 440422"/>
                <a:gd name="connsiteX32" fmla="*/ 79239 w 332468"/>
                <a:gd name="connsiteY32" fmla="*/ 137857 h 440422"/>
                <a:gd name="connsiteX33" fmla="*/ 58789 w 332468"/>
                <a:gd name="connsiteY33" fmla="*/ 129837 h 440422"/>
                <a:gd name="connsiteX34" fmla="*/ 70873 w 332468"/>
                <a:gd name="connsiteY34" fmla="*/ 47773 h 440422"/>
                <a:gd name="connsiteX35" fmla="*/ 110726 w 332468"/>
                <a:gd name="connsiteY35" fmla="*/ 46844 h 440422"/>
                <a:gd name="connsiteX36" fmla="*/ 97480 w 332468"/>
                <a:gd name="connsiteY36" fmla="*/ 140414 h 440422"/>
                <a:gd name="connsiteX37" fmla="*/ 112933 w 332468"/>
                <a:gd name="connsiteY37" fmla="*/ 198068 h 440422"/>
                <a:gd name="connsiteX38" fmla="*/ 91206 w 332468"/>
                <a:gd name="connsiteY38" fmla="*/ 189118 h 440422"/>
                <a:gd name="connsiteX39" fmla="*/ 106891 w 332468"/>
                <a:gd name="connsiteY39" fmla="*/ 348712 h 440422"/>
                <a:gd name="connsiteX40" fmla="*/ 166844 w 332468"/>
                <a:gd name="connsiteY40" fmla="*/ 65674 h 440422"/>
                <a:gd name="connsiteX41" fmla="*/ 181019 w 332468"/>
                <a:gd name="connsiteY41" fmla="*/ 104381 h 440422"/>
                <a:gd name="connsiteX42" fmla="*/ 188572 w 332468"/>
                <a:gd name="connsiteY42" fmla="*/ 29989 h 440422"/>
                <a:gd name="connsiteX43" fmla="*/ 209253 w 332468"/>
                <a:gd name="connsiteY43" fmla="*/ 69859 h 44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2468" h="440422">
                  <a:moveTo>
                    <a:pt x="209253" y="69859"/>
                  </a:moveTo>
                  <a:cubicBezTo>
                    <a:pt x="230051" y="45914"/>
                    <a:pt x="251546" y="22550"/>
                    <a:pt x="273737" y="0"/>
                  </a:cubicBezTo>
                  <a:cubicBezTo>
                    <a:pt x="275364" y="15111"/>
                    <a:pt x="277804" y="30222"/>
                    <a:pt x="277223" y="45565"/>
                  </a:cubicBezTo>
                  <a:lnTo>
                    <a:pt x="273970" y="52655"/>
                  </a:lnTo>
                  <a:cubicBezTo>
                    <a:pt x="248292" y="103683"/>
                    <a:pt x="233885" y="159478"/>
                    <a:pt x="207859" y="210390"/>
                  </a:cubicBezTo>
                  <a:cubicBezTo>
                    <a:pt x="208556" y="166684"/>
                    <a:pt x="212855" y="123328"/>
                    <a:pt x="217386" y="79971"/>
                  </a:cubicBezTo>
                  <a:cubicBezTo>
                    <a:pt x="190779" y="147621"/>
                    <a:pt x="159641" y="214225"/>
                    <a:pt x="147673" y="286525"/>
                  </a:cubicBezTo>
                  <a:cubicBezTo>
                    <a:pt x="160919" y="269322"/>
                    <a:pt x="174280" y="252235"/>
                    <a:pt x="187642" y="235264"/>
                  </a:cubicBezTo>
                  <a:cubicBezTo>
                    <a:pt x="225171" y="276877"/>
                    <a:pt x="197053" y="337902"/>
                    <a:pt x="213204" y="387767"/>
                  </a:cubicBezTo>
                  <a:cubicBezTo>
                    <a:pt x="219478" y="315119"/>
                    <a:pt x="241786" y="245958"/>
                    <a:pt x="259679" y="175751"/>
                  </a:cubicBezTo>
                  <a:cubicBezTo>
                    <a:pt x="266999" y="138555"/>
                    <a:pt x="293257" y="110193"/>
                    <a:pt x="315797" y="81366"/>
                  </a:cubicBezTo>
                  <a:cubicBezTo>
                    <a:pt x="319980" y="83923"/>
                    <a:pt x="328230" y="88921"/>
                    <a:pt x="332413" y="91479"/>
                  </a:cubicBezTo>
                  <a:cubicBezTo>
                    <a:pt x="333110" y="166336"/>
                    <a:pt x="327765" y="243168"/>
                    <a:pt x="290469" y="310005"/>
                  </a:cubicBezTo>
                  <a:cubicBezTo>
                    <a:pt x="295929" y="320582"/>
                    <a:pt x="301390" y="331276"/>
                    <a:pt x="306619" y="342086"/>
                  </a:cubicBezTo>
                  <a:cubicBezTo>
                    <a:pt x="319051" y="363474"/>
                    <a:pt x="302901" y="386024"/>
                    <a:pt x="295929" y="406249"/>
                  </a:cubicBezTo>
                  <a:cubicBezTo>
                    <a:pt x="288609" y="385443"/>
                    <a:pt x="281522" y="364753"/>
                    <a:pt x="273157" y="344527"/>
                  </a:cubicBezTo>
                  <a:cubicBezTo>
                    <a:pt x="280477" y="306634"/>
                    <a:pt x="282103" y="267811"/>
                    <a:pt x="277920" y="229452"/>
                  </a:cubicBezTo>
                  <a:cubicBezTo>
                    <a:pt x="263281" y="259093"/>
                    <a:pt x="248525" y="289082"/>
                    <a:pt x="240275" y="321280"/>
                  </a:cubicBezTo>
                  <a:cubicBezTo>
                    <a:pt x="230632" y="356267"/>
                    <a:pt x="225171" y="394277"/>
                    <a:pt x="197867" y="420779"/>
                  </a:cubicBezTo>
                  <a:cubicBezTo>
                    <a:pt x="189036" y="403343"/>
                    <a:pt x="180438" y="386024"/>
                    <a:pt x="172073" y="368472"/>
                  </a:cubicBezTo>
                  <a:cubicBezTo>
                    <a:pt x="170214" y="394509"/>
                    <a:pt x="166612" y="422406"/>
                    <a:pt x="142910" y="438098"/>
                  </a:cubicBezTo>
                  <a:cubicBezTo>
                    <a:pt x="129432" y="419268"/>
                    <a:pt x="116186" y="400321"/>
                    <a:pt x="102825" y="381491"/>
                  </a:cubicBezTo>
                  <a:cubicBezTo>
                    <a:pt x="106543" y="401019"/>
                    <a:pt x="110493" y="420663"/>
                    <a:pt x="114327" y="440423"/>
                  </a:cubicBezTo>
                  <a:cubicBezTo>
                    <a:pt x="105613" y="431589"/>
                    <a:pt x="96899" y="423104"/>
                    <a:pt x="88069" y="414618"/>
                  </a:cubicBezTo>
                  <a:cubicBezTo>
                    <a:pt x="69711" y="429381"/>
                    <a:pt x="61230" y="408458"/>
                    <a:pt x="57976" y="393579"/>
                  </a:cubicBezTo>
                  <a:cubicBezTo>
                    <a:pt x="62043" y="391371"/>
                    <a:pt x="70060" y="386954"/>
                    <a:pt x="74010" y="384746"/>
                  </a:cubicBezTo>
                  <a:cubicBezTo>
                    <a:pt x="70873" y="348479"/>
                    <a:pt x="71454" y="311865"/>
                    <a:pt x="63669" y="276296"/>
                  </a:cubicBezTo>
                  <a:cubicBezTo>
                    <a:pt x="60532" y="294313"/>
                    <a:pt x="57511" y="312562"/>
                    <a:pt x="54955" y="330928"/>
                  </a:cubicBezTo>
                  <a:cubicBezTo>
                    <a:pt x="45079" y="325929"/>
                    <a:pt x="35203" y="321047"/>
                    <a:pt x="25327" y="316282"/>
                  </a:cubicBezTo>
                  <a:cubicBezTo>
                    <a:pt x="20331" y="354640"/>
                    <a:pt x="35900" y="404390"/>
                    <a:pt x="1044" y="431938"/>
                  </a:cubicBezTo>
                  <a:cubicBezTo>
                    <a:pt x="-1163" y="363009"/>
                    <a:pt x="-1628" y="292104"/>
                    <a:pt x="18124" y="225500"/>
                  </a:cubicBezTo>
                  <a:cubicBezTo>
                    <a:pt x="23933" y="197255"/>
                    <a:pt x="53329" y="188769"/>
                    <a:pt x="73313" y="172845"/>
                  </a:cubicBezTo>
                  <a:cubicBezTo>
                    <a:pt x="76334" y="161337"/>
                    <a:pt x="77496" y="149481"/>
                    <a:pt x="79239" y="137857"/>
                  </a:cubicBezTo>
                  <a:cubicBezTo>
                    <a:pt x="74126" y="135881"/>
                    <a:pt x="63902" y="131813"/>
                    <a:pt x="58789" y="129837"/>
                  </a:cubicBezTo>
                  <a:cubicBezTo>
                    <a:pt x="60997" y="102173"/>
                    <a:pt x="64947" y="74740"/>
                    <a:pt x="70873" y="47773"/>
                  </a:cubicBezTo>
                  <a:cubicBezTo>
                    <a:pt x="84119" y="47425"/>
                    <a:pt x="97364" y="47076"/>
                    <a:pt x="110726" y="46844"/>
                  </a:cubicBezTo>
                  <a:cubicBezTo>
                    <a:pt x="108867" y="77879"/>
                    <a:pt x="120602" y="114726"/>
                    <a:pt x="97480" y="140414"/>
                  </a:cubicBezTo>
                  <a:cubicBezTo>
                    <a:pt x="102244" y="159710"/>
                    <a:pt x="107589" y="178773"/>
                    <a:pt x="112933" y="198068"/>
                  </a:cubicBezTo>
                  <a:cubicBezTo>
                    <a:pt x="107472" y="195744"/>
                    <a:pt x="96667" y="191326"/>
                    <a:pt x="91206" y="189118"/>
                  </a:cubicBezTo>
                  <a:cubicBezTo>
                    <a:pt x="112817" y="239798"/>
                    <a:pt x="115025" y="294778"/>
                    <a:pt x="106891" y="348712"/>
                  </a:cubicBezTo>
                  <a:cubicBezTo>
                    <a:pt x="132569" y="255722"/>
                    <a:pt x="164405" y="163081"/>
                    <a:pt x="166844" y="65674"/>
                  </a:cubicBezTo>
                  <a:cubicBezTo>
                    <a:pt x="171608" y="78460"/>
                    <a:pt x="176256" y="91362"/>
                    <a:pt x="181019" y="104381"/>
                  </a:cubicBezTo>
                  <a:cubicBezTo>
                    <a:pt x="182878" y="79506"/>
                    <a:pt x="185318" y="54748"/>
                    <a:pt x="188572" y="29989"/>
                  </a:cubicBezTo>
                  <a:cubicBezTo>
                    <a:pt x="195891" y="43008"/>
                    <a:pt x="202746" y="56375"/>
                    <a:pt x="209253" y="69859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4" name="任意多边形: 形状 38"/>
            <p:cNvSpPr/>
            <p:nvPr/>
          </p:nvSpPr>
          <p:spPr>
            <a:xfrm>
              <a:off x="6711912" y="5206152"/>
              <a:ext cx="111656" cy="36033"/>
            </a:xfrm>
            <a:custGeom>
              <a:avLst/>
              <a:gdLst>
                <a:gd name="connsiteX0" fmla="*/ 0 w 111656"/>
                <a:gd name="connsiteY0" fmla="*/ 0 h 36033"/>
                <a:gd name="connsiteX1" fmla="*/ 111657 w 111656"/>
                <a:gd name="connsiteY1" fmla="*/ 36033 h 36033"/>
                <a:gd name="connsiteX2" fmla="*/ 0 w 111656"/>
                <a:gd name="connsiteY2" fmla="*/ 0 h 36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656" h="36033">
                  <a:moveTo>
                    <a:pt x="0" y="0"/>
                  </a:moveTo>
                  <a:cubicBezTo>
                    <a:pt x="38807" y="3022"/>
                    <a:pt x="84004" y="4301"/>
                    <a:pt x="111657" y="36033"/>
                  </a:cubicBezTo>
                  <a:cubicBezTo>
                    <a:pt x="72733" y="31152"/>
                    <a:pt x="29976" y="28478"/>
                    <a:pt x="0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5" name="任意多边形: 形状 39"/>
            <p:cNvSpPr/>
            <p:nvPr/>
          </p:nvSpPr>
          <p:spPr>
            <a:xfrm>
              <a:off x="6620472" y="5216031"/>
              <a:ext cx="282104" cy="347898"/>
            </a:xfrm>
            <a:custGeom>
              <a:avLst/>
              <a:gdLst>
                <a:gd name="connsiteX0" fmla="*/ 16731 w 282104"/>
                <a:gd name="connsiteY0" fmla="*/ 0 h 347898"/>
                <a:gd name="connsiteX1" fmla="*/ 134778 w 282104"/>
                <a:gd name="connsiteY1" fmla="*/ 35917 h 347898"/>
                <a:gd name="connsiteX2" fmla="*/ 191013 w 282104"/>
                <a:gd name="connsiteY2" fmla="*/ 140996 h 347898"/>
                <a:gd name="connsiteX3" fmla="*/ 227496 w 282104"/>
                <a:gd name="connsiteY3" fmla="*/ 121700 h 347898"/>
                <a:gd name="connsiteX4" fmla="*/ 261772 w 282104"/>
                <a:gd name="connsiteY4" fmla="*/ 276180 h 347898"/>
                <a:gd name="connsiteX5" fmla="*/ 282105 w 282104"/>
                <a:gd name="connsiteY5" fmla="*/ 279783 h 347898"/>
                <a:gd name="connsiteX6" fmla="*/ 273042 w 282104"/>
                <a:gd name="connsiteY6" fmla="*/ 342319 h 347898"/>
                <a:gd name="connsiteX7" fmla="*/ 227612 w 282104"/>
                <a:gd name="connsiteY7" fmla="*/ 347898 h 347898"/>
                <a:gd name="connsiteX8" fmla="*/ 199262 w 282104"/>
                <a:gd name="connsiteY8" fmla="*/ 187956 h 347898"/>
                <a:gd name="connsiteX9" fmla="*/ 157435 w 282104"/>
                <a:gd name="connsiteY9" fmla="*/ 129256 h 347898"/>
                <a:gd name="connsiteX10" fmla="*/ 148721 w 282104"/>
                <a:gd name="connsiteY10" fmla="*/ 203532 h 347898"/>
                <a:gd name="connsiteX11" fmla="*/ 81332 w 282104"/>
                <a:gd name="connsiteY11" fmla="*/ 262348 h 347898"/>
                <a:gd name="connsiteX12" fmla="*/ 65181 w 282104"/>
                <a:gd name="connsiteY12" fmla="*/ 210506 h 347898"/>
                <a:gd name="connsiteX13" fmla="*/ 53911 w 282104"/>
                <a:gd name="connsiteY13" fmla="*/ 293150 h 347898"/>
                <a:gd name="connsiteX14" fmla="*/ 32649 w 282104"/>
                <a:gd name="connsiteY14" fmla="*/ 323372 h 347898"/>
                <a:gd name="connsiteX15" fmla="*/ 16499 w 282104"/>
                <a:gd name="connsiteY15" fmla="*/ 291291 h 347898"/>
                <a:gd name="connsiteX16" fmla="*/ 58443 w 282104"/>
                <a:gd name="connsiteY16" fmla="*/ 72765 h 347898"/>
                <a:gd name="connsiteX17" fmla="*/ 41827 w 282104"/>
                <a:gd name="connsiteY17" fmla="*/ 62652 h 347898"/>
                <a:gd name="connsiteX18" fmla="*/ 0 w 282104"/>
                <a:gd name="connsiteY18" fmla="*/ 33941 h 347898"/>
                <a:gd name="connsiteX19" fmla="*/ 3253 w 282104"/>
                <a:gd name="connsiteY19" fmla="*/ 26851 h 347898"/>
                <a:gd name="connsiteX20" fmla="*/ 16731 w 282104"/>
                <a:gd name="connsiteY20" fmla="*/ 0 h 347898"/>
                <a:gd name="connsiteX21" fmla="*/ 75522 w 282104"/>
                <a:gd name="connsiteY21" fmla="*/ 35220 h 347898"/>
                <a:gd name="connsiteX22" fmla="*/ 111540 w 282104"/>
                <a:gd name="connsiteY22" fmla="*/ 135881 h 347898"/>
                <a:gd name="connsiteX23" fmla="*/ 75522 w 282104"/>
                <a:gd name="connsiteY23" fmla="*/ 35220 h 347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2104" h="347898">
                  <a:moveTo>
                    <a:pt x="16731" y="0"/>
                  </a:moveTo>
                  <a:cubicBezTo>
                    <a:pt x="56351" y="10229"/>
                    <a:pt x="99921" y="12670"/>
                    <a:pt x="134778" y="35917"/>
                  </a:cubicBezTo>
                  <a:cubicBezTo>
                    <a:pt x="158713" y="67767"/>
                    <a:pt x="172423" y="105892"/>
                    <a:pt x="191013" y="140996"/>
                  </a:cubicBezTo>
                  <a:cubicBezTo>
                    <a:pt x="203097" y="134487"/>
                    <a:pt x="215296" y="128094"/>
                    <a:pt x="227496" y="121700"/>
                  </a:cubicBezTo>
                  <a:cubicBezTo>
                    <a:pt x="273158" y="158897"/>
                    <a:pt x="250269" y="224919"/>
                    <a:pt x="261772" y="276180"/>
                  </a:cubicBezTo>
                  <a:cubicBezTo>
                    <a:pt x="266768" y="276994"/>
                    <a:pt x="276992" y="278854"/>
                    <a:pt x="282105" y="279783"/>
                  </a:cubicBezTo>
                  <a:cubicBezTo>
                    <a:pt x="278967" y="300473"/>
                    <a:pt x="276063" y="321396"/>
                    <a:pt x="273042" y="342319"/>
                  </a:cubicBezTo>
                  <a:cubicBezTo>
                    <a:pt x="257472" y="338832"/>
                    <a:pt x="242136" y="341970"/>
                    <a:pt x="227612" y="347898"/>
                  </a:cubicBezTo>
                  <a:cubicBezTo>
                    <a:pt x="226218" y="294081"/>
                    <a:pt x="238650" y="232010"/>
                    <a:pt x="199262" y="187956"/>
                  </a:cubicBezTo>
                  <a:cubicBezTo>
                    <a:pt x="185320" y="168428"/>
                    <a:pt x="171261" y="148900"/>
                    <a:pt x="157435" y="129256"/>
                  </a:cubicBezTo>
                  <a:cubicBezTo>
                    <a:pt x="154646" y="154014"/>
                    <a:pt x="151974" y="178773"/>
                    <a:pt x="148721" y="203532"/>
                  </a:cubicBezTo>
                  <a:cubicBezTo>
                    <a:pt x="116653" y="209925"/>
                    <a:pt x="101897" y="240495"/>
                    <a:pt x="81332" y="262348"/>
                  </a:cubicBezTo>
                  <a:cubicBezTo>
                    <a:pt x="75754" y="245028"/>
                    <a:pt x="70410" y="227709"/>
                    <a:pt x="65181" y="210506"/>
                  </a:cubicBezTo>
                  <a:cubicBezTo>
                    <a:pt x="62625" y="238054"/>
                    <a:pt x="60766" y="266067"/>
                    <a:pt x="53911" y="293150"/>
                  </a:cubicBezTo>
                  <a:cubicBezTo>
                    <a:pt x="48567" y="300706"/>
                    <a:pt x="37993" y="315817"/>
                    <a:pt x="32649" y="323372"/>
                  </a:cubicBezTo>
                  <a:cubicBezTo>
                    <a:pt x="27420" y="312562"/>
                    <a:pt x="21959" y="301868"/>
                    <a:pt x="16499" y="291291"/>
                  </a:cubicBezTo>
                  <a:cubicBezTo>
                    <a:pt x="53795" y="224454"/>
                    <a:pt x="59140" y="147622"/>
                    <a:pt x="58443" y="72765"/>
                  </a:cubicBezTo>
                  <a:cubicBezTo>
                    <a:pt x="54260" y="70207"/>
                    <a:pt x="46010" y="65209"/>
                    <a:pt x="41827" y="62652"/>
                  </a:cubicBezTo>
                  <a:cubicBezTo>
                    <a:pt x="27537" y="53469"/>
                    <a:pt x="13710" y="43705"/>
                    <a:pt x="0" y="33941"/>
                  </a:cubicBezTo>
                  <a:lnTo>
                    <a:pt x="3253" y="26851"/>
                  </a:lnTo>
                  <a:cubicBezTo>
                    <a:pt x="7552" y="17784"/>
                    <a:pt x="12083" y="8834"/>
                    <a:pt x="16731" y="0"/>
                  </a:cubicBezTo>
                  <a:moveTo>
                    <a:pt x="75522" y="35220"/>
                  </a:moveTo>
                  <a:cubicBezTo>
                    <a:pt x="84585" y="68348"/>
                    <a:pt x="71339" y="123095"/>
                    <a:pt x="111540" y="135881"/>
                  </a:cubicBezTo>
                  <a:cubicBezTo>
                    <a:pt x="111308" y="99267"/>
                    <a:pt x="114096" y="54051"/>
                    <a:pt x="75522" y="3522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6" name="任意多边形: 形状 40"/>
            <p:cNvSpPr/>
            <p:nvPr/>
          </p:nvSpPr>
          <p:spPr>
            <a:xfrm>
              <a:off x="7208151" y="5219983"/>
              <a:ext cx="218549" cy="184468"/>
            </a:xfrm>
            <a:custGeom>
              <a:avLst/>
              <a:gdLst>
                <a:gd name="connsiteX0" fmla="*/ 140239 w 218549"/>
                <a:gd name="connsiteY0" fmla="*/ 2906 h 184468"/>
                <a:gd name="connsiteX1" fmla="*/ 194383 w 218549"/>
                <a:gd name="connsiteY1" fmla="*/ 233 h 184468"/>
                <a:gd name="connsiteX2" fmla="*/ 202748 w 218549"/>
                <a:gd name="connsiteY2" fmla="*/ 0 h 184468"/>
                <a:gd name="connsiteX3" fmla="*/ 200076 w 218549"/>
                <a:gd name="connsiteY3" fmla="*/ 10694 h 184468"/>
                <a:gd name="connsiteX4" fmla="*/ 186482 w 218549"/>
                <a:gd name="connsiteY4" fmla="*/ 67418 h 184468"/>
                <a:gd name="connsiteX5" fmla="*/ 218550 w 218549"/>
                <a:gd name="connsiteY5" fmla="*/ 103567 h 184468"/>
                <a:gd name="connsiteX6" fmla="*/ 172888 w 218549"/>
                <a:gd name="connsiteY6" fmla="*/ 93688 h 184468"/>
                <a:gd name="connsiteX7" fmla="*/ 173817 w 218549"/>
                <a:gd name="connsiteY7" fmla="*/ 112634 h 184468"/>
                <a:gd name="connsiteX8" fmla="*/ 171377 w 218549"/>
                <a:gd name="connsiteY8" fmla="*/ 162965 h 184468"/>
                <a:gd name="connsiteX9" fmla="*/ 99108 w 218549"/>
                <a:gd name="connsiteY9" fmla="*/ 76019 h 184468"/>
                <a:gd name="connsiteX10" fmla="*/ 138961 w 218549"/>
                <a:gd name="connsiteY10" fmla="*/ 184469 h 184468"/>
                <a:gd name="connsiteX11" fmla="*/ 105266 w 218549"/>
                <a:gd name="connsiteY11" fmla="*/ 137974 h 184468"/>
                <a:gd name="connsiteX12" fmla="*/ 95739 w 218549"/>
                <a:gd name="connsiteY12" fmla="*/ 173891 h 184468"/>
                <a:gd name="connsiteX13" fmla="*/ 0 w 218549"/>
                <a:gd name="connsiteY13" fmla="*/ 18598 h 184468"/>
                <a:gd name="connsiteX14" fmla="*/ 76916 w 218549"/>
                <a:gd name="connsiteY14" fmla="*/ 31617 h 184468"/>
                <a:gd name="connsiteX15" fmla="*/ 140239 w 218549"/>
                <a:gd name="connsiteY15" fmla="*/ 2906 h 184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8549" h="184468">
                  <a:moveTo>
                    <a:pt x="140239" y="2906"/>
                  </a:moveTo>
                  <a:cubicBezTo>
                    <a:pt x="158248" y="1627"/>
                    <a:pt x="176257" y="930"/>
                    <a:pt x="194383" y="233"/>
                  </a:cubicBezTo>
                  <a:lnTo>
                    <a:pt x="202748" y="0"/>
                  </a:lnTo>
                  <a:lnTo>
                    <a:pt x="200076" y="10694"/>
                  </a:lnTo>
                  <a:cubicBezTo>
                    <a:pt x="195544" y="29524"/>
                    <a:pt x="191013" y="48355"/>
                    <a:pt x="186482" y="67418"/>
                  </a:cubicBezTo>
                  <a:cubicBezTo>
                    <a:pt x="196939" y="79507"/>
                    <a:pt x="207396" y="91711"/>
                    <a:pt x="218550" y="103567"/>
                  </a:cubicBezTo>
                  <a:cubicBezTo>
                    <a:pt x="203329" y="99848"/>
                    <a:pt x="188109" y="96826"/>
                    <a:pt x="172888" y="93688"/>
                  </a:cubicBezTo>
                  <a:cubicBezTo>
                    <a:pt x="173120" y="98453"/>
                    <a:pt x="173585" y="107868"/>
                    <a:pt x="173817" y="112634"/>
                  </a:cubicBezTo>
                  <a:cubicBezTo>
                    <a:pt x="173120" y="129372"/>
                    <a:pt x="172307" y="146110"/>
                    <a:pt x="171377" y="162965"/>
                  </a:cubicBezTo>
                  <a:cubicBezTo>
                    <a:pt x="153020" y="129837"/>
                    <a:pt x="139309" y="88108"/>
                    <a:pt x="99108" y="76019"/>
                  </a:cubicBezTo>
                  <a:cubicBezTo>
                    <a:pt x="110030" y="112867"/>
                    <a:pt x="124437" y="148784"/>
                    <a:pt x="138961" y="184469"/>
                  </a:cubicBezTo>
                  <a:cubicBezTo>
                    <a:pt x="127691" y="168893"/>
                    <a:pt x="116420" y="153433"/>
                    <a:pt x="105266" y="137974"/>
                  </a:cubicBezTo>
                  <a:cubicBezTo>
                    <a:pt x="102942" y="146924"/>
                    <a:pt x="98179" y="164825"/>
                    <a:pt x="95739" y="173891"/>
                  </a:cubicBezTo>
                  <a:cubicBezTo>
                    <a:pt x="58326" y="125653"/>
                    <a:pt x="30441" y="71254"/>
                    <a:pt x="0" y="18598"/>
                  </a:cubicBezTo>
                  <a:cubicBezTo>
                    <a:pt x="25445" y="23247"/>
                    <a:pt x="50774" y="31849"/>
                    <a:pt x="76916" y="31617"/>
                  </a:cubicBezTo>
                  <a:cubicBezTo>
                    <a:pt x="99341" y="25456"/>
                    <a:pt x="119093" y="12205"/>
                    <a:pt x="140239" y="2906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7" name="任意多边形: 形状 41"/>
            <p:cNvSpPr/>
            <p:nvPr/>
          </p:nvSpPr>
          <p:spPr>
            <a:xfrm>
              <a:off x="6185464" y="5229631"/>
              <a:ext cx="68318" cy="115423"/>
            </a:xfrm>
            <a:custGeom>
              <a:avLst/>
              <a:gdLst>
                <a:gd name="connsiteX0" fmla="*/ 0 w 68318"/>
                <a:gd name="connsiteY0" fmla="*/ 103219 h 115423"/>
                <a:gd name="connsiteX1" fmla="*/ 68319 w 68318"/>
                <a:gd name="connsiteY1" fmla="*/ 0 h 115423"/>
                <a:gd name="connsiteX2" fmla="*/ 16499 w 68318"/>
                <a:gd name="connsiteY2" fmla="*/ 115424 h 115423"/>
                <a:gd name="connsiteX3" fmla="*/ 0 w 68318"/>
                <a:gd name="connsiteY3" fmla="*/ 103219 h 11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18" h="115423">
                  <a:moveTo>
                    <a:pt x="0" y="103219"/>
                  </a:moveTo>
                  <a:cubicBezTo>
                    <a:pt x="10806" y="62071"/>
                    <a:pt x="35089" y="26386"/>
                    <a:pt x="68319" y="0"/>
                  </a:cubicBezTo>
                  <a:cubicBezTo>
                    <a:pt x="55422" y="40218"/>
                    <a:pt x="36715" y="78344"/>
                    <a:pt x="16499" y="115424"/>
                  </a:cubicBezTo>
                  <a:cubicBezTo>
                    <a:pt x="12316" y="112285"/>
                    <a:pt x="4067" y="106241"/>
                    <a:pt x="0" y="103219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138" name="图形 6"/>
            <p:cNvGrpSpPr/>
            <p:nvPr/>
          </p:nvGrpSpPr>
          <p:grpSpPr>
            <a:xfrm>
              <a:off x="6283758" y="5228934"/>
              <a:ext cx="230750" cy="317095"/>
              <a:chOff x="6283758" y="5228934"/>
              <a:chExt cx="230750" cy="317095"/>
            </a:xfrm>
            <a:grpFill/>
          </p:grpSpPr>
          <p:sp>
            <p:nvSpPr>
              <p:cNvPr id="139" name="任意多边形: 形状 43"/>
              <p:cNvSpPr/>
              <p:nvPr/>
            </p:nvSpPr>
            <p:spPr>
              <a:xfrm>
                <a:off x="6283758" y="5228934"/>
                <a:ext cx="57746" cy="250491"/>
              </a:xfrm>
              <a:custGeom>
                <a:avLst/>
                <a:gdLst>
                  <a:gd name="connsiteX0" fmla="*/ 57746 w 57746"/>
                  <a:gd name="connsiteY0" fmla="*/ 0 h 250491"/>
                  <a:gd name="connsiteX1" fmla="*/ 13595 w 57746"/>
                  <a:gd name="connsiteY1" fmla="*/ 155409 h 250491"/>
                  <a:gd name="connsiteX2" fmla="*/ 27189 w 57746"/>
                  <a:gd name="connsiteY2" fmla="*/ 221665 h 250491"/>
                  <a:gd name="connsiteX3" fmla="*/ 3370 w 57746"/>
                  <a:gd name="connsiteY3" fmla="*/ 250491 h 250491"/>
                  <a:gd name="connsiteX4" fmla="*/ 20798 w 57746"/>
                  <a:gd name="connsiteY4" fmla="*/ 72997 h 250491"/>
                  <a:gd name="connsiteX5" fmla="*/ 57746 w 57746"/>
                  <a:gd name="connsiteY5" fmla="*/ 0 h 250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746" h="250491">
                    <a:moveTo>
                      <a:pt x="57746" y="0"/>
                    </a:moveTo>
                    <a:cubicBezTo>
                      <a:pt x="49497" y="53585"/>
                      <a:pt x="26259" y="103102"/>
                      <a:pt x="13595" y="155409"/>
                    </a:cubicBezTo>
                    <a:cubicBezTo>
                      <a:pt x="5578" y="178657"/>
                      <a:pt x="19636" y="200509"/>
                      <a:pt x="27189" y="221665"/>
                    </a:cubicBezTo>
                    <a:cubicBezTo>
                      <a:pt x="19288" y="231312"/>
                      <a:pt x="11271" y="240844"/>
                      <a:pt x="3370" y="250491"/>
                    </a:cubicBezTo>
                    <a:cubicBezTo>
                      <a:pt x="-7319" y="190745"/>
                      <a:pt x="9876" y="131348"/>
                      <a:pt x="20798" y="72997"/>
                    </a:cubicBezTo>
                    <a:cubicBezTo>
                      <a:pt x="30907" y="47657"/>
                      <a:pt x="44617" y="23829"/>
                      <a:pt x="57746" y="0"/>
                    </a:cubicBezTo>
                    <a:close/>
                  </a:path>
                </a:pathLst>
              </a:custGeom>
              <a:grpFill/>
              <a:ln w="115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0" name="任意多边形: 形状 44"/>
              <p:cNvSpPr/>
              <p:nvPr/>
            </p:nvSpPr>
            <p:spPr>
              <a:xfrm>
                <a:off x="6437708" y="5241023"/>
                <a:ext cx="76800" cy="305006"/>
              </a:xfrm>
              <a:custGeom>
                <a:avLst/>
                <a:gdLst>
                  <a:gd name="connsiteX0" fmla="*/ 35670 w 76800"/>
                  <a:gd name="connsiteY0" fmla="*/ 160059 h 305006"/>
                  <a:gd name="connsiteX1" fmla="*/ 76800 w 76800"/>
                  <a:gd name="connsiteY1" fmla="*/ 0 h 305006"/>
                  <a:gd name="connsiteX2" fmla="*/ 75638 w 76800"/>
                  <a:gd name="connsiteY2" fmla="*/ 21969 h 305006"/>
                  <a:gd name="connsiteX3" fmla="*/ 15685 w 76800"/>
                  <a:gd name="connsiteY3" fmla="*/ 305007 h 305006"/>
                  <a:gd name="connsiteX4" fmla="*/ 0 w 76800"/>
                  <a:gd name="connsiteY4" fmla="*/ 145413 h 305006"/>
                  <a:gd name="connsiteX5" fmla="*/ 21727 w 76800"/>
                  <a:gd name="connsiteY5" fmla="*/ 154363 h 305006"/>
                  <a:gd name="connsiteX6" fmla="*/ 35670 w 76800"/>
                  <a:gd name="connsiteY6" fmla="*/ 160059 h 305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800" h="305006">
                    <a:moveTo>
                      <a:pt x="35670" y="160059"/>
                    </a:moveTo>
                    <a:cubicBezTo>
                      <a:pt x="36599" y="104614"/>
                      <a:pt x="42525" y="45914"/>
                      <a:pt x="76800" y="0"/>
                    </a:cubicBezTo>
                    <a:cubicBezTo>
                      <a:pt x="76452" y="5463"/>
                      <a:pt x="75871" y="16505"/>
                      <a:pt x="75638" y="21969"/>
                    </a:cubicBezTo>
                    <a:cubicBezTo>
                      <a:pt x="73199" y="119376"/>
                      <a:pt x="41363" y="212017"/>
                      <a:pt x="15685" y="305007"/>
                    </a:cubicBezTo>
                    <a:cubicBezTo>
                      <a:pt x="23819" y="251072"/>
                      <a:pt x="21611" y="196092"/>
                      <a:pt x="0" y="145413"/>
                    </a:cubicBezTo>
                    <a:cubicBezTo>
                      <a:pt x="5461" y="147621"/>
                      <a:pt x="16266" y="152038"/>
                      <a:pt x="21727" y="154363"/>
                    </a:cubicBezTo>
                    <a:cubicBezTo>
                      <a:pt x="25213" y="155758"/>
                      <a:pt x="32184" y="158664"/>
                      <a:pt x="35670" y="160059"/>
                    </a:cubicBezTo>
                    <a:close/>
                  </a:path>
                </a:pathLst>
              </a:custGeom>
              <a:grpFill/>
              <a:ln w="115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41" name="图形 6"/>
            <p:cNvGrpSpPr/>
            <p:nvPr/>
          </p:nvGrpSpPr>
          <p:grpSpPr>
            <a:xfrm>
              <a:off x="6194410" y="5241487"/>
              <a:ext cx="429328" cy="724623"/>
              <a:chOff x="6194410" y="5241487"/>
              <a:chExt cx="429328" cy="724623"/>
            </a:xfrm>
            <a:grpFill/>
          </p:grpSpPr>
          <p:sp>
            <p:nvSpPr>
              <p:cNvPr id="142" name="任意多边形: 形状 46"/>
              <p:cNvSpPr/>
              <p:nvPr/>
            </p:nvSpPr>
            <p:spPr>
              <a:xfrm>
                <a:off x="6194410" y="5241487"/>
                <a:ext cx="79472" cy="208181"/>
              </a:xfrm>
              <a:custGeom>
                <a:avLst/>
                <a:gdLst>
                  <a:gd name="connsiteX0" fmla="*/ 9644 w 79472"/>
                  <a:gd name="connsiteY0" fmla="*/ 169939 h 208181"/>
                  <a:gd name="connsiteX1" fmla="*/ 79473 w 79472"/>
                  <a:gd name="connsiteY1" fmla="*/ 0 h 208181"/>
                  <a:gd name="connsiteX2" fmla="*/ 67621 w 79472"/>
                  <a:gd name="connsiteY2" fmla="*/ 79506 h 208181"/>
                  <a:gd name="connsiteX3" fmla="*/ 59721 w 79472"/>
                  <a:gd name="connsiteY3" fmla="*/ 185864 h 208181"/>
                  <a:gd name="connsiteX4" fmla="*/ 41711 w 79472"/>
                  <a:gd name="connsiteY4" fmla="*/ 153085 h 208181"/>
                  <a:gd name="connsiteX5" fmla="*/ 0 w 79472"/>
                  <a:gd name="connsiteY5" fmla="*/ 208181 h 208181"/>
                  <a:gd name="connsiteX6" fmla="*/ 9644 w 79472"/>
                  <a:gd name="connsiteY6" fmla="*/ 169939 h 208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472" h="208181">
                    <a:moveTo>
                      <a:pt x="9644" y="169939"/>
                    </a:moveTo>
                    <a:cubicBezTo>
                      <a:pt x="31836" y="112750"/>
                      <a:pt x="46591" y="52307"/>
                      <a:pt x="79473" y="0"/>
                    </a:cubicBezTo>
                    <a:cubicBezTo>
                      <a:pt x="75755" y="26502"/>
                      <a:pt x="71339" y="52888"/>
                      <a:pt x="67621" y="79506"/>
                    </a:cubicBezTo>
                    <a:cubicBezTo>
                      <a:pt x="63206" y="114726"/>
                      <a:pt x="62044" y="150411"/>
                      <a:pt x="59721" y="185864"/>
                    </a:cubicBezTo>
                    <a:cubicBezTo>
                      <a:pt x="53911" y="174821"/>
                      <a:pt x="47869" y="163895"/>
                      <a:pt x="41711" y="153085"/>
                    </a:cubicBezTo>
                    <a:cubicBezTo>
                      <a:pt x="27885" y="171566"/>
                      <a:pt x="13943" y="189816"/>
                      <a:pt x="0" y="208181"/>
                    </a:cubicBezTo>
                    <a:cubicBezTo>
                      <a:pt x="3137" y="195395"/>
                      <a:pt x="6390" y="182609"/>
                      <a:pt x="9644" y="169939"/>
                    </a:cubicBezTo>
                    <a:close/>
                  </a:path>
                </a:pathLst>
              </a:custGeom>
              <a:grpFill/>
              <a:ln w="115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3" name="任意多边形: 形状 47"/>
              <p:cNvSpPr/>
              <p:nvPr/>
            </p:nvSpPr>
            <p:spPr>
              <a:xfrm>
                <a:off x="6578644" y="5725964"/>
                <a:ext cx="45095" cy="240146"/>
              </a:xfrm>
              <a:custGeom>
                <a:avLst/>
                <a:gdLst>
                  <a:gd name="connsiteX0" fmla="*/ 0 w 45095"/>
                  <a:gd name="connsiteY0" fmla="*/ 0 h 240146"/>
                  <a:gd name="connsiteX1" fmla="*/ 31487 w 45095"/>
                  <a:gd name="connsiteY1" fmla="*/ 41497 h 240146"/>
                  <a:gd name="connsiteX2" fmla="*/ 41944 w 45095"/>
                  <a:gd name="connsiteY2" fmla="*/ 240147 h 240146"/>
                  <a:gd name="connsiteX3" fmla="*/ 15685 w 45095"/>
                  <a:gd name="connsiteY3" fmla="*/ 201323 h 240146"/>
                  <a:gd name="connsiteX4" fmla="*/ 0 w 45095"/>
                  <a:gd name="connsiteY4" fmla="*/ 0 h 24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95" h="240146">
                    <a:moveTo>
                      <a:pt x="0" y="0"/>
                    </a:moveTo>
                    <a:cubicBezTo>
                      <a:pt x="11270" y="12786"/>
                      <a:pt x="27769" y="23597"/>
                      <a:pt x="31487" y="41497"/>
                    </a:cubicBezTo>
                    <a:cubicBezTo>
                      <a:pt x="45778" y="106590"/>
                      <a:pt x="47986" y="173891"/>
                      <a:pt x="41944" y="240147"/>
                    </a:cubicBezTo>
                    <a:cubicBezTo>
                      <a:pt x="32649" y="227593"/>
                      <a:pt x="22541" y="215388"/>
                      <a:pt x="15685" y="201323"/>
                    </a:cubicBezTo>
                    <a:cubicBezTo>
                      <a:pt x="14756" y="133906"/>
                      <a:pt x="5577" y="67069"/>
                      <a:pt x="0" y="0"/>
                    </a:cubicBezTo>
                    <a:close/>
                  </a:path>
                </a:pathLst>
              </a:custGeom>
              <a:grpFill/>
              <a:ln w="115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44" name="任意多边形: 形状 48"/>
            <p:cNvSpPr/>
            <p:nvPr/>
          </p:nvSpPr>
          <p:spPr>
            <a:xfrm>
              <a:off x="6494176" y="5249973"/>
              <a:ext cx="168123" cy="335111"/>
            </a:xfrm>
            <a:custGeom>
              <a:avLst/>
              <a:gdLst>
                <a:gd name="connsiteX0" fmla="*/ 60185 w 168123"/>
                <a:gd name="connsiteY0" fmla="*/ 157734 h 335111"/>
                <a:gd name="connsiteX1" fmla="*/ 126297 w 168123"/>
                <a:gd name="connsiteY1" fmla="*/ 0 h 335111"/>
                <a:gd name="connsiteX2" fmla="*/ 168124 w 168123"/>
                <a:gd name="connsiteY2" fmla="*/ 28711 h 335111"/>
                <a:gd name="connsiteX3" fmla="*/ 112005 w 168123"/>
                <a:gd name="connsiteY3" fmla="*/ 123095 h 335111"/>
                <a:gd name="connsiteX4" fmla="*/ 65530 w 168123"/>
                <a:gd name="connsiteY4" fmla="*/ 335112 h 335111"/>
                <a:gd name="connsiteX5" fmla="*/ 39969 w 168123"/>
                <a:gd name="connsiteY5" fmla="*/ 182609 h 335111"/>
                <a:gd name="connsiteX6" fmla="*/ 0 w 168123"/>
                <a:gd name="connsiteY6" fmla="*/ 233869 h 335111"/>
                <a:gd name="connsiteX7" fmla="*/ 69713 w 168123"/>
                <a:gd name="connsiteY7" fmla="*/ 27316 h 335111"/>
                <a:gd name="connsiteX8" fmla="*/ 60185 w 168123"/>
                <a:gd name="connsiteY8" fmla="*/ 157734 h 33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123" h="335111">
                  <a:moveTo>
                    <a:pt x="60185" y="157734"/>
                  </a:moveTo>
                  <a:cubicBezTo>
                    <a:pt x="86212" y="106822"/>
                    <a:pt x="100619" y="51028"/>
                    <a:pt x="126297" y="0"/>
                  </a:cubicBezTo>
                  <a:cubicBezTo>
                    <a:pt x="140007" y="9764"/>
                    <a:pt x="153833" y="19528"/>
                    <a:pt x="168124" y="28711"/>
                  </a:cubicBezTo>
                  <a:cubicBezTo>
                    <a:pt x="145583" y="57537"/>
                    <a:pt x="119325" y="85899"/>
                    <a:pt x="112005" y="123095"/>
                  </a:cubicBezTo>
                  <a:cubicBezTo>
                    <a:pt x="94112" y="193303"/>
                    <a:pt x="71804" y="262464"/>
                    <a:pt x="65530" y="335112"/>
                  </a:cubicBezTo>
                  <a:cubicBezTo>
                    <a:pt x="49380" y="285246"/>
                    <a:pt x="77497" y="224222"/>
                    <a:pt x="39969" y="182609"/>
                  </a:cubicBezTo>
                  <a:cubicBezTo>
                    <a:pt x="26607" y="199579"/>
                    <a:pt x="13245" y="216666"/>
                    <a:pt x="0" y="233869"/>
                  </a:cubicBezTo>
                  <a:cubicBezTo>
                    <a:pt x="11967" y="161570"/>
                    <a:pt x="43106" y="94966"/>
                    <a:pt x="69713" y="27316"/>
                  </a:cubicBezTo>
                  <a:cubicBezTo>
                    <a:pt x="65182" y="70672"/>
                    <a:pt x="60882" y="114029"/>
                    <a:pt x="60185" y="157734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5" name="任意多边形: 形状 49"/>
            <p:cNvSpPr/>
            <p:nvPr/>
          </p:nvSpPr>
          <p:spPr>
            <a:xfrm>
              <a:off x="6695994" y="5251251"/>
              <a:ext cx="36018" cy="100661"/>
            </a:xfrm>
            <a:custGeom>
              <a:avLst/>
              <a:gdLst>
                <a:gd name="connsiteX0" fmla="*/ 0 w 36018"/>
                <a:gd name="connsiteY0" fmla="*/ 0 h 100661"/>
                <a:gd name="connsiteX1" fmla="*/ 36018 w 36018"/>
                <a:gd name="connsiteY1" fmla="*/ 100662 h 100661"/>
                <a:gd name="connsiteX2" fmla="*/ 0 w 36018"/>
                <a:gd name="connsiteY2" fmla="*/ 0 h 100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018" h="100661">
                  <a:moveTo>
                    <a:pt x="0" y="0"/>
                  </a:moveTo>
                  <a:cubicBezTo>
                    <a:pt x="38574" y="18831"/>
                    <a:pt x="35786" y="64047"/>
                    <a:pt x="36018" y="100662"/>
                  </a:cubicBezTo>
                  <a:cubicBezTo>
                    <a:pt x="-4183" y="87875"/>
                    <a:pt x="9063" y="33128"/>
                    <a:pt x="0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6" name="任意多边形: 形状 50"/>
            <p:cNvSpPr/>
            <p:nvPr/>
          </p:nvSpPr>
          <p:spPr>
            <a:xfrm>
              <a:off x="6887349" y="5268803"/>
              <a:ext cx="329284" cy="298148"/>
            </a:xfrm>
            <a:custGeom>
              <a:avLst/>
              <a:gdLst>
                <a:gd name="connsiteX0" fmla="*/ 91215 w 329284"/>
                <a:gd name="connsiteY0" fmla="*/ 164127 h 298148"/>
                <a:gd name="connsiteX1" fmla="*/ 108527 w 329284"/>
                <a:gd name="connsiteY1" fmla="*/ 0 h 298148"/>
                <a:gd name="connsiteX2" fmla="*/ 155583 w 329284"/>
                <a:gd name="connsiteY2" fmla="*/ 23713 h 298148"/>
                <a:gd name="connsiteX3" fmla="*/ 178704 w 329284"/>
                <a:gd name="connsiteY3" fmla="*/ 201555 h 298148"/>
                <a:gd name="connsiteX4" fmla="*/ 219951 w 329284"/>
                <a:gd name="connsiteY4" fmla="*/ 54167 h 298148"/>
                <a:gd name="connsiteX5" fmla="*/ 258642 w 329284"/>
                <a:gd name="connsiteY5" fmla="*/ 185399 h 298148"/>
                <a:gd name="connsiteX6" fmla="*/ 238890 w 329284"/>
                <a:gd name="connsiteY6" fmla="*/ 22085 h 298148"/>
                <a:gd name="connsiteX7" fmla="*/ 275605 w 329284"/>
                <a:gd name="connsiteY7" fmla="*/ 39288 h 298148"/>
                <a:gd name="connsiteX8" fmla="*/ 315342 w 329284"/>
                <a:gd name="connsiteY8" fmla="*/ 187956 h 298148"/>
                <a:gd name="connsiteX9" fmla="*/ 329284 w 329284"/>
                <a:gd name="connsiteY9" fmla="*/ 222827 h 298148"/>
                <a:gd name="connsiteX10" fmla="*/ 301515 w 329284"/>
                <a:gd name="connsiteY10" fmla="*/ 285014 h 298148"/>
                <a:gd name="connsiteX11" fmla="*/ 283158 w 329284"/>
                <a:gd name="connsiteY11" fmla="*/ 217945 h 298148"/>
                <a:gd name="connsiteX12" fmla="*/ 230292 w 329284"/>
                <a:gd name="connsiteY12" fmla="*/ 206438 h 298148"/>
                <a:gd name="connsiteX13" fmla="*/ 213677 w 329284"/>
                <a:gd name="connsiteY13" fmla="*/ 294080 h 298148"/>
                <a:gd name="connsiteX14" fmla="*/ 200780 w 329284"/>
                <a:gd name="connsiteY14" fmla="*/ 213179 h 298148"/>
                <a:gd name="connsiteX15" fmla="*/ 171733 w 329284"/>
                <a:gd name="connsiteY15" fmla="*/ 298149 h 298148"/>
                <a:gd name="connsiteX16" fmla="*/ 157907 w 329284"/>
                <a:gd name="connsiteY16" fmla="*/ 245261 h 298148"/>
                <a:gd name="connsiteX17" fmla="*/ 152562 w 329284"/>
                <a:gd name="connsiteY17" fmla="*/ 202950 h 298148"/>
                <a:gd name="connsiteX18" fmla="*/ 108178 w 329284"/>
                <a:gd name="connsiteY18" fmla="*/ 192954 h 298148"/>
                <a:gd name="connsiteX19" fmla="*/ 66002 w 329284"/>
                <a:gd name="connsiteY19" fmla="*/ 220502 h 298148"/>
                <a:gd name="connsiteX20" fmla="*/ 52873 w 329284"/>
                <a:gd name="connsiteY20" fmla="*/ 148319 h 298148"/>
                <a:gd name="connsiteX21" fmla="*/ 15692 w 329284"/>
                <a:gd name="connsiteY21" fmla="*/ 196209 h 298148"/>
                <a:gd name="connsiteX22" fmla="*/ 240 w 329284"/>
                <a:gd name="connsiteY22" fmla="*/ 56956 h 298148"/>
                <a:gd name="connsiteX23" fmla="*/ 42416 w 329284"/>
                <a:gd name="connsiteY23" fmla="*/ 61141 h 298148"/>
                <a:gd name="connsiteX24" fmla="*/ 91215 w 329284"/>
                <a:gd name="connsiteY24" fmla="*/ 164127 h 29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9284" h="298148">
                  <a:moveTo>
                    <a:pt x="91215" y="164127"/>
                  </a:moveTo>
                  <a:cubicBezTo>
                    <a:pt x="82849" y="108449"/>
                    <a:pt x="84476" y="51842"/>
                    <a:pt x="108527" y="0"/>
                  </a:cubicBezTo>
                  <a:cubicBezTo>
                    <a:pt x="124328" y="7439"/>
                    <a:pt x="140827" y="14065"/>
                    <a:pt x="155583" y="23713"/>
                  </a:cubicBezTo>
                  <a:cubicBezTo>
                    <a:pt x="166621" y="82296"/>
                    <a:pt x="161276" y="143553"/>
                    <a:pt x="178704" y="201555"/>
                  </a:cubicBezTo>
                  <a:cubicBezTo>
                    <a:pt x="215188" y="160756"/>
                    <a:pt x="223785" y="106938"/>
                    <a:pt x="219951" y="54167"/>
                  </a:cubicBezTo>
                  <a:cubicBezTo>
                    <a:pt x="237960" y="96244"/>
                    <a:pt x="247604" y="141112"/>
                    <a:pt x="258642" y="185399"/>
                  </a:cubicBezTo>
                  <a:cubicBezTo>
                    <a:pt x="260501" y="130186"/>
                    <a:pt x="249811" y="75903"/>
                    <a:pt x="238890" y="22085"/>
                  </a:cubicBezTo>
                  <a:cubicBezTo>
                    <a:pt x="251090" y="27781"/>
                    <a:pt x="263289" y="33593"/>
                    <a:pt x="275605" y="39288"/>
                  </a:cubicBezTo>
                  <a:cubicBezTo>
                    <a:pt x="287108" y="89270"/>
                    <a:pt x="296519" y="140066"/>
                    <a:pt x="315342" y="187956"/>
                  </a:cubicBezTo>
                  <a:cubicBezTo>
                    <a:pt x="319873" y="199580"/>
                    <a:pt x="324521" y="211203"/>
                    <a:pt x="329284" y="222827"/>
                  </a:cubicBezTo>
                  <a:cubicBezTo>
                    <a:pt x="319757" y="243401"/>
                    <a:pt x="310346" y="264091"/>
                    <a:pt x="301515" y="285014"/>
                  </a:cubicBezTo>
                  <a:cubicBezTo>
                    <a:pt x="296403" y="262348"/>
                    <a:pt x="293498" y="238867"/>
                    <a:pt x="283158" y="217945"/>
                  </a:cubicBezTo>
                  <a:cubicBezTo>
                    <a:pt x="268402" y="206554"/>
                    <a:pt x="247720" y="209576"/>
                    <a:pt x="230292" y="206438"/>
                  </a:cubicBezTo>
                  <a:cubicBezTo>
                    <a:pt x="224831" y="235613"/>
                    <a:pt x="219486" y="264905"/>
                    <a:pt x="213677" y="294080"/>
                  </a:cubicBezTo>
                  <a:cubicBezTo>
                    <a:pt x="209378" y="266997"/>
                    <a:pt x="205428" y="240030"/>
                    <a:pt x="200780" y="213179"/>
                  </a:cubicBezTo>
                  <a:cubicBezTo>
                    <a:pt x="190788" y="241309"/>
                    <a:pt x="181260" y="269671"/>
                    <a:pt x="171733" y="298149"/>
                  </a:cubicBezTo>
                  <a:cubicBezTo>
                    <a:pt x="166970" y="280481"/>
                    <a:pt x="162206" y="262929"/>
                    <a:pt x="157907" y="245261"/>
                  </a:cubicBezTo>
                  <a:cubicBezTo>
                    <a:pt x="156048" y="231080"/>
                    <a:pt x="154305" y="217015"/>
                    <a:pt x="152562" y="202950"/>
                  </a:cubicBezTo>
                  <a:cubicBezTo>
                    <a:pt x="137806" y="199231"/>
                    <a:pt x="123283" y="194232"/>
                    <a:pt x="108178" y="192954"/>
                  </a:cubicBezTo>
                  <a:cubicBezTo>
                    <a:pt x="93074" y="200393"/>
                    <a:pt x="79829" y="210971"/>
                    <a:pt x="66002" y="220502"/>
                  </a:cubicBezTo>
                  <a:cubicBezTo>
                    <a:pt x="62633" y="196209"/>
                    <a:pt x="57753" y="172264"/>
                    <a:pt x="52873" y="148319"/>
                  </a:cubicBezTo>
                  <a:cubicBezTo>
                    <a:pt x="40557" y="164243"/>
                    <a:pt x="28125" y="180284"/>
                    <a:pt x="15692" y="196209"/>
                  </a:cubicBezTo>
                  <a:cubicBezTo>
                    <a:pt x="8954" y="150062"/>
                    <a:pt x="-1736" y="103800"/>
                    <a:pt x="240" y="56956"/>
                  </a:cubicBezTo>
                  <a:cubicBezTo>
                    <a:pt x="9070" y="40915"/>
                    <a:pt x="36025" y="44286"/>
                    <a:pt x="42416" y="61141"/>
                  </a:cubicBezTo>
                  <a:cubicBezTo>
                    <a:pt x="59960" y="94850"/>
                    <a:pt x="63910" y="135533"/>
                    <a:pt x="91215" y="164127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7" name="任意多边形: 形状 51"/>
            <p:cNvSpPr/>
            <p:nvPr/>
          </p:nvSpPr>
          <p:spPr>
            <a:xfrm>
              <a:off x="5739650" y="5290656"/>
              <a:ext cx="243994" cy="204810"/>
            </a:xfrm>
            <a:custGeom>
              <a:avLst/>
              <a:gdLst>
                <a:gd name="connsiteX0" fmla="*/ 211230 w 243994"/>
                <a:gd name="connsiteY0" fmla="*/ 0 h 204810"/>
                <a:gd name="connsiteX1" fmla="*/ 226567 w 243994"/>
                <a:gd name="connsiteY1" fmla="*/ 20458 h 204810"/>
                <a:gd name="connsiteX2" fmla="*/ 243995 w 243994"/>
                <a:gd name="connsiteY2" fmla="*/ 43473 h 204810"/>
                <a:gd name="connsiteX3" fmla="*/ 150347 w 243994"/>
                <a:gd name="connsiteY3" fmla="*/ 123444 h 204810"/>
                <a:gd name="connsiteX4" fmla="*/ 130014 w 243994"/>
                <a:gd name="connsiteY4" fmla="*/ 150992 h 204810"/>
                <a:gd name="connsiteX5" fmla="*/ 128272 w 243994"/>
                <a:gd name="connsiteY5" fmla="*/ 77879 h 204810"/>
                <a:gd name="connsiteX6" fmla="*/ 19403 w 243994"/>
                <a:gd name="connsiteY6" fmla="*/ 204810 h 204810"/>
                <a:gd name="connsiteX7" fmla="*/ 0 w 243994"/>
                <a:gd name="connsiteY7" fmla="*/ 184701 h 204810"/>
                <a:gd name="connsiteX8" fmla="*/ 25213 w 243994"/>
                <a:gd name="connsiteY8" fmla="*/ 161105 h 204810"/>
                <a:gd name="connsiteX9" fmla="*/ 106080 w 243994"/>
                <a:gd name="connsiteY9" fmla="*/ 61722 h 204810"/>
                <a:gd name="connsiteX10" fmla="*/ 110727 w 243994"/>
                <a:gd name="connsiteY10" fmla="*/ 57654 h 204810"/>
                <a:gd name="connsiteX11" fmla="*/ 151625 w 243994"/>
                <a:gd name="connsiteY11" fmla="*/ 48819 h 204810"/>
                <a:gd name="connsiteX12" fmla="*/ 157319 w 243994"/>
                <a:gd name="connsiteY12" fmla="*/ 81715 h 204810"/>
                <a:gd name="connsiteX13" fmla="*/ 211230 w 243994"/>
                <a:gd name="connsiteY13" fmla="*/ 0 h 20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3994" h="204810">
                  <a:moveTo>
                    <a:pt x="211230" y="0"/>
                  </a:moveTo>
                  <a:cubicBezTo>
                    <a:pt x="215064" y="5114"/>
                    <a:pt x="222733" y="15343"/>
                    <a:pt x="226567" y="20458"/>
                  </a:cubicBezTo>
                  <a:cubicBezTo>
                    <a:pt x="232376" y="28013"/>
                    <a:pt x="238186" y="35685"/>
                    <a:pt x="243995" y="43473"/>
                  </a:cubicBezTo>
                  <a:cubicBezTo>
                    <a:pt x="201122" y="53353"/>
                    <a:pt x="172307" y="87527"/>
                    <a:pt x="150347" y="123444"/>
                  </a:cubicBezTo>
                  <a:cubicBezTo>
                    <a:pt x="143492" y="132510"/>
                    <a:pt x="136753" y="141693"/>
                    <a:pt x="130014" y="150992"/>
                  </a:cubicBezTo>
                  <a:cubicBezTo>
                    <a:pt x="129433" y="126582"/>
                    <a:pt x="128969" y="102173"/>
                    <a:pt x="128272" y="77879"/>
                  </a:cubicBezTo>
                  <a:cubicBezTo>
                    <a:pt x="91440" y="119724"/>
                    <a:pt x="59721" y="165987"/>
                    <a:pt x="19403" y="204810"/>
                  </a:cubicBezTo>
                  <a:cubicBezTo>
                    <a:pt x="14524" y="199812"/>
                    <a:pt x="4880" y="189699"/>
                    <a:pt x="0" y="184701"/>
                  </a:cubicBezTo>
                  <a:cubicBezTo>
                    <a:pt x="8482" y="176913"/>
                    <a:pt x="16963" y="169009"/>
                    <a:pt x="25213" y="161105"/>
                  </a:cubicBezTo>
                  <a:cubicBezTo>
                    <a:pt x="57048" y="132162"/>
                    <a:pt x="82958" y="97756"/>
                    <a:pt x="106080" y="61722"/>
                  </a:cubicBezTo>
                  <a:lnTo>
                    <a:pt x="110727" y="57654"/>
                  </a:lnTo>
                  <a:cubicBezTo>
                    <a:pt x="124205" y="54283"/>
                    <a:pt x="137915" y="51609"/>
                    <a:pt x="151625" y="48819"/>
                  </a:cubicBezTo>
                  <a:cubicBezTo>
                    <a:pt x="153020" y="57073"/>
                    <a:pt x="155924" y="73462"/>
                    <a:pt x="157319" y="81715"/>
                  </a:cubicBezTo>
                  <a:cubicBezTo>
                    <a:pt x="168357" y="50331"/>
                    <a:pt x="185436" y="21504"/>
                    <a:pt x="211230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8" name="任意多边形: 形状 52"/>
            <p:cNvSpPr/>
            <p:nvPr/>
          </p:nvSpPr>
          <p:spPr>
            <a:xfrm>
              <a:off x="5673423" y="5301931"/>
              <a:ext cx="772534" cy="571538"/>
            </a:xfrm>
            <a:custGeom>
              <a:avLst/>
              <a:gdLst>
                <a:gd name="connsiteX0" fmla="*/ 588609 w 772534"/>
                <a:gd name="connsiteY0" fmla="*/ 19063 h 571538"/>
                <a:gd name="connsiteX1" fmla="*/ 631133 w 772534"/>
                <a:gd name="connsiteY1" fmla="*/ 0 h 571538"/>
                <a:gd name="connsiteX2" fmla="*/ 613705 w 772534"/>
                <a:gd name="connsiteY2" fmla="*/ 177494 h 571538"/>
                <a:gd name="connsiteX3" fmla="*/ 613589 w 772534"/>
                <a:gd name="connsiteY3" fmla="*/ 314073 h 571538"/>
                <a:gd name="connsiteX4" fmla="*/ 638105 w 772534"/>
                <a:gd name="connsiteY4" fmla="*/ 322210 h 571538"/>
                <a:gd name="connsiteX5" fmla="*/ 751272 w 772534"/>
                <a:gd name="connsiteY5" fmla="*/ 347084 h 571538"/>
                <a:gd name="connsiteX6" fmla="*/ 772534 w 772534"/>
                <a:gd name="connsiteY6" fmla="*/ 376957 h 571538"/>
                <a:gd name="connsiteX7" fmla="*/ 707585 w 772534"/>
                <a:gd name="connsiteY7" fmla="*/ 384164 h 571538"/>
                <a:gd name="connsiteX8" fmla="*/ 657741 w 772534"/>
                <a:gd name="connsiteY8" fmla="*/ 494938 h 571538"/>
                <a:gd name="connsiteX9" fmla="*/ 629158 w 772534"/>
                <a:gd name="connsiteY9" fmla="*/ 441585 h 571538"/>
                <a:gd name="connsiteX10" fmla="*/ 569089 w 772534"/>
                <a:gd name="connsiteY10" fmla="*/ 469250 h 571538"/>
                <a:gd name="connsiteX11" fmla="*/ 548872 w 772534"/>
                <a:gd name="connsiteY11" fmla="*/ 433914 h 571538"/>
                <a:gd name="connsiteX12" fmla="*/ 487176 w 772534"/>
                <a:gd name="connsiteY12" fmla="*/ 485174 h 571538"/>
                <a:gd name="connsiteX13" fmla="*/ 406193 w 772534"/>
                <a:gd name="connsiteY13" fmla="*/ 497379 h 571538"/>
                <a:gd name="connsiteX14" fmla="*/ 304994 w 772534"/>
                <a:gd name="connsiteY14" fmla="*/ 498658 h 571538"/>
                <a:gd name="connsiteX15" fmla="*/ 304994 w 772534"/>
                <a:gd name="connsiteY15" fmla="*/ 553406 h 571538"/>
                <a:gd name="connsiteX16" fmla="*/ 347751 w 772534"/>
                <a:gd name="connsiteY16" fmla="*/ 565843 h 571538"/>
                <a:gd name="connsiteX17" fmla="*/ 320447 w 772534"/>
                <a:gd name="connsiteY17" fmla="*/ 571539 h 571538"/>
                <a:gd name="connsiteX18" fmla="*/ 265141 w 772534"/>
                <a:gd name="connsiteY18" fmla="*/ 571539 h 571538"/>
                <a:gd name="connsiteX19" fmla="*/ 286984 w 772534"/>
                <a:gd name="connsiteY19" fmla="*/ 522138 h 571538"/>
                <a:gd name="connsiteX20" fmla="*/ 230401 w 772534"/>
                <a:gd name="connsiteY20" fmla="*/ 566773 h 571538"/>
                <a:gd name="connsiteX21" fmla="*/ 138496 w 772534"/>
                <a:gd name="connsiteY21" fmla="*/ 524928 h 571538"/>
                <a:gd name="connsiteX22" fmla="*/ 165103 w 772534"/>
                <a:gd name="connsiteY22" fmla="*/ 431938 h 571538"/>
                <a:gd name="connsiteX23" fmla="*/ 153136 w 772534"/>
                <a:gd name="connsiteY23" fmla="*/ 429845 h 571538"/>
                <a:gd name="connsiteX24" fmla="*/ 5461 w 772534"/>
                <a:gd name="connsiteY24" fmla="*/ 442864 h 571538"/>
                <a:gd name="connsiteX25" fmla="*/ 0 w 772534"/>
                <a:gd name="connsiteY25" fmla="*/ 449838 h 571538"/>
                <a:gd name="connsiteX26" fmla="*/ 1975 w 772534"/>
                <a:gd name="connsiteY26" fmla="*/ 421244 h 571538"/>
                <a:gd name="connsiteX27" fmla="*/ 148256 w 772534"/>
                <a:gd name="connsiteY27" fmla="*/ 419500 h 571538"/>
                <a:gd name="connsiteX28" fmla="*/ 162082 w 772534"/>
                <a:gd name="connsiteY28" fmla="*/ 338599 h 571538"/>
                <a:gd name="connsiteX29" fmla="*/ 91672 w 772534"/>
                <a:gd name="connsiteY29" fmla="*/ 298730 h 571538"/>
                <a:gd name="connsiteX30" fmla="*/ 29047 w 772534"/>
                <a:gd name="connsiteY30" fmla="*/ 227825 h 571538"/>
                <a:gd name="connsiteX31" fmla="*/ 66227 w 772534"/>
                <a:gd name="connsiteY31" fmla="*/ 173426 h 571538"/>
                <a:gd name="connsiteX32" fmla="*/ 85631 w 772534"/>
                <a:gd name="connsiteY32" fmla="*/ 193535 h 571538"/>
                <a:gd name="connsiteX33" fmla="*/ 194499 w 772534"/>
                <a:gd name="connsiteY33" fmla="*/ 66604 h 571538"/>
                <a:gd name="connsiteX34" fmla="*/ 196242 w 772534"/>
                <a:gd name="connsiteY34" fmla="*/ 139717 h 571538"/>
                <a:gd name="connsiteX35" fmla="*/ 216575 w 772534"/>
                <a:gd name="connsiteY35" fmla="*/ 112169 h 571538"/>
                <a:gd name="connsiteX36" fmla="*/ 252593 w 772534"/>
                <a:gd name="connsiteY36" fmla="*/ 93571 h 571538"/>
                <a:gd name="connsiteX37" fmla="*/ 273274 w 772534"/>
                <a:gd name="connsiteY37" fmla="*/ 123560 h 571538"/>
                <a:gd name="connsiteX38" fmla="*/ 235513 w 772534"/>
                <a:gd name="connsiteY38" fmla="*/ 184352 h 571538"/>
                <a:gd name="connsiteX39" fmla="*/ 300927 w 772534"/>
                <a:gd name="connsiteY39" fmla="*/ 189002 h 571538"/>
                <a:gd name="connsiteX40" fmla="*/ 336016 w 772534"/>
                <a:gd name="connsiteY40" fmla="*/ 172728 h 571538"/>
                <a:gd name="connsiteX41" fmla="*/ 287914 w 772534"/>
                <a:gd name="connsiteY41" fmla="*/ 257931 h 571538"/>
                <a:gd name="connsiteX42" fmla="*/ 310803 w 772534"/>
                <a:gd name="connsiteY42" fmla="*/ 262580 h 571538"/>
                <a:gd name="connsiteX43" fmla="*/ 304529 w 772534"/>
                <a:gd name="connsiteY43" fmla="*/ 299660 h 571538"/>
                <a:gd name="connsiteX44" fmla="*/ 386441 w 772534"/>
                <a:gd name="connsiteY44" fmla="*/ 208530 h 571538"/>
                <a:gd name="connsiteX45" fmla="*/ 442909 w 772534"/>
                <a:gd name="connsiteY45" fmla="*/ 161686 h 571538"/>
                <a:gd name="connsiteX46" fmla="*/ 443257 w 772534"/>
                <a:gd name="connsiteY46" fmla="*/ 209111 h 571538"/>
                <a:gd name="connsiteX47" fmla="*/ 439656 w 772534"/>
                <a:gd name="connsiteY47" fmla="*/ 337205 h 571538"/>
                <a:gd name="connsiteX48" fmla="*/ 492753 w 772534"/>
                <a:gd name="connsiteY48" fmla="*/ 283503 h 571538"/>
                <a:gd name="connsiteX49" fmla="*/ 453714 w 772534"/>
                <a:gd name="connsiteY49" fmla="*/ 296754 h 571538"/>
                <a:gd name="connsiteX50" fmla="*/ 463590 w 772534"/>
                <a:gd name="connsiteY50" fmla="*/ 213179 h 571538"/>
                <a:gd name="connsiteX51" fmla="*/ 514829 w 772534"/>
                <a:gd name="connsiteY51" fmla="*/ 93339 h 571538"/>
                <a:gd name="connsiteX52" fmla="*/ 530631 w 772534"/>
                <a:gd name="connsiteY52" fmla="*/ 109495 h 571538"/>
                <a:gd name="connsiteX53" fmla="*/ 520987 w 772534"/>
                <a:gd name="connsiteY53" fmla="*/ 147738 h 571538"/>
                <a:gd name="connsiteX54" fmla="*/ 562699 w 772534"/>
                <a:gd name="connsiteY54" fmla="*/ 92641 h 571538"/>
                <a:gd name="connsiteX55" fmla="*/ 580708 w 772534"/>
                <a:gd name="connsiteY55" fmla="*/ 125420 h 571538"/>
                <a:gd name="connsiteX56" fmla="*/ 588609 w 772534"/>
                <a:gd name="connsiteY56" fmla="*/ 19063 h 571538"/>
                <a:gd name="connsiteX57" fmla="*/ 524589 w 772534"/>
                <a:gd name="connsiteY57" fmla="*/ 325697 h 571538"/>
                <a:gd name="connsiteX58" fmla="*/ 581870 w 772534"/>
                <a:gd name="connsiteY58" fmla="*/ 180284 h 571538"/>
                <a:gd name="connsiteX59" fmla="*/ 524589 w 772534"/>
                <a:gd name="connsiteY59" fmla="*/ 325697 h 57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772534" h="571538">
                  <a:moveTo>
                    <a:pt x="588609" y="19063"/>
                  </a:moveTo>
                  <a:cubicBezTo>
                    <a:pt x="602784" y="12553"/>
                    <a:pt x="616959" y="6277"/>
                    <a:pt x="631133" y="0"/>
                  </a:cubicBezTo>
                  <a:cubicBezTo>
                    <a:pt x="620212" y="58351"/>
                    <a:pt x="603016" y="117748"/>
                    <a:pt x="613705" y="177494"/>
                  </a:cubicBezTo>
                  <a:cubicBezTo>
                    <a:pt x="619515" y="222827"/>
                    <a:pt x="617075" y="268624"/>
                    <a:pt x="613589" y="314073"/>
                  </a:cubicBezTo>
                  <a:cubicBezTo>
                    <a:pt x="619747" y="316165"/>
                    <a:pt x="631947" y="320234"/>
                    <a:pt x="638105" y="322210"/>
                  </a:cubicBezTo>
                  <a:cubicBezTo>
                    <a:pt x="674123" y="336972"/>
                    <a:pt x="712233" y="345690"/>
                    <a:pt x="751272" y="347084"/>
                  </a:cubicBezTo>
                  <a:cubicBezTo>
                    <a:pt x="756501" y="354524"/>
                    <a:pt x="767190" y="369518"/>
                    <a:pt x="772534" y="376957"/>
                  </a:cubicBezTo>
                  <a:cubicBezTo>
                    <a:pt x="751040" y="381142"/>
                    <a:pt x="728848" y="379166"/>
                    <a:pt x="707585" y="384164"/>
                  </a:cubicBezTo>
                  <a:cubicBezTo>
                    <a:pt x="675401" y="411596"/>
                    <a:pt x="670057" y="456812"/>
                    <a:pt x="657741" y="494938"/>
                  </a:cubicBezTo>
                  <a:cubicBezTo>
                    <a:pt x="648329" y="477038"/>
                    <a:pt x="638686" y="459254"/>
                    <a:pt x="629158" y="441585"/>
                  </a:cubicBezTo>
                  <a:cubicBezTo>
                    <a:pt x="609058" y="450768"/>
                    <a:pt x="589073" y="459951"/>
                    <a:pt x="569089" y="469250"/>
                  </a:cubicBezTo>
                  <a:cubicBezTo>
                    <a:pt x="562234" y="457394"/>
                    <a:pt x="555611" y="445654"/>
                    <a:pt x="548872" y="433914"/>
                  </a:cubicBezTo>
                  <a:cubicBezTo>
                    <a:pt x="529004" y="451698"/>
                    <a:pt x="510414" y="471575"/>
                    <a:pt x="487176" y="485174"/>
                  </a:cubicBezTo>
                  <a:cubicBezTo>
                    <a:pt x="461499" y="495171"/>
                    <a:pt x="433265" y="495752"/>
                    <a:pt x="406193" y="497379"/>
                  </a:cubicBezTo>
                  <a:cubicBezTo>
                    <a:pt x="372383" y="496101"/>
                    <a:pt x="338688" y="495520"/>
                    <a:pt x="304994" y="498658"/>
                  </a:cubicBezTo>
                  <a:cubicBezTo>
                    <a:pt x="304994" y="516791"/>
                    <a:pt x="305110" y="535040"/>
                    <a:pt x="304994" y="553406"/>
                  </a:cubicBezTo>
                  <a:cubicBezTo>
                    <a:pt x="319285" y="557358"/>
                    <a:pt x="333576" y="561542"/>
                    <a:pt x="347751" y="565843"/>
                  </a:cubicBezTo>
                  <a:cubicBezTo>
                    <a:pt x="340896" y="567238"/>
                    <a:pt x="327185" y="570144"/>
                    <a:pt x="320447" y="571539"/>
                  </a:cubicBezTo>
                  <a:cubicBezTo>
                    <a:pt x="301973" y="571539"/>
                    <a:pt x="283615" y="571539"/>
                    <a:pt x="265141" y="571539"/>
                  </a:cubicBezTo>
                  <a:cubicBezTo>
                    <a:pt x="272345" y="555033"/>
                    <a:pt x="279781" y="538527"/>
                    <a:pt x="286984" y="522138"/>
                  </a:cubicBezTo>
                  <a:cubicBezTo>
                    <a:pt x="267930" y="536784"/>
                    <a:pt x="249107" y="551778"/>
                    <a:pt x="230401" y="566773"/>
                  </a:cubicBezTo>
                  <a:cubicBezTo>
                    <a:pt x="199379" y="553638"/>
                    <a:pt x="168356" y="540387"/>
                    <a:pt x="138496" y="524928"/>
                  </a:cubicBezTo>
                  <a:cubicBezTo>
                    <a:pt x="155460" y="496798"/>
                    <a:pt x="161734" y="464135"/>
                    <a:pt x="165103" y="431938"/>
                  </a:cubicBezTo>
                  <a:lnTo>
                    <a:pt x="153136" y="429845"/>
                  </a:lnTo>
                  <a:cubicBezTo>
                    <a:pt x="104104" y="423685"/>
                    <a:pt x="50309" y="417059"/>
                    <a:pt x="5461" y="442864"/>
                  </a:cubicBezTo>
                  <a:lnTo>
                    <a:pt x="0" y="449838"/>
                  </a:lnTo>
                  <a:cubicBezTo>
                    <a:pt x="465" y="442748"/>
                    <a:pt x="1394" y="428450"/>
                    <a:pt x="1975" y="421244"/>
                  </a:cubicBezTo>
                  <a:cubicBezTo>
                    <a:pt x="50658" y="419965"/>
                    <a:pt x="99573" y="423104"/>
                    <a:pt x="148256" y="419500"/>
                  </a:cubicBezTo>
                  <a:cubicBezTo>
                    <a:pt x="173236" y="403227"/>
                    <a:pt x="169053" y="363590"/>
                    <a:pt x="162082" y="338599"/>
                  </a:cubicBezTo>
                  <a:cubicBezTo>
                    <a:pt x="153136" y="307215"/>
                    <a:pt x="113399" y="315235"/>
                    <a:pt x="91672" y="298730"/>
                  </a:cubicBezTo>
                  <a:cubicBezTo>
                    <a:pt x="66924" y="278737"/>
                    <a:pt x="50077" y="251189"/>
                    <a:pt x="29047" y="227825"/>
                  </a:cubicBezTo>
                  <a:cubicBezTo>
                    <a:pt x="40085" y="208762"/>
                    <a:pt x="52285" y="190397"/>
                    <a:pt x="66227" y="173426"/>
                  </a:cubicBezTo>
                  <a:cubicBezTo>
                    <a:pt x="71107" y="178424"/>
                    <a:pt x="80751" y="188537"/>
                    <a:pt x="85631" y="193535"/>
                  </a:cubicBezTo>
                  <a:cubicBezTo>
                    <a:pt x="125948" y="154712"/>
                    <a:pt x="157667" y="108449"/>
                    <a:pt x="194499" y="66604"/>
                  </a:cubicBezTo>
                  <a:cubicBezTo>
                    <a:pt x="195196" y="90898"/>
                    <a:pt x="195661" y="115307"/>
                    <a:pt x="196242" y="139717"/>
                  </a:cubicBezTo>
                  <a:cubicBezTo>
                    <a:pt x="202981" y="130418"/>
                    <a:pt x="209719" y="121235"/>
                    <a:pt x="216575" y="112169"/>
                  </a:cubicBezTo>
                  <a:cubicBezTo>
                    <a:pt x="228426" y="105660"/>
                    <a:pt x="240509" y="99615"/>
                    <a:pt x="252593" y="93571"/>
                  </a:cubicBezTo>
                  <a:cubicBezTo>
                    <a:pt x="259448" y="103451"/>
                    <a:pt x="266419" y="113564"/>
                    <a:pt x="273274" y="123560"/>
                  </a:cubicBezTo>
                  <a:cubicBezTo>
                    <a:pt x="259913" y="143320"/>
                    <a:pt x="247364" y="163662"/>
                    <a:pt x="235513" y="184352"/>
                  </a:cubicBezTo>
                  <a:cubicBezTo>
                    <a:pt x="255730" y="199347"/>
                    <a:pt x="279200" y="203299"/>
                    <a:pt x="300927" y="189002"/>
                  </a:cubicBezTo>
                  <a:cubicBezTo>
                    <a:pt x="312662" y="183539"/>
                    <a:pt x="324397" y="178192"/>
                    <a:pt x="336016" y="172728"/>
                  </a:cubicBezTo>
                  <a:cubicBezTo>
                    <a:pt x="320098" y="201207"/>
                    <a:pt x="304064" y="229569"/>
                    <a:pt x="287914" y="257931"/>
                  </a:cubicBezTo>
                  <a:cubicBezTo>
                    <a:pt x="293607" y="259093"/>
                    <a:pt x="305110" y="261418"/>
                    <a:pt x="310803" y="262580"/>
                  </a:cubicBezTo>
                  <a:cubicBezTo>
                    <a:pt x="308595" y="274901"/>
                    <a:pt x="306504" y="287222"/>
                    <a:pt x="304529" y="299660"/>
                  </a:cubicBezTo>
                  <a:cubicBezTo>
                    <a:pt x="328347" y="266648"/>
                    <a:pt x="347983" y="226895"/>
                    <a:pt x="386441" y="208530"/>
                  </a:cubicBezTo>
                  <a:cubicBezTo>
                    <a:pt x="408982" y="197836"/>
                    <a:pt x="427340" y="180865"/>
                    <a:pt x="442909" y="161686"/>
                  </a:cubicBezTo>
                  <a:cubicBezTo>
                    <a:pt x="443141" y="177378"/>
                    <a:pt x="443257" y="193186"/>
                    <a:pt x="443257" y="209111"/>
                  </a:cubicBezTo>
                  <a:cubicBezTo>
                    <a:pt x="428037" y="250608"/>
                    <a:pt x="427340" y="294778"/>
                    <a:pt x="439656" y="337205"/>
                  </a:cubicBezTo>
                  <a:cubicBezTo>
                    <a:pt x="457781" y="319653"/>
                    <a:pt x="475442" y="301752"/>
                    <a:pt x="492753" y="283503"/>
                  </a:cubicBezTo>
                  <a:cubicBezTo>
                    <a:pt x="479740" y="287804"/>
                    <a:pt x="466727" y="292220"/>
                    <a:pt x="453714" y="296754"/>
                  </a:cubicBezTo>
                  <a:cubicBezTo>
                    <a:pt x="456619" y="268857"/>
                    <a:pt x="459524" y="240844"/>
                    <a:pt x="463590" y="213179"/>
                  </a:cubicBezTo>
                  <a:cubicBezTo>
                    <a:pt x="513086" y="197836"/>
                    <a:pt x="501584" y="133091"/>
                    <a:pt x="514829" y="93339"/>
                  </a:cubicBezTo>
                  <a:cubicBezTo>
                    <a:pt x="518780" y="97407"/>
                    <a:pt x="526681" y="105427"/>
                    <a:pt x="530631" y="109495"/>
                  </a:cubicBezTo>
                  <a:cubicBezTo>
                    <a:pt x="527378" y="122166"/>
                    <a:pt x="524124" y="134951"/>
                    <a:pt x="520987" y="147738"/>
                  </a:cubicBezTo>
                  <a:cubicBezTo>
                    <a:pt x="534930" y="129372"/>
                    <a:pt x="548872" y="111123"/>
                    <a:pt x="562699" y="92641"/>
                  </a:cubicBezTo>
                  <a:cubicBezTo>
                    <a:pt x="568857" y="103451"/>
                    <a:pt x="574899" y="114377"/>
                    <a:pt x="580708" y="125420"/>
                  </a:cubicBezTo>
                  <a:cubicBezTo>
                    <a:pt x="583032" y="89968"/>
                    <a:pt x="584194" y="54283"/>
                    <a:pt x="588609" y="19063"/>
                  </a:cubicBezTo>
                  <a:moveTo>
                    <a:pt x="524589" y="325697"/>
                  </a:moveTo>
                  <a:cubicBezTo>
                    <a:pt x="561421" y="287339"/>
                    <a:pt x="576990" y="232126"/>
                    <a:pt x="581870" y="180284"/>
                  </a:cubicBezTo>
                  <a:cubicBezTo>
                    <a:pt x="547130" y="220618"/>
                    <a:pt x="537486" y="275482"/>
                    <a:pt x="524589" y="325697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9" name="任意多边形: 形状 53"/>
            <p:cNvSpPr/>
            <p:nvPr/>
          </p:nvSpPr>
          <p:spPr>
            <a:xfrm>
              <a:off x="7381039" y="5313671"/>
              <a:ext cx="145583" cy="127163"/>
            </a:xfrm>
            <a:custGeom>
              <a:avLst/>
              <a:gdLst>
                <a:gd name="connsiteX0" fmla="*/ 0 w 145583"/>
                <a:gd name="connsiteY0" fmla="*/ 0 h 127163"/>
                <a:gd name="connsiteX1" fmla="*/ 45662 w 145583"/>
                <a:gd name="connsiteY1" fmla="*/ 9880 h 127163"/>
                <a:gd name="connsiteX2" fmla="*/ 145584 w 145583"/>
                <a:gd name="connsiteY2" fmla="*/ 96012 h 127163"/>
                <a:gd name="connsiteX3" fmla="*/ 88884 w 145583"/>
                <a:gd name="connsiteY3" fmla="*/ 70207 h 127163"/>
                <a:gd name="connsiteX4" fmla="*/ 107939 w 145583"/>
                <a:gd name="connsiteY4" fmla="*/ 111704 h 127163"/>
                <a:gd name="connsiteX5" fmla="*/ 56584 w 145583"/>
                <a:gd name="connsiteY5" fmla="*/ 127163 h 127163"/>
                <a:gd name="connsiteX6" fmla="*/ 929 w 145583"/>
                <a:gd name="connsiteY6" fmla="*/ 18946 h 127163"/>
                <a:gd name="connsiteX7" fmla="*/ 0 w 145583"/>
                <a:gd name="connsiteY7" fmla="*/ 0 h 12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583" h="127163">
                  <a:moveTo>
                    <a:pt x="0" y="0"/>
                  </a:moveTo>
                  <a:cubicBezTo>
                    <a:pt x="15221" y="3138"/>
                    <a:pt x="30441" y="6161"/>
                    <a:pt x="45662" y="9880"/>
                  </a:cubicBezTo>
                  <a:cubicBezTo>
                    <a:pt x="87838" y="26502"/>
                    <a:pt x="126064" y="53702"/>
                    <a:pt x="145584" y="96012"/>
                  </a:cubicBezTo>
                  <a:cubicBezTo>
                    <a:pt x="126413" y="88108"/>
                    <a:pt x="107590" y="79274"/>
                    <a:pt x="88884" y="70207"/>
                  </a:cubicBezTo>
                  <a:cubicBezTo>
                    <a:pt x="95274" y="83923"/>
                    <a:pt x="101548" y="97872"/>
                    <a:pt x="107939" y="111704"/>
                  </a:cubicBezTo>
                  <a:cubicBezTo>
                    <a:pt x="90743" y="116818"/>
                    <a:pt x="73663" y="121933"/>
                    <a:pt x="56584" y="127163"/>
                  </a:cubicBezTo>
                  <a:cubicBezTo>
                    <a:pt x="38575" y="90781"/>
                    <a:pt x="20333" y="54515"/>
                    <a:pt x="929" y="18946"/>
                  </a:cubicBezTo>
                  <a:cubicBezTo>
                    <a:pt x="697" y="14181"/>
                    <a:pt x="232" y="4765"/>
                    <a:pt x="0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150" name="图形 6"/>
            <p:cNvGrpSpPr/>
            <p:nvPr/>
          </p:nvGrpSpPr>
          <p:grpSpPr>
            <a:xfrm>
              <a:off x="5889998" y="5322389"/>
              <a:ext cx="687368" cy="572235"/>
              <a:chOff x="5889998" y="5322389"/>
              <a:chExt cx="687368" cy="572235"/>
            </a:xfrm>
            <a:grpFill/>
          </p:grpSpPr>
          <p:sp>
            <p:nvSpPr>
              <p:cNvPr id="151" name="任意多边形: 形状 55"/>
              <p:cNvSpPr/>
              <p:nvPr/>
            </p:nvSpPr>
            <p:spPr>
              <a:xfrm>
                <a:off x="5889998" y="5322389"/>
                <a:ext cx="128620" cy="103102"/>
              </a:xfrm>
              <a:custGeom>
                <a:avLst/>
                <a:gdLst>
                  <a:gd name="connsiteX0" fmla="*/ 93648 w 128620"/>
                  <a:gd name="connsiteY0" fmla="*/ 11740 h 103102"/>
                  <a:gd name="connsiteX1" fmla="*/ 128620 w 128620"/>
                  <a:gd name="connsiteY1" fmla="*/ 0 h 103102"/>
                  <a:gd name="connsiteX2" fmla="*/ 56700 w 128620"/>
                  <a:gd name="connsiteY2" fmla="*/ 103102 h 103102"/>
                  <a:gd name="connsiteX3" fmla="*/ 36018 w 128620"/>
                  <a:gd name="connsiteY3" fmla="*/ 73113 h 103102"/>
                  <a:gd name="connsiteX4" fmla="*/ 0 w 128620"/>
                  <a:gd name="connsiteY4" fmla="*/ 91711 h 103102"/>
                  <a:gd name="connsiteX5" fmla="*/ 93648 w 128620"/>
                  <a:gd name="connsiteY5" fmla="*/ 11740 h 103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620" h="103102">
                    <a:moveTo>
                      <a:pt x="93648" y="11740"/>
                    </a:moveTo>
                    <a:cubicBezTo>
                      <a:pt x="105266" y="7671"/>
                      <a:pt x="116885" y="3719"/>
                      <a:pt x="128620" y="0"/>
                    </a:cubicBezTo>
                    <a:cubicBezTo>
                      <a:pt x="103640" y="33592"/>
                      <a:pt x="80054" y="68231"/>
                      <a:pt x="56700" y="103102"/>
                    </a:cubicBezTo>
                    <a:cubicBezTo>
                      <a:pt x="49845" y="93106"/>
                      <a:pt x="42873" y="82993"/>
                      <a:pt x="36018" y="73113"/>
                    </a:cubicBezTo>
                    <a:cubicBezTo>
                      <a:pt x="23935" y="79158"/>
                      <a:pt x="11851" y="85202"/>
                      <a:pt x="0" y="91711"/>
                    </a:cubicBezTo>
                    <a:cubicBezTo>
                      <a:pt x="21960" y="55794"/>
                      <a:pt x="50774" y="21620"/>
                      <a:pt x="93648" y="11740"/>
                    </a:cubicBezTo>
                    <a:close/>
                  </a:path>
                </a:pathLst>
              </a:custGeom>
              <a:grpFill/>
              <a:ln w="115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2" name="任意多边形: 形状 56"/>
              <p:cNvSpPr/>
              <p:nvPr/>
            </p:nvSpPr>
            <p:spPr>
              <a:xfrm>
                <a:off x="6505562" y="5824185"/>
                <a:ext cx="71804" cy="70439"/>
              </a:xfrm>
              <a:custGeom>
                <a:avLst/>
                <a:gdLst>
                  <a:gd name="connsiteX0" fmla="*/ 0 w 71804"/>
                  <a:gd name="connsiteY0" fmla="*/ 70440 h 70439"/>
                  <a:gd name="connsiteX1" fmla="*/ 71804 w 71804"/>
                  <a:gd name="connsiteY1" fmla="*/ 0 h 70439"/>
                  <a:gd name="connsiteX2" fmla="*/ 0 w 71804"/>
                  <a:gd name="connsiteY2" fmla="*/ 70440 h 7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804" h="70439">
                    <a:moveTo>
                      <a:pt x="0" y="70440"/>
                    </a:moveTo>
                    <a:cubicBezTo>
                      <a:pt x="12432" y="37312"/>
                      <a:pt x="40317" y="14065"/>
                      <a:pt x="71804" y="0"/>
                    </a:cubicBezTo>
                    <a:cubicBezTo>
                      <a:pt x="57165" y="31384"/>
                      <a:pt x="31603" y="56375"/>
                      <a:pt x="0" y="70440"/>
                    </a:cubicBezTo>
                    <a:close/>
                  </a:path>
                </a:pathLst>
              </a:custGeom>
              <a:grpFill/>
              <a:ln w="115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53" name="任意多边形: 形状 57"/>
            <p:cNvSpPr/>
            <p:nvPr/>
          </p:nvSpPr>
          <p:spPr>
            <a:xfrm>
              <a:off x="5971445" y="5322505"/>
              <a:ext cx="98635" cy="112401"/>
            </a:xfrm>
            <a:custGeom>
              <a:avLst/>
              <a:gdLst>
                <a:gd name="connsiteX0" fmla="*/ 0 w 98635"/>
                <a:gd name="connsiteY0" fmla="*/ 112402 h 112401"/>
                <a:gd name="connsiteX1" fmla="*/ 97947 w 98635"/>
                <a:gd name="connsiteY1" fmla="*/ 0 h 112401"/>
                <a:gd name="connsiteX2" fmla="*/ 68667 w 98635"/>
                <a:gd name="connsiteY2" fmla="*/ 102754 h 112401"/>
                <a:gd name="connsiteX3" fmla="*/ 52982 w 98635"/>
                <a:gd name="connsiteY3" fmla="*/ 112053 h 112401"/>
                <a:gd name="connsiteX4" fmla="*/ 81216 w 98635"/>
                <a:gd name="connsiteY4" fmla="*/ 42659 h 112401"/>
                <a:gd name="connsiteX5" fmla="*/ 0 w 98635"/>
                <a:gd name="connsiteY5" fmla="*/ 112402 h 11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635" h="112401">
                  <a:moveTo>
                    <a:pt x="0" y="112402"/>
                  </a:moveTo>
                  <a:cubicBezTo>
                    <a:pt x="21960" y="66836"/>
                    <a:pt x="58443" y="30570"/>
                    <a:pt x="97947" y="0"/>
                  </a:cubicBezTo>
                  <a:cubicBezTo>
                    <a:pt x="101200" y="36963"/>
                    <a:pt x="93183" y="73927"/>
                    <a:pt x="68667" y="102754"/>
                  </a:cubicBezTo>
                  <a:cubicBezTo>
                    <a:pt x="64717" y="105079"/>
                    <a:pt x="56816" y="109728"/>
                    <a:pt x="52982" y="112053"/>
                  </a:cubicBezTo>
                  <a:cubicBezTo>
                    <a:pt x="61812" y="88689"/>
                    <a:pt x="71456" y="65558"/>
                    <a:pt x="81216" y="42659"/>
                  </a:cubicBezTo>
                  <a:cubicBezTo>
                    <a:pt x="55654" y="67650"/>
                    <a:pt x="28234" y="90549"/>
                    <a:pt x="0" y="112402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4" name="任意多边形: 形状 58"/>
            <p:cNvSpPr/>
            <p:nvPr/>
          </p:nvSpPr>
          <p:spPr>
            <a:xfrm>
              <a:off x="5961337" y="5335988"/>
              <a:ext cx="213088" cy="265602"/>
            </a:xfrm>
            <a:custGeom>
              <a:avLst/>
              <a:gdLst>
                <a:gd name="connsiteX0" fmla="*/ 78775 w 213088"/>
                <a:gd name="connsiteY0" fmla="*/ 89270 h 265602"/>
                <a:gd name="connsiteX1" fmla="*/ 213089 w 213088"/>
                <a:gd name="connsiteY1" fmla="*/ 0 h 265602"/>
                <a:gd name="connsiteX2" fmla="*/ 172074 w 213088"/>
                <a:gd name="connsiteY2" fmla="*/ 88689 h 265602"/>
                <a:gd name="connsiteX3" fmla="*/ 155343 w 213088"/>
                <a:gd name="connsiteY3" fmla="*/ 175053 h 265602"/>
                <a:gd name="connsiteX4" fmla="*/ 154995 w 213088"/>
                <a:gd name="connsiteY4" fmla="*/ 127629 h 265602"/>
                <a:gd name="connsiteX5" fmla="*/ 98527 w 213088"/>
                <a:gd name="connsiteY5" fmla="*/ 174472 h 265602"/>
                <a:gd name="connsiteX6" fmla="*/ 16615 w 213088"/>
                <a:gd name="connsiteY6" fmla="*/ 265602 h 265602"/>
                <a:gd name="connsiteX7" fmla="*/ 22889 w 213088"/>
                <a:gd name="connsiteY7" fmla="*/ 228523 h 265602"/>
                <a:gd name="connsiteX8" fmla="*/ 0 w 213088"/>
                <a:gd name="connsiteY8" fmla="*/ 223873 h 265602"/>
                <a:gd name="connsiteX9" fmla="*/ 48102 w 213088"/>
                <a:gd name="connsiteY9" fmla="*/ 138671 h 265602"/>
                <a:gd name="connsiteX10" fmla="*/ 13013 w 213088"/>
                <a:gd name="connsiteY10" fmla="*/ 154945 h 265602"/>
                <a:gd name="connsiteX11" fmla="*/ 10108 w 213088"/>
                <a:gd name="connsiteY11" fmla="*/ 98918 h 265602"/>
                <a:gd name="connsiteX12" fmla="*/ 91324 w 213088"/>
                <a:gd name="connsiteY12" fmla="*/ 29176 h 265602"/>
                <a:gd name="connsiteX13" fmla="*/ 63090 w 213088"/>
                <a:gd name="connsiteY13" fmla="*/ 98569 h 265602"/>
                <a:gd name="connsiteX14" fmla="*/ 78775 w 213088"/>
                <a:gd name="connsiteY14" fmla="*/ 89270 h 265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3088" h="265602">
                  <a:moveTo>
                    <a:pt x="78775" y="89270"/>
                  </a:moveTo>
                  <a:cubicBezTo>
                    <a:pt x="126296" y="63582"/>
                    <a:pt x="167892" y="28943"/>
                    <a:pt x="213089" y="0"/>
                  </a:cubicBezTo>
                  <a:cubicBezTo>
                    <a:pt x="201005" y="30222"/>
                    <a:pt x="183809" y="58235"/>
                    <a:pt x="172074" y="88689"/>
                  </a:cubicBezTo>
                  <a:cubicBezTo>
                    <a:pt x="164987" y="117167"/>
                    <a:pt x="164406" y="146924"/>
                    <a:pt x="155343" y="175053"/>
                  </a:cubicBezTo>
                  <a:cubicBezTo>
                    <a:pt x="155343" y="159129"/>
                    <a:pt x="155227" y="143321"/>
                    <a:pt x="154995" y="127629"/>
                  </a:cubicBezTo>
                  <a:cubicBezTo>
                    <a:pt x="139426" y="146808"/>
                    <a:pt x="121068" y="163778"/>
                    <a:pt x="98527" y="174472"/>
                  </a:cubicBezTo>
                  <a:cubicBezTo>
                    <a:pt x="60069" y="192838"/>
                    <a:pt x="40433" y="232591"/>
                    <a:pt x="16615" y="265602"/>
                  </a:cubicBezTo>
                  <a:cubicBezTo>
                    <a:pt x="18590" y="253165"/>
                    <a:pt x="20681" y="240844"/>
                    <a:pt x="22889" y="228523"/>
                  </a:cubicBezTo>
                  <a:cubicBezTo>
                    <a:pt x="17196" y="227360"/>
                    <a:pt x="5693" y="225036"/>
                    <a:pt x="0" y="223873"/>
                  </a:cubicBezTo>
                  <a:cubicBezTo>
                    <a:pt x="16150" y="195511"/>
                    <a:pt x="32184" y="167149"/>
                    <a:pt x="48102" y="138671"/>
                  </a:cubicBezTo>
                  <a:cubicBezTo>
                    <a:pt x="36483" y="144134"/>
                    <a:pt x="24748" y="149481"/>
                    <a:pt x="13013" y="154945"/>
                  </a:cubicBezTo>
                  <a:cubicBezTo>
                    <a:pt x="11735" y="136579"/>
                    <a:pt x="349" y="116354"/>
                    <a:pt x="10108" y="98918"/>
                  </a:cubicBezTo>
                  <a:cubicBezTo>
                    <a:pt x="38342" y="77065"/>
                    <a:pt x="65762" y="54167"/>
                    <a:pt x="91324" y="29176"/>
                  </a:cubicBezTo>
                  <a:cubicBezTo>
                    <a:pt x="81564" y="52074"/>
                    <a:pt x="71920" y="75206"/>
                    <a:pt x="63090" y="98569"/>
                  </a:cubicBezTo>
                  <a:cubicBezTo>
                    <a:pt x="66924" y="96244"/>
                    <a:pt x="74825" y="91595"/>
                    <a:pt x="78775" y="8927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5" name="任意多边形: 形状 59"/>
            <p:cNvSpPr/>
            <p:nvPr/>
          </p:nvSpPr>
          <p:spPr>
            <a:xfrm>
              <a:off x="5764863" y="5352378"/>
              <a:ext cx="80866" cy="99382"/>
            </a:xfrm>
            <a:custGeom>
              <a:avLst/>
              <a:gdLst>
                <a:gd name="connsiteX0" fmla="*/ 0 w 80866"/>
                <a:gd name="connsiteY0" fmla="*/ 99383 h 99382"/>
                <a:gd name="connsiteX1" fmla="*/ 80867 w 80866"/>
                <a:gd name="connsiteY1" fmla="*/ 0 h 99382"/>
                <a:gd name="connsiteX2" fmla="*/ 0 w 80866"/>
                <a:gd name="connsiteY2" fmla="*/ 99383 h 9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866" h="99382">
                  <a:moveTo>
                    <a:pt x="0" y="99383"/>
                  </a:moveTo>
                  <a:cubicBezTo>
                    <a:pt x="18822" y="60792"/>
                    <a:pt x="42873" y="22201"/>
                    <a:pt x="80867" y="0"/>
                  </a:cubicBezTo>
                  <a:cubicBezTo>
                    <a:pt x="57745" y="36034"/>
                    <a:pt x="31836" y="70440"/>
                    <a:pt x="0" y="99383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6" name="任意多边形: 形状 60"/>
            <p:cNvSpPr/>
            <p:nvPr/>
          </p:nvSpPr>
          <p:spPr>
            <a:xfrm>
              <a:off x="6674383" y="5345287"/>
              <a:ext cx="145351" cy="240262"/>
            </a:xfrm>
            <a:custGeom>
              <a:avLst/>
              <a:gdLst>
                <a:gd name="connsiteX0" fmla="*/ 103524 w 145351"/>
                <a:gd name="connsiteY0" fmla="*/ 0 h 240262"/>
                <a:gd name="connsiteX1" fmla="*/ 145351 w 145351"/>
                <a:gd name="connsiteY1" fmla="*/ 58700 h 240262"/>
                <a:gd name="connsiteX2" fmla="*/ 129550 w 145351"/>
                <a:gd name="connsiteY2" fmla="*/ 240263 h 240262"/>
                <a:gd name="connsiteX3" fmla="*/ 98528 w 145351"/>
                <a:gd name="connsiteY3" fmla="*/ 120306 h 240262"/>
                <a:gd name="connsiteX4" fmla="*/ 80286 w 145351"/>
                <a:gd name="connsiteY4" fmla="*/ 155526 h 240262"/>
                <a:gd name="connsiteX5" fmla="*/ 71920 w 145351"/>
                <a:gd name="connsiteY5" fmla="*/ 90782 h 240262"/>
                <a:gd name="connsiteX6" fmla="*/ 43454 w 145351"/>
                <a:gd name="connsiteY6" fmla="*/ 226314 h 240262"/>
                <a:gd name="connsiteX7" fmla="*/ 54841 w 145351"/>
                <a:gd name="connsiteY7" fmla="*/ 146575 h 240262"/>
                <a:gd name="connsiteX8" fmla="*/ 0 w 145351"/>
                <a:gd name="connsiteY8" fmla="*/ 163895 h 240262"/>
                <a:gd name="connsiteX9" fmla="*/ 11270 w 145351"/>
                <a:gd name="connsiteY9" fmla="*/ 81250 h 240262"/>
                <a:gd name="connsiteX10" fmla="*/ 27421 w 145351"/>
                <a:gd name="connsiteY10" fmla="*/ 133092 h 240262"/>
                <a:gd name="connsiteX11" fmla="*/ 94810 w 145351"/>
                <a:gd name="connsiteY11" fmla="*/ 74276 h 240262"/>
                <a:gd name="connsiteX12" fmla="*/ 103524 w 145351"/>
                <a:gd name="connsiteY12" fmla="*/ 0 h 240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351" h="240262">
                  <a:moveTo>
                    <a:pt x="103524" y="0"/>
                  </a:moveTo>
                  <a:cubicBezTo>
                    <a:pt x="117350" y="19644"/>
                    <a:pt x="131409" y="39172"/>
                    <a:pt x="145351" y="58700"/>
                  </a:cubicBezTo>
                  <a:cubicBezTo>
                    <a:pt x="138845" y="119143"/>
                    <a:pt x="126296" y="179122"/>
                    <a:pt x="129550" y="240263"/>
                  </a:cubicBezTo>
                  <a:cubicBezTo>
                    <a:pt x="94112" y="214807"/>
                    <a:pt x="109914" y="158897"/>
                    <a:pt x="98528" y="120306"/>
                  </a:cubicBezTo>
                  <a:cubicBezTo>
                    <a:pt x="92370" y="132046"/>
                    <a:pt x="86212" y="143669"/>
                    <a:pt x="80286" y="155526"/>
                  </a:cubicBezTo>
                  <a:cubicBezTo>
                    <a:pt x="77730" y="133906"/>
                    <a:pt x="75057" y="112285"/>
                    <a:pt x="71920" y="90782"/>
                  </a:cubicBezTo>
                  <a:cubicBezTo>
                    <a:pt x="59605" y="135184"/>
                    <a:pt x="81332" y="191676"/>
                    <a:pt x="43454" y="226314"/>
                  </a:cubicBezTo>
                  <a:cubicBezTo>
                    <a:pt x="43571" y="199231"/>
                    <a:pt x="46940" y="172380"/>
                    <a:pt x="54841" y="146575"/>
                  </a:cubicBezTo>
                  <a:cubicBezTo>
                    <a:pt x="38690" y="160175"/>
                    <a:pt x="15685" y="147854"/>
                    <a:pt x="0" y="163895"/>
                  </a:cubicBezTo>
                  <a:cubicBezTo>
                    <a:pt x="6855" y="136812"/>
                    <a:pt x="8714" y="108798"/>
                    <a:pt x="11270" y="81250"/>
                  </a:cubicBezTo>
                  <a:cubicBezTo>
                    <a:pt x="16499" y="98453"/>
                    <a:pt x="21843" y="115773"/>
                    <a:pt x="27421" y="133092"/>
                  </a:cubicBezTo>
                  <a:cubicBezTo>
                    <a:pt x="47986" y="111239"/>
                    <a:pt x="62741" y="80669"/>
                    <a:pt x="94810" y="74276"/>
                  </a:cubicBezTo>
                  <a:cubicBezTo>
                    <a:pt x="98063" y="49517"/>
                    <a:pt x="100735" y="24759"/>
                    <a:pt x="103524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7" name="任意多边形: 形状 61"/>
            <p:cNvSpPr/>
            <p:nvPr/>
          </p:nvSpPr>
          <p:spPr>
            <a:xfrm>
              <a:off x="7202690" y="5357027"/>
              <a:ext cx="89232" cy="205507"/>
            </a:xfrm>
            <a:custGeom>
              <a:avLst/>
              <a:gdLst>
                <a:gd name="connsiteX0" fmla="*/ 56235 w 89232"/>
                <a:gd name="connsiteY0" fmla="*/ 0 h 205507"/>
                <a:gd name="connsiteX1" fmla="*/ 89232 w 89232"/>
                <a:gd name="connsiteY1" fmla="*/ 164127 h 205507"/>
                <a:gd name="connsiteX2" fmla="*/ 78892 w 89232"/>
                <a:gd name="connsiteY2" fmla="*/ 205507 h 205507"/>
                <a:gd name="connsiteX3" fmla="*/ 44268 w 89232"/>
                <a:gd name="connsiteY3" fmla="*/ 92641 h 205507"/>
                <a:gd name="connsiteX4" fmla="*/ 41944 w 89232"/>
                <a:gd name="connsiteY4" fmla="*/ 140996 h 205507"/>
                <a:gd name="connsiteX5" fmla="*/ 13943 w 89232"/>
                <a:gd name="connsiteY5" fmla="*/ 134603 h 205507"/>
                <a:gd name="connsiteX6" fmla="*/ 0 w 89232"/>
                <a:gd name="connsiteY6" fmla="*/ 99732 h 205507"/>
                <a:gd name="connsiteX7" fmla="*/ 56235 w 89232"/>
                <a:gd name="connsiteY7" fmla="*/ 0 h 205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32" h="205507">
                  <a:moveTo>
                    <a:pt x="56235" y="0"/>
                  </a:moveTo>
                  <a:cubicBezTo>
                    <a:pt x="73082" y="53353"/>
                    <a:pt x="85863" y="108217"/>
                    <a:pt x="89232" y="164127"/>
                  </a:cubicBezTo>
                  <a:cubicBezTo>
                    <a:pt x="85747" y="177843"/>
                    <a:pt x="82261" y="191675"/>
                    <a:pt x="78892" y="205507"/>
                  </a:cubicBezTo>
                  <a:cubicBezTo>
                    <a:pt x="68667" y="167498"/>
                    <a:pt x="58791" y="129256"/>
                    <a:pt x="44268" y="92641"/>
                  </a:cubicBezTo>
                  <a:cubicBezTo>
                    <a:pt x="43222" y="108682"/>
                    <a:pt x="42525" y="124839"/>
                    <a:pt x="41944" y="140996"/>
                  </a:cubicBezTo>
                  <a:cubicBezTo>
                    <a:pt x="32533" y="138787"/>
                    <a:pt x="23238" y="136695"/>
                    <a:pt x="13943" y="134603"/>
                  </a:cubicBezTo>
                  <a:cubicBezTo>
                    <a:pt x="9179" y="122979"/>
                    <a:pt x="4532" y="111356"/>
                    <a:pt x="0" y="99732"/>
                  </a:cubicBezTo>
                  <a:cubicBezTo>
                    <a:pt x="20101" y="67301"/>
                    <a:pt x="38575" y="33825"/>
                    <a:pt x="56235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8" name="任意多边形: 形状 62"/>
            <p:cNvSpPr/>
            <p:nvPr/>
          </p:nvSpPr>
          <p:spPr>
            <a:xfrm>
              <a:off x="7437623" y="5383878"/>
              <a:ext cx="101432" cy="75670"/>
            </a:xfrm>
            <a:custGeom>
              <a:avLst/>
              <a:gdLst>
                <a:gd name="connsiteX0" fmla="*/ 32300 w 101432"/>
                <a:gd name="connsiteY0" fmla="*/ 0 h 75670"/>
                <a:gd name="connsiteX1" fmla="*/ 89000 w 101432"/>
                <a:gd name="connsiteY1" fmla="*/ 25805 h 75670"/>
                <a:gd name="connsiteX2" fmla="*/ 101432 w 101432"/>
                <a:gd name="connsiteY2" fmla="*/ 45681 h 75670"/>
                <a:gd name="connsiteX3" fmla="*/ 15337 w 101432"/>
                <a:gd name="connsiteY3" fmla="*/ 75671 h 75670"/>
                <a:gd name="connsiteX4" fmla="*/ 0 w 101432"/>
                <a:gd name="connsiteY4" fmla="*/ 56956 h 75670"/>
                <a:gd name="connsiteX5" fmla="*/ 51355 w 101432"/>
                <a:gd name="connsiteY5" fmla="*/ 41497 h 75670"/>
                <a:gd name="connsiteX6" fmla="*/ 32300 w 101432"/>
                <a:gd name="connsiteY6" fmla="*/ 0 h 7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432" h="75670">
                  <a:moveTo>
                    <a:pt x="32300" y="0"/>
                  </a:moveTo>
                  <a:cubicBezTo>
                    <a:pt x="51006" y="9066"/>
                    <a:pt x="69829" y="17901"/>
                    <a:pt x="89000" y="25805"/>
                  </a:cubicBezTo>
                  <a:cubicBezTo>
                    <a:pt x="93067" y="32314"/>
                    <a:pt x="97249" y="39056"/>
                    <a:pt x="101432" y="45681"/>
                  </a:cubicBezTo>
                  <a:cubicBezTo>
                    <a:pt x="72618" y="55445"/>
                    <a:pt x="44848" y="68115"/>
                    <a:pt x="15337" y="75671"/>
                  </a:cubicBezTo>
                  <a:cubicBezTo>
                    <a:pt x="11503" y="71021"/>
                    <a:pt x="3834" y="61606"/>
                    <a:pt x="0" y="56956"/>
                  </a:cubicBezTo>
                  <a:cubicBezTo>
                    <a:pt x="17080" y="51726"/>
                    <a:pt x="34159" y="46611"/>
                    <a:pt x="51355" y="41497"/>
                  </a:cubicBezTo>
                  <a:cubicBezTo>
                    <a:pt x="44965" y="27665"/>
                    <a:pt x="38690" y="13716"/>
                    <a:pt x="32300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9" name="任意多边形: 形状 63"/>
            <p:cNvSpPr/>
            <p:nvPr/>
          </p:nvSpPr>
          <p:spPr>
            <a:xfrm>
              <a:off x="6586528" y="5426770"/>
              <a:ext cx="40158" cy="170055"/>
            </a:xfrm>
            <a:custGeom>
              <a:avLst/>
              <a:gdLst>
                <a:gd name="connsiteX0" fmla="*/ 37895 w 40158"/>
                <a:gd name="connsiteY0" fmla="*/ 0 h 170055"/>
                <a:gd name="connsiteX1" fmla="*/ 33131 w 40158"/>
                <a:gd name="connsiteY1" fmla="*/ 115075 h 170055"/>
                <a:gd name="connsiteX2" fmla="*/ 6989 w 40158"/>
                <a:gd name="connsiteY2" fmla="*/ 170055 h 170055"/>
                <a:gd name="connsiteX3" fmla="*/ 250 w 40158"/>
                <a:gd name="connsiteY3" fmla="*/ 91827 h 170055"/>
                <a:gd name="connsiteX4" fmla="*/ 37895 w 40158"/>
                <a:gd name="connsiteY4" fmla="*/ 0 h 17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58" h="170055">
                  <a:moveTo>
                    <a:pt x="37895" y="0"/>
                  </a:moveTo>
                  <a:cubicBezTo>
                    <a:pt x="42077" y="38359"/>
                    <a:pt x="40451" y="77182"/>
                    <a:pt x="33131" y="115075"/>
                  </a:cubicBezTo>
                  <a:cubicBezTo>
                    <a:pt x="29181" y="135300"/>
                    <a:pt x="20583" y="154363"/>
                    <a:pt x="6989" y="170055"/>
                  </a:cubicBezTo>
                  <a:cubicBezTo>
                    <a:pt x="2806" y="144134"/>
                    <a:pt x="-1028" y="118097"/>
                    <a:pt x="250" y="91827"/>
                  </a:cubicBezTo>
                  <a:cubicBezTo>
                    <a:pt x="8499" y="59630"/>
                    <a:pt x="23255" y="29641"/>
                    <a:pt x="37895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0" name="任意多边形: 形状 64"/>
            <p:cNvSpPr/>
            <p:nvPr/>
          </p:nvSpPr>
          <p:spPr>
            <a:xfrm>
              <a:off x="6953351" y="5461757"/>
              <a:ext cx="91904" cy="133440"/>
            </a:xfrm>
            <a:custGeom>
              <a:avLst/>
              <a:gdLst>
                <a:gd name="connsiteX0" fmla="*/ 0 w 91904"/>
                <a:gd name="connsiteY0" fmla="*/ 27548 h 133440"/>
                <a:gd name="connsiteX1" fmla="*/ 42176 w 91904"/>
                <a:gd name="connsiteY1" fmla="*/ 0 h 133440"/>
                <a:gd name="connsiteX2" fmla="*/ 86560 w 91904"/>
                <a:gd name="connsiteY2" fmla="*/ 9996 h 133440"/>
                <a:gd name="connsiteX3" fmla="*/ 91905 w 91904"/>
                <a:gd name="connsiteY3" fmla="*/ 52307 h 133440"/>
                <a:gd name="connsiteX4" fmla="*/ 77033 w 91904"/>
                <a:gd name="connsiteY4" fmla="*/ 101940 h 133440"/>
                <a:gd name="connsiteX5" fmla="*/ 27653 w 91904"/>
                <a:gd name="connsiteY5" fmla="*/ 51028 h 133440"/>
                <a:gd name="connsiteX6" fmla="*/ 2788 w 91904"/>
                <a:gd name="connsiteY6" fmla="*/ 133440 h 133440"/>
                <a:gd name="connsiteX7" fmla="*/ 0 w 91904"/>
                <a:gd name="connsiteY7" fmla="*/ 27548 h 13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904" h="133440">
                  <a:moveTo>
                    <a:pt x="0" y="27548"/>
                  </a:moveTo>
                  <a:cubicBezTo>
                    <a:pt x="13826" y="18017"/>
                    <a:pt x="27072" y="7439"/>
                    <a:pt x="42176" y="0"/>
                  </a:cubicBezTo>
                  <a:cubicBezTo>
                    <a:pt x="57281" y="1278"/>
                    <a:pt x="71804" y="6277"/>
                    <a:pt x="86560" y="9996"/>
                  </a:cubicBezTo>
                  <a:cubicBezTo>
                    <a:pt x="88303" y="24061"/>
                    <a:pt x="90046" y="38126"/>
                    <a:pt x="91905" y="52307"/>
                  </a:cubicBezTo>
                  <a:cubicBezTo>
                    <a:pt x="87141" y="68812"/>
                    <a:pt x="81912" y="85318"/>
                    <a:pt x="77033" y="101940"/>
                  </a:cubicBezTo>
                  <a:cubicBezTo>
                    <a:pt x="66692" y="79623"/>
                    <a:pt x="50309" y="61141"/>
                    <a:pt x="27653" y="51028"/>
                  </a:cubicBezTo>
                  <a:cubicBezTo>
                    <a:pt x="20681" y="78925"/>
                    <a:pt x="12781" y="106589"/>
                    <a:pt x="2788" y="133440"/>
                  </a:cubicBezTo>
                  <a:cubicBezTo>
                    <a:pt x="232" y="98220"/>
                    <a:pt x="1278" y="62884"/>
                    <a:pt x="0" y="27548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1" name="任意多边形: 形状 65"/>
            <p:cNvSpPr/>
            <p:nvPr/>
          </p:nvSpPr>
          <p:spPr>
            <a:xfrm>
              <a:off x="7279026" y="5483932"/>
              <a:ext cx="319517" cy="214717"/>
            </a:xfrm>
            <a:custGeom>
              <a:avLst/>
              <a:gdLst>
                <a:gd name="connsiteX0" fmla="*/ 160107 w 319517"/>
                <a:gd name="connsiteY0" fmla="*/ 2700 h 214717"/>
                <a:gd name="connsiteX1" fmla="*/ 215296 w 319517"/>
                <a:gd name="connsiteY1" fmla="*/ 3281 h 214717"/>
                <a:gd name="connsiteX2" fmla="*/ 214251 w 319517"/>
                <a:gd name="connsiteY2" fmla="*/ 61400 h 214717"/>
                <a:gd name="connsiteX3" fmla="*/ 244808 w 319517"/>
                <a:gd name="connsiteY3" fmla="*/ 8512 h 214717"/>
                <a:gd name="connsiteX4" fmla="*/ 319517 w 319517"/>
                <a:gd name="connsiteY4" fmla="*/ 15138 h 214717"/>
                <a:gd name="connsiteX5" fmla="*/ 277341 w 319517"/>
                <a:gd name="connsiteY5" fmla="*/ 34317 h 214717"/>
                <a:gd name="connsiteX6" fmla="*/ 268510 w 319517"/>
                <a:gd name="connsiteY6" fmla="*/ 145905 h 214717"/>
                <a:gd name="connsiteX7" fmla="*/ 266768 w 319517"/>
                <a:gd name="connsiteY7" fmla="*/ 197630 h 214717"/>
                <a:gd name="connsiteX8" fmla="*/ 225056 w 319517"/>
                <a:gd name="connsiteY8" fmla="*/ 200536 h 214717"/>
                <a:gd name="connsiteX9" fmla="*/ 146281 w 319517"/>
                <a:gd name="connsiteY9" fmla="*/ 120216 h 214717"/>
                <a:gd name="connsiteX10" fmla="*/ 67970 w 319517"/>
                <a:gd name="connsiteY10" fmla="*/ 145323 h 214717"/>
                <a:gd name="connsiteX11" fmla="*/ 43106 w 319517"/>
                <a:gd name="connsiteY11" fmla="*/ 186007 h 214717"/>
                <a:gd name="connsiteX12" fmla="*/ 38690 w 319517"/>
                <a:gd name="connsiteY12" fmla="*/ 142650 h 214717"/>
                <a:gd name="connsiteX13" fmla="*/ 13013 w 319517"/>
                <a:gd name="connsiteY13" fmla="*/ 203093 h 214717"/>
                <a:gd name="connsiteX14" fmla="*/ 0 w 319517"/>
                <a:gd name="connsiteY14" fmla="*/ 214717 h 214717"/>
                <a:gd name="connsiteX15" fmla="*/ 2556 w 319517"/>
                <a:gd name="connsiteY15" fmla="*/ 78603 h 214717"/>
                <a:gd name="connsiteX16" fmla="*/ 12897 w 319517"/>
                <a:gd name="connsiteY16" fmla="*/ 37223 h 214717"/>
                <a:gd name="connsiteX17" fmla="*/ 21611 w 319517"/>
                <a:gd name="connsiteY17" fmla="*/ 4211 h 214717"/>
                <a:gd name="connsiteX18" fmla="*/ 47405 w 319517"/>
                <a:gd name="connsiteY18" fmla="*/ 65817 h 214717"/>
                <a:gd name="connsiteX19" fmla="*/ 101200 w 319517"/>
                <a:gd name="connsiteY19" fmla="*/ 62563 h 214717"/>
                <a:gd name="connsiteX20" fmla="*/ 138147 w 319517"/>
                <a:gd name="connsiteY20" fmla="*/ 21531 h 214717"/>
                <a:gd name="connsiteX21" fmla="*/ 165335 w 319517"/>
                <a:gd name="connsiteY21" fmla="*/ 45011 h 214717"/>
                <a:gd name="connsiteX22" fmla="*/ 160107 w 319517"/>
                <a:gd name="connsiteY22" fmla="*/ 2700 h 214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9517" h="214717">
                  <a:moveTo>
                    <a:pt x="160107" y="2700"/>
                  </a:moveTo>
                  <a:cubicBezTo>
                    <a:pt x="178465" y="4211"/>
                    <a:pt x="196939" y="4328"/>
                    <a:pt x="215296" y="3281"/>
                  </a:cubicBezTo>
                  <a:cubicBezTo>
                    <a:pt x="214948" y="22577"/>
                    <a:pt x="214715" y="41872"/>
                    <a:pt x="214251" y="61400"/>
                  </a:cubicBezTo>
                  <a:cubicBezTo>
                    <a:pt x="223778" y="43383"/>
                    <a:pt x="231795" y="24320"/>
                    <a:pt x="244808" y="8512"/>
                  </a:cubicBezTo>
                  <a:cubicBezTo>
                    <a:pt x="267581" y="-10318"/>
                    <a:pt x="296280" y="6768"/>
                    <a:pt x="319517" y="15138"/>
                  </a:cubicBezTo>
                  <a:cubicBezTo>
                    <a:pt x="305458" y="21414"/>
                    <a:pt x="289540" y="24553"/>
                    <a:pt x="277341" y="34317"/>
                  </a:cubicBezTo>
                  <a:cubicBezTo>
                    <a:pt x="263514" y="68374"/>
                    <a:pt x="273739" y="109174"/>
                    <a:pt x="268510" y="145905"/>
                  </a:cubicBezTo>
                  <a:cubicBezTo>
                    <a:pt x="267697" y="163108"/>
                    <a:pt x="267000" y="180311"/>
                    <a:pt x="266768" y="197630"/>
                  </a:cubicBezTo>
                  <a:cubicBezTo>
                    <a:pt x="252825" y="198444"/>
                    <a:pt x="238999" y="199490"/>
                    <a:pt x="225056" y="200536"/>
                  </a:cubicBezTo>
                  <a:cubicBezTo>
                    <a:pt x="214135" y="161364"/>
                    <a:pt x="179975" y="138582"/>
                    <a:pt x="146281" y="120216"/>
                  </a:cubicBezTo>
                  <a:cubicBezTo>
                    <a:pt x="122346" y="134164"/>
                    <a:pt x="95507" y="142185"/>
                    <a:pt x="67970" y="145323"/>
                  </a:cubicBezTo>
                  <a:cubicBezTo>
                    <a:pt x="59605" y="158807"/>
                    <a:pt x="51355" y="172407"/>
                    <a:pt x="43106" y="186007"/>
                  </a:cubicBezTo>
                  <a:cubicBezTo>
                    <a:pt x="41595" y="171477"/>
                    <a:pt x="40085" y="157063"/>
                    <a:pt x="38690" y="142650"/>
                  </a:cubicBezTo>
                  <a:cubicBezTo>
                    <a:pt x="30441" y="162875"/>
                    <a:pt x="22424" y="183333"/>
                    <a:pt x="13013" y="203093"/>
                  </a:cubicBezTo>
                  <a:cubicBezTo>
                    <a:pt x="9760" y="205999"/>
                    <a:pt x="3253" y="211811"/>
                    <a:pt x="0" y="214717"/>
                  </a:cubicBezTo>
                  <a:cubicBezTo>
                    <a:pt x="697" y="169268"/>
                    <a:pt x="3253" y="123936"/>
                    <a:pt x="2556" y="78603"/>
                  </a:cubicBezTo>
                  <a:cubicBezTo>
                    <a:pt x="5925" y="64771"/>
                    <a:pt x="9411" y="50939"/>
                    <a:pt x="12897" y="37223"/>
                  </a:cubicBezTo>
                  <a:cubicBezTo>
                    <a:pt x="15104" y="28970"/>
                    <a:pt x="19403" y="12464"/>
                    <a:pt x="21611" y="4211"/>
                  </a:cubicBezTo>
                  <a:cubicBezTo>
                    <a:pt x="30325" y="24669"/>
                    <a:pt x="39039" y="45127"/>
                    <a:pt x="47405" y="65817"/>
                  </a:cubicBezTo>
                  <a:cubicBezTo>
                    <a:pt x="65298" y="65585"/>
                    <a:pt x="84120" y="68955"/>
                    <a:pt x="101200" y="62563"/>
                  </a:cubicBezTo>
                  <a:cubicBezTo>
                    <a:pt x="116537" y="51985"/>
                    <a:pt x="126296" y="35479"/>
                    <a:pt x="138147" y="21531"/>
                  </a:cubicBezTo>
                  <a:cubicBezTo>
                    <a:pt x="147094" y="29319"/>
                    <a:pt x="156273" y="37107"/>
                    <a:pt x="165335" y="45011"/>
                  </a:cubicBezTo>
                  <a:cubicBezTo>
                    <a:pt x="163593" y="30830"/>
                    <a:pt x="161850" y="16765"/>
                    <a:pt x="160107" y="270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2" name="任意多边形: 形状 66"/>
            <p:cNvSpPr/>
            <p:nvPr/>
          </p:nvSpPr>
          <p:spPr>
            <a:xfrm>
              <a:off x="6198012" y="5482215"/>
              <a:ext cx="57280" cy="145412"/>
            </a:xfrm>
            <a:custGeom>
              <a:avLst/>
              <a:gdLst>
                <a:gd name="connsiteX0" fmla="*/ 0 w 57280"/>
                <a:gd name="connsiteY0" fmla="*/ 145413 h 145412"/>
                <a:gd name="connsiteX1" fmla="*/ 57281 w 57280"/>
                <a:gd name="connsiteY1" fmla="*/ 0 h 145412"/>
                <a:gd name="connsiteX2" fmla="*/ 0 w 57280"/>
                <a:gd name="connsiteY2" fmla="*/ 145413 h 14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280" h="145412">
                  <a:moveTo>
                    <a:pt x="0" y="145413"/>
                  </a:moveTo>
                  <a:cubicBezTo>
                    <a:pt x="12897" y="95198"/>
                    <a:pt x="22541" y="40334"/>
                    <a:pt x="57281" y="0"/>
                  </a:cubicBezTo>
                  <a:cubicBezTo>
                    <a:pt x="52401" y="51842"/>
                    <a:pt x="36832" y="107054"/>
                    <a:pt x="0" y="145413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3" name="任意多边形: 形状 67"/>
            <p:cNvSpPr/>
            <p:nvPr/>
          </p:nvSpPr>
          <p:spPr>
            <a:xfrm>
              <a:off x="6676823" y="5518713"/>
              <a:ext cx="26083" cy="89154"/>
            </a:xfrm>
            <a:custGeom>
              <a:avLst/>
              <a:gdLst>
                <a:gd name="connsiteX0" fmla="*/ 11387 w 26083"/>
                <a:gd name="connsiteY0" fmla="*/ 0 h 89154"/>
                <a:gd name="connsiteX1" fmla="*/ 0 w 26083"/>
                <a:gd name="connsiteY1" fmla="*/ 89154 h 89154"/>
                <a:gd name="connsiteX2" fmla="*/ 11387 w 26083"/>
                <a:gd name="connsiteY2" fmla="*/ 0 h 8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83" h="89154">
                  <a:moveTo>
                    <a:pt x="11387" y="0"/>
                  </a:moveTo>
                  <a:cubicBezTo>
                    <a:pt x="39504" y="27083"/>
                    <a:pt x="22541" y="64744"/>
                    <a:pt x="0" y="89154"/>
                  </a:cubicBezTo>
                  <a:cubicBezTo>
                    <a:pt x="1627" y="59165"/>
                    <a:pt x="5577" y="29292"/>
                    <a:pt x="11387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4" name="任意多边形: 形状 68"/>
            <p:cNvSpPr/>
            <p:nvPr/>
          </p:nvSpPr>
          <p:spPr>
            <a:xfrm>
              <a:off x="7292039" y="5604148"/>
              <a:ext cx="253754" cy="203415"/>
            </a:xfrm>
            <a:custGeom>
              <a:avLst/>
              <a:gdLst>
                <a:gd name="connsiteX0" fmla="*/ 133268 w 253754"/>
                <a:gd name="connsiteY0" fmla="*/ 0 h 203415"/>
                <a:gd name="connsiteX1" fmla="*/ 212043 w 253754"/>
                <a:gd name="connsiteY1" fmla="*/ 80320 h 203415"/>
                <a:gd name="connsiteX2" fmla="*/ 253755 w 253754"/>
                <a:gd name="connsiteY2" fmla="*/ 77414 h 203415"/>
                <a:gd name="connsiteX3" fmla="*/ 253174 w 253754"/>
                <a:gd name="connsiteY3" fmla="*/ 116237 h 203415"/>
                <a:gd name="connsiteX4" fmla="*/ 249107 w 253754"/>
                <a:gd name="connsiteY4" fmla="*/ 143669 h 203415"/>
                <a:gd name="connsiteX5" fmla="*/ 148953 w 253754"/>
                <a:gd name="connsiteY5" fmla="*/ 203415 h 203415"/>
                <a:gd name="connsiteX6" fmla="*/ 158016 w 253754"/>
                <a:gd name="connsiteY6" fmla="*/ 103451 h 203415"/>
                <a:gd name="connsiteX7" fmla="*/ 110262 w 253754"/>
                <a:gd name="connsiteY7" fmla="*/ 94850 h 203415"/>
                <a:gd name="connsiteX8" fmla="*/ 99573 w 253754"/>
                <a:gd name="connsiteY8" fmla="*/ 84621 h 203415"/>
                <a:gd name="connsiteX9" fmla="*/ 99108 w 253754"/>
                <a:gd name="connsiteY9" fmla="*/ 115424 h 203415"/>
                <a:gd name="connsiteX10" fmla="*/ 69713 w 253754"/>
                <a:gd name="connsiteY10" fmla="*/ 71951 h 203415"/>
                <a:gd name="connsiteX11" fmla="*/ 61580 w 253754"/>
                <a:gd name="connsiteY11" fmla="*/ 107054 h 203415"/>
                <a:gd name="connsiteX12" fmla="*/ 33462 w 253754"/>
                <a:gd name="connsiteY12" fmla="*/ 138322 h 203415"/>
                <a:gd name="connsiteX13" fmla="*/ 28350 w 253754"/>
                <a:gd name="connsiteY13" fmla="*/ 86364 h 203415"/>
                <a:gd name="connsiteX14" fmla="*/ 0 w 253754"/>
                <a:gd name="connsiteY14" fmla="*/ 82877 h 203415"/>
                <a:gd name="connsiteX15" fmla="*/ 25677 w 253754"/>
                <a:gd name="connsiteY15" fmla="*/ 22434 h 203415"/>
                <a:gd name="connsiteX16" fmla="*/ 30093 w 253754"/>
                <a:gd name="connsiteY16" fmla="*/ 65790 h 203415"/>
                <a:gd name="connsiteX17" fmla="*/ 54957 w 253754"/>
                <a:gd name="connsiteY17" fmla="*/ 25107 h 203415"/>
                <a:gd name="connsiteX18" fmla="*/ 133268 w 253754"/>
                <a:gd name="connsiteY18" fmla="*/ 0 h 20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3754" h="203415">
                  <a:moveTo>
                    <a:pt x="133268" y="0"/>
                  </a:moveTo>
                  <a:cubicBezTo>
                    <a:pt x="166962" y="18365"/>
                    <a:pt x="201122" y="41148"/>
                    <a:pt x="212043" y="80320"/>
                  </a:cubicBezTo>
                  <a:cubicBezTo>
                    <a:pt x="225986" y="79274"/>
                    <a:pt x="239812" y="78227"/>
                    <a:pt x="253755" y="77414"/>
                  </a:cubicBezTo>
                  <a:cubicBezTo>
                    <a:pt x="253638" y="87178"/>
                    <a:pt x="253290" y="106589"/>
                    <a:pt x="253174" y="116237"/>
                  </a:cubicBezTo>
                  <a:cubicBezTo>
                    <a:pt x="252128" y="123095"/>
                    <a:pt x="250153" y="136811"/>
                    <a:pt x="249107" y="143669"/>
                  </a:cubicBezTo>
                  <a:cubicBezTo>
                    <a:pt x="208209" y="148435"/>
                    <a:pt x="177071" y="175751"/>
                    <a:pt x="148953" y="203415"/>
                  </a:cubicBezTo>
                  <a:cubicBezTo>
                    <a:pt x="143957" y="169707"/>
                    <a:pt x="148837" y="135881"/>
                    <a:pt x="158016" y="103451"/>
                  </a:cubicBezTo>
                  <a:cubicBezTo>
                    <a:pt x="141982" y="100894"/>
                    <a:pt x="126064" y="98337"/>
                    <a:pt x="110262" y="94850"/>
                  </a:cubicBezTo>
                  <a:cubicBezTo>
                    <a:pt x="107590" y="92292"/>
                    <a:pt x="102245" y="87178"/>
                    <a:pt x="99573" y="84621"/>
                  </a:cubicBezTo>
                  <a:cubicBezTo>
                    <a:pt x="99457" y="92292"/>
                    <a:pt x="99225" y="107636"/>
                    <a:pt x="99108" y="115424"/>
                  </a:cubicBezTo>
                  <a:cubicBezTo>
                    <a:pt x="89232" y="100894"/>
                    <a:pt x="79589" y="86364"/>
                    <a:pt x="69713" y="71951"/>
                  </a:cubicBezTo>
                  <a:cubicBezTo>
                    <a:pt x="66808" y="83575"/>
                    <a:pt x="64136" y="95314"/>
                    <a:pt x="61580" y="107054"/>
                  </a:cubicBezTo>
                  <a:cubicBezTo>
                    <a:pt x="35321" y="83807"/>
                    <a:pt x="37877" y="119143"/>
                    <a:pt x="33462" y="138322"/>
                  </a:cubicBezTo>
                  <a:cubicBezTo>
                    <a:pt x="31835" y="120887"/>
                    <a:pt x="29976" y="103683"/>
                    <a:pt x="28350" y="86364"/>
                  </a:cubicBezTo>
                  <a:cubicBezTo>
                    <a:pt x="21262" y="85550"/>
                    <a:pt x="7087" y="83807"/>
                    <a:pt x="0" y="82877"/>
                  </a:cubicBezTo>
                  <a:cubicBezTo>
                    <a:pt x="9411" y="63117"/>
                    <a:pt x="17428" y="42659"/>
                    <a:pt x="25677" y="22434"/>
                  </a:cubicBezTo>
                  <a:cubicBezTo>
                    <a:pt x="27072" y="36847"/>
                    <a:pt x="28582" y="51261"/>
                    <a:pt x="30093" y="65790"/>
                  </a:cubicBezTo>
                  <a:cubicBezTo>
                    <a:pt x="38342" y="52190"/>
                    <a:pt x="46592" y="38591"/>
                    <a:pt x="54957" y="25107"/>
                  </a:cubicBezTo>
                  <a:cubicBezTo>
                    <a:pt x="82494" y="21969"/>
                    <a:pt x="109333" y="13948"/>
                    <a:pt x="133268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5" name="任意多边形: 形状 69"/>
            <p:cNvSpPr/>
            <p:nvPr/>
          </p:nvSpPr>
          <p:spPr>
            <a:xfrm>
              <a:off x="6531820" y="5629604"/>
              <a:ext cx="211694" cy="382769"/>
            </a:xfrm>
            <a:custGeom>
              <a:avLst/>
              <a:gdLst>
                <a:gd name="connsiteX0" fmla="*/ 46824 w 211694"/>
                <a:gd name="connsiteY0" fmla="*/ 96360 h 382769"/>
                <a:gd name="connsiteX1" fmla="*/ 72850 w 211694"/>
                <a:gd name="connsiteY1" fmla="*/ 0 h 382769"/>
                <a:gd name="connsiteX2" fmla="*/ 161618 w 211694"/>
                <a:gd name="connsiteY2" fmla="*/ 67185 h 382769"/>
                <a:gd name="connsiteX3" fmla="*/ 90627 w 211694"/>
                <a:gd name="connsiteY3" fmla="*/ 83691 h 382769"/>
                <a:gd name="connsiteX4" fmla="*/ 120255 w 211694"/>
                <a:gd name="connsiteY4" fmla="*/ 114029 h 382769"/>
                <a:gd name="connsiteX5" fmla="*/ 93299 w 211694"/>
                <a:gd name="connsiteY5" fmla="*/ 124025 h 382769"/>
                <a:gd name="connsiteX6" fmla="*/ 106661 w 211694"/>
                <a:gd name="connsiteY6" fmla="*/ 323140 h 382769"/>
                <a:gd name="connsiteX7" fmla="*/ 104337 w 211694"/>
                <a:gd name="connsiteY7" fmla="*/ 345341 h 382769"/>
                <a:gd name="connsiteX8" fmla="*/ 207744 w 211694"/>
                <a:gd name="connsiteY8" fmla="*/ 370332 h 382769"/>
                <a:gd name="connsiteX9" fmla="*/ 211695 w 211694"/>
                <a:gd name="connsiteY9" fmla="*/ 382769 h 382769"/>
                <a:gd name="connsiteX10" fmla="*/ 48218 w 211694"/>
                <a:gd name="connsiteY10" fmla="*/ 364869 h 382769"/>
                <a:gd name="connsiteX11" fmla="*/ 0 w 211694"/>
                <a:gd name="connsiteY11" fmla="*/ 310935 h 382769"/>
                <a:gd name="connsiteX12" fmla="*/ 39388 w 211694"/>
                <a:gd name="connsiteY12" fmla="*/ 239914 h 382769"/>
                <a:gd name="connsiteX13" fmla="*/ 62509 w 211694"/>
                <a:gd name="connsiteY13" fmla="*/ 297684 h 382769"/>
                <a:gd name="connsiteX14" fmla="*/ 88768 w 211694"/>
                <a:gd name="connsiteY14" fmla="*/ 336507 h 382769"/>
                <a:gd name="connsiteX15" fmla="*/ 78311 w 211694"/>
                <a:gd name="connsiteY15" fmla="*/ 137857 h 382769"/>
                <a:gd name="connsiteX16" fmla="*/ 46824 w 211694"/>
                <a:gd name="connsiteY16" fmla="*/ 96360 h 38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694" h="382769">
                  <a:moveTo>
                    <a:pt x="46824" y="96360"/>
                  </a:moveTo>
                  <a:cubicBezTo>
                    <a:pt x="40782" y="61373"/>
                    <a:pt x="49380" y="26734"/>
                    <a:pt x="72850" y="0"/>
                  </a:cubicBezTo>
                  <a:cubicBezTo>
                    <a:pt x="101432" y="23596"/>
                    <a:pt x="129782" y="47773"/>
                    <a:pt x="161618" y="67185"/>
                  </a:cubicBezTo>
                  <a:cubicBezTo>
                    <a:pt x="137567" y="71137"/>
                    <a:pt x="113981" y="77181"/>
                    <a:pt x="90627" y="83691"/>
                  </a:cubicBezTo>
                  <a:cubicBezTo>
                    <a:pt x="100386" y="93687"/>
                    <a:pt x="110379" y="103916"/>
                    <a:pt x="120255" y="114029"/>
                  </a:cubicBezTo>
                  <a:cubicBezTo>
                    <a:pt x="113516" y="116470"/>
                    <a:pt x="100038" y="121468"/>
                    <a:pt x="93299" y="124025"/>
                  </a:cubicBezTo>
                  <a:cubicBezTo>
                    <a:pt x="104802" y="189583"/>
                    <a:pt x="114561" y="256303"/>
                    <a:pt x="106661" y="323140"/>
                  </a:cubicBezTo>
                  <a:cubicBezTo>
                    <a:pt x="106080" y="328603"/>
                    <a:pt x="104918" y="339761"/>
                    <a:pt x="104337" y="345341"/>
                  </a:cubicBezTo>
                  <a:cubicBezTo>
                    <a:pt x="138380" y="355221"/>
                    <a:pt x="172888" y="363358"/>
                    <a:pt x="207744" y="370332"/>
                  </a:cubicBezTo>
                  <a:lnTo>
                    <a:pt x="211695" y="382769"/>
                  </a:lnTo>
                  <a:cubicBezTo>
                    <a:pt x="156970" y="380444"/>
                    <a:pt x="100386" y="383816"/>
                    <a:pt x="48218" y="364869"/>
                  </a:cubicBezTo>
                  <a:cubicBezTo>
                    <a:pt x="32881" y="346154"/>
                    <a:pt x="16964" y="328021"/>
                    <a:pt x="0" y="310935"/>
                  </a:cubicBezTo>
                  <a:cubicBezTo>
                    <a:pt x="2091" y="281759"/>
                    <a:pt x="11154" y="253397"/>
                    <a:pt x="39388" y="239914"/>
                  </a:cubicBezTo>
                  <a:cubicBezTo>
                    <a:pt x="46824" y="259209"/>
                    <a:pt x="54028" y="278737"/>
                    <a:pt x="62509" y="297684"/>
                  </a:cubicBezTo>
                  <a:cubicBezTo>
                    <a:pt x="69364" y="311749"/>
                    <a:pt x="79473" y="323953"/>
                    <a:pt x="88768" y="336507"/>
                  </a:cubicBezTo>
                  <a:cubicBezTo>
                    <a:pt x="94810" y="270252"/>
                    <a:pt x="92602" y="202950"/>
                    <a:pt x="78311" y="137857"/>
                  </a:cubicBezTo>
                  <a:cubicBezTo>
                    <a:pt x="74593" y="119957"/>
                    <a:pt x="58094" y="109147"/>
                    <a:pt x="46824" y="9636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6" name="任意多边形: 形状 70"/>
            <p:cNvSpPr/>
            <p:nvPr/>
          </p:nvSpPr>
          <p:spPr>
            <a:xfrm>
              <a:off x="7545213" y="5629836"/>
              <a:ext cx="184855" cy="236426"/>
            </a:xfrm>
            <a:custGeom>
              <a:avLst/>
              <a:gdLst>
                <a:gd name="connsiteX0" fmla="*/ 581 w 184855"/>
                <a:gd name="connsiteY0" fmla="*/ 51726 h 236426"/>
                <a:gd name="connsiteX1" fmla="*/ 2324 w 184855"/>
                <a:gd name="connsiteY1" fmla="*/ 0 h 236426"/>
                <a:gd name="connsiteX2" fmla="*/ 177768 w 184855"/>
                <a:gd name="connsiteY2" fmla="*/ 3371 h 236426"/>
                <a:gd name="connsiteX3" fmla="*/ 180556 w 184855"/>
                <a:gd name="connsiteY3" fmla="*/ 87643 h 236426"/>
                <a:gd name="connsiteX4" fmla="*/ 184855 w 184855"/>
                <a:gd name="connsiteY4" fmla="*/ 132510 h 236426"/>
                <a:gd name="connsiteX5" fmla="*/ 162431 w 184855"/>
                <a:gd name="connsiteY5" fmla="*/ 117865 h 236426"/>
                <a:gd name="connsiteX6" fmla="*/ 129433 w 184855"/>
                <a:gd name="connsiteY6" fmla="*/ 174240 h 236426"/>
                <a:gd name="connsiteX7" fmla="*/ 98063 w 184855"/>
                <a:gd name="connsiteY7" fmla="*/ 236427 h 236426"/>
                <a:gd name="connsiteX8" fmla="*/ 33694 w 184855"/>
                <a:gd name="connsiteY8" fmla="*/ 223292 h 236426"/>
                <a:gd name="connsiteX9" fmla="*/ 67737 w 184855"/>
                <a:gd name="connsiteY9" fmla="*/ 121468 h 236426"/>
                <a:gd name="connsiteX10" fmla="*/ 128853 w 184855"/>
                <a:gd name="connsiteY10" fmla="*/ 114261 h 236426"/>
                <a:gd name="connsiteX11" fmla="*/ 133732 w 184855"/>
                <a:gd name="connsiteY11" fmla="*/ 73578 h 236426"/>
                <a:gd name="connsiteX12" fmla="*/ 54608 w 184855"/>
                <a:gd name="connsiteY12" fmla="*/ 64163 h 236426"/>
                <a:gd name="connsiteX13" fmla="*/ 19055 w 184855"/>
                <a:gd name="connsiteY13" fmla="*/ 54283 h 236426"/>
                <a:gd name="connsiteX14" fmla="*/ 0 w 184855"/>
                <a:gd name="connsiteY14" fmla="*/ 90549 h 236426"/>
                <a:gd name="connsiteX15" fmla="*/ 581 w 184855"/>
                <a:gd name="connsiteY15" fmla="*/ 51726 h 236426"/>
                <a:gd name="connsiteX16" fmla="*/ 21495 w 184855"/>
                <a:gd name="connsiteY16" fmla="*/ 29873 h 236426"/>
                <a:gd name="connsiteX17" fmla="*/ 166265 w 184855"/>
                <a:gd name="connsiteY17" fmla="*/ 36731 h 236426"/>
                <a:gd name="connsiteX18" fmla="*/ 173236 w 184855"/>
                <a:gd name="connsiteY18" fmla="*/ 14530 h 236426"/>
                <a:gd name="connsiteX19" fmla="*/ 21495 w 184855"/>
                <a:gd name="connsiteY19" fmla="*/ 29873 h 23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4855" h="236426">
                  <a:moveTo>
                    <a:pt x="581" y="51726"/>
                  </a:moveTo>
                  <a:cubicBezTo>
                    <a:pt x="813" y="34406"/>
                    <a:pt x="1510" y="17203"/>
                    <a:pt x="2324" y="0"/>
                  </a:cubicBezTo>
                  <a:cubicBezTo>
                    <a:pt x="60418" y="5114"/>
                    <a:pt x="119325" y="-2325"/>
                    <a:pt x="177768" y="3371"/>
                  </a:cubicBezTo>
                  <a:cubicBezTo>
                    <a:pt x="178581" y="31384"/>
                    <a:pt x="177303" y="59630"/>
                    <a:pt x="180556" y="87643"/>
                  </a:cubicBezTo>
                  <a:cubicBezTo>
                    <a:pt x="181951" y="102521"/>
                    <a:pt x="183345" y="117516"/>
                    <a:pt x="184855" y="132510"/>
                  </a:cubicBezTo>
                  <a:cubicBezTo>
                    <a:pt x="179278" y="128791"/>
                    <a:pt x="168008" y="121584"/>
                    <a:pt x="162431" y="117865"/>
                  </a:cubicBezTo>
                  <a:cubicBezTo>
                    <a:pt x="151509" y="136695"/>
                    <a:pt x="140587" y="155409"/>
                    <a:pt x="129433" y="174240"/>
                  </a:cubicBezTo>
                  <a:cubicBezTo>
                    <a:pt x="95855" y="178308"/>
                    <a:pt x="94112" y="209343"/>
                    <a:pt x="98063" y="236427"/>
                  </a:cubicBezTo>
                  <a:cubicBezTo>
                    <a:pt x="76800" y="231196"/>
                    <a:pt x="55305" y="226895"/>
                    <a:pt x="33694" y="223292"/>
                  </a:cubicBezTo>
                  <a:cubicBezTo>
                    <a:pt x="57164" y="194232"/>
                    <a:pt x="87025" y="161105"/>
                    <a:pt x="67737" y="121468"/>
                  </a:cubicBezTo>
                  <a:cubicBezTo>
                    <a:pt x="87954" y="118329"/>
                    <a:pt x="108403" y="116354"/>
                    <a:pt x="128853" y="114261"/>
                  </a:cubicBezTo>
                  <a:cubicBezTo>
                    <a:pt x="130363" y="100545"/>
                    <a:pt x="131989" y="87062"/>
                    <a:pt x="133732" y="73578"/>
                  </a:cubicBezTo>
                  <a:cubicBezTo>
                    <a:pt x="107241" y="71254"/>
                    <a:pt x="80635" y="69394"/>
                    <a:pt x="54608" y="64163"/>
                  </a:cubicBezTo>
                  <a:cubicBezTo>
                    <a:pt x="42641" y="60908"/>
                    <a:pt x="30790" y="57654"/>
                    <a:pt x="19055" y="54283"/>
                  </a:cubicBezTo>
                  <a:cubicBezTo>
                    <a:pt x="12548" y="66255"/>
                    <a:pt x="5925" y="78228"/>
                    <a:pt x="0" y="90549"/>
                  </a:cubicBezTo>
                  <a:cubicBezTo>
                    <a:pt x="116" y="80901"/>
                    <a:pt x="464" y="61490"/>
                    <a:pt x="581" y="51726"/>
                  </a:cubicBezTo>
                  <a:moveTo>
                    <a:pt x="21495" y="29873"/>
                  </a:moveTo>
                  <a:cubicBezTo>
                    <a:pt x="68667" y="43473"/>
                    <a:pt x="117931" y="38242"/>
                    <a:pt x="166265" y="36731"/>
                  </a:cubicBezTo>
                  <a:cubicBezTo>
                    <a:pt x="168008" y="31152"/>
                    <a:pt x="171493" y="19993"/>
                    <a:pt x="173236" y="14530"/>
                  </a:cubicBezTo>
                  <a:cubicBezTo>
                    <a:pt x="124089" y="31733"/>
                    <a:pt x="72036" y="23829"/>
                    <a:pt x="21495" y="29873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7" name="任意多边形: 形状 71"/>
            <p:cNvSpPr/>
            <p:nvPr/>
          </p:nvSpPr>
          <p:spPr>
            <a:xfrm>
              <a:off x="6647311" y="5632510"/>
              <a:ext cx="196983" cy="366961"/>
            </a:xfrm>
            <a:custGeom>
              <a:avLst/>
              <a:gdLst>
                <a:gd name="connsiteX0" fmla="*/ 124437 w 196983"/>
                <a:gd name="connsiteY0" fmla="*/ 43589 h 366961"/>
                <a:gd name="connsiteX1" fmla="*/ 196939 w 196983"/>
                <a:gd name="connsiteY1" fmla="*/ 0 h 366961"/>
                <a:gd name="connsiteX2" fmla="*/ 195661 w 196983"/>
                <a:gd name="connsiteY2" fmla="*/ 122630 h 366961"/>
                <a:gd name="connsiteX3" fmla="*/ 178697 w 196983"/>
                <a:gd name="connsiteY3" fmla="*/ 46960 h 366961"/>
                <a:gd name="connsiteX4" fmla="*/ 153484 w 196983"/>
                <a:gd name="connsiteY4" fmla="*/ 202020 h 366961"/>
                <a:gd name="connsiteX5" fmla="*/ 138496 w 196983"/>
                <a:gd name="connsiteY5" fmla="*/ 366380 h 366961"/>
                <a:gd name="connsiteX6" fmla="*/ 118628 w 196983"/>
                <a:gd name="connsiteY6" fmla="*/ 366961 h 366961"/>
                <a:gd name="connsiteX7" fmla="*/ 72850 w 196983"/>
                <a:gd name="connsiteY7" fmla="*/ 213063 h 366961"/>
                <a:gd name="connsiteX8" fmla="*/ 44616 w 196983"/>
                <a:gd name="connsiteY8" fmla="*/ 193884 h 366961"/>
                <a:gd name="connsiteX9" fmla="*/ 0 w 196983"/>
                <a:gd name="connsiteY9" fmla="*/ 188304 h 366961"/>
                <a:gd name="connsiteX10" fmla="*/ 77962 w 196983"/>
                <a:gd name="connsiteY10" fmla="*/ 152503 h 366961"/>
                <a:gd name="connsiteX11" fmla="*/ 159410 w 196983"/>
                <a:gd name="connsiteY11" fmla="*/ 79390 h 366961"/>
                <a:gd name="connsiteX12" fmla="*/ 54957 w 196983"/>
                <a:gd name="connsiteY12" fmla="*/ 65093 h 366961"/>
                <a:gd name="connsiteX13" fmla="*/ 85166 w 196983"/>
                <a:gd name="connsiteY13" fmla="*/ 25688 h 366961"/>
                <a:gd name="connsiteX14" fmla="*/ 124437 w 196983"/>
                <a:gd name="connsiteY14" fmla="*/ 43589 h 366961"/>
                <a:gd name="connsiteX15" fmla="*/ 109682 w 196983"/>
                <a:gd name="connsiteY15" fmla="*/ 150178 h 366961"/>
                <a:gd name="connsiteX16" fmla="*/ 99689 w 196983"/>
                <a:gd name="connsiteY16" fmla="*/ 179122 h 366961"/>
                <a:gd name="connsiteX17" fmla="*/ 120603 w 196983"/>
                <a:gd name="connsiteY17" fmla="*/ 205507 h 366961"/>
                <a:gd name="connsiteX18" fmla="*/ 151625 w 196983"/>
                <a:gd name="connsiteY18" fmla="*/ 142507 h 366961"/>
                <a:gd name="connsiteX19" fmla="*/ 109682 w 196983"/>
                <a:gd name="connsiteY19" fmla="*/ 150178 h 366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6983" h="366961">
                  <a:moveTo>
                    <a:pt x="124437" y="43589"/>
                  </a:moveTo>
                  <a:cubicBezTo>
                    <a:pt x="147094" y="26734"/>
                    <a:pt x="171377" y="12205"/>
                    <a:pt x="196939" y="0"/>
                  </a:cubicBezTo>
                  <a:cubicBezTo>
                    <a:pt x="197171" y="40915"/>
                    <a:pt x="196474" y="81715"/>
                    <a:pt x="195661" y="122630"/>
                  </a:cubicBezTo>
                  <a:cubicBezTo>
                    <a:pt x="192756" y="96826"/>
                    <a:pt x="186249" y="71718"/>
                    <a:pt x="178697" y="46960"/>
                  </a:cubicBezTo>
                  <a:cubicBezTo>
                    <a:pt x="173120" y="99034"/>
                    <a:pt x="172772" y="152503"/>
                    <a:pt x="153484" y="202020"/>
                  </a:cubicBezTo>
                  <a:cubicBezTo>
                    <a:pt x="133965" y="254443"/>
                    <a:pt x="136521" y="311283"/>
                    <a:pt x="138496" y="366380"/>
                  </a:cubicBezTo>
                  <a:cubicBezTo>
                    <a:pt x="133500" y="366496"/>
                    <a:pt x="123624" y="366845"/>
                    <a:pt x="118628" y="366961"/>
                  </a:cubicBezTo>
                  <a:cubicBezTo>
                    <a:pt x="136172" y="309889"/>
                    <a:pt x="100503" y="259442"/>
                    <a:pt x="72850" y="213063"/>
                  </a:cubicBezTo>
                  <a:cubicBezTo>
                    <a:pt x="67040" y="202136"/>
                    <a:pt x="54957" y="198417"/>
                    <a:pt x="44616" y="193884"/>
                  </a:cubicBezTo>
                  <a:cubicBezTo>
                    <a:pt x="29744" y="191559"/>
                    <a:pt x="14872" y="189932"/>
                    <a:pt x="0" y="188304"/>
                  </a:cubicBezTo>
                  <a:cubicBezTo>
                    <a:pt x="27652" y="180865"/>
                    <a:pt x="66227" y="185050"/>
                    <a:pt x="77962" y="152503"/>
                  </a:cubicBezTo>
                  <a:cubicBezTo>
                    <a:pt x="93648" y="116818"/>
                    <a:pt x="124089" y="93920"/>
                    <a:pt x="159410" y="79390"/>
                  </a:cubicBezTo>
                  <a:cubicBezTo>
                    <a:pt x="124786" y="73346"/>
                    <a:pt x="89929" y="68464"/>
                    <a:pt x="54957" y="65093"/>
                  </a:cubicBezTo>
                  <a:cubicBezTo>
                    <a:pt x="64949" y="51958"/>
                    <a:pt x="75057" y="38823"/>
                    <a:pt x="85166" y="25688"/>
                  </a:cubicBezTo>
                  <a:cubicBezTo>
                    <a:pt x="98179" y="31617"/>
                    <a:pt x="111308" y="37661"/>
                    <a:pt x="124437" y="43589"/>
                  </a:cubicBezTo>
                  <a:moveTo>
                    <a:pt x="109682" y="150178"/>
                  </a:moveTo>
                  <a:cubicBezTo>
                    <a:pt x="107241" y="157385"/>
                    <a:pt x="102245" y="171915"/>
                    <a:pt x="99689" y="179122"/>
                  </a:cubicBezTo>
                  <a:cubicBezTo>
                    <a:pt x="104918" y="185747"/>
                    <a:pt x="115375" y="198882"/>
                    <a:pt x="120603" y="205507"/>
                  </a:cubicBezTo>
                  <a:cubicBezTo>
                    <a:pt x="141401" y="190861"/>
                    <a:pt x="145235" y="165289"/>
                    <a:pt x="151625" y="142507"/>
                  </a:cubicBezTo>
                  <a:cubicBezTo>
                    <a:pt x="137683" y="144948"/>
                    <a:pt x="123624" y="147505"/>
                    <a:pt x="109682" y="150178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8" name="任意多边形: 形状 72"/>
            <p:cNvSpPr/>
            <p:nvPr/>
          </p:nvSpPr>
          <p:spPr>
            <a:xfrm>
              <a:off x="6079616" y="5664940"/>
              <a:ext cx="415720" cy="212365"/>
            </a:xfrm>
            <a:custGeom>
              <a:avLst/>
              <a:gdLst>
                <a:gd name="connsiteX0" fmla="*/ 366341 w 415720"/>
                <a:gd name="connsiteY0" fmla="*/ 13949 h 212365"/>
                <a:gd name="connsiteX1" fmla="*/ 406077 w 415720"/>
                <a:gd name="connsiteY1" fmla="*/ 0 h 212365"/>
                <a:gd name="connsiteX2" fmla="*/ 415721 w 415720"/>
                <a:gd name="connsiteY2" fmla="*/ 187375 h 212365"/>
                <a:gd name="connsiteX3" fmla="*/ 384350 w 415720"/>
                <a:gd name="connsiteY3" fmla="*/ 106938 h 212365"/>
                <a:gd name="connsiteX4" fmla="*/ 332530 w 415720"/>
                <a:gd name="connsiteY4" fmla="*/ 105544 h 212365"/>
                <a:gd name="connsiteX5" fmla="*/ 298255 w 415720"/>
                <a:gd name="connsiteY5" fmla="*/ 173426 h 212365"/>
                <a:gd name="connsiteX6" fmla="*/ 127342 w 415720"/>
                <a:gd name="connsiteY6" fmla="*/ 191908 h 212365"/>
                <a:gd name="connsiteX7" fmla="*/ 116769 w 415720"/>
                <a:gd name="connsiteY7" fmla="*/ 121468 h 212365"/>
                <a:gd name="connsiteX8" fmla="*/ 112005 w 415720"/>
                <a:gd name="connsiteY8" fmla="*/ 212366 h 212365"/>
                <a:gd name="connsiteX9" fmla="*/ 79240 w 415720"/>
                <a:gd name="connsiteY9" fmla="*/ 209460 h 212365"/>
                <a:gd name="connsiteX10" fmla="*/ 13478 w 415720"/>
                <a:gd name="connsiteY10" fmla="*/ 163662 h 212365"/>
                <a:gd name="connsiteX11" fmla="*/ 0 w 415720"/>
                <a:gd name="connsiteY11" fmla="*/ 134371 h 212365"/>
                <a:gd name="connsiteX12" fmla="*/ 80983 w 415720"/>
                <a:gd name="connsiteY12" fmla="*/ 122166 h 212365"/>
                <a:gd name="connsiteX13" fmla="*/ 142679 w 415720"/>
                <a:gd name="connsiteY13" fmla="*/ 70905 h 212365"/>
                <a:gd name="connsiteX14" fmla="*/ 162896 w 415720"/>
                <a:gd name="connsiteY14" fmla="*/ 106241 h 212365"/>
                <a:gd name="connsiteX15" fmla="*/ 222965 w 415720"/>
                <a:gd name="connsiteY15" fmla="*/ 78577 h 212365"/>
                <a:gd name="connsiteX16" fmla="*/ 251547 w 415720"/>
                <a:gd name="connsiteY16" fmla="*/ 131929 h 212365"/>
                <a:gd name="connsiteX17" fmla="*/ 301392 w 415720"/>
                <a:gd name="connsiteY17" fmla="*/ 21155 h 212365"/>
                <a:gd name="connsiteX18" fmla="*/ 366341 w 415720"/>
                <a:gd name="connsiteY18" fmla="*/ 13949 h 212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5720" h="212365">
                  <a:moveTo>
                    <a:pt x="366341" y="13949"/>
                  </a:moveTo>
                  <a:cubicBezTo>
                    <a:pt x="379703" y="9764"/>
                    <a:pt x="392832" y="4766"/>
                    <a:pt x="406077" y="0"/>
                  </a:cubicBezTo>
                  <a:cubicBezTo>
                    <a:pt x="396782" y="63001"/>
                    <a:pt x="411654" y="124839"/>
                    <a:pt x="415721" y="187375"/>
                  </a:cubicBezTo>
                  <a:cubicBezTo>
                    <a:pt x="400733" y="162500"/>
                    <a:pt x="390392" y="135300"/>
                    <a:pt x="384350" y="106938"/>
                  </a:cubicBezTo>
                  <a:cubicBezTo>
                    <a:pt x="367038" y="106357"/>
                    <a:pt x="349726" y="105892"/>
                    <a:pt x="332530" y="105544"/>
                  </a:cubicBezTo>
                  <a:cubicBezTo>
                    <a:pt x="321144" y="128210"/>
                    <a:pt x="309641" y="150760"/>
                    <a:pt x="298255" y="173426"/>
                  </a:cubicBezTo>
                  <a:cubicBezTo>
                    <a:pt x="240626" y="155991"/>
                    <a:pt x="183345" y="180633"/>
                    <a:pt x="127342" y="191908"/>
                  </a:cubicBezTo>
                  <a:cubicBezTo>
                    <a:pt x="124089" y="168312"/>
                    <a:pt x="120719" y="144832"/>
                    <a:pt x="116769" y="121468"/>
                  </a:cubicBezTo>
                  <a:cubicBezTo>
                    <a:pt x="110960" y="151341"/>
                    <a:pt x="110495" y="181912"/>
                    <a:pt x="112005" y="212366"/>
                  </a:cubicBezTo>
                  <a:cubicBezTo>
                    <a:pt x="101084" y="211320"/>
                    <a:pt x="90162" y="210274"/>
                    <a:pt x="79240" y="209460"/>
                  </a:cubicBezTo>
                  <a:cubicBezTo>
                    <a:pt x="59953" y="190629"/>
                    <a:pt x="39736" y="171799"/>
                    <a:pt x="13478" y="163662"/>
                  </a:cubicBezTo>
                  <a:cubicBezTo>
                    <a:pt x="8947" y="153898"/>
                    <a:pt x="4415" y="144018"/>
                    <a:pt x="0" y="134371"/>
                  </a:cubicBezTo>
                  <a:cubicBezTo>
                    <a:pt x="27072" y="132743"/>
                    <a:pt x="55306" y="132162"/>
                    <a:pt x="80983" y="122166"/>
                  </a:cubicBezTo>
                  <a:cubicBezTo>
                    <a:pt x="104221" y="108566"/>
                    <a:pt x="122811" y="88689"/>
                    <a:pt x="142679" y="70905"/>
                  </a:cubicBezTo>
                  <a:cubicBezTo>
                    <a:pt x="149418" y="82645"/>
                    <a:pt x="156041" y="94385"/>
                    <a:pt x="162896" y="106241"/>
                  </a:cubicBezTo>
                  <a:cubicBezTo>
                    <a:pt x="182880" y="96942"/>
                    <a:pt x="202864" y="87759"/>
                    <a:pt x="222965" y="78577"/>
                  </a:cubicBezTo>
                  <a:cubicBezTo>
                    <a:pt x="232492" y="96245"/>
                    <a:pt x="242136" y="114029"/>
                    <a:pt x="251547" y="131929"/>
                  </a:cubicBezTo>
                  <a:cubicBezTo>
                    <a:pt x="263863" y="93804"/>
                    <a:pt x="269208" y="48587"/>
                    <a:pt x="301392" y="21155"/>
                  </a:cubicBezTo>
                  <a:cubicBezTo>
                    <a:pt x="322654" y="16157"/>
                    <a:pt x="344846" y="18133"/>
                    <a:pt x="366341" y="13949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9" name="任意多边形: 形状 73"/>
            <p:cNvSpPr/>
            <p:nvPr/>
          </p:nvSpPr>
          <p:spPr>
            <a:xfrm>
              <a:off x="7156912" y="5676099"/>
              <a:ext cx="234487" cy="213411"/>
            </a:xfrm>
            <a:custGeom>
              <a:avLst/>
              <a:gdLst>
                <a:gd name="connsiteX0" fmla="*/ 204840 w 234487"/>
                <a:gd name="connsiteY0" fmla="*/ 0 h 213411"/>
                <a:gd name="connsiteX1" fmla="*/ 234235 w 234487"/>
                <a:gd name="connsiteY1" fmla="*/ 43473 h 213411"/>
                <a:gd name="connsiteX2" fmla="*/ 157900 w 234487"/>
                <a:gd name="connsiteY2" fmla="*/ 163895 h 213411"/>
                <a:gd name="connsiteX3" fmla="*/ 181951 w 234487"/>
                <a:gd name="connsiteY3" fmla="*/ 189932 h 213411"/>
                <a:gd name="connsiteX4" fmla="*/ 36832 w 234487"/>
                <a:gd name="connsiteY4" fmla="*/ 213411 h 213411"/>
                <a:gd name="connsiteX5" fmla="*/ 72269 w 234487"/>
                <a:gd name="connsiteY5" fmla="*/ 128791 h 213411"/>
                <a:gd name="connsiteX6" fmla="*/ 179627 w 234487"/>
                <a:gd name="connsiteY6" fmla="*/ 93455 h 213411"/>
                <a:gd name="connsiteX7" fmla="*/ 153484 w 234487"/>
                <a:gd name="connsiteY7" fmla="*/ 72183 h 213411"/>
                <a:gd name="connsiteX8" fmla="*/ 118512 w 234487"/>
                <a:gd name="connsiteY8" fmla="*/ 125420 h 213411"/>
                <a:gd name="connsiteX9" fmla="*/ 114213 w 234487"/>
                <a:gd name="connsiteY9" fmla="*/ 64744 h 213411"/>
                <a:gd name="connsiteX10" fmla="*/ 103988 w 234487"/>
                <a:gd name="connsiteY10" fmla="*/ 122630 h 213411"/>
                <a:gd name="connsiteX11" fmla="*/ 17660 w 234487"/>
                <a:gd name="connsiteY11" fmla="*/ 76949 h 213411"/>
                <a:gd name="connsiteX12" fmla="*/ 0 w 234487"/>
                <a:gd name="connsiteY12" fmla="*/ 41148 h 213411"/>
                <a:gd name="connsiteX13" fmla="*/ 38342 w 234487"/>
                <a:gd name="connsiteY13" fmla="*/ 20109 h 213411"/>
                <a:gd name="connsiteX14" fmla="*/ 56932 w 234487"/>
                <a:gd name="connsiteY14" fmla="*/ 77646 h 213411"/>
                <a:gd name="connsiteX15" fmla="*/ 58210 w 234487"/>
                <a:gd name="connsiteY15" fmla="*/ 26851 h 213411"/>
                <a:gd name="connsiteX16" fmla="*/ 122114 w 234487"/>
                <a:gd name="connsiteY16" fmla="*/ 22550 h 213411"/>
                <a:gd name="connsiteX17" fmla="*/ 135127 w 234487"/>
                <a:gd name="connsiteY17" fmla="*/ 10926 h 213411"/>
                <a:gd name="connsiteX18" fmla="*/ 163477 w 234487"/>
                <a:gd name="connsiteY18" fmla="*/ 14413 h 213411"/>
                <a:gd name="connsiteX19" fmla="*/ 168589 w 234487"/>
                <a:gd name="connsiteY19" fmla="*/ 66371 h 213411"/>
                <a:gd name="connsiteX20" fmla="*/ 196706 w 234487"/>
                <a:gd name="connsiteY20" fmla="*/ 35104 h 213411"/>
                <a:gd name="connsiteX21" fmla="*/ 204840 w 234487"/>
                <a:gd name="connsiteY21" fmla="*/ 0 h 21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34487" h="213411">
                  <a:moveTo>
                    <a:pt x="204840" y="0"/>
                  </a:moveTo>
                  <a:cubicBezTo>
                    <a:pt x="214716" y="14413"/>
                    <a:pt x="224359" y="28943"/>
                    <a:pt x="234235" y="43473"/>
                  </a:cubicBezTo>
                  <a:cubicBezTo>
                    <a:pt x="238534" y="97058"/>
                    <a:pt x="186831" y="126234"/>
                    <a:pt x="157900" y="163895"/>
                  </a:cubicBezTo>
                  <a:cubicBezTo>
                    <a:pt x="163942" y="170404"/>
                    <a:pt x="176025" y="183422"/>
                    <a:pt x="181951" y="189932"/>
                  </a:cubicBezTo>
                  <a:cubicBezTo>
                    <a:pt x="136637" y="212017"/>
                    <a:pt x="86095" y="211900"/>
                    <a:pt x="36832" y="213411"/>
                  </a:cubicBezTo>
                  <a:cubicBezTo>
                    <a:pt x="40666" y="182260"/>
                    <a:pt x="47521" y="150295"/>
                    <a:pt x="72269" y="128791"/>
                  </a:cubicBezTo>
                  <a:cubicBezTo>
                    <a:pt x="111541" y="157501"/>
                    <a:pt x="159294" y="132045"/>
                    <a:pt x="179627" y="93455"/>
                  </a:cubicBezTo>
                  <a:cubicBezTo>
                    <a:pt x="173120" y="88108"/>
                    <a:pt x="159991" y="77530"/>
                    <a:pt x="153484" y="72183"/>
                  </a:cubicBezTo>
                  <a:cubicBezTo>
                    <a:pt x="141866" y="89968"/>
                    <a:pt x="130131" y="107635"/>
                    <a:pt x="118512" y="125420"/>
                  </a:cubicBezTo>
                  <a:cubicBezTo>
                    <a:pt x="117001" y="105078"/>
                    <a:pt x="115607" y="84853"/>
                    <a:pt x="114213" y="64744"/>
                  </a:cubicBezTo>
                  <a:cubicBezTo>
                    <a:pt x="110727" y="83923"/>
                    <a:pt x="107358" y="103219"/>
                    <a:pt x="103988" y="122630"/>
                  </a:cubicBezTo>
                  <a:cubicBezTo>
                    <a:pt x="74128" y="109612"/>
                    <a:pt x="45894" y="93106"/>
                    <a:pt x="17660" y="76949"/>
                  </a:cubicBezTo>
                  <a:cubicBezTo>
                    <a:pt x="11735" y="64977"/>
                    <a:pt x="5809" y="53004"/>
                    <a:pt x="0" y="41148"/>
                  </a:cubicBezTo>
                  <a:cubicBezTo>
                    <a:pt x="12664" y="33941"/>
                    <a:pt x="25445" y="26967"/>
                    <a:pt x="38342" y="20109"/>
                  </a:cubicBezTo>
                  <a:cubicBezTo>
                    <a:pt x="44500" y="39288"/>
                    <a:pt x="50774" y="58467"/>
                    <a:pt x="56932" y="77646"/>
                  </a:cubicBezTo>
                  <a:cubicBezTo>
                    <a:pt x="57397" y="60676"/>
                    <a:pt x="57862" y="43705"/>
                    <a:pt x="58210" y="26851"/>
                  </a:cubicBezTo>
                  <a:cubicBezTo>
                    <a:pt x="79473" y="31965"/>
                    <a:pt x="102478" y="34638"/>
                    <a:pt x="122114" y="22550"/>
                  </a:cubicBezTo>
                  <a:cubicBezTo>
                    <a:pt x="125367" y="19644"/>
                    <a:pt x="131874" y="13832"/>
                    <a:pt x="135127" y="10926"/>
                  </a:cubicBezTo>
                  <a:cubicBezTo>
                    <a:pt x="142214" y="11856"/>
                    <a:pt x="156389" y="13600"/>
                    <a:pt x="163477" y="14413"/>
                  </a:cubicBezTo>
                  <a:cubicBezTo>
                    <a:pt x="165103" y="31733"/>
                    <a:pt x="166962" y="48936"/>
                    <a:pt x="168589" y="66371"/>
                  </a:cubicBezTo>
                  <a:cubicBezTo>
                    <a:pt x="173004" y="47192"/>
                    <a:pt x="170448" y="11856"/>
                    <a:pt x="196706" y="35104"/>
                  </a:cubicBezTo>
                  <a:cubicBezTo>
                    <a:pt x="199262" y="23363"/>
                    <a:pt x="201935" y="11624"/>
                    <a:pt x="204840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0" name="任意多边形: 形状 74"/>
            <p:cNvSpPr/>
            <p:nvPr/>
          </p:nvSpPr>
          <p:spPr>
            <a:xfrm>
              <a:off x="6784475" y="5679469"/>
              <a:ext cx="58496" cy="319420"/>
            </a:xfrm>
            <a:custGeom>
              <a:avLst/>
              <a:gdLst>
                <a:gd name="connsiteX0" fmla="*/ 41533 w 58496"/>
                <a:gd name="connsiteY0" fmla="*/ 0 h 319420"/>
                <a:gd name="connsiteX1" fmla="*/ 58497 w 58496"/>
                <a:gd name="connsiteY1" fmla="*/ 75671 h 319420"/>
                <a:gd name="connsiteX2" fmla="*/ 57219 w 58496"/>
                <a:gd name="connsiteY2" fmla="*/ 101359 h 319420"/>
                <a:gd name="connsiteX3" fmla="*/ 37002 w 58496"/>
                <a:gd name="connsiteY3" fmla="*/ 318374 h 319420"/>
                <a:gd name="connsiteX4" fmla="*/ 1332 w 58496"/>
                <a:gd name="connsiteY4" fmla="*/ 319421 h 319420"/>
                <a:gd name="connsiteX5" fmla="*/ 16321 w 58496"/>
                <a:gd name="connsiteY5" fmla="*/ 155061 h 319420"/>
                <a:gd name="connsiteX6" fmla="*/ 41533 w 58496"/>
                <a:gd name="connsiteY6" fmla="*/ 0 h 31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496" h="319420">
                  <a:moveTo>
                    <a:pt x="41533" y="0"/>
                  </a:moveTo>
                  <a:cubicBezTo>
                    <a:pt x="49086" y="24759"/>
                    <a:pt x="55592" y="49866"/>
                    <a:pt x="58497" y="75671"/>
                  </a:cubicBezTo>
                  <a:cubicBezTo>
                    <a:pt x="58148" y="82064"/>
                    <a:pt x="57567" y="94966"/>
                    <a:pt x="57219" y="101359"/>
                  </a:cubicBezTo>
                  <a:cubicBezTo>
                    <a:pt x="39210" y="172264"/>
                    <a:pt x="41069" y="245842"/>
                    <a:pt x="37002" y="318374"/>
                  </a:cubicBezTo>
                  <a:cubicBezTo>
                    <a:pt x="28056" y="318607"/>
                    <a:pt x="10163" y="319188"/>
                    <a:pt x="1332" y="319421"/>
                  </a:cubicBezTo>
                  <a:cubicBezTo>
                    <a:pt x="-643" y="264324"/>
                    <a:pt x="-3199" y="207484"/>
                    <a:pt x="16321" y="155061"/>
                  </a:cubicBezTo>
                  <a:cubicBezTo>
                    <a:pt x="35608" y="105544"/>
                    <a:pt x="35956" y="52074"/>
                    <a:pt x="41533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1" name="任意多边形: 形状 75"/>
            <p:cNvSpPr/>
            <p:nvPr/>
          </p:nvSpPr>
          <p:spPr>
            <a:xfrm>
              <a:off x="6994249" y="5684605"/>
              <a:ext cx="149533" cy="105987"/>
            </a:xfrm>
            <a:custGeom>
              <a:avLst/>
              <a:gdLst>
                <a:gd name="connsiteX0" fmla="*/ 7552 w 149533"/>
                <a:gd name="connsiteY0" fmla="*/ 327 h 105987"/>
                <a:gd name="connsiteX1" fmla="*/ 149534 w 149533"/>
                <a:gd name="connsiteY1" fmla="*/ 40081 h 105987"/>
                <a:gd name="connsiteX2" fmla="*/ 61115 w 149533"/>
                <a:gd name="connsiteY2" fmla="*/ 105987 h 105987"/>
                <a:gd name="connsiteX3" fmla="*/ 19520 w 149533"/>
                <a:gd name="connsiteY3" fmla="*/ 88552 h 105987"/>
                <a:gd name="connsiteX4" fmla="*/ 21030 w 149533"/>
                <a:gd name="connsiteY4" fmla="*/ 50542 h 105987"/>
                <a:gd name="connsiteX5" fmla="*/ 0 w 149533"/>
                <a:gd name="connsiteY5" fmla="*/ 51123 h 105987"/>
                <a:gd name="connsiteX6" fmla="*/ 7552 w 149533"/>
                <a:gd name="connsiteY6" fmla="*/ 327 h 10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533" h="105987">
                  <a:moveTo>
                    <a:pt x="7552" y="327"/>
                  </a:moveTo>
                  <a:cubicBezTo>
                    <a:pt x="58443" y="-3159"/>
                    <a:pt x="103872" y="21948"/>
                    <a:pt x="149534" y="40081"/>
                  </a:cubicBezTo>
                  <a:cubicBezTo>
                    <a:pt x="125251" y="68443"/>
                    <a:pt x="93067" y="87273"/>
                    <a:pt x="61115" y="105987"/>
                  </a:cubicBezTo>
                  <a:cubicBezTo>
                    <a:pt x="47289" y="99943"/>
                    <a:pt x="33346" y="94247"/>
                    <a:pt x="19520" y="88552"/>
                  </a:cubicBezTo>
                  <a:cubicBezTo>
                    <a:pt x="19868" y="75766"/>
                    <a:pt x="20449" y="63096"/>
                    <a:pt x="21030" y="50542"/>
                  </a:cubicBezTo>
                  <a:cubicBezTo>
                    <a:pt x="15802" y="50658"/>
                    <a:pt x="5345" y="51007"/>
                    <a:pt x="0" y="51123"/>
                  </a:cubicBezTo>
                  <a:cubicBezTo>
                    <a:pt x="3021" y="34153"/>
                    <a:pt x="5112" y="17182"/>
                    <a:pt x="7552" y="327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2" name="任意多边形: 形状 76"/>
            <p:cNvSpPr/>
            <p:nvPr/>
          </p:nvSpPr>
          <p:spPr>
            <a:xfrm>
              <a:off x="7314812" y="5688769"/>
              <a:ext cx="126180" cy="177261"/>
            </a:xfrm>
            <a:custGeom>
              <a:avLst/>
              <a:gdLst>
                <a:gd name="connsiteX0" fmla="*/ 76800 w 126180"/>
                <a:gd name="connsiteY0" fmla="*/ 0 h 177261"/>
                <a:gd name="connsiteX1" fmla="*/ 87490 w 126180"/>
                <a:gd name="connsiteY1" fmla="*/ 10229 h 177261"/>
                <a:gd name="connsiteX2" fmla="*/ 102013 w 126180"/>
                <a:gd name="connsiteY2" fmla="*/ 115075 h 177261"/>
                <a:gd name="connsiteX3" fmla="*/ 126180 w 126180"/>
                <a:gd name="connsiteY3" fmla="*/ 118795 h 177261"/>
                <a:gd name="connsiteX4" fmla="*/ 50426 w 126180"/>
                <a:gd name="connsiteY4" fmla="*/ 168776 h 177261"/>
                <a:gd name="connsiteX5" fmla="*/ 24051 w 126180"/>
                <a:gd name="connsiteY5" fmla="*/ 177262 h 177261"/>
                <a:gd name="connsiteX6" fmla="*/ 0 w 126180"/>
                <a:gd name="connsiteY6" fmla="*/ 151225 h 177261"/>
                <a:gd name="connsiteX7" fmla="*/ 76336 w 126180"/>
                <a:gd name="connsiteY7" fmla="*/ 30803 h 177261"/>
                <a:gd name="connsiteX8" fmla="*/ 76800 w 126180"/>
                <a:gd name="connsiteY8" fmla="*/ 0 h 17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180" h="177261">
                  <a:moveTo>
                    <a:pt x="76800" y="0"/>
                  </a:moveTo>
                  <a:cubicBezTo>
                    <a:pt x="79473" y="2557"/>
                    <a:pt x="84818" y="7672"/>
                    <a:pt x="87490" y="10229"/>
                  </a:cubicBezTo>
                  <a:cubicBezTo>
                    <a:pt x="92137" y="45216"/>
                    <a:pt x="95971" y="80320"/>
                    <a:pt x="102013" y="115075"/>
                  </a:cubicBezTo>
                  <a:cubicBezTo>
                    <a:pt x="108055" y="116005"/>
                    <a:pt x="120138" y="117864"/>
                    <a:pt x="126180" y="118795"/>
                  </a:cubicBezTo>
                  <a:cubicBezTo>
                    <a:pt x="103524" y="139020"/>
                    <a:pt x="77381" y="154828"/>
                    <a:pt x="50426" y="168776"/>
                  </a:cubicBezTo>
                  <a:cubicBezTo>
                    <a:pt x="43803" y="170869"/>
                    <a:pt x="30674" y="175170"/>
                    <a:pt x="24051" y="177262"/>
                  </a:cubicBezTo>
                  <a:cubicBezTo>
                    <a:pt x="18125" y="170753"/>
                    <a:pt x="6042" y="157734"/>
                    <a:pt x="0" y="151225"/>
                  </a:cubicBezTo>
                  <a:cubicBezTo>
                    <a:pt x="28931" y="113564"/>
                    <a:pt x="80635" y="84388"/>
                    <a:pt x="76336" y="30803"/>
                  </a:cubicBezTo>
                  <a:cubicBezTo>
                    <a:pt x="76452" y="23015"/>
                    <a:pt x="76684" y="7672"/>
                    <a:pt x="76800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3" name="任意多边形: 形状 77"/>
            <p:cNvSpPr/>
            <p:nvPr/>
          </p:nvSpPr>
          <p:spPr>
            <a:xfrm>
              <a:off x="7541146" y="5684119"/>
              <a:ext cx="59488" cy="91827"/>
            </a:xfrm>
            <a:custGeom>
              <a:avLst/>
              <a:gdLst>
                <a:gd name="connsiteX0" fmla="*/ 23121 w 59488"/>
                <a:gd name="connsiteY0" fmla="*/ 0 h 91827"/>
                <a:gd name="connsiteX1" fmla="*/ 58675 w 59488"/>
                <a:gd name="connsiteY1" fmla="*/ 9880 h 91827"/>
                <a:gd name="connsiteX2" fmla="*/ 59488 w 59488"/>
                <a:gd name="connsiteY2" fmla="*/ 70091 h 91827"/>
                <a:gd name="connsiteX3" fmla="*/ 18358 w 59488"/>
                <a:gd name="connsiteY3" fmla="*/ 91827 h 91827"/>
                <a:gd name="connsiteX4" fmla="*/ 0 w 59488"/>
                <a:gd name="connsiteY4" fmla="*/ 63698 h 91827"/>
                <a:gd name="connsiteX5" fmla="*/ 4067 w 59488"/>
                <a:gd name="connsiteY5" fmla="*/ 36266 h 91827"/>
                <a:gd name="connsiteX6" fmla="*/ 23121 w 59488"/>
                <a:gd name="connsiteY6" fmla="*/ 0 h 9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488" h="91827">
                  <a:moveTo>
                    <a:pt x="23121" y="0"/>
                  </a:moveTo>
                  <a:cubicBezTo>
                    <a:pt x="34856" y="3371"/>
                    <a:pt x="46707" y="6625"/>
                    <a:pt x="58675" y="9880"/>
                  </a:cubicBezTo>
                  <a:cubicBezTo>
                    <a:pt x="58559" y="29873"/>
                    <a:pt x="58791" y="49982"/>
                    <a:pt x="59488" y="70091"/>
                  </a:cubicBezTo>
                  <a:cubicBezTo>
                    <a:pt x="45546" y="76949"/>
                    <a:pt x="31952" y="84504"/>
                    <a:pt x="18358" y="91827"/>
                  </a:cubicBezTo>
                  <a:cubicBezTo>
                    <a:pt x="13710" y="84853"/>
                    <a:pt x="4531" y="70672"/>
                    <a:pt x="0" y="63698"/>
                  </a:cubicBezTo>
                  <a:cubicBezTo>
                    <a:pt x="1046" y="56840"/>
                    <a:pt x="3021" y="43124"/>
                    <a:pt x="4067" y="36266"/>
                  </a:cubicBezTo>
                  <a:cubicBezTo>
                    <a:pt x="9992" y="23945"/>
                    <a:pt x="16615" y="11972"/>
                    <a:pt x="23121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4" name="任意多边形: 形状 78"/>
            <p:cNvSpPr/>
            <p:nvPr/>
          </p:nvSpPr>
          <p:spPr>
            <a:xfrm>
              <a:off x="6622447" y="5696789"/>
              <a:ext cx="184274" cy="255954"/>
            </a:xfrm>
            <a:custGeom>
              <a:avLst/>
              <a:gdLst>
                <a:gd name="connsiteX0" fmla="*/ 0 w 184274"/>
                <a:gd name="connsiteY0" fmla="*/ 16505 h 255954"/>
                <a:gd name="connsiteX1" fmla="*/ 70991 w 184274"/>
                <a:gd name="connsiteY1" fmla="*/ 0 h 255954"/>
                <a:gd name="connsiteX2" fmla="*/ 79821 w 184274"/>
                <a:gd name="connsiteY2" fmla="*/ 814 h 255954"/>
                <a:gd name="connsiteX3" fmla="*/ 184274 w 184274"/>
                <a:gd name="connsiteY3" fmla="*/ 15111 h 255954"/>
                <a:gd name="connsiteX4" fmla="*/ 102827 w 184274"/>
                <a:gd name="connsiteY4" fmla="*/ 88224 h 255954"/>
                <a:gd name="connsiteX5" fmla="*/ 24864 w 184274"/>
                <a:gd name="connsiteY5" fmla="*/ 124025 h 255954"/>
                <a:gd name="connsiteX6" fmla="*/ 69481 w 184274"/>
                <a:gd name="connsiteY6" fmla="*/ 129605 h 255954"/>
                <a:gd name="connsiteX7" fmla="*/ 16034 w 184274"/>
                <a:gd name="connsiteY7" fmla="*/ 255954 h 255954"/>
                <a:gd name="connsiteX8" fmla="*/ 2672 w 184274"/>
                <a:gd name="connsiteY8" fmla="*/ 56840 h 255954"/>
                <a:gd name="connsiteX9" fmla="*/ 29628 w 184274"/>
                <a:gd name="connsiteY9" fmla="*/ 46844 h 255954"/>
                <a:gd name="connsiteX10" fmla="*/ 0 w 184274"/>
                <a:gd name="connsiteY10" fmla="*/ 16505 h 255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274" h="255954">
                  <a:moveTo>
                    <a:pt x="0" y="16505"/>
                  </a:moveTo>
                  <a:cubicBezTo>
                    <a:pt x="23354" y="9996"/>
                    <a:pt x="46940" y="3952"/>
                    <a:pt x="70991" y="0"/>
                  </a:cubicBezTo>
                  <a:lnTo>
                    <a:pt x="79821" y="814"/>
                  </a:lnTo>
                  <a:cubicBezTo>
                    <a:pt x="114794" y="4184"/>
                    <a:pt x="149650" y="9066"/>
                    <a:pt x="184274" y="15111"/>
                  </a:cubicBezTo>
                  <a:cubicBezTo>
                    <a:pt x="148953" y="29640"/>
                    <a:pt x="118512" y="52539"/>
                    <a:pt x="102827" y="88224"/>
                  </a:cubicBezTo>
                  <a:cubicBezTo>
                    <a:pt x="91091" y="120770"/>
                    <a:pt x="52517" y="116586"/>
                    <a:pt x="24864" y="124025"/>
                  </a:cubicBezTo>
                  <a:cubicBezTo>
                    <a:pt x="39736" y="125652"/>
                    <a:pt x="54609" y="127280"/>
                    <a:pt x="69481" y="129605"/>
                  </a:cubicBezTo>
                  <a:cubicBezTo>
                    <a:pt x="43454" y="167614"/>
                    <a:pt x="23354" y="210041"/>
                    <a:pt x="16034" y="255954"/>
                  </a:cubicBezTo>
                  <a:cubicBezTo>
                    <a:pt x="23935" y="189118"/>
                    <a:pt x="14175" y="122398"/>
                    <a:pt x="2672" y="56840"/>
                  </a:cubicBezTo>
                  <a:cubicBezTo>
                    <a:pt x="9411" y="54283"/>
                    <a:pt x="22889" y="49284"/>
                    <a:pt x="29628" y="46844"/>
                  </a:cubicBezTo>
                  <a:cubicBezTo>
                    <a:pt x="19752" y="36731"/>
                    <a:pt x="9760" y="26502"/>
                    <a:pt x="0" y="16505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5" name="任意多边形: 形状 79"/>
            <p:cNvSpPr/>
            <p:nvPr/>
          </p:nvSpPr>
          <p:spPr>
            <a:xfrm>
              <a:off x="6926163" y="5694115"/>
              <a:ext cx="122810" cy="186096"/>
            </a:xfrm>
            <a:custGeom>
              <a:avLst/>
              <a:gdLst>
                <a:gd name="connsiteX0" fmla="*/ 7204 w 122810"/>
                <a:gd name="connsiteY0" fmla="*/ 0 h 186096"/>
                <a:gd name="connsiteX1" fmla="*/ 63787 w 122810"/>
                <a:gd name="connsiteY1" fmla="*/ 46960 h 186096"/>
                <a:gd name="connsiteX2" fmla="*/ 8017 w 122810"/>
                <a:gd name="connsiteY2" fmla="*/ 98685 h 186096"/>
                <a:gd name="connsiteX3" fmla="*/ 122811 w 122810"/>
                <a:gd name="connsiteY3" fmla="*/ 160640 h 186096"/>
                <a:gd name="connsiteX4" fmla="*/ 0 w 122810"/>
                <a:gd name="connsiteY4" fmla="*/ 186096 h 186096"/>
                <a:gd name="connsiteX5" fmla="*/ 7204 w 122810"/>
                <a:gd name="connsiteY5" fmla="*/ 0 h 18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810" h="186096">
                  <a:moveTo>
                    <a:pt x="7204" y="0"/>
                  </a:moveTo>
                  <a:cubicBezTo>
                    <a:pt x="28466" y="12437"/>
                    <a:pt x="47985" y="27781"/>
                    <a:pt x="63787" y="46960"/>
                  </a:cubicBezTo>
                  <a:cubicBezTo>
                    <a:pt x="45894" y="64861"/>
                    <a:pt x="26839" y="81599"/>
                    <a:pt x="8017" y="98685"/>
                  </a:cubicBezTo>
                  <a:cubicBezTo>
                    <a:pt x="45894" y="119957"/>
                    <a:pt x="83888" y="141228"/>
                    <a:pt x="122811" y="160640"/>
                  </a:cubicBezTo>
                  <a:cubicBezTo>
                    <a:pt x="82261" y="170636"/>
                    <a:pt x="41479" y="180051"/>
                    <a:pt x="0" y="186096"/>
                  </a:cubicBezTo>
                  <a:cubicBezTo>
                    <a:pt x="3369" y="124025"/>
                    <a:pt x="6042" y="62071"/>
                    <a:pt x="7204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6" name="任意多边形: 形状 80"/>
            <p:cNvSpPr/>
            <p:nvPr/>
          </p:nvSpPr>
          <p:spPr>
            <a:xfrm>
              <a:off x="7402301" y="5698998"/>
              <a:ext cx="47753" cy="108565"/>
            </a:xfrm>
            <a:custGeom>
              <a:avLst/>
              <a:gdLst>
                <a:gd name="connsiteX0" fmla="*/ 0 w 47753"/>
                <a:gd name="connsiteY0" fmla="*/ 0 h 108565"/>
                <a:gd name="connsiteX1" fmla="*/ 47753 w 47753"/>
                <a:gd name="connsiteY1" fmla="*/ 8601 h 108565"/>
                <a:gd name="connsiteX2" fmla="*/ 38691 w 47753"/>
                <a:gd name="connsiteY2" fmla="*/ 108566 h 108565"/>
                <a:gd name="connsiteX3" fmla="*/ 14524 w 47753"/>
                <a:gd name="connsiteY3" fmla="*/ 104846 h 108565"/>
                <a:gd name="connsiteX4" fmla="*/ 0 w 47753"/>
                <a:gd name="connsiteY4" fmla="*/ 0 h 10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753" h="108565">
                  <a:moveTo>
                    <a:pt x="0" y="0"/>
                  </a:moveTo>
                  <a:cubicBezTo>
                    <a:pt x="15802" y="3487"/>
                    <a:pt x="31719" y="6044"/>
                    <a:pt x="47753" y="8601"/>
                  </a:cubicBezTo>
                  <a:cubicBezTo>
                    <a:pt x="38575" y="41032"/>
                    <a:pt x="33694" y="74857"/>
                    <a:pt x="38691" y="108566"/>
                  </a:cubicBezTo>
                  <a:cubicBezTo>
                    <a:pt x="32649" y="107635"/>
                    <a:pt x="20566" y="105776"/>
                    <a:pt x="14524" y="104846"/>
                  </a:cubicBezTo>
                  <a:cubicBezTo>
                    <a:pt x="8482" y="70091"/>
                    <a:pt x="4647" y="34987"/>
                    <a:pt x="0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7" name="任意多边形: 形状 81"/>
            <p:cNvSpPr/>
            <p:nvPr/>
          </p:nvSpPr>
          <p:spPr>
            <a:xfrm>
              <a:off x="7599793" y="5693999"/>
              <a:ext cx="79152" cy="60211"/>
            </a:xfrm>
            <a:custGeom>
              <a:avLst/>
              <a:gdLst>
                <a:gd name="connsiteX0" fmla="*/ 28 w 79152"/>
                <a:gd name="connsiteY0" fmla="*/ 0 h 60211"/>
                <a:gd name="connsiteX1" fmla="*/ 79152 w 79152"/>
                <a:gd name="connsiteY1" fmla="*/ 9416 h 60211"/>
                <a:gd name="connsiteX2" fmla="*/ 74273 w 79152"/>
                <a:gd name="connsiteY2" fmla="*/ 50099 h 60211"/>
                <a:gd name="connsiteX3" fmla="*/ 13158 w 79152"/>
                <a:gd name="connsiteY3" fmla="*/ 57305 h 60211"/>
                <a:gd name="connsiteX4" fmla="*/ 842 w 79152"/>
                <a:gd name="connsiteY4" fmla="*/ 60211 h 60211"/>
                <a:gd name="connsiteX5" fmla="*/ 28 w 79152"/>
                <a:gd name="connsiteY5" fmla="*/ 0 h 6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152" h="60211">
                  <a:moveTo>
                    <a:pt x="28" y="0"/>
                  </a:moveTo>
                  <a:cubicBezTo>
                    <a:pt x="26055" y="5231"/>
                    <a:pt x="52662" y="7091"/>
                    <a:pt x="79152" y="9416"/>
                  </a:cubicBezTo>
                  <a:cubicBezTo>
                    <a:pt x="77410" y="22899"/>
                    <a:pt x="75783" y="36382"/>
                    <a:pt x="74273" y="50099"/>
                  </a:cubicBezTo>
                  <a:cubicBezTo>
                    <a:pt x="53824" y="52191"/>
                    <a:pt x="33374" y="54167"/>
                    <a:pt x="13158" y="57305"/>
                  </a:cubicBezTo>
                  <a:lnTo>
                    <a:pt x="842" y="60211"/>
                  </a:lnTo>
                  <a:cubicBezTo>
                    <a:pt x="145" y="40102"/>
                    <a:pt x="-88" y="19993"/>
                    <a:pt x="28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8" name="任意多边形: 形状 82"/>
            <p:cNvSpPr/>
            <p:nvPr/>
          </p:nvSpPr>
          <p:spPr>
            <a:xfrm>
              <a:off x="7024690" y="5717247"/>
              <a:ext cx="458362" cy="291406"/>
            </a:xfrm>
            <a:custGeom>
              <a:avLst/>
              <a:gdLst>
                <a:gd name="connsiteX0" fmla="*/ 119093 w 458362"/>
                <a:gd name="connsiteY0" fmla="*/ 7439 h 291406"/>
                <a:gd name="connsiteX1" fmla="*/ 132222 w 458362"/>
                <a:gd name="connsiteY1" fmla="*/ 0 h 291406"/>
                <a:gd name="connsiteX2" fmla="*/ 149883 w 458362"/>
                <a:gd name="connsiteY2" fmla="*/ 35801 h 291406"/>
                <a:gd name="connsiteX3" fmla="*/ 236211 w 458362"/>
                <a:gd name="connsiteY3" fmla="*/ 81482 h 291406"/>
                <a:gd name="connsiteX4" fmla="*/ 246435 w 458362"/>
                <a:gd name="connsiteY4" fmla="*/ 23597 h 291406"/>
                <a:gd name="connsiteX5" fmla="*/ 250734 w 458362"/>
                <a:gd name="connsiteY5" fmla="*/ 84272 h 291406"/>
                <a:gd name="connsiteX6" fmla="*/ 285706 w 458362"/>
                <a:gd name="connsiteY6" fmla="*/ 31036 h 291406"/>
                <a:gd name="connsiteX7" fmla="*/ 311849 w 458362"/>
                <a:gd name="connsiteY7" fmla="*/ 52307 h 291406"/>
                <a:gd name="connsiteX8" fmla="*/ 204491 w 458362"/>
                <a:gd name="connsiteY8" fmla="*/ 87643 h 291406"/>
                <a:gd name="connsiteX9" fmla="*/ 169054 w 458362"/>
                <a:gd name="connsiteY9" fmla="*/ 172264 h 291406"/>
                <a:gd name="connsiteX10" fmla="*/ 314173 w 458362"/>
                <a:gd name="connsiteY10" fmla="*/ 148784 h 291406"/>
                <a:gd name="connsiteX11" fmla="*/ 340547 w 458362"/>
                <a:gd name="connsiteY11" fmla="*/ 140298 h 291406"/>
                <a:gd name="connsiteX12" fmla="*/ 455457 w 458362"/>
                <a:gd name="connsiteY12" fmla="*/ 107287 h 291406"/>
                <a:gd name="connsiteX13" fmla="*/ 443374 w 458362"/>
                <a:gd name="connsiteY13" fmla="*/ 142972 h 291406"/>
                <a:gd name="connsiteX14" fmla="*/ 458362 w 458362"/>
                <a:gd name="connsiteY14" fmla="*/ 138904 h 291406"/>
                <a:gd name="connsiteX15" fmla="*/ 262353 w 458362"/>
                <a:gd name="connsiteY15" fmla="*/ 212714 h 291406"/>
                <a:gd name="connsiteX16" fmla="*/ 177419 w 458362"/>
                <a:gd name="connsiteY16" fmla="*/ 291407 h 291406"/>
                <a:gd name="connsiteX17" fmla="*/ 0 w 458362"/>
                <a:gd name="connsiteY17" fmla="*/ 173891 h 291406"/>
                <a:gd name="connsiteX18" fmla="*/ 150115 w 458362"/>
                <a:gd name="connsiteY18" fmla="*/ 164360 h 291406"/>
                <a:gd name="connsiteX19" fmla="*/ 52285 w 458362"/>
                <a:gd name="connsiteY19" fmla="*/ 145762 h 291406"/>
                <a:gd name="connsiteX20" fmla="*/ 7552 w 458362"/>
                <a:gd name="connsiteY20" fmla="*/ 97175 h 291406"/>
                <a:gd name="connsiteX21" fmla="*/ 30674 w 458362"/>
                <a:gd name="connsiteY21" fmla="*/ 73346 h 291406"/>
                <a:gd name="connsiteX22" fmla="*/ 119093 w 458362"/>
                <a:gd name="connsiteY22" fmla="*/ 7439 h 29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58362" h="291406">
                  <a:moveTo>
                    <a:pt x="119093" y="7439"/>
                  </a:moveTo>
                  <a:cubicBezTo>
                    <a:pt x="122346" y="5580"/>
                    <a:pt x="128969" y="1860"/>
                    <a:pt x="132222" y="0"/>
                  </a:cubicBezTo>
                  <a:cubicBezTo>
                    <a:pt x="138031" y="11856"/>
                    <a:pt x="143957" y="23829"/>
                    <a:pt x="149883" y="35801"/>
                  </a:cubicBezTo>
                  <a:cubicBezTo>
                    <a:pt x="178117" y="51958"/>
                    <a:pt x="206350" y="68464"/>
                    <a:pt x="236211" y="81482"/>
                  </a:cubicBezTo>
                  <a:cubicBezTo>
                    <a:pt x="239580" y="62071"/>
                    <a:pt x="242949" y="42776"/>
                    <a:pt x="246435" y="23597"/>
                  </a:cubicBezTo>
                  <a:cubicBezTo>
                    <a:pt x="247829" y="43705"/>
                    <a:pt x="249224" y="63931"/>
                    <a:pt x="250734" y="84272"/>
                  </a:cubicBezTo>
                  <a:cubicBezTo>
                    <a:pt x="262353" y="66488"/>
                    <a:pt x="274088" y="48820"/>
                    <a:pt x="285706" y="31036"/>
                  </a:cubicBezTo>
                  <a:cubicBezTo>
                    <a:pt x="292213" y="36382"/>
                    <a:pt x="305342" y="46960"/>
                    <a:pt x="311849" y="52307"/>
                  </a:cubicBezTo>
                  <a:cubicBezTo>
                    <a:pt x="291516" y="90898"/>
                    <a:pt x="243763" y="116354"/>
                    <a:pt x="204491" y="87643"/>
                  </a:cubicBezTo>
                  <a:cubicBezTo>
                    <a:pt x="179743" y="109147"/>
                    <a:pt x="172888" y="141112"/>
                    <a:pt x="169054" y="172264"/>
                  </a:cubicBezTo>
                  <a:cubicBezTo>
                    <a:pt x="218317" y="170753"/>
                    <a:pt x="268859" y="170869"/>
                    <a:pt x="314173" y="148784"/>
                  </a:cubicBezTo>
                  <a:cubicBezTo>
                    <a:pt x="320795" y="146692"/>
                    <a:pt x="333925" y="142391"/>
                    <a:pt x="340547" y="140298"/>
                  </a:cubicBezTo>
                  <a:cubicBezTo>
                    <a:pt x="380284" y="134952"/>
                    <a:pt x="419439" y="125304"/>
                    <a:pt x="455457" y="107287"/>
                  </a:cubicBezTo>
                  <a:cubicBezTo>
                    <a:pt x="451274" y="119143"/>
                    <a:pt x="447208" y="131000"/>
                    <a:pt x="443374" y="142972"/>
                  </a:cubicBezTo>
                  <a:cubicBezTo>
                    <a:pt x="447092" y="141926"/>
                    <a:pt x="454644" y="139950"/>
                    <a:pt x="458362" y="138904"/>
                  </a:cubicBezTo>
                  <a:cubicBezTo>
                    <a:pt x="396434" y="172729"/>
                    <a:pt x="322073" y="173891"/>
                    <a:pt x="262353" y="212714"/>
                  </a:cubicBezTo>
                  <a:cubicBezTo>
                    <a:pt x="230401" y="234683"/>
                    <a:pt x="182648" y="246307"/>
                    <a:pt x="177419" y="291407"/>
                  </a:cubicBezTo>
                  <a:cubicBezTo>
                    <a:pt x="109101" y="269438"/>
                    <a:pt x="47521" y="227360"/>
                    <a:pt x="0" y="173891"/>
                  </a:cubicBezTo>
                  <a:cubicBezTo>
                    <a:pt x="50077" y="181912"/>
                    <a:pt x="101897" y="182609"/>
                    <a:pt x="150115" y="164360"/>
                  </a:cubicBezTo>
                  <a:cubicBezTo>
                    <a:pt x="117118" y="160408"/>
                    <a:pt x="83888" y="156688"/>
                    <a:pt x="52285" y="145762"/>
                  </a:cubicBezTo>
                  <a:cubicBezTo>
                    <a:pt x="36948" y="129954"/>
                    <a:pt x="22308" y="113448"/>
                    <a:pt x="7552" y="97175"/>
                  </a:cubicBezTo>
                  <a:cubicBezTo>
                    <a:pt x="15105" y="89038"/>
                    <a:pt x="22773" y="81017"/>
                    <a:pt x="30674" y="73346"/>
                  </a:cubicBezTo>
                  <a:cubicBezTo>
                    <a:pt x="62626" y="54632"/>
                    <a:pt x="94810" y="35801"/>
                    <a:pt x="119093" y="7439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9" name="任意多边形: 形状 83"/>
            <p:cNvSpPr/>
            <p:nvPr/>
          </p:nvSpPr>
          <p:spPr>
            <a:xfrm>
              <a:off x="7674646" y="5717479"/>
              <a:ext cx="59596" cy="90477"/>
            </a:xfrm>
            <a:custGeom>
              <a:avLst/>
              <a:gdLst>
                <a:gd name="connsiteX0" fmla="*/ 51123 w 59596"/>
                <a:gd name="connsiteY0" fmla="*/ 0 h 90477"/>
                <a:gd name="connsiteX1" fmla="*/ 56816 w 59596"/>
                <a:gd name="connsiteY1" fmla="*/ 87992 h 90477"/>
                <a:gd name="connsiteX2" fmla="*/ 0 w 59596"/>
                <a:gd name="connsiteY2" fmla="*/ 86597 h 90477"/>
                <a:gd name="connsiteX3" fmla="*/ 32997 w 59596"/>
                <a:gd name="connsiteY3" fmla="*/ 30222 h 90477"/>
                <a:gd name="connsiteX4" fmla="*/ 55422 w 59596"/>
                <a:gd name="connsiteY4" fmla="*/ 44867 h 90477"/>
                <a:gd name="connsiteX5" fmla="*/ 51123 w 59596"/>
                <a:gd name="connsiteY5" fmla="*/ 0 h 9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596" h="90477">
                  <a:moveTo>
                    <a:pt x="51123" y="0"/>
                  </a:moveTo>
                  <a:cubicBezTo>
                    <a:pt x="64833" y="27665"/>
                    <a:pt x="58094" y="58584"/>
                    <a:pt x="56816" y="87992"/>
                  </a:cubicBezTo>
                  <a:cubicBezTo>
                    <a:pt x="37877" y="91014"/>
                    <a:pt x="18590" y="92060"/>
                    <a:pt x="0" y="86597"/>
                  </a:cubicBezTo>
                  <a:cubicBezTo>
                    <a:pt x="11154" y="67766"/>
                    <a:pt x="22076" y="49052"/>
                    <a:pt x="32997" y="30222"/>
                  </a:cubicBezTo>
                  <a:cubicBezTo>
                    <a:pt x="38575" y="33941"/>
                    <a:pt x="49845" y="41148"/>
                    <a:pt x="55422" y="44867"/>
                  </a:cubicBezTo>
                  <a:cubicBezTo>
                    <a:pt x="53911" y="29873"/>
                    <a:pt x="52517" y="14878"/>
                    <a:pt x="51123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0" name="任意多边形: 形状 84"/>
            <p:cNvSpPr/>
            <p:nvPr/>
          </p:nvSpPr>
          <p:spPr>
            <a:xfrm>
              <a:off x="5678884" y="5726174"/>
              <a:ext cx="147674" cy="100916"/>
            </a:xfrm>
            <a:custGeom>
              <a:avLst/>
              <a:gdLst>
                <a:gd name="connsiteX0" fmla="*/ 0 w 147674"/>
                <a:gd name="connsiteY0" fmla="*/ 18621 h 100916"/>
                <a:gd name="connsiteX1" fmla="*/ 147675 w 147674"/>
                <a:gd name="connsiteY1" fmla="*/ 5602 h 100916"/>
                <a:gd name="connsiteX2" fmla="*/ 135824 w 147674"/>
                <a:gd name="connsiteY2" fmla="*/ 68370 h 100916"/>
                <a:gd name="connsiteX3" fmla="*/ 46359 w 147674"/>
                <a:gd name="connsiteY3" fmla="*/ 39892 h 100916"/>
                <a:gd name="connsiteX4" fmla="*/ 81912 w 147674"/>
                <a:gd name="connsiteY4" fmla="*/ 95570 h 100916"/>
                <a:gd name="connsiteX5" fmla="*/ 38458 w 147674"/>
                <a:gd name="connsiteY5" fmla="*/ 100917 h 100916"/>
                <a:gd name="connsiteX6" fmla="*/ 0 w 147674"/>
                <a:gd name="connsiteY6" fmla="*/ 18621 h 10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674" h="100916">
                  <a:moveTo>
                    <a:pt x="0" y="18621"/>
                  </a:moveTo>
                  <a:cubicBezTo>
                    <a:pt x="44849" y="-7184"/>
                    <a:pt x="98644" y="-559"/>
                    <a:pt x="147675" y="5602"/>
                  </a:cubicBezTo>
                  <a:cubicBezTo>
                    <a:pt x="143725" y="26525"/>
                    <a:pt x="139774" y="47447"/>
                    <a:pt x="135824" y="68370"/>
                  </a:cubicBezTo>
                  <a:cubicBezTo>
                    <a:pt x="106312" y="57909"/>
                    <a:pt x="76452" y="48261"/>
                    <a:pt x="46359" y="39892"/>
                  </a:cubicBezTo>
                  <a:cubicBezTo>
                    <a:pt x="57862" y="58490"/>
                    <a:pt x="69829" y="77088"/>
                    <a:pt x="81912" y="95570"/>
                  </a:cubicBezTo>
                  <a:cubicBezTo>
                    <a:pt x="67389" y="97197"/>
                    <a:pt x="52982" y="99057"/>
                    <a:pt x="38458" y="100917"/>
                  </a:cubicBezTo>
                  <a:cubicBezTo>
                    <a:pt x="28001" y="72438"/>
                    <a:pt x="14291" y="45239"/>
                    <a:pt x="0" y="18621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1" name="任意多边形: 形状 85"/>
            <p:cNvSpPr/>
            <p:nvPr/>
          </p:nvSpPr>
          <p:spPr>
            <a:xfrm>
              <a:off x="5716994" y="5731776"/>
              <a:ext cx="121532" cy="134719"/>
            </a:xfrm>
            <a:custGeom>
              <a:avLst/>
              <a:gdLst>
                <a:gd name="connsiteX0" fmla="*/ 109565 w 121532"/>
                <a:gd name="connsiteY0" fmla="*/ 0 h 134719"/>
                <a:gd name="connsiteX1" fmla="*/ 121533 w 121532"/>
                <a:gd name="connsiteY1" fmla="*/ 2093 h 134719"/>
                <a:gd name="connsiteX2" fmla="*/ 94926 w 121532"/>
                <a:gd name="connsiteY2" fmla="*/ 95082 h 134719"/>
                <a:gd name="connsiteX3" fmla="*/ 67157 w 121532"/>
                <a:gd name="connsiteY3" fmla="*/ 134719 h 134719"/>
                <a:gd name="connsiteX4" fmla="*/ 0 w 121532"/>
                <a:gd name="connsiteY4" fmla="*/ 132859 h 134719"/>
                <a:gd name="connsiteX5" fmla="*/ 349 w 121532"/>
                <a:gd name="connsiteY5" fmla="*/ 95315 h 134719"/>
                <a:gd name="connsiteX6" fmla="*/ 43803 w 121532"/>
                <a:gd name="connsiteY6" fmla="*/ 89968 h 134719"/>
                <a:gd name="connsiteX7" fmla="*/ 8249 w 121532"/>
                <a:gd name="connsiteY7" fmla="*/ 34290 h 134719"/>
                <a:gd name="connsiteX8" fmla="*/ 97714 w 121532"/>
                <a:gd name="connsiteY8" fmla="*/ 62768 h 134719"/>
                <a:gd name="connsiteX9" fmla="*/ 109565 w 121532"/>
                <a:gd name="connsiteY9" fmla="*/ 0 h 13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32" h="134719">
                  <a:moveTo>
                    <a:pt x="109565" y="0"/>
                  </a:moveTo>
                  <a:lnTo>
                    <a:pt x="121533" y="2093"/>
                  </a:lnTo>
                  <a:cubicBezTo>
                    <a:pt x="118163" y="34290"/>
                    <a:pt x="111889" y="66953"/>
                    <a:pt x="94926" y="95082"/>
                  </a:cubicBezTo>
                  <a:cubicBezTo>
                    <a:pt x="85979" y="108450"/>
                    <a:pt x="76452" y="121468"/>
                    <a:pt x="67157" y="134719"/>
                  </a:cubicBezTo>
                  <a:cubicBezTo>
                    <a:pt x="44732" y="133906"/>
                    <a:pt x="22424" y="133324"/>
                    <a:pt x="0" y="132859"/>
                  </a:cubicBezTo>
                  <a:cubicBezTo>
                    <a:pt x="581" y="120306"/>
                    <a:pt x="697" y="107752"/>
                    <a:pt x="349" y="95315"/>
                  </a:cubicBezTo>
                  <a:cubicBezTo>
                    <a:pt x="14872" y="93455"/>
                    <a:pt x="29279" y="91595"/>
                    <a:pt x="43803" y="89968"/>
                  </a:cubicBezTo>
                  <a:cubicBezTo>
                    <a:pt x="31719" y="71486"/>
                    <a:pt x="19752" y="52888"/>
                    <a:pt x="8249" y="34290"/>
                  </a:cubicBezTo>
                  <a:cubicBezTo>
                    <a:pt x="38342" y="42659"/>
                    <a:pt x="68202" y="52307"/>
                    <a:pt x="97714" y="62768"/>
                  </a:cubicBezTo>
                  <a:cubicBezTo>
                    <a:pt x="101665" y="41845"/>
                    <a:pt x="105615" y="20923"/>
                    <a:pt x="109565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2" name="任意多边形: 形状 86"/>
            <p:cNvSpPr/>
            <p:nvPr/>
          </p:nvSpPr>
          <p:spPr>
            <a:xfrm>
              <a:off x="6934180" y="5735147"/>
              <a:ext cx="142794" cy="127861"/>
            </a:xfrm>
            <a:custGeom>
              <a:avLst/>
              <a:gdLst>
                <a:gd name="connsiteX0" fmla="*/ 60069 w 142794"/>
                <a:gd name="connsiteY0" fmla="*/ 581 h 127861"/>
                <a:gd name="connsiteX1" fmla="*/ 81099 w 142794"/>
                <a:gd name="connsiteY1" fmla="*/ 0 h 127861"/>
                <a:gd name="connsiteX2" fmla="*/ 79589 w 142794"/>
                <a:gd name="connsiteY2" fmla="*/ 38010 h 127861"/>
                <a:gd name="connsiteX3" fmla="*/ 121184 w 142794"/>
                <a:gd name="connsiteY3" fmla="*/ 55445 h 127861"/>
                <a:gd name="connsiteX4" fmla="*/ 98062 w 142794"/>
                <a:gd name="connsiteY4" fmla="*/ 79274 h 127861"/>
                <a:gd name="connsiteX5" fmla="*/ 142795 w 142794"/>
                <a:gd name="connsiteY5" fmla="*/ 127861 h 127861"/>
                <a:gd name="connsiteX6" fmla="*/ 114794 w 142794"/>
                <a:gd name="connsiteY6" fmla="*/ 119608 h 127861"/>
                <a:gd name="connsiteX7" fmla="*/ 0 w 142794"/>
                <a:gd name="connsiteY7" fmla="*/ 57654 h 127861"/>
                <a:gd name="connsiteX8" fmla="*/ 55770 w 142794"/>
                <a:gd name="connsiteY8" fmla="*/ 5928 h 127861"/>
                <a:gd name="connsiteX9" fmla="*/ 60069 w 142794"/>
                <a:gd name="connsiteY9" fmla="*/ 581 h 127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794" h="127861">
                  <a:moveTo>
                    <a:pt x="60069" y="581"/>
                  </a:moveTo>
                  <a:cubicBezTo>
                    <a:pt x="65414" y="465"/>
                    <a:pt x="75871" y="116"/>
                    <a:pt x="81099" y="0"/>
                  </a:cubicBezTo>
                  <a:cubicBezTo>
                    <a:pt x="80518" y="12554"/>
                    <a:pt x="79937" y="25224"/>
                    <a:pt x="79589" y="38010"/>
                  </a:cubicBezTo>
                  <a:cubicBezTo>
                    <a:pt x="93415" y="43705"/>
                    <a:pt x="107358" y="49401"/>
                    <a:pt x="121184" y="55445"/>
                  </a:cubicBezTo>
                  <a:cubicBezTo>
                    <a:pt x="113283" y="63117"/>
                    <a:pt x="105615" y="71137"/>
                    <a:pt x="98062" y="79274"/>
                  </a:cubicBezTo>
                  <a:cubicBezTo>
                    <a:pt x="112819" y="95547"/>
                    <a:pt x="127458" y="112053"/>
                    <a:pt x="142795" y="127861"/>
                  </a:cubicBezTo>
                  <a:cubicBezTo>
                    <a:pt x="135824" y="125769"/>
                    <a:pt x="121765" y="121584"/>
                    <a:pt x="114794" y="119608"/>
                  </a:cubicBezTo>
                  <a:cubicBezTo>
                    <a:pt x="75871" y="100196"/>
                    <a:pt x="37877" y="78925"/>
                    <a:pt x="0" y="57654"/>
                  </a:cubicBezTo>
                  <a:cubicBezTo>
                    <a:pt x="18822" y="40567"/>
                    <a:pt x="37877" y="23829"/>
                    <a:pt x="55770" y="5928"/>
                  </a:cubicBezTo>
                  <a:lnTo>
                    <a:pt x="60069" y="581"/>
                  </a:ln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3" name="任意多边形: 形状 87"/>
            <p:cNvSpPr/>
            <p:nvPr/>
          </p:nvSpPr>
          <p:spPr>
            <a:xfrm>
              <a:off x="7365237" y="5747817"/>
              <a:ext cx="278038" cy="154014"/>
            </a:xfrm>
            <a:custGeom>
              <a:avLst/>
              <a:gdLst>
                <a:gd name="connsiteX0" fmla="*/ 75755 w 278038"/>
                <a:gd name="connsiteY0" fmla="*/ 59746 h 154014"/>
                <a:gd name="connsiteX1" fmla="*/ 175909 w 278038"/>
                <a:gd name="connsiteY1" fmla="*/ 0 h 154014"/>
                <a:gd name="connsiteX2" fmla="*/ 194266 w 278038"/>
                <a:gd name="connsiteY2" fmla="*/ 28130 h 154014"/>
                <a:gd name="connsiteX3" fmla="*/ 235397 w 278038"/>
                <a:gd name="connsiteY3" fmla="*/ 6393 h 154014"/>
                <a:gd name="connsiteX4" fmla="*/ 247713 w 278038"/>
                <a:gd name="connsiteY4" fmla="*/ 3487 h 154014"/>
                <a:gd name="connsiteX5" fmla="*/ 213670 w 278038"/>
                <a:gd name="connsiteY5" fmla="*/ 105311 h 154014"/>
                <a:gd name="connsiteX6" fmla="*/ 278038 w 278038"/>
                <a:gd name="connsiteY6" fmla="*/ 118446 h 154014"/>
                <a:gd name="connsiteX7" fmla="*/ 192989 w 278038"/>
                <a:gd name="connsiteY7" fmla="*/ 154014 h 154014"/>
                <a:gd name="connsiteX8" fmla="*/ 205072 w 278038"/>
                <a:gd name="connsiteY8" fmla="*/ 109496 h 154014"/>
                <a:gd name="connsiteX9" fmla="*/ 163360 w 278038"/>
                <a:gd name="connsiteY9" fmla="*/ 91246 h 154014"/>
                <a:gd name="connsiteX10" fmla="*/ 117815 w 278038"/>
                <a:gd name="connsiteY10" fmla="*/ 108333 h 154014"/>
                <a:gd name="connsiteX11" fmla="*/ 102827 w 278038"/>
                <a:gd name="connsiteY11" fmla="*/ 112402 h 154014"/>
                <a:gd name="connsiteX12" fmla="*/ 114910 w 278038"/>
                <a:gd name="connsiteY12" fmla="*/ 76717 h 154014"/>
                <a:gd name="connsiteX13" fmla="*/ 0 w 278038"/>
                <a:gd name="connsiteY13" fmla="*/ 109728 h 154014"/>
                <a:gd name="connsiteX14" fmla="*/ 75755 w 278038"/>
                <a:gd name="connsiteY14" fmla="*/ 59746 h 15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8038" h="154014">
                  <a:moveTo>
                    <a:pt x="75755" y="59746"/>
                  </a:moveTo>
                  <a:cubicBezTo>
                    <a:pt x="103872" y="32082"/>
                    <a:pt x="135010" y="4766"/>
                    <a:pt x="175909" y="0"/>
                  </a:cubicBezTo>
                  <a:cubicBezTo>
                    <a:pt x="180440" y="6974"/>
                    <a:pt x="189619" y="21155"/>
                    <a:pt x="194266" y="28130"/>
                  </a:cubicBezTo>
                  <a:cubicBezTo>
                    <a:pt x="207861" y="20807"/>
                    <a:pt x="221454" y="13251"/>
                    <a:pt x="235397" y="6393"/>
                  </a:cubicBezTo>
                  <a:lnTo>
                    <a:pt x="247713" y="3487"/>
                  </a:lnTo>
                  <a:cubicBezTo>
                    <a:pt x="267000" y="43124"/>
                    <a:pt x="237140" y="76252"/>
                    <a:pt x="213670" y="105311"/>
                  </a:cubicBezTo>
                  <a:cubicBezTo>
                    <a:pt x="235281" y="108914"/>
                    <a:pt x="256776" y="113215"/>
                    <a:pt x="278038" y="118446"/>
                  </a:cubicBezTo>
                  <a:cubicBezTo>
                    <a:pt x="254568" y="140415"/>
                    <a:pt x="225173" y="153201"/>
                    <a:pt x="192989" y="154014"/>
                  </a:cubicBezTo>
                  <a:cubicBezTo>
                    <a:pt x="196823" y="139020"/>
                    <a:pt x="200889" y="124258"/>
                    <a:pt x="205072" y="109496"/>
                  </a:cubicBezTo>
                  <a:cubicBezTo>
                    <a:pt x="191246" y="103102"/>
                    <a:pt x="177652" y="96244"/>
                    <a:pt x="163360" y="91246"/>
                  </a:cubicBezTo>
                  <a:cubicBezTo>
                    <a:pt x="146862" y="92409"/>
                    <a:pt x="133384" y="103800"/>
                    <a:pt x="117815" y="108333"/>
                  </a:cubicBezTo>
                  <a:cubicBezTo>
                    <a:pt x="114097" y="109379"/>
                    <a:pt x="106545" y="111356"/>
                    <a:pt x="102827" y="112402"/>
                  </a:cubicBezTo>
                  <a:cubicBezTo>
                    <a:pt x="106661" y="100429"/>
                    <a:pt x="110727" y="88573"/>
                    <a:pt x="114910" y="76717"/>
                  </a:cubicBezTo>
                  <a:cubicBezTo>
                    <a:pt x="78892" y="94734"/>
                    <a:pt x="39736" y="104381"/>
                    <a:pt x="0" y="109728"/>
                  </a:cubicBezTo>
                  <a:cubicBezTo>
                    <a:pt x="26956" y="95780"/>
                    <a:pt x="53098" y="79971"/>
                    <a:pt x="75755" y="59746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4" name="任意多边形: 形状 88"/>
            <p:cNvSpPr/>
            <p:nvPr/>
          </p:nvSpPr>
          <p:spPr>
            <a:xfrm>
              <a:off x="5673423" y="5744795"/>
              <a:ext cx="44115" cy="168195"/>
            </a:xfrm>
            <a:custGeom>
              <a:avLst/>
              <a:gdLst>
                <a:gd name="connsiteX0" fmla="*/ 0 w 44115"/>
                <a:gd name="connsiteY0" fmla="*/ 6974 h 168195"/>
                <a:gd name="connsiteX1" fmla="*/ 5461 w 44115"/>
                <a:gd name="connsiteY1" fmla="*/ 0 h 168195"/>
                <a:gd name="connsiteX2" fmla="*/ 43919 w 44115"/>
                <a:gd name="connsiteY2" fmla="*/ 82296 h 168195"/>
                <a:gd name="connsiteX3" fmla="*/ 43571 w 44115"/>
                <a:gd name="connsiteY3" fmla="*/ 119841 h 168195"/>
                <a:gd name="connsiteX4" fmla="*/ 19868 w 44115"/>
                <a:gd name="connsiteY4" fmla="*/ 160872 h 168195"/>
                <a:gd name="connsiteX5" fmla="*/ 1743 w 44115"/>
                <a:gd name="connsiteY5" fmla="*/ 168195 h 168195"/>
                <a:gd name="connsiteX6" fmla="*/ 0 w 44115"/>
                <a:gd name="connsiteY6" fmla="*/ 6974 h 168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15" h="168195">
                  <a:moveTo>
                    <a:pt x="0" y="6974"/>
                  </a:moveTo>
                  <a:lnTo>
                    <a:pt x="5461" y="0"/>
                  </a:lnTo>
                  <a:cubicBezTo>
                    <a:pt x="19752" y="26618"/>
                    <a:pt x="33462" y="53818"/>
                    <a:pt x="43919" y="82296"/>
                  </a:cubicBezTo>
                  <a:cubicBezTo>
                    <a:pt x="44268" y="94733"/>
                    <a:pt x="44151" y="107287"/>
                    <a:pt x="43571" y="119841"/>
                  </a:cubicBezTo>
                  <a:cubicBezTo>
                    <a:pt x="36134" y="133673"/>
                    <a:pt x="28117" y="147389"/>
                    <a:pt x="19868" y="160872"/>
                  </a:cubicBezTo>
                  <a:cubicBezTo>
                    <a:pt x="15337" y="162732"/>
                    <a:pt x="6274" y="166336"/>
                    <a:pt x="1743" y="168195"/>
                  </a:cubicBezTo>
                  <a:cubicBezTo>
                    <a:pt x="26026" y="116005"/>
                    <a:pt x="16266" y="59513"/>
                    <a:pt x="0" y="6974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5" name="任意多边形: 形状 89"/>
            <p:cNvSpPr/>
            <p:nvPr/>
          </p:nvSpPr>
          <p:spPr>
            <a:xfrm>
              <a:off x="6158857" y="5770483"/>
              <a:ext cx="339850" cy="149829"/>
            </a:xfrm>
            <a:custGeom>
              <a:avLst/>
              <a:gdLst>
                <a:gd name="connsiteX0" fmla="*/ 253290 w 339850"/>
                <a:gd name="connsiteY0" fmla="*/ 0 h 149829"/>
                <a:gd name="connsiteX1" fmla="*/ 305110 w 339850"/>
                <a:gd name="connsiteY1" fmla="*/ 1395 h 149829"/>
                <a:gd name="connsiteX2" fmla="*/ 336481 w 339850"/>
                <a:gd name="connsiteY2" fmla="*/ 81831 h 149829"/>
                <a:gd name="connsiteX3" fmla="*/ 339850 w 339850"/>
                <a:gd name="connsiteY3" fmla="*/ 124141 h 149829"/>
                <a:gd name="connsiteX4" fmla="*/ 268046 w 339850"/>
                <a:gd name="connsiteY4" fmla="*/ 129488 h 149829"/>
                <a:gd name="connsiteX5" fmla="*/ 203678 w 339850"/>
                <a:gd name="connsiteY5" fmla="*/ 146459 h 149829"/>
                <a:gd name="connsiteX6" fmla="*/ 166846 w 339850"/>
                <a:gd name="connsiteY6" fmla="*/ 86713 h 149829"/>
                <a:gd name="connsiteX7" fmla="*/ 161734 w 339850"/>
                <a:gd name="connsiteY7" fmla="*/ 133905 h 149829"/>
                <a:gd name="connsiteX8" fmla="*/ 111773 w 339850"/>
                <a:gd name="connsiteY8" fmla="*/ 149830 h 149829"/>
                <a:gd name="connsiteX9" fmla="*/ 91091 w 339850"/>
                <a:gd name="connsiteY9" fmla="*/ 148319 h 149829"/>
                <a:gd name="connsiteX10" fmla="*/ 108403 w 339850"/>
                <a:gd name="connsiteY10" fmla="*/ 135184 h 149829"/>
                <a:gd name="connsiteX11" fmla="*/ 0 w 339850"/>
                <a:gd name="connsiteY11" fmla="*/ 103916 h 149829"/>
                <a:gd name="connsiteX12" fmla="*/ 32765 w 339850"/>
                <a:gd name="connsiteY12" fmla="*/ 106822 h 149829"/>
                <a:gd name="connsiteX13" fmla="*/ 37529 w 339850"/>
                <a:gd name="connsiteY13" fmla="*/ 15924 h 149829"/>
                <a:gd name="connsiteX14" fmla="*/ 48102 w 339850"/>
                <a:gd name="connsiteY14" fmla="*/ 86364 h 149829"/>
                <a:gd name="connsiteX15" fmla="*/ 219014 w 339850"/>
                <a:gd name="connsiteY15" fmla="*/ 67883 h 149829"/>
                <a:gd name="connsiteX16" fmla="*/ 253290 w 339850"/>
                <a:gd name="connsiteY16" fmla="*/ 0 h 14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9850" h="149829">
                  <a:moveTo>
                    <a:pt x="253290" y="0"/>
                  </a:moveTo>
                  <a:cubicBezTo>
                    <a:pt x="270486" y="349"/>
                    <a:pt x="287798" y="814"/>
                    <a:pt x="305110" y="1395"/>
                  </a:cubicBezTo>
                  <a:cubicBezTo>
                    <a:pt x="311152" y="29757"/>
                    <a:pt x="321492" y="56956"/>
                    <a:pt x="336481" y="81831"/>
                  </a:cubicBezTo>
                  <a:cubicBezTo>
                    <a:pt x="337759" y="95779"/>
                    <a:pt x="338804" y="109960"/>
                    <a:pt x="339850" y="124141"/>
                  </a:cubicBezTo>
                  <a:cubicBezTo>
                    <a:pt x="315915" y="126350"/>
                    <a:pt x="291980" y="127861"/>
                    <a:pt x="268046" y="129488"/>
                  </a:cubicBezTo>
                  <a:cubicBezTo>
                    <a:pt x="245738" y="131581"/>
                    <a:pt x="224475" y="138904"/>
                    <a:pt x="203678" y="146459"/>
                  </a:cubicBezTo>
                  <a:cubicBezTo>
                    <a:pt x="191478" y="126350"/>
                    <a:pt x="179278" y="106357"/>
                    <a:pt x="166846" y="86713"/>
                  </a:cubicBezTo>
                  <a:cubicBezTo>
                    <a:pt x="164987" y="102289"/>
                    <a:pt x="163360" y="118097"/>
                    <a:pt x="161734" y="133905"/>
                  </a:cubicBezTo>
                  <a:cubicBezTo>
                    <a:pt x="145003" y="138904"/>
                    <a:pt x="128272" y="144134"/>
                    <a:pt x="111773" y="149830"/>
                  </a:cubicBezTo>
                  <a:cubicBezTo>
                    <a:pt x="106661" y="149481"/>
                    <a:pt x="96204" y="148784"/>
                    <a:pt x="91091" y="148319"/>
                  </a:cubicBezTo>
                  <a:cubicBezTo>
                    <a:pt x="95390" y="145064"/>
                    <a:pt x="104104" y="138439"/>
                    <a:pt x="108403" y="135184"/>
                  </a:cubicBezTo>
                  <a:cubicBezTo>
                    <a:pt x="71920" y="126118"/>
                    <a:pt x="33578" y="121817"/>
                    <a:pt x="0" y="103916"/>
                  </a:cubicBezTo>
                  <a:cubicBezTo>
                    <a:pt x="10922" y="104730"/>
                    <a:pt x="21843" y="105776"/>
                    <a:pt x="32765" y="106822"/>
                  </a:cubicBezTo>
                  <a:cubicBezTo>
                    <a:pt x="31255" y="76368"/>
                    <a:pt x="31719" y="45798"/>
                    <a:pt x="37529" y="15924"/>
                  </a:cubicBezTo>
                  <a:cubicBezTo>
                    <a:pt x="41479" y="39288"/>
                    <a:pt x="44849" y="62768"/>
                    <a:pt x="48102" y="86364"/>
                  </a:cubicBezTo>
                  <a:cubicBezTo>
                    <a:pt x="104104" y="75089"/>
                    <a:pt x="161385" y="50447"/>
                    <a:pt x="219014" y="67883"/>
                  </a:cubicBezTo>
                  <a:cubicBezTo>
                    <a:pt x="230401" y="45216"/>
                    <a:pt x="241903" y="22666"/>
                    <a:pt x="253290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6" name="任意多边形: 形状 90"/>
            <p:cNvSpPr/>
            <p:nvPr/>
          </p:nvSpPr>
          <p:spPr>
            <a:xfrm>
              <a:off x="6747001" y="5775017"/>
              <a:ext cx="51936" cy="63000"/>
            </a:xfrm>
            <a:custGeom>
              <a:avLst/>
              <a:gdLst>
                <a:gd name="connsiteX0" fmla="*/ 9992 w 51936"/>
                <a:gd name="connsiteY0" fmla="*/ 7672 h 63000"/>
                <a:gd name="connsiteX1" fmla="*/ 51936 w 51936"/>
                <a:gd name="connsiteY1" fmla="*/ 0 h 63000"/>
                <a:gd name="connsiteX2" fmla="*/ 20914 w 51936"/>
                <a:gd name="connsiteY2" fmla="*/ 63001 h 63000"/>
                <a:gd name="connsiteX3" fmla="*/ 0 w 51936"/>
                <a:gd name="connsiteY3" fmla="*/ 36615 h 63000"/>
                <a:gd name="connsiteX4" fmla="*/ 9992 w 51936"/>
                <a:gd name="connsiteY4" fmla="*/ 7672 h 6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36" h="63000">
                  <a:moveTo>
                    <a:pt x="9992" y="7672"/>
                  </a:moveTo>
                  <a:cubicBezTo>
                    <a:pt x="23935" y="4998"/>
                    <a:pt x="37993" y="2441"/>
                    <a:pt x="51936" y="0"/>
                  </a:cubicBezTo>
                  <a:cubicBezTo>
                    <a:pt x="45546" y="22783"/>
                    <a:pt x="41711" y="48355"/>
                    <a:pt x="20914" y="63001"/>
                  </a:cubicBezTo>
                  <a:cubicBezTo>
                    <a:pt x="15685" y="56375"/>
                    <a:pt x="5229" y="43240"/>
                    <a:pt x="0" y="36615"/>
                  </a:cubicBezTo>
                  <a:cubicBezTo>
                    <a:pt x="2556" y="29408"/>
                    <a:pt x="7552" y="14878"/>
                    <a:pt x="9992" y="7672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7" name="任意多边形: 形状 91"/>
            <p:cNvSpPr/>
            <p:nvPr/>
          </p:nvSpPr>
          <p:spPr>
            <a:xfrm>
              <a:off x="5978417" y="5798283"/>
              <a:ext cx="288843" cy="120519"/>
            </a:xfrm>
            <a:custGeom>
              <a:avLst/>
              <a:gdLst>
                <a:gd name="connsiteX0" fmla="*/ 0 w 288843"/>
                <a:gd name="connsiteY0" fmla="*/ 2306 h 120519"/>
                <a:gd name="connsiteX1" fmla="*/ 101200 w 288843"/>
                <a:gd name="connsiteY1" fmla="*/ 1028 h 120519"/>
                <a:gd name="connsiteX2" fmla="*/ 114678 w 288843"/>
                <a:gd name="connsiteY2" fmla="*/ 30319 h 120519"/>
                <a:gd name="connsiteX3" fmla="*/ 180440 w 288843"/>
                <a:gd name="connsiteY3" fmla="*/ 76117 h 120519"/>
                <a:gd name="connsiteX4" fmla="*/ 288844 w 288843"/>
                <a:gd name="connsiteY4" fmla="*/ 107385 h 120519"/>
                <a:gd name="connsiteX5" fmla="*/ 271531 w 288843"/>
                <a:gd name="connsiteY5" fmla="*/ 120520 h 120519"/>
                <a:gd name="connsiteX6" fmla="*/ 15453 w 288843"/>
                <a:gd name="connsiteY6" fmla="*/ 75187 h 120519"/>
                <a:gd name="connsiteX7" fmla="*/ 42757 w 288843"/>
                <a:gd name="connsiteY7" fmla="*/ 69491 h 120519"/>
                <a:gd name="connsiteX8" fmla="*/ 0 w 288843"/>
                <a:gd name="connsiteY8" fmla="*/ 57054 h 120519"/>
                <a:gd name="connsiteX9" fmla="*/ 0 w 288843"/>
                <a:gd name="connsiteY9" fmla="*/ 2306 h 12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843" h="120519">
                  <a:moveTo>
                    <a:pt x="0" y="2306"/>
                  </a:moveTo>
                  <a:cubicBezTo>
                    <a:pt x="33694" y="-832"/>
                    <a:pt x="67389" y="-251"/>
                    <a:pt x="101200" y="1028"/>
                  </a:cubicBezTo>
                  <a:cubicBezTo>
                    <a:pt x="105615" y="10675"/>
                    <a:pt x="110146" y="20555"/>
                    <a:pt x="114678" y="30319"/>
                  </a:cubicBezTo>
                  <a:cubicBezTo>
                    <a:pt x="140936" y="38456"/>
                    <a:pt x="161153" y="57287"/>
                    <a:pt x="180440" y="76117"/>
                  </a:cubicBezTo>
                  <a:cubicBezTo>
                    <a:pt x="214018" y="94018"/>
                    <a:pt x="252360" y="98318"/>
                    <a:pt x="288844" y="107385"/>
                  </a:cubicBezTo>
                  <a:cubicBezTo>
                    <a:pt x="284544" y="110639"/>
                    <a:pt x="275830" y="117265"/>
                    <a:pt x="271531" y="120520"/>
                  </a:cubicBezTo>
                  <a:cubicBezTo>
                    <a:pt x="183926" y="118543"/>
                    <a:pt x="101897" y="83556"/>
                    <a:pt x="15453" y="75187"/>
                  </a:cubicBezTo>
                  <a:cubicBezTo>
                    <a:pt x="22192" y="73792"/>
                    <a:pt x="35902" y="70886"/>
                    <a:pt x="42757" y="69491"/>
                  </a:cubicBezTo>
                  <a:cubicBezTo>
                    <a:pt x="28582" y="65191"/>
                    <a:pt x="14291" y="61006"/>
                    <a:pt x="0" y="57054"/>
                  </a:cubicBezTo>
                  <a:cubicBezTo>
                    <a:pt x="116" y="38688"/>
                    <a:pt x="0" y="20439"/>
                    <a:pt x="0" y="2306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8" name="任意多边形: 形状 92"/>
            <p:cNvSpPr/>
            <p:nvPr/>
          </p:nvSpPr>
          <p:spPr>
            <a:xfrm>
              <a:off x="6821477" y="5780828"/>
              <a:ext cx="96866" cy="217015"/>
            </a:xfrm>
            <a:custGeom>
              <a:avLst/>
              <a:gdLst>
                <a:gd name="connsiteX0" fmla="*/ 0 w 96866"/>
                <a:gd name="connsiteY0" fmla="*/ 217015 h 217015"/>
                <a:gd name="connsiteX1" fmla="*/ 20217 w 96866"/>
                <a:gd name="connsiteY1" fmla="*/ 0 h 217015"/>
                <a:gd name="connsiteX2" fmla="*/ 69016 w 96866"/>
                <a:gd name="connsiteY2" fmla="*/ 47309 h 217015"/>
                <a:gd name="connsiteX3" fmla="*/ 96669 w 96866"/>
                <a:gd name="connsiteY3" fmla="*/ 186096 h 217015"/>
                <a:gd name="connsiteX4" fmla="*/ 50077 w 96866"/>
                <a:gd name="connsiteY4" fmla="*/ 167614 h 217015"/>
                <a:gd name="connsiteX5" fmla="*/ 41014 w 96866"/>
                <a:gd name="connsiteY5" fmla="*/ 86365 h 217015"/>
                <a:gd name="connsiteX6" fmla="*/ 24051 w 96866"/>
                <a:gd name="connsiteY6" fmla="*/ 215156 h 217015"/>
                <a:gd name="connsiteX7" fmla="*/ 0 w 96866"/>
                <a:gd name="connsiteY7" fmla="*/ 217015 h 21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866" h="217015">
                  <a:moveTo>
                    <a:pt x="0" y="217015"/>
                  </a:moveTo>
                  <a:cubicBezTo>
                    <a:pt x="4067" y="144483"/>
                    <a:pt x="2208" y="70905"/>
                    <a:pt x="20217" y="0"/>
                  </a:cubicBezTo>
                  <a:cubicBezTo>
                    <a:pt x="37180" y="14297"/>
                    <a:pt x="61580" y="24526"/>
                    <a:pt x="69016" y="47309"/>
                  </a:cubicBezTo>
                  <a:cubicBezTo>
                    <a:pt x="83888" y="92060"/>
                    <a:pt x="98760" y="138090"/>
                    <a:pt x="96669" y="186096"/>
                  </a:cubicBezTo>
                  <a:cubicBezTo>
                    <a:pt x="81099" y="179819"/>
                    <a:pt x="65530" y="173659"/>
                    <a:pt x="50077" y="167614"/>
                  </a:cubicBezTo>
                  <a:cubicBezTo>
                    <a:pt x="47405" y="140415"/>
                    <a:pt x="44500" y="113331"/>
                    <a:pt x="41014" y="86365"/>
                  </a:cubicBezTo>
                  <a:cubicBezTo>
                    <a:pt x="33811" y="129023"/>
                    <a:pt x="37877" y="173543"/>
                    <a:pt x="24051" y="215156"/>
                  </a:cubicBezTo>
                  <a:cubicBezTo>
                    <a:pt x="18009" y="215620"/>
                    <a:pt x="6042" y="216550"/>
                    <a:pt x="0" y="217015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9" name="任意多边形: 形状 93"/>
            <p:cNvSpPr/>
            <p:nvPr/>
          </p:nvSpPr>
          <p:spPr>
            <a:xfrm>
              <a:off x="5693291" y="5824069"/>
              <a:ext cx="608244" cy="141576"/>
            </a:xfrm>
            <a:custGeom>
              <a:avLst/>
              <a:gdLst>
                <a:gd name="connsiteX0" fmla="*/ 90859 w 608244"/>
                <a:gd name="connsiteY0" fmla="*/ 42427 h 141576"/>
                <a:gd name="connsiteX1" fmla="*/ 118628 w 608244"/>
                <a:gd name="connsiteY1" fmla="*/ 2790 h 141576"/>
                <a:gd name="connsiteX2" fmla="*/ 210533 w 608244"/>
                <a:gd name="connsiteY2" fmla="*/ 44635 h 141576"/>
                <a:gd name="connsiteX3" fmla="*/ 267116 w 608244"/>
                <a:gd name="connsiteY3" fmla="*/ 0 h 141576"/>
                <a:gd name="connsiteX4" fmla="*/ 245273 w 608244"/>
                <a:gd name="connsiteY4" fmla="*/ 49401 h 141576"/>
                <a:gd name="connsiteX5" fmla="*/ 300579 w 608244"/>
                <a:gd name="connsiteY5" fmla="*/ 49401 h 141576"/>
                <a:gd name="connsiteX6" fmla="*/ 556657 w 608244"/>
                <a:gd name="connsiteY6" fmla="*/ 94734 h 141576"/>
                <a:gd name="connsiteX7" fmla="*/ 577339 w 608244"/>
                <a:gd name="connsiteY7" fmla="*/ 96244 h 141576"/>
                <a:gd name="connsiteX8" fmla="*/ 608245 w 608244"/>
                <a:gd name="connsiteY8" fmla="*/ 141577 h 141576"/>
                <a:gd name="connsiteX9" fmla="*/ 373545 w 608244"/>
                <a:gd name="connsiteY9" fmla="*/ 114261 h 141576"/>
                <a:gd name="connsiteX10" fmla="*/ 216458 w 608244"/>
                <a:gd name="connsiteY10" fmla="*/ 73927 h 141576"/>
                <a:gd name="connsiteX11" fmla="*/ 127691 w 608244"/>
                <a:gd name="connsiteY11" fmla="*/ 78577 h 141576"/>
                <a:gd name="connsiteX12" fmla="*/ 0 w 608244"/>
                <a:gd name="connsiteY12" fmla="*/ 81599 h 141576"/>
                <a:gd name="connsiteX13" fmla="*/ 23702 w 608244"/>
                <a:gd name="connsiteY13" fmla="*/ 40567 h 141576"/>
                <a:gd name="connsiteX14" fmla="*/ 90859 w 608244"/>
                <a:gd name="connsiteY14" fmla="*/ 42427 h 14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8244" h="141576">
                  <a:moveTo>
                    <a:pt x="90859" y="42427"/>
                  </a:moveTo>
                  <a:cubicBezTo>
                    <a:pt x="100154" y="29176"/>
                    <a:pt x="109682" y="16157"/>
                    <a:pt x="118628" y="2790"/>
                  </a:cubicBezTo>
                  <a:cubicBezTo>
                    <a:pt x="148488" y="18249"/>
                    <a:pt x="179511" y="31501"/>
                    <a:pt x="210533" y="44635"/>
                  </a:cubicBezTo>
                  <a:cubicBezTo>
                    <a:pt x="229239" y="29641"/>
                    <a:pt x="248062" y="14646"/>
                    <a:pt x="267116" y="0"/>
                  </a:cubicBezTo>
                  <a:cubicBezTo>
                    <a:pt x="259913" y="16390"/>
                    <a:pt x="252477" y="32895"/>
                    <a:pt x="245273" y="49401"/>
                  </a:cubicBezTo>
                  <a:cubicBezTo>
                    <a:pt x="263747" y="49401"/>
                    <a:pt x="282105" y="49401"/>
                    <a:pt x="300579" y="49401"/>
                  </a:cubicBezTo>
                  <a:cubicBezTo>
                    <a:pt x="387022" y="57770"/>
                    <a:pt x="469051" y="92757"/>
                    <a:pt x="556657" y="94734"/>
                  </a:cubicBezTo>
                  <a:cubicBezTo>
                    <a:pt x="561769" y="95198"/>
                    <a:pt x="572226" y="95896"/>
                    <a:pt x="577339" y="96244"/>
                  </a:cubicBezTo>
                  <a:cubicBezTo>
                    <a:pt x="587563" y="111356"/>
                    <a:pt x="597904" y="126350"/>
                    <a:pt x="608245" y="141577"/>
                  </a:cubicBezTo>
                  <a:cubicBezTo>
                    <a:pt x="529585" y="138323"/>
                    <a:pt x="449532" y="137160"/>
                    <a:pt x="373545" y="114261"/>
                  </a:cubicBezTo>
                  <a:cubicBezTo>
                    <a:pt x="323119" y="93571"/>
                    <a:pt x="268046" y="90433"/>
                    <a:pt x="216458" y="73927"/>
                  </a:cubicBezTo>
                  <a:cubicBezTo>
                    <a:pt x="187179" y="63698"/>
                    <a:pt x="156970" y="74741"/>
                    <a:pt x="127691" y="78577"/>
                  </a:cubicBezTo>
                  <a:cubicBezTo>
                    <a:pt x="85631" y="86829"/>
                    <a:pt x="42525" y="83226"/>
                    <a:pt x="0" y="81599"/>
                  </a:cubicBezTo>
                  <a:cubicBezTo>
                    <a:pt x="8249" y="68115"/>
                    <a:pt x="16266" y="54399"/>
                    <a:pt x="23702" y="40567"/>
                  </a:cubicBezTo>
                  <a:cubicBezTo>
                    <a:pt x="46127" y="41032"/>
                    <a:pt x="68435" y="41613"/>
                    <a:pt x="90859" y="42427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0" name="任意多边形: 形状 94"/>
            <p:cNvSpPr/>
            <p:nvPr/>
          </p:nvSpPr>
          <p:spPr>
            <a:xfrm>
              <a:off x="6636157" y="5826394"/>
              <a:ext cx="134443" cy="173542"/>
            </a:xfrm>
            <a:custGeom>
              <a:avLst/>
              <a:gdLst>
                <a:gd name="connsiteX0" fmla="*/ 55770 w 134443"/>
                <a:gd name="connsiteY0" fmla="*/ 0 h 173542"/>
                <a:gd name="connsiteX1" fmla="*/ 84004 w 134443"/>
                <a:gd name="connsiteY1" fmla="*/ 19179 h 173542"/>
                <a:gd name="connsiteX2" fmla="*/ 129782 w 134443"/>
                <a:gd name="connsiteY2" fmla="*/ 173078 h 173542"/>
                <a:gd name="connsiteX3" fmla="*/ 103408 w 134443"/>
                <a:gd name="connsiteY3" fmla="*/ 173542 h 173542"/>
                <a:gd name="connsiteX4" fmla="*/ 0 w 134443"/>
                <a:gd name="connsiteY4" fmla="*/ 148552 h 173542"/>
                <a:gd name="connsiteX5" fmla="*/ 2324 w 134443"/>
                <a:gd name="connsiteY5" fmla="*/ 126350 h 173542"/>
                <a:gd name="connsiteX6" fmla="*/ 55770 w 134443"/>
                <a:gd name="connsiteY6" fmla="*/ 0 h 17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443" h="173542">
                  <a:moveTo>
                    <a:pt x="55770" y="0"/>
                  </a:moveTo>
                  <a:cubicBezTo>
                    <a:pt x="66111" y="4533"/>
                    <a:pt x="78195" y="8253"/>
                    <a:pt x="84004" y="19179"/>
                  </a:cubicBezTo>
                  <a:cubicBezTo>
                    <a:pt x="111657" y="65558"/>
                    <a:pt x="147327" y="116005"/>
                    <a:pt x="129782" y="173078"/>
                  </a:cubicBezTo>
                  <a:cubicBezTo>
                    <a:pt x="123159" y="173194"/>
                    <a:pt x="110030" y="173426"/>
                    <a:pt x="103408" y="173542"/>
                  </a:cubicBezTo>
                  <a:cubicBezTo>
                    <a:pt x="68551" y="166568"/>
                    <a:pt x="34043" y="158431"/>
                    <a:pt x="0" y="148552"/>
                  </a:cubicBezTo>
                  <a:cubicBezTo>
                    <a:pt x="581" y="142972"/>
                    <a:pt x="1743" y="131813"/>
                    <a:pt x="2324" y="126350"/>
                  </a:cubicBezTo>
                  <a:cubicBezTo>
                    <a:pt x="9644" y="80436"/>
                    <a:pt x="29744" y="38009"/>
                    <a:pt x="55770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1" name="任意多边形: 形状 95"/>
            <p:cNvSpPr/>
            <p:nvPr/>
          </p:nvSpPr>
          <p:spPr>
            <a:xfrm>
              <a:off x="6270630" y="5857196"/>
              <a:ext cx="179161" cy="112634"/>
            </a:xfrm>
            <a:custGeom>
              <a:avLst/>
              <a:gdLst>
                <a:gd name="connsiteX0" fmla="*/ 55073 w 179161"/>
                <a:gd name="connsiteY0" fmla="*/ 0 h 112634"/>
                <a:gd name="connsiteX1" fmla="*/ 91905 w 179161"/>
                <a:gd name="connsiteY1" fmla="*/ 59746 h 112634"/>
                <a:gd name="connsiteX2" fmla="*/ 156273 w 179161"/>
                <a:gd name="connsiteY2" fmla="*/ 42775 h 112634"/>
                <a:gd name="connsiteX3" fmla="*/ 151277 w 179161"/>
                <a:gd name="connsiteY3" fmla="*/ 66255 h 112634"/>
                <a:gd name="connsiteX4" fmla="*/ 179162 w 179161"/>
                <a:gd name="connsiteY4" fmla="*/ 81134 h 112634"/>
                <a:gd name="connsiteX5" fmla="*/ 140936 w 179161"/>
                <a:gd name="connsiteY5" fmla="*/ 112634 h 112634"/>
                <a:gd name="connsiteX6" fmla="*/ 30906 w 179161"/>
                <a:gd name="connsiteY6" fmla="*/ 108449 h 112634"/>
                <a:gd name="connsiteX7" fmla="*/ 0 w 179161"/>
                <a:gd name="connsiteY7" fmla="*/ 63117 h 112634"/>
                <a:gd name="connsiteX8" fmla="*/ 49961 w 179161"/>
                <a:gd name="connsiteY8" fmla="*/ 47192 h 112634"/>
                <a:gd name="connsiteX9" fmla="*/ 55073 w 179161"/>
                <a:gd name="connsiteY9" fmla="*/ 0 h 112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9161" h="112634">
                  <a:moveTo>
                    <a:pt x="55073" y="0"/>
                  </a:moveTo>
                  <a:cubicBezTo>
                    <a:pt x="67505" y="19644"/>
                    <a:pt x="79705" y="39637"/>
                    <a:pt x="91905" y="59746"/>
                  </a:cubicBezTo>
                  <a:cubicBezTo>
                    <a:pt x="112702" y="52191"/>
                    <a:pt x="133965" y="44868"/>
                    <a:pt x="156273" y="42775"/>
                  </a:cubicBezTo>
                  <a:cubicBezTo>
                    <a:pt x="154995" y="48703"/>
                    <a:pt x="152555" y="60327"/>
                    <a:pt x="151277" y="66255"/>
                  </a:cubicBezTo>
                  <a:cubicBezTo>
                    <a:pt x="160572" y="71137"/>
                    <a:pt x="169867" y="76136"/>
                    <a:pt x="179162" y="81134"/>
                  </a:cubicBezTo>
                  <a:cubicBezTo>
                    <a:pt x="165800" y="91014"/>
                    <a:pt x="153368" y="101708"/>
                    <a:pt x="140936" y="112634"/>
                  </a:cubicBezTo>
                  <a:cubicBezTo>
                    <a:pt x="104221" y="110890"/>
                    <a:pt x="67622" y="108566"/>
                    <a:pt x="30906" y="108449"/>
                  </a:cubicBezTo>
                  <a:cubicBezTo>
                    <a:pt x="20565" y="93223"/>
                    <a:pt x="10225" y="78228"/>
                    <a:pt x="0" y="63117"/>
                  </a:cubicBezTo>
                  <a:cubicBezTo>
                    <a:pt x="16499" y="57421"/>
                    <a:pt x="33230" y="52191"/>
                    <a:pt x="49961" y="47192"/>
                  </a:cubicBezTo>
                  <a:cubicBezTo>
                    <a:pt x="51588" y="31384"/>
                    <a:pt x="53214" y="15576"/>
                    <a:pt x="55073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2" name="任意多边形: 形状 96"/>
            <p:cNvSpPr/>
            <p:nvPr/>
          </p:nvSpPr>
          <p:spPr>
            <a:xfrm>
              <a:off x="6845528" y="5867193"/>
              <a:ext cx="72617" cy="128791"/>
            </a:xfrm>
            <a:custGeom>
              <a:avLst/>
              <a:gdLst>
                <a:gd name="connsiteX0" fmla="*/ 0 w 72617"/>
                <a:gd name="connsiteY0" fmla="*/ 128791 h 128791"/>
                <a:gd name="connsiteX1" fmla="*/ 16963 w 72617"/>
                <a:gd name="connsiteY1" fmla="*/ 0 h 128791"/>
                <a:gd name="connsiteX2" fmla="*/ 26026 w 72617"/>
                <a:gd name="connsiteY2" fmla="*/ 81250 h 128791"/>
                <a:gd name="connsiteX3" fmla="*/ 72618 w 72617"/>
                <a:gd name="connsiteY3" fmla="*/ 99732 h 128791"/>
                <a:gd name="connsiteX4" fmla="*/ 0 w 72617"/>
                <a:gd name="connsiteY4" fmla="*/ 128791 h 12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617" h="128791">
                  <a:moveTo>
                    <a:pt x="0" y="128791"/>
                  </a:moveTo>
                  <a:cubicBezTo>
                    <a:pt x="13826" y="87178"/>
                    <a:pt x="9760" y="42659"/>
                    <a:pt x="16963" y="0"/>
                  </a:cubicBezTo>
                  <a:cubicBezTo>
                    <a:pt x="20449" y="26967"/>
                    <a:pt x="23354" y="54050"/>
                    <a:pt x="26026" y="81250"/>
                  </a:cubicBezTo>
                  <a:cubicBezTo>
                    <a:pt x="41479" y="87294"/>
                    <a:pt x="57048" y="93455"/>
                    <a:pt x="72618" y="99732"/>
                  </a:cubicBezTo>
                  <a:cubicBezTo>
                    <a:pt x="49264" y="111239"/>
                    <a:pt x="25445" y="122397"/>
                    <a:pt x="0" y="128791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3" name="任意多边形: 形状 97"/>
            <p:cNvSpPr/>
            <p:nvPr/>
          </p:nvSpPr>
          <p:spPr>
            <a:xfrm>
              <a:off x="5664244" y="5893764"/>
              <a:ext cx="402591" cy="53632"/>
            </a:xfrm>
            <a:custGeom>
              <a:avLst/>
              <a:gdLst>
                <a:gd name="connsiteX0" fmla="*/ 156738 w 402591"/>
                <a:gd name="connsiteY0" fmla="*/ 8881 h 53632"/>
                <a:gd name="connsiteX1" fmla="*/ 245505 w 402591"/>
                <a:gd name="connsiteY1" fmla="*/ 4232 h 53632"/>
                <a:gd name="connsiteX2" fmla="*/ 402592 w 402591"/>
                <a:gd name="connsiteY2" fmla="*/ 44566 h 53632"/>
                <a:gd name="connsiteX3" fmla="*/ 249688 w 402591"/>
                <a:gd name="connsiteY3" fmla="*/ 53633 h 53632"/>
                <a:gd name="connsiteX4" fmla="*/ 171726 w 402591"/>
                <a:gd name="connsiteY4" fmla="*/ 34105 h 53632"/>
                <a:gd name="connsiteX5" fmla="*/ 18358 w 402591"/>
                <a:gd name="connsiteY5" fmla="*/ 35034 h 53632"/>
                <a:gd name="connsiteX6" fmla="*/ 0 w 402591"/>
                <a:gd name="connsiteY6" fmla="*/ 23643 h 53632"/>
                <a:gd name="connsiteX7" fmla="*/ 10922 w 402591"/>
                <a:gd name="connsiteY7" fmla="*/ 19226 h 53632"/>
                <a:gd name="connsiteX8" fmla="*/ 29047 w 402591"/>
                <a:gd name="connsiteY8" fmla="*/ 11903 h 53632"/>
                <a:gd name="connsiteX9" fmla="*/ 156738 w 402591"/>
                <a:gd name="connsiteY9" fmla="*/ 8881 h 5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591" h="53632">
                  <a:moveTo>
                    <a:pt x="156738" y="8881"/>
                  </a:moveTo>
                  <a:cubicBezTo>
                    <a:pt x="186017" y="5045"/>
                    <a:pt x="216226" y="-5997"/>
                    <a:pt x="245505" y="4232"/>
                  </a:cubicBezTo>
                  <a:cubicBezTo>
                    <a:pt x="297093" y="20737"/>
                    <a:pt x="352166" y="23876"/>
                    <a:pt x="402592" y="44566"/>
                  </a:cubicBezTo>
                  <a:cubicBezTo>
                    <a:pt x="351585" y="46193"/>
                    <a:pt x="300811" y="53167"/>
                    <a:pt x="249688" y="53633"/>
                  </a:cubicBezTo>
                  <a:cubicBezTo>
                    <a:pt x="223430" y="47123"/>
                    <a:pt x="200308" y="23527"/>
                    <a:pt x="171726" y="34105"/>
                  </a:cubicBezTo>
                  <a:cubicBezTo>
                    <a:pt x="121300" y="46891"/>
                    <a:pt x="68551" y="52238"/>
                    <a:pt x="18358" y="35034"/>
                  </a:cubicBezTo>
                  <a:cubicBezTo>
                    <a:pt x="13826" y="32129"/>
                    <a:pt x="4531" y="26549"/>
                    <a:pt x="0" y="23643"/>
                  </a:cubicBezTo>
                  <a:lnTo>
                    <a:pt x="10922" y="19226"/>
                  </a:lnTo>
                  <a:cubicBezTo>
                    <a:pt x="15453" y="17367"/>
                    <a:pt x="24516" y="13763"/>
                    <a:pt x="29047" y="11903"/>
                  </a:cubicBezTo>
                  <a:cubicBezTo>
                    <a:pt x="71572" y="13531"/>
                    <a:pt x="114678" y="17134"/>
                    <a:pt x="156738" y="8881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4" name="任意多边形: 形状 98"/>
            <p:cNvSpPr/>
            <p:nvPr/>
          </p:nvSpPr>
          <p:spPr>
            <a:xfrm>
              <a:off x="5682602" y="5925180"/>
              <a:ext cx="350539" cy="32330"/>
            </a:xfrm>
            <a:custGeom>
              <a:avLst/>
              <a:gdLst>
                <a:gd name="connsiteX0" fmla="*/ 153368 w 350539"/>
                <a:gd name="connsiteY0" fmla="*/ 2689 h 32330"/>
                <a:gd name="connsiteX1" fmla="*/ 231330 w 350539"/>
                <a:gd name="connsiteY1" fmla="*/ 22217 h 32330"/>
                <a:gd name="connsiteX2" fmla="*/ 350539 w 350539"/>
                <a:gd name="connsiteY2" fmla="*/ 28029 h 32330"/>
                <a:gd name="connsiteX3" fmla="*/ 128504 w 350539"/>
                <a:gd name="connsiteY3" fmla="*/ 32330 h 32330"/>
                <a:gd name="connsiteX4" fmla="*/ 0 w 350539"/>
                <a:gd name="connsiteY4" fmla="*/ 3619 h 32330"/>
                <a:gd name="connsiteX5" fmla="*/ 153368 w 350539"/>
                <a:gd name="connsiteY5" fmla="*/ 2689 h 32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539" h="32330">
                  <a:moveTo>
                    <a:pt x="153368" y="2689"/>
                  </a:moveTo>
                  <a:cubicBezTo>
                    <a:pt x="181951" y="-7888"/>
                    <a:pt x="205072" y="15708"/>
                    <a:pt x="231330" y="22217"/>
                  </a:cubicBezTo>
                  <a:cubicBezTo>
                    <a:pt x="271067" y="24426"/>
                    <a:pt x="310919" y="24077"/>
                    <a:pt x="350539" y="28029"/>
                  </a:cubicBezTo>
                  <a:cubicBezTo>
                    <a:pt x="276644" y="32911"/>
                    <a:pt x="202400" y="30005"/>
                    <a:pt x="128504" y="32330"/>
                  </a:cubicBezTo>
                  <a:cubicBezTo>
                    <a:pt x="85050" y="29772"/>
                    <a:pt x="33811" y="37328"/>
                    <a:pt x="0" y="3619"/>
                  </a:cubicBezTo>
                  <a:cubicBezTo>
                    <a:pt x="50193" y="20822"/>
                    <a:pt x="102943" y="15475"/>
                    <a:pt x="153368" y="2689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5" name="任意多边形: 形状 99"/>
            <p:cNvSpPr/>
            <p:nvPr/>
          </p:nvSpPr>
          <p:spPr>
            <a:xfrm>
              <a:off x="6411566" y="5916594"/>
              <a:ext cx="168472" cy="112633"/>
            </a:xfrm>
            <a:custGeom>
              <a:avLst/>
              <a:gdLst>
                <a:gd name="connsiteX0" fmla="*/ 38226 w 168472"/>
                <a:gd name="connsiteY0" fmla="*/ 21736 h 112633"/>
                <a:gd name="connsiteX1" fmla="*/ 96436 w 168472"/>
                <a:gd name="connsiteY1" fmla="*/ 0 h 112633"/>
                <a:gd name="connsiteX2" fmla="*/ 120255 w 168472"/>
                <a:gd name="connsiteY2" fmla="*/ 23945 h 112633"/>
                <a:gd name="connsiteX3" fmla="*/ 168473 w 168472"/>
                <a:gd name="connsiteY3" fmla="*/ 77879 h 112633"/>
                <a:gd name="connsiteX4" fmla="*/ 23005 w 168472"/>
                <a:gd name="connsiteY4" fmla="*/ 108217 h 112633"/>
                <a:gd name="connsiteX5" fmla="*/ 11967 w 168472"/>
                <a:gd name="connsiteY5" fmla="*/ 112634 h 112633"/>
                <a:gd name="connsiteX6" fmla="*/ 7785 w 168472"/>
                <a:gd name="connsiteY6" fmla="*/ 92873 h 112633"/>
                <a:gd name="connsiteX7" fmla="*/ 0 w 168472"/>
                <a:gd name="connsiteY7" fmla="*/ 53237 h 112633"/>
                <a:gd name="connsiteX8" fmla="*/ 38226 w 168472"/>
                <a:gd name="connsiteY8" fmla="*/ 21736 h 11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472" h="112633">
                  <a:moveTo>
                    <a:pt x="38226" y="21736"/>
                  </a:moveTo>
                  <a:cubicBezTo>
                    <a:pt x="57281" y="13832"/>
                    <a:pt x="76800" y="6858"/>
                    <a:pt x="96436" y="0"/>
                  </a:cubicBezTo>
                  <a:cubicBezTo>
                    <a:pt x="104337" y="7788"/>
                    <a:pt x="112354" y="15808"/>
                    <a:pt x="120255" y="23945"/>
                  </a:cubicBezTo>
                  <a:cubicBezTo>
                    <a:pt x="137218" y="41031"/>
                    <a:pt x="153136" y="59164"/>
                    <a:pt x="168473" y="77879"/>
                  </a:cubicBezTo>
                  <a:cubicBezTo>
                    <a:pt x="117350" y="66023"/>
                    <a:pt x="69016" y="89387"/>
                    <a:pt x="23005" y="108217"/>
                  </a:cubicBezTo>
                  <a:lnTo>
                    <a:pt x="11967" y="112634"/>
                  </a:lnTo>
                  <a:cubicBezTo>
                    <a:pt x="10922" y="107752"/>
                    <a:pt x="8830" y="97755"/>
                    <a:pt x="7785" y="92873"/>
                  </a:cubicBezTo>
                  <a:cubicBezTo>
                    <a:pt x="5228" y="79506"/>
                    <a:pt x="2672" y="66371"/>
                    <a:pt x="0" y="53237"/>
                  </a:cubicBezTo>
                  <a:cubicBezTo>
                    <a:pt x="12432" y="42311"/>
                    <a:pt x="24864" y="31617"/>
                    <a:pt x="38226" y="21736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6" name="任意多边形: 形状 100"/>
            <p:cNvSpPr/>
            <p:nvPr/>
          </p:nvSpPr>
          <p:spPr>
            <a:xfrm>
              <a:off x="5913932" y="5938330"/>
              <a:ext cx="505418" cy="71137"/>
            </a:xfrm>
            <a:custGeom>
              <a:avLst/>
              <a:gdLst>
                <a:gd name="connsiteX0" fmla="*/ 0 w 505418"/>
                <a:gd name="connsiteY0" fmla="*/ 9066 h 71137"/>
                <a:gd name="connsiteX1" fmla="*/ 152904 w 505418"/>
                <a:gd name="connsiteY1" fmla="*/ 0 h 71137"/>
                <a:gd name="connsiteX2" fmla="*/ 387603 w 505418"/>
                <a:gd name="connsiteY2" fmla="*/ 27315 h 71137"/>
                <a:gd name="connsiteX3" fmla="*/ 497634 w 505418"/>
                <a:gd name="connsiteY3" fmla="*/ 31501 h 71137"/>
                <a:gd name="connsiteX4" fmla="*/ 505418 w 505418"/>
                <a:gd name="connsiteY4" fmla="*/ 71137 h 71137"/>
                <a:gd name="connsiteX5" fmla="*/ 292097 w 505418"/>
                <a:gd name="connsiteY5" fmla="*/ 33476 h 71137"/>
                <a:gd name="connsiteX6" fmla="*/ 119209 w 505418"/>
                <a:gd name="connsiteY6" fmla="*/ 14878 h 71137"/>
                <a:gd name="connsiteX7" fmla="*/ 0 w 505418"/>
                <a:gd name="connsiteY7" fmla="*/ 9066 h 7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18" h="71137">
                  <a:moveTo>
                    <a:pt x="0" y="9066"/>
                  </a:moveTo>
                  <a:cubicBezTo>
                    <a:pt x="51123" y="8601"/>
                    <a:pt x="101897" y="1627"/>
                    <a:pt x="152904" y="0"/>
                  </a:cubicBezTo>
                  <a:cubicBezTo>
                    <a:pt x="228890" y="22898"/>
                    <a:pt x="308944" y="24061"/>
                    <a:pt x="387603" y="27315"/>
                  </a:cubicBezTo>
                  <a:cubicBezTo>
                    <a:pt x="424319" y="27432"/>
                    <a:pt x="460918" y="29757"/>
                    <a:pt x="497634" y="31501"/>
                  </a:cubicBezTo>
                  <a:cubicBezTo>
                    <a:pt x="500306" y="44635"/>
                    <a:pt x="502862" y="57770"/>
                    <a:pt x="505418" y="71137"/>
                  </a:cubicBezTo>
                  <a:cubicBezTo>
                    <a:pt x="445697" y="17900"/>
                    <a:pt x="364366" y="38242"/>
                    <a:pt x="292097" y="33476"/>
                  </a:cubicBezTo>
                  <a:cubicBezTo>
                    <a:pt x="233887" y="32430"/>
                    <a:pt x="177071" y="19063"/>
                    <a:pt x="119209" y="14878"/>
                  </a:cubicBezTo>
                  <a:cubicBezTo>
                    <a:pt x="79589" y="10926"/>
                    <a:pt x="39736" y="11275"/>
                    <a:pt x="0" y="9066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7" name="任意多边形: 形状 101"/>
            <p:cNvSpPr/>
            <p:nvPr/>
          </p:nvSpPr>
          <p:spPr>
            <a:xfrm>
              <a:off x="6569233" y="5981570"/>
              <a:ext cx="509833" cy="135881"/>
            </a:xfrm>
            <a:custGeom>
              <a:avLst/>
              <a:gdLst>
                <a:gd name="connsiteX0" fmla="*/ 441399 w 509833"/>
                <a:gd name="connsiteY0" fmla="*/ 0 h 135881"/>
                <a:gd name="connsiteX1" fmla="*/ 509833 w 509833"/>
                <a:gd name="connsiteY1" fmla="*/ 1627 h 135881"/>
                <a:gd name="connsiteX2" fmla="*/ 509485 w 509833"/>
                <a:gd name="connsiteY2" fmla="*/ 51028 h 135881"/>
                <a:gd name="connsiteX3" fmla="*/ 312662 w 509833"/>
                <a:gd name="connsiteY3" fmla="*/ 135881 h 135881"/>
                <a:gd name="connsiteX4" fmla="*/ 303599 w 509833"/>
                <a:gd name="connsiteY4" fmla="*/ 128443 h 135881"/>
                <a:gd name="connsiteX5" fmla="*/ 162663 w 509833"/>
                <a:gd name="connsiteY5" fmla="*/ 83110 h 135881"/>
                <a:gd name="connsiteX6" fmla="*/ 0 w 509833"/>
                <a:gd name="connsiteY6" fmla="*/ 42311 h 135881"/>
                <a:gd name="connsiteX7" fmla="*/ 10806 w 509833"/>
                <a:gd name="connsiteY7" fmla="*/ 12903 h 135881"/>
                <a:gd name="connsiteX8" fmla="*/ 174282 w 509833"/>
                <a:gd name="connsiteY8" fmla="*/ 30803 h 135881"/>
                <a:gd name="connsiteX9" fmla="*/ 276063 w 509833"/>
                <a:gd name="connsiteY9" fmla="*/ 32314 h 135881"/>
                <a:gd name="connsiteX10" fmla="*/ 391902 w 509833"/>
                <a:gd name="connsiteY10" fmla="*/ 58584 h 135881"/>
                <a:gd name="connsiteX11" fmla="*/ 461499 w 509833"/>
                <a:gd name="connsiteY11" fmla="*/ 43357 h 135881"/>
                <a:gd name="connsiteX12" fmla="*/ 441399 w 509833"/>
                <a:gd name="connsiteY12" fmla="*/ 0 h 13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9833" h="135881">
                  <a:moveTo>
                    <a:pt x="441399" y="0"/>
                  </a:moveTo>
                  <a:cubicBezTo>
                    <a:pt x="464171" y="0"/>
                    <a:pt x="486944" y="582"/>
                    <a:pt x="509833" y="1627"/>
                  </a:cubicBezTo>
                  <a:cubicBezTo>
                    <a:pt x="509601" y="18133"/>
                    <a:pt x="509485" y="34523"/>
                    <a:pt x="509485" y="51028"/>
                  </a:cubicBezTo>
                  <a:cubicBezTo>
                    <a:pt x="447440" y="86946"/>
                    <a:pt x="386325" y="128907"/>
                    <a:pt x="312662" y="135881"/>
                  </a:cubicBezTo>
                  <a:lnTo>
                    <a:pt x="303599" y="128443"/>
                  </a:lnTo>
                  <a:cubicBezTo>
                    <a:pt x="266652" y="89387"/>
                    <a:pt x="213205" y="84156"/>
                    <a:pt x="162663" y="83110"/>
                  </a:cubicBezTo>
                  <a:cubicBezTo>
                    <a:pt x="107590" y="73346"/>
                    <a:pt x="53446" y="58816"/>
                    <a:pt x="0" y="42311"/>
                  </a:cubicBezTo>
                  <a:cubicBezTo>
                    <a:pt x="2672" y="34988"/>
                    <a:pt x="8133" y="20226"/>
                    <a:pt x="10806" y="12903"/>
                  </a:cubicBezTo>
                  <a:cubicBezTo>
                    <a:pt x="62974" y="31850"/>
                    <a:pt x="119557" y="28478"/>
                    <a:pt x="174282" y="30803"/>
                  </a:cubicBezTo>
                  <a:cubicBezTo>
                    <a:pt x="208209" y="31733"/>
                    <a:pt x="242136" y="30570"/>
                    <a:pt x="276063" y="32314"/>
                  </a:cubicBezTo>
                  <a:cubicBezTo>
                    <a:pt x="316148" y="33825"/>
                    <a:pt x="352515" y="53353"/>
                    <a:pt x="391902" y="58584"/>
                  </a:cubicBezTo>
                  <a:cubicBezTo>
                    <a:pt x="415721" y="57887"/>
                    <a:pt x="438494" y="49053"/>
                    <a:pt x="461499" y="43357"/>
                  </a:cubicBezTo>
                  <a:cubicBezTo>
                    <a:pt x="454760" y="28827"/>
                    <a:pt x="448021" y="14414"/>
                    <a:pt x="441399" y="0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8" name="任意多边形: 形状 102"/>
            <p:cNvSpPr/>
            <p:nvPr/>
          </p:nvSpPr>
          <p:spPr>
            <a:xfrm>
              <a:off x="6434571" y="5991256"/>
              <a:ext cx="300462" cy="102651"/>
            </a:xfrm>
            <a:custGeom>
              <a:avLst/>
              <a:gdLst>
                <a:gd name="connsiteX0" fmla="*/ 0 w 300462"/>
                <a:gd name="connsiteY0" fmla="*/ 33554 h 102651"/>
                <a:gd name="connsiteX1" fmla="*/ 145468 w 300462"/>
                <a:gd name="connsiteY1" fmla="*/ 3217 h 102651"/>
                <a:gd name="connsiteX2" fmla="*/ 134662 w 300462"/>
                <a:gd name="connsiteY2" fmla="*/ 32624 h 102651"/>
                <a:gd name="connsiteX3" fmla="*/ 297325 w 300462"/>
                <a:gd name="connsiteY3" fmla="*/ 73424 h 102651"/>
                <a:gd name="connsiteX4" fmla="*/ 300462 w 300462"/>
                <a:gd name="connsiteY4" fmla="*/ 97252 h 102651"/>
                <a:gd name="connsiteX5" fmla="*/ 194731 w 300462"/>
                <a:gd name="connsiteY5" fmla="*/ 93882 h 102651"/>
                <a:gd name="connsiteX6" fmla="*/ 52633 w 300462"/>
                <a:gd name="connsiteY6" fmla="*/ 69471 h 102651"/>
                <a:gd name="connsiteX7" fmla="*/ 49961 w 300462"/>
                <a:gd name="connsiteY7" fmla="*/ 64009 h 102651"/>
                <a:gd name="connsiteX8" fmla="*/ 29396 w 300462"/>
                <a:gd name="connsiteY8" fmla="*/ 52036 h 102651"/>
                <a:gd name="connsiteX9" fmla="*/ 0 w 300462"/>
                <a:gd name="connsiteY9" fmla="*/ 33554 h 102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0462" h="102651">
                  <a:moveTo>
                    <a:pt x="0" y="33554"/>
                  </a:moveTo>
                  <a:cubicBezTo>
                    <a:pt x="46011" y="14724"/>
                    <a:pt x="94345" y="-8640"/>
                    <a:pt x="145468" y="3217"/>
                  </a:cubicBezTo>
                  <a:cubicBezTo>
                    <a:pt x="142795" y="10540"/>
                    <a:pt x="137334" y="25301"/>
                    <a:pt x="134662" y="32624"/>
                  </a:cubicBezTo>
                  <a:cubicBezTo>
                    <a:pt x="188108" y="49130"/>
                    <a:pt x="242252" y="63660"/>
                    <a:pt x="297325" y="73424"/>
                  </a:cubicBezTo>
                  <a:cubicBezTo>
                    <a:pt x="298138" y="79352"/>
                    <a:pt x="299649" y="91324"/>
                    <a:pt x="300462" y="97252"/>
                  </a:cubicBezTo>
                  <a:cubicBezTo>
                    <a:pt x="265490" y="99810"/>
                    <a:pt x="228193" y="109690"/>
                    <a:pt x="194731" y="93882"/>
                  </a:cubicBezTo>
                  <a:cubicBezTo>
                    <a:pt x="150231" y="75283"/>
                    <a:pt x="101316" y="49712"/>
                    <a:pt x="52633" y="69471"/>
                  </a:cubicBezTo>
                  <a:cubicBezTo>
                    <a:pt x="51936" y="68077"/>
                    <a:pt x="50658" y="65403"/>
                    <a:pt x="49961" y="64009"/>
                  </a:cubicBezTo>
                  <a:cubicBezTo>
                    <a:pt x="44849" y="60986"/>
                    <a:pt x="34508" y="55058"/>
                    <a:pt x="29396" y="52036"/>
                  </a:cubicBezTo>
                  <a:cubicBezTo>
                    <a:pt x="18242" y="48432"/>
                    <a:pt x="8482" y="42389"/>
                    <a:pt x="0" y="33554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9" name="任意多边形: 形状 103"/>
            <p:cNvSpPr/>
            <p:nvPr/>
          </p:nvSpPr>
          <p:spPr>
            <a:xfrm>
              <a:off x="6463967" y="6043292"/>
              <a:ext cx="20565" cy="16622"/>
            </a:xfrm>
            <a:custGeom>
              <a:avLst/>
              <a:gdLst>
                <a:gd name="connsiteX0" fmla="*/ 0 w 20565"/>
                <a:gd name="connsiteY0" fmla="*/ 0 h 16622"/>
                <a:gd name="connsiteX1" fmla="*/ 20565 w 20565"/>
                <a:gd name="connsiteY1" fmla="*/ 11973 h 16622"/>
                <a:gd name="connsiteX2" fmla="*/ 11038 w 20565"/>
                <a:gd name="connsiteY2" fmla="*/ 16623 h 16622"/>
                <a:gd name="connsiteX3" fmla="*/ 465 w 20565"/>
                <a:gd name="connsiteY3" fmla="*/ 10462 h 16622"/>
                <a:gd name="connsiteX4" fmla="*/ 0 w 20565"/>
                <a:gd name="connsiteY4" fmla="*/ 0 h 1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65" h="16622">
                  <a:moveTo>
                    <a:pt x="0" y="0"/>
                  </a:moveTo>
                  <a:cubicBezTo>
                    <a:pt x="5112" y="3022"/>
                    <a:pt x="15453" y="8950"/>
                    <a:pt x="20565" y="11973"/>
                  </a:cubicBezTo>
                  <a:lnTo>
                    <a:pt x="11038" y="16623"/>
                  </a:lnTo>
                  <a:lnTo>
                    <a:pt x="465" y="1046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0" name="任意多边形: 形状 104"/>
            <p:cNvSpPr/>
            <p:nvPr/>
          </p:nvSpPr>
          <p:spPr>
            <a:xfrm>
              <a:off x="6487204" y="6053587"/>
              <a:ext cx="385628" cy="79883"/>
            </a:xfrm>
            <a:custGeom>
              <a:avLst/>
              <a:gdLst>
                <a:gd name="connsiteX0" fmla="*/ 0 w 385628"/>
                <a:gd name="connsiteY0" fmla="*/ 7141 h 79883"/>
                <a:gd name="connsiteX1" fmla="*/ 142098 w 385628"/>
                <a:gd name="connsiteY1" fmla="*/ 31551 h 79883"/>
                <a:gd name="connsiteX2" fmla="*/ 247829 w 385628"/>
                <a:gd name="connsiteY2" fmla="*/ 34921 h 79883"/>
                <a:gd name="connsiteX3" fmla="*/ 244692 w 385628"/>
                <a:gd name="connsiteY3" fmla="*/ 11093 h 79883"/>
                <a:gd name="connsiteX4" fmla="*/ 385628 w 385628"/>
                <a:gd name="connsiteY4" fmla="*/ 56426 h 79883"/>
                <a:gd name="connsiteX5" fmla="*/ 254219 w 385628"/>
                <a:gd name="connsiteY5" fmla="*/ 76883 h 79883"/>
                <a:gd name="connsiteX6" fmla="*/ 0 w 385628"/>
                <a:gd name="connsiteY6" fmla="*/ 7141 h 79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628" h="79883">
                  <a:moveTo>
                    <a:pt x="0" y="7141"/>
                  </a:moveTo>
                  <a:cubicBezTo>
                    <a:pt x="48683" y="-12619"/>
                    <a:pt x="97598" y="12952"/>
                    <a:pt x="142098" y="31551"/>
                  </a:cubicBezTo>
                  <a:cubicBezTo>
                    <a:pt x="175560" y="47359"/>
                    <a:pt x="212856" y="37479"/>
                    <a:pt x="247829" y="34921"/>
                  </a:cubicBezTo>
                  <a:cubicBezTo>
                    <a:pt x="247016" y="28993"/>
                    <a:pt x="245505" y="17021"/>
                    <a:pt x="244692" y="11093"/>
                  </a:cubicBezTo>
                  <a:cubicBezTo>
                    <a:pt x="295234" y="12139"/>
                    <a:pt x="348680" y="17369"/>
                    <a:pt x="385628" y="56426"/>
                  </a:cubicBezTo>
                  <a:cubicBezTo>
                    <a:pt x="339734" y="45383"/>
                    <a:pt x="296861" y="62702"/>
                    <a:pt x="254219" y="76883"/>
                  </a:cubicBezTo>
                  <a:cubicBezTo>
                    <a:pt x="165103" y="87461"/>
                    <a:pt x="67041" y="71420"/>
                    <a:pt x="0" y="7141"/>
                  </a:cubicBezTo>
                  <a:close/>
                </a:path>
              </a:pathLst>
            </a:custGeom>
            <a:grpFill/>
            <a:ln w="115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8692515" y="5930265"/>
            <a:ext cx="1393825" cy="552450"/>
            <a:chOff x="986" y="6666"/>
            <a:chExt cx="2913" cy="1155"/>
          </a:xfrm>
        </p:grpSpPr>
        <p:grpSp>
          <p:nvGrpSpPr>
            <p:cNvPr id="69" name="图形 4"/>
            <p:cNvGrpSpPr/>
            <p:nvPr/>
          </p:nvGrpSpPr>
          <p:grpSpPr>
            <a:xfrm>
              <a:off x="1883" y="6666"/>
              <a:ext cx="1341" cy="468"/>
              <a:chOff x="3983482" y="2699747"/>
              <a:chExt cx="1640713" cy="572076"/>
            </a:xfrm>
            <a:solidFill>
              <a:srgbClr val="35535C"/>
            </a:solidFill>
          </p:grpSpPr>
          <p:sp>
            <p:nvSpPr>
              <p:cNvPr id="70" name="任意多边形: 形状 7"/>
              <p:cNvSpPr/>
              <p:nvPr/>
            </p:nvSpPr>
            <p:spPr>
              <a:xfrm>
                <a:off x="5193664" y="2699747"/>
                <a:ext cx="430530" cy="552976"/>
              </a:xfrm>
              <a:custGeom>
                <a:avLst/>
                <a:gdLst>
                  <a:gd name="connsiteX0" fmla="*/ 0 w 430530"/>
                  <a:gd name="connsiteY0" fmla="*/ 20466 h 552976"/>
                  <a:gd name="connsiteX1" fmla="*/ 82296 w 430530"/>
                  <a:gd name="connsiteY1" fmla="*/ 12338 h 552976"/>
                  <a:gd name="connsiteX2" fmla="*/ 145415 w 430530"/>
                  <a:gd name="connsiteY2" fmla="*/ 116732 h 552976"/>
                  <a:gd name="connsiteX3" fmla="*/ 194183 w 430530"/>
                  <a:gd name="connsiteY3" fmla="*/ 244874 h 552976"/>
                  <a:gd name="connsiteX4" fmla="*/ 338201 w 430530"/>
                  <a:gd name="connsiteY4" fmla="*/ 460267 h 552976"/>
                  <a:gd name="connsiteX5" fmla="*/ 348869 w 430530"/>
                  <a:gd name="connsiteY5" fmla="*/ 381399 h 552976"/>
                  <a:gd name="connsiteX6" fmla="*/ 417830 w 430530"/>
                  <a:gd name="connsiteY6" fmla="*/ 371748 h 552976"/>
                  <a:gd name="connsiteX7" fmla="*/ 430530 w 430530"/>
                  <a:gd name="connsiteY7" fmla="*/ 370351 h 552976"/>
                  <a:gd name="connsiteX8" fmla="*/ 347726 w 430530"/>
                  <a:gd name="connsiteY8" fmla="*/ 397529 h 552976"/>
                  <a:gd name="connsiteX9" fmla="*/ 374904 w 430530"/>
                  <a:gd name="connsiteY9" fmla="*/ 522877 h 552976"/>
                  <a:gd name="connsiteX10" fmla="*/ 374904 w 430530"/>
                  <a:gd name="connsiteY10" fmla="*/ 552976 h 552976"/>
                  <a:gd name="connsiteX11" fmla="*/ 278003 w 430530"/>
                  <a:gd name="connsiteY11" fmla="*/ 402608 h 552976"/>
                  <a:gd name="connsiteX12" fmla="*/ 116078 w 430530"/>
                  <a:gd name="connsiteY12" fmla="*/ 121430 h 552976"/>
                  <a:gd name="connsiteX13" fmla="*/ 50165 w 430530"/>
                  <a:gd name="connsiteY13" fmla="*/ 8146 h 552976"/>
                  <a:gd name="connsiteX14" fmla="*/ 10033 w 430530"/>
                  <a:gd name="connsiteY14" fmla="*/ 18179 h 552976"/>
                  <a:gd name="connsiteX15" fmla="*/ 0 w 430530"/>
                  <a:gd name="connsiteY15" fmla="*/ 20466 h 55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0530" h="552976">
                    <a:moveTo>
                      <a:pt x="0" y="20466"/>
                    </a:moveTo>
                    <a:cubicBezTo>
                      <a:pt x="21590" y="654"/>
                      <a:pt x="58801" y="-9633"/>
                      <a:pt x="82296" y="12338"/>
                    </a:cubicBezTo>
                    <a:cubicBezTo>
                      <a:pt x="111633" y="40532"/>
                      <a:pt x="136652" y="76473"/>
                      <a:pt x="145415" y="116732"/>
                    </a:cubicBezTo>
                    <a:cubicBezTo>
                      <a:pt x="149225" y="163341"/>
                      <a:pt x="167005" y="207029"/>
                      <a:pt x="194183" y="244874"/>
                    </a:cubicBezTo>
                    <a:cubicBezTo>
                      <a:pt x="243586" y="315741"/>
                      <a:pt x="286512" y="390924"/>
                      <a:pt x="338201" y="460267"/>
                    </a:cubicBezTo>
                    <a:cubicBezTo>
                      <a:pt x="341630" y="433977"/>
                      <a:pt x="345186" y="407688"/>
                      <a:pt x="348869" y="381399"/>
                    </a:cubicBezTo>
                    <a:cubicBezTo>
                      <a:pt x="371856" y="378098"/>
                      <a:pt x="394843" y="374923"/>
                      <a:pt x="417830" y="371748"/>
                    </a:cubicBezTo>
                    <a:lnTo>
                      <a:pt x="430530" y="370351"/>
                    </a:lnTo>
                    <a:cubicBezTo>
                      <a:pt x="402717" y="378860"/>
                      <a:pt x="375285" y="388385"/>
                      <a:pt x="347726" y="397529"/>
                    </a:cubicBezTo>
                    <a:cubicBezTo>
                      <a:pt x="346837" y="441089"/>
                      <a:pt x="360807" y="482364"/>
                      <a:pt x="374904" y="522877"/>
                    </a:cubicBezTo>
                    <a:cubicBezTo>
                      <a:pt x="374904" y="530370"/>
                      <a:pt x="374904" y="545483"/>
                      <a:pt x="374904" y="552976"/>
                    </a:cubicBezTo>
                    <a:cubicBezTo>
                      <a:pt x="347853" y="499510"/>
                      <a:pt x="315849" y="449091"/>
                      <a:pt x="278003" y="402608"/>
                    </a:cubicBezTo>
                    <a:cubicBezTo>
                      <a:pt x="226949" y="307232"/>
                      <a:pt x="152400" y="224808"/>
                      <a:pt x="116078" y="121430"/>
                    </a:cubicBezTo>
                    <a:cubicBezTo>
                      <a:pt x="101473" y="79774"/>
                      <a:pt x="78613" y="41674"/>
                      <a:pt x="50165" y="8146"/>
                    </a:cubicBezTo>
                    <a:cubicBezTo>
                      <a:pt x="36830" y="11576"/>
                      <a:pt x="23495" y="14877"/>
                      <a:pt x="10033" y="18179"/>
                    </a:cubicBezTo>
                    <a:lnTo>
                      <a:pt x="0" y="20466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1" name="任意多边形: 形状 8"/>
              <p:cNvSpPr/>
              <p:nvPr/>
            </p:nvSpPr>
            <p:spPr>
              <a:xfrm>
                <a:off x="3983482" y="3038982"/>
                <a:ext cx="509016" cy="232841"/>
              </a:xfrm>
              <a:custGeom>
                <a:avLst/>
                <a:gdLst>
                  <a:gd name="connsiteX0" fmla="*/ 397256 w 509016"/>
                  <a:gd name="connsiteY0" fmla="*/ 19431 h 232841"/>
                  <a:gd name="connsiteX1" fmla="*/ 509016 w 509016"/>
                  <a:gd name="connsiteY1" fmla="*/ 0 h 232841"/>
                  <a:gd name="connsiteX2" fmla="*/ 491617 w 509016"/>
                  <a:gd name="connsiteY2" fmla="*/ 64135 h 232841"/>
                  <a:gd name="connsiteX3" fmla="*/ 357632 w 509016"/>
                  <a:gd name="connsiteY3" fmla="*/ 156337 h 232841"/>
                  <a:gd name="connsiteX4" fmla="*/ 286258 w 509016"/>
                  <a:gd name="connsiteY4" fmla="*/ 231775 h 232841"/>
                  <a:gd name="connsiteX5" fmla="*/ 139827 w 509016"/>
                  <a:gd name="connsiteY5" fmla="*/ 166497 h 232841"/>
                  <a:gd name="connsiteX6" fmla="*/ 204851 w 509016"/>
                  <a:gd name="connsiteY6" fmla="*/ 101727 h 232841"/>
                  <a:gd name="connsiteX7" fmla="*/ 0 w 509016"/>
                  <a:gd name="connsiteY7" fmla="*/ 96901 h 232841"/>
                  <a:gd name="connsiteX8" fmla="*/ 189611 w 509016"/>
                  <a:gd name="connsiteY8" fmla="*/ 71882 h 232841"/>
                  <a:gd name="connsiteX9" fmla="*/ 200914 w 509016"/>
                  <a:gd name="connsiteY9" fmla="*/ 74422 h 232841"/>
                  <a:gd name="connsiteX10" fmla="*/ 321691 w 509016"/>
                  <a:gd name="connsiteY10" fmla="*/ 124333 h 232841"/>
                  <a:gd name="connsiteX11" fmla="*/ 471551 w 509016"/>
                  <a:gd name="connsiteY11" fmla="*/ 56896 h 232841"/>
                  <a:gd name="connsiteX12" fmla="*/ 474472 w 509016"/>
                  <a:gd name="connsiteY12" fmla="*/ 22860 h 232841"/>
                  <a:gd name="connsiteX13" fmla="*/ 397256 w 509016"/>
                  <a:gd name="connsiteY13" fmla="*/ 19431 h 232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9016" h="232841">
                    <a:moveTo>
                      <a:pt x="397256" y="19431"/>
                    </a:moveTo>
                    <a:cubicBezTo>
                      <a:pt x="433832" y="9906"/>
                      <a:pt x="471424" y="3937"/>
                      <a:pt x="509016" y="0"/>
                    </a:cubicBezTo>
                    <a:cubicBezTo>
                      <a:pt x="505333" y="21590"/>
                      <a:pt x="506730" y="46228"/>
                      <a:pt x="491617" y="64135"/>
                    </a:cubicBezTo>
                    <a:cubicBezTo>
                      <a:pt x="458978" y="110363"/>
                      <a:pt x="399161" y="120777"/>
                      <a:pt x="357632" y="156337"/>
                    </a:cubicBezTo>
                    <a:cubicBezTo>
                      <a:pt x="340868" y="186182"/>
                      <a:pt x="332359" y="241173"/>
                      <a:pt x="286258" y="231775"/>
                    </a:cubicBezTo>
                    <a:cubicBezTo>
                      <a:pt x="234442" y="222377"/>
                      <a:pt x="170307" y="215392"/>
                      <a:pt x="139827" y="166497"/>
                    </a:cubicBezTo>
                    <a:cubicBezTo>
                      <a:pt x="161798" y="145161"/>
                      <a:pt x="183515" y="123698"/>
                      <a:pt x="204851" y="101727"/>
                    </a:cubicBezTo>
                    <a:cubicBezTo>
                      <a:pt x="139319" y="77216"/>
                      <a:pt x="64643" y="58928"/>
                      <a:pt x="0" y="96901"/>
                    </a:cubicBezTo>
                    <a:cubicBezTo>
                      <a:pt x="45085" y="38227"/>
                      <a:pt x="127254" y="63373"/>
                      <a:pt x="189611" y="71882"/>
                    </a:cubicBezTo>
                    <a:lnTo>
                      <a:pt x="200914" y="74422"/>
                    </a:lnTo>
                    <a:cubicBezTo>
                      <a:pt x="234823" y="103378"/>
                      <a:pt x="275590" y="126238"/>
                      <a:pt x="321691" y="124333"/>
                    </a:cubicBezTo>
                    <a:cubicBezTo>
                      <a:pt x="379603" y="127635"/>
                      <a:pt x="427736" y="89662"/>
                      <a:pt x="471551" y="56896"/>
                    </a:cubicBezTo>
                    <a:cubicBezTo>
                      <a:pt x="472313" y="48387"/>
                      <a:pt x="473710" y="31369"/>
                      <a:pt x="474472" y="22860"/>
                    </a:cubicBezTo>
                    <a:cubicBezTo>
                      <a:pt x="448691" y="21463"/>
                      <a:pt x="423037" y="19685"/>
                      <a:pt x="397256" y="19431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72" name="图形 4"/>
            <p:cNvGrpSpPr/>
            <p:nvPr/>
          </p:nvGrpSpPr>
          <p:grpSpPr>
            <a:xfrm>
              <a:off x="2881" y="6673"/>
              <a:ext cx="605" cy="485"/>
              <a:chOff x="5203698" y="2707894"/>
              <a:chExt cx="740663" cy="593089"/>
            </a:xfrm>
            <a:solidFill>
              <a:srgbClr val="35535C"/>
            </a:solidFill>
          </p:grpSpPr>
          <p:sp>
            <p:nvSpPr>
              <p:cNvPr id="73" name="任意多边形: 形状 10"/>
              <p:cNvSpPr/>
              <p:nvPr/>
            </p:nvSpPr>
            <p:spPr>
              <a:xfrm>
                <a:off x="5203698" y="2707894"/>
                <a:ext cx="106044" cy="113283"/>
              </a:xfrm>
              <a:custGeom>
                <a:avLst/>
                <a:gdLst>
                  <a:gd name="connsiteX0" fmla="*/ 0 w 106044"/>
                  <a:gd name="connsiteY0" fmla="*/ 10033 h 113283"/>
                  <a:gd name="connsiteX1" fmla="*/ 40132 w 106044"/>
                  <a:gd name="connsiteY1" fmla="*/ 0 h 113283"/>
                  <a:gd name="connsiteX2" fmla="*/ 106045 w 106044"/>
                  <a:gd name="connsiteY2" fmla="*/ 113284 h 113283"/>
                  <a:gd name="connsiteX3" fmla="*/ 0 w 106044"/>
                  <a:gd name="connsiteY3" fmla="*/ 10033 h 113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044" h="113283">
                    <a:moveTo>
                      <a:pt x="0" y="10033"/>
                    </a:moveTo>
                    <a:cubicBezTo>
                      <a:pt x="13462" y="6731"/>
                      <a:pt x="26797" y="3429"/>
                      <a:pt x="40132" y="0"/>
                    </a:cubicBezTo>
                    <a:cubicBezTo>
                      <a:pt x="68580" y="33528"/>
                      <a:pt x="91440" y="71628"/>
                      <a:pt x="106045" y="113284"/>
                    </a:cubicBezTo>
                    <a:cubicBezTo>
                      <a:pt x="76581" y="73152"/>
                      <a:pt x="48514" y="29337"/>
                      <a:pt x="0" y="10033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4" name="任意多边形: 形状 11"/>
              <p:cNvSpPr/>
              <p:nvPr/>
            </p:nvSpPr>
            <p:spPr>
              <a:xfrm>
                <a:off x="5837566" y="3141598"/>
                <a:ext cx="106795" cy="159385"/>
              </a:xfrm>
              <a:custGeom>
                <a:avLst/>
                <a:gdLst>
                  <a:gd name="connsiteX0" fmla="*/ 6085 w 106795"/>
                  <a:gd name="connsiteY0" fmla="*/ 138811 h 159385"/>
                  <a:gd name="connsiteX1" fmla="*/ 14848 w 106795"/>
                  <a:gd name="connsiteY1" fmla="*/ 0 h 159385"/>
                  <a:gd name="connsiteX2" fmla="*/ 87999 w 106795"/>
                  <a:gd name="connsiteY2" fmla="*/ 123825 h 159385"/>
                  <a:gd name="connsiteX3" fmla="*/ 106795 w 106795"/>
                  <a:gd name="connsiteY3" fmla="*/ 159385 h 159385"/>
                  <a:gd name="connsiteX4" fmla="*/ 6085 w 106795"/>
                  <a:gd name="connsiteY4" fmla="*/ 138811 h 159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95" h="159385">
                    <a:moveTo>
                      <a:pt x="6085" y="138811"/>
                    </a:moveTo>
                    <a:cubicBezTo>
                      <a:pt x="9260" y="92583"/>
                      <a:pt x="-14489" y="41529"/>
                      <a:pt x="14848" y="0"/>
                    </a:cubicBezTo>
                    <a:cubicBezTo>
                      <a:pt x="35294" y="43561"/>
                      <a:pt x="63362" y="82677"/>
                      <a:pt x="87999" y="123825"/>
                    </a:cubicBezTo>
                    <a:cubicBezTo>
                      <a:pt x="93968" y="135763"/>
                      <a:pt x="100192" y="147574"/>
                      <a:pt x="106795" y="159385"/>
                    </a:cubicBezTo>
                    <a:cubicBezTo>
                      <a:pt x="73522" y="151257"/>
                      <a:pt x="39993" y="143764"/>
                      <a:pt x="6085" y="138811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75" name="任意多边形: 形状 12"/>
            <p:cNvSpPr/>
            <p:nvPr/>
          </p:nvSpPr>
          <p:spPr>
            <a:xfrm>
              <a:off x="3432" y="6696"/>
              <a:ext cx="334" cy="148"/>
            </a:xfrm>
            <a:custGeom>
              <a:avLst/>
              <a:gdLst>
                <a:gd name="connsiteX0" fmla="*/ 173101 w 408812"/>
                <a:gd name="connsiteY0" fmla="*/ 476 h 181197"/>
                <a:gd name="connsiteX1" fmla="*/ 257048 w 408812"/>
                <a:gd name="connsiteY1" fmla="*/ 28289 h 181197"/>
                <a:gd name="connsiteX2" fmla="*/ 408813 w 408812"/>
                <a:gd name="connsiteY2" fmla="*/ 53816 h 181197"/>
                <a:gd name="connsiteX3" fmla="*/ 45212 w 408812"/>
                <a:gd name="connsiteY3" fmla="*/ 150971 h 181197"/>
                <a:gd name="connsiteX4" fmla="*/ 0 w 408812"/>
                <a:gd name="connsiteY4" fmla="*/ 181197 h 181197"/>
                <a:gd name="connsiteX5" fmla="*/ 118110 w 408812"/>
                <a:gd name="connsiteY5" fmla="*/ 87090 h 181197"/>
                <a:gd name="connsiteX6" fmla="*/ 173101 w 408812"/>
                <a:gd name="connsiteY6" fmla="*/ 476 h 18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812" h="181197">
                  <a:moveTo>
                    <a:pt x="173101" y="476"/>
                  </a:moveTo>
                  <a:cubicBezTo>
                    <a:pt x="203962" y="-3334"/>
                    <a:pt x="230124" y="16605"/>
                    <a:pt x="257048" y="28289"/>
                  </a:cubicBezTo>
                  <a:cubicBezTo>
                    <a:pt x="303784" y="52419"/>
                    <a:pt x="357886" y="48736"/>
                    <a:pt x="408813" y="53816"/>
                  </a:cubicBezTo>
                  <a:cubicBezTo>
                    <a:pt x="283337" y="66008"/>
                    <a:pt x="160274" y="99282"/>
                    <a:pt x="45212" y="150971"/>
                  </a:cubicBezTo>
                  <a:cubicBezTo>
                    <a:pt x="28448" y="158210"/>
                    <a:pt x="13843" y="169513"/>
                    <a:pt x="0" y="181197"/>
                  </a:cubicBezTo>
                  <a:cubicBezTo>
                    <a:pt x="33274" y="142589"/>
                    <a:pt x="74041" y="112236"/>
                    <a:pt x="118110" y="87090"/>
                  </a:cubicBezTo>
                  <a:cubicBezTo>
                    <a:pt x="151257" y="69691"/>
                    <a:pt x="146558" y="22574"/>
                    <a:pt x="173101" y="476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6" name="任意多边形: 形状 13"/>
            <p:cNvSpPr/>
            <p:nvPr/>
          </p:nvSpPr>
          <p:spPr>
            <a:xfrm>
              <a:off x="3302" y="6714"/>
              <a:ext cx="68" cy="113"/>
            </a:xfrm>
            <a:custGeom>
              <a:avLst/>
              <a:gdLst>
                <a:gd name="connsiteX0" fmla="*/ 0 w 82930"/>
                <a:gd name="connsiteY0" fmla="*/ 1651 h 138302"/>
                <a:gd name="connsiteX1" fmla="*/ 43688 w 82930"/>
                <a:gd name="connsiteY1" fmla="*/ 0 h 138302"/>
                <a:gd name="connsiteX2" fmla="*/ 82931 w 82930"/>
                <a:gd name="connsiteY2" fmla="*/ 100203 h 138302"/>
                <a:gd name="connsiteX3" fmla="*/ 74295 w 82930"/>
                <a:gd name="connsiteY3" fmla="*/ 106172 h 138302"/>
                <a:gd name="connsiteX4" fmla="*/ 28067 w 82930"/>
                <a:gd name="connsiteY4" fmla="*/ 138303 h 138302"/>
                <a:gd name="connsiteX5" fmla="*/ 0 w 82930"/>
                <a:gd name="connsiteY5" fmla="*/ 1651 h 13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30" h="138302">
                  <a:moveTo>
                    <a:pt x="0" y="1651"/>
                  </a:moveTo>
                  <a:cubicBezTo>
                    <a:pt x="14478" y="1016"/>
                    <a:pt x="29083" y="508"/>
                    <a:pt x="43688" y="0"/>
                  </a:cubicBezTo>
                  <a:cubicBezTo>
                    <a:pt x="60452" y="31877"/>
                    <a:pt x="72517" y="65786"/>
                    <a:pt x="82931" y="100203"/>
                  </a:cubicBezTo>
                  <a:lnTo>
                    <a:pt x="74295" y="106172"/>
                  </a:lnTo>
                  <a:cubicBezTo>
                    <a:pt x="58801" y="116840"/>
                    <a:pt x="43434" y="127508"/>
                    <a:pt x="28067" y="138303"/>
                  </a:cubicBezTo>
                  <a:cubicBezTo>
                    <a:pt x="15240" y="93472"/>
                    <a:pt x="2286" y="48387"/>
                    <a:pt x="0" y="1651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任意多边形: 形状 14"/>
            <p:cNvSpPr/>
            <p:nvPr/>
          </p:nvSpPr>
          <p:spPr>
            <a:xfrm>
              <a:off x="3420" y="6740"/>
              <a:ext cx="384" cy="145"/>
            </a:xfrm>
            <a:custGeom>
              <a:avLst/>
              <a:gdLst>
                <a:gd name="connsiteX0" fmla="*/ 60960 w 469646"/>
                <a:gd name="connsiteY0" fmla="*/ 97155 h 177291"/>
                <a:gd name="connsiteX1" fmla="*/ 424561 w 469646"/>
                <a:gd name="connsiteY1" fmla="*/ 0 h 177291"/>
                <a:gd name="connsiteX2" fmla="*/ 469646 w 469646"/>
                <a:gd name="connsiteY2" fmla="*/ 29083 h 177291"/>
                <a:gd name="connsiteX3" fmla="*/ 294132 w 469646"/>
                <a:gd name="connsiteY3" fmla="*/ 129794 h 177291"/>
                <a:gd name="connsiteX4" fmla="*/ 295910 w 469646"/>
                <a:gd name="connsiteY4" fmla="*/ 83058 h 177291"/>
                <a:gd name="connsiteX5" fmla="*/ 205359 w 469646"/>
                <a:gd name="connsiteY5" fmla="*/ 128016 h 177291"/>
                <a:gd name="connsiteX6" fmla="*/ 173990 w 469646"/>
                <a:gd name="connsiteY6" fmla="*/ 177292 h 177291"/>
                <a:gd name="connsiteX7" fmla="*/ 0 w 469646"/>
                <a:gd name="connsiteY7" fmla="*/ 142494 h 177291"/>
                <a:gd name="connsiteX8" fmla="*/ 15748 w 469646"/>
                <a:gd name="connsiteY8" fmla="*/ 127381 h 177291"/>
                <a:gd name="connsiteX9" fmla="*/ 60960 w 469646"/>
                <a:gd name="connsiteY9" fmla="*/ 97155 h 177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9646" h="177291">
                  <a:moveTo>
                    <a:pt x="60960" y="97155"/>
                  </a:moveTo>
                  <a:cubicBezTo>
                    <a:pt x="176022" y="45466"/>
                    <a:pt x="299085" y="12192"/>
                    <a:pt x="424561" y="0"/>
                  </a:cubicBezTo>
                  <a:cubicBezTo>
                    <a:pt x="441706" y="5842"/>
                    <a:pt x="455041" y="18669"/>
                    <a:pt x="469646" y="29083"/>
                  </a:cubicBezTo>
                  <a:cubicBezTo>
                    <a:pt x="424180" y="81026"/>
                    <a:pt x="359410" y="110871"/>
                    <a:pt x="294132" y="129794"/>
                  </a:cubicBezTo>
                  <a:cubicBezTo>
                    <a:pt x="294894" y="114173"/>
                    <a:pt x="295529" y="98679"/>
                    <a:pt x="295910" y="83058"/>
                  </a:cubicBezTo>
                  <a:cubicBezTo>
                    <a:pt x="264414" y="94107"/>
                    <a:pt x="225171" y="97663"/>
                    <a:pt x="205359" y="128016"/>
                  </a:cubicBezTo>
                  <a:cubicBezTo>
                    <a:pt x="193802" y="143764"/>
                    <a:pt x="184023" y="160655"/>
                    <a:pt x="173990" y="177292"/>
                  </a:cubicBezTo>
                  <a:cubicBezTo>
                    <a:pt x="116459" y="163703"/>
                    <a:pt x="57785" y="155448"/>
                    <a:pt x="0" y="142494"/>
                  </a:cubicBezTo>
                  <a:cubicBezTo>
                    <a:pt x="3937" y="138811"/>
                    <a:pt x="11811" y="131191"/>
                    <a:pt x="15748" y="127381"/>
                  </a:cubicBezTo>
                  <a:cubicBezTo>
                    <a:pt x="29591" y="115697"/>
                    <a:pt x="44196" y="104394"/>
                    <a:pt x="60960" y="97155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8" name="任意多边形: 形状 15"/>
            <p:cNvSpPr/>
            <p:nvPr/>
          </p:nvSpPr>
          <p:spPr>
            <a:xfrm>
              <a:off x="2991" y="6761"/>
              <a:ext cx="166" cy="281"/>
            </a:xfrm>
            <a:custGeom>
              <a:avLst/>
              <a:gdLst>
                <a:gd name="connsiteX0" fmla="*/ 48768 w 203454"/>
                <a:gd name="connsiteY0" fmla="*/ 128143 h 343535"/>
                <a:gd name="connsiteX1" fmla="*/ 0 w 203454"/>
                <a:gd name="connsiteY1" fmla="*/ 0 h 343535"/>
                <a:gd name="connsiteX2" fmla="*/ 120269 w 203454"/>
                <a:gd name="connsiteY2" fmla="*/ 101219 h 343535"/>
                <a:gd name="connsiteX3" fmla="*/ 175641 w 203454"/>
                <a:gd name="connsiteY3" fmla="*/ 232791 h 343535"/>
                <a:gd name="connsiteX4" fmla="*/ 203454 w 203454"/>
                <a:gd name="connsiteY4" fmla="*/ 264668 h 343535"/>
                <a:gd name="connsiteX5" fmla="*/ 192786 w 203454"/>
                <a:gd name="connsiteY5" fmla="*/ 343535 h 343535"/>
                <a:gd name="connsiteX6" fmla="*/ 48768 w 203454"/>
                <a:gd name="connsiteY6" fmla="*/ 128143 h 343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54" h="343535">
                  <a:moveTo>
                    <a:pt x="48768" y="128143"/>
                  </a:moveTo>
                  <a:cubicBezTo>
                    <a:pt x="21590" y="90297"/>
                    <a:pt x="3810" y="46609"/>
                    <a:pt x="0" y="0"/>
                  </a:cubicBezTo>
                  <a:cubicBezTo>
                    <a:pt x="31242" y="43307"/>
                    <a:pt x="70612" y="80010"/>
                    <a:pt x="120269" y="101219"/>
                  </a:cubicBezTo>
                  <a:cubicBezTo>
                    <a:pt x="97663" y="153035"/>
                    <a:pt x="152019" y="191897"/>
                    <a:pt x="175641" y="232791"/>
                  </a:cubicBezTo>
                  <a:cubicBezTo>
                    <a:pt x="184658" y="243586"/>
                    <a:pt x="194056" y="254127"/>
                    <a:pt x="203454" y="264668"/>
                  </a:cubicBezTo>
                  <a:cubicBezTo>
                    <a:pt x="199771" y="290957"/>
                    <a:pt x="196215" y="317246"/>
                    <a:pt x="192786" y="343535"/>
                  </a:cubicBezTo>
                  <a:cubicBezTo>
                    <a:pt x="141097" y="274193"/>
                    <a:pt x="98171" y="199009"/>
                    <a:pt x="48768" y="128143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9" name="任意多边形: 形状 16"/>
            <p:cNvSpPr/>
            <p:nvPr/>
          </p:nvSpPr>
          <p:spPr>
            <a:xfrm>
              <a:off x="3315" y="6801"/>
              <a:ext cx="134" cy="96"/>
            </a:xfrm>
            <a:custGeom>
              <a:avLst/>
              <a:gdLst>
                <a:gd name="connsiteX0" fmla="*/ 11430 w 163957"/>
                <a:gd name="connsiteY0" fmla="*/ 32131 h 116987"/>
                <a:gd name="connsiteX1" fmla="*/ 57658 w 163957"/>
                <a:gd name="connsiteY1" fmla="*/ 0 h 116987"/>
                <a:gd name="connsiteX2" fmla="*/ 41529 w 163957"/>
                <a:gd name="connsiteY2" fmla="*/ 80391 h 116987"/>
                <a:gd name="connsiteX3" fmla="*/ 163957 w 163957"/>
                <a:gd name="connsiteY3" fmla="*/ 100838 h 116987"/>
                <a:gd name="connsiteX4" fmla="*/ 123190 w 163957"/>
                <a:gd name="connsiteY4" fmla="*/ 107823 h 116987"/>
                <a:gd name="connsiteX5" fmla="*/ 0 w 163957"/>
                <a:gd name="connsiteY5" fmla="*/ 116078 h 116987"/>
                <a:gd name="connsiteX6" fmla="*/ 11430 w 163957"/>
                <a:gd name="connsiteY6" fmla="*/ 32131 h 116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957" h="116987">
                  <a:moveTo>
                    <a:pt x="11430" y="32131"/>
                  </a:moveTo>
                  <a:cubicBezTo>
                    <a:pt x="26797" y="21336"/>
                    <a:pt x="42164" y="10668"/>
                    <a:pt x="57658" y="0"/>
                  </a:cubicBezTo>
                  <a:cubicBezTo>
                    <a:pt x="51816" y="26670"/>
                    <a:pt x="46609" y="53467"/>
                    <a:pt x="41529" y="80391"/>
                  </a:cubicBezTo>
                  <a:cubicBezTo>
                    <a:pt x="83439" y="78486"/>
                    <a:pt x="127000" y="77978"/>
                    <a:pt x="163957" y="100838"/>
                  </a:cubicBezTo>
                  <a:cubicBezTo>
                    <a:pt x="153797" y="102616"/>
                    <a:pt x="133350" y="106045"/>
                    <a:pt x="123190" y="107823"/>
                  </a:cubicBezTo>
                  <a:cubicBezTo>
                    <a:pt x="82423" y="114046"/>
                    <a:pt x="41148" y="119126"/>
                    <a:pt x="0" y="116078"/>
                  </a:cubicBezTo>
                  <a:cubicBezTo>
                    <a:pt x="13335" y="89789"/>
                    <a:pt x="15621" y="60833"/>
                    <a:pt x="11430" y="32131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0" name="任意多边形: 形状 17"/>
            <p:cNvSpPr/>
            <p:nvPr/>
          </p:nvSpPr>
          <p:spPr>
            <a:xfrm>
              <a:off x="3349" y="6801"/>
              <a:ext cx="445" cy="217"/>
            </a:xfrm>
            <a:custGeom>
              <a:avLst/>
              <a:gdLst>
                <a:gd name="connsiteX0" fmla="*/ 16129 w 544957"/>
                <a:gd name="connsiteY0" fmla="*/ 0 h 265683"/>
                <a:gd name="connsiteX1" fmla="*/ 36195 w 544957"/>
                <a:gd name="connsiteY1" fmla="*/ 62230 h 265683"/>
                <a:gd name="connsiteX2" fmla="*/ 86233 w 544957"/>
                <a:gd name="connsiteY2" fmla="*/ 67564 h 265683"/>
                <a:gd name="connsiteX3" fmla="*/ 260223 w 544957"/>
                <a:gd name="connsiteY3" fmla="*/ 102362 h 265683"/>
                <a:gd name="connsiteX4" fmla="*/ 350774 w 544957"/>
                <a:gd name="connsiteY4" fmla="*/ 132461 h 265683"/>
                <a:gd name="connsiteX5" fmla="*/ 511937 w 544957"/>
                <a:gd name="connsiteY5" fmla="*/ 212852 h 265683"/>
                <a:gd name="connsiteX6" fmla="*/ 544957 w 544957"/>
                <a:gd name="connsiteY6" fmla="*/ 247777 h 265683"/>
                <a:gd name="connsiteX7" fmla="*/ 533400 w 544957"/>
                <a:gd name="connsiteY7" fmla="*/ 265684 h 265683"/>
                <a:gd name="connsiteX8" fmla="*/ 308610 w 544957"/>
                <a:gd name="connsiteY8" fmla="*/ 158242 h 265683"/>
                <a:gd name="connsiteX9" fmla="*/ 122428 w 544957"/>
                <a:gd name="connsiteY9" fmla="*/ 100838 h 265683"/>
                <a:gd name="connsiteX10" fmla="*/ 0 w 544957"/>
                <a:gd name="connsiteY10" fmla="*/ 80391 h 265683"/>
                <a:gd name="connsiteX11" fmla="*/ 16129 w 544957"/>
                <a:gd name="connsiteY11" fmla="*/ 0 h 26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4957" h="265683">
                  <a:moveTo>
                    <a:pt x="16129" y="0"/>
                  </a:moveTo>
                  <a:cubicBezTo>
                    <a:pt x="23876" y="20320"/>
                    <a:pt x="30607" y="41148"/>
                    <a:pt x="36195" y="62230"/>
                  </a:cubicBezTo>
                  <a:cubicBezTo>
                    <a:pt x="52832" y="63881"/>
                    <a:pt x="69596" y="65024"/>
                    <a:pt x="86233" y="67564"/>
                  </a:cubicBezTo>
                  <a:cubicBezTo>
                    <a:pt x="144018" y="80518"/>
                    <a:pt x="202692" y="88773"/>
                    <a:pt x="260223" y="102362"/>
                  </a:cubicBezTo>
                  <a:cubicBezTo>
                    <a:pt x="290576" y="111760"/>
                    <a:pt x="320929" y="121412"/>
                    <a:pt x="350774" y="132461"/>
                  </a:cubicBezTo>
                  <a:cubicBezTo>
                    <a:pt x="402590" y="163195"/>
                    <a:pt x="465455" y="173355"/>
                    <a:pt x="511937" y="212852"/>
                  </a:cubicBezTo>
                  <a:cubicBezTo>
                    <a:pt x="523494" y="223901"/>
                    <a:pt x="534416" y="235585"/>
                    <a:pt x="544957" y="247777"/>
                  </a:cubicBezTo>
                  <a:cubicBezTo>
                    <a:pt x="542036" y="252222"/>
                    <a:pt x="536321" y="261239"/>
                    <a:pt x="533400" y="265684"/>
                  </a:cubicBezTo>
                  <a:cubicBezTo>
                    <a:pt x="470662" y="208153"/>
                    <a:pt x="386461" y="186817"/>
                    <a:pt x="308610" y="158242"/>
                  </a:cubicBezTo>
                  <a:cubicBezTo>
                    <a:pt x="250444" y="127635"/>
                    <a:pt x="186309" y="113411"/>
                    <a:pt x="122428" y="100838"/>
                  </a:cubicBezTo>
                  <a:cubicBezTo>
                    <a:pt x="85471" y="77978"/>
                    <a:pt x="41910" y="78486"/>
                    <a:pt x="0" y="80391"/>
                  </a:cubicBezTo>
                  <a:cubicBezTo>
                    <a:pt x="5080" y="53467"/>
                    <a:pt x="10287" y="26670"/>
                    <a:pt x="16129" y="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1" name="任意多边形: 形状 18"/>
            <p:cNvSpPr/>
            <p:nvPr/>
          </p:nvSpPr>
          <p:spPr>
            <a:xfrm>
              <a:off x="3562" y="6807"/>
              <a:ext cx="100" cy="102"/>
            </a:xfrm>
            <a:custGeom>
              <a:avLst/>
              <a:gdLst>
                <a:gd name="connsiteX0" fmla="*/ 31369 w 121920"/>
                <a:gd name="connsiteY0" fmla="*/ 44958 h 124333"/>
                <a:gd name="connsiteX1" fmla="*/ 121920 w 121920"/>
                <a:gd name="connsiteY1" fmla="*/ 0 h 124333"/>
                <a:gd name="connsiteX2" fmla="*/ 120142 w 121920"/>
                <a:gd name="connsiteY2" fmla="*/ 46736 h 124333"/>
                <a:gd name="connsiteX3" fmla="*/ 90551 w 121920"/>
                <a:gd name="connsiteY3" fmla="*/ 124333 h 124333"/>
                <a:gd name="connsiteX4" fmla="*/ 0 w 121920"/>
                <a:gd name="connsiteY4" fmla="*/ 94234 h 124333"/>
                <a:gd name="connsiteX5" fmla="*/ 31369 w 121920"/>
                <a:gd name="connsiteY5" fmla="*/ 44958 h 124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" h="124333">
                  <a:moveTo>
                    <a:pt x="31369" y="44958"/>
                  </a:moveTo>
                  <a:cubicBezTo>
                    <a:pt x="51181" y="14605"/>
                    <a:pt x="90424" y="11049"/>
                    <a:pt x="121920" y="0"/>
                  </a:cubicBezTo>
                  <a:cubicBezTo>
                    <a:pt x="121539" y="15621"/>
                    <a:pt x="120904" y="31115"/>
                    <a:pt x="120142" y="46736"/>
                  </a:cubicBezTo>
                  <a:cubicBezTo>
                    <a:pt x="114046" y="73787"/>
                    <a:pt x="100711" y="98552"/>
                    <a:pt x="90551" y="124333"/>
                  </a:cubicBezTo>
                  <a:cubicBezTo>
                    <a:pt x="60706" y="113284"/>
                    <a:pt x="30353" y="103632"/>
                    <a:pt x="0" y="94234"/>
                  </a:cubicBezTo>
                  <a:cubicBezTo>
                    <a:pt x="10033" y="77597"/>
                    <a:pt x="19812" y="60706"/>
                    <a:pt x="31369" y="44958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2" name="任意多边形: 形状 19"/>
            <p:cNvSpPr/>
            <p:nvPr/>
          </p:nvSpPr>
          <p:spPr>
            <a:xfrm>
              <a:off x="3135" y="6889"/>
              <a:ext cx="281" cy="89"/>
            </a:xfrm>
            <a:custGeom>
              <a:avLst/>
              <a:gdLst>
                <a:gd name="connsiteX0" fmla="*/ 0 w 343661"/>
                <a:gd name="connsiteY0" fmla="*/ 76835 h 108711"/>
                <a:gd name="connsiteX1" fmla="*/ 220472 w 343661"/>
                <a:gd name="connsiteY1" fmla="*/ 8255 h 108711"/>
                <a:gd name="connsiteX2" fmla="*/ 343662 w 343661"/>
                <a:gd name="connsiteY2" fmla="*/ 0 h 108711"/>
                <a:gd name="connsiteX3" fmla="*/ 96774 w 343661"/>
                <a:gd name="connsiteY3" fmla="*/ 99060 h 108711"/>
                <a:gd name="connsiteX4" fmla="*/ 27813 w 343661"/>
                <a:gd name="connsiteY4" fmla="*/ 108712 h 108711"/>
                <a:gd name="connsiteX5" fmla="*/ 0 w 343661"/>
                <a:gd name="connsiteY5" fmla="*/ 76835 h 108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3661" h="108711">
                  <a:moveTo>
                    <a:pt x="0" y="76835"/>
                  </a:moveTo>
                  <a:cubicBezTo>
                    <a:pt x="71247" y="48641"/>
                    <a:pt x="144272" y="16764"/>
                    <a:pt x="220472" y="8255"/>
                  </a:cubicBezTo>
                  <a:cubicBezTo>
                    <a:pt x="261620" y="11303"/>
                    <a:pt x="302895" y="6223"/>
                    <a:pt x="343662" y="0"/>
                  </a:cubicBezTo>
                  <a:cubicBezTo>
                    <a:pt x="268859" y="50419"/>
                    <a:pt x="178308" y="63500"/>
                    <a:pt x="96774" y="99060"/>
                  </a:cubicBezTo>
                  <a:cubicBezTo>
                    <a:pt x="73787" y="102235"/>
                    <a:pt x="50800" y="105410"/>
                    <a:pt x="27813" y="108712"/>
                  </a:cubicBezTo>
                  <a:cubicBezTo>
                    <a:pt x="18415" y="98171"/>
                    <a:pt x="9017" y="87630"/>
                    <a:pt x="0" y="76835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3" name="任意多边形: 形状 20"/>
            <p:cNvSpPr/>
            <p:nvPr/>
          </p:nvSpPr>
          <p:spPr>
            <a:xfrm>
              <a:off x="3214" y="6883"/>
              <a:ext cx="387" cy="250"/>
            </a:xfrm>
            <a:custGeom>
              <a:avLst/>
              <a:gdLst>
                <a:gd name="connsiteX0" fmla="*/ 246888 w 473836"/>
                <a:gd name="connsiteY0" fmla="*/ 6985 h 305307"/>
                <a:gd name="connsiteX1" fmla="*/ 287655 w 473836"/>
                <a:gd name="connsiteY1" fmla="*/ 0 h 305307"/>
                <a:gd name="connsiteX2" fmla="*/ 473837 w 473836"/>
                <a:gd name="connsiteY2" fmla="*/ 57404 h 305307"/>
                <a:gd name="connsiteX3" fmla="*/ 435102 w 473836"/>
                <a:gd name="connsiteY3" fmla="*/ 59309 h 305307"/>
                <a:gd name="connsiteX4" fmla="*/ 322580 w 473836"/>
                <a:gd name="connsiteY4" fmla="*/ 59817 h 305307"/>
                <a:gd name="connsiteX5" fmla="*/ 311277 w 473836"/>
                <a:gd name="connsiteY5" fmla="*/ 117221 h 305307"/>
                <a:gd name="connsiteX6" fmla="*/ 388874 w 473836"/>
                <a:gd name="connsiteY6" fmla="*/ 165100 h 305307"/>
                <a:gd name="connsiteX7" fmla="*/ 408813 w 473836"/>
                <a:gd name="connsiteY7" fmla="*/ 292481 h 305307"/>
                <a:gd name="connsiteX8" fmla="*/ 393954 w 473836"/>
                <a:gd name="connsiteY8" fmla="*/ 305308 h 305307"/>
                <a:gd name="connsiteX9" fmla="*/ 319024 w 473836"/>
                <a:gd name="connsiteY9" fmla="*/ 233426 h 305307"/>
                <a:gd name="connsiteX10" fmla="*/ 314071 w 473836"/>
                <a:gd name="connsiteY10" fmla="*/ 299974 h 305307"/>
                <a:gd name="connsiteX11" fmla="*/ 240919 w 473836"/>
                <a:gd name="connsiteY11" fmla="*/ 176149 h 305307"/>
                <a:gd name="connsiteX12" fmla="*/ 239522 w 473836"/>
                <a:gd name="connsiteY12" fmla="*/ 100330 h 305307"/>
                <a:gd name="connsiteX13" fmla="*/ 280035 w 473836"/>
                <a:gd name="connsiteY13" fmla="*/ 43942 h 305307"/>
                <a:gd name="connsiteX14" fmla="*/ 174625 w 473836"/>
                <a:gd name="connsiteY14" fmla="*/ 69342 h 305307"/>
                <a:gd name="connsiteX15" fmla="*/ 12700 w 473836"/>
                <a:gd name="connsiteY15" fmla="*/ 104648 h 305307"/>
                <a:gd name="connsiteX16" fmla="*/ 0 w 473836"/>
                <a:gd name="connsiteY16" fmla="*/ 106045 h 305307"/>
                <a:gd name="connsiteX17" fmla="*/ 246888 w 473836"/>
                <a:gd name="connsiteY17" fmla="*/ 6985 h 305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73836" h="305307">
                  <a:moveTo>
                    <a:pt x="246888" y="6985"/>
                  </a:moveTo>
                  <a:cubicBezTo>
                    <a:pt x="257048" y="5207"/>
                    <a:pt x="277495" y="1778"/>
                    <a:pt x="287655" y="0"/>
                  </a:cubicBezTo>
                  <a:cubicBezTo>
                    <a:pt x="351536" y="12573"/>
                    <a:pt x="415671" y="26797"/>
                    <a:pt x="473837" y="57404"/>
                  </a:cubicBezTo>
                  <a:cubicBezTo>
                    <a:pt x="460883" y="58039"/>
                    <a:pt x="447929" y="58674"/>
                    <a:pt x="435102" y="59309"/>
                  </a:cubicBezTo>
                  <a:cubicBezTo>
                    <a:pt x="397637" y="60452"/>
                    <a:pt x="360045" y="59563"/>
                    <a:pt x="322580" y="59817"/>
                  </a:cubicBezTo>
                  <a:cubicBezTo>
                    <a:pt x="318770" y="78867"/>
                    <a:pt x="314960" y="98044"/>
                    <a:pt x="311277" y="117221"/>
                  </a:cubicBezTo>
                  <a:cubicBezTo>
                    <a:pt x="337820" y="131699"/>
                    <a:pt x="366903" y="143510"/>
                    <a:pt x="388874" y="165100"/>
                  </a:cubicBezTo>
                  <a:cubicBezTo>
                    <a:pt x="400177" y="206629"/>
                    <a:pt x="402336" y="250063"/>
                    <a:pt x="408813" y="292481"/>
                  </a:cubicBezTo>
                  <a:cubicBezTo>
                    <a:pt x="405130" y="295656"/>
                    <a:pt x="397764" y="302133"/>
                    <a:pt x="393954" y="305308"/>
                  </a:cubicBezTo>
                  <a:cubicBezTo>
                    <a:pt x="369443" y="280924"/>
                    <a:pt x="344297" y="257048"/>
                    <a:pt x="319024" y="233426"/>
                  </a:cubicBezTo>
                  <a:cubicBezTo>
                    <a:pt x="317119" y="255524"/>
                    <a:pt x="315087" y="277749"/>
                    <a:pt x="314071" y="299974"/>
                  </a:cubicBezTo>
                  <a:cubicBezTo>
                    <a:pt x="289433" y="258826"/>
                    <a:pt x="261366" y="219710"/>
                    <a:pt x="240919" y="176149"/>
                  </a:cubicBezTo>
                  <a:cubicBezTo>
                    <a:pt x="239649" y="150876"/>
                    <a:pt x="236474" y="125476"/>
                    <a:pt x="239522" y="100330"/>
                  </a:cubicBezTo>
                  <a:cubicBezTo>
                    <a:pt x="250317" y="79756"/>
                    <a:pt x="266065" y="62357"/>
                    <a:pt x="280035" y="43942"/>
                  </a:cubicBezTo>
                  <a:cubicBezTo>
                    <a:pt x="244856" y="52197"/>
                    <a:pt x="209550" y="59944"/>
                    <a:pt x="174625" y="69342"/>
                  </a:cubicBezTo>
                  <a:cubicBezTo>
                    <a:pt x="121285" y="83693"/>
                    <a:pt x="68072" y="100076"/>
                    <a:pt x="12700" y="104648"/>
                  </a:cubicBezTo>
                  <a:lnTo>
                    <a:pt x="0" y="106045"/>
                  </a:lnTo>
                  <a:cubicBezTo>
                    <a:pt x="81534" y="70485"/>
                    <a:pt x="172085" y="57404"/>
                    <a:pt x="246888" y="6985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4" name="任意多边形: 形状 21"/>
            <p:cNvSpPr/>
            <p:nvPr/>
          </p:nvSpPr>
          <p:spPr>
            <a:xfrm>
              <a:off x="3357" y="6919"/>
              <a:ext cx="86" cy="223"/>
            </a:xfrm>
            <a:custGeom>
              <a:avLst/>
              <a:gdLst>
                <a:gd name="connsiteX0" fmla="*/ 0 w 105409"/>
                <a:gd name="connsiteY0" fmla="*/ 25400 h 273303"/>
                <a:gd name="connsiteX1" fmla="*/ 105410 w 105409"/>
                <a:gd name="connsiteY1" fmla="*/ 0 h 273303"/>
                <a:gd name="connsiteX2" fmla="*/ 64897 w 105409"/>
                <a:gd name="connsiteY2" fmla="*/ 56388 h 273303"/>
                <a:gd name="connsiteX3" fmla="*/ 66294 w 105409"/>
                <a:gd name="connsiteY3" fmla="*/ 132207 h 273303"/>
                <a:gd name="connsiteX4" fmla="*/ 57531 w 105409"/>
                <a:gd name="connsiteY4" fmla="*/ 271018 h 273303"/>
                <a:gd name="connsiteX5" fmla="*/ 46355 w 105409"/>
                <a:gd name="connsiteY5" fmla="*/ 273304 h 273303"/>
                <a:gd name="connsiteX6" fmla="*/ 1397 w 105409"/>
                <a:gd name="connsiteY6" fmla="*/ 120523 h 273303"/>
                <a:gd name="connsiteX7" fmla="*/ 0 w 105409"/>
                <a:gd name="connsiteY7" fmla="*/ 25400 h 2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409" h="273303">
                  <a:moveTo>
                    <a:pt x="0" y="25400"/>
                  </a:moveTo>
                  <a:cubicBezTo>
                    <a:pt x="34925" y="16002"/>
                    <a:pt x="70231" y="8255"/>
                    <a:pt x="105410" y="0"/>
                  </a:cubicBezTo>
                  <a:cubicBezTo>
                    <a:pt x="91440" y="18415"/>
                    <a:pt x="75692" y="35814"/>
                    <a:pt x="64897" y="56388"/>
                  </a:cubicBezTo>
                  <a:cubicBezTo>
                    <a:pt x="61849" y="81534"/>
                    <a:pt x="65024" y="106934"/>
                    <a:pt x="66294" y="132207"/>
                  </a:cubicBezTo>
                  <a:cubicBezTo>
                    <a:pt x="36957" y="173736"/>
                    <a:pt x="60706" y="224790"/>
                    <a:pt x="57531" y="271018"/>
                  </a:cubicBezTo>
                  <a:lnTo>
                    <a:pt x="46355" y="273304"/>
                  </a:lnTo>
                  <a:cubicBezTo>
                    <a:pt x="30226" y="222758"/>
                    <a:pt x="16764" y="171323"/>
                    <a:pt x="1397" y="120523"/>
                  </a:cubicBezTo>
                  <a:cubicBezTo>
                    <a:pt x="889" y="88773"/>
                    <a:pt x="635" y="57023"/>
                    <a:pt x="0" y="2540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5" name="任意多边形: 形状 22"/>
            <p:cNvSpPr/>
            <p:nvPr/>
          </p:nvSpPr>
          <p:spPr>
            <a:xfrm>
              <a:off x="3468" y="6932"/>
              <a:ext cx="128" cy="191"/>
            </a:xfrm>
            <a:custGeom>
              <a:avLst/>
              <a:gdLst>
                <a:gd name="connsiteX0" fmla="*/ 11303 w 156083"/>
                <a:gd name="connsiteY0" fmla="*/ 508 h 233172"/>
                <a:gd name="connsiteX1" fmla="*/ 123825 w 156083"/>
                <a:gd name="connsiteY1" fmla="*/ 0 h 233172"/>
                <a:gd name="connsiteX2" fmla="*/ 156083 w 156083"/>
                <a:gd name="connsiteY2" fmla="*/ 30988 h 233172"/>
                <a:gd name="connsiteX3" fmla="*/ 97536 w 156083"/>
                <a:gd name="connsiteY3" fmla="*/ 233172 h 233172"/>
                <a:gd name="connsiteX4" fmla="*/ 77597 w 156083"/>
                <a:gd name="connsiteY4" fmla="*/ 105791 h 233172"/>
                <a:gd name="connsiteX5" fmla="*/ 0 w 156083"/>
                <a:gd name="connsiteY5" fmla="*/ 57912 h 233172"/>
                <a:gd name="connsiteX6" fmla="*/ 11303 w 156083"/>
                <a:gd name="connsiteY6" fmla="*/ 508 h 2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083" h="233172">
                  <a:moveTo>
                    <a:pt x="11303" y="508"/>
                  </a:moveTo>
                  <a:cubicBezTo>
                    <a:pt x="48768" y="254"/>
                    <a:pt x="86360" y="1143"/>
                    <a:pt x="123825" y="0"/>
                  </a:cubicBezTo>
                  <a:cubicBezTo>
                    <a:pt x="134493" y="10414"/>
                    <a:pt x="145161" y="20701"/>
                    <a:pt x="156083" y="30988"/>
                  </a:cubicBezTo>
                  <a:cubicBezTo>
                    <a:pt x="150114" y="99695"/>
                    <a:pt x="156972" y="185801"/>
                    <a:pt x="97536" y="233172"/>
                  </a:cubicBezTo>
                  <a:cubicBezTo>
                    <a:pt x="91059" y="190754"/>
                    <a:pt x="88900" y="147320"/>
                    <a:pt x="77597" y="105791"/>
                  </a:cubicBezTo>
                  <a:cubicBezTo>
                    <a:pt x="55626" y="84201"/>
                    <a:pt x="26543" y="72390"/>
                    <a:pt x="0" y="57912"/>
                  </a:cubicBezTo>
                  <a:cubicBezTo>
                    <a:pt x="3683" y="38735"/>
                    <a:pt x="7493" y="19558"/>
                    <a:pt x="11303" y="508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6" name="任意多边形: 形状 23"/>
            <p:cNvSpPr/>
            <p:nvPr/>
          </p:nvSpPr>
          <p:spPr>
            <a:xfrm>
              <a:off x="3182" y="6930"/>
              <a:ext cx="717" cy="887"/>
            </a:xfrm>
            <a:custGeom>
              <a:avLst/>
              <a:gdLst>
                <a:gd name="connsiteX0" fmla="*/ 474599 w 877063"/>
                <a:gd name="connsiteY0" fmla="*/ 1905 h 1084833"/>
                <a:gd name="connsiteX1" fmla="*/ 513334 w 877063"/>
                <a:gd name="connsiteY1" fmla="*/ 0 h 1084833"/>
                <a:gd name="connsiteX2" fmla="*/ 738124 w 877063"/>
                <a:gd name="connsiteY2" fmla="*/ 107442 h 1084833"/>
                <a:gd name="connsiteX3" fmla="*/ 749681 w 877063"/>
                <a:gd name="connsiteY3" fmla="*/ 89535 h 1084833"/>
                <a:gd name="connsiteX4" fmla="*/ 765175 w 877063"/>
                <a:gd name="connsiteY4" fmla="*/ 114173 h 1084833"/>
                <a:gd name="connsiteX5" fmla="*/ 773811 w 877063"/>
                <a:gd name="connsiteY5" fmla="*/ 151130 h 1084833"/>
                <a:gd name="connsiteX6" fmla="*/ 844042 w 877063"/>
                <a:gd name="connsiteY6" fmla="*/ 135128 h 1084833"/>
                <a:gd name="connsiteX7" fmla="*/ 877062 w 877063"/>
                <a:gd name="connsiteY7" fmla="*/ 123444 h 1084833"/>
                <a:gd name="connsiteX8" fmla="*/ 812165 w 877063"/>
                <a:gd name="connsiteY8" fmla="*/ 186436 h 1084833"/>
                <a:gd name="connsiteX9" fmla="*/ 681609 w 877063"/>
                <a:gd name="connsiteY9" fmla="*/ 208280 h 1084833"/>
                <a:gd name="connsiteX10" fmla="*/ 589915 w 877063"/>
                <a:gd name="connsiteY10" fmla="*/ 318262 h 1084833"/>
                <a:gd name="connsiteX11" fmla="*/ 556260 w 877063"/>
                <a:gd name="connsiteY11" fmla="*/ 422148 h 1084833"/>
                <a:gd name="connsiteX12" fmla="*/ 558927 w 877063"/>
                <a:gd name="connsiteY12" fmla="*/ 647192 h 1084833"/>
                <a:gd name="connsiteX13" fmla="*/ 558419 w 877063"/>
                <a:gd name="connsiteY13" fmla="*/ 876046 h 1084833"/>
                <a:gd name="connsiteX14" fmla="*/ 549783 w 877063"/>
                <a:gd name="connsiteY14" fmla="*/ 857377 h 1084833"/>
                <a:gd name="connsiteX15" fmla="*/ 546100 w 877063"/>
                <a:gd name="connsiteY15" fmla="*/ 830580 h 1084833"/>
                <a:gd name="connsiteX16" fmla="*/ 468122 w 877063"/>
                <a:gd name="connsiteY16" fmla="*/ 846074 h 1084833"/>
                <a:gd name="connsiteX17" fmla="*/ 473202 w 877063"/>
                <a:gd name="connsiteY17" fmla="*/ 902462 h 1084833"/>
                <a:gd name="connsiteX18" fmla="*/ 475488 w 877063"/>
                <a:gd name="connsiteY18" fmla="*/ 953897 h 1084833"/>
                <a:gd name="connsiteX19" fmla="*/ 438023 w 877063"/>
                <a:gd name="connsiteY19" fmla="*/ 830961 h 1084833"/>
                <a:gd name="connsiteX20" fmla="*/ 392684 w 877063"/>
                <a:gd name="connsiteY20" fmla="*/ 827786 h 1084833"/>
                <a:gd name="connsiteX21" fmla="*/ 352806 w 877063"/>
                <a:gd name="connsiteY21" fmla="*/ 988695 h 1084833"/>
                <a:gd name="connsiteX22" fmla="*/ 309626 w 877063"/>
                <a:gd name="connsiteY22" fmla="*/ 1084834 h 1084833"/>
                <a:gd name="connsiteX23" fmla="*/ 347345 w 877063"/>
                <a:gd name="connsiteY23" fmla="*/ 983996 h 1084833"/>
                <a:gd name="connsiteX24" fmla="*/ 295529 w 877063"/>
                <a:gd name="connsiteY24" fmla="*/ 999871 h 1084833"/>
                <a:gd name="connsiteX25" fmla="*/ 353568 w 877063"/>
                <a:gd name="connsiteY25" fmla="*/ 830453 h 1084833"/>
                <a:gd name="connsiteX26" fmla="*/ 293751 w 877063"/>
                <a:gd name="connsiteY26" fmla="*/ 803529 h 1084833"/>
                <a:gd name="connsiteX27" fmla="*/ 333756 w 877063"/>
                <a:gd name="connsiteY27" fmla="*/ 704596 h 1084833"/>
                <a:gd name="connsiteX28" fmla="*/ 301752 w 877063"/>
                <a:gd name="connsiteY28" fmla="*/ 703199 h 1084833"/>
                <a:gd name="connsiteX29" fmla="*/ 296545 w 877063"/>
                <a:gd name="connsiteY29" fmla="*/ 622935 h 1084833"/>
                <a:gd name="connsiteX30" fmla="*/ 333502 w 877063"/>
                <a:gd name="connsiteY30" fmla="*/ 639318 h 1084833"/>
                <a:gd name="connsiteX31" fmla="*/ 310007 w 877063"/>
                <a:gd name="connsiteY31" fmla="*/ 455168 h 1084833"/>
                <a:gd name="connsiteX32" fmla="*/ 170434 w 877063"/>
                <a:gd name="connsiteY32" fmla="*/ 427228 h 1084833"/>
                <a:gd name="connsiteX33" fmla="*/ 108458 w 877063"/>
                <a:gd name="connsiteY33" fmla="*/ 422529 h 1084833"/>
                <a:gd name="connsiteX34" fmla="*/ 81407 w 877063"/>
                <a:gd name="connsiteY34" fmla="*/ 350774 h 1084833"/>
                <a:gd name="connsiteX35" fmla="*/ 0 w 877063"/>
                <a:gd name="connsiteY35" fmla="*/ 319532 h 1084833"/>
                <a:gd name="connsiteX36" fmla="*/ 11684 w 877063"/>
                <a:gd name="connsiteY36" fmla="*/ 320802 h 1084833"/>
                <a:gd name="connsiteX37" fmla="*/ 423037 w 877063"/>
                <a:gd name="connsiteY37" fmla="*/ 334010 h 1084833"/>
                <a:gd name="connsiteX38" fmla="*/ 386842 w 877063"/>
                <a:gd name="connsiteY38" fmla="*/ 290703 h 1084833"/>
                <a:gd name="connsiteX39" fmla="*/ 372364 w 877063"/>
                <a:gd name="connsiteY39" fmla="*/ 278130 h 1084833"/>
                <a:gd name="connsiteX40" fmla="*/ 353568 w 877063"/>
                <a:gd name="connsiteY40" fmla="*/ 242570 h 1084833"/>
                <a:gd name="connsiteX41" fmla="*/ 358521 w 877063"/>
                <a:gd name="connsiteY41" fmla="*/ 176022 h 1084833"/>
                <a:gd name="connsiteX42" fmla="*/ 433451 w 877063"/>
                <a:gd name="connsiteY42" fmla="*/ 247904 h 1084833"/>
                <a:gd name="connsiteX43" fmla="*/ 448310 w 877063"/>
                <a:gd name="connsiteY43" fmla="*/ 235077 h 1084833"/>
                <a:gd name="connsiteX44" fmla="*/ 506857 w 877063"/>
                <a:gd name="connsiteY44" fmla="*/ 32893 h 1084833"/>
                <a:gd name="connsiteX45" fmla="*/ 474599 w 877063"/>
                <a:gd name="connsiteY45" fmla="*/ 1905 h 1084833"/>
                <a:gd name="connsiteX46" fmla="*/ 573659 w 877063"/>
                <a:gd name="connsiteY46" fmla="*/ 39751 h 1084833"/>
                <a:gd name="connsiteX47" fmla="*/ 638302 w 877063"/>
                <a:gd name="connsiteY47" fmla="*/ 146685 h 1084833"/>
                <a:gd name="connsiteX48" fmla="*/ 708406 w 877063"/>
                <a:gd name="connsiteY48" fmla="*/ 100203 h 1084833"/>
                <a:gd name="connsiteX49" fmla="*/ 573659 w 877063"/>
                <a:gd name="connsiteY49" fmla="*/ 39751 h 1084833"/>
                <a:gd name="connsiteX50" fmla="*/ 387350 w 877063"/>
                <a:gd name="connsiteY50" fmla="*/ 473329 h 1084833"/>
                <a:gd name="connsiteX51" fmla="*/ 377317 w 877063"/>
                <a:gd name="connsiteY51" fmla="*/ 594106 h 1084833"/>
                <a:gd name="connsiteX52" fmla="*/ 416560 w 877063"/>
                <a:gd name="connsiteY52" fmla="*/ 703961 h 1084833"/>
                <a:gd name="connsiteX53" fmla="*/ 493903 w 877063"/>
                <a:gd name="connsiteY53" fmla="*/ 733298 h 1084833"/>
                <a:gd name="connsiteX54" fmla="*/ 547751 w 877063"/>
                <a:gd name="connsiteY54" fmla="*/ 583692 h 1084833"/>
                <a:gd name="connsiteX55" fmla="*/ 507746 w 877063"/>
                <a:gd name="connsiteY55" fmla="*/ 519303 h 1084833"/>
                <a:gd name="connsiteX56" fmla="*/ 472313 w 877063"/>
                <a:gd name="connsiteY56" fmla="*/ 447421 h 1084833"/>
                <a:gd name="connsiteX57" fmla="*/ 387350 w 877063"/>
                <a:gd name="connsiteY57" fmla="*/ 473329 h 1084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77063" h="1084833">
                  <a:moveTo>
                    <a:pt x="474599" y="1905"/>
                  </a:moveTo>
                  <a:cubicBezTo>
                    <a:pt x="487426" y="1270"/>
                    <a:pt x="500380" y="635"/>
                    <a:pt x="513334" y="0"/>
                  </a:cubicBezTo>
                  <a:cubicBezTo>
                    <a:pt x="591185" y="28575"/>
                    <a:pt x="675386" y="49911"/>
                    <a:pt x="738124" y="107442"/>
                  </a:cubicBezTo>
                  <a:cubicBezTo>
                    <a:pt x="741045" y="102997"/>
                    <a:pt x="746760" y="93980"/>
                    <a:pt x="749681" y="89535"/>
                  </a:cubicBezTo>
                  <a:cubicBezTo>
                    <a:pt x="753491" y="95758"/>
                    <a:pt x="761238" y="108077"/>
                    <a:pt x="765175" y="114173"/>
                  </a:cubicBezTo>
                  <a:cubicBezTo>
                    <a:pt x="767334" y="123444"/>
                    <a:pt x="771652" y="141859"/>
                    <a:pt x="773811" y="151130"/>
                  </a:cubicBezTo>
                  <a:cubicBezTo>
                    <a:pt x="797306" y="146050"/>
                    <a:pt x="820674" y="140589"/>
                    <a:pt x="844042" y="135128"/>
                  </a:cubicBezTo>
                  <a:cubicBezTo>
                    <a:pt x="852297" y="132207"/>
                    <a:pt x="868807" y="126365"/>
                    <a:pt x="877062" y="123444"/>
                  </a:cubicBezTo>
                  <a:cubicBezTo>
                    <a:pt x="877316" y="159004"/>
                    <a:pt x="836676" y="169799"/>
                    <a:pt x="812165" y="186436"/>
                  </a:cubicBezTo>
                  <a:cubicBezTo>
                    <a:pt x="772541" y="214503"/>
                    <a:pt x="720090" y="178308"/>
                    <a:pt x="681609" y="208280"/>
                  </a:cubicBezTo>
                  <a:cubicBezTo>
                    <a:pt x="642239" y="235077"/>
                    <a:pt x="598805" y="268224"/>
                    <a:pt x="589915" y="318262"/>
                  </a:cubicBezTo>
                  <a:cubicBezTo>
                    <a:pt x="583184" y="354330"/>
                    <a:pt x="567563" y="387477"/>
                    <a:pt x="556260" y="422148"/>
                  </a:cubicBezTo>
                  <a:cubicBezTo>
                    <a:pt x="549402" y="497078"/>
                    <a:pt x="564134" y="572135"/>
                    <a:pt x="558927" y="647192"/>
                  </a:cubicBezTo>
                  <a:cubicBezTo>
                    <a:pt x="551815" y="723773"/>
                    <a:pt x="575183" y="799973"/>
                    <a:pt x="558419" y="876046"/>
                  </a:cubicBezTo>
                  <a:cubicBezTo>
                    <a:pt x="556260" y="871347"/>
                    <a:pt x="551942" y="862076"/>
                    <a:pt x="549783" y="857377"/>
                  </a:cubicBezTo>
                  <a:cubicBezTo>
                    <a:pt x="548894" y="850646"/>
                    <a:pt x="546989" y="837311"/>
                    <a:pt x="546100" y="830580"/>
                  </a:cubicBezTo>
                  <a:cubicBezTo>
                    <a:pt x="520192" y="835914"/>
                    <a:pt x="494157" y="840994"/>
                    <a:pt x="468122" y="846074"/>
                  </a:cubicBezTo>
                  <a:cubicBezTo>
                    <a:pt x="470027" y="864743"/>
                    <a:pt x="471932" y="883539"/>
                    <a:pt x="473202" y="902462"/>
                  </a:cubicBezTo>
                  <a:cubicBezTo>
                    <a:pt x="473837" y="919607"/>
                    <a:pt x="474599" y="936625"/>
                    <a:pt x="475488" y="953897"/>
                  </a:cubicBezTo>
                  <a:cubicBezTo>
                    <a:pt x="456438" y="915035"/>
                    <a:pt x="449326" y="872236"/>
                    <a:pt x="438023" y="830961"/>
                  </a:cubicBezTo>
                  <a:cubicBezTo>
                    <a:pt x="426720" y="830199"/>
                    <a:pt x="403987" y="828548"/>
                    <a:pt x="392684" y="827786"/>
                  </a:cubicBezTo>
                  <a:cubicBezTo>
                    <a:pt x="362585" y="876300"/>
                    <a:pt x="364236" y="934720"/>
                    <a:pt x="352806" y="988695"/>
                  </a:cubicBezTo>
                  <a:cubicBezTo>
                    <a:pt x="345186" y="1023239"/>
                    <a:pt x="343027" y="1064387"/>
                    <a:pt x="309626" y="1084834"/>
                  </a:cubicBezTo>
                  <a:cubicBezTo>
                    <a:pt x="321564" y="1050925"/>
                    <a:pt x="334518" y="1017397"/>
                    <a:pt x="347345" y="983996"/>
                  </a:cubicBezTo>
                  <a:cubicBezTo>
                    <a:pt x="330073" y="989203"/>
                    <a:pt x="312801" y="994537"/>
                    <a:pt x="295529" y="999871"/>
                  </a:cubicBezTo>
                  <a:cubicBezTo>
                    <a:pt x="312420" y="942467"/>
                    <a:pt x="335280" y="887222"/>
                    <a:pt x="353568" y="830453"/>
                  </a:cubicBezTo>
                  <a:cubicBezTo>
                    <a:pt x="333629" y="821436"/>
                    <a:pt x="313690" y="812419"/>
                    <a:pt x="293751" y="803529"/>
                  </a:cubicBezTo>
                  <a:cubicBezTo>
                    <a:pt x="304546" y="769620"/>
                    <a:pt x="317246" y="736219"/>
                    <a:pt x="333756" y="704596"/>
                  </a:cubicBezTo>
                  <a:cubicBezTo>
                    <a:pt x="323088" y="704088"/>
                    <a:pt x="312420" y="703580"/>
                    <a:pt x="301752" y="703199"/>
                  </a:cubicBezTo>
                  <a:cubicBezTo>
                    <a:pt x="300736" y="676402"/>
                    <a:pt x="298831" y="649605"/>
                    <a:pt x="296545" y="622935"/>
                  </a:cubicBezTo>
                  <a:cubicBezTo>
                    <a:pt x="308864" y="628396"/>
                    <a:pt x="321183" y="633857"/>
                    <a:pt x="333502" y="639318"/>
                  </a:cubicBezTo>
                  <a:cubicBezTo>
                    <a:pt x="330200" y="578231"/>
                    <a:pt x="342900" y="509905"/>
                    <a:pt x="310007" y="455168"/>
                  </a:cubicBezTo>
                  <a:cubicBezTo>
                    <a:pt x="268224" y="430403"/>
                    <a:pt x="217170" y="432943"/>
                    <a:pt x="170434" y="427228"/>
                  </a:cubicBezTo>
                  <a:cubicBezTo>
                    <a:pt x="149733" y="425450"/>
                    <a:pt x="128905" y="425196"/>
                    <a:pt x="108458" y="422529"/>
                  </a:cubicBezTo>
                  <a:cubicBezTo>
                    <a:pt x="87249" y="404622"/>
                    <a:pt x="84455" y="376428"/>
                    <a:pt x="81407" y="350774"/>
                  </a:cubicBezTo>
                  <a:cubicBezTo>
                    <a:pt x="53721" y="342900"/>
                    <a:pt x="17399" y="346583"/>
                    <a:pt x="0" y="319532"/>
                  </a:cubicBezTo>
                  <a:lnTo>
                    <a:pt x="11684" y="320802"/>
                  </a:lnTo>
                  <a:cubicBezTo>
                    <a:pt x="148463" y="332740"/>
                    <a:pt x="285750" y="338709"/>
                    <a:pt x="423037" y="334010"/>
                  </a:cubicBezTo>
                  <a:cubicBezTo>
                    <a:pt x="412115" y="318643"/>
                    <a:pt x="400812" y="303403"/>
                    <a:pt x="386842" y="290703"/>
                  </a:cubicBezTo>
                  <a:cubicBezTo>
                    <a:pt x="383286" y="287528"/>
                    <a:pt x="376047" y="281305"/>
                    <a:pt x="372364" y="278130"/>
                  </a:cubicBezTo>
                  <a:cubicBezTo>
                    <a:pt x="365760" y="266319"/>
                    <a:pt x="359537" y="254508"/>
                    <a:pt x="353568" y="242570"/>
                  </a:cubicBezTo>
                  <a:cubicBezTo>
                    <a:pt x="354584" y="220345"/>
                    <a:pt x="356616" y="198120"/>
                    <a:pt x="358521" y="176022"/>
                  </a:cubicBezTo>
                  <a:cubicBezTo>
                    <a:pt x="383794" y="199644"/>
                    <a:pt x="408940" y="223520"/>
                    <a:pt x="433451" y="247904"/>
                  </a:cubicBezTo>
                  <a:cubicBezTo>
                    <a:pt x="437261" y="244729"/>
                    <a:pt x="444627" y="238252"/>
                    <a:pt x="448310" y="235077"/>
                  </a:cubicBezTo>
                  <a:cubicBezTo>
                    <a:pt x="507746" y="187706"/>
                    <a:pt x="500888" y="101600"/>
                    <a:pt x="506857" y="32893"/>
                  </a:cubicBezTo>
                  <a:cubicBezTo>
                    <a:pt x="495935" y="22606"/>
                    <a:pt x="485267" y="12319"/>
                    <a:pt x="474599" y="1905"/>
                  </a:cubicBezTo>
                  <a:moveTo>
                    <a:pt x="573659" y="39751"/>
                  </a:moveTo>
                  <a:cubicBezTo>
                    <a:pt x="589534" y="78486"/>
                    <a:pt x="611124" y="114681"/>
                    <a:pt x="638302" y="146685"/>
                  </a:cubicBezTo>
                  <a:cubicBezTo>
                    <a:pt x="663575" y="134239"/>
                    <a:pt x="687197" y="118745"/>
                    <a:pt x="708406" y="100203"/>
                  </a:cubicBezTo>
                  <a:cubicBezTo>
                    <a:pt x="667131" y="72898"/>
                    <a:pt x="621157" y="53467"/>
                    <a:pt x="573659" y="39751"/>
                  </a:cubicBezTo>
                  <a:moveTo>
                    <a:pt x="387350" y="473329"/>
                  </a:moveTo>
                  <a:cubicBezTo>
                    <a:pt x="390652" y="514096"/>
                    <a:pt x="382905" y="554101"/>
                    <a:pt x="377317" y="594106"/>
                  </a:cubicBezTo>
                  <a:cubicBezTo>
                    <a:pt x="380619" y="633095"/>
                    <a:pt x="396748" y="670560"/>
                    <a:pt x="416560" y="703961"/>
                  </a:cubicBezTo>
                  <a:cubicBezTo>
                    <a:pt x="431800" y="728599"/>
                    <a:pt x="466090" y="757555"/>
                    <a:pt x="493903" y="733298"/>
                  </a:cubicBezTo>
                  <a:cubicBezTo>
                    <a:pt x="547243" y="704215"/>
                    <a:pt x="551942" y="637413"/>
                    <a:pt x="547751" y="583692"/>
                  </a:cubicBezTo>
                  <a:cubicBezTo>
                    <a:pt x="549656" y="554863"/>
                    <a:pt x="517525" y="543179"/>
                    <a:pt x="507746" y="519303"/>
                  </a:cubicBezTo>
                  <a:cubicBezTo>
                    <a:pt x="497586" y="494538"/>
                    <a:pt x="487172" y="469773"/>
                    <a:pt x="472313" y="447421"/>
                  </a:cubicBezTo>
                  <a:cubicBezTo>
                    <a:pt x="443484" y="454406"/>
                    <a:pt x="415036" y="462915"/>
                    <a:pt x="387350" y="473329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7" name="任意多边形: 形状 24"/>
            <p:cNvSpPr/>
            <p:nvPr/>
          </p:nvSpPr>
          <p:spPr>
            <a:xfrm>
              <a:off x="1646" y="6942"/>
              <a:ext cx="314" cy="172"/>
            </a:xfrm>
            <a:custGeom>
              <a:avLst/>
              <a:gdLst>
                <a:gd name="connsiteX0" fmla="*/ 0 w 383920"/>
                <a:gd name="connsiteY0" fmla="*/ 143194 h 210757"/>
                <a:gd name="connsiteX1" fmla="*/ 268605 w 383920"/>
                <a:gd name="connsiteY1" fmla="*/ 827 h 210757"/>
                <a:gd name="connsiteX2" fmla="*/ 383921 w 383920"/>
                <a:gd name="connsiteY2" fmla="*/ 12384 h 210757"/>
                <a:gd name="connsiteX3" fmla="*/ 178181 w 383920"/>
                <a:gd name="connsiteY3" fmla="*/ 36006 h 210757"/>
                <a:gd name="connsiteX4" fmla="*/ 290322 w 383920"/>
                <a:gd name="connsiteY4" fmla="*/ 98871 h 210757"/>
                <a:gd name="connsiteX5" fmla="*/ 260096 w 383920"/>
                <a:gd name="connsiteY5" fmla="*/ 143829 h 210757"/>
                <a:gd name="connsiteX6" fmla="*/ 189230 w 383920"/>
                <a:gd name="connsiteY6" fmla="*/ 96585 h 210757"/>
                <a:gd name="connsiteX7" fmla="*/ 106426 w 383920"/>
                <a:gd name="connsiteY7" fmla="*/ 210758 h 210757"/>
                <a:gd name="connsiteX8" fmla="*/ 57531 w 383920"/>
                <a:gd name="connsiteY8" fmla="*/ 133161 h 210757"/>
                <a:gd name="connsiteX9" fmla="*/ 0 w 383920"/>
                <a:gd name="connsiteY9" fmla="*/ 143194 h 21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3920" h="210757">
                  <a:moveTo>
                    <a:pt x="0" y="143194"/>
                  </a:moveTo>
                  <a:cubicBezTo>
                    <a:pt x="70104" y="69788"/>
                    <a:pt x="159639" y="-8952"/>
                    <a:pt x="268605" y="827"/>
                  </a:cubicBezTo>
                  <a:cubicBezTo>
                    <a:pt x="307086" y="2478"/>
                    <a:pt x="346583" y="700"/>
                    <a:pt x="383921" y="12384"/>
                  </a:cubicBezTo>
                  <a:cubicBezTo>
                    <a:pt x="314833" y="6415"/>
                    <a:pt x="239903" y="-3491"/>
                    <a:pt x="178181" y="36006"/>
                  </a:cubicBezTo>
                  <a:cubicBezTo>
                    <a:pt x="210947" y="64200"/>
                    <a:pt x="248793" y="86298"/>
                    <a:pt x="290322" y="98871"/>
                  </a:cubicBezTo>
                  <a:cubicBezTo>
                    <a:pt x="280416" y="113984"/>
                    <a:pt x="270383" y="128970"/>
                    <a:pt x="260096" y="143829"/>
                  </a:cubicBezTo>
                  <a:cubicBezTo>
                    <a:pt x="236347" y="128208"/>
                    <a:pt x="212725" y="112333"/>
                    <a:pt x="189230" y="96585"/>
                  </a:cubicBezTo>
                  <a:cubicBezTo>
                    <a:pt x="159258" y="132907"/>
                    <a:pt x="133731" y="172531"/>
                    <a:pt x="106426" y="210758"/>
                  </a:cubicBezTo>
                  <a:cubicBezTo>
                    <a:pt x="80010" y="191962"/>
                    <a:pt x="62357" y="165292"/>
                    <a:pt x="57531" y="133161"/>
                  </a:cubicBezTo>
                  <a:cubicBezTo>
                    <a:pt x="38227" y="136209"/>
                    <a:pt x="19050" y="139130"/>
                    <a:pt x="0" y="143194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8" name="任意多边形: 形状 25"/>
            <p:cNvSpPr/>
            <p:nvPr/>
          </p:nvSpPr>
          <p:spPr>
            <a:xfrm>
              <a:off x="1792" y="6947"/>
              <a:ext cx="399" cy="75"/>
            </a:xfrm>
            <a:custGeom>
              <a:avLst/>
              <a:gdLst>
                <a:gd name="connsiteX0" fmla="*/ 0 w 487552"/>
                <a:gd name="connsiteY0" fmla="*/ 29275 h 92140"/>
                <a:gd name="connsiteX1" fmla="*/ 205740 w 487552"/>
                <a:gd name="connsiteY1" fmla="*/ 5653 h 92140"/>
                <a:gd name="connsiteX2" fmla="*/ 487553 w 487552"/>
                <a:gd name="connsiteY2" fmla="*/ 20004 h 92140"/>
                <a:gd name="connsiteX3" fmla="*/ 342265 w 487552"/>
                <a:gd name="connsiteY3" fmla="*/ 35371 h 92140"/>
                <a:gd name="connsiteX4" fmla="*/ 315468 w 487552"/>
                <a:gd name="connsiteY4" fmla="*/ 34609 h 92140"/>
                <a:gd name="connsiteX5" fmla="*/ 301752 w 487552"/>
                <a:gd name="connsiteY5" fmla="*/ 67121 h 92140"/>
                <a:gd name="connsiteX6" fmla="*/ 112141 w 487552"/>
                <a:gd name="connsiteY6" fmla="*/ 92140 h 92140"/>
                <a:gd name="connsiteX7" fmla="*/ 0 w 487552"/>
                <a:gd name="connsiteY7" fmla="*/ 29275 h 92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7552" h="92140">
                  <a:moveTo>
                    <a:pt x="0" y="29275"/>
                  </a:moveTo>
                  <a:cubicBezTo>
                    <a:pt x="61722" y="-10222"/>
                    <a:pt x="136652" y="-316"/>
                    <a:pt x="205740" y="5653"/>
                  </a:cubicBezTo>
                  <a:cubicBezTo>
                    <a:pt x="298958" y="19242"/>
                    <a:pt x="393192" y="31434"/>
                    <a:pt x="487553" y="20004"/>
                  </a:cubicBezTo>
                  <a:cubicBezTo>
                    <a:pt x="440309" y="33466"/>
                    <a:pt x="391033" y="35752"/>
                    <a:pt x="342265" y="35371"/>
                  </a:cubicBezTo>
                  <a:cubicBezTo>
                    <a:pt x="335534" y="35117"/>
                    <a:pt x="322199" y="34736"/>
                    <a:pt x="315468" y="34609"/>
                  </a:cubicBezTo>
                  <a:cubicBezTo>
                    <a:pt x="312039" y="42737"/>
                    <a:pt x="305181" y="58993"/>
                    <a:pt x="301752" y="67121"/>
                  </a:cubicBezTo>
                  <a:cubicBezTo>
                    <a:pt x="239395" y="58612"/>
                    <a:pt x="157226" y="33466"/>
                    <a:pt x="112141" y="92140"/>
                  </a:cubicBezTo>
                  <a:cubicBezTo>
                    <a:pt x="70612" y="79567"/>
                    <a:pt x="32766" y="57469"/>
                    <a:pt x="0" y="29275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89" name="图形 4"/>
            <p:cNvGrpSpPr/>
            <p:nvPr/>
          </p:nvGrpSpPr>
          <p:grpSpPr>
            <a:xfrm>
              <a:off x="2176" y="6943"/>
              <a:ext cx="758" cy="273"/>
              <a:chOff x="4341114" y="3038023"/>
              <a:chExt cx="927353" cy="334080"/>
            </a:xfrm>
            <a:solidFill>
              <a:srgbClr val="35535C"/>
            </a:solidFill>
          </p:grpSpPr>
          <p:sp>
            <p:nvSpPr>
              <p:cNvPr id="90" name="任意多边形: 形状 27"/>
              <p:cNvSpPr/>
              <p:nvPr/>
            </p:nvSpPr>
            <p:spPr>
              <a:xfrm>
                <a:off x="4341114" y="3038023"/>
                <a:ext cx="258952" cy="202381"/>
              </a:xfrm>
              <a:custGeom>
                <a:avLst/>
                <a:gdLst>
                  <a:gd name="connsiteX0" fmla="*/ 151384 w 258952"/>
                  <a:gd name="connsiteY0" fmla="*/ 959 h 202381"/>
                  <a:gd name="connsiteX1" fmla="*/ 245237 w 258952"/>
                  <a:gd name="connsiteY1" fmla="*/ 198 h 202381"/>
                  <a:gd name="connsiteX2" fmla="*/ 217043 w 258952"/>
                  <a:gd name="connsiteY2" fmla="*/ 90114 h 202381"/>
                  <a:gd name="connsiteX3" fmla="*/ 258953 w 258952"/>
                  <a:gd name="connsiteY3" fmla="*/ 182189 h 202381"/>
                  <a:gd name="connsiteX4" fmla="*/ 217170 w 258952"/>
                  <a:gd name="connsiteY4" fmla="*/ 202382 h 202381"/>
                  <a:gd name="connsiteX5" fmla="*/ 120142 w 258952"/>
                  <a:gd name="connsiteY5" fmla="*/ 156154 h 202381"/>
                  <a:gd name="connsiteX6" fmla="*/ 0 w 258952"/>
                  <a:gd name="connsiteY6" fmla="*/ 157297 h 202381"/>
                  <a:gd name="connsiteX7" fmla="*/ 133985 w 258952"/>
                  <a:gd name="connsiteY7" fmla="*/ 65095 h 202381"/>
                  <a:gd name="connsiteX8" fmla="*/ 151384 w 258952"/>
                  <a:gd name="connsiteY8" fmla="*/ 959 h 202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8952" h="202381">
                    <a:moveTo>
                      <a:pt x="151384" y="959"/>
                    </a:moveTo>
                    <a:cubicBezTo>
                      <a:pt x="182626" y="-56"/>
                      <a:pt x="213868" y="-183"/>
                      <a:pt x="245237" y="198"/>
                    </a:cubicBezTo>
                    <a:cubicBezTo>
                      <a:pt x="235331" y="29789"/>
                      <a:pt x="217043" y="58237"/>
                      <a:pt x="217043" y="90114"/>
                    </a:cubicBezTo>
                    <a:cubicBezTo>
                      <a:pt x="224409" y="123261"/>
                      <a:pt x="243459" y="152344"/>
                      <a:pt x="258953" y="182189"/>
                    </a:cubicBezTo>
                    <a:cubicBezTo>
                      <a:pt x="244856" y="188666"/>
                      <a:pt x="231013" y="195524"/>
                      <a:pt x="217170" y="202382"/>
                    </a:cubicBezTo>
                    <a:cubicBezTo>
                      <a:pt x="186817" y="183459"/>
                      <a:pt x="157480" y="157805"/>
                      <a:pt x="120142" y="156154"/>
                    </a:cubicBezTo>
                    <a:cubicBezTo>
                      <a:pt x="80137" y="152979"/>
                      <a:pt x="40005" y="156027"/>
                      <a:pt x="0" y="157297"/>
                    </a:cubicBezTo>
                    <a:cubicBezTo>
                      <a:pt x="41529" y="121737"/>
                      <a:pt x="101346" y="111323"/>
                      <a:pt x="133985" y="65095"/>
                    </a:cubicBezTo>
                    <a:cubicBezTo>
                      <a:pt x="149098" y="47187"/>
                      <a:pt x="147701" y="22550"/>
                      <a:pt x="151384" y="959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2" name="任意多边形: 形状 28"/>
              <p:cNvSpPr/>
              <p:nvPr/>
            </p:nvSpPr>
            <p:spPr>
              <a:xfrm>
                <a:off x="5099939" y="3277742"/>
                <a:ext cx="168528" cy="94361"/>
              </a:xfrm>
              <a:custGeom>
                <a:avLst/>
                <a:gdLst>
                  <a:gd name="connsiteX0" fmla="*/ 0 w 168528"/>
                  <a:gd name="connsiteY0" fmla="*/ 8509 h 94361"/>
                  <a:gd name="connsiteX1" fmla="*/ 54991 w 168528"/>
                  <a:gd name="connsiteY1" fmla="*/ 0 h 94361"/>
                  <a:gd name="connsiteX2" fmla="*/ 54610 w 168528"/>
                  <a:gd name="connsiteY2" fmla="*/ 57912 h 94361"/>
                  <a:gd name="connsiteX3" fmla="*/ 82042 w 168528"/>
                  <a:gd name="connsiteY3" fmla="*/ 27559 h 94361"/>
                  <a:gd name="connsiteX4" fmla="*/ 138430 w 168528"/>
                  <a:gd name="connsiteY4" fmla="*/ 73025 h 94361"/>
                  <a:gd name="connsiteX5" fmla="*/ 141351 w 168528"/>
                  <a:gd name="connsiteY5" fmla="*/ 43561 h 94361"/>
                  <a:gd name="connsiteX6" fmla="*/ 168529 w 168528"/>
                  <a:gd name="connsiteY6" fmla="*/ 69342 h 94361"/>
                  <a:gd name="connsiteX7" fmla="*/ 85852 w 168528"/>
                  <a:gd name="connsiteY7" fmla="*/ 94361 h 94361"/>
                  <a:gd name="connsiteX8" fmla="*/ 11811 w 168528"/>
                  <a:gd name="connsiteY8" fmla="*/ 67564 h 94361"/>
                  <a:gd name="connsiteX9" fmla="*/ 32512 w 168528"/>
                  <a:gd name="connsiteY9" fmla="*/ 26035 h 94361"/>
                  <a:gd name="connsiteX10" fmla="*/ 0 w 168528"/>
                  <a:gd name="connsiteY10" fmla="*/ 8509 h 94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8528" h="94361">
                    <a:moveTo>
                      <a:pt x="0" y="8509"/>
                    </a:moveTo>
                    <a:cubicBezTo>
                      <a:pt x="18288" y="5715"/>
                      <a:pt x="36576" y="3048"/>
                      <a:pt x="54991" y="0"/>
                    </a:cubicBezTo>
                    <a:cubicBezTo>
                      <a:pt x="54737" y="19304"/>
                      <a:pt x="54610" y="38608"/>
                      <a:pt x="54610" y="57912"/>
                    </a:cubicBezTo>
                    <a:cubicBezTo>
                      <a:pt x="63754" y="47752"/>
                      <a:pt x="72898" y="37719"/>
                      <a:pt x="82042" y="27559"/>
                    </a:cubicBezTo>
                    <a:cubicBezTo>
                      <a:pt x="100838" y="42799"/>
                      <a:pt x="119634" y="57912"/>
                      <a:pt x="138430" y="73025"/>
                    </a:cubicBezTo>
                    <a:cubicBezTo>
                      <a:pt x="139192" y="65659"/>
                      <a:pt x="140589" y="50927"/>
                      <a:pt x="141351" y="43561"/>
                    </a:cubicBezTo>
                    <a:cubicBezTo>
                      <a:pt x="152908" y="49149"/>
                      <a:pt x="161290" y="58801"/>
                      <a:pt x="168529" y="69342"/>
                    </a:cubicBezTo>
                    <a:cubicBezTo>
                      <a:pt x="141478" y="79248"/>
                      <a:pt x="114808" y="92456"/>
                      <a:pt x="85852" y="94361"/>
                    </a:cubicBezTo>
                    <a:cubicBezTo>
                      <a:pt x="60833" y="86106"/>
                      <a:pt x="36449" y="76708"/>
                      <a:pt x="11811" y="67564"/>
                    </a:cubicBezTo>
                    <a:cubicBezTo>
                      <a:pt x="18542" y="53594"/>
                      <a:pt x="25527" y="39751"/>
                      <a:pt x="32512" y="26035"/>
                    </a:cubicBezTo>
                    <a:cubicBezTo>
                      <a:pt x="21590" y="20193"/>
                      <a:pt x="10795" y="14351"/>
                      <a:pt x="0" y="8509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93" name="任意多边形: 形状 29"/>
            <p:cNvSpPr/>
            <p:nvPr/>
          </p:nvSpPr>
          <p:spPr>
            <a:xfrm>
              <a:off x="2353" y="6943"/>
              <a:ext cx="272" cy="200"/>
            </a:xfrm>
            <a:custGeom>
              <a:avLst/>
              <a:gdLst>
                <a:gd name="connsiteX0" fmla="*/ 28194 w 332358"/>
                <a:gd name="connsiteY0" fmla="*/ 96 h 244062"/>
                <a:gd name="connsiteX1" fmla="*/ 290449 w 332358"/>
                <a:gd name="connsiteY1" fmla="*/ 75788 h 244062"/>
                <a:gd name="connsiteX2" fmla="*/ 332359 w 332358"/>
                <a:gd name="connsiteY2" fmla="*/ 103220 h 244062"/>
                <a:gd name="connsiteX3" fmla="*/ 332105 w 332358"/>
                <a:gd name="connsiteY3" fmla="*/ 146273 h 244062"/>
                <a:gd name="connsiteX4" fmla="*/ 262255 w 332358"/>
                <a:gd name="connsiteY4" fmla="*/ 106268 h 244062"/>
                <a:gd name="connsiteX5" fmla="*/ 199390 w 332358"/>
                <a:gd name="connsiteY5" fmla="*/ 103347 h 244062"/>
                <a:gd name="connsiteX6" fmla="*/ 201930 w 332358"/>
                <a:gd name="connsiteY6" fmla="*/ 82011 h 244062"/>
                <a:gd name="connsiteX7" fmla="*/ 126619 w 332358"/>
                <a:gd name="connsiteY7" fmla="*/ 162783 h 244062"/>
                <a:gd name="connsiteX8" fmla="*/ 69469 w 332358"/>
                <a:gd name="connsiteY8" fmla="*/ 244063 h 244062"/>
                <a:gd name="connsiteX9" fmla="*/ 86868 w 332358"/>
                <a:gd name="connsiteY9" fmla="*/ 161767 h 244062"/>
                <a:gd name="connsiteX10" fmla="*/ 41910 w 332358"/>
                <a:gd name="connsiteY10" fmla="*/ 182087 h 244062"/>
                <a:gd name="connsiteX11" fmla="*/ 0 w 332358"/>
                <a:gd name="connsiteY11" fmla="*/ 90012 h 244062"/>
                <a:gd name="connsiteX12" fmla="*/ 28194 w 332358"/>
                <a:gd name="connsiteY12" fmla="*/ 96 h 24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2358" h="244062">
                  <a:moveTo>
                    <a:pt x="28194" y="96"/>
                  </a:moveTo>
                  <a:cubicBezTo>
                    <a:pt x="120523" y="-1809"/>
                    <a:pt x="213360" y="24734"/>
                    <a:pt x="290449" y="75788"/>
                  </a:cubicBezTo>
                  <a:cubicBezTo>
                    <a:pt x="304419" y="84805"/>
                    <a:pt x="318262" y="94076"/>
                    <a:pt x="332359" y="103220"/>
                  </a:cubicBezTo>
                  <a:cubicBezTo>
                    <a:pt x="308356" y="108681"/>
                    <a:pt x="312039" y="138145"/>
                    <a:pt x="332105" y="146273"/>
                  </a:cubicBezTo>
                  <a:cubicBezTo>
                    <a:pt x="305054" y="140177"/>
                    <a:pt x="285750" y="119349"/>
                    <a:pt x="262255" y="106268"/>
                  </a:cubicBezTo>
                  <a:cubicBezTo>
                    <a:pt x="241681" y="101823"/>
                    <a:pt x="220345" y="103601"/>
                    <a:pt x="199390" y="103347"/>
                  </a:cubicBezTo>
                  <a:cubicBezTo>
                    <a:pt x="200025" y="98013"/>
                    <a:pt x="201295" y="87345"/>
                    <a:pt x="201930" y="82011"/>
                  </a:cubicBezTo>
                  <a:cubicBezTo>
                    <a:pt x="172593" y="104490"/>
                    <a:pt x="145923" y="130906"/>
                    <a:pt x="126619" y="162783"/>
                  </a:cubicBezTo>
                  <a:cubicBezTo>
                    <a:pt x="108839" y="190723"/>
                    <a:pt x="90297" y="218155"/>
                    <a:pt x="69469" y="244063"/>
                  </a:cubicBezTo>
                  <a:cubicBezTo>
                    <a:pt x="74803" y="216504"/>
                    <a:pt x="80772" y="189072"/>
                    <a:pt x="86868" y="161767"/>
                  </a:cubicBezTo>
                  <a:cubicBezTo>
                    <a:pt x="71755" y="168371"/>
                    <a:pt x="56769" y="175102"/>
                    <a:pt x="41910" y="182087"/>
                  </a:cubicBezTo>
                  <a:cubicBezTo>
                    <a:pt x="26416" y="152242"/>
                    <a:pt x="7366" y="123159"/>
                    <a:pt x="0" y="90012"/>
                  </a:cubicBezTo>
                  <a:cubicBezTo>
                    <a:pt x="0" y="58135"/>
                    <a:pt x="18288" y="29687"/>
                    <a:pt x="28194" y="96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4" name="任意多边形: 形状 30"/>
            <p:cNvSpPr/>
            <p:nvPr/>
          </p:nvSpPr>
          <p:spPr>
            <a:xfrm>
              <a:off x="2047" y="6959"/>
              <a:ext cx="224" cy="86"/>
            </a:xfrm>
            <a:custGeom>
              <a:avLst/>
              <a:gdLst>
                <a:gd name="connsiteX0" fmla="*/ 174498 w 273558"/>
                <a:gd name="connsiteY0" fmla="*/ 5334 h 105103"/>
                <a:gd name="connsiteX1" fmla="*/ 196342 w 273558"/>
                <a:gd name="connsiteY1" fmla="*/ 0 h 105103"/>
                <a:gd name="connsiteX2" fmla="*/ 273558 w 273558"/>
                <a:gd name="connsiteY2" fmla="*/ 3429 h 105103"/>
                <a:gd name="connsiteX3" fmla="*/ 270637 w 273558"/>
                <a:gd name="connsiteY3" fmla="*/ 37465 h 105103"/>
                <a:gd name="connsiteX4" fmla="*/ 120777 w 273558"/>
                <a:gd name="connsiteY4" fmla="*/ 104902 h 105103"/>
                <a:gd name="connsiteX5" fmla="*/ 0 w 273558"/>
                <a:gd name="connsiteY5" fmla="*/ 54991 h 105103"/>
                <a:gd name="connsiteX6" fmla="*/ 123825 w 273558"/>
                <a:gd name="connsiteY6" fmla="*/ 34544 h 105103"/>
                <a:gd name="connsiteX7" fmla="*/ 29210 w 273558"/>
                <a:gd name="connsiteY7" fmla="*/ 20701 h 105103"/>
                <a:gd name="connsiteX8" fmla="*/ 174498 w 273558"/>
                <a:gd name="connsiteY8" fmla="*/ 5334 h 10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3558" h="105103">
                  <a:moveTo>
                    <a:pt x="174498" y="5334"/>
                  </a:moveTo>
                  <a:cubicBezTo>
                    <a:pt x="179959" y="4064"/>
                    <a:pt x="190881" y="1397"/>
                    <a:pt x="196342" y="0"/>
                  </a:cubicBezTo>
                  <a:cubicBezTo>
                    <a:pt x="222123" y="254"/>
                    <a:pt x="247777" y="2032"/>
                    <a:pt x="273558" y="3429"/>
                  </a:cubicBezTo>
                  <a:cubicBezTo>
                    <a:pt x="272796" y="11938"/>
                    <a:pt x="271399" y="28956"/>
                    <a:pt x="270637" y="37465"/>
                  </a:cubicBezTo>
                  <a:cubicBezTo>
                    <a:pt x="226822" y="70231"/>
                    <a:pt x="178689" y="108204"/>
                    <a:pt x="120777" y="104902"/>
                  </a:cubicBezTo>
                  <a:cubicBezTo>
                    <a:pt x="74676" y="106807"/>
                    <a:pt x="33909" y="83947"/>
                    <a:pt x="0" y="54991"/>
                  </a:cubicBezTo>
                  <a:cubicBezTo>
                    <a:pt x="42799" y="64643"/>
                    <a:pt x="89408" y="66040"/>
                    <a:pt x="123825" y="34544"/>
                  </a:cubicBezTo>
                  <a:cubicBezTo>
                    <a:pt x="92583" y="28067"/>
                    <a:pt x="61087" y="22606"/>
                    <a:pt x="29210" y="20701"/>
                  </a:cubicBezTo>
                  <a:cubicBezTo>
                    <a:pt x="77978" y="21082"/>
                    <a:pt x="127254" y="18796"/>
                    <a:pt x="174498" y="5334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5" name="任意多边形: 形状 31"/>
            <p:cNvSpPr/>
            <p:nvPr/>
          </p:nvSpPr>
          <p:spPr>
            <a:xfrm>
              <a:off x="3768" y="6965"/>
              <a:ext cx="120" cy="59"/>
            </a:xfrm>
            <a:custGeom>
              <a:avLst/>
              <a:gdLst>
                <a:gd name="connsiteX0" fmla="*/ 0 w 146430"/>
                <a:gd name="connsiteY0" fmla="*/ 12065 h 71627"/>
                <a:gd name="connsiteX1" fmla="*/ 118237 w 146430"/>
                <a:gd name="connsiteY1" fmla="*/ 0 h 71627"/>
                <a:gd name="connsiteX2" fmla="*/ 146431 w 146430"/>
                <a:gd name="connsiteY2" fmla="*/ 25908 h 71627"/>
                <a:gd name="connsiteX3" fmla="*/ 48514 w 146430"/>
                <a:gd name="connsiteY3" fmla="*/ 71628 h 71627"/>
                <a:gd name="connsiteX4" fmla="*/ 33020 w 146430"/>
                <a:gd name="connsiteY4" fmla="*/ 46990 h 71627"/>
                <a:gd name="connsiteX5" fmla="*/ 0 w 146430"/>
                <a:gd name="connsiteY5" fmla="*/ 12065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430" h="71627">
                  <a:moveTo>
                    <a:pt x="0" y="12065"/>
                  </a:moveTo>
                  <a:cubicBezTo>
                    <a:pt x="39751" y="12827"/>
                    <a:pt x="78740" y="4064"/>
                    <a:pt x="118237" y="0"/>
                  </a:cubicBezTo>
                  <a:cubicBezTo>
                    <a:pt x="125222" y="6477"/>
                    <a:pt x="139319" y="19431"/>
                    <a:pt x="146431" y="25908"/>
                  </a:cubicBezTo>
                  <a:cubicBezTo>
                    <a:pt x="116586" y="46609"/>
                    <a:pt x="83058" y="60960"/>
                    <a:pt x="48514" y="71628"/>
                  </a:cubicBezTo>
                  <a:cubicBezTo>
                    <a:pt x="44577" y="65532"/>
                    <a:pt x="36830" y="53213"/>
                    <a:pt x="33020" y="46990"/>
                  </a:cubicBezTo>
                  <a:cubicBezTo>
                    <a:pt x="22479" y="34798"/>
                    <a:pt x="11557" y="23114"/>
                    <a:pt x="0" y="12065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96" name="图形 4"/>
            <p:cNvGrpSpPr/>
            <p:nvPr/>
          </p:nvGrpSpPr>
          <p:grpSpPr>
            <a:xfrm>
              <a:off x="2038" y="6975"/>
              <a:ext cx="873" cy="310"/>
              <a:chOff x="4173092" y="3078352"/>
              <a:chExt cx="1068197" cy="379527"/>
            </a:xfrm>
            <a:solidFill>
              <a:srgbClr val="35535C"/>
            </a:solidFill>
          </p:grpSpPr>
          <p:sp>
            <p:nvSpPr>
              <p:cNvPr id="97" name="任意多边形: 形状 33"/>
              <p:cNvSpPr/>
              <p:nvPr/>
            </p:nvSpPr>
            <p:spPr>
              <a:xfrm>
                <a:off x="4173092" y="3078352"/>
                <a:ext cx="135127" cy="41128"/>
              </a:xfrm>
              <a:custGeom>
                <a:avLst/>
                <a:gdLst>
                  <a:gd name="connsiteX0" fmla="*/ 13716 w 135127"/>
                  <a:gd name="connsiteY0" fmla="*/ 0 h 41128"/>
                  <a:gd name="connsiteX1" fmla="*/ 40513 w 135127"/>
                  <a:gd name="connsiteY1" fmla="*/ 762 h 41128"/>
                  <a:gd name="connsiteX2" fmla="*/ 135128 w 135127"/>
                  <a:gd name="connsiteY2" fmla="*/ 14605 h 41128"/>
                  <a:gd name="connsiteX3" fmla="*/ 11303 w 135127"/>
                  <a:gd name="connsiteY3" fmla="*/ 35052 h 41128"/>
                  <a:gd name="connsiteX4" fmla="*/ 0 w 135127"/>
                  <a:gd name="connsiteY4" fmla="*/ 32512 h 41128"/>
                  <a:gd name="connsiteX5" fmla="*/ 13716 w 135127"/>
                  <a:gd name="connsiteY5" fmla="*/ 0 h 41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5127" h="41128">
                    <a:moveTo>
                      <a:pt x="13716" y="0"/>
                    </a:moveTo>
                    <a:cubicBezTo>
                      <a:pt x="20447" y="127"/>
                      <a:pt x="33782" y="508"/>
                      <a:pt x="40513" y="762"/>
                    </a:cubicBezTo>
                    <a:cubicBezTo>
                      <a:pt x="72390" y="2667"/>
                      <a:pt x="103886" y="8128"/>
                      <a:pt x="135128" y="14605"/>
                    </a:cubicBezTo>
                    <a:cubicBezTo>
                      <a:pt x="100711" y="46101"/>
                      <a:pt x="54102" y="44704"/>
                      <a:pt x="11303" y="35052"/>
                    </a:cubicBezTo>
                    <a:lnTo>
                      <a:pt x="0" y="32512"/>
                    </a:lnTo>
                    <a:cubicBezTo>
                      <a:pt x="3429" y="24384"/>
                      <a:pt x="10287" y="8128"/>
                      <a:pt x="13716" y="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8" name="任意多边形: 形状 34"/>
              <p:cNvSpPr/>
              <p:nvPr/>
            </p:nvSpPr>
            <p:spPr>
              <a:xfrm>
                <a:off x="5154548" y="3258566"/>
                <a:ext cx="86741" cy="92201"/>
              </a:xfrm>
              <a:custGeom>
                <a:avLst/>
                <a:gdLst>
                  <a:gd name="connsiteX0" fmla="*/ 381 w 86741"/>
                  <a:gd name="connsiteY0" fmla="*/ 19177 h 92201"/>
                  <a:gd name="connsiteX1" fmla="*/ 58547 w 86741"/>
                  <a:gd name="connsiteY1" fmla="*/ 0 h 92201"/>
                  <a:gd name="connsiteX2" fmla="*/ 86741 w 86741"/>
                  <a:gd name="connsiteY2" fmla="*/ 62738 h 92201"/>
                  <a:gd name="connsiteX3" fmla="*/ 83820 w 86741"/>
                  <a:gd name="connsiteY3" fmla="*/ 92202 h 92201"/>
                  <a:gd name="connsiteX4" fmla="*/ 27432 w 86741"/>
                  <a:gd name="connsiteY4" fmla="*/ 46736 h 92201"/>
                  <a:gd name="connsiteX5" fmla="*/ 0 w 86741"/>
                  <a:gd name="connsiteY5" fmla="*/ 77089 h 92201"/>
                  <a:gd name="connsiteX6" fmla="*/ 381 w 86741"/>
                  <a:gd name="connsiteY6" fmla="*/ 19177 h 92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741" h="92201">
                    <a:moveTo>
                      <a:pt x="381" y="19177"/>
                    </a:moveTo>
                    <a:cubicBezTo>
                      <a:pt x="20320" y="14859"/>
                      <a:pt x="40005" y="8890"/>
                      <a:pt x="58547" y="0"/>
                    </a:cubicBezTo>
                    <a:cubicBezTo>
                      <a:pt x="63754" y="22479"/>
                      <a:pt x="73406" y="43815"/>
                      <a:pt x="86741" y="62738"/>
                    </a:cubicBezTo>
                    <a:cubicBezTo>
                      <a:pt x="85979" y="70104"/>
                      <a:pt x="84582" y="84836"/>
                      <a:pt x="83820" y="92202"/>
                    </a:cubicBezTo>
                    <a:cubicBezTo>
                      <a:pt x="65024" y="77089"/>
                      <a:pt x="46228" y="61976"/>
                      <a:pt x="27432" y="46736"/>
                    </a:cubicBezTo>
                    <a:cubicBezTo>
                      <a:pt x="18288" y="56896"/>
                      <a:pt x="9144" y="66929"/>
                      <a:pt x="0" y="77089"/>
                    </a:cubicBezTo>
                    <a:cubicBezTo>
                      <a:pt x="0" y="57785"/>
                      <a:pt x="127" y="38481"/>
                      <a:pt x="381" y="19177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9" name="任意多边形: 形状 35"/>
              <p:cNvSpPr/>
              <p:nvPr/>
            </p:nvSpPr>
            <p:spPr>
              <a:xfrm>
                <a:off x="4926076" y="3424207"/>
                <a:ext cx="77342" cy="33672"/>
              </a:xfrm>
              <a:custGeom>
                <a:avLst/>
                <a:gdLst>
                  <a:gd name="connsiteX0" fmla="*/ 0 w 77342"/>
                  <a:gd name="connsiteY0" fmla="*/ 32986 h 33672"/>
                  <a:gd name="connsiteX1" fmla="*/ 77343 w 77342"/>
                  <a:gd name="connsiteY1" fmla="*/ 31589 h 33672"/>
                  <a:gd name="connsiteX2" fmla="*/ 0 w 77342"/>
                  <a:gd name="connsiteY2" fmla="*/ 32986 h 33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42" h="33672">
                    <a:moveTo>
                      <a:pt x="0" y="32986"/>
                    </a:moveTo>
                    <a:cubicBezTo>
                      <a:pt x="8509" y="-8162"/>
                      <a:pt x="70485" y="-13242"/>
                      <a:pt x="77343" y="31589"/>
                    </a:cubicBezTo>
                    <a:cubicBezTo>
                      <a:pt x="51689" y="33748"/>
                      <a:pt x="25781" y="34256"/>
                      <a:pt x="0" y="32986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00" name="任意多边形: 形状 36"/>
            <p:cNvSpPr/>
            <p:nvPr/>
          </p:nvSpPr>
          <p:spPr>
            <a:xfrm>
              <a:off x="3807" y="6986"/>
              <a:ext cx="92" cy="68"/>
            </a:xfrm>
            <a:custGeom>
              <a:avLst/>
              <a:gdLst>
                <a:gd name="connsiteX0" fmla="*/ 97917 w 112267"/>
                <a:gd name="connsiteY0" fmla="*/ 0 h 82676"/>
                <a:gd name="connsiteX1" fmla="*/ 112268 w 112267"/>
                <a:gd name="connsiteY1" fmla="*/ 46736 h 82676"/>
                <a:gd name="connsiteX2" fmla="*/ 78867 w 112267"/>
                <a:gd name="connsiteY2" fmla="*/ 66675 h 82676"/>
                <a:gd name="connsiteX3" fmla="*/ 8636 w 112267"/>
                <a:gd name="connsiteY3" fmla="*/ 82677 h 82676"/>
                <a:gd name="connsiteX4" fmla="*/ 0 w 112267"/>
                <a:gd name="connsiteY4" fmla="*/ 45720 h 82676"/>
                <a:gd name="connsiteX5" fmla="*/ 97917 w 112267"/>
                <a:gd name="connsiteY5" fmla="*/ 0 h 82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67" h="82676">
                  <a:moveTo>
                    <a:pt x="97917" y="0"/>
                  </a:moveTo>
                  <a:cubicBezTo>
                    <a:pt x="102743" y="15494"/>
                    <a:pt x="107569" y="31115"/>
                    <a:pt x="112268" y="46736"/>
                  </a:cubicBezTo>
                  <a:cubicBezTo>
                    <a:pt x="97790" y="33528"/>
                    <a:pt x="65913" y="45212"/>
                    <a:pt x="78867" y="66675"/>
                  </a:cubicBezTo>
                  <a:cubicBezTo>
                    <a:pt x="55499" y="72136"/>
                    <a:pt x="32131" y="77597"/>
                    <a:pt x="8636" y="82677"/>
                  </a:cubicBezTo>
                  <a:cubicBezTo>
                    <a:pt x="6477" y="73406"/>
                    <a:pt x="2159" y="54991"/>
                    <a:pt x="0" y="45720"/>
                  </a:cubicBezTo>
                  <a:cubicBezTo>
                    <a:pt x="34544" y="35052"/>
                    <a:pt x="68072" y="20701"/>
                    <a:pt x="97917" y="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101" name="图形 4"/>
            <p:cNvGrpSpPr/>
            <p:nvPr/>
          </p:nvGrpSpPr>
          <p:grpSpPr>
            <a:xfrm>
              <a:off x="1094" y="7005"/>
              <a:ext cx="1408" cy="704"/>
              <a:chOff x="3017519" y="3114099"/>
              <a:chExt cx="1722755" cy="861127"/>
            </a:xfrm>
            <a:solidFill>
              <a:srgbClr val="35535C"/>
            </a:solidFill>
          </p:grpSpPr>
          <p:sp>
            <p:nvSpPr>
              <p:cNvPr id="102" name="任意多边形: 形状 38"/>
              <p:cNvSpPr/>
              <p:nvPr/>
            </p:nvSpPr>
            <p:spPr>
              <a:xfrm>
                <a:off x="3799586" y="3114099"/>
                <a:ext cx="940688" cy="343729"/>
              </a:xfrm>
              <a:custGeom>
                <a:avLst/>
                <a:gdLst>
                  <a:gd name="connsiteX0" fmla="*/ 183896 w 940688"/>
                  <a:gd name="connsiteY0" fmla="*/ 21784 h 343729"/>
                  <a:gd name="connsiteX1" fmla="*/ 388747 w 940688"/>
                  <a:gd name="connsiteY1" fmla="*/ 26610 h 343729"/>
                  <a:gd name="connsiteX2" fmla="*/ 323723 w 940688"/>
                  <a:gd name="connsiteY2" fmla="*/ 91380 h 343729"/>
                  <a:gd name="connsiteX3" fmla="*/ 470154 w 940688"/>
                  <a:gd name="connsiteY3" fmla="*/ 156658 h 343729"/>
                  <a:gd name="connsiteX4" fmla="*/ 541528 w 940688"/>
                  <a:gd name="connsiteY4" fmla="*/ 81220 h 343729"/>
                  <a:gd name="connsiteX5" fmla="*/ 661670 w 940688"/>
                  <a:gd name="connsiteY5" fmla="*/ 80077 h 343729"/>
                  <a:gd name="connsiteX6" fmla="*/ 758698 w 940688"/>
                  <a:gd name="connsiteY6" fmla="*/ 126305 h 343729"/>
                  <a:gd name="connsiteX7" fmla="*/ 800481 w 940688"/>
                  <a:gd name="connsiteY7" fmla="*/ 106112 h 343729"/>
                  <a:gd name="connsiteX8" fmla="*/ 845439 w 940688"/>
                  <a:gd name="connsiteY8" fmla="*/ 85793 h 343729"/>
                  <a:gd name="connsiteX9" fmla="*/ 828040 w 940688"/>
                  <a:gd name="connsiteY9" fmla="*/ 168088 h 343729"/>
                  <a:gd name="connsiteX10" fmla="*/ 885190 w 940688"/>
                  <a:gd name="connsiteY10" fmla="*/ 86808 h 343729"/>
                  <a:gd name="connsiteX11" fmla="*/ 907542 w 940688"/>
                  <a:gd name="connsiteY11" fmla="*/ 134560 h 343729"/>
                  <a:gd name="connsiteX12" fmla="*/ 940689 w 940688"/>
                  <a:gd name="connsiteY12" fmla="*/ 192472 h 343729"/>
                  <a:gd name="connsiteX13" fmla="*/ 876681 w 940688"/>
                  <a:gd name="connsiteY13" fmla="*/ 226000 h 343729"/>
                  <a:gd name="connsiteX14" fmla="*/ 896366 w 940688"/>
                  <a:gd name="connsiteY14" fmla="*/ 248987 h 343729"/>
                  <a:gd name="connsiteX15" fmla="*/ 844550 w 940688"/>
                  <a:gd name="connsiteY15" fmla="*/ 258004 h 343729"/>
                  <a:gd name="connsiteX16" fmla="*/ 796290 w 940688"/>
                  <a:gd name="connsiteY16" fmla="*/ 343729 h 343729"/>
                  <a:gd name="connsiteX17" fmla="*/ 768350 w 940688"/>
                  <a:gd name="connsiteY17" fmla="*/ 333950 h 343729"/>
                  <a:gd name="connsiteX18" fmla="*/ 709930 w 940688"/>
                  <a:gd name="connsiteY18" fmla="*/ 225365 h 343729"/>
                  <a:gd name="connsiteX19" fmla="*/ 628523 w 940688"/>
                  <a:gd name="connsiteY19" fmla="*/ 213300 h 343729"/>
                  <a:gd name="connsiteX20" fmla="*/ 554736 w 940688"/>
                  <a:gd name="connsiteY20" fmla="*/ 153102 h 343729"/>
                  <a:gd name="connsiteX21" fmla="*/ 452882 w 940688"/>
                  <a:gd name="connsiteY21" fmla="*/ 210760 h 343729"/>
                  <a:gd name="connsiteX22" fmla="*/ 377571 w 940688"/>
                  <a:gd name="connsiteY22" fmla="*/ 183455 h 343729"/>
                  <a:gd name="connsiteX23" fmla="*/ 297561 w 940688"/>
                  <a:gd name="connsiteY23" fmla="*/ 209490 h 343729"/>
                  <a:gd name="connsiteX24" fmla="*/ 288544 w 940688"/>
                  <a:gd name="connsiteY24" fmla="*/ 126940 h 343729"/>
                  <a:gd name="connsiteX25" fmla="*/ 162687 w 940688"/>
                  <a:gd name="connsiteY25" fmla="*/ 75759 h 343729"/>
                  <a:gd name="connsiteX26" fmla="*/ 0 w 940688"/>
                  <a:gd name="connsiteY26" fmla="*/ 133671 h 343729"/>
                  <a:gd name="connsiteX27" fmla="*/ 82804 w 940688"/>
                  <a:gd name="connsiteY27" fmla="*/ 19498 h 343729"/>
                  <a:gd name="connsiteX28" fmla="*/ 153670 w 940688"/>
                  <a:gd name="connsiteY28" fmla="*/ 66743 h 343729"/>
                  <a:gd name="connsiteX29" fmla="*/ 183896 w 940688"/>
                  <a:gd name="connsiteY29" fmla="*/ 21784 h 343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40688" h="343729">
                    <a:moveTo>
                      <a:pt x="183896" y="21784"/>
                    </a:moveTo>
                    <a:cubicBezTo>
                      <a:pt x="248539" y="-16189"/>
                      <a:pt x="323215" y="2099"/>
                      <a:pt x="388747" y="26610"/>
                    </a:cubicBezTo>
                    <a:cubicBezTo>
                      <a:pt x="367411" y="48581"/>
                      <a:pt x="345694" y="70044"/>
                      <a:pt x="323723" y="91380"/>
                    </a:cubicBezTo>
                    <a:cubicBezTo>
                      <a:pt x="354203" y="140275"/>
                      <a:pt x="418338" y="147260"/>
                      <a:pt x="470154" y="156658"/>
                    </a:cubicBezTo>
                    <a:cubicBezTo>
                      <a:pt x="516255" y="166056"/>
                      <a:pt x="524764" y="111065"/>
                      <a:pt x="541528" y="81220"/>
                    </a:cubicBezTo>
                    <a:cubicBezTo>
                      <a:pt x="581533" y="79950"/>
                      <a:pt x="621665" y="76902"/>
                      <a:pt x="661670" y="80077"/>
                    </a:cubicBezTo>
                    <a:cubicBezTo>
                      <a:pt x="699008" y="81728"/>
                      <a:pt x="728345" y="107382"/>
                      <a:pt x="758698" y="126305"/>
                    </a:cubicBezTo>
                    <a:cubicBezTo>
                      <a:pt x="772541" y="119447"/>
                      <a:pt x="786384" y="112590"/>
                      <a:pt x="800481" y="106112"/>
                    </a:cubicBezTo>
                    <a:cubicBezTo>
                      <a:pt x="815340" y="99127"/>
                      <a:pt x="830326" y="92396"/>
                      <a:pt x="845439" y="85793"/>
                    </a:cubicBezTo>
                    <a:cubicBezTo>
                      <a:pt x="839343" y="113097"/>
                      <a:pt x="833374" y="140529"/>
                      <a:pt x="828040" y="168088"/>
                    </a:cubicBezTo>
                    <a:cubicBezTo>
                      <a:pt x="848868" y="142180"/>
                      <a:pt x="867410" y="114748"/>
                      <a:pt x="885190" y="86808"/>
                    </a:cubicBezTo>
                    <a:cubicBezTo>
                      <a:pt x="892429" y="102810"/>
                      <a:pt x="899668" y="118812"/>
                      <a:pt x="907542" y="134560"/>
                    </a:cubicBezTo>
                    <a:cubicBezTo>
                      <a:pt x="917575" y="154372"/>
                      <a:pt x="929132" y="173422"/>
                      <a:pt x="940689" y="192472"/>
                    </a:cubicBezTo>
                    <a:cubicBezTo>
                      <a:pt x="918845" y="202759"/>
                      <a:pt x="897763" y="214316"/>
                      <a:pt x="876681" y="226000"/>
                    </a:cubicBezTo>
                    <a:cubicBezTo>
                      <a:pt x="883158" y="233747"/>
                      <a:pt x="889635" y="241368"/>
                      <a:pt x="896366" y="248987"/>
                    </a:cubicBezTo>
                    <a:cubicBezTo>
                      <a:pt x="879094" y="252035"/>
                      <a:pt x="861822" y="255083"/>
                      <a:pt x="844550" y="258004"/>
                    </a:cubicBezTo>
                    <a:cubicBezTo>
                      <a:pt x="828294" y="286579"/>
                      <a:pt x="812292" y="315027"/>
                      <a:pt x="796290" y="343729"/>
                    </a:cubicBezTo>
                    <a:cubicBezTo>
                      <a:pt x="789305" y="341190"/>
                      <a:pt x="775335" y="336363"/>
                      <a:pt x="768350" y="333950"/>
                    </a:cubicBezTo>
                    <a:cubicBezTo>
                      <a:pt x="750824" y="296993"/>
                      <a:pt x="738378" y="255845"/>
                      <a:pt x="709930" y="225365"/>
                    </a:cubicBezTo>
                    <a:cubicBezTo>
                      <a:pt x="683387" y="217365"/>
                      <a:pt x="655320" y="219396"/>
                      <a:pt x="628523" y="213300"/>
                    </a:cubicBezTo>
                    <a:cubicBezTo>
                      <a:pt x="600583" y="197806"/>
                      <a:pt x="581406" y="170628"/>
                      <a:pt x="554736" y="153102"/>
                    </a:cubicBezTo>
                    <a:cubicBezTo>
                      <a:pt x="516763" y="163262"/>
                      <a:pt x="490601" y="198695"/>
                      <a:pt x="452882" y="210760"/>
                    </a:cubicBezTo>
                    <a:cubicBezTo>
                      <a:pt x="426339" y="206188"/>
                      <a:pt x="402082" y="193869"/>
                      <a:pt x="377571" y="183455"/>
                    </a:cubicBezTo>
                    <a:cubicBezTo>
                      <a:pt x="350901" y="192218"/>
                      <a:pt x="324231" y="200981"/>
                      <a:pt x="297561" y="209490"/>
                    </a:cubicBezTo>
                    <a:cubicBezTo>
                      <a:pt x="296164" y="183328"/>
                      <a:pt x="322199" y="139894"/>
                      <a:pt x="288544" y="126940"/>
                    </a:cubicBezTo>
                    <a:cubicBezTo>
                      <a:pt x="246253" y="110684"/>
                      <a:pt x="205994" y="88713"/>
                      <a:pt x="162687" y="75759"/>
                    </a:cubicBezTo>
                    <a:cubicBezTo>
                      <a:pt x="105664" y="86046"/>
                      <a:pt x="54356" y="114875"/>
                      <a:pt x="0" y="133671"/>
                    </a:cubicBezTo>
                    <a:cubicBezTo>
                      <a:pt x="27305" y="95444"/>
                      <a:pt x="52832" y="55820"/>
                      <a:pt x="82804" y="19498"/>
                    </a:cubicBezTo>
                    <a:cubicBezTo>
                      <a:pt x="106299" y="35246"/>
                      <a:pt x="129921" y="51121"/>
                      <a:pt x="153670" y="66743"/>
                    </a:cubicBezTo>
                    <a:cubicBezTo>
                      <a:pt x="163957" y="51883"/>
                      <a:pt x="173990" y="36897"/>
                      <a:pt x="183896" y="21784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8" name="任意多边形: 形状 39"/>
              <p:cNvSpPr/>
              <p:nvPr/>
            </p:nvSpPr>
            <p:spPr>
              <a:xfrm>
                <a:off x="3017519" y="3807460"/>
                <a:ext cx="25654" cy="167766"/>
              </a:xfrm>
              <a:custGeom>
                <a:avLst/>
                <a:gdLst>
                  <a:gd name="connsiteX0" fmla="*/ 4572 w 25654"/>
                  <a:gd name="connsiteY0" fmla="*/ 18542 h 167766"/>
                  <a:gd name="connsiteX1" fmla="*/ 25654 w 25654"/>
                  <a:gd name="connsiteY1" fmla="*/ 0 h 167766"/>
                  <a:gd name="connsiteX2" fmla="*/ 762 w 25654"/>
                  <a:gd name="connsiteY2" fmla="*/ 167767 h 167766"/>
                  <a:gd name="connsiteX3" fmla="*/ 0 w 25654"/>
                  <a:gd name="connsiteY3" fmla="*/ 136525 h 167766"/>
                  <a:gd name="connsiteX4" fmla="*/ 4572 w 25654"/>
                  <a:gd name="connsiteY4" fmla="*/ 18542 h 167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54" h="167766">
                    <a:moveTo>
                      <a:pt x="4572" y="18542"/>
                    </a:moveTo>
                    <a:cubicBezTo>
                      <a:pt x="9906" y="13970"/>
                      <a:pt x="20447" y="4699"/>
                      <a:pt x="25654" y="0"/>
                    </a:cubicBezTo>
                    <a:cubicBezTo>
                      <a:pt x="17653" y="55626"/>
                      <a:pt x="26289" y="116078"/>
                      <a:pt x="762" y="167767"/>
                    </a:cubicBezTo>
                    <a:cubicBezTo>
                      <a:pt x="635" y="159893"/>
                      <a:pt x="127" y="144399"/>
                      <a:pt x="0" y="136525"/>
                    </a:cubicBezTo>
                    <a:cubicBezTo>
                      <a:pt x="1016" y="97155"/>
                      <a:pt x="2921" y="57912"/>
                      <a:pt x="4572" y="18542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19" name="任意多边形: 形状 40"/>
            <p:cNvSpPr/>
            <p:nvPr/>
          </p:nvSpPr>
          <p:spPr>
            <a:xfrm>
              <a:off x="2505" y="7005"/>
              <a:ext cx="241" cy="354"/>
            </a:xfrm>
            <a:custGeom>
              <a:avLst/>
              <a:gdLst>
                <a:gd name="connsiteX0" fmla="*/ 104902 w 294639"/>
                <a:gd name="connsiteY0" fmla="*/ 0 h 432688"/>
                <a:gd name="connsiteX1" fmla="*/ 193802 w 294639"/>
                <a:gd name="connsiteY1" fmla="*/ 66929 h 432688"/>
                <a:gd name="connsiteX2" fmla="*/ 202311 w 294639"/>
                <a:gd name="connsiteY2" fmla="*/ 91694 h 432688"/>
                <a:gd name="connsiteX3" fmla="*/ 170053 w 294639"/>
                <a:gd name="connsiteY3" fmla="*/ 130810 h 432688"/>
                <a:gd name="connsiteX4" fmla="*/ 279400 w 294639"/>
                <a:gd name="connsiteY4" fmla="*/ 296291 h 432688"/>
                <a:gd name="connsiteX5" fmla="*/ 294640 w 294639"/>
                <a:gd name="connsiteY5" fmla="*/ 396240 h 432688"/>
                <a:gd name="connsiteX6" fmla="*/ 233807 w 294639"/>
                <a:gd name="connsiteY6" fmla="*/ 432689 h 432688"/>
                <a:gd name="connsiteX7" fmla="*/ 167132 w 294639"/>
                <a:gd name="connsiteY7" fmla="*/ 412369 h 432688"/>
                <a:gd name="connsiteX8" fmla="*/ 167513 w 294639"/>
                <a:gd name="connsiteY8" fmla="*/ 372618 h 432688"/>
                <a:gd name="connsiteX9" fmla="*/ 174625 w 294639"/>
                <a:gd name="connsiteY9" fmla="*/ 207391 h 432688"/>
                <a:gd name="connsiteX10" fmla="*/ 111252 w 294639"/>
                <a:gd name="connsiteY10" fmla="*/ 106680 h 432688"/>
                <a:gd name="connsiteX11" fmla="*/ 32258 w 294639"/>
                <a:gd name="connsiteY11" fmla="*/ 107061 h 432688"/>
                <a:gd name="connsiteX12" fmla="*/ 0 w 294639"/>
                <a:gd name="connsiteY12" fmla="*/ 86487 h 432688"/>
                <a:gd name="connsiteX13" fmla="*/ 13843 w 294639"/>
                <a:gd name="connsiteY13" fmla="*/ 27559 h 432688"/>
                <a:gd name="connsiteX14" fmla="*/ 76708 w 294639"/>
                <a:gd name="connsiteY14" fmla="*/ 30480 h 432688"/>
                <a:gd name="connsiteX15" fmla="*/ 146558 w 294639"/>
                <a:gd name="connsiteY15" fmla="*/ 70485 h 432688"/>
                <a:gd name="connsiteX16" fmla="*/ 146812 w 294639"/>
                <a:gd name="connsiteY16" fmla="*/ 27432 h 432688"/>
                <a:gd name="connsiteX17" fmla="*/ 104902 w 294639"/>
                <a:gd name="connsiteY17" fmla="*/ 0 h 432688"/>
                <a:gd name="connsiteX18" fmla="*/ 182372 w 294639"/>
                <a:gd name="connsiteY18" fmla="*/ 343281 h 432688"/>
                <a:gd name="connsiteX19" fmla="*/ 174371 w 294639"/>
                <a:gd name="connsiteY19" fmla="*/ 343027 h 432688"/>
                <a:gd name="connsiteX20" fmla="*/ 199390 w 294639"/>
                <a:gd name="connsiteY20" fmla="*/ 401955 h 432688"/>
                <a:gd name="connsiteX21" fmla="*/ 256667 w 294639"/>
                <a:gd name="connsiteY21" fmla="*/ 402209 h 432688"/>
                <a:gd name="connsiteX22" fmla="*/ 268732 w 294639"/>
                <a:gd name="connsiteY22" fmla="*/ 341122 h 432688"/>
                <a:gd name="connsiteX23" fmla="*/ 259715 w 294639"/>
                <a:gd name="connsiteY23" fmla="*/ 341884 h 432688"/>
                <a:gd name="connsiteX24" fmla="*/ 182372 w 294639"/>
                <a:gd name="connsiteY24" fmla="*/ 343281 h 43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4639" h="432688">
                  <a:moveTo>
                    <a:pt x="104902" y="0"/>
                  </a:moveTo>
                  <a:cubicBezTo>
                    <a:pt x="138938" y="14097"/>
                    <a:pt x="184785" y="24892"/>
                    <a:pt x="193802" y="66929"/>
                  </a:cubicBezTo>
                  <a:cubicBezTo>
                    <a:pt x="196723" y="75057"/>
                    <a:pt x="199517" y="83312"/>
                    <a:pt x="202311" y="91694"/>
                  </a:cubicBezTo>
                  <a:cubicBezTo>
                    <a:pt x="191516" y="104648"/>
                    <a:pt x="180721" y="117729"/>
                    <a:pt x="170053" y="130810"/>
                  </a:cubicBezTo>
                  <a:cubicBezTo>
                    <a:pt x="209423" y="183896"/>
                    <a:pt x="255524" y="233426"/>
                    <a:pt x="279400" y="296291"/>
                  </a:cubicBezTo>
                  <a:cubicBezTo>
                    <a:pt x="280035" y="330200"/>
                    <a:pt x="287401" y="363347"/>
                    <a:pt x="294640" y="396240"/>
                  </a:cubicBezTo>
                  <a:cubicBezTo>
                    <a:pt x="291211" y="422148"/>
                    <a:pt x="253111" y="422529"/>
                    <a:pt x="233807" y="432689"/>
                  </a:cubicBezTo>
                  <a:cubicBezTo>
                    <a:pt x="210185" y="431292"/>
                    <a:pt x="186817" y="425958"/>
                    <a:pt x="167132" y="412369"/>
                  </a:cubicBezTo>
                  <a:cubicBezTo>
                    <a:pt x="182626" y="400050"/>
                    <a:pt x="182880" y="386842"/>
                    <a:pt x="167513" y="372618"/>
                  </a:cubicBezTo>
                  <a:cubicBezTo>
                    <a:pt x="161163" y="317373"/>
                    <a:pt x="165989" y="261874"/>
                    <a:pt x="174625" y="207391"/>
                  </a:cubicBezTo>
                  <a:cubicBezTo>
                    <a:pt x="144780" y="179959"/>
                    <a:pt x="125095" y="144399"/>
                    <a:pt x="111252" y="106680"/>
                  </a:cubicBezTo>
                  <a:cubicBezTo>
                    <a:pt x="84836" y="107823"/>
                    <a:pt x="58547" y="108712"/>
                    <a:pt x="32258" y="107061"/>
                  </a:cubicBezTo>
                  <a:cubicBezTo>
                    <a:pt x="21082" y="100965"/>
                    <a:pt x="10541" y="93599"/>
                    <a:pt x="0" y="86487"/>
                  </a:cubicBezTo>
                  <a:cubicBezTo>
                    <a:pt x="5080" y="66929"/>
                    <a:pt x="10033" y="47371"/>
                    <a:pt x="13843" y="27559"/>
                  </a:cubicBezTo>
                  <a:cubicBezTo>
                    <a:pt x="34798" y="27813"/>
                    <a:pt x="56134" y="26035"/>
                    <a:pt x="76708" y="30480"/>
                  </a:cubicBezTo>
                  <a:cubicBezTo>
                    <a:pt x="100203" y="43561"/>
                    <a:pt x="119507" y="64389"/>
                    <a:pt x="146558" y="70485"/>
                  </a:cubicBezTo>
                  <a:cubicBezTo>
                    <a:pt x="175641" y="72263"/>
                    <a:pt x="169291" y="32512"/>
                    <a:pt x="146812" y="27432"/>
                  </a:cubicBezTo>
                  <a:cubicBezTo>
                    <a:pt x="132715" y="18288"/>
                    <a:pt x="118872" y="9017"/>
                    <a:pt x="104902" y="0"/>
                  </a:cubicBezTo>
                  <a:moveTo>
                    <a:pt x="182372" y="343281"/>
                  </a:moveTo>
                  <a:lnTo>
                    <a:pt x="174371" y="343027"/>
                  </a:lnTo>
                  <a:cubicBezTo>
                    <a:pt x="183007" y="362458"/>
                    <a:pt x="191262" y="382143"/>
                    <a:pt x="199390" y="401955"/>
                  </a:cubicBezTo>
                  <a:cubicBezTo>
                    <a:pt x="218440" y="402082"/>
                    <a:pt x="237490" y="402209"/>
                    <a:pt x="256667" y="402209"/>
                  </a:cubicBezTo>
                  <a:cubicBezTo>
                    <a:pt x="260477" y="381762"/>
                    <a:pt x="264541" y="361442"/>
                    <a:pt x="268732" y="341122"/>
                  </a:cubicBezTo>
                  <a:lnTo>
                    <a:pt x="259715" y="341884"/>
                  </a:lnTo>
                  <a:cubicBezTo>
                    <a:pt x="252857" y="297053"/>
                    <a:pt x="190881" y="302133"/>
                    <a:pt x="182372" y="343281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0" name="任意多边形: 形状 41"/>
            <p:cNvSpPr/>
            <p:nvPr/>
          </p:nvSpPr>
          <p:spPr>
            <a:xfrm>
              <a:off x="2457" y="7010"/>
              <a:ext cx="146" cy="124"/>
            </a:xfrm>
            <a:custGeom>
              <a:avLst/>
              <a:gdLst>
                <a:gd name="connsiteX0" fmla="*/ 0 w 178688"/>
                <a:gd name="connsiteY0" fmla="*/ 80772 h 151484"/>
                <a:gd name="connsiteX1" fmla="*/ 75311 w 178688"/>
                <a:gd name="connsiteY1" fmla="*/ 0 h 151484"/>
                <a:gd name="connsiteX2" fmla="*/ 72771 w 178688"/>
                <a:gd name="connsiteY2" fmla="*/ 21336 h 151484"/>
                <a:gd name="connsiteX3" fmla="*/ 58928 w 178688"/>
                <a:gd name="connsiteY3" fmla="*/ 80264 h 151484"/>
                <a:gd name="connsiteX4" fmla="*/ 91186 w 178688"/>
                <a:gd name="connsiteY4" fmla="*/ 100838 h 151484"/>
                <a:gd name="connsiteX5" fmla="*/ 178689 w 178688"/>
                <a:gd name="connsiteY5" fmla="*/ 141097 h 151484"/>
                <a:gd name="connsiteX6" fmla="*/ 22352 w 178688"/>
                <a:gd name="connsiteY6" fmla="*/ 128524 h 151484"/>
                <a:gd name="connsiteX7" fmla="*/ 0 w 178688"/>
                <a:gd name="connsiteY7" fmla="*/ 80772 h 151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688" h="151484">
                  <a:moveTo>
                    <a:pt x="0" y="80772"/>
                  </a:moveTo>
                  <a:cubicBezTo>
                    <a:pt x="19304" y="48895"/>
                    <a:pt x="45974" y="22479"/>
                    <a:pt x="75311" y="0"/>
                  </a:cubicBezTo>
                  <a:cubicBezTo>
                    <a:pt x="74676" y="5334"/>
                    <a:pt x="73406" y="16002"/>
                    <a:pt x="72771" y="21336"/>
                  </a:cubicBezTo>
                  <a:cubicBezTo>
                    <a:pt x="68961" y="41148"/>
                    <a:pt x="64008" y="60706"/>
                    <a:pt x="58928" y="80264"/>
                  </a:cubicBezTo>
                  <a:cubicBezTo>
                    <a:pt x="69469" y="87376"/>
                    <a:pt x="80010" y="94742"/>
                    <a:pt x="91186" y="100838"/>
                  </a:cubicBezTo>
                  <a:cubicBezTo>
                    <a:pt x="123317" y="107188"/>
                    <a:pt x="160147" y="109474"/>
                    <a:pt x="178689" y="141097"/>
                  </a:cubicBezTo>
                  <a:cubicBezTo>
                    <a:pt x="126873" y="162306"/>
                    <a:pt x="72009" y="147447"/>
                    <a:pt x="22352" y="128524"/>
                  </a:cubicBezTo>
                  <a:cubicBezTo>
                    <a:pt x="14478" y="112776"/>
                    <a:pt x="7239" y="96774"/>
                    <a:pt x="0" y="80772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1" name="任意多边形: 形状 42"/>
            <p:cNvSpPr/>
            <p:nvPr/>
          </p:nvSpPr>
          <p:spPr>
            <a:xfrm>
              <a:off x="2878" y="7023"/>
              <a:ext cx="41" cy="84"/>
            </a:xfrm>
            <a:custGeom>
              <a:avLst/>
              <a:gdLst>
                <a:gd name="connsiteX0" fmla="*/ 2413 w 50673"/>
                <a:gd name="connsiteY0" fmla="*/ 0 h 103251"/>
                <a:gd name="connsiteX1" fmla="*/ 50673 w 50673"/>
                <a:gd name="connsiteY1" fmla="*/ 78613 h 103251"/>
                <a:gd name="connsiteX2" fmla="*/ 0 w 50673"/>
                <a:gd name="connsiteY2" fmla="*/ 103251 h 103251"/>
                <a:gd name="connsiteX3" fmla="*/ 2413 w 50673"/>
                <a:gd name="connsiteY3" fmla="*/ 0 h 10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73" h="103251">
                  <a:moveTo>
                    <a:pt x="2413" y="0"/>
                  </a:moveTo>
                  <a:cubicBezTo>
                    <a:pt x="31623" y="16129"/>
                    <a:pt x="38481" y="50165"/>
                    <a:pt x="50673" y="78613"/>
                  </a:cubicBezTo>
                  <a:cubicBezTo>
                    <a:pt x="33655" y="86868"/>
                    <a:pt x="17018" y="95377"/>
                    <a:pt x="0" y="103251"/>
                  </a:cubicBezTo>
                  <a:cubicBezTo>
                    <a:pt x="889" y="68834"/>
                    <a:pt x="381" y="34290"/>
                    <a:pt x="2413" y="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1" name="任意多边形: 形状 43"/>
            <p:cNvSpPr/>
            <p:nvPr/>
          </p:nvSpPr>
          <p:spPr>
            <a:xfrm>
              <a:off x="3304" y="7018"/>
              <a:ext cx="91" cy="131"/>
            </a:xfrm>
            <a:custGeom>
              <a:avLst/>
              <a:gdLst>
                <a:gd name="connsiteX0" fmla="*/ 0 w 111125"/>
                <a:gd name="connsiteY0" fmla="*/ 142748 h 160562"/>
                <a:gd name="connsiteX1" fmla="*/ 66167 w 111125"/>
                <a:gd name="connsiteY1" fmla="*/ 0 h 160562"/>
                <a:gd name="connsiteX2" fmla="*/ 111125 w 111125"/>
                <a:gd name="connsiteY2" fmla="*/ 152781 h 160562"/>
                <a:gd name="connsiteX3" fmla="*/ 0 w 111125"/>
                <a:gd name="connsiteY3" fmla="*/ 142748 h 16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125" h="160562">
                  <a:moveTo>
                    <a:pt x="0" y="142748"/>
                  </a:moveTo>
                  <a:cubicBezTo>
                    <a:pt x="17653" y="93218"/>
                    <a:pt x="41529" y="46355"/>
                    <a:pt x="66167" y="0"/>
                  </a:cubicBezTo>
                  <a:cubicBezTo>
                    <a:pt x="81534" y="50800"/>
                    <a:pt x="94996" y="102235"/>
                    <a:pt x="111125" y="152781"/>
                  </a:cubicBezTo>
                  <a:cubicBezTo>
                    <a:pt x="73660" y="164338"/>
                    <a:pt x="33782" y="164592"/>
                    <a:pt x="0" y="142748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2" name="任意多边形: 形状 44"/>
            <p:cNvSpPr/>
            <p:nvPr/>
          </p:nvSpPr>
          <p:spPr>
            <a:xfrm>
              <a:off x="3869" y="7020"/>
              <a:ext cx="30" cy="21"/>
            </a:xfrm>
            <a:custGeom>
              <a:avLst/>
              <a:gdLst>
                <a:gd name="connsiteX0" fmla="*/ 3031 w 36431"/>
                <a:gd name="connsiteY0" fmla="*/ 25518 h 25518"/>
                <a:gd name="connsiteX1" fmla="*/ 36431 w 36431"/>
                <a:gd name="connsiteY1" fmla="*/ 5579 h 25518"/>
                <a:gd name="connsiteX2" fmla="*/ 36050 w 36431"/>
                <a:gd name="connsiteY2" fmla="*/ 13834 h 25518"/>
                <a:gd name="connsiteX3" fmla="*/ 3031 w 36431"/>
                <a:gd name="connsiteY3" fmla="*/ 25518 h 25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31" h="25518">
                  <a:moveTo>
                    <a:pt x="3031" y="25518"/>
                  </a:moveTo>
                  <a:cubicBezTo>
                    <a:pt x="-9923" y="4055"/>
                    <a:pt x="21954" y="-7629"/>
                    <a:pt x="36431" y="5579"/>
                  </a:cubicBezTo>
                  <a:lnTo>
                    <a:pt x="36050" y="13834"/>
                  </a:lnTo>
                  <a:cubicBezTo>
                    <a:pt x="27796" y="16755"/>
                    <a:pt x="11286" y="22597"/>
                    <a:pt x="3031" y="25518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3" name="任意多边形: 形状 45"/>
            <p:cNvSpPr/>
            <p:nvPr/>
          </p:nvSpPr>
          <p:spPr>
            <a:xfrm>
              <a:off x="2611" y="7027"/>
              <a:ext cx="29" cy="35"/>
            </a:xfrm>
            <a:custGeom>
              <a:avLst/>
              <a:gdLst>
                <a:gd name="connsiteX0" fmla="*/ 16424 w 35953"/>
                <a:gd name="connsiteY0" fmla="*/ 43053 h 43110"/>
                <a:gd name="connsiteX1" fmla="*/ 16678 w 35953"/>
                <a:gd name="connsiteY1" fmla="*/ 0 h 43110"/>
                <a:gd name="connsiteX2" fmla="*/ 16424 w 35953"/>
                <a:gd name="connsiteY2" fmla="*/ 43053 h 43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953" h="43110">
                  <a:moveTo>
                    <a:pt x="16424" y="43053"/>
                  </a:moveTo>
                  <a:cubicBezTo>
                    <a:pt x="-3642" y="34925"/>
                    <a:pt x="-7325" y="5461"/>
                    <a:pt x="16678" y="0"/>
                  </a:cubicBezTo>
                  <a:cubicBezTo>
                    <a:pt x="39157" y="5080"/>
                    <a:pt x="45507" y="44831"/>
                    <a:pt x="16424" y="43053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4" name="任意多边形: 形状 46"/>
            <p:cNvSpPr/>
            <p:nvPr/>
          </p:nvSpPr>
          <p:spPr>
            <a:xfrm>
              <a:off x="1603" y="7051"/>
              <a:ext cx="130" cy="67"/>
            </a:xfrm>
            <a:custGeom>
              <a:avLst/>
              <a:gdLst>
                <a:gd name="connsiteX0" fmla="*/ 52832 w 159258"/>
                <a:gd name="connsiteY0" fmla="*/ 10033 h 82168"/>
                <a:gd name="connsiteX1" fmla="*/ 110363 w 159258"/>
                <a:gd name="connsiteY1" fmla="*/ 0 h 82168"/>
                <a:gd name="connsiteX2" fmla="*/ 159258 w 159258"/>
                <a:gd name="connsiteY2" fmla="*/ 77597 h 82168"/>
                <a:gd name="connsiteX3" fmla="*/ 9017 w 159258"/>
                <a:gd name="connsiteY3" fmla="*/ 73152 h 82168"/>
                <a:gd name="connsiteX4" fmla="*/ 0 w 159258"/>
                <a:gd name="connsiteY4" fmla="*/ 57150 h 82168"/>
                <a:gd name="connsiteX5" fmla="*/ 52832 w 159258"/>
                <a:gd name="connsiteY5" fmla="*/ 10033 h 8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258" h="82168">
                  <a:moveTo>
                    <a:pt x="52832" y="10033"/>
                  </a:moveTo>
                  <a:cubicBezTo>
                    <a:pt x="71882" y="5969"/>
                    <a:pt x="91059" y="3048"/>
                    <a:pt x="110363" y="0"/>
                  </a:cubicBezTo>
                  <a:cubicBezTo>
                    <a:pt x="115189" y="32131"/>
                    <a:pt x="132842" y="58801"/>
                    <a:pt x="159258" y="77597"/>
                  </a:cubicBezTo>
                  <a:cubicBezTo>
                    <a:pt x="109474" y="86614"/>
                    <a:pt x="58547" y="80772"/>
                    <a:pt x="9017" y="73152"/>
                  </a:cubicBezTo>
                  <a:cubicBezTo>
                    <a:pt x="6858" y="69088"/>
                    <a:pt x="2286" y="61214"/>
                    <a:pt x="0" y="57150"/>
                  </a:cubicBezTo>
                  <a:cubicBezTo>
                    <a:pt x="16510" y="40513"/>
                    <a:pt x="30734" y="19685"/>
                    <a:pt x="52832" y="10033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5" name="任意多边形: 形状 47"/>
            <p:cNvSpPr/>
            <p:nvPr/>
          </p:nvSpPr>
          <p:spPr>
            <a:xfrm>
              <a:off x="2644" y="7059"/>
              <a:ext cx="124" cy="187"/>
            </a:xfrm>
            <a:custGeom>
              <a:avLst/>
              <a:gdLst>
                <a:gd name="connsiteX0" fmla="*/ 23749 w 151383"/>
                <a:gd name="connsiteY0" fmla="*/ 0 h 229361"/>
                <a:gd name="connsiteX1" fmla="*/ 150241 w 151383"/>
                <a:gd name="connsiteY1" fmla="*/ 38735 h 229361"/>
                <a:gd name="connsiteX2" fmla="*/ 151384 w 151383"/>
                <a:gd name="connsiteY2" fmla="*/ 59182 h 229361"/>
                <a:gd name="connsiteX3" fmla="*/ 149479 w 151383"/>
                <a:gd name="connsiteY3" fmla="*/ 103759 h 229361"/>
                <a:gd name="connsiteX4" fmla="*/ 114681 w 151383"/>
                <a:gd name="connsiteY4" fmla="*/ 130429 h 229361"/>
                <a:gd name="connsiteX5" fmla="*/ 109347 w 151383"/>
                <a:gd name="connsiteY5" fmla="*/ 229362 h 229361"/>
                <a:gd name="connsiteX6" fmla="*/ 0 w 151383"/>
                <a:gd name="connsiteY6" fmla="*/ 63881 h 229361"/>
                <a:gd name="connsiteX7" fmla="*/ 32258 w 151383"/>
                <a:gd name="connsiteY7" fmla="*/ 24765 h 229361"/>
                <a:gd name="connsiteX8" fmla="*/ 23749 w 151383"/>
                <a:gd name="connsiteY8" fmla="*/ 0 h 22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383" h="229361">
                  <a:moveTo>
                    <a:pt x="23749" y="0"/>
                  </a:moveTo>
                  <a:cubicBezTo>
                    <a:pt x="63119" y="20828"/>
                    <a:pt x="107442" y="27813"/>
                    <a:pt x="150241" y="38735"/>
                  </a:cubicBezTo>
                  <a:cubicBezTo>
                    <a:pt x="150495" y="43815"/>
                    <a:pt x="151003" y="54102"/>
                    <a:pt x="151384" y="59182"/>
                  </a:cubicBezTo>
                  <a:cubicBezTo>
                    <a:pt x="151257" y="74041"/>
                    <a:pt x="150368" y="88900"/>
                    <a:pt x="149479" y="103759"/>
                  </a:cubicBezTo>
                  <a:cubicBezTo>
                    <a:pt x="137795" y="112522"/>
                    <a:pt x="126238" y="121412"/>
                    <a:pt x="114681" y="130429"/>
                  </a:cubicBezTo>
                  <a:cubicBezTo>
                    <a:pt x="121920" y="163449"/>
                    <a:pt x="121920" y="197612"/>
                    <a:pt x="109347" y="229362"/>
                  </a:cubicBezTo>
                  <a:cubicBezTo>
                    <a:pt x="85471" y="166497"/>
                    <a:pt x="39370" y="116967"/>
                    <a:pt x="0" y="63881"/>
                  </a:cubicBezTo>
                  <a:cubicBezTo>
                    <a:pt x="10668" y="50800"/>
                    <a:pt x="21463" y="37719"/>
                    <a:pt x="32258" y="24765"/>
                  </a:cubicBezTo>
                  <a:cubicBezTo>
                    <a:pt x="29464" y="16383"/>
                    <a:pt x="26670" y="8128"/>
                    <a:pt x="23749" y="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6" name="任意多边形: 形状 48"/>
            <p:cNvSpPr/>
            <p:nvPr/>
          </p:nvSpPr>
          <p:spPr>
            <a:xfrm>
              <a:off x="1610" y="7067"/>
              <a:ext cx="888" cy="298"/>
            </a:xfrm>
            <a:custGeom>
              <a:avLst/>
              <a:gdLst>
                <a:gd name="connsiteX0" fmla="*/ 150241 w 1086738"/>
                <a:gd name="connsiteY0" fmla="*/ 57912 h 363982"/>
                <a:gd name="connsiteX1" fmla="*/ 312928 w 1086738"/>
                <a:gd name="connsiteY1" fmla="*/ 0 h 363982"/>
                <a:gd name="connsiteX2" fmla="*/ 438785 w 1086738"/>
                <a:gd name="connsiteY2" fmla="*/ 51181 h 363982"/>
                <a:gd name="connsiteX3" fmla="*/ 447802 w 1086738"/>
                <a:gd name="connsiteY3" fmla="*/ 133731 h 363982"/>
                <a:gd name="connsiteX4" fmla="*/ 527812 w 1086738"/>
                <a:gd name="connsiteY4" fmla="*/ 107696 h 363982"/>
                <a:gd name="connsiteX5" fmla="*/ 603123 w 1086738"/>
                <a:gd name="connsiteY5" fmla="*/ 135001 h 363982"/>
                <a:gd name="connsiteX6" fmla="*/ 704977 w 1086738"/>
                <a:gd name="connsiteY6" fmla="*/ 77343 h 363982"/>
                <a:gd name="connsiteX7" fmla="*/ 778764 w 1086738"/>
                <a:gd name="connsiteY7" fmla="*/ 137541 h 363982"/>
                <a:gd name="connsiteX8" fmla="*/ 860171 w 1086738"/>
                <a:gd name="connsiteY8" fmla="*/ 149606 h 363982"/>
                <a:gd name="connsiteX9" fmla="*/ 918591 w 1086738"/>
                <a:gd name="connsiteY9" fmla="*/ 258191 h 363982"/>
                <a:gd name="connsiteX10" fmla="*/ 946531 w 1086738"/>
                <a:gd name="connsiteY10" fmla="*/ 267970 h 363982"/>
                <a:gd name="connsiteX11" fmla="*/ 994791 w 1086738"/>
                <a:gd name="connsiteY11" fmla="*/ 182245 h 363982"/>
                <a:gd name="connsiteX12" fmla="*/ 1046607 w 1086738"/>
                <a:gd name="connsiteY12" fmla="*/ 173228 h 363982"/>
                <a:gd name="connsiteX13" fmla="*/ 1086739 w 1086738"/>
                <a:gd name="connsiteY13" fmla="*/ 204216 h 363982"/>
                <a:gd name="connsiteX14" fmla="*/ 863981 w 1086738"/>
                <a:gd name="connsiteY14" fmla="*/ 363982 h 363982"/>
                <a:gd name="connsiteX15" fmla="*/ 884936 w 1086738"/>
                <a:gd name="connsiteY15" fmla="*/ 274193 h 363982"/>
                <a:gd name="connsiteX16" fmla="*/ 858012 w 1086738"/>
                <a:gd name="connsiteY16" fmla="*/ 166243 h 363982"/>
                <a:gd name="connsiteX17" fmla="*/ 656590 w 1086738"/>
                <a:gd name="connsiteY17" fmla="*/ 212471 h 363982"/>
                <a:gd name="connsiteX18" fmla="*/ 468249 w 1086738"/>
                <a:gd name="connsiteY18" fmla="*/ 171450 h 363982"/>
                <a:gd name="connsiteX19" fmla="*/ 341249 w 1086738"/>
                <a:gd name="connsiteY19" fmla="*/ 85344 h 363982"/>
                <a:gd name="connsiteX20" fmla="*/ 222885 w 1086738"/>
                <a:gd name="connsiteY20" fmla="*/ 66040 h 363982"/>
                <a:gd name="connsiteX21" fmla="*/ 249174 w 1086738"/>
                <a:gd name="connsiteY21" fmla="*/ 186817 h 363982"/>
                <a:gd name="connsiteX22" fmla="*/ 210439 w 1086738"/>
                <a:gd name="connsiteY22" fmla="*/ 218567 h 363982"/>
                <a:gd name="connsiteX23" fmla="*/ 121920 w 1086738"/>
                <a:gd name="connsiteY23" fmla="*/ 147320 h 363982"/>
                <a:gd name="connsiteX24" fmla="*/ 33528 w 1086738"/>
                <a:gd name="connsiteY24" fmla="*/ 159512 h 363982"/>
                <a:gd name="connsiteX25" fmla="*/ 0 w 1086738"/>
                <a:gd name="connsiteY25" fmla="*/ 53467 h 363982"/>
                <a:gd name="connsiteX26" fmla="*/ 150241 w 1086738"/>
                <a:gd name="connsiteY26" fmla="*/ 57912 h 36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6738" h="363982">
                  <a:moveTo>
                    <a:pt x="150241" y="57912"/>
                  </a:moveTo>
                  <a:cubicBezTo>
                    <a:pt x="204597" y="39116"/>
                    <a:pt x="255905" y="10287"/>
                    <a:pt x="312928" y="0"/>
                  </a:cubicBezTo>
                  <a:cubicBezTo>
                    <a:pt x="356235" y="12954"/>
                    <a:pt x="396494" y="34925"/>
                    <a:pt x="438785" y="51181"/>
                  </a:cubicBezTo>
                  <a:cubicBezTo>
                    <a:pt x="472440" y="64135"/>
                    <a:pt x="446405" y="107569"/>
                    <a:pt x="447802" y="133731"/>
                  </a:cubicBezTo>
                  <a:cubicBezTo>
                    <a:pt x="474472" y="125222"/>
                    <a:pt x="501142" y="116459"/>
                    <a:pt x="527812" y="107696"/>
                  </a:cubicBezTo>
                  <a:cubicBezTo>
                    <a:pt x="552323" y="118110"/>
                    <a:pt x="576580" y="130429"/>
                    <a:pt x="603123" y="135001"/>
                  </a:cubicBezTo>
                  <a:cubicBezTo>
                    <a:pt x="640842" y="122936"/>
                    <a:pt x="667004" y="87503"/>
                    <a:pt x="704977" y="77343"/>
                  </a:cubicBezTo>
                  <a:cubicBezTo>
                    <a:pt x="731647" y="94869"/>
                    <a:pt x="750824" y="122047"/>
                    <a:pt x="778764" y="137541"/>
                  </a:cubicBezTo>
                  <a:cubicBezTo>
                    <a:pt x="805561" y="143637"/>
                    <a:pt x="833628" y="141605"/>
                    <a:pt x="860171" y="149606"/>
                  </a:cubicBezTo>
                  <a:cubicBezTo>
                    <a:pt x="888619" y="180086"/>
                    <a:pt x="901065" y="221234"/>
                    <a:pt x="918591" y="258191"/>
                  </a:cubicBezTo>
                  <a:cubicBezTo>
                    <a:pt x="925576" y="260604"/>
                    <a:pt x="939546" y="265430"/>
                    <a:pt x="946531" y="267970"/>
                  </a:cubicBezTo>
                  <a:cubicBezTo>
                    <a:pt x="962533" y="239268"/>
                    <a:pt x="978535" y="210820"/>
                    <a:pt x="994791" y="182245"/>
                  </a:cubicBezTo>
                  <a:cubicBezTo>
                    <a:pt x="1012063" y="179324"/>
                    <a:pt x="1029335" y="176276"/>
                    <a:pt x="1046607" y="173228"/>
                  </a:cubicBezTo>
                  <a:cubicBezTo>
                    <a:pt x="1059561" y="184150"/>
                    <a:pt x="1073150" y="194183"/>
                    <a:pt x="1086739" y="204216"/>
                  </a:cubicBezTo>
                  <a:cubicBezTo>
                    <a:pt x="1046861" y="291973"/>
                    <a:pt x="959612" y="353695"/>
                    <a:pt x="863981" y="363982"/>
                  </a:cubicBezTo>
                  <a:cubicBezTo>
                    <a:pt x="870712" y="334010"/>
                    <a:pt x="878459" y="304165"/>
                    <a:pt x="884936" y="274193"/>
                  </a:cubicBezTo>
                  <a:cubicBezTo>
                    <a:pt x="882904" y="236728"/>
                    <a:pt x="870966" y="201041"/>
                    <a:pt x="858012" y="166243"/>
                  </a:cubicBezTo>
                  <a:cubicBezTo>
                    <a:pt x="792226" y="185928"/>
                    <a:pt x="727837" y="227711"/>
                    <a:pt x="656590" y="212471"/>
                  </a:cubicBezTo>
                  <a:cubicBezTo>
                    <a:pt x="593598" y="199898"/>
                    <a:pt x="530733" y="186690"/>
                    <a:pt x="468249" y="171450"/>
                  </a:cubicBezTo>
                  <a:cubicBezTo>
                    <a:pt x="416306" y="158750"/>
                    <a:pt x="388620" y="106426"/>
                    <a:pt x="341249" y="85344"/>
                  </a:cubicBezTo>
                  <a:cubicBezTo>
                    <a:pt x="303276" y="71628"/>
                    <a:pt x="262509" y="69977"/>
                    <a:pt x="222885" y="66040"/>
                  </a:cubicBezTo>
                  <a:cubicBezTo>
                    <a:pt x="227965" y="106934"/>
                    <a:pt x="236728" y="147447"/>
                    <a:pt x="249174" y="186817"/>
                  </a:cubicBezTo>
                  <a:cubicBezTo>
                    <a:pt x="236220" y="197358"/>
                    <a:pt x="223393" y="208026"/>
                    <a:pt x="210439" y="218567"/>
                  </a:cubicBezTo>
                  <a:cubicBezTo>
                    <a:pt x="174244" y="204343"/>
                    <a:pt x="147828" y="175260"/>
                    <a:pt x="121920" y="147320"/>
                  </a:cubicBezTo>
                  <a:cubicBezTo>
                    <a:pt x="92964" y="154432"/>
                    <a:pt x="63373" y="158750"/>
                    <a:pt x="33528" y="159512"/>
                  </a:cubicBezTo>
                  <a:cubicBezTo>
                    <a:pt x="25781" y="123190"/>
                    <a:pt x="16002" y="87122"/>
                    <a:pt x="0" y="53467"/>
                  </a:cubicBezTo>
                  <a:cubicBezTo>
                    <a:pt x="49530" y="61087"/>
                    <a:pt x="100457" y="66929"/>
                    <a:pt x="150241" y="57912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7" name="任意多边形: 形状 49"/>
            <p:cNvSpPr/>
            <p:nvPr/>
          </p:nvSpPr>
          <p:spPr>
            <a:xfrm>
              <a:off x="2733" y="7087"/>
              <a:ext cx="186" cy="242"/>
            </a:xfrm>
            <a:custGeom>
              <a:avLst/>
              <a:gdLst>
                <a:gd name="connsiteX0" fmla="*/ 176911 w 227583"/>
                <a:gd name="connsiteY0" fmla="*/ 24638 h 295529"/>
                <a:gd name="connsiteX1" fmla="*/ 227584 w 227583"/>
                <a:gd name="connsiteY1" fmla="*/ 0 h 295529"/>
                <a:gd name="connsiteX2" fmla="*/ 189992 w 227583"/>
                <a:gd name="connsiteY2" fmla="*/ 43942 h 295529"/>
                <a:gd name="connsiteX3" fmla="*/ 131826 w 227583"/>
                <a:gd name="connsiteY3" fmla="*/ 63119 h 295529"/>
                <a:gd name="connsiteX4" fmla="*/ 76835 w 227583"/>
                <a:gd name="connsiteY4" fmla="*/ 71628 h 295529"/>
                <a:gd name="connsiteX5" fmla="*/ 109347 w 227583"/>
                <a:gd name="connsiteY5" fmla="*/ 89154 h 295529"/>
                <a:gd name="connsiteX6" fmla="*/ 88646 w 227583"/>
                <a:gd name="connsiteY6" fmla="*/ 130683 h 295529"/>
                <a:gd name="connsiteX7" fmla="*/ 162687 w 227583"/>
                <a:gd name="connsiteY7" fmla="*/ 157480 h 295529"/>
                <a:gd name="connsiteX8" fmla="*/ 63881 w 227583"/>
                <a:gd name="connsiteY8" fmla="*/ 152019 h 295529"/>
                <a:gd name="connsiteX9" fmla="*/ 15240 w 227583"/>
                <a:gd name="connsiteY9" fmla="*/ 295529 h 295529"/>
                <a:gd name="connsiteX10" fmla="*/ 0 w 227583"/>
                <a:gd name="connsiteY10" fmla="*/ 195580 h 295529"/>
                <a:gd name="connsiteX11" fmla="*/ 5334 w 227583"/>
                <a:gd name="connsiteY11" fmla="*/ 96647 h 295529"/>
                <a:gd name="connsiteX12" fmla="*/ 40132 w 227583"/>
                <a:gd name="connsiteY12" fmla="*/ 69977 h 295529"/>
                <a:gd name="connsiteX13" fmla="*/ 42037 w 227583"/>
                <a:gd name="connsiteY13" fmla="*/ 25400 h 295529"/>
                <a:gd name="connsiteX14" fmla="*/ 95631 w 227583"/>
                <a:gd name="connsiteY14" fmla="*/ 52578 h 295529"/>
                <a:gd name="connsiteX15" fmla="*/ 176911 w 227583"/>
                <a:gd name="connsiteY15" fmla="*/ 24638 h 29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7583" h="295529">
                  <a:moveTo>
                    <a:pt x="176911" y="24638"/>
                  </a:moveTo>
                  <a:cubicBezTo>
                    <a:pt x="193929" y="16764"/>
                    <a:pt x="210566" y="8255"/>
                    <a:pt x="227584" y="0"/>
                  </a:cubicBezTo>
                  <a:cubicBezTo>
                    <a:pt x="215646" y="15113"/>
                    <a:pt x="205486" y="32258"/>
                    <a:pt x="189992" y="43942"/>
                  </a:cubicBezTo>
                  <a:cubicBezTo>
                    <a:pt x="171450" y="52832"/>
                    <a:pt x="151765" y="58801"/>
                    <a:pt x="131826" y="63119"/>
                  </a:cubicBezTo>
                  <a:cubicBezTo>
                    <a:pt x="113411" y="66167"/>
                    <a:pt x="95123" y="68834"/>
                    <a:pt x="76835" y="71628"/>
                  </a:cubicBezTo>
                  <a:cubicBezTo>
                    <a:pt x="87630" y="77470"/>
                    <a:pt x="98425" y="83312"/>
                    <a:pt x="109347" y="89154"/>
                  </a:cubicBezTo>
                  <a:cubicBezTo>
                    <a:pt x="102362" y="102870"/>
                    <a:pt x="95377" y="116713"/>
                    <a:pt x="88646" y="130683"/>
                  </a:cubicBezTo>
                  <a:cubicBezTo>
                    <a:pt x="113284" y="139827"/>
                    <a:pt x="137668" y="149225"/>
                    <a:pt x="162687" y="157480"/>
                  </a:cubicBezTo>
                  <a:cubicBezTo>
                    <a:pt x="130683" y="178435"/>
                    <a:pt x="95758" y="164592"/>
                    <a:pt x="63881" y="152019"/>
                  </a:cubicBezTo>
                  <a:cubicBezTo>
                    <a:pt x="56642" y="202184"/>
                    <a:pt x="53721" y="257556"/>
                    <a:pt x="15240" y="295529"/>
                  </a:cubicBezTo>
                  <a:cubicBezTo>
                    <a:pt x="8001" y="262636"/>
                    <a:pt x="635" y="229489"/>
                    <a:pt x="0" y="195580"/>
                  </a:cubicBezTo>
                  <a:cubicBezTo>
                    <a:pt x="12573" y="163830"/>
                    <a:pt x="12573" y="129667"/>
                    <a:pt x="5334" y="96647"/>
                  </a:cubicBezTo>
                  <a:cubicBezTo>
                    <a:pt x="16891" y="87630"/>
                    <a:pt x="28448" y="78740"/>
                    <a:pt x="40132" y="69977"/>
                  </a:cubicBezTo>
                  <a:cubicBezTo>
                    <a:pt x="41021" y="55118"/>
                    <a:pt x="41910" y="40259"/>
                    <a:pt x="42037" y="25400"/>
                  </a:cubicBezTo>
                  <a:cubicBezTo>
                    <a:pt x="59944" y="34163"/>
                    <a:pt x="77851" y="43434"/>
                    <a:pt x="95631" y="52578"/>
                  </a:cubicBezTo>
                  <a:cubicBezTo>
                    <a:pt x="123063" y="44323"/>
                    <a:pt x="150749" y="36449"/>
                    <a:pt x="176911" y="24638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8" name="任意多边形: 形状 50"/>
            <p:cNvSpPr/>
            <p:nvPr/>
          </p:nvSpPr>
          <p:spPr>
            <a:xfrm>
              <a:off x="1583" y="7092"/>
              <a:ext cx="1112" cy="661"/>
            </a:xfrm>
            <a:custGeom>
              <a:avLst/>
              <a:gdLst>
                <a:gd name="connsiteX0" fmla="*/ 501 w 1360925"/>
                <a:gd name="connsiteY0" fmla="*/ 29718 h 808482"/>
                <a:gd name="connsiteX1" fmla="*/ 23743 w 1360925"/>
                <a:gd name="connsiteY1" fmla="*/ 6731 h 808482"/>
                <a:gd name="connsiteX2" fmla="*/ 32760 w 1360925"/>
                <a:gd name="connsiteY2" fmla="*/ 22733 h 808482"/>
                <a:gd name="connsiteX3" fmla="*/ 66287 w 1360925"/>
                <a:gd name="connsiteY3" fmla="*/ 128778 h 808482"/>
                <a:gd name="connsiteX4" fmla="*/ 154679 w 1360925"/>
                <a:gd name="connsiteY4" fmla="*/ 116586 h 808482"/>
                <a:gd name="connsiteX5" fmla="*/ 243199 w 1360925"/>
                <a:gd name="connsiteY5" fmla="*/ 187833 h 808482"/>
                <a:gd name="connsiteX6" fmla="*/ 427603 w 1360925"/>
                <a:gd name="connsiteY6" fmla="*/ 214757 h 808482"/>
                <a:gd name="connsiteX7" fmla="*/ 671824 w 1360925"/>
                <a:gd name="connsiteY7" fmla="*/ 227838 h 808482"/>
                <a:gd name="connsiteX8" fmla="*/ 798062 w 1360925"/>
                <a:gd name="connsiteY8" fmla="*/ 279527 h 808482"/>
                <a:gd name="connsiteX9" fmla="*/ 856482 w 1360925"/>
                <a:gd name="connsiteY9" fmla="*/ 221869 h 808482"/>
                <a:gd name="connsiteX10" fmla="*/ 917696 w 1360925"/>
                <a:gd name="connsiteY10" fmla="*/ 243459 h 808482"/>
                <a:gd name="connsiteX11" fmla="*/ 896741 w 1360925"/>
                <a:gd name="connsiteY11" fmla="*/ 333248 h 808482"/>
                <a:gd name="connsiteX12" fmla="*/ 1119499 w 1360925"/>
                <a:gd name="connsiteY12" fmla="*/ 173482 h 808482"/>
                <a:gd name="connsiteX13" fmla="*/ 1235196 w 1360925"/>
                <a:gd name="connsiteY13" fmla="*/ 126238 h 808482"/>
                <a:gd name="connsiteX14" fmla="*/ 1171950 w 1360925"/>
                <a:gd name="connsiteY14" fmla="*/ 80010 h 808482"/>
                <a:gd name="connsiteX15" fmla="*/ 1123690 w 1360925"/>
                <a:gd name="connsiteY15" fmla="*/ 85979 h 808482"/>
                <a:gd name="connsiteX16" fmla="*/ 1090543 w 1360925"/>
                <a:gd name="connsiteY16" fmla="*/ 28067 h 808482"/>
                <a:gd name="connsiteX17" fmla="*/ 1246880 w 1360925"/>
                <a:gd name="connsiteY17" fmla="*/ 40640 h 808482"/>
                <a:gd name="connsiteX18" fmla="*/ 1159377 w 1360925"/>
                <a:gd name="connsiteY18" fmla="*/ 381 h 808482"/>
                <a:gd name="connsiteX19" fmla="*/ 1238371 w 1360925"/>
                <a:gd name="connsiteY19" fmla="*/ 0 h 808482"/>
                <a:gd name="connsiteX20" fmla="*/ 1301744 w 1360925"/>
                <a:gd name="connsiteY20" fmla="*/ 100711 h 808482"/>
                <a:gd name="connsiteX21" fmla="*/ 1294632 w 1360925"/>
                <a:gd name="connsiteY21" fmla="*/ 265938 h 808482"/>
                <a:gd name="connsiteX22" fmla="*/ 1294250 w 1360925"/>
                <a:gd name="connsiteY22" fmla="*/ 305689 h 808482"/>
                <a:gd name="connsiteX23" fmla="*/ 1360925 w 1360925"/>
                <a:gd name="connsiteY23" fmla="*/ 326009 h 808482"/>
                <a:gd name="connsiteX24" fmla="*/ 1192778 w 1360925"/>
                <a:gd name="connsiteY24" fmla="*/ 470916 h 808482"/>
                <a:gd name="connsiteX25" fmla="*/ 1140708 w 1360925"/>
                <a:gd name="connsiteY25" fmla="*/ 808482 h 808482"/>
                <a:gd name="connsiteX26" fmla="*/ 1129278 w 1360925"/>
                <a:gd name="connsiteY26" fmla="*/ 604647 h 808482"/>
                <a:gd name="connsiteX27" fmla="*/ 1082669 w 1360925"/>
                <a:gd name="connsiteY27" fmla="*/ 616077 h 808482"/>
                <a:gd name="connsiteX28" fmla="*/ 1064635 w 1360925"/>
                <a:gd name="connsiteY28" fmla="*/ 478790 h 808482"/>
                <a:gd name="connsiteX29" fmla="*/ 1027424 w 1360925"/>
                <a:gd name="connsiteY29" fmla="*/ 480822 h 808482"/>
                <a:gd name="connsiteX30" fmla="*/ 973194 w 1360925"/>
                <a:gd name="connsiteY30" fmla="*/ 638556 h 808482"/>
                <a:gd name="connsiteX31" fmla="*/ 908044 w 1360925"/>
                <a:gd name="connsiteY31" fmla="*/ 569976 h 808482"/>
                <a:gd name="connsiteX32" fmla="*/ 898138 w 1360925"/>
                <a:gd name="connsiteY32" fmla="*/ 563372 h 808482"/>
                <a:gd name="connsiteX33" fmla="*/ 900678 w 1360925"/>
                <a:gd name="connsiteY33" fmla="*/ 475869 h 808482"/>
                <a:gd name="connsiteX34" fmla="*/ 804793 w 1360925"/>
                <a:gd name="connsiteY34" fmla="*/ 488061 h 808482"/>
                <a:gd name="connsiteX35" fmla="*/ 472815 w 1360925"/>
                <a:gd name="connsiteY35" fmla="*/ 462534 h 808482"/>
                <a:gd name="connsiteX36" fmla="*/ 291204 w 1360925"/>
                <a:gd name="connsiteY36" fmla="*/ 456819 h 808482"/>
                <a:gd name="connsiteX37" fmla="*/ 304540 w 1360925"/>
                <a:gd name="connsiteY37" fmla="*/ 396367 h 808482"/>
                <a:gd name="connsiteX38" fmla="*/ 254756 w 1360925"/>
                <a:gd name="connsiteY38" fmla="*/ 514731 h 808482"/>
                <a:gd name="connsiteX39" fmla="*/ 262249 w 1360925"/>
                <a:gd name="connsiteY39" fmla="*/ 570484 h 808482"/>
                <a:gd name="connsiteX40" fmla="*/ 106420 w 1360925"/>
                <a:gd name="connsiteY40" fmla="*/ 535813 h 808482"/>
                <a:gd name="connsiteX41" fmla="*/ 80004 w 1360925"/>
                <a:gd name="connsiteY41" fmla="*/ 579882 h 808482"/>
                <a:gd name="connsiteX42" fmla="*/ 84829 w 1360925"/>
                <a:gd name="connsiteY42" fmla="*/ 466725 h 808482"/>
                <a:gd name="connsiteX43" fmla="*/ 125724 w 1360925"/>
                <a:gd name="connsiteY43" fmla="*/ 486918 h 808482"/>
                <a:gd name="connsiteX44" fmla="*/ 119501 w 1360925"/>
                <a:gd name="connsiteY44" fmla="*/ 360807 h 808482"/>
                <a:gd name="connsiteX45" fmla="*/ 8884 w 1360925"/>
                <a:gd name="connsiteY45" fmla="*/ 112903 h 808482"/>
                <a:gd name="connsiteX46" fmla="*/ 501 w 1360925"/>
                <a:gd name="connsiteY46" fmla="*/ 29718 h 80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360925" h="808482">
                  <a:moveTo>
                    <a:pt x="501" y="29718"/>
                  </a:moveTo>
                  <a:cubicBezTo>
                    <a:pt x="8376" y="22225"/>
                    <a:pt x="16123" y="14478"/>
                    <a:pt x="23743" y="6731"/>
                  </a:cubicBezTo>
                  <a:cubicBezTo>
                    <a:pt x="26029" y="10795"/>
                    <a:pt x="30601" y="18669"/>
                    <a:pt x="32760" y="22733"/>
                  </a:cubicBezTo>
                  <a:cubicBezTo>
                    <a:pt x="48762" y="56388"/>
                    <a:pt x="58540" y="92456"/>
                    <a:pt x="66287" y="128778"/>
                  </a:cubicBezTo>
                  <a:cubicBezTo>
                    <a:pt x="96132" y="128016"/>
                    <a:pt x="125724" y="123698"/>
                    <a:pt x="154679" y="116586"/>
                  </a:cubicBezTo>
                  <a:cubicBezTo>
                    <a:pt x="180588" y="144526"/>
                    <a:pt x="207004" y="173609"/>
                    <a:pt x="243199" y="187833"/>
                  </a:cubicBezTo>
                  <a:cubicBezTo>
                    <a:pt x="303650" y="202311"/>
                    <a:pt x="364991" y="218567"/>
                    <a:pt x="427603" y="214757"/>
                  </a:cubicBezTo>
                  <a:cubicBezTo>
                    <a:pt x="509010" y="209423"/>
                    <a:pt x="591941" y="209042"/>
                    <a:pt x="671824" y="227838"/>
                  </a:cubicBezTo>
                  <a:cubicBezTo>
                    <a:pt x="716655" y="238125"/>
                    <a:pt x="752596" y="272542"/>
                    <a:pt x="798062" y="279527"/>
                  </a:cubicBezTo>
                  <a:cubicBezTo>
                    <a:pt x="819906" y="262890"/>
                    <a:pt x="837685" y="241808"/>
                    <a:pt x="856482" y="221869"/>
                  </a:cubicBezTo>
                  <a:cubicBezTo>
                    <a:pt x="876929" y="228981"/>
                    <a:pt x="897249" y="236220"/>
                    <a:pt x="917696" y="243459"/>
                  </a:cubicBezTo>
                  <a:cubicBezTo>
                    <a:pt x="911219" y="273431"/>
                    <a:pt x="903472" y="303276"/>
                    <a:pt x="896741" y="333248"/>
                  </a:cubicBezTo>
                  <a:cubicBezTo>
                    <a:pt x="992372" y="322961"/>
                    <a:pt x="1079621" y="261239"/>
                    <a:pt x="1119499" y="173482"/>
                  </a:cubicBezTo>
                  <a:cubicBezTo>
                    <a:pt x="1158234" y="158115"/>
                    <a:pt x="1196969" y="142748"/>
                    <a:pt x="1235196" y="126238"/>
                  </a:cubicBezTo>
                  <a:cubicBezTo>
                    <a:pt x="1217035" y="107061"/>
                    <a:pt x="1197222" y="88900"/>
                    <a:pt x="1171950" y="80010"/>
                  </a:cubicBezTo>
                  <a:cubicBezTo>
                    <a:pt x="1155694" y="81407"/>
                    <a:pt x="1139692" y="83439"/>
                    <a:pt x="1123690" y="85979"/>
                  </a:cubicBezTo>
                  <a:cubicBezTo>
                    <a:pt x="1112133" y="66929"/>
                    <a:pt x="1100575" y="47879"/>
                    <a:pt x="1090543" y="28067"/>
                  </a:cubicBezTo>
                  <a:cubicBezTo>
                    <a:pt x="1140200" y="46990"/>
                    <a:pt x="1195064" y="61849"/>
                    <a:pt x="1246880" y="40640"/>
                  </a:cubicBezTo>
                  <a:cubicBezTo>
                    <a:pt x="1228338" y="9017"/>
                    <a:pt x="1191508" y="6731"/>
                    <a:pt x="1159377" y="381"/>
                  </a:cubicBezTo>
                  <a:cubicBezTo>
                    <a:pt x="1185666" y="2032"/>
                    <a:pt x="1211955" y="1143"/>
                    <a:pt x="1238371" y="0"/>
                  </a:cubicBezTo>
                  <a:cubicBezTo>
                    <a:pt x="1252214" y="37719"/>
                    <a:pt x="1271899" y="73279"/>
                    <a:pt x="1301744" y="100711"/>
                  </a:cubicBezTo>
                  <a:cubicBezTo>
                    <a:pt x="1293108" y="155194"/>
                    <a:pt x="1288282" y="210693"/>
                    <a:pt x="1294632" y="265938"/>
                  </a:cubicBezTo>
                  <a:cubicBezTo>
                    <a:pt x="1278375" y="280797"/>
                    <a:pt x="1278249" y="294132"/>
                    <a:pt x="1294250" y="305689"/>
                  </a:cubicBezTo>
                  <a:cubicBezTo>
                    <a:pt x="1313936" y="319278"/>
                    <a:pt x="1337304" y="324612"/>
                    <a:pt x="1360925" y="326009"/>
                  </a:cubicBezTo>
                  <a:cubicBezTo>
                    <a:pt x="1299458" y="367284"/>
                    <a:pt x="1245102" y="418846"/>
                    <a:pt x="1192778" y="470916"/>
                  </a:cubicBezTo>
                  <a:cubicBezTo>
                    <a:pt x="1144645" y="575564"/>
                    <a:pt x="1135120" y="694436"/>
                    <a:pt x="1140708" y="808482"/>
                  </a:cubicBezTo>
                  <a:cubicBezTo>
                    <a:pt x="1131564" y="740791"/>
                    <a:pt x="1102989" y="672211"/>
                    <a:pt x="1129278" y="604647"/>
                  </a:cubicBezTo>
                  <a:cubicBezTo>
                    <a:pt x="1113784" y="608457"/>
                    <a:pt x="1098163" y="612267"/>
                    <a:pt x="1082669" y="616077"/>
                  </a:cubicBezTo>
                  <a:cubicBezTo>
                    <a:pt x="1070985" y="571119"/>
                    <a:pt x="1071239" y="524510"/>
                    <a:pt x="1064635" y="478790"/>
                  </a:cubicBezTo>
                  <a:cubicBezTo>
                    <a:pt x="1052189" y="479425"/>
                    <a:pt x="1039743" y="480060"/>
                    <a:pt x="1027424" y="480822"/>
                  </a:cubicBezTo>
                  <a:cubicBezTo>
                    <a:pt x="1010533" y="533781"/>
                    <a:pt x="989324" y="585216"/>
                    <a:pt x="973194" y="638556"/>
                  </a:cubicBezTo>
                  <a:cubicBezTo>
                    <a:pt x="957700" y="610362"/>
                    <a:pt x="936619" y="585470"/>
                    <a:pt x="908044" y="569976"/>
                  </a:cubicBezTo>
                  <a:lnTo>
                    <a:pt x="898138" y="563372"/>
                  </a:lnTo>
                  <a:cubicBezTo>
                    <a:pt x="898265" y="534162"/>
                    <a:pt x="899408" y="504952"/>
                    <a:pt x="900678" y="475869"/>
                  </a:cubicBezTo>
                  <a:cubicBezTo>
                    <a:pt x="868547" y="478536"/>
                    <a:pt x="836288" y="480695"/>
                    <a:pt x="804793" y="488061"/>
                  </a:cubicBezTo>
                  <a:cubicBezTo>
                    <a:pt x="695572" y="514858"/>
                    <a:pt x="575938" y="509016"/>
                    <a:pt x="472815" y="462534"/>
                  </a:cubicBezTo>
                  <a:cubicBezTo>
                    <a:pt x="416935" y="435229"/>
                    <a:pt x="348100" y="428625"/>
                    <a:pt x="291204" y="456819"/>
                  </a:cubicBezTo>
                  <a:cubicBezTo>
                    <a:pt x="296793" y="436880"/>
                    <a:pt x="300729" y="416560"/>
                    <a:pt x="304540" y="396367"/>
                  </a:cubicBezTo>
                  <a:cubicBezTo>
                    <a:pt x="250946" y="408559"/>
                    <a:pt x="242056" y="469392"/>
                    <a:pt x="254756" y="514731"/>
                  </a:cubicBezTo>
                  <a:cubicBezTo>
                    <a:pt x="257804" y="533273"/>
                    <a:pt x="260216" y="551815"/>
                    <a:pt x="262249" y="570484"/>
                  </a:cubicBezTo>
                  <a:cubicBezTo>
                    <a:pt x="208528" y="568579"/>
                    <a:pt x="156839" y="553085"/>
                    <a:pt x="106420" y="535813"/>
                  </a:cubicBezTo>
                  <a:cubicBezTo>
                    <a:pt x="97529" y="550418"/>
                    <a:pt x="88767" y="565150"/>
                    <a:pt x="80004" y="579882"/>
                  </a:cubicBezTo>
                  <a:cubicBezTo>
                    <a:pt x="79750" y="542036"/>
                    <a:pt x="81782" y="504317"/>
                    <a:pt x="84829" y="466725"/>
                  </a:cubicBezTo>
                  <a:cubicBezTo>
                    <a:pt x="98546" y="473456"/>
                    <a:pt x="112135" y="480187"/>
                    <a:pt x="125724" y="486918"/>
                  </a:cubicBezTo>
                  <a:cubicBezTo>
                    <a:pt x="136646" y="445135"/>
                    <a:pt x="141726" y="400050"/>
                    <a:pt x="119501" y="360807"/>
                  </a:cubicBezTo>
                  <a:cubicBezTo>
                    <a:pt x="74035" y="281813"/>
                    <a:pt x="54857" y="191389"/>
                    <a:pt x="8884" y="112903"/>
                  </a:cubicBezTo>
                  <a:cubicBezTo>
                    <a:pt x="-4832" y="87376"/>
                    <a:pt x="1772" y="57404"/>
                    <a:pt x="501" y="29718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9" name="任意多边形: 形状 51"/>
            <p:cNvSpPr/>
            <p:nvPr/>
          </p:nvSpPr>
          <p:spPr>
            <a:xfrm>
              <a:off x="3179" y="7093"/>
              <a:ext cx="58" cy="99"/>
            </a:xfrm>
            <a:custGeom>
              <a:avLst/>
              <a:gdLst>
                <a:gd name="connsiteX0" fmla="*/ 0 w 71373"/>
                <a:gd name="connsiteY0" fmla="*/ 30099 h 121030"/>
                <a:gd name="connsiteX1" fmla="*/ 0 w 71373"/>
                <a:gd name="connsiteY1" fmla="*/ 0 h 121030"/>
                <a:gd name="connsiteX2" fmla="*/ 71374 w 71373"/>
                <a:gd name="connsiteY2" fmla="*/ 54229 h 121030"/>
                <a:gd name="connsiteX3" fmla="*/ 19431 w 71373"/>
                <a:gd name="connsiteY3" fmla="*/ 50800 h 121030"/>
                <a:gd name="connsiteX4" fmla="*/ 15113 w 71373"/>
                <a:gd name="connsiteY4" fmla="*/ 121031 h 121030"/>
                <a:gd name="connsiteX5" fmla="*/ 3429 w 71373"/>
                <a:gd name="connsiteY5" fmla="*/ 119761 h 121030"/>
                <a:gd name="connsiteX6" fmla="*/ 0 w 71373"/>
                <a:gd name="connsiteY6" fmla="*/ 30099 h 12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73" h="121030">
                  <a:moveTo>
                    <a:pt x="0" y="30099"/>
                  </a:moveTo>
                  <a:cubicBezTo>
                    <a:pt x="0" y="22606"/>
                    <a:pt x="0" y="7493"/>
                    <a:pt x="0" y="0"/>
                  </a:cubicBezTo>
                  <a:cubicBezTo>
                    <a:pt x="24384" y="17272"/>
                    <a:pt x="48006" y="35560"/>
                    <a:pt x="71374" y="54229"/>
                  </a:cubicBezTo>
                  <a:cubicBezTo>
                    <a:pt x="54102" y="52705"/>
                    <a:pt x="36703" y="51562"/>
                    <a:pt x="19431" y="50800"/>
                  </a:cubicBezTo>
                  <a:cubicBezTo>
                    <a:pt x="17907" y="74168"/>
                    <a:pt x="16510" y="97536"/>
                    <a:pt x="15113" y="121031"/>
                  </a:cubicBezTo>
                  <a:lnTo>
                    <a:pt x="3429" y="119761"/>
                  </a:lnTo>
                  <a:cubicBezTo>
                    <a:pt x="2032" y="89789"/>
                    <a:pt x="254" y="60071"/>
                    <a:pt x="0" y="30099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0" name="任意多边形: 形状 52"/>
            <p:cNvSpPr/>
            <p:nvPr/>
          </p:nvSpPr>
          <p:spPr>
            <a:xfrm>
              <a:off x="1557" y="7116"/>
              <a:ext cx="124" cy="350"/>
            </a:xfrm>
            <a:custGeom>
              <a:avLst/>
              <a:gdLst>
                <a:gd name="connsiteX0" fmla="*/ 0 w 152291"/>
                <a:gd name="connsiteY0" fmla="*/ 159258 h 427609"/>
                <a:gd name="connsiteX1" fmla="*/ 32131 w 152291"/>
                <a:gd name="connsiteY1" fmla="*/ 0 h 427609"/>
                <a:gd name="connsiteX2" fmla="*/ 40513 w 152291"/>
                <a:gd name="connsiteY2" fmla="*/ 83185 h 427609"/>
                <a:gd name="connsiteX3" fmla="*/ 151130 w 152291"/>
                <a:gd name="connsiteY3" fmla="*/ 331089 h 427609"/>
                <a:gd name="connsiteX4" fmla="*/ 149606 w 152291"/>
                <a:gd name="connsiteY4" fmla="*/ 427609 h 427609"/>
                <a:gd name="connsiteX5" fmla="*/ 113919 w 152291"/>
                <a:gd name="connsiteY5" fmla="*/ 392430 h 427609"/>
                <a:gd name="connsiteX6" fmla="*/ 64897 w 152291"/>
                <a:gd name="connsiteY6" fmla="*/ 237109 h 427609"/>
                <a:gd name="connsiteX7" fmla="*/ 0 w 152291"/>
                <a:gd name="connsiteY7" fmla="*/ 159258 h 427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291" h="427609">
                  <a:moveTo>
                    <a:pt x="0" y="159258"/>
                  </a:moveTo>
                  <a:cubicBezTo>
                    <a:pt x="33782" y="112014"/>
                    <a:pt x="7620" y="50292"/>
                    <a:pt x="32131" y="0"/>
                  </a:cubicBezTo>
                  <a:cubicBezTo>
                    <a:pt x="33401" y="27686"/>
                    <a:pt x="26797" y="57658"/>
                    <a:pt x="40513" y="83185"/>
                  </a:cubicBezTo>
                  <a:cubicBezTo>
                    <a:pt x="86487" y="161671"/>
                    <a:pt x="105664" y="252095"/>
                    <a:pt x="151130" y="331089"/>
                  </a:cubicBezTo>
                  <a:cubicBezTo>
                    <a:pt x="153416" y="363220"/>
                    <a:pt x="152019" y="395478"/>
                    <a:pt x="149606" y="427609"/>
                  </a:cubicBezTo>
                  <a:cubicBezTo>
                    <a:pt x="136398" y="417322"/>
                    <a:pt x="119126" y="409702"/>
                    <a:pt x="113919" y="392430"/>
                  </a:cubicBezTo>
                  <a:cubicBezTo>
                    <a:pt x="93218" y="342138"/>
                    <a:pt x="82296" y="288544"/>
                    <a:pt x="64897" y="237109"/>
                  </a:cubicBezTo>
                  <a:cubicBezTo>
                    <a:pt x="54864" y="202946"/>
                    <a:pt x="28321" y="178689"/>
                    <a:pt x="0" y="159258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1" name="任意多边形: 形状 53"/>
            <p:cNvSpPr/>
            <p:nvPr/>
          </p:nvSpPr>
          <p:spPr>
            <a:xfrm>
              <a:off x="1782" y="7121"/>
              <a:ext cx="551" cy="200"/>
            </a:xfrm>
            <a:custGeom>
              <a:avLst/>
              <a:gdLst>
                <a:gd name="connsiteX0" fmla="*/ 12446 w 674497"/>
                <a:gd name="connsiteY0" fmla="*/ 0 h 244221"/>
                <a:gd name="connsiteX1" fmla="*/ 130810 w 674497"/>
                <a:gd name="connsiteY1" fmla="*/ 19304 h 244221"/>
                <a:gd name="connsiteX2" fmla="*/ 257810 w 674497"/>
                <a:gd name="connsiteY2" fmla="*/ 105410 h 244221"/>
                <a:gd name="connsiteX3" fmla="*/ 446151 w 674497"/>
                <a:gd name="connsiteY3" fmla="*/ 146431 h 244221"/>
                <a:gd name="connsiteX4" fmla="*/ 647573 w 674497"/>
                <a:gd name="connsiteY4" fmla="*/ 100203 h 244221"/>
                <a:gd name="connsiteX5" fmla="*/ 674497 w 674497"/>
                <a:gd name="connsiteY5" fmla="*/ 208153 h 244221"/>
                <a:gd name="connsiteX6" fmla="*/ 613283 w 674497"/>
                <a:gd name="connsiteY6" fmla="*/ 186563 h 244221"/>
                <a:gd name="connsiteX7" fmla="*/ 554863 w 674497"/>
                <a:gd name="connsiteY7" fmla="*/ 244221 h 244221"/>
                <a:gd name="connsiteX8" fmla="*/ 428625 w 674497"/>
                <a:gd name="connsiteY8" fmla="*/ 192532 h 244221"/>
                <a:gd name="connsiteX9" fmla="*/ 184404 w 674497"/>
                <a:gd name="connsiteY9" fmla="*/ 179451 h 244221"/>
                <a:gd name="connsiteX10" fmla="*/ 0 w 674497"/>
                <a:gd name="connsiteY10" fmla="*/ 152527 h 244221"/>
                <a:gd name="connsiteX11" fmla="*/ 38735 w 674497"/>
                <a:gd name="connsiteY11" fmla="*/ 120777 h 244221"/>
                <a:gd name="connsiteX12" fmla="*/ 12446 w 674497"/>
                <a:gd name="connsiteY12" fmla="*/ 0 h 24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4497" h="244221">
                  <a:moveTo>
                    <a:pt x="12446" y="0"/>
                  </a:moveTo>
                  <a:cubicBezTo>
                    <a:pt x="52070" y="3937"/>
                    <a:pt x="92837" y="5588"/>
                    <a:pt x="130810" y="19304"/>
                  </a:cubicBezTo>
                  <a:cubicBezTo>
                    <a:pt x="178181" y="40386"/>
                    <a:pt x="205867" y="92710"/>
                    <a:pt x="257810" y="105410"/>
                  </a:cubicBezTo>
                  <a:cubicBezTo>
                    <a:pt x="320294" y="120650"/>
                    <a:pt x="383159" y="133858"/>
                    <a:pt x="446151" y="146431"/>
                  </a:cubicBezTo>
                  <a:cubicBezTo>
                    <a:pt x="517398" y="161671"/>
                    <a:pt x="581787" y="119888"/>
                    <a:pt x="647573" y="100203"/>
                  </a:cubicBezTo>
                  <a:cubicBezTo>
                    <a:pt x="660527" y="135001"/>
                    <a:pt x="672465" y="170688"/>
                    <a:pt x="674497" y="208153"/>
                  </a:cubicBezTo>
                  <a:cubicBezTo>
                    <a:pt x="654050" y="200914"/>
                    <a:pt x="633730" y="193675"/>
                    <a:pt x="613283" y="186563"/>
                  </a:cubicBezTo>
                  <a:cubicBezTo>
                    <a:pt x="594487" y="206502"/>
                    <a:pt x="576707" y="227584"/>
                    <a:pt x="554863" y="244221"/>
                  </a:cubicBezTo>
                  <a:cubicBezTo>
                    <a:pt x="509397" y="237236"/>
                    <a:pt x="473456" y="202819"/>
                    <a:pt x="428625" y="192532"/>
                  </a:cubicBezTo>
                  <a:cubicBezTo>
                    <a:pt x="348742" y="173736"/>
                    <a:pt x="265811" y="174117"/>
                    <a:pt x="184404" y="179451"/>
                  </a:cubicBezTo>
                  <a:cubicBezTo>
                    <a:pt x="121793" y="183261"/>
                    <a:pt x="60452" y="167005"/>
                    <a:pt x="0" y="152527"/>
                  </a:cubicBezTo>
                  <a:cubicBezTo>
                    <a:pt x="12954" y="141986"/>
                    <a:pt x="25781" y="131318"/>
                    <a:pt x="38735" y="120777"/>
                  </a:cubicBezTo>
                  <a:cubicBezTo>
                    <a:pt x="26289" y="81407"/>
                    <a:pt x="17526" y="40894"/>
                    <a:pt x="12446" y="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2" name="任意多边形: 形状 54"/>
            <p:cNvSpPr/>
            <p:nvPr/>
          </p:nvSpPr>
          <p:spPr>
            <a:xfrm>
              <a:off x="3246" y="7134"/>
              <a:ext cx="252" cy="33"/>
            </a:xfrm>
            <a:custGeom>
              <a:avLst/>
              <a:gdLst>
                <a:gd name="connsiteX0" fmla="*/ 0 w 308610"/>
                <a:gd name="connsiteY0" fmla="*/ 8128 h 40895"/>
                <a:gd name="connsiteX1" fmla="*/ 71120 w 308610"/>
                <a:gd name="connsiteY1" fmla="*/ 0 h 40895"/>
                <a:gd name="connsiteX2" fmla="*/ 182245 w 308610"/>
                <a:gd name="connsiteY2" fmla="*/ 10033 h 40895"/>
                <a:gd name="connsiteX3" fmla="*/ 193421 w 308610"/>
                <a:gd name="connsiteY3" fmla="*/ 7747 h 40895"/>
                <a:gd name="connsiteX4" fmla="*/ 294132 w 308610"/>
                <a:gd name="connsiteY4" fmla="*/ 28321 h 40895"/>
                <a:gd name="connsiteX5" fmla="*/ 308610 w 308610"/>
                <a:gd name="connsiteY5" fmla="*/ 40894 h 40895"/>
                <a:gd name="connsiteX6" fmla="*/ 63500 w 308610"/>
                <a:gd name="connsiteY6" fmla="*/ 23495 h 40895"/>
                <a:gd name="connsiteX7" fmla="*/ 0 w 308610"/>
                <a:gd name="connsiteY7" fmla="*/ 8128 h 4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610" h="40895">
                  <a:moveTo>
                    <a:pt x="0" y="8128"/>
                  </a:moveTo>
                  <a:cubicBezTo>
                    <a:pt x="23749" y="6350"/>
                    <a:pt x="47371" y="3048"/>
                    <a:pt x="71120" y="0"/>
                  </a:cubicBezTo>
                  <a:cubicBezTo>
                    <a:pt x="104902" y="21844"/>
                    <a:pt x="144780" y="21590"/>
                    <a:pt x="182245" y="10033"/>
                  </a:cubicBezTo>
                  <a:lnTo>
                    <a:pt x="193421" y="7747"/>
                  </a:lnTo>
                  <a:cubicBezTo>
                    <a:pt x="227330" y="12700"/>
                    <a:pt x="260858" y="20193"/>
                    <a:pt x="294132" y="28321"/>
                  </a:cubicBezTo>
                  <a:cubicBezTo>
                    <a:pt x="297815" y="31496"/>
                    <a:pt x="305054" y="37719"/>
                    <a:pt x="308610" y="40894"/>
                  </a:cubicBezTo>
                  <a:cubicBezTo>
                    <a:pt x="226568" y="41021"/>
                    <a:pt x="145288" y="29210"/>
                    <a:pt x="63500" y="23495"/>
                  </a:cubicBezTo>
                  <a:cubicBezTo>
                    <a:pt x="41402" y="22606"/>
                    <a:pt x="20193" y="16510"/>
                    <a:pt x="0" y="8128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3" name="任意多边形: 形状 55"/>
            <p:cNvSpPr/>
            <p:nvPr/>
          </p:nvSpPr>
          <p:spPr>
            <a:xfrm>
              <a:off x="3191" y="7135"/>
              <a:ext cx="336" cy="70"/>
            </a:xfrm>
            <a:custGeom>
              <a:avLst/>
              <a:gdLst>
                <a:gd name="connsiteX0" fmla="*/ 4318 w 411352"/>
                <a:gd name="connsiteY0" fmla="*/ 0 h 85045"/>
                <a:gd name="connsiteX1" fmla="*/ 56261 w 411352"/>
                <a:gd name="connsiteY1" fmla="*/ 3429 h 85045"/>
                <a:gd name="connsiteX2" fmla="*/ 66548 w 411352"/>
                <a:gd name="connsiteY2" fmla="*/ 7366 h 85045"/>
                <a:gd name="connsiteX3" fmla="*/ 130048 w 411352"/>
                <a:gd name="connsiteY3" fmla="*/ 22733 h 85045"/>
                <a:gd name="connsiteX4" fmla="*/ 375158 w 411352"/>
                <a:gd name="connsiteY4" fmla="*/ 40132 h 85045"/>
                <a:gd name="connsiteX5" fmla="*/ 411353 w 411352"/>
                <a:gd name="connsiteY5" fmla="*/ 83439 h 85045"/>
                <a:gd name="connsiteX6" fmla="*/ 0 w 411352"/>
                <a:gd name="connsiteY6" fmla="*/ 70231 h 85045"/>
                <a:gd name="connsiteX7" fmla="*/ 4318 w 411352"/>
                <a:gd name="connsiteY7" fmla="*/ 0 h 8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352" h="85045">
                  <a:moveTo>
                    <a:pt x="4318" y="0"/>
                  </a:moveTo>
                  <a:cubicBezTo>
                    <a:pt x="21590" y="762"/>
                    <a:pt x="38989" y="1905"/>
                    <a:pt x="56261" y="3429"/>
                  </a:cubicBezTo>
                  <a:lnTo>
                    <a:pt x="66548" y="7366"/>
                  </a:lnTo>
                  <a:cubicBezTo>
                    <a:pt x="86741" y="15748"/>
                    <a:pt x="107950" y="21844"/>
                    <a:pt x="130048" y="22733"/>
                  </a:cubicBezTo>
                  <a:cubicBezTo>
                    <a:pt x="211836" y="28448"/>
                    <a:pt x="293116" y="40259"/>
                    <a:pt x="375158" y="40132"/>
                  </a:cubicBezTo>
                  <a:cubicBezTo>
                    <a:pt x="389128" y="52832"/>
                    <a:pt x="400431" y="68072"/>
                    <a:pt x="411353" y="83439"/>
                  </a:cubicBezTo>
                  <a:cubicBezTo>
                    <a:pt x="274066" y="88138"/>
                    <a:pt x="136779" y="82169"/>
                    <a:pt x="0" y="70231"/>
                  </a:cubicBezTo>
                  <a:cubicBezTo>
                    <a:pt x="1397" y="46736"/>
                    <a:pt x="2794" y="23368"/>
                    <a:pt x="4318" y="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4" name="任意多边形: 形状 56"/>
            <p:cNvSpPr/>
            <p:nvPr/>
          </p:nvSpPr>
          <p:spPr>
            <a:xfrm>
              <a:off x="988" y="7154"/>
              <a:ext cx="622" cy="347"/>
            </a:xfrm>
            <a:custGeom>
              <a:avLst/>
              <a:gdLst>
                <a:gd name="connsiteX0" fmla="*/ 25430 w 761140"/>
                <a:gd name="connsiteY0" fmla="*/ 74836 h 424340"/>
                <a:gd name="connsiteX1" fmla="*/ 234599 w 761140"/>
                <a:gd name="connsiteY1" fmla="*/ 2065 h 424340"/>
                <a:gd name="connsiteX2" fmla="*/ 384586 w 761140"/>
                <a:gd name="connsiteY2" fmla="*/ 9939 h 424340"/>
                <a:gd name="connsiteX3" fmla="*/ 696244 w 761140"/>
                <a:gd name="connsiteY3" fmla="*/ 113317 h 424340"/>
                <a:gd name="connsiteX4" fmla="*/ 761141 w 761140"/>
                <a:gd name="connsiteY4" fmla="*/ 191168 h 424340"/>
                <a:gd name="connsiteX5" fmla="*/ 703991 w 761140"/>
                <a:gd name="connsiteY5" fmla="*/ 308897 h 424340"/>
                <a:gd name="connsiteX6" fmla="*/ 563656 w 761140"/>
                <a:gd name="connsiteY6" fmla="*/ 198534 h 424340"/>
                <a:gd name="connsiteX7" fmla="*/ 498124 w 761140"/>
                <a:gd name="connsiteY7" fmla="*/ 280576 h 424340"/>
                <a:gd name="connsiteX8" fmla="*/ 413034 w 761140"/>
                <a:gd name="connsiteY8" fmla="*/ 323883 h 424340"/>
                <a:gd name="connsiteX9" fmla="*/ 388904 w 761140"/>
                <a:gd name="connsiteY9" fmla="*/ 421546 h 424340"/>
                <a:gd name="connsiteX10" fmla="*/ 287812 w 761140"/>
                <a:gd name="connsiteY10" fmla="*/ 365920 h 424340"/>
                <a:gd name="connsiteX11" fmla="*/ 317149 w 761140"/>
                <a:gd name="connsiteY11" fmla="*/ 283497 h 424340"/>
                <a:gd name="connsiteX12" fmla="*/ 209326 w 761140"/>
                <a:gd name="connsiteY12" fmla="*/ 196756 h 424340"/>
                <a:gd name="connsiteX13" fmla="*/ 258855 w 761140"/>
                <a:gd name="connsiteY13" fmla="*/ 118143 h 424340"/>
                <a:gd name="connsiteX14" fmla="*/ 221264 w 761140"/>
                <a:gd name="connsiteY14" fmla="*/ 103538 h 424340"/>
                <a:gd name="connsiteX15" fmla="*/ 182402 w 761140"/>
                <a:gd name="connsiteY15" fmla="*/ 167419 h 424340"/>
                <a:gd name="connsiteX16" fmla="*/ 104805 w 761140"/>
                <a:gd name="connsiteY16" fmla="*/ 221521 h 424340"/>
                <a:gd name="connsiteX17" fmla="*/ 188498 w 761140"/>
                <a:gd name="connsiteY17" fmla="*/ 276004 h 424340"/>
                <a:gd name="connsiteX18" fmla="*/ 34828 w 761140"/>
                <a:gd name="connsiteY18" fmla="*/ 424340 h 424340"/>
                <a:gd name="connsiteX19" fmla="*/ 21620 w 761140"/>
                <a:gd name="connsiteY19" fmla="*/ 244381 h 424340"/>
                <a:gd name="connsiteX20" fmla="*/ 25430 w 761140"/>
                <a:gd name="connsiteY20" fmla="*/ 74836 h 424340"/>
                <a:gd name="connsiteX21" fmla="*/ 132745 w 761140"/>
                <a:gd name="connsiteY21" fmla="*/ 29497 h 424340"/>
                <a:gd name="connsiteX22" fmla="*/ 55021 w 761140"/>
                <a:gd name="connsiteY22" fmla="*/ 110142 h 424340"/>
                <a:gd name="connsiteX23" fmla="*/ 69499 w 761140"/>
                <a:gd name="connsiteY23" fmla="*/ 139733 h 424340"/>
                <a:gd name="connsiteX24" fmla="*/ 147223 w 761140"/>
                <a:gd name="connsiteY24" fmla="*/ 118397 h 424340"/>
                <a:gd name="connsiteX25" fmla="*/ 221137 w 761140"/>
                <a:gd name="connsiteY25" fmla="*/ 52357 h 424340"/>
                <a:gd name="connsiteX26" fmla="*/ 221772 w 761140"/>
                <a:gd name="connsiteY26" fmla="*/ 21496 h 424340"/>
                <a:gd name="connsiteX27" fmla="*/ 132745 w 761140"/>
                <a:gd name="connsiteY27" fmla="*/ 29497 h 424340"/>
                <a:gd name="connsiteX28" fmla="*/ 578642 w 761140"/>
                <a:gd name="connsiteY28" fmla="*/ 120556 h 424340"/>
                <a:gd name="connsiteX29" fmla="*/ 613186 w 761140"/>
                <a:gd name="connsiteY29" fmla="*/ 223426 h 424340"/>
                <a:gd name="connsiteX30" fmla="*/ 642523 w 761140"/>
                <a:gd name="connsiteY30" fmla="*/ 131732 h 424340"/>
                <a:gd name="connsiteX31" fmla="*/ 578642 w 761140"/>
                <a:gd name="connsiteY31" fmla="*/ 120556 h 42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61140" h="424340">
                  <a:moveTo>
                    <a:pt x="25430" y="74836"/>
                  </a:moveTo>
                  <a:cubicBezTo>
                    <a:pt x="83215" y="26068"/>
                    <a:pt x="159542" y="2573"/>
                    <a:pt x="234599" y="2065"/>
                  </a:cubicBezTo>
                  <a:cubicBezTo>
                    <a:pt x="284510" y="2192"/>
                    <a:pt x="336072" y="-6190"/>
                    <a:pt x="384586" y="9939"/>
                  </a:cubicBezTo>
                  <a:cubicBezTo>
                    <a:pt x="489615" y="40038"/>
                    <a:pt x="608233" y="40673"/>
                    <a:pt x="696244" y="113317"/>
                  </a:cubicBezTo>
                  <a:cubicBezTo>
                    <a:pt x="724565" y="132748"/>
                    <a:pt x="751108" y="157005"/>
                    <a:pt x="761141" y="191168"/>
                  </a:cubicBezTo>
                  <a:cubicBezTo>
                    <a:pt x="744885" y="229903"/>
                    <a:pt x="749076" y="290990"/>
                    <a:pt x="703991" y="308897"/>
                  </a:cubicBezTo>
                  <a:cubicBezTo>
                    <a:pt x="643539" y="295435"/>
                    <a:pt x="587659" y="257081"/>
                    <a:pt x="563656" y="198534"/>
                  </a:cubicBezTo>
                  <a:cubicBezTo>
                    <a:pt x="542320" y="226220"/>
                    <a:pt x="522000" y="254922"/>
                    <a:pt x="498124" y="280576"/>
                  </a:cubicBezTo>
                  <a:cubicBezTo>
                    <a:pt x="475645" y="304325"/>
                    <a:pt x="442244" y="311564"/>
                    <a:pt x="413034" y="323883"/>
                  </a:cubicBezTo>
                  <a:cubicBezTo>
                    <a:pt x="413796" y="358046"/>
                    <a:pt x="405160" y="391447"/>
                    <a:pt x="388904" y="421546"/>
                  </a:cubicBezTo>
                  <a:cubicBezTo>
                    <a:pt x="354614" y="404020"/>
                    <a:pt x="320959" y="385351"/>
                    <a:pt x="287812" y="365920"/>
                  </a:cubicBezTo>
                  <a:cubicBezTo>
                    <a:pt x="300131" y="341155"/>
                    <a:pt x="341152" y="312072"/>
                    <a:pt x="317149" y="283497"/>
                  </a:cubicBezTo>
                  <a:cubicBezTo>
                    <a:pt x="276636" y="261907"/>
                    <a:pt x="216438" y="251747"/>
                    <a:pt x="209326" y="196756"/>
                  </a:cubicBezTo>
                  <a:cubicBezTo>
                    <a:pt x="221264" y="167927"/>
                    <a:pt x="240822" y="143289"/>
                    <a:pt x="258855" y="118143"/>
                  </a:cubicBezTo>
                  <a:cubicBezTo>
                    <a:pt x="246283" y="113190"/>
                    <a:pt x="233837" y="108364"/>
                    <a:pt x="221264" y="103538"/>
                  </a:cubicBezTo>
                  <a:cubicBezTo>
                    <a:pt x="208183" y="124747"/>
                    <a:pt x="195229" y="146083"/>
                    <a:pt x="182402" y="167419"/>
                  </a:cubicBezTo>
                  <a:cubicBezTo>
                    <a:pt x="150398" y="175674"/>
                    <a:pt x="118140" y="188501"/>
                    <a:pt x="104805" y="221521"/>
                  </a:cubicBezTo>
                  <a:cubicBezTo>
                    <a:pt x="132237" y="240444"/>
                    <a:pt x="160177" y="258478"/>
                    <a:pt x="188498" y="276004"/>
                  </a:cubicBezTo>
                  <a:cubicBezTo>
                    <a:pt x="150271" y="338742"/>
                    <a:pt x="71531" y="359824"/>
                    <a:pt x="34828" y="424340"/>
                  </a:cubicBezTo>
                  <a:cubicBezTo>
                    <a:pt x="39400" y="364142"/>
                    <a:pt x="41432" y="302293"/>
                    <a:pt x="21620" y="244381"/>
                  </a:cubicBezTo>
                  <a:cubicBezTo>
                    <a:pt x="5237" y="190406"/>
                    <a:pt x="-19274" y="122080"/>
                    <a:pt x="25430" y="74836"/>
                  </a:cubicBezTo>
                  <a:moveTo>
                    <a:pt x="132745" y="29497"/>
                  </a:moveTo>
                  <a:cubicBezTo>
                    <a:pt x="99598" y="48039"/>
                    <a:pt x="78643" y="81440"/>
                    <a:pt x="55021" y="110142"/>
                  </a:cubicBezTo>
                  <a:cubicBezTo>
                    <a:pt x="59847" y="119921"/>
                    <a:pt x="64673" y="129827"/>
                    <a:pt x="69499" y="139733"/>
                  </a:cubicBezTo>
                  <a:cubicBezTo>
                    <a:pt x="95534" y="133637"/>
                    <a:pt x="123347" y="131224"/>
                    <a:pt x="147223" y="118397"/>
                  </a:cubicBezTo>
                  <a:cubicBezTo>
                    <a:pt x="174147" y="99093"/>
                    <a:pt x="196499" y="74328"/>
                    <a:pt x="221137" y="52357"/>
                  </a:cubicBezTo>
                  <a:cubicBezTo>
                    <a:pt x="221264" y="44610"/>
                    <a:pt x="221645" y="29243"/>
                    <a:pt x="221772" y="21496"/>
                  </a:cubicBezTo>
                  <a:cubicBezTo>
                    <a:pt x="192180" y="22258"/>
                    <a:pt x="161066" y="18702"/>
                    <a:pt x="132745" y="29497"/>
                  </a:cubicBezTo>
                  <a:moveTo>
                    <a:pt x="578642" y="120556"/>
                  </a:moveTo>
                  <a:cubicBezTo>
                    <a:pt x="575594" y="158656"/>
                    <a:pt x="586389" y="195740"/>
                    <a:pt x="613186" y="223426"/>
                  </a:cubicBezTo>
                  <a:cubicBezTo>
                    <a:pt x="625124" y="193581"/>
                    <a:pt x="634522" y="162847"/>
                    <a:pt x="642523" y="131732"/>
                  </a:cubicBezTo>
                  <a:cubicBezTo>
                    <a:pt x="621441" y="126779"/>
                    <a:pt x="600105" y="123096"/>
                    <a:pt x="578642" y="120556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5" name="任意多边形: 形状 57"/>
            <p:cNvSpPr/>
            <p:nvPr/>
          </p:nvSpPr>
          <p:spPr>
            <a:xfrm>
              <a:off x="2450" y="7157"/>
              <a:ext cx="92" cy="76"/>
            </a:xfrm>
            <a:custGeom>
              <a:avLst/>
              <a:gdLst>
                <a:gd name="connsiteX0" fmla="*/ 64008 w 112267"/>
                <a:gd name="connsiteY0" fmla="*/ 5969 h 93472"/>
                <a:gd name="connsiteX1" fmla="*/ 112268 w 112267"/>
                <a:gd name="connsiteY1" fmla="*/ 0 h 93472"/>
                <a:gd name="connsiteX2" fmla="*/ 66040 w 112267"/>
                <a:gd name="connsiteY2" fmla="*/ 31623 h 93472"/>
                <a:gd name="connsiteX3" fmla="*/ 87757 w 112267"/>
                <a:gd name="connsiteY3" fmla="*/ 61214 h 93472"/>
                <a:gd name="connsiteX4" fmla="*/ 59817 w 112267"/>
                <a:gd name="connsiteY4" fmla="*/ 93472 h 93472"/>
                <a:gd name="connsiteX5" fmla="*/ 19685 w 112267"/>
                <a:gd name="connsiteY5" fmla="*/ 62484 h 93472"/>
                <a:gd name="connsiteX6" fmla="*/ 0 w 112267"/>
                <a:gd name="connsiteY6" fmla="*/ 39497 h 93472"/>
                <a:gd name="connsiteX7" fmla="*/ 64008 w 112267"/>
                <a:gd name="connsiteY7" fmla="*/ 5969 h 9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267" h="93472">
                  <a:moveTo>
                    <a:pt x="64008" y="5969"/>
                  </a:moveTo>
                  <a:cubicBezTo>
                    <a:pt x="80010" y="3429"/>
                    <a:pt x="96012" y="1397"/>
                    <a:pt x="112268" y="0"/>
                  </a:cubicBezTo>
                  <a:cubicBezTo>
                    <a:pt x="96774" y="10541"/>
                    <a:pt x="81407" y="21082"/>
                    <a:pt x="66040" y="31623"/>
                  </a:cubicBezTo>
                  <a:cubicBezTo>
                    <a:pt x="73152" y="41402"/>
                    <a:pt x="80518" y="51308"/>
                    <a:pt x="87757" y="61214"/>
                  </a:cubicBezTo>
                  <a:cubicBezTo>
                    <a:pt x="78359" y="71882"/>
                    <a:pt x="69088" y="82550"/>
                    <a:pt x="59817" y="93472"/>
                  </a:cubicBezTo>
                  <a:cubicBezTo>
                    <a:pt x="46228" y="83439"/>
                    <a:pt x="32639" y="73406"/>
                    <a:pt x="19685" y="62484"/>
                  </a:cubicBezTo>
                  <a:cubicBezTo>
                    <a:pt x="12954" y="54864"/>
                    <a:pt x="6477" y="47244"/>
                    <a:pt x="0" y="39497"/>
                  </a:cubicBezTo>
                  <a:cubicBezTo>
                    <a:pt x="21082" y="27813"/>
                    <a:pt x="42164" y="16256"/>
                    <a:pt x="64008" y="5969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6" name="任意多边形: 形状 58"/>
            <p:cNvSpPr/>
            <p:nvPr/>
          </p:nvSpPr>
          <p:spPr>
            <a:xfrm>
              <a:off x="2498" y="7157"/>
              <a:ext cx="95" cy="76"/>
            </a:xfrm>
            <a:custGeom>
              <a:avLst/>
              <a:gdLst>
                <a:gd name="connsiteX0" fmla="*/ 52451 w 115697"/>
                <a:gd name="connsiteY0" fmla="*/ 0 h 93472"/>
                <a:gd name="connsiteX1" fmla="*/ 115697 w 115697"/>
                <a:gd name="connsiteY1" fmla="*/ 46228 h 93472"/>
                <a:gd name="connsiteX2" fmla="*/ 0 w 115697"/>
                <a:gd name="connsiteY2" fmla="*/ 93472 h 93472"/>
                <a:gd name="connsiteX3" fmla="*/ 27940 w 115697"/>
                <a:gd name="connsiteY3" fmla="*/ 61214 h 93472"/>
                <a:gd name="connsiteX4" fmla="*/ 6223 w 115697"/>
                <a:gd name="connsiteY4" fmla="*/ 31623 h 93472"/>
                <a:gd name="connsiteX5" fmla="*/ 52451 w 115697"/>
                <a:gd name="connsiteY5" fmla="*/ 0 h 9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697" h="93472">
                  <a:moveTo>
                    <a:pt x="52451" y="0"/>
                  </a:moveTo>
                  <a:cubicBezTo>
                    <a:pt x="77724" y="8890"/>
                    <a:pt x="97536" y="27051"/>
                    <a:pt x="115697" y="46228"/>
                  </a:cubicBezTo>
                  <a:cubicBezTo>
                    <a:pt x="77470" y="62738"/>
                    <a:pt x="38735" y="78105"/>
                    <a:pt x="0" y="93472"/>
                  </a:cubicBezTo>
                  <a:cubicBezTo>
                    <a:pt x="9271" y="82550"/>
                    <a:pt x="18542" y="71882"/>
                    <a:pt x="27940" y="61214"/>
                  </a:cubicBezTo>
                  <a:cubicBezTo>
                    <a:pt x="20701" y="51308"/>
                    <a:pt x="13335" y="41402"/>
                    <a:pt x="6223" y="31623"/>
                  </a:cubicBezTo>
                  <a:cubicBezTo>
                    <a:pt x="21590" y="21082"/>
                    <a:pt x="36957" y="10541"/>
                    <a:pt x="52451" y="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7" name="任意多边形: 形状 59"/>
            <p:cNvSpPr/>
            <p:nvPr/>
          </p:nvSpPr>
          <p:spPr>
            <a:xfrm>
              <a:off x="1033" y="7171"/>
              <a:ext cx="136" cy="97"/>
            </a:xfrm>
            <a:custGeom>
              <a:avLst/>
              <a:gdLst>
                <a:gd name="connsiteX0" fmla="*/ 77724 w 166750"/>
                <a:gd name="connsiteY0" fmla="*/ 8001 h 118236"/>
                <a:gd name="connsiteX1" fmla="*/ 166751 w 166750"/>
                <a:gd name="connsiteY1" fmla="*/ 0 h 118236"/>
                <a:gd name="connsiteX2" fmla="*/ 166116 w 166750"/>
                <a:gd name="connsiteY2" fmla="*/ 30861 h 118236"/>
                <a:gd name="connsiteX3" fmla="*/ 92202 w 166750"/>
                <a:gd name="connsiteY3" fmla="*/ 96901 h 118236"/>
                <a:gd name="connsiteX4" fmla="*/ 14478 w 166750"/>
                <a:gd name="connsiteY4" fmla="*/ 118237 h 118236"/>
                <a:gd name="connsiteX5" fmla="*/ 0 w 166750"/>
                <a:gd name="connsiteY5" fmla="*/ 88646 h 118236"/>
                <a:gd name="connsiteX6" fmla="*/ 77724 w 166750"/>
                <a:gd name="connsiteY6" fmla="*/ 8001 h 11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750" h="118236">
                  <a:moveTo>
                    <a:pt x="77724" y="8001"/>
                  </a:moveTo>
                  <a:cubicBezTo>
                    <a:pt x="106045" y="-2794"/>
                    <a:pt x="137160" y="762"/>
                    <a:pt x="166751" y="0"/>
                  </a:cubicBezTo>
                  <a:cubicBezTo>
                    <a:pt x="166624" y="7747"/>
                    <a:pt x="166243" y="23114"/>
                    <a:pt x="166116" y="30861"/>
                  </a:cubicBezTo>
                  <a:cubicBezTo>
                    <a:pt x="141478" y="52832"/>
                    <a:pt x="119126" y="77597"/>
                    <a:pt x="92202" y="96901"/>
                  </a:cubicBezTo>
                  <a:cubicBezTo>
                    <a:pt x="68326" y="109728"/>
                    <a:pt x="40513" y="112141"/>
                    <a:pt x="14478" y="118237"/>
                  </a:cubicBezTo>
                  <a:cubicBezTo>
                    <a:pt x="9652" y="108331"/>
                    <a:pt x="4826" y="98425"/>
                    <a:pt x="0" y="88646"/>
                  </a:cubicBezTo>
                  <a:cubicBezTo>
                    <a:pt x="23622" y="59944"/>
                    <a:pt x="44577" y="26543"/>
                    <a:pt x="77724" y="8001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8" name="任意多边形: 形状 60"/>
            <p:cNvSpPr/>
            <p:nvPr/>
          </p:nvSpPr>
          <p:spPr>
            <a:xfrm>
              <a:off x="986" y="7238"/>
              <a:ext cx="789" cy="522"/>
            </a:xfrm>
            <a:custGeom>
              <a:avLst/>
              <a:gdLst>
                <a:gd name="connsiteX0" fmla="*/ 185279 w 964805"/>
                <a:gd name="connsiteY0" fmla="*/ 63881 h 638048"/>
                <a:gd name="connsiteX1" fmla="*/ 224141 w 964805"/>
                <a:gd name="connsiteY1" fmla="*/ 0 h 638048"/>
                <a:gd name="connsiteX2" fmla="*/ 261733 w 964805"/>
                <a:gd name="connsiteY2" fmla="*/ 14605 h 638048"/>
                <a:gd name="connsiteX3" fmla="*/ 212203 w 964805"/>
                <a:gd name="connsiteY3" fmla="*/ 93218 h 638048"/>
                <a:gd name="connsiteX4" fmla="*/ 320026 w 964805"/>
                <a:gd name="connsiteY4" fmla="*/ 179959 h 638048"/>
                <a:gd name="connsiteX5" fmla="*/ 290689 w 964805"/>
                <a:gd name="connsiteY5" fmla="*/ 262382 h 638048"/>
                <a:gd name="connsiteX6" fmla="*/ 391781 w 964805"/>
                <a:gd name="connsiteY6" fmla="*/ 318008 h 638048"/>
                <a:gd name="connsiteX7" fmla="*/ 415911 w 964805"/>
                <a:gd name="connsiteY7" fmla="*/ 220345 h 638048"/>
                <a:gd name="connsiteX8" fmla="*/ 501001 w 964805"/>
                <a:gd name="connsiteY8" fmla="*/ 177038 h 638048"/>
                <a:gd name="connsiteX9" fmla="*/ 566533 w 964805"/>
                <a:gd name="connsiteY9" fmla="*/ 94996 h 638048"/>
                <a:gd name="connsiteX10" fmla="*/ 706868 w 964805"/>
                <a:gd name="connsiteY10" fmla="*/ 205359 h 638048"/>
                <a:gd name="connsiteX11" fmla="*/ 764018 w 964805"/>
                <a:gd name="connsiteY11" fmla="*/ 87630 h 638048"/>
                <a:gd name="connsiteX12" fmla="*/ 813040 w 964805"/>
                <a:gd name="connsiteY12" fmla="*/ 242951 h 638048"/>
                <a:gd name="connsiteX13" fmla="*/ 848727 w 964805"/>
                <a:gd name="connsiteY13" fmla="*/ 278130 h 638048"/>
                <a:gd name="connsiteX14" fmla="*/ 850251 w 964805"/>
                <a:gd name="connsiteY14" fmla="*/ 181610 h 638048"/>
                <a:gd name="connsiteX15" fmla="*/ 856474 w 964805"/>
                <a:gd name="connsiteY15" fmla="*/ 307721 h 638048"/>
                <a:gd name="connsiteX16" fmla="*/ 815580 w 964805"/>
                <a:gd name="connsiteY16" fmla="*/ 287528 h 638048"/>
                <a:gd name="connsiteX17" fmla="*/ 810754 w 964805"/>
                <a:gd name="connsiteY17" fmla="*/ 400685 h 638048"/>
                <a:gd name="connsiteX18" fmla="*/ 912354 w 964805"/>
                <a:gd name="connsiteY18" fmla="*/ 459613 h 638048"/>
                <a:gd name="connsiteX19" fmla="*/ 964805 w 964805"/>
                <a:gd name="connsiteY19" fmla="*/ 608330 h 638048"/>
                <a:gd name="connsiteX20" fmla="*/ 878191 w 964805"/>
                <a:gd name="connsiteY20" fmla="*/ 482981 h 638048"/>
                <a:gd name="connsiteX21" fmla="*/ 875905 w 964805"/>
                <a:gd name="connsiteY21" fmla="*/ 616839 h 638048"/>
                <a:gd name="connsiteX22" fmla="*/ 874762 w 964805"/>
                <a:gd name="connsiteY22" fmla="*/ 638048 h 638048"/>
                <a:gd name="connsiteX23" fmla="*/ 808849 w 964805"/>
                <a:gd name="connsiteY23" fmla="*/ 613537 h 638048"/>
                <a:gd name="connsiteX24" fmla="*/ 702296 w 964805"/>
                <a:gd name="connsiteY24" fmla="*/ 377825 h 638048"/>
                <a:gd name="connsiteX25" fmla="*/ 647305 w 964805"/>
                <a:gd name="connsiteY25" fmla="*/ 361315 h 638048"/>
                <a:gd name="connsiteX26" fmla="*/ 618857 w 964805"/>
                <a:gd name="connsiteY26" fmla="*/ 495935 h 638048"/>
                <a:gd name="connsiteX27" fmla="*/ 539228 w 964805"/>
                <a:gd name="connsiteY27" fmla="*/ 433451 h 638048"/>
                <a:gd name="connsiteX28" fmla="*/ 461631 w 964805"/>
                <a:gd name="connsiteY28" fmla="*/ 428625 h 638048"/>
                <a:gd name="connsiteX29" fmla="*/ 460234 w 964805"/>
                <a:gd name="connsiteY29" fmla="*/ 336677 h 638048"/>
                <a:gd name="connsiteX30" fmla="*/ 301992 w 964805"/>
                <a:gd name="connsiteY30" fmla="*/ 337058 h 638048"/>
                <a:gd name="connsiteX31" fmla="*/ 211441 w 964805"/>
                <a:gd name="connsiteY31" fmla="*/ 286385 h 638048"/>
                <a:gd name="connsiteX32" fmla="*/ 157339 w 964805"/>
                <a:gd name="connsiteY32" fmla="*/ 407670 h 638048"/>
                <a:gd name="connsiteX33" fmla="*/ 136257 w 964805"/>
                <a:gd name="connsiteY33" fmla="*/ 426212 h 638048"/>
                <a:gd name="connsiteX34" fmla="*/ 131685 w 964805"/>
                <a:gd name="connsiteY34" fmla="*/ 544195 h 638048"/>
                <a:gd name="connsiteX35" fmla="*/ 73646 w 964805"/>
                <a:gd name="connsiteY35" fmla="*/ 429387 h 638048"/>
                <a:gd name="connsiteX36" fmla="*/ 54977 w 964805"/>
                <a:gd name="connsiteY36" fmla="*/ 439166 h 638048"/>
                <a:gd name="connsiteX37" fmla="*/ 46341 w 964805"/>
                <a:gd name="connsiteY37" fmla="*/ 564896 h 638048"/>
                <a:gd name="connsiteX38" fmla="*/ 367 w 964805"/>
                <a:gd name="connsiteY38" fmla="*/ 565023 h 638048"/>
                <a:gd name="connsiteX39" fmla="*/ 37705 w 964805"/>
                <a:gd name="connsiteY39" fmla="*/ 320802 h 638048"/>
                <a:gd name="connsiteX40" fmla="*/ 191375 w 964805"/>
                <a:gd name="connsiteY40" fmla="*/ 172466 h 638048"/>
                <a:gd name="connsiteX41" fmla="*/ 107682 w 964805"/>
                <a:gd name="connsiteY41" fmla="*/ 117983 h 638048"/>
                <a:gd name="connsiteX42" fmla="*/ 185279 w 964805"/>
                <a:gd name="connsiteY42" fmla="*/ 63881 h 638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64805" h="638048">
                  <a:moveTo>
                    <a:pt x="185279" y="63881"/>
                  </a:moveTo>
                  <a:cubicBezTo>
                    <a:pt x="198106" y="42545"/>
                    <a:pt x="211060" y="21209"/>
                    <a:pt x="224141" y="0"/>
                  </a:cubicBezTo>
                  <a:cubicBezTo>
                    <a:pt x="236714" y="4826"/>
                    <a:pt x="249160" y="9652"/>
                    <a:pt x="261733" y="14605"/>
                  </a:cubicBezTo>
                  <a:cubicBezTo>
                    <a:pt x="243699" y="39751"/>
                    <a:pt x="224141" y="64389"/>
                    <a:pt x="212203" y="93218"/>
                  </a:cubicBezTo>
                  <a:cubicBezTo>
                    <a:pt x="219315" y="148209"/>
                    <a:pt x="279513" y="158369"/>
                    <a:pt x="320026" y="179959"/>
                  </a:cubicBezTo>
                  <a:cubicBezTo>
                    <a:pt x="344029" y="208534"/>
                    <a:pt x="303008" y="237617"/>
                    <a:pt x="290689" y="262382"/>
                  </a:cubicBezTo>
                  <a:cubicBezTo>
                    <a:pt x="323836" y="281813"/>
                    <a:pt x="357491" y="300482"/>
                    <a:pt x="391781" y="318008"/>
                  </a:cubicBezTo>
                  <a:cubicBezTo>
                    <a:pt x="408037" y="287909"/>
                    <a:pt x="416673" y="254508"/>
                    <a:pt x="415911" y="220345"/>
                  </a:cubicBezTo>
                  <a:cubicBezTo>
                    <a:pt x="445121" y="208026"/>
                    <a:pt x="478522" y="200787"/>
                    <a:pt x="501001" y="177038"/>
                  </a:cubicBezTo>
                  <a:cubicBezTo>
                    <a:pt x="524877" y="151384"/>
                    <a:pt x="545197" y="122682"/>
                    <a:pt x="566533" y="94996"/>
                  </a:cubicBezTo>
                  <a:cubicBezTo>
                    <a:pt x="590536" y="153543"/>
                    <a:pt x="646416" y="191897"/>
                    <a:pt x="706868" y="205359"/>
                  </a:cubicBezTo>
                  <a:cubicBezTo>
                    <a:pt x="751953" y="187452"/>
                    <a:pt x="747762" y="126365"/>
                    <a:pt x="764018" y="87630"/>
                  </a:cubicBezTo>
                  <a:cubicBezTo>
                    <a:pt x="781417" y="139065"/>
                    <a:pt x="792339" y="192659"/>
                    <a:pt x="813040" y="242951"/>
                  </a:cubicBezTo>
                  <a:cubicBezTo>
                    <a:pt x="818247" y="260223"/>
                    <a:pt x="835519" y="267843"/>
                    <a:pt x="848727" y="278130"/>
                  </a:cubicBezTo>
                  <a:cubicBezTo>
                    <a:pt x="851140" y="245999"/>
                    <a:pt x="852537" y="213741"/>
                    <a:pt x="850251" y="181610"/>
                  </a:cubicBezTo>
                  <a:cubicBezTo>
                    <a:pt x="872476" y="220853"/>
                    <a:pt x="867396" y="265938"/>
                    <a:pt x="856474" y="307721"/>
                  </a:cubicBezTo>
                  <a:cubicBezTo>
                    <a:pt x="842885" y="300990"/>
                    <a:pt x="829296" y="294259"/>
                    <a:pt x="815580" y="287528"/>
                  </a:cubicBezTo>
                  <a:cubicBezTo>
                    <a:pt x="812532" y="325120"/>
                    <a:pt x="810500" y="362839"/>
                    <a:pt x="810754" y="400685"/>
                  </a:cubicBezTo>
                  <a:cubicBezTo>
                    <a:pt x="845806" y="416687"/>
                    <a:pt x="894066" y="420497"/>
                    <a:pt x="912354" y="459613"/>
                  </a:cubicBezTo>
                  <a:cubicBezTo>
                    <a:pt x="938389" y="505714"/>
                    <a:pt x="951724" y="557403"/>
                    <a:pt x="964805" y="608330"/>
                  </a:cubicBezTo>
                  <a:cubicBezTo>
                    <a:pt x="933944" y="567944"/>
                    <a:pt x="907401" y="524637"/>
                    <a:pt x="878191" y="482981"/>
                  </a:cubicBezTo>
                  <a:cubicBezTo>
                    <a:pt x="877048" y="527558"/>
                    <a:pt x="877556" y="572135"/>
                    <a:pt x="875905" y="616839"/>
                  </a:cubicBezTo>
                  <a:cubicBezTo>
                    <a:pt x="875651" y="622046"/>
                    <a:pt x="875016" y="632714"/>
                    <a:pt x="874762" y="638048"/>
                  </a:cubicBezTo>
                  <a:cubicBezTo>
                    <a:pt x="851521" y="634492"/>
                    <a:pt x="821041" y="639191"/>
                    <a:pt x="808849" y="613537"/>
                  </a:cubicBezTo>
                  <a:cubicBezTo>
                    <a:pt x="765161" y="538861"/>
                    <a:pt x="753350" y="448691"/>
                    <a:pt x="702296" y="377825"/>
                  </a:cubicBezTo>
                  <a:cubicBezTo>
                    <a:pt x="689850" y="360426"/>
                    <a:pt x="665593" y="365506"/>
                    <a:pt x="647305" y="361315"/>
                  </a:cubicBezTo>
                  <a:cubicBezTo>
                    <a:pt x="636764" y="406019"/>
                    <a:pt x="630287" y="451485"/>
                    <a:pt x="618857" y="495935"/>
                  </a:cubicBezTo>
                  <a:cubicBezTo>
                    <a:pt x="588631" y="480060"/>
                    <a:pt x="561199" y="459613"/>
                    <a:pt x="539228" y="433451"/>
                  </a:cubicBezTo>
                  <a:cubicBezTo>
                    <a:pt x="513574" y="435991"/>
                    <a:pt x="481951" y="451866"/>
                    <a:pt x="461631" y="428625"/>
                  </a:cubicBezTo>
                  <a:cubicBezTo>
                    <a:pt x="456297" y="398272"/>
                    <a:pt x="458710" y="367284"/>
                    <a:pt x="460234" y="336677"/>
                  </a:cubicBezTo>
                  <a:cubicBezTo>
                    <a:pt x="407529" y="337693"/>
                    <a:pt x="354570" y="342773"/>
                    <a:pt x="301992" y="337058"/>
                  </a:cubicBezTo>
                  <a:cubicBezTo>
                    <a:pt x="268337" y="327533"/>
                    <a:pt x="241286" y="303530"/>
                    <a:pt x="211441" y="286385"/>
                  </a:cubicBezTo>
                  <a:cubicBezTo>
                    <a:pt x="177278" y="319786"/>
                    <a:pt x="197725" y="379476"/>
                    <a:pt x="157339" y="407670"/>
                  </a:cubicBezTo>
                  <a:cubicBezTo>
                    <a:pt x="152132" y="412369"/>
                    <a:pt x="141591" y="421640"/>
                    <a:pt x="136257" y="426212"/>
                  </a:cubicBezTo>
                  <a:cubicBezTo>
                    <a:pt x="134606" y="465582"/>
                    <a:pt x="132701" y="504825"/>
                    <a:pt x="131685" y="544195"/>
                  </a:cubicBezTo>
                  <a:cubicBezTo>
                    <a:pt x="109714" y="507365"/>
                    <a:pt x="105777" y="459359"/>
                    <a:pt x="73646" y="429387"/>
                  </a:cubicBezTo>
                  <a:cubicBezTo>
                    <a:pt x="68947" y="431800"/>
                    <a:pt x="59676" y="436753"/>
                    <a:pt x="54977" y="439166"/>
                  </a:cubicBezTo>
                  <a:cubicBezTo>
                    <a:pt x="50151" y="480949"/>
                    <a:pt x="51802" y="523113"/>
                    <a:pt x="46341" y="564896"/>
                  </a:cubicBezTo>
                  <a:cubicBezTo>
                    <a:pt x="30974" y="565023"/>
                    <a:pt x="15734" y="565023"/>
                    <a:pt x="367" y="565023"/>
                  </a:cubicBezTo>
                  <a:cubicBezTo>
                    <a:pt x="6971" y="483870"/>
                    <a:pt x="-18937" y="389128"/>
                    <a:pt x="37705" y="320802"/>
                  </a:cubicBezTo>
                  <a:cubicBezTo>
                    <a:pt x="74408" y="256286"/>
                    <a:pt x="153148" y="235204"/>
                    <a:pt x="191375" y="172466"/>
                  </a:cubicBezTo>
                  <a:cubicBezTo>
                    <a:pt x="163054" y="154940"/>
                    <a:pt x="135114" y="136906"/>
                    <a:pt x="107682" y="117983"/>
                  </a:cubicBezTo>
                  <a:cubicBezTo>
                    <a:pt x="121017" y="84963"/>
                    <a:pt x="153275" y="72136"/>
                    <a:pt x="185279" y="63881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9" name="任意多边形: 形状 61"/>
            <p:cNvSpPr/>
            <p:nvPr/>
          </p:nvSpPr>
          <p:spPr>
            <a:xfrm>
              <a:off x="1461" y="7252"/>
              <a:ext cx="53" cy="84"/>
            </a:xfrm>
            <a:custGeom>
              <a:avLst/>
              <a:gdLst>
                <a:gd name="connsiteX0" fmla="*/ 500 w 64381"/>
                <a:gd name="connsiteY0" fmla="*/ 0 h 102870"/>
                <a:gd name="connsiteX1" fmla="*/ 64382 w 64381"/>
                <a:gd name="connsiteY1" fmla="*/ 11176 h 102870"/>
                <a:gd name="connsiteX2" fmla="*/ 35045 w 64381"/>
                <a:gd name="connsiteY2" fmla="*/ 102870 h 102870"/>
                <a:gd name="connsiteX3" fmla="*/ 500 w 64381"/>
                <a:gd name="connsiteY3" fmla="*/ 0 h 10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381" h="102870">
                  <a:moveTo>
                    <a:pt x="500" y="0"/>
                  </a:moveTo>
                  <a:cubicBezTo>
                    <a:pt x="21964" y="2540"/>
                    <a:pt x="43300" y="6223"/>
                    <a:pt x="64382" y="11176"/>
                  </a:cubicBezTo>
                  <a:cubicBezTo>
                    <a:pt x="56381" y="42291"/>
                    <a:pt x="46983" y="73025"/>
                    <a:pt x="35045" y="102870"/>
                  </a:cubicBezTo>
                  <a:cubicBezTo>
                    <a:pt x="8247" y="75184"/>
                    <a:pt x="-2547" y="38100"/>
                    <a:pt x="500" y="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0" name="任意多边形: 形状 62"/>
            <p:cNvSpPr/>
            <p:nvPr/>
          </p:nvSpPr>
          <p:spPr>
            <a:xfrm>
              <a:off x="2647" y="7283"/>
              <a:ext cx="77" cy="50"/>
            </a:xfrm>
            <a:custGeom>
              <a:avLst/>
              <a:gdLst>
                <a:gd name="connsiteX0" fmla="*/ 0 w 94360"/>
                <a:gd name="connsiteY0" fmla="*/ 1905 h 61086"/>
                <a:gd name="connsiteX1" fmla="*/ 8001 w 94360"/>
                <a:gd name="connsiteY1" fmla="*/ 2159 h 61086"/>
                <a:gd name="connsiteX2" fmla="*/ 85344 w 94360"/>
                <a:gd name="connsiteY2" fmla="*/ 762 h 61086"/>
                <a:gd name="connsiteX3" fmla="*/ 94361 w 94360"/>
                <a:gd name="connsiteY3" fmla="*/ 0 h 61086"/>
                <a:gd name="connsiteX4" fmla="*/ 82296 w 94360"/>
                <a:gd name="connsiteY4" fmla="*/ 61087 h 61086"/>
                <a:gd name="connsiteX5" fmla="*/ 25019 w 94360"/>
                <a:gd name="connsiteY5" fmla="*/ 60833 h 61086"/>
                <a:gd name="connsiteX6" fmla="*/ 0 w 94360"/>
                <a:gd name="connsiteY6" fmla="*/ 1905 h 6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360" h="61086">
                  <a:moveTo>
                    <a:pt x="0" y="1905"/>
                  </a:moveTo>
                  <a:lnTo>
                    <a:pt x="8001" y="2159"/>
                  </a:lnTo>
                  <a:cubicBezTo>
                    <a:pt x="33782" y="3429"/>
                    <a:pt x="59690" y="2921"/>
                    <a:pt x="85344" y="762"/>
                  </a:cubicBezTo>
                  <a:lnTo>
                    <a:pt x="94361" y="0"/>
                  </a:lnTo>
                  <a:cubicBezTo>
                    <a:pt x="90170" y="20320"/>
                    <a:pt x="86106" y="40640"/>
                    <a:pt x="82296" y="61087"/>
                  </a:cubicBezTo>
                  <a:cubicBezTo>
                    <a:pt x="63119" y="61087"/>
                    <a:pt x="44069" y="60960"/>
                    <a:pt x="25019" y="60833"/>
                  </a:cubicBezTo>
                  <a:cubicBezTo>
                    <a:pt x="16891" y="41021"/>
                    <a:pt x="8636" y="21336"/>
                    <a:pt x="0" y="1905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1" name="任意多边形: 形状 63"/>
            <p:cNvSpPr/>
            <p:nvPr/>
          </p:nvSpPr>
          <p:spPr>
            <a:xfrm>
              <a:off x="3294" y="7279"/>
              <a:ext cx="160" cy="186"/>
            </a:xfrm>
            <a:custGeom>
              <a:avLst/>
              <a:gdLst>
                <a:gd name="connsiteX0" fmla="*/ 32621 w 195688"/>
                <a:gd name="connsiteY0" fmla="*/ 0 h 227838"/>
                <a:gd name="connsiteX1" fmla="*/ 172194 w 195688"/>
                <a:gd name="connsiteY1" fmla="*/ 27940 h 227838"/>
                <a:gd name="connsiteX2" fmla="*/ 195689 w 195688"/>
                <a:gd name="connsiteY2" fmla="*/ 212090 h 227838"/>
                <a:gd name="connsiteX3" fmla="*/ 158732 w 195688"/>
                <a:gd name="connsiteY3" fmla="*/ 195707 h 227838"/>
                <a:gd name="connsiteX4" fmla="*/ 122410 w 195688"/>
                <a:gd name="connsiteY4" fmla="*/ 227838 h 227838"/>
                <a:gd name="connsiteX5" fmla="*/ 77325 w 195688"/>
                <a:gd name="connsiteY5" fmla="*/ 133350 h 227838"/>
                <a:gd name="connsiteX6" fmla="*/ 744 w 195688"/>
                <a:gd name="connsiteY6" fmla="*/ 79502 h 227838"/>
                <a:gd name="connsiteX7" fmla="*/ 32621 w 195688"/>
                <a:gd name="connsiteY7" fmla="*/ 0 h 22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688" h="227838">
                  <a:moveTo>
                    <a:pt x="32621" y="0"/>
                  </a:moveTo>
                  <a:cubicBezTo>
                    <a:pt x="79357" y="5715"/>
                    <a:pt x="130410" y="3175"/>
                    <a:pt x="172194" y="27940"/>
                  </a:cubicBezTo>
                  <a:cubicBezTo>
                    <a:pt x="205087" y="82677"/>
                    <a:pt x="192387" y="151003"/>
                    <a:pt x="195689" y="212090"/>
                  </a:cubicBezTo>
                  <a:cubicBezTo>
                    <a:pt x="183370" y="206629"/>
                    <a:pt x="171051" y="201168"/>
                    <a:pt x="158732" y="195707"/>
                  </a:cubicBezTo>
                  <a:cubicBezTo>
                    <a:pt x="146413" y="206248"/>
                    <a:pt x="134348" y="216916"/>
                    <a:pt x="122410" y="227838"/>
                  </a:cubicBezTo>
                  <a:cubicBezTo>
                    <a:pt x="102090" y="199009"/>
                    <a:pt x="88373" y="166624"/>
                    <a:pt x="77325" y="133350"/>
                  </a:cubicBezTo>
                  <a:cubicBezTo>
                    <a:pt x="52179" y="114935"/>
                    <a:pt x="8998" y="115189"/>
                    <a:pt x="744" y="79502"/>
                  </a:cubicBezTo>
                  <a:cubicBezTo>
                    <a:pt x="-4717" y="49657"/>
                    <a:pt x="21317" y="25654"/>
                    <a:pt x="32621" y="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2" name="任意多边形: 形状 64"/>
            <p:cNvSpPr/>
            <p:nvPr/>
          </p:nvSpPr>
          <p:spPr>
            <a:xfrm>
              <a:off x="3490" y="7296"/>
              <a:ext cx="140" cy="241"/>
            </a:xfrm>
            <a:custGeom>
              <a:avLst/>
              <a:gdLst>
                <a:gd name="connsiteX0" fmla="*/ 10033 w 171605"/>
                <a:gd name="connsiteY0" fmla="*/ 25908 h 295021"/>
                <a:gd name="connsiteX1" fmla="*/ 94996 w 171605"/>
                <a:gd name="connsiteY1" fmla="*/ 0 h 295021"/>
                <a:gd name="connsiteX2" fmla="*/ 130429 w 171605"/>
                <a:gd name="connsiteY2" fmla="*/ 71882 h 295021"/>
                <a:gd name="connsiteX3" fmla="*/ 170434 w 171605"/>
                <a:gd name="connsiteY3" fmla="*/ 136271 h 295021"/>
                <a:gd name="connsiteX4" fmla="*/ 116586 w 171605"/>
                <a:gd name="connsiteY4" fmla="*/ 285877 h 295021"/>
                <a:gd name="connsiteX5" fmla="*/ 39243 w 171605"/>
                <a:gd name="connsiteY5" fmla="*/ 256540 h 295021"/>
                <a:gd name="connsiteX6" fmla="*/ 0 w 171605"/>
                <a:gd name="connsiteY6" fmla="*/ 146685 h 295021"/>
                <a:gd name="connsiteX7" fmla="*/ 10033 w 171605"/>
                <a:gd name="connsiteY7" fmla="*/ 25908 h 29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605" h="295021">
                  <a:moveTo>
                    <a:pt x="10033" y="25908"/>
                  </a:moveTo>
                  <a:cubicBezTo>
                    <a:pt x="37719" y="15494"/>
                    <a:pt x="66167" y="6985"/>
                    <a:pt x="94996" y="0"/>
                  </a:cubicBezTo>
                  <a:cubicBezTo>
                    <a:pt x="109855" y="22352"/>
                    <a:pt x="120269" y="47117"/>
                    <a:pt x="130429" y="71882"/>
                  </a:cubicBezTo>
                  <a:cubicBezTo>
                    <a:pt x="140208" y="95758"/>
                    <a:pt x="172339" y="107442"/>
                    <a:pt x="170434" y="136271"/>
                  </a:cubicBezTo>
                  <a:cubicBezTo>
                    <a:pt x="174625" y="189992"/>
                    <a:pt x="169926" y="256794"/>
                    <a:pt x="116586" y="285877"/>
                  </a:cubicBezTo>
                  <a:cubicBezTo>
                    <a:pt x="88773" y="310134"/>
                    <a:pt x="54483" y="281178"/>
                    <a:pt x="39243" y="256540"/>
                  </a:cubicBezTo>
                  <a:cubicBezTo>
                    <a:pt x="19431" y="223139"/>
                    <a:pt x="3302" y="185674"/>
                    <a:pt x="0" y="146685"/>
                  </a:cubicBezTo>
                  <a:cubicBezTo>
                    <a:pt x="5588" y="106680"/>
                    <a:pt x="13335" y="66675"/>
                    <a:pt x="10033" y="25908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3" name="任意多边形: 形状 65"/>
            <p:cNvSpPr/>
            <p:nvPr/>
          </p:nvSpPr>
          <p:spPr>
            <a:xfrm>
              <a:off x="2632" y="7309"/>
              <a:ext cx="19" cy="32"/>
            </a:xfrm>
            <a:custGeom>
              <a:avLst/>
              <a:gdLst>
                <a:gd name="connsiteX0" fmla="*/ 11907 w 23671"/>
                <a:gd name="connsiteY0" fmla="*/ 39751 h 39751"/>
                <a:gd name="connsiteX1" fmla="*/ 12288 w 23671"/>
                <a:gd name="connsiteY1" fmla="*/ 0 h 39751"/>
                <a:gd name="connsiteX2" fmla="*/ 11907 w 23671"/>
                <a:gd name="connsiteY2" fmla="*/ 39751 h 3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71" h="39751">
                  <a:moveTo>
                    <a:pt x="11907" y="39751"/>
                  </a:moveTo>
                  <a:cubicBezTo>
                    <a:pt x="-4095" y="28194"/>
                    <a:pt x="-3968" y="14859"/>
                    <a:pt x="12288" y="0"/>
                  </a:cubicBezTo>
                  <a:cubicBezTo>
                    <a:pt x="27655" y="14224"/>
                    <a:pt x="27401" y="27432"/>
                    <a:pt x="11907" y="39751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4" name="任意多边形: 形状 66"/>
            <p:cNvSpPr/>
            <p:nvPr/>
          </p:nvSpPr>
          <p:spPr>
            <a:xfrm>
              <a:off x="1787" y="7416"/>
              <a:ext cx="45" cy="97"/>
            </a:xfrm>
            <a:custGeom>
              <a:avLst/>
              <a:gdLst>
                <a:gd name="connsiteX0" fmla="*/ 5122 w 54905"/>
                <a:gd name="connsiteY0" fmla="*/ 118364 h 118363"/>
                <a:gd name="connsiteX1" fmla="*/ 54905 w 54905"/>
                <a:gd name="connsiteY1" fmla="*/ 0 h 118363"/>
                <a:gd name="connsiteX2" fmla="*/ 41570 w 54905"/>
                <a:gd name="connsiteY2" fmla="*/ 60452 h 118363"/>
                <a:gd name="connsiteX3" fmla="*/ 5122 w 54905"/>
                <a:gd name="connsiteY3" fmla="*/ 118364 h 118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905" h="118363">
                  <a:moveTo>
                    <a:pt x="5122" y="118364"/>
                  </a:moveTo>
                  <a:cubicBezTo>
                    <a:pt x="-7578" y="73025"/>
                    <a:pt x="1311" y="12192"/>
                    <a:pt x="54905" y="0"/>
                  </a:cubicBezTo>
                  <a:cubicBezTo>
                    <a:pt x="51095" y="20193"/>
                    <a:pt x="47158" y="40513"/>
                    <a:pt x="41570" y="60452"/>
                  </a:cubicBezTo>
                  <a:cubicBezTo>
                    <a:pt x="31538" y="80899"/>
                    <a:pt x="17567" y="99187"/>
                    <a:pt x="5122" y="118364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5" name="任意多边形: 形状 67"/>
            <p:cNvSpPr/>
            <p:nvPr/>
          </p:nvSpPr>
          <p:spPr>
            <a:xfrm>
              <a:off x="1649" y="7530"/>
              <a:ext cx="149" cy="206"/>
            </a:xfrm>
            <a:custGeom>
              <a:avLst/>
              <a:gdLst>
                <a:gd name="connsiteX0" fmla="*/ 0 w 182244"/>
                <a:gd name="connsiteY0" fmla="*/ 44069 h 251714"/>
                <a:gd name="connsiteX1" fmla="*/ 26416 w 182244"/>
                <a:gd name="connsiteY1" fmla="*/ 0 h 251714"/>
                <a:gd name="connsiteX2" fmla="*/ 182245 w 182244"/>
                <a:gd name="connsiteY2" fmla="*/ 34671 h 251714"/>
                <a:gd name="connsiteX3" fmla="*/ 157607 w 182244"/>
                <a:gd name="connsiteY3" fmla="*/ 47752 h 251714"/>
                <a:gd name="connsiteX4" fmla="*/ 114681 w 182244"/>
                <a:gd name="connsiteY4" fmla="*/ 70104 h 251714"/>
                <a:gd name="connsiteX5" fmla="*/ 160655 w 182244"/>
                <a:gd name="connsiteY5" fmla="*/ 168148 h 251714"/>
                <a:gd name="connsiteX6" fmla="*/ 154051 w 182244"/>
                <a:gd name="connsiteY6" fmla="*/ 251714 h 251714"/>
                <a:gd name="connsiteX7" fmla="*/ 101600 w 182244"/>
                <a:gd name="connsiteY7" fmla="*/ 102997 h 251714"/>
                <a:gd name="connsiteX8" fmla="*/ 0 w 182244"/>
                <a:gd name="connsiteY8" fmla="*/ 44069 h 25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44" h="251714">
                  <a:moveTo>
                    <a:pt x="0" y="44069"/>
                  </a:moveTo>
                  <a:cubicBezTo>
                    <a:pt x="8763" y="29337"/>
                    <a:pt x="17526" y="14605"/>
                    <a:pt x="26416" y="0"/>
                  </a:cubicBezTo>
                  <a:cubicBezTo>
                    <a:pt x="76835" y="17272"/>
                    <a:pt x="128524" y="32766"/>
                    <a:pt x="182245" y="34671"/>
                  </a:cubicBezTo>
                  <a:cubicBezTo>
                    <a:pt x="176149" y="37846"/>
                    <a:pt x="163830" y="44450"/>
                    <a:pt x="157607" y="47752"/>
                  </a:cubicBezTo>
                  <a:cubicBezTo>
                    <a:pt x="143383" y="55245"/>
                    <a:pt x="129032" y="62611"/>
                    <a:pt x="114681" y="70104"/>
                  </a:cubicBezTo>
                  <a:cubicBezTo>
                    <a:pt x="124841" y="104902"/>
                    <a:pt x="140081" y="138176"/>
                    <a:pt x="160655" y="168148"/>
                  </a:cubicBezTo>
                  <a:cubicBezTo>
                    <a:pt x="184150" y="193294"/>
                    <a:pt x="174244" y="228219"/>
                    <a:pt x="154051" y="251714"/>
                  </a:cubicBezTo>
                  <a:cubicBezTo>
                    <a:pt x="140970" y="200787"/>
                    <a:pt x="127635" y="149098"/>
                    <a:pt x="101600" y="102997"/>
                  </a:cubicBezTo>
                  <a:cubicBezTo>
                    <a:pt x="83312" y="63881"/>
                    <a:pt x="35052" y="60071"/>
                    <a:pt x="0" y="44069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6" name="任意多边形: 形状 68"/>
            <p:cNvSpPr/>
            <p:nvPr/>
          </p:nvSpPr>
          <p:spPr>
            <a:xfrm>
              <a:off x="2324" y="7558"/>
              <a:ext cx="55" cy="190"/>
            </a:xfrm>
            <a:custGeom>
              <a:avLst/>
              <a:gdLst>
                <a:gd name="connsiteX0" fmla="*/ 1960 w 67110"/>
                <a:gd name="connsiteY0" fmla="*/ 0 h 232917"/>
                <a:gd name="connsiteX1" fmla="*/ 67110 w 67110"/>
                <a:gd name="connsiteY1" fmla="*/ 68580 h 232917"/>
                <a:gd name="connsiteX2" fmla="*/ 33329 w 67110"/>
                <a:gd name="connsiteY2" fmla="*/ 232537 h 232917"/>
                <a:gd name="connsiteX3" fmla="*/ 1198 w 67110"/>
                <a:gd name="connsiteY3" fmla="*/ 232918 h 232917"/>
                <a:gd name="connsiteX4" fmla="*/ 1960 w 67110"/>
                <a:gd name="connsiteY4" fmla="*/ 0 h 232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110" h="232917">
                  <a:moveTo>
                    <a:pt x="1960" y="0"/>
                  </a:moveTo>
                  <a:cubicBezTo>
                    <a:pt x="30535" y="15494"/>
                    <a:pt x="51616" y="40386"/>
                    <a:pt x="67110" y="68580"/>
                  </a:cubicBezTo>
                  <a:cubicBezTo>
                    <a:pt x="47679" y="121285"/>
                    <a:pt x="40567" y="177038"/>
                    <a:pt x="33329" y="232537"/>
                  </a:cubicBezTo>
                  <a:cubicBezTo>
                    <a:pt x="25328" y="232664"/>
                    <a:pt x="9198" y="232791"/>
                    <a:pt x="1198" y="232918"/>
                  </a:cubicBezTo>
                  <a:cubicBezTo>
                    <a:pt x="6023" y="155194"/>
                    <a:pt x="-4009" y="77597"/>
                    <a:pt x="1960" y="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7" name="任意多边形: 形状 69"/>
            <p:cNvSpPr/>
            <p:nvPr/>
          </p:nvSpPr>
          <p:spPr>
            <a:xfrm>
              <a:off x="1742" y="7569"/>
              <a:ext cx="38" cy="98"/>
            </a:xfrm>
            <a:custGeom>
              <a:avLst/>
              <a:gdLst>
                <a:gd name="connsiteX0" fmla="*/ 0 w 45974"/>
                <a:gd name="connsiteY0" fmla="*/ 22352 h 120396"/>
                <a:gd name="connsiteX1" fmla="*/ 42926 w 45974"/>
                <a:gd name="connsiteY1" fmla="*/ 0 h 120396"/>
                <a:gd name="connsiteX2" fmla="*/ 45974 w 45974"/>
                <a:gd name="connsiteY2" fmla="*/ 120396 h 120396"/>
                <a:gd name="connsiteX3" fmla="*/ 0 w 45974"/>
                <a:gd name="connsiteY3" fmla="*/ 22352 h 12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974" h="120396">
                  <a:moveTo>
                    <a:pt x="0" y="22352"/>
                  </a:moveTo>
                  <a:cubicBezTo>
                    <a:pt x="14351" y="14859"/>
                    <a:pt x="28702" y="7493"/>
                    <a:pt x="42926" y="0"/>
                  </a:cubicBezTo>
                  <a:cubicBezTo>
                    <a:pt x="44704" y="40132"/>
                    <a:pt x="44704" y="80264"/>
                    <a:pt x="45974" y="120396"/>
                  </a:cubicBezTo>
                  <a:cubicBezTo>
                    <a:pt x="25400" y="90424"/>
                    <a:pt x="10160" y="57150"/>
                    <a:pt x="0" y="22352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8" name="任意多边形: 形状 70"/>
            <p:cNvSpPr/>
            <p:nvPr/>
          </p:nvSpPr>
          <p:spPr>
            <a:xfrm>
              <a:off x="2468" y="7586"/>
              <a:ext cx="47" cy="173"/>
            </a:xfrm>
            <a:custGeom>
              <a:avLst/>
              <a:gdLst>
                <a:gd name="connsiteX0" fmla="*/ 0 w 58038"/>
                <a:gd name="connsiteY0" fmla="*/ 11430 h 211327"/>
                <a:gd name="connsiteX1" fmla="*/ 46609 w 58038"/>
                <a:gd name="connsiteY1" fmla="*/ 0 h 211327"/>
                <a:gd name="connsiteX2" fmla="*/ 58039 w 58038"/>
                <a:gd name="connsiteY2" fmla="*/ 203835 h 211327"/>
                <a:gd name="connsiteX3" fmla="*/ 14224 w 58038"/>
                <a:gd name="connsiteY3" fmla="*/ 211328 h 211327"/>
                <a:gd name="connsiteX4" fmla="*/ 0 w 58038"/>
                <a:gd name="connsiteY4" fmla="*/ 11430 h 211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038" h="211327">
                  <a:moveTo>
                    <a:pt x="0" y="11430"/>
                  </a:moveTo>
                  <a:cubicBezTo>
                    <a:pt x="15494" y="7620"/>
                    <a:pt x="31115" y="3810"/>
                    <a:pt x="46609" y="0"/>
                  </a:cubicBezTo>
                  <a:cubicBezTo>
                    <a:pt x="20320" y="67564"/>
                    <a:pt x="48895" y="136144"/>
                    <a:pt x="58039" y="203835"/>
                  </a:cubicBezTo>
                  <a:cubicBezTo>
                    <a:pt x="43434" y="206375"/>
                    <a:pt x="28829" y="208915"/>
                    <a:pt x="14224" y="211328"/>
                  </a:cubicBezTo>
                  <a:cubicBezTo>
                    <a:pt x="-3175" y="146050"/>
                    <a:pt x="11557" y="77597"/>
                    <a:pt x="0" y="1143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9" name="任意多边形: 形状 71"/>
            <p:cNvSpPr/>
            <p:nvPr/>
          </p:nvSpPr>
          <p:spPr>
            <a:xfrm>
              <a:off x="3396" y="7587"/>
              <a:ext cx="75" cy="230"/>
            </a:xfrm>
            <a:custGeom>
              <a:avLst/>
              <a:gdLst>
                <a:gd name="connsiteX0" fmla="*/ 32221 w 92038"/>
                <a:gd name="connsiteY0" fmla="*/ 0 h 281305"/>
                <a:gd name="connsiteX1" fmla="*/ 92038 w 92038"/>
                <a:gd name="connsiteY1" fmla="*/ 26924 h 281305"/>
                <a:gd name="connsiteX2" fmla="*/ 33999 w 92038"/>
                <a:gd name="connsiteY2" fmla="*/ 196342 h 281305"/>
                <a:gd name="connsiteX3" fmla="*/ 85815 w 92038"/>
                <a:gd name="connsiteY3" fmla="*/ 180467 h 281305"/>
                <a:gd name="connsiteX4" fmla="*/ 48096 w 92038"/>
                <a:gd name="connsiteY4" fmla="*/ 281305 h 281305"/>
                <a:gd name="connsiteX5" fmla="*/ 1614 w 92038"/>
                <a:gd name="connsiteY5" fmla="*/ 225679 h 281305"/>
                <a:gd name="connsiteX6" fmla="*/ 32221 w 92038"/>
                <a:gd name="connsiteY6" fmla="*/ 0 h 28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038" h="281305">
                  <a:moveTo>
                    <a:pt x="32221" y="0"/>
                  </a:moveTo>
                  <a:cubicBezTo>
                    <a:pt x="52160" y="8890"/>
                    <a:pt x="72099" y="17907"/>
                    <a:pt x="92038" y="26924"/>
                  </a:cubicBezTo>
                  <a:cubicBezTo>
                    <a:pt x="73750" y="83693"/>
                    <a:pt x="50890" y="138938"/>
                    <a:pt x="33999" y="196342"/>
                  </a:cubicBezTo>
                  <a:cubicBezTo>
                    <a:pt x="51271" y="191008"/>
                    <a:pt x="68543" y="185674"/>
                    <a:pt x="85815" y="180467"/>
                  </a:cubicBezTo>
                  <a:cubicBezTo>
                    <a:pt x="72988" y="213868"/>
                    <a:pt x="60034" y="247396"/>
                    <a:pt x="48096" y="281305"/>
                  </a:cubicBezTo>
                  <a:cubicBezTo>
                    <a:pt x="25998" y="270002"/>
                    <a:pt x="1995" y="253238"/>
                    <a:pt x="1614" y="225679"/>
                  </a:cubicBezTo>
                  <a:cubicBezTo>
                    <a:pt x="-5117" y="149352"/>
                    <a:pt x="9996" y="72771"/>
                    <a:pt x="32221" y="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0" name="任意多边形: 形状 72"/>
            <p:cNvSpPr/>
            <p:nvPr/>
          </p:nvSpPr>
          <p:spPr>
            <a:xfrm>
              <a:off x="3564" y="7609"/>
              <a:ext cx="67" cy="59"/>
            </a:xfrm>
            <a:custGeom>
              <a:avLst/>
              <a:gdLst>
                <a:gd name="connsiteX0" fmla="*/ 0 w 81660"/>
                <a:gd name="connsiteY0" fmla="*/ 15494 h 72136"/>
                <a:gd name="connsiteX1" fmla="*/ 77978 w 81660"/>
                <a:gd name="connsiteY1" fmla="*/ 0 h 72136"/>
                <a:gd name="connsiteX2" fmla="*/ 81661 w 81660"/>
                <a:gd name="connsiteY2" fmla="*/ 26797 h 72136"/>
                <a:gd name="connsiteX3" fmla="*/ 70739 w 81660"/>
                <a:gd name="connsiteY3" fmla="*/ 44704 h 72136"/>
                <a:gd name="connsiteX4" fmla="*/ 15240 w 81660"/>
                <a:gd name="connsiteY4" fmla="*/ 72136 h 72136"/>
                <a:gd name="connsiteX5" fmla="*/ 5080 w 81660"/>
                <a:gd name="connsiteY5" fmla="*/ 71882 h 72136"/>
                <a:gd name="connsiteX6" fmla="*/ 0 w 81660"/>
                <a:gd name="connsiteY6" fmla="*/ 15494 h 72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0" h="72136">
                  <a:moveTo>
                    <a:pt x="0" y="15494"/>
                  </a:moveTo>
                  <a:cubicBezTo>
                    <a:pt x="26035" y="10414"/>
                    <a:pt x="52070" y="5334"/>
                    <a:pt x="77978" y="0"/>
                  </a:cubicBezTo>
                  <a:cubicBezTo>
                    <a:pt x="78867" y="6731"/>
                    <a:pt x="80772" y="20066"/>
                    <a:pt x="81661" y="26797"/>
                  </a:cubicBezTo>
                  <a:cubicBezTo>
                    <a:pt x="78994" y="31242"/>
                    <a:pt x="73533" y="40259"/>
                    <a:pt x="70739" y="44704"/>
                  </a:cubicBezTo>
                  <a:cubicBezTo>
                    <a:pt x="47752" y="39751"/>
                    <a:pt x="24384" y="49784"/>
                    <a:pt x="15240" y="72136"/>
                  </a:cubicBezTo>
                  <a:lnTo>
                    <a:pt x="5080" y="71882"/>
                  </a:lnTo>
                  <a:cubicBezTo>
                    <a:pt x="3810" y="52959"/>
                    <a:pt x="1905" y="34163"/>
                    <a:pt x="0" y="15494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1" name="任意多边形: 形状 73"/>
            <p:cNvSpPr/>
            <p:nvPr/>
          </p:nvSpPr>
          <p:spPr>
            <a:xfrm>
              <a:off x="1702" y="7633"/>
              <a:ext cx="73" cy="111"/>
            </a:xfrm>
            <a:custGeom>
              <a:avLst/>
              <a:gdLst>
                <a:gd name="connsiteX0" fmla="*/ 2286 w 88900"/>
                <a:gd name="connsiteY0" fmla="*/ 0 h 135192"/>
                <a:gd name="connsiteX1" fmla="*/ 88900 w 88900"/>
                <a:gd name="connsiteY1" fmla="*/ 125349 h 135192"/>
                <a:gd name="connsiteX2" fmla="*/ 0 w 88900"/>
                <a:gd name="connsiteY2" fmla="*/ 133858 h 135192"/>
                <a:gd name="connsiteX3" fmla="*/ 2286 w 88900"/>
                <a:gd name="connsiteY3" fmla="*/ 0 h 135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00" h="135192">
                  <a:moveTo>
                    <a:pt x="2286" y="0"/>
                  </a:moveTo>
                  <a:cubicBezTo>
                    <a:pt x="31496" y="41656"/>
                    <a:pt x="58039" y="84963"/>
                    <a:pt x="88900" y="125349"/>
                  </a:cubicBezTo>
                  <a:cubicBezTo>
                    <a:pt x="60071" y="133985"/>
                    <a:pt x="29972" y="137287"/>
                    <a:pt x="0" y="133858"/>
                  </a:cubicBezTo>
                  <a:cubicBezTo>
                    <a:pt x="1651" y="89154"/>
                    <a:pt x="1143" y="44577"/>
                    <a:pt x="2286" y="0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2" name="任意多边形: 形状 74"/>
            <p:cNvSpPr/>
            <p:nvPr/>
          </p:nvSpPr>
          <p:spPr>
            <a:xfrm>
              <a:off x="3569" y="7631"/>
              <a:ext cx="101" cy="190"/>
            </a:xfrm>
            <a:custGeom>
              <a:avLst/>
              <a:gdLst>
                <a:gd name="connsiteX0" fmla="*/ 65659 w 123476"/>
                <a:gd name="connsiteY0" fmla="*/ 17907 h 232409"/>
                <a:gd name="connsiteX1" fmla="*/ 76581 w 123476"/>
                <a:gd name="connsiteY1" fmla="*/ 0 h 232409"/>
                <a:gd name="connsiteX2" fmla="*/ 85217 w 123476"/>
                <a:gd name="connsiteY2" fmla="*/ 18669 h 232409"/>
                <a:gd name="connsiteX3" fmla="*/ 123444 w 123476"/>
                <a:gd name="connsiteY3" fmla="*/ 204724 h 232409"/>
                <a:gd name="connsiteX4" fmla="*/ 63119 w 123476"/>
                <a:gd name="connsiteY4" fmla="*/ 232410 h 232409"/>
                <a:gd name="connsiteX5" fmla="*/ 2286 w 123476"/>
                <a:gd name="connsiteY5" fmla="*/ 96520 h 232409"/>
                <a:gd name="connsiteX6" fmla="*/ 0 w 123476"/>
                <a:gd name="connsiteY6" fmla="*/ 45085 h 232409"/>
                <a:gd name="connsiteX7" fmla="*/ 10160 w 123476"/>
                <a:gd name="connsiteY7" fmla="*/ 45339 h 232409"/>
                <a:gd name="connsiteX8" fmla="*/ 65659 w 123476"/>
                <a:gd name="connsiteY8" fmla="*/ 17907 h 23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476" h="232409">
                  <a:moveTo>
                    <a:pt x="65659" y="17907"/>
                  </a:moveTo>
                  <a:cubicBezTo>
                    <a:pt x="68453" y="13462"/>
                    <a:pt x="73914" y="4445"/>
                    <a:pt x="76581" y="0"/>
                  </a:cubicBezTo>
                  <a:cubicBezTo>
                    <a:pt x="78740" y="4699"/>
                    <a:pt x="83058" y="13970"/>
                    <a:pt x="85217" y="18669"/>
                  </a:cubicBezTo>
                  <a:cubicBezTo>
                    <a:pt x="111760" y="76708"/>
                    <a:pt x="124206" y="140970"/>
                    <a:pt x="123444" y="204724"/>
                  </a:cubicBezTo>
                  <a:cubicBezTo>
                    <a:pt x="104267" y="215773"/>
                    <a:pt x="84201" y="225552"/>
                    <a:pt x="63119" y="232410"/>
                  </a:cubicBezTo>
                  <a:cubicBezTo>
                    <a:pt x="32004" y="193167"/>
                    <a:pt x="4826" y="147828"/>
                    <a:pt x="2286" y="96520"/>
                  </a:cubicBezTo>
                  <a:cubicBezTo>
                    <a:pt x="1397" y="79248"/>
                    <a:pt x="635" y="62230"/>
                    <a:pt x="0" y="45085"/>
                  </a:cubicBezTo>
                  <a:lnTo>
                    <a:pt x="10160" y="45339"/>
                  </a:lnTo>
                  <a:cubicBezTo>
                    <a:pt x="33020" y="51181"/>
                    <a:pt x="57658" y="41148"/>
                    <a:pt x="65659" y="17907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3" name="任意多边形: 形状 75"/>
            <p:cNvSpPr/>
            <p:nvPr/>
          </p:nvSpPr>
          <p:spPr>
            <a:xfrm>
              <a:off x="3577" y="7645"/>
              <a:ext cx="45" cy="25"/>
            </a:xfrm>
            <a:custGeom>
              <a:avLst/>
              <a:gdLst>
                <a:gd name="connsiteX0" fmla="*/ 0 w 55499"/>
                <a:gd name="connsiteY0" fmla="*/ 28672 h 30301"/>
                <a:gd name="connsiteX1" fmla="*/ 55499 w 55499"/>
                <a:gd name="connsiteY1" fmla="*/ 1240 h 30301"/>
                <a:gd name="connsiteX2" fmla="*/ 0 w 55499"/>
                <a:gd name="connsiteY2" fmla="*/ 28672 h 30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499" h="30301">
                  <a:moveTo>
                    <a:pt x="0" y="28672"/>
                  </a:moveTo>
                  <a:cubicBezTo>
                    <a:pt x="9144" y="6320"/>
                    <a:pt x="32512" y="-3713"/>
                    <a:pt x="55499" y="1240"/>
                  </a:cubicBezTo>
                  <a:cubicBezTo>
                    <a:pt x="47498" y="24481"/>
                    <a:pt x="22860" y="34514"/>
                    <a:pt x="0" y="28672"/>
                  </a:cubicBezTo>
                  <a:close/>
                </a:path>
              </a:pathLst>
            </a:custGeom>
            <a:solidFill>
              <a:srgbClr val="35535C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66631" y="971434"/>
            <a:ext cx="2489200" cy="2646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600" b="1" spc="-150" dirty="0">
                <a:solidFill>
                  <a:schemeClr val="accent1">
                    <a:lumMod val="50000"/>
                  </a:schemeClr>
                </a:solidFill>
              </a:rPr>
              <a:t>02</a:t>
            </a:r>
            <a:endParaRPr lang="zh-CN" altLang="en-US" sz="16600" b="1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633837" y="3429000"/>
            <a:ext cx="4754880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chemeClr val="accent1">
                    <a:lumMod val="50000"/>
                  </a:schemeClr>
                </a:solidFill>
              </a:rPr>
              <a:t>目前已有准备</a:t>
            </a:r>
            <a:endParaRPr lang="zh-CN" altLang="en-US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flipV="1">
            <a:off x="2019300" y="4660001"/>
            <a:ext cx="8153400" cy="596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灯片编号占位符 5"/>
          <p:cNvSpPr txBox="1"/>
          <p:nvPr/>
        </p:nvSpPr>
        <p:spPr>
          <a:xfrm>
            <a:off x="11217390" y="6324917"/>
            <a:ext cx="524423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015B73C-FE37-48BC-8A31-84F8B5A93988}" type="slidenum">
              <a:rPr lang="zh-CN" altLang="en-US" sz="1600" smtClean="0">
                <a:solidFill>
                  <a:schemeClr val="accent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017708" y="1794163"/>
            <a:ext cx="748923" cy="1111671"/>
            <a:chOff x="3650398" y="1794163"/>
            <a:chExt cx="748923" cy="1111671"/>
          </a:xfrm>
        </p:grpSpPr>
        <p:sp>
          <p:nvSpPr>
            <p:cNvPr id="10" name="矩形 9"/>
            <p:cNvSpPr/>
            <p:nvPr/>
          </p:nvSpPr>
          <p:spPr>
            <a:xfrm>
              <a:off x="3650398" y="2444169"/>
              <a:ext cx="7489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chemeClr val="accent1">
                      <a:lumMod val="50000"/>
                    </a:schemeClr>
                  </a:solidFill>
                </a:rPr>
                <a:t>Part</a:t>
              </a:r>
              <a:endParaRPr lang="zh-CN" altLang="en-US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3816928" y="1794163"/>
              <a:ext cx="263236" cy="588820"/>
              <a:chOff x="3816928" y="1794163"/>
              <a:chExt cx="263236" cy="588820"/>
            </a:xfrm>
          </p:grpSpPr>
          <p:cxnSp>
            <p:nvCxnSpPr>
              <p:cNvPr id="12" name="直接连接符 11"/>
              <p:cNvCxnSpPr/>
              <p:nvPr/>
            </p:nvCxnSpPr>
            <p:spPr>
              <a:xfrm flipV="1">
                <a:off x="3948546" y="1794163"/>
                <a:ext cx="0" cy="588820"/>
              </a:xfrm>
              <a:prstGeom prst="line">
                <a:avLst/>
              </a:prstGeom>
              <a:ln w="317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flipV="1">
                <a:off x="4080164" y="2026227"/>
                <a:ext cx="0" cy="356756"/>
              </a:xfrm>
              <a:prstGeom prst="line">
                <a:avLst/>
              </a:prstGeom>
              <a:ln w="317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V="1">
                <a:off x="3816928" y="2294873"/>
                <a:ext cx="0" cy="88110"/>
              </a:xfrm>
              <a:prstGeom prst="line">
                <a:avLst/>
              </a:prstGeom>
              <a:ln w="317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1941" y="182764"/>
            <a:ext cx="107696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spc="-150" dirty="0">
                <a:solidFill>
                  <a:schemeClr val="accent1">
                    <a:lumMod val="50000"/>
                  </a:schemeClr>
                </a:solidFill>
              </a:rPr>
              <a:t>02</a:t>
            </a:r>
            <a:endParaRPr lang="en-US" altLang="zh-CN" sz="6600" b="1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549222" y="274955"/>
            <a:ext cx="4297680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54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前期已有准备</a:t>
            </a:r>
            <a:endParaRPr lang="zh-CN" altLang="en-US" sz="5400" b="1" dirty="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51" name="矩形 50"/>
          <p:cNvSpPr/>
          <p:nvPr/>
        </p:nvSpPr>
        <p:spPr>
          <a:xfrm flipV="1">
            <a:off x="378460" y="1289685"/>
            <a:ext cx="5468620" cy="14414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  <p:sp>
        <p:nvSpPr>
          <p:cNvPr id="46" name="文本框 45"/>
          <p:cNvSpPr txBox="1"/>
          <p:nvPr>
            <p:custDataLst>
              <p:tags r:id="rId2"/>
            </p:custDataLst>
          </p:nvPr>
        </p:nvSpPr>
        <p:spPr>
          <a:xfrm>
            <a:off x="1022985" y="2837180"/>
            <a:ext cx="3893185" cy="3695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zh-CN" altLang="en-US" sz="2800" b="1" dirty="0">
                <a:solidFill>
                  <a:schemeClr val="accent2"/>
                </a:solidFill>
              </a:rPr>
              <a:t>开展了相关资料的学习</a:t>
            </a:r>
            <a:endParaRPr lang="zh-CN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48" name="文本框 47"/>
          <p:cNvSpPr txBox="1"/>
          <p:nvPr>
            <p:custDataLst>
              <p:tags r:id="rId3"/>
            </p:custDataLst>
          </p:nvPr>
        </p:nvSpPr>
        <p:spPr>
          <a:xfrm>
            <a:off x="487045" y="4246245"/>
            <a:ext cx="3743325" cy="7188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</a:rPr>
              <a:t>摘录观点并分享心得</a:t>
            </a:r>
            <a:endParaRPr lang="zh-CN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54" name="文本框 53"/>
          <p:cNvSpPr txBox="1"/>
          <p:nvPr>
            <p:custDataLst>
              <p:tags r:id="rId4"/>
            </p:custDataLst>
          </p:nvPr>
        </p:nvSpPr>
        <p:spPr>
          <a:xfrm>
            <a:off x="8018780" y="2961005"/>
            <a:ext cx="3569970" cy="3695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zh-CN" altLang="en-US" sz="2800" b="1" dirty="0">
                <a:solidFill>
                  <a:schemeClr val="accent1"/>
                </a:solidFill>
              </a:rPr>
              <a:t>形成了相关的文献综述</a:t>
            </a:r>
            <a:endParaRPr lang="zh-CN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56" name="文本框 55"/>
          <p:cNvSpPr txBox="1"/>
          <p:nvPr>
            <p:custDataLst>
              <p:tags r:id="rId5"/>
            </p:custDataLst>
          </p:nvPr>
        </p:nvSpPr>
        <p:spPr>
          <a:xfrm>
            <a:off x="8503285" y="4674870"/>
            <a:ext cx="3160395" cy="3695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r">
              <a:defRPr sz="2000" b="1">
                <a:solidFill>
                  <a:schemeClr val="accent1"/>
                </a:solidFill>
              </a:defRPr>
            </a:lvl1pPr>
          </a:lstStyle>
          <a:p>
            <a:pPr algn="l"/>
            <a:r>
              <a:rPr lang="zh-CN" altLang="en-US" sz="2800" dirty="0">
                <a:solidFill>
                  <a:schemeClr val="accent2"/>
                </a:solidFill>
              </a:rPr>
              <a:t>尝试开设了研究课</a:t>
            </a:r>
            <a:endParaRPr lang="zh-CN" altLang="en-US" sz="2800" dirty="0">
              <a:solidFill>
                <a:schemeClr val="accent2"/>
              </a:solidFill>
            </a:endParaRPr>
          </a:p>
        </p:txBody>
      </p:sp>
      <p:sp>
        <p:nvSpPr>
          <p:cNvPr id="14" name="任意多边形: 形状 13"/>
          <p:cNvSpPr/>
          <p:nvPr>
            <p:custDataLst>
              <p:tags r:id="rId6"/>
            </p:custDataLst>
          </p:nvPr>
        </p:nvSpPr>
        <p:spPr>
          <a:xfrm>
            <a:off x="5629911" y="2392045"/>
            <a:ext cx="1186815" cy="4427855"/>
          </a:xfrm>
          <a:custGeom>
            <a:avLst/>
            <a:gdLst>
              <a:gd name="connsiteX0" fmla="*/ 1213495 w 1213494"/>
              <a:gd name="connsiteY0" fmla="*/ 3120116 h 4427573"/>
              <a:gd name="connsiteX1" fmla="*/ 844966 w 1213494"/>
              <a:gd name="connsiteY1" fmla="*/ 3716665 h 4427573"/>
              <a:gd name="connsiteX2" fmla="*/ 563078 w 1213494"/>
              <a:gd name="connsiteY2" fmla="*/ 2341743 h 4427573"/>
              <a:gd name="connsiteX3" fmla="*/ 854380 w 1213494"/>
              <a:gd name="connsiteY3" fmla="*/ 1116569 h 4427573"/>
              <a:gd name="connsiteX4" fmla="*/ 864839 w 1213494"/>
              <a:gd name="connsiteY4" fmla="*/ 1097916 h 4427573"/>
              <a:gd name="connsiteX5" fmla="*/ 522460 w 1213494"/>
              <a:gd name="connsiteY5" fmla="*/ 1898254 h 4427573"/>
              <a:gd name="connsiteX6" fmla="*/ 547738 w 1213494"/>
              <a:gd name="connsiteY6" fmla="*/ 0 h 4427573"/>
              <a:gd name="connsiteX7" fmla="*/ 292696 w 1213494"/>
              <a:gd name="connsiteY7" fmla="*/ 1547332 h 4427573"/>
              <a:gd name="connsiteX8" fmla="*/ 0 w 1213494"/>
              <a:gd name="connsiteY8" fmla="*/ 1275381 h 4427573"/>
              <a:gd name="connsiteX9" fmla="*/ 276658 w 1213494"/>
              <a:gd name="connsiteY9" fmla="*/ 1726018 h 4427573"/>
              <a:gd name="connsiteX10" fmla="*/ 256436 w 1213494"/>
              <a:gd name="connsiteY10" fmla="*/ 2947532 h 4427573"/>
              <a:gd name="connsiteX11" fmla="*/ 10634 w 1213494"/>
              <a:gd name="connsiteY11" fmla="*/ 2806326 h 4427573"/>
              <a:gd name="connsiteX12" fmla="*/ 274915 w 1213494"/>
              <a:gd name="connsiteY12" fmla="*/ 3194205 h 4427573"/>
              <a:gd name="connsiteX13" fmla="*/ 547738 w 1213494"/>
              <a:gd name="connsiteY13" fmla="*/ 4427574 h 4427573"/>
              <a:gd name="connsiteX14" fmla="*/ 1141672 w 1213494"/>
              <a:gd name="connsiteY14" fmla="*/ 4427574 h 4427573"/>
              <a:gd name="connsiteX15" fmla="*/ 972574 w 1213494"/>
              <a:gd name="connsiteY15" fmla="*/ 4073863 h 4427573"/>
              <a:gd name="connsiteX16" fmla="*/ 1213495 w 1213494"/>
              <a:gd name="connsiteY16" fmla="*/ 3120116 h 442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3494" h="4427573">
                <a:moveTo>
                  <a:pt x="1213495" y="3120116"/>
                </a:moveTo>
                <a:cubicBezTo>
                  <a:pt x="1030799" y="3268469"/>
                  <a:pt x="907898" y="3544081"/>
                  <a:pt x="844966" y="3716665"/>
                </a:cubicBezTo>
                <a:cubicBezTo>
                  <a:pt x="739498" y="3382654"/>
                  <a:pt x="630369" y="2926961"/>
                  <a:pt x="563078" y="2341743"/>
                </a:cubicBezTo>
                <a:cubicBezTo>
                  <a:pt x="589227" y="2062296"/>
                  <a:pt x="665234" y="1461214"/>
                  <a:pt x="854380" y="1116569"/>
                </a:cubicBezTo>
                <a:cubicBezTo>
                  <a:pt x="857866" y="1110293"/>
                  <a:pt x="861353" y="1104017"/>
                  <a:pt x="864839" y="1097916"/>
                </a:cubicBezTo>
                <a:cubicBezTo>
                  <a:pt x="864839" y="1097916"/>
                  <a:pt x="570575" y="1490501"/>
                  <a:pt x="522460" y="1898254"/>
                </a:cubicBezTo>
                <a:cubicBezTo>
                  <a:pt x="485328" y="1358361"/>
                  <a:pt x="484805" y="727121"/>
                  <a:pt x="547738" y="0"/>
                </a:cubicBezTo>
                <a:cubicBezTo>
                  <a:pt x="547738" y="0"/>
                  <a:pt x="378465" y="664537"/>
                  <a:pt x="292696" y="1547332"/>
                </a:cubicBezTo>
                <a:cubicBezTo>
                  <a:pt x="265675" y="1498346"/>
                  <a:pt x="187751" y="1385208"/>
                  <a:pt x="0" y="1275381"/>
                </a:cubicBezTo>
                <a:cubicBezTo>
                  <a:pt x="0" y="1275381"/>
                  <a:pt x="235517" y="1481436"/>
                  <a:pt x="276658" y="1726018"/>
                </a:cubicBezTo>
                <a:cubicBezTo>
                  <a:pt x="245628" y="2110759"/>
                  <a:pt x="232553" y="2529146"/>
                  <a:pt x="256436" y="2947532"/>
                </a:cubicBezTo>
                <a:cubicBezTo>
                  <a:pt x="182521" y="2881462"/>
                  <a:pt x="10634" y="2806326"/>
                  <a:pt x="10634" y="2806326"/>
                </a:cubicBezTo>
                <a:cubicBezTo>
                  <a:pt x="180255" y="2987976"/>
                  <a:pt x="248766" y="3126566"/>
                  <a:pt x="274915" y="3194205"/>
                </a:cubicBezTo>
                <a:cubicBezTo>
                  <a:pt x="315359" y="3624795"/>
                  <a:pt x="399210" y="4048236"/>
                  <a:pt x="547738" y="4427574"/>
                </a:cubicBezTo>
                <a:lnTo>
                  <a:pt x="1141672" y="4427574"/>
                </a:lnTo>
                <a:cubicBezTo>
                  <a:pt x="1141672" y="4427574"/>
                  <a:pt x="1068977" y="4312343"/>
                  <a:pt x="972574" y="4073863"/>
                </a:cubicBezTo>
                <a:cubicBezTo>
                  <a:pt x="952352" y="3679359"/>
                  <a:pt x="1213495" y="3120116"/>
                  <a:pt x="1213495" y="312011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alpha val="50000"/>
                </a:schemeClr>
              </a:gs>
            </a:gsLst>
            <a:lin ang="5400000" scaled="0"/>
          </a:gradFill>
          <a:ln w="1741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任意多边形: 形状 14"/>
          <p:cNvSpPr/>
          <p:nvPr>
            <p:custDataLst>
              <p:tags r:id="rId7"/>
            </p:custDataLst>
          </p:nvPr>
        </p:nvSpPr>
        <p:spPr>
          <a:xfrm>
            <a:off x="5989956" y="1572895"/>
            <a:ext cx="753110" cy="1115695"/>
          </a:xfrm>
          <a:custGeom>
            <a:avLst/>
            <a:gdLst>
              <a:gd name="connsiteX0" fmla="*/ 583547 w 769843"/>
              <a:gd name="connsiteY0" fmla="*/ 0 h 1115696"/>
              <a:gd name="connsiteX1" fmla="*/ 165161 w 769843"/>
              <a:gd name="connsiteY1" fmla="*/ 1115697 h 1115696"/>
              <a:gd name="connsiteX2" fmla="*/ 583547 w 769843"/>
              <a:gd name="connsiteY2" fmla="*/ 0 h 111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9843" h="1115696">
                <a:moveTo>
                  <a:pt x="583547" y="0"/>
                </a:moveTo>
                <a:cubicBezTo>
                  <a:pt x="583547" y="0"/>
                  <a:pt x="-375255" y="296357"/>
                  <a:pt x="165161" y="1115697"/>
                </a:cubicBezTo>
                <a:cubicBezTo>
                  <a:pt x="165161" y="1115697"/>
                  <a:pt x="1176261" y="1011100"/>
                  <a:pt x="583547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16200000" scaled="1"/>
          </a:gradFill>
          <a:ln w="1741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任意多边形: 形状 16"/>
          <p:cNvSpPr/>
          <p:nvPr>
            <p:custDataLst>
              <p:tags r:id="rId8"/>
            </p:custDataLst>
          </p:nvPr>
        </p:nvSpPr>
        <p:spPr>
          <a:xfrm>
            <a:off x="4916171" y="2698750"/>
            <a:ext cx="942975" cy="1119505"/>
          </a:xfrm>
          <a:custGeom>
            <a:avLst/>
            <a:gdLst>
              <a:gd name="connsiteX0" fmla="*/ 45801 w 964074"/>
              <a:gd name="connsiteY0" fmla="*/ 0 h 1119751"/>
              <a:gd name="connsiteX1" fmla="*/ 888152 w 964074"/>
              <a:gd name="connsiteY1" fmla="*/ 1116220 h 1119751"/>
              <a:gd name="connsiteX2" fmla="*/ 45801 w 964074"/>
              <a:gd name="connsiteY2" fmla="*/ 0 h 111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4074" h="1119751">
                <a:moveTo>
                  <a:pt x="45801" y="0"/>
                </a:moveTo>
                <a:cubicBezTo>
                  <a:pt x="45801" y="0"/>
                  <a:pt x="-296056" y="1192750"/>
                  <a:pt x="888152" y="1116220"/>
                </a:cubicBezTo>
                <a:cubicBezTo>
                  <a:pt x="888152" y="1116046"/>
                  <a:pt x="1338441" y="112964"/>
                  <a:pt x="45801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16200000" scaled="1"/>
          </a:gradFill>
          <a:ln w="1741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18" name="任意多边形: 形状 17"/>
          <p:cNvSpPr/>
          <p:nvPr>
            <p:custDataLst>
              <p:tags r:id="rId9"/>
            </p:custDataLst>
          </p:nvPr>
        </p:nvSpPr>
        <p:spPr>
          <a:xfrm>
            <a:off x="6327776" y="2623185"/>
            <a:ext cx="1290320" cy="1202055"/>
          </a:xfrm>
          <a:custGeom>
            <a:avLst/>
            <a:gdLst>
              <a:gd name="connsiteX0" fmla="*/ 14384 w 1319372"/>
              <a:gd name="connsiteY0" fmla="*/ 1125697 h 1202151"/>
              <a:gd name="connsiteX1" fmla="*/ 1319052 w 1319372"/>
              <a:gd name="connsiteY1" fmla="*/ 33534 h 1202151"/>
              <a:gd name="connsiteX2" fmla="*/ 14384 w 1319372"/>
              <a:gd name="connsiteY2" fmla="*/ 1125697 h 120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9372" h="1202151">
                <a:moveTo>
                  <a:pt x="14384" y="1125697"/>
                </a:moveTo>
                <a:cubicBezTo>
                  <a:pt x="14384" y="1125697"/>
                  <a:pt x="-232464" y="-227958"/>
                  <a:pt x="1319052" y="33534"/>
                </a:cubicBezTo>
                <a:cubicBezTo>
                  <a:pt x="1318878" y="33534"/>
                  <a:pt x="1376929" y="1555414"/>
                  <a:pt x="14384" y="1125697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16200000" scaled="1"/>
          </a:gradFill>
          <a:ln w="174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19" name="任意多边形: 形状 18"/>
          <p:cNvSpPr/>
          <p:nvPr>
            <p:custDataLst>
              <p:tags r:id="rId10"/>
            </p:custDataLst>
          </p:nvPr>
        </p:nvSpPr>
        <p:spPr>
          <a:xfrm>
            <a:off x="3952241" y="4285615"/>
            <a:ext cx="1767205" cy="1261110"/>
          </a:xfrm>
          <a:custGeom>
            <a:avLst/>
            <a:gdLst>
              <a:gd name="connsiteX0" fmla="*/ 0 w 1806906"/>
              <a:gd name="connsiteY0" fmla="*/ 215072 h 1260851"/>
              <a:gd name="connsiteX1" fmla="*/ 1806906 w 1806906"/>
              <a:gd name="connsiteY1" fmla="*/ 966424 h 1260851"/>
              <a:gd name="connsiteX2" fmla="*/ 0 w 1806906"/>
              <a:gd name="connsiteY2" fmla="*/ 215072 h 126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6906" h="1260851">
                <a:moveTo>
                  <a:pt x="0" y="215072"/>
                </a:moveTo>
                <a:cubicBezTo>
                  <a:pt x="0" y="215072"/>
                  <a:pt x="413157" y="1931502"/>
                  <a:pt x="1806906" y="966424"/>
                </a:cubicBezTo>
                <a:cubicBezTo>
                  <a:pt x="1806906" y="966424"/>
                  <a:pt x="1724101" y="-548483"/>
                  <a:pt x="0" y="215072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16200000" scaled="1"/>
          </a:gradFill>
          <a:ln w="174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任意多边形: 形状 19"/>
          <p:cNvSpPr/>
          <p:nvPr>
            <p:custDataLst>
              <p:tags r:id="rId11"/>
            </p:custDataLst>
          </p:nvPr>
        </p:nvSpPr>
        <p:spPr>
          <a:xfrm>
            <a:off x="6557646" y="4001770"/>
            <a:ext cx="1552575" cy="1799590"/>
          </a:xfrm>
          <a:custGeom>
            <a:avLst/>
            <a:gdLst>
              <a:gd name="connsiteX0" fmla="*/ 1533283 w 1587357"/>
              <a:gd name="connsiteY0" fmla="*/ 292 h 1799735"/>
              <a:gd name="connsiteX1" fmla="*/ 103273 w 1587357"/>
              <a:gd name="connsiteY1" fmla="*/ 1782792 h 1799735"/>
              <a:gd name="connsiteX2" fmla="*/ 1533283 w 1587357"/>
              <a:gd name="connsiteY2" fmla="*/ 292 h 179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7357" h="1799735">
                <a:moveTo>
                  <a:pt x="1533283" y="292"/>
                </a:moveTo>
                <a:cubicBezTo>
                  <a:pt x="1533283" y="292"/>
                  <a:pt x="-470440" y="-65604"/>
                  <a:pt x="103273" y="1782792"/>
                </a:cubicBezTo>
                <a:cubicBezTo>
                  <a:pt x="103099" y="1782966"/>
                  <a:pt x="1920290" y="2098325"/>
                  <a:pt x="1533283" y="292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16200000" scaled="1"/>
          </a:gradFill>
          <a:ln w="1741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任意多边形: 形状 20"/>
          <p:cNvSpPr/>
          <p:nvPr>
            <p:custDataLst>
              <p:tags r:id="rId12"/>
            </p:custDataLst>
          </p:nvPr>
        </p:nvSpPr>
        <p:spPr>
          <a:xfrm rot="438275">
            <a:off x="6675756" y="5311775"/>
            <a:ext cx="1159510" cy="776605"/>
          </a:xfrm>
          <a:custGeom>
            <a:avLst/>
            <a:gdLst>
              <a:gd name="connsiteX0" fmla="*/ 0 w 1185428"/>
              <a:gd name="connsiteY0" fmla="*/ 551796 h 776819"/>
              <a:gd name="connsiteX1" fmla="*/ 1185428 w 1185428"/>
              <a:gd name="connsiteY1" fmla="*/ 203140 h 776819"/>
              <a:gd name="connsiteX2" fmla="*/ 0 w 1185428"/>
              <a:gd name="connsiteY2" fmla="*/ 551796 h 77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5428" h="776819">
                <a:moveTo>
                  <a:pt x="0" y="551796"/>
                </a:moveTo>
                <a:cubicBezTo>
                  <a:pt x="0" y="551796"/>
                  <a:pt x="191760" y="-407006"/>
                  <a:pt x="1185428" y="203140"/>
                </a:cubicBezTo>
                <a:cubicBezTo>
                  <a:pt x="1185428" y="203140"/>
                  <a:pt x="889071" y="1214241"/>
                  <a:pt x="0" y="551796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0000"/>
            </a:schemeClr>
          </a:solidFill>
          <a:ln w="1741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任意多边形: 形状 21"/>
          <p:cNvSpPr/>
          <p:nvPr>
            <p:custDataLst>
              <p:tags r:id="rId13"/>
            </p:custDataLst>
          </p:nvPr>
        </p:nvSpPr>
        <p:spPr>
          <a:xfrm>
            <a:off x="5173346" y="4285615"/>
            <a:ext cx="657225" cy="968375"/>
          </a:xfrm>
          <a:custGeom>
            <a:avLst/>
            <a:gdLst>
              <a:gd name="connsiteX0" fmla="*/ 56180 w 733586"/>
              <a:gd name="connsiteY0" fmla="*/ 0 h 1057471"/>
              <a:gd name="connsiteX1" fmla="*/ 610891 w 733586"/>
              <a:gd name="connsiteY1" fmla="*/ 1057472 h 1057471"/>
              <a:gd name="connsiteX2" fmla="*/ 56180 w 733586"/>
              <a:gd name="connsiteY2" fmla="*/ 0 h 105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3586" h="1057471">
                <a:moveTo>
                  <a:pt x="56180" y="0"/>
                </a:moveTo>
                <a:cubicBezTo>
                  <a:pt x="56180" y="0"/>
                  <a:pt x="-260748" y="1040039"/>
                  <a:pt x="610891" y="1057472"/>
                </a:cubicBezTo>
                <a:cubicBezTo>
                  <a:pt x="610891" y="1057472"/>
                  <a:pt x="1122542" y="302110"/>
                  <a:pt x="5618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80000"/>
            </a:schemeClr>
          </a:solidFill>
          <a:ln w="1741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8" name="图片 23" descr="333639373138363b343435303830323bb9a4d7f7d7f7b7e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61536" y="4674870"/>
            <a:ext cx="444730" cy="444730"/>
          </a:xfrm>
          <a:prstGeom prst="rect">
            <a:avLst/>
          </a:prstGeom>
        </p:spPr>
      </p:pic>
      <p:sp>
        <p:nvSpPr>
          <p:cNvPr id="16" name="任意多边形: 形状 15"/>
          <p:cNvSpPr/>
          <p:nvPr>
            <p:custDataLst>
              <p:tags r:id="rId17"/>
            </p:custDataLst>
          </p:nvPr>
        </p:nvSpPr>
        <p:spPr>
          <a:xfrm>
            <a:off x="5709921" y="1886585"/>
            <a:ext cx="553085" cy="802005"/>
          </a:xfrm>
          <a:custGeom>
            <a:avLst/>
            <a:gdLst>
              <a:gd name="connsiteX0" fmla="*/ 50896 w 565296"/>
              <a:gd name="connsiteY0" fmla="*/ 0 h 801907"/>
              <a:gd name="connsiteX1" fmla="*/ 451849 w 565296"/>
              <a:gd name="connsiteY1" fmla="*/ 801907 h 801907"/>
              <a:gd name="connsiteX2" fmla="*/ 50896 w 565296"/>
              <a:gd name="connsiteY2" fmla="*/ 0 h 801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5296" h="801907">
                <a:moveTo>
                  <a:pt x="50896" y="0"/>
                </a:moveTo>
                <a:cubicBezTo>
                  <a:pt x="50896" y="0"/>
                  <a:pt x="-210596" y="767042"/>
                  <a:pt x="451849" y="801907"/>
                </a:cubicBezTo>
                <a:cubicBezTo>
                  <a:pt x="451849" y="801907"/>
                  <a:pt x="887669" y="278924"/>
                  <a:pt x="50896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70000"/>
            </a:schemeClr>
          </a:solidFill>
          <a:ln w="1741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9" name="图片 11" descr="343435383037343b343532333834333bb9a4d7f7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767831" y="3067685"/>
            <a:ext cx="342000" cy="342000"/>
          </a:xfrm>
          <a:prstGeom prst="rect">
            <a:avLst/>
          </a:prstGeom>
        </p:spPr>
      </p:pic>
      <p:pic>
        <p:nvPicPr>
          <p:cNvPr id="30" name="图片 7" descr="343435383038363b343532323338393bbacfd7f7bbfad6c6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218431" y="3086100"/>
            <a:ext cx="378000" cy="378000"/>
          </a:xfrm>
          <a:prstGeom prst="rect">
            <a:avLst/>
          </a:prstGeom>
        </p:spPr>
      </p:pic>
      <p:pic>
        <p:nvPicPr>
          <p:cNvPr id="31" name="图片 12" descr="343439383331313b343532303032383bbfcdbba7b9dcc0ed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208396" y="1977390"/>
            <a:ext cx="342000" cy="3420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7"/>
            </p:custDataLst>
          </p:nvPr>
        </p:nvSpPr>
        <p:spPr>
          <a:xfrm>
            <a:off x="7351395" y="1607820"/>
            <a:ext cx="3717290" cy="3695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zh-CN" altLang="en-US" sz="2800" b="1" dirty="0">
                <a:solidFill>
                  <a:schemeClr val="accent1"/>
                </a:solidFill>
              </a:rPr>
              <a:t>建立了网络研究群</a:t>
            </a:r>
            <a:endParaRPr lang="zh-CN" altLang="en-US" sz="2800" b="1" dirty="0">
              <a:solidFill>
                <a:schemeClr val="accent1"/>
              </a:solidFill>
            </a:endParaRPr>
          </a:p>
        </p:txBody>
      </p:sp>
      <p:pic>
        <p:nvPicPr>
          <p:cNvPr id="27" name="图片 17" descr="343435383037343b343532333834383bcec4bedf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193281" y="4701540"/>
            <a:ext cx="432000" cy="43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989965" y="511175"/>
            <a:ext cx="51009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</a:rPr>
              <a:t>学习了相关书籍</a:t>
            </a:r>
            <a:endParaRPr lang="zh-CN" altLang="en-US" sz="40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5925" y="1558925"/>
            <a:ext cx="625348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[1]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课题成员任教学科的初中教材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[2]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课题成员任教学科小学及高中教材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[3]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课题成员任教学科义务教育课程标准及课程方案（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2022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[4]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中华农耕文化（作者：沈镇昭、隋斌）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[5]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中华农耕文化（主编：马辉）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[6]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中华农耕文化概要（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作者：唐志强、于湛瑶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[7]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农耕文化阅读教程（主编：纪卫宁）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9" name="PA-图片 3" descr="几何拼接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653" r="1653"/>
          <a:stretch>
            <a:fillRect/>
          </a:stretch>
        </p:blipFill>
        <p:spPr>
          <a:xfrm>
            <a:off x="7461989" y="754764"/>
            <a:ext cx="4129187" cy="5506013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10" name="PA-图片 7" descr="字体感觉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5548" r="15548"/>
          <a:stretch>
            <a:fillRect/>
          </a:stretch>
        </p:blipFill>
        <p:spPr>
          <a:xfrm>
            <a:off x="7461989" y="754764"/>
            <a:ext cx="4129671" cy="5506013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11" name="PA-图片 8" descr="几何拼接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4975" r="4975"/>
          <a:stretch>
            <a:fillRect/>
          </a:stretch>
        </p:blipFill>
        <p:spPr>
          <a:xfrm>
            <a:off x="7461988" y="754764"/>
            <a:ext cx="4129672" cy="5506013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 rot="16200000">
            <a:off x="9440371" y="6551028"/>
            <a:ext cx="129052" cy="129052"/>
          </a:xfrm>
          <a:prstGeom prst="ellipse">
            <a:avLst/>
          </a:prstGeom>
          <a:noFill/>
          <a:ln w="158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椭圆 12"/>
          <p:cNvSpPr/>
          <p:nvPr>
            <p:custDataLst>
              <p:tags r:id="rId8"/>
            </p:custDataLst>
          </p:nvPr>
        </p:nvSpPr>
        <p:spPr>
          <a:xfrm rot="16200000">
            <a:off x="9091524" y="6551028"/>
            <a:ext cx="129052" cy="129052"/>
          </a:xfrm>
          <a:prstGeom prst="ellipse">
            <a:avLst/>
          </a:prstGeom>
          <a:noFill/>
          <a:ln w="158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4" name="椭圆 13"/>
          <p:cNvSpPr/>
          <p:nvPr>
            <p:custDataLst>
              <p:tags r:id="rId9"/>
            </p:custDataLst>
          </p:nvPr>
        </p:nvSpPr>
        <p:spPr>
          <a:xfrm rot="16200000">
            <a:off x="9789220" y="6551028"/>
            <a:ext cx="129052" cy="129052"/>
          </a:xfrm>
          <a:prstGeom prst="ellipse">
            <a:avLst/>
          </a:prstGeom>
          <a:noFill/>
          <a:ln w="158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5" name="PA-图片 3" descr="几何拼接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5081" r="5081"/>
          <a:stretch>
            <a:fillRect/>
          </a:stretch>
        </p:blipFill>
        <p:spPr>
          <a:xfrm>
            <a:off x="7461972" y="754764"/>
            <a:ext cx="4129381" cy="5506271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99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FABA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FABA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FABA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9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056640" y="294640"/>
            <a:ext cx="51009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</a:rPr>
              <a:t>关注了部分公众号</a:t>
            </a:r>
            <a:endParaRPr lang="zh-CN" altLang="en-US" sz="4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rcRect r="-4919" b="18894"/>
          <a:stretch>
            <a:fillRect/>
          </a:stretch>
        </p:blipFill>
        <p:spPr>
          <a:xfrm>
            <a:off x="1314450" y="1449705"/>
            <a:ext cx="2990850" cy="494157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2"/>
          <a:srcRect r="-4190" b="19429"/>
          <a:stretch>
            <a:fillRect/>
          </a:stretch>
        </p:blipFill>
        <p:spPr>
          <a:xfrm>
            <a:off x="4872990" y="1383665"/>
            <a:ext cx="3015615" cy="500761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b="11053"/>
          <a:stretch>
            <a:fillRect/>
          </a:stretch>
        </p:blipFill>
        <p:spPr>
          <a:xfrm>
            <a:off x="8775700" y="1616075"/>
            <a:ext cx="2985770" cy="4946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1941" y="182764"/>
            <a:ext cx="107696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spc="-150" dirty="0">
                <a:solidFill>
                  <a:schemeClr val="accent1">
                    <a:lumMod val="50000"/>
                  </a:schemeClr>
                </a:solidFill>
              </a:rPr>
              <a:t>02</a:t>
            </a:r>
            <a:endParaRPr lang="en-US" altLang="zh-CN" sz="6600" b="1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549222" y="274955"/>
            <a:ext cx="4297680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54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前期已有准备</a:t>
            </a:r>
            <a:endParaRPr lang="zh-CN" altLang="en-US" sz="5400" b="1" dirty="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51" name="矩形 50"/>
          <p:cNvSpPr/>
          <p:nvPr/>
        </p:nvSpPr>
        <p:spPr>
          <a:xfrm flipV="1">
            <a:off x="378460" y="1289685"/>
            <a:ext cx="5468620" cy="14414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  <p:sp>
        <p:nvSpPr>
          <p:cNvPr id="46" name="文本框 45"/>
          <p:cNvSpPr txBox="1"/>
          <p:nvPr>
            <p:custDataLst>
              <p:tags r:id="rId2"/>
            </p:custDataLst>
          </p:nvPr>
        </p:nvSpPr>
        <p:spPr>
          <a:xfrm>
            <a:off x="1022985" y="2837180"/>
            <a:ext cx="3893185" cy="3695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zh-CN" altLang="en-US" sz="2800" b="1" dirty="0">
                <a:solidFill>
                  <a:schemeClr val="accent2"/>
                </a:solidFill>
              </a:rPr>
              <a:t>开展了相关资料的学习</a:t>
            </a:r>
            <a:endParaRPr lang="zh-CN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48" name="文本框 47"/>
          <p:cNvSpPr txBox="1"/>
          <p:nvPr>
            <p:custDataLst>
              <p:tags r:id="rId3"/>
            </p:custDataLst>
          </p:nvPr>
        </p:nvSpPr>
        <p:spPr>
          <a:xfrm>
            <a:off x="487045" y="4246245"/>
            <a:ext cx="3743325" cy="7188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</a:rPr>
              <a:t>摘录观点并分享心得</a:t>
            </a:r>
            <a:endParaRPr lang="zh-CN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54" name="文本框 53"/>
          <p:cNvSpPr txBox="1"/>
          <p:nvPr>
            <p:custDataLst>
              <p:tags r:id="rId4"/>
            </p:custDataLst>
          </p:nvPr>
        </p:nvSpPr>
        <p:spPr>
          <a:xfrm>
            <a:off x="8018780" y="2961005"/>
            <a:ext cx="3569970" cy="3695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zh-CN" altLang="en-US" sz="2800" b="1" dirty="0">
                <a:solidFill>
                  <a:schemeClr val="accent1"/>
                </a:solidFill>
              </a:rPr>
              <a:t>形成了相关的文献综述</a:t>
            </a:r>
            <a:endParaRPr lang="zh-CN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56" name="文本框 55"/>
          <p:cNvSpPr txBox="1"/>
          <p:nvPr>
            <p:custDataLst>
              <p:tags r:id="rId5"/>
            </p:custDataLst>
          </p:nvPr>
        </p:nvSpPr>
        <p:spPr>
          <a:xfrm>
            <a:off x="8503285" y="4674870"/>
            <a:ext cx="3160395" cy="3695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r">
              <a:defRPr sz="2000" b="1">
                <a:solidFill>
                  <a:schemeClr val="accent1"/>
                </a:solidFill>
              </a:defRPr>
            </a:lvl1pPr>
          </a:lstStyle>
          <a:p>
            <a:pPr algn="l"/>
            <a:r>
              <a:rPr lang="zh-CN" altLang="en-US" sz="2800" dirty="0">
                <a:solidFill>
                  <a:schemeClr val="accent2"/>
                </a:solidFill>
              </a:rPr>
              <a:t>尝试开设了研究课</a:t>
            </a:r>
            <a:endParaRPr lang="zh-CN" altLang="en-US" sz="2800" dirty="0">
              <a:solidFill>
                <a:schemeClr val="accent2"/>
              </a:solidFill>
            </a:endParaRPr>
          </a:p>
        </p:txBody>
      </p:sp>
      <p:sp>
        <p:nvSpPr>
          <p:cNvPr id="14" name="任意多边形: 形状 13"/>
          <p:cNvSpPr/>
          <p:nvPr>
            <p:custDataLst>
              <p:tags r:id="rId6"/>
            </p:custDataLst>
          </p:nvPr>
        </p:nvSpPr>
        <p:spPr>
          <a:xfrm>
            <a:off x="5629911" y="2392045"/>
            <a:ext cx="1186815" cy="4427855"/>
          </a:xfrm>
          <a:custGeom>
            <a:avLst/>
            <a:gdLst>
              <a:gd name="connsiteX0" fmla="*/ 1213495 w 1213494"/>
              <a:gd name="connsiteY0" fmla="*/ 3120116 h 4427573"/>
              <a:gd name="connsiteX1" fmla="*/ 844966 w 1213494"/>
              <a:gd name="connsiteY1" fmla="*/ 3716665 h 4427573"/>
              <a:gd name="connsiteX2" fmla="*/ 563078 w 1213494"/>
              <a:gd name="connsiteY2" fmla="*/ 2341743 h 4427573"/>
              <a:gd name="connsiteX3" fmla="*/ 854380 w 1213494"/>
              <a:gd name="connsiteY3" fmla="*/ 1116569 h 4427573"/>
              <a:gd name="connsiteX4" fmla="*/ 864839 w 1213494"/>
              <a:gd name="connsiteY4" fmla="*/ 1097916 h 4427573"/>
              <a:gd name="connsiteX5" fmla="*/ 522460 w 1213494"/>
              <a:gd name="connsiteY5" fmla="*/ 1898254 h 4427573"/>
              <a:gd name="connsiteX6" fmla="*/ 547738 w 1213494"/>
              <a:gd name="connsiteY6" fmla="*/ 0 h 4427573"/>
              <a:gd name="connsiteX7" fmla="*/ 292696 w 1213494"/>
              <a:gd name="connsiteY7" fmla="*/ 1547332 h 4427573"/>
              <a:gd name="connsiteX8" fmla="*/ 0 w 1213494"/>
              <a:gd name="connsiteY8" fmla="*/ 1275381 h 4427573"/>
              <a:gd name="connsiteX9" fmla="*/ 276658 w 1213494"/>
              <a:gd name="connsiteY9" fmla="*/ 1726018 h 4427573"/>
              <a:gd name="connsiteX10" fmla="*/ 256436 w 1213494"/>
              <a:gd name="connsiteY10" fmla="*/ 2947532 h 4427573"/>
              <a:gd name="connsiteX11" fmla="*/ 10634 w 1213494"/>
              <a:gd name="connsiteY11" fmla="*/ 2806326 h 4427573"/>
              <a:gd name="connsiteX12" fmla="*/ 274915 w 1213494"/>
              <a:gd name="connsiteY12" fmla="*/ 3194205 h 4427573"/>
              <a:gd name="connsiteX13" fmla="*/ 547738 w 1213494"/>
              <a:gd name="connsiteY13" fmla="*/ 4427574 h 4427573"/>
              <a:gd name="connsiteX14" fmla="*/ 1141672 w 1213494"/>
              <a:gd name="connsiteY14" fmla="*/ 4427574 h 4427573"/>
              <a:gd name="connsiteX15" fmla="*/ 972574 w 1213494"/>
              <a:gd name="connsiteY15" fmla="*/ 4073863 h 4427573"/>
              <a:gd name="connsiteX16" fmla="*/ 1213495 w 1213494"/>
              <a:gd name="connsiteY16" fmla="*/ 3120116 h 442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3494" h="4427573">
                <a:moveTo>
                  <a:pt x="1213495" y="3120116"/>
                </a:moveTo>
                <a:cubicBezTo>
                  <a:pt x="1030799" y="3268469"/>
                  <a:pt x="907898" y="3544081"/>
                  <a:pt x="844966" y="3716665"/>
                </a:cubicBezTo>
                <a:cubicBezTo>
                  <a:pt x="739498" y="3382654"/>
                  <a:pt x="630369" y="2926961"/>
                  <a:pt x="563078" y="2341743"/>
                </a:cubicBezTo>
                <a:cubicBezTo>
                  <a:pt x="589227" y="2062296"/>
                  <a:pt x="665234" y="1461214"/>
                  <a:pt x="854380" y="1116569"/>
                </a:cubicBezTo>
                <a:cubicBezTo>
                  <a:pt x="857866" y="1110293"/>
                  <a:pt x="861353" y="1104017"/>
                  <a:pt x="864839" y="1097916"/>
                </a:cubicBezTo>
                <a:cubicBezTo>
                  <a:pt x="864839" y="1097916"/>
                  <a:pt x="570575" y="1490501"/>
                  <a:pt x="522460" y="1898254"/>
                </a:cubicBezTo>
                <a:cubicBezTo>
                  <a:pt x="485328" y="1358361"/>
                  <a:pt x="484805" y="727121"/>
                  <a:pt x="547738" y="0"/>
                </a:cubicBezTo>
                <a:cubicBezTo>
                  <a:pt x="547738" y="0"/>
                  <a:pt x="378465" y="664537"/>
                  <a:pt x="292696" y="1547332"/>
                </a:cubicBezTo>
                <a:cubicBezTo>
                  <a:pt x="265675" y="1498346"/>
                  <a:pt x="187751" y="1385208"/>
                  <a:pt x="0" y="1275381"/>
                </a:cubicBezTo>
                <a:cubicBezTo>
                  <a:pt x="0" y="1275381"/>
                  <a:pt x="235517" y="1481436"/>
                  <a:pt x="276658" y="1726018"/>
                </a:cubicBezTo>
                <a:cubicBezTo>
                  <a:pt x="245628" y="2110759"/>
                  <a:pt x="232553" y="2529146"/>
                  <a:pt x="256436" y="2947532"/>
                </a:cubicBezTo>
                <a:cubicBezTo>
                  <a:pt x="182521" y="2881462"/>
                  <a:pt x="10634" y="2806326"/>
                  <a:pt x="10634" y="2806326"/>
                </a:cubicBezTo>
                <a:cubicBezTo>
                  <a:pt x="180255" y="2987976"/>
                  <a:pt x="248766" y="3126566"/>
                  <a:pt x="274915" y="3194205"/>
                </a:cubicBezTo>
                <a:cubicBezTo>
                  <a:pt x="315359" y="3624795"/>
                  <a:pt x="399210" y="4048236"/>
                  <a:pt x="547738" y="4427574"/>
                </a:cubicBezTo>
                <a:lnTo>
                  <a:pt x="1141672" y="4427574"/>
                </a:lnTo>
                <a:cubicBezTo>
                  <a:pt x="1141672" y="4427574"/>
                  <a:pt x="1068977" y="4312343"/>
                  <a:pt x="972574" y="4073863"/>
                </a:cubicBezTo>
                <a:cubicBezTo>
                  <a:pt x="952352" y="3679359"/>
                  <a:pt x="1213495" y="3120116"/>
                  <a:pt x="1213495" y="312011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alpha val="50000"/>
                </a:schemeClr>
              </a:gs>
            </a:gsLst>
            <a:lin ang="5400000" scaled="0"/>
          </a:gradFill>
          <a:ln w="1741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任意多边形: 形状 14"/>
          <p:cNvSpPr/>
          <p:nvPr>
            <p:custDataLst>
              <p:tags r:id="rId7"/>
            </p:custDataLst>
          </p:nvPr>
        </p:nvSpPr>
        <p:spPr>
          <a:xfrm>
            <a:off x="5989956" y="1572895"/>
            <a:ext cx="753110" cy="1115695"/>
          </a:xfrm>
          <a:custGeom>
            <a:avLst/>
            <a:gdLst>
              <a:gd name="connsiteX0" fmla="*/ 583547 w 769843"/>
              <a:gd name="connsiteY0" fmla="*/ 0 h 1115696"/>
              <a:gd name="connsiteX1" fmla="*/ 165161 w 769843"/>
              <a:gd name="connsiteY1" fmla="*/ 1115697 h 1115696"/>
              <a:gd name="connsiteX2" fmla="*/ 583547 w 769843"/>
              <a:gd name="connsiteY2" fmla="*/ 0 h 111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9843" h="1115696">
                <a:moveTo>
                  <a:pt x="583547" y="0"/>
                </a:moveTo>
                <a:cubicBezTo>
                  <a:pt x="583547" y="0"/>
                  <a:pt x="-375255" y="296357"/>
                  <a:pt x="165161" y="1115697"/>
                </a:cubicBezTo>
                <a:cubicBezTo>
                  <a:pt x="165161" y="1115697"/>
                  <a:pt x="1176261" y="1011100"/>
                  <a:pt x="583547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16200000" scaled="1"/>
          </a:gradFill>
          <a:ln w="1741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任意多边形: 形状 16"/>
          <p:cNvSpPr/>
          <p:nvPr>
            <p:custDataLst>
              <p:tags r:id="rId8"/>
            </p:custDataLst>
          </p:nvPr>
        </p:nvSpPr>
        <p:spPr>
          <a:xfrm>
            <a:off x="4916171" y="2698750"/>
            <a:ext cx="942975" cy="1119505"/>
          </a:xfrm>
          <a:custGeom>
            <a:avLst/>
            <a:gdLst>
              <a:gd name="connsiteX0" fmla="*/ 45801 w 964074"/>
              <a:gd name="connsiteY0" fmla="*/ 0 h 1119751"/>
              <a:gd name="connsiteX1" fmla="*/ 888152 w 964074"/>
              <a:gd name="connsiteY1" fmla="*/ 1116220 h 1119751"/>
              <a:gd name="connsiteX2" fmla="*/ 45801 w 964074"/>
              <a:gd name="connsiteY2" fmla="*/ 0 h 111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4074" h="1119751">
                <a:moveTo>
                  <a:pt x="45801" y="0"/>
                </a:moveTo>
                <a:cubicBezTo>
                  <a:pt x="45801" y="0"/>
                  <a:pt x="-296056" y="1192750"/>
                  <a:pt x="888152" y="1116220"/>
                </a:cubicBezTo>
                <a:cubicBezTo>
                  <a:pt x="888152" y="1116046"/>
                  <a:pt x="1338441" y="112964"/>
                  <a:pt x="45801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16200000" scaled="1"/>
          </a:gradFill>
          <a:ln w="1741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18" name="任意多边形: 形状 17"/>
          <p:cNvSpPr/>
          <p:nvPr>
            <p:custDataLst>
              <p:tags r:id="rId9"/>
            </p:custDataLst>
          </p:nvPr>
        </p:nvSpPr>
        <p:spPr>
          <a:xfrm>
            <a:off x="6327776" y="2623185"/>
            <a:ext cx="1290320" cy="1202055"/>
          </a:xfrm>
          <a:custGeom>
            <a:avLst/>
            <a:gdLst>
              <a:gd name="connsiteX0" fmla="*/ 14384 w 1319372"/>
              <a:gd name="connsiteY0" fmla="*/ 1125697 h 1202151"/>
              <a:gd name="connsiteX1" fmla="*/ 1319052 w 1319372"/>
              <a:gd name="connsiteY1" fmla="*/ 33534 h 1202151"/>
              <a:gd name="connsiteX2" fmla="*/ 14384 w 1319372"/>
              <a:gd name="connsiteY2" fmla="*/ 1125697 h 120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9372" h="1202151">
                <a:moveTo>
                  <a:pt x="14384" y="1125697"/>
                </a:moveTo>
                <a:cubicBezTo>
                  <a:pt x="14384" y="1125697"/>
                  <a:pt x="-232464" y="-227958"/>
                  <a:pt x="1319052" y="33534"/>
                </a:cubicBezTo>
                <a:cubicBezTo>
                  <a:pt x="1318878" y="33534"/>
                  <a:pt x="1376929" y="1555414"/>
                  <a:pt x="14384" y="1125697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16200000" scaled="1"/>
          </a:gradFill>
          <a:ln w="174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19" name="任意多边形: 形状 18"/>
          <p:cNvSpPr/>
          <p:nvPr>
            <p:custDataLst>
              <p:tags r:id="rId10"/>
            </p:custDataLst>
          </p:nvPr>
        </p:nvSpPr>
        <p:spPr>
          <a:xfrm>
            <a:off x="3952241" y="4285615"/>
            <a:ext cx="1767205" cy="1261110"/>
          </a:xfrm>
          <a:custGeom>
            <a:avLst/>
            <a:gdLst>
              <a:gd name="connsiteX0" fmla="*/ 0 w 1806906"/>
              <a:gd name="connsiteY0" fmla="*/ 215072 h 1260851"/>
              <a:gd name="connsiteX1" fmla="*/ 1806906 w 1806906"/>
              <a:gd name="connsiteY1" fmla="*/ 966424 h 1260851"/>
              <a:gd name="connsiteX2" fmla="*/ 0 w 1806906"/>
              <a:gd name="connsiteY2" fmla="*/ 215072 h 126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6906" h="1260851">
                <a:moveTo>
                  <a:pt x="0" y="215072"/>
                </a:moveTo>
                <a:cubicBezTo>
                  <a:pt x="0" y="215072"/>
                  <a:pt x="413157" y="1931502"/>
                  <a:pt x="1806906" y="966424"/>
                </a:cubicBezTo>
                <a:cubicBezTo>
                  <a:pt x="1806906" y="966424"/>
                  <a:pt x="1724101" y="-548483"/>
                  <a:pt x="0" y="215072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16200000" scaled="1"/>
          </a:gradFill>
          <a:ln w="174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任意多边形: 形状 19"/>
          <p:cNvSpPr/>
          <p:nvPr>
            <p:custDataLst>
              <p:tags r:id="rId11"/>
            </p:custDataLst>
          </p:nvPr>
        </p:nvSpPr>
        <p:spPr>
          <a:xfrm>
            <a:off x="6557646" y="4001770"/>
            <a:ext cx="1552575" cy="1799590"/>
          </a:xfrm>
          <a:custGeom>
            <a:avLst/>
            <a:gdLst>
              <a:gd name="connsiteX0" fmla="*/ 1533283 w 1587357"/>
              <a:gd name="connsiteY0" fmla="*/ 292 h 1799735"/>
              <a:gd name="connsiteX1" fmla="*/ 103273 w 1587357"/>
              <a:gd name="connsiteY1" fmla="*/ 1782792 h 1799735"/>
              <a:gd name="connsiteX2" fmla="*/ 1533283 w 1587357"/>
              <a:gd name="connsiteY2" fmla="*/ 292 h 179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7357" h="1799735">
                <a:moveTo>
                  <a:pt x="1533283" y="292"/>
                </a:moveTo>
                <a:cubicBezTo>
                  <a:pt x="1533283" y="292"/>
                  <a:pt x="-470440" y="-65604"/>
                  <a:pt x="103273" y="1782792"/>
                </a:cubicBezTo>
                <a:cubicBezTo>
                  <a:pt x="103099" y="1782966"/>
                  <a:pt x="1920290" y="2098325"/>
                  <a:pt x="1533283" y="292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16200000" scaled="1"/>
          </a:gradFill>
          <a:ln w="1741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任意多边形: 形状 20"/>
          <p:cNvSpPr/>
          <p:nvPr>
            <p:custDataLst>
              <p:tags r:id="rId12"/>
            </p:custDataLst>
          </p:nvPr>
        </p:nvSpPr>
        <p:spPr>
          <a:xfrm rot="438275">
            <a:off x="6675756" y="5311775"/>
            <a:ext cx="1159510" cy="776605"/>
          </a:xfrm>
          <a:custGeom>
            <a:avLst/>
            <a:gdLst>
              <a:gd name="connsiteX0" fmla="*/ 0 w 1185428"/>
              <a:gd name="connsiteY0" fmla="*/ 551796 h 776819"/>
              <a:gd name="connsiteX1" fmla="*/ 1185428 w 1185428"/>
              <a:gd name="connsiteY1" fmla="*/ 203140 h 776819"/>
              <a:gd name="connsiteX2" fmla="*/ 0 w 1185428"/>
              <a:gd name="connsiteY2" fmla="*/ 551796 h 77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5428" h="776819">
                <a:moveTo>
                  <a:pt x="0" y="551796"/>
                </a:moveTo>
                <a:cubicBezTo>
                  <a:pt x="0" y="551796"/>
                  <a:pt x="191760" y="-407006"/>
                  <a:pt x="1185428" y="203140"/>
                </a:cubicBezTo>
                <a:cubicBezTo>
                  <a:pt x="1185428" y="203140"/>
                  <a:pt x="889071" y="1214241"/>
                  <a:pt x="0" y="551796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0000"/>
            </a:schemeClr>
          </a:solidFill>
          <a:ln w="1741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任意多边形: 形状 21"/>
          <p:cNvSpPr/>
          <p:nvPr>
            <p:custDataLst>
              <p:tags r:id="rId13"/>
            </p:custDataLst>
          </p:nvPr>
        </p:nvSpPr>
        <p:spPr>
          <a:xfrm>
            <a:off x="5173346" y="4285615"/>
            <a:ext cx="657225" cy="968375"/>
          </a:xfrm>
          <a:custGeom>
            <a:avLst/>
            <a:gdLst>
              <a:gd name="connsiteX0" fmla="*/ 56180 w 733586"/>
              <a:gd name="connsiteY0" fmla="*/ 0 h 1057471"/>
              <a:gd name="connsiteX1" fmla="*/ 610891 w 733586"/>
              <a:gd name="connsiteY1" fmla="*/ 1057472 h 1057471"/>
              <a:gd name="connsiteX2" fmla="*/ 56180 w 733586"/>
              <a:gd name="connsiteY2" fmla="*/ 0 h 105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3586" h="1057471">
                <a:moveTo>
                  <a:pt x="56180" y="0"/>
                </a:moveTo>
                <a:cubicBezTo>
                  <a:pt x="56180" y="0"/>
                  <a:pt x="-260748" y="1040039"/>
                  <a:pt x="610891" y="1057472"/>
                </a:cubicBezTo>
                <a:cubicBezTo>
                  <a:pt x="610891" y="1057472"/>
                  <a:pt x="1122542" y="302110"/>
                  <a:pt x="5618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80000"/>
            </a:schemeClr>
          </a:solidFill>
          <a:ln w="1741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8" name="图片 23" descr="333639373138363b343435303830323bb9a4d7f7d7f7b7e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61536" y="4674870"/>
            <a:ext cx="444730" cy="444730"/>
          </a:xfrm>
          <a:prstGeom prst="rect">
            <a:avLst/>
          </a:prstGeom>
        </p:spPr>
      </p:pic>
      <p:sp>
        <p:nvSpPr>
          <p:cNvPr id="16" name="任意多边形: 形状 15"/>
          <p:cNvSpPr/>
          <p:nvPr>
            <p:custDataLst>
              <p:tags r:id="rId17"/>
            </p:custDataLst>
          </p:nvPr>
        </p:nvSpPr>
        <p:spPr>
          <a:xfrm>
            <a:off x="5709921" y="1886585"/>
            <a:ext cx="553085" cy="802005"/>
          </a:xfrm>
          <a:custGeom>
            <a:avLst/>
            <a:gdLst>
              <a:gd name="connsiteX0" fmla="*/ 50896 w 565296"/>
              <a:gd name="connsiteY0" fmla="*/ 0 h 801907"/>
              <a:gd name="connsiteX1" fmla="*/ 451849 w 565296"/>
              <a:gd name="connsiteY1" fmla="*/ 801907 h 801907"/>
              <a:gd name="connsiteX2" fmla="*/ 50896 w 565296"/>
              <a:gd name="connsiteY2" fmla="*/ 0 h 801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5296" h="801907">
                <a:moveTo>
                  <a:pt x="50896" y="0"/>
                </a:moveTo>
                <a:cubicBezTo>
                  <a:pt x="50896" y="0"/>
                  <a:pt x="-210596" y="767042"/>
                  <a:pt x="451849" y="801907"/>
                </a:cubicBezTo>
                <a:cubicBezTo>
                  <a:pt x="451849" y="801907"/>
                  <a:pt x="887669" y="278924"/>
                  <a:pt x="50896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70000"/>
            </a:schemeClr>
          </a:solidFill>
          <a:ln w="1741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9" name="图片 11" descr="343435383037343b343532333834333bb9a4d7f7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767831" y="3067685"/>
            <a:ext cx="342000" cy="342000"/>
          </a:xfrm>
          <a:prstGeom prst="rect">
            <a:avLst/>
          </a:prstGeom>
        </p:spPr>
      </p:pic>
      <p:pic>
        <p:nvPicPr>
          <p:cNvPr id="30" name="图片 7" descr="343435383038363b343532323338393bbacfd7f7bbfad6c6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218431" y="3086100"/>
            <a:ext cx="378000" cy="378000"/>
          </a:xfrm>
          <a:prstGeom prst="rect">
            <a:avLst/>
          </a:prstGeom>
        </p:spPr>
      </p:pic>
      <p:pic>
        <p:nvPicPr>
          <p:cNvPr id="31" name="图片 12" descr="343439383331313b343532303032383bbfcdbba7b9dcc0ed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208396" y="1977390"/>
            <a:ext cx="342000" cy="3420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7"/>
            </p:custDataLst>
          </p:nvPr>
        </p:nvSpPr>
        <p:spPr>
          <a:xfrm>
            <a:off x="7351395" y="1607820"/>
            <a:ext cx="3717290" cy="3695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zh-CN" altLang="en-US" sz="2800" b="1" dirty="0">
                <a:solidFill>
                  <a:schemeClr val="accent1"/>
                </a:solidFill>
              </a:rPr>
              <a:t>建立了网络研究群</a:t>
            </a:r>
            <a:endParaRPr lang="zh-CN" altLang="en-US" sz="2800" b="1" dirty="0">
              <a:solidFill>
                <a:schemeClr val="accent1"/>
              </a:solidFill>
            </a:endParaRPr>
          </a:p>
        </p:txBody>
      </p:sp>
      <p:pic>
        <p:nvPicPr>
          <p:cNvPr id="27" name="图片 17" descr="343435383037343b343532333834383bcec4bedf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193281" y="4701540"/>
            <a:ext cx="432000" cy="43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6" name="PA-图片 4" descr="scooter-10-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6568" b="6568"/>
          <a:stretch>
            <a:fillRect/>
          </a:stretch>
        </p:blipFill>
        <p:spPr>
          <a:xfrm>
            <a:off x="1053251" y="592561"/>
            <a:ext cx="10084708" cy="5673518"/>
          </a:xfrm>
          <a:prstGeom prst="rect">
            <a:avLst/>
          </a:prstGeom>
        </p:spPr>
      </p:pic>
      <p:pic>
        <p:nvPicPr>
          <p:cNvPr id="67" name="PA-图片 6" descr="scooter-11-144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8476" b="8476"/>
          <a:stretch>
            <a:fillRect/>
          </a:stretch>
        </p:blipFill>
        <p:spPr>
          <a:xfrm>
            <a:off x="1053251" y="592561"/>
            <a:ext cx="10084708" cy="5673518"/>
          </a:xfrm>
          <a:prstGeom prst="rect">
            <a:avLst/>
          </a:prstGeom>
        </p:spPr>
      </p:pic>
      <p:pic>
        <p:nvPicPr>
          <p:cNvPr id="68" name="PA-图片 7" descr="scooter-01-144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8177" b="8177"/>
          <a:stretch>
            <a:fillRect/>
          </a:stretch>
        </p:blipFill>
        <p:spPr>
          <a:xfrm>
            <a:off x="1053251" y="592561"/>
            <a:ext cx="10084708" cy="5673518"/>
          </a:xfrm>
          <a:prstGeom prst="rect">
            <a:avLst/>
          </a:prstGeom>
        </p:spPr>
      </p:pic>
      <p:sp>
        <p:nvSpPr>
          <p:cNvPr id="69" name="PA-半闭框 7"/>
          <p:cNvSpPr/>
          <p:nvPr>
            <p:custDataLst>
              <p:tags r:id="rId7"/>
            </p:custDataLst>
          </p:nvPr>
        </p:nvSpPr>
        <p:spPr>
          <a:xfrm flipH="1">
            <a:off x="10868376" y="317979"/>
            <a:ext cx="521619" cy="521619"/>
          </a:xfrm>
          <a:prstGeom prst="halfFrame">
            <a:avLst>
              <a:gd name="adj1" fmla="val 12280"/>
              <a:gd name="adj2" fmla="val 1228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id-ID" sz="1350">
              <a:solidFill>
                <a:schemeClr val="tx1"/>
              </a:solidFill>
            </a:endParaRPr>
          </a:p>
        </p:txBody>
      </p:sp>
      <p:sp>
        <p:nvSpPr>
          <p:cNvPr id="70" name="PA-半闭框 8"/>
          <p:cNvSpPr/>
          <p:nvPr>
            <p:custDataLst>
              <p:tags r:id="rId8"/>
            </p:custDataLst>
          </p:nvPr>
        </p:nvSpPr>
        <p:spPr>
          <a:xfrm flipV="1">
            <a:off x="802005" y="6018402"/>
            <a:ext cx="521619" cy="521619"/>
          </a:xfrm>
          <a:prstGeom prst="halfFrame">
            <a:avLst>
              <a:gd name="adj1" fmla="val 12280"/>
              <a:gd name="adj2" fmla="val 1228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id-ID" sz="1350">
              <a:solidFill>
                <a:schemeClr val="tx1"/>
              </a:solidFill>
            </a:endParaRPr>
          </a:p>
        </p:txBody>
      </p:sp>
      <p:pic>
        <p:nvPicPr>
          <p:cNvPr id="71" name="PA-图片 4" descr="scooter-10-a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8177" b="8177"/>
          <a:stretch>
            <a:fillRect/>
          </a:stretch>
        </p:blipFill>
        <p:spPr>
          <a:xfrm>
            <a:off x="1053251" y="592561"/>
            <a:ext cx="10084708" cy="5673518"/>
          </a:xfrm>
          <a:prstGeom prst="rect">
            <a:avLst/>
          </a:prstGeom>
        </p:spPr>
      </p:pic>
      <p:pic>
        <p:nvPicPr>
          <p:cNvPr id="72" name="PA-图片 4" descr="scooter-10-a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t="9441" b="9441"/>
          <a:stretch>
            <a:fillRect/>
          </a:stretch>
        </p:blipFill>
        <p:spPr>
          <a:xfrm>
            <a:off x="1053251" y="592561"/>
            <a:ext cx="10084708" cy="5673518"/>
          </a:xfrm>
          <a:prstGeom prst="rect">
            <a:avLst/>
          </a:prstGeom>
        </p:spPr>
      </p:pic>
      <p:pic>
        <p:nvPicPr>
          <p:cNvPr id="73" name="PA-图片 4" descr="scooter-10-a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t="12494" b="12494"/>
          <a:stretch>
            <a:fillRect/>
          </a:stretch>
        </p:blipFill>
        <p:spPr>
          <a:xfrm>
            <a:off x="1053251" y="592561"/>
            <a:ext cx="10084708" cy="5673518"/>
          </a:xfrm>
          <a:prstGeom prst="rect">
            <a:avLst/>
          </a:prstGeom>
        </p:spPr>
      </p:pic>
      <p:pic>
        <p:nvPicPr>
          <p:cNvPr id="74" name="PA-图片 4" descr="scooter-10-a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t="8177" b="8177"/>
          <a:stretch>
            <a:fillRect/>
          </a:stretch>
        </p:blipFill>
        <p:spPr>
          <a:xfrm>
            <a:off x="1053251" y="592561"/>
            <a:ext cx="10084708" cy="5673518"/>
          </a:xfrm>
          <a:prstGeom prst="rect">
            <a:avLst/>
          </a:prstGeom>
        </p:spPr>
      </p:pic>
      <p:pic>
        <p:nvPicPr>
          <p:cNvPr id="75" name="PA-图片 4" descr="scooter-10-a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t="7790" b="7790"/>
          <a:stretch>
            <a:fillRect/>
          </a:stretch>
        </p:blipFill>
        <p:spPr>
          <a:xfrm>
            <a:off x="1053251" y="592561"/>
            <a:ext cx="10084708" cy="5673518"/>
          </a:xfrm>
          <a:prstGeom prst="rect">
            <a:avLst/>
          </a:prstGeom>
        </p:spPr>
      </p:pic>
      <p:pic>
        <p:nvPicPr>
          <p:cNvPr id="76" name="PA-图片 4" descr="scooter-10-a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t="8476" b="8476"/>
          <a:stretch>
            <a:fillRect/>
          </a:stretch>
        </p:blipFill>
        <p:spPr>
          <a:xfrm>
            <a:off x="1053251" y="592561"/>
            <a:ext cx="10084708" cy="5673518"/>
          </a:xfrm>
          <a:prstGeom prst="rect">
            <a:avLst/>
          </a:prstGeom>
        </p:spPr>
      </p:pic>
      <p:pic>
        <p:nvPicPr>
          <p:cNvPr id="77" name="PA-图片 4" descr="scooter-10-a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t="7790" b="7790"/>
          <a:stretch>
            <a:fillRect/>
          </a:stretch>
        </p:blipFill>
        <p:spPr>
          <a:xfrm>
            <a:off x="1053251" y="592561"/>
            <a:ext cx="10084708" cy="5673518"/>
          </a:xfrm>
          <a:prstGeom prst="rect">
            <a:avLst/>
          </a:prstGeom>
        </p:spPr>
      </p:pic>
      <p:pic>
        <p:nvPicPr>
          <p:cNvPr id="78" name="PA-图片 4" descr="scooter-10-a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t="9441" b="9441"/>
          <a:stretch>
            <a:fillRect/>
          </a:stretch>
        </p:blipFill>
        <p:spPr>
          <a:xfrm>
            <a:off x="1053251" y="592561"/>
            <a:ext cx="10084708" cy="5673518"/>
          </a:xfrm>
          <a:prstGeom prst="rect">
            <a:avLst/>
          </a:prstGeom>
        </p:spPr>
      </p:pic>
      <p:pic>
        <p:nvPicPr>
          <p:cNvPr id="79" name="PA-图片 4" descr="scooter-10-a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t="8082" b="8082"/>
          <a:stretch>
            <a:fillRect/>
          </a:stretch>
        </p:blipFill>
        <p:spPr>
          <a:xfrm>
            <a:off x="1053251" y="592561"/>
            <a:ext cx="10084708" cy="5673518"/>
          </a:xfrm>
          <a:prstGeom prst="rect">
            <a:avLst/>
          </a:prstGeom>
        </p:spPr>
      </p:pic>
      <p:pic>
        <p:nvPicPr>
          <p:cNvPr id="80" name="PA-图片 4" descr="scooter-10-a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t="9441" b="9441"/>
          <a:stretch>
            <a:fillRect/>
          </a:stretch>
        </p:blipFill>
        <p:spPr>
          <a:xfrm>
            <a:off x="1053251" y="592561"/>
            <a:ext cx="10084708" cy="5673518"/>
          </a:xfrm>
          <a:prstGeom prst="rect">
            <a:avLst/>
          </a:prstGeom>
        </p:spPr>
      </p:pic>
      <p:pic>
        <p:nvPicPr>
          <p:cNvPr id="81" name="PA-图片 4" descr="scooter-10-a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t="8080" b="8080"/>
          <a:stretch>
            <a:fillRect/>
          </a:stretch>
        </p:blipFill>
        <p:spPr>
          <a:xfrm>
            <a:off x="1053251" y="592561"/>
            <a:ext cx="10084708" cy="5673518"/>
          </a:xfrm>
          <a:prstGeom prst="rect">
            <a:avLst/>
          </a:prstGeom>
        </p:spPr>
      </p:pic>
    </p:spTree>
    <p:custDataLst>
      <p:tags r:id="rId3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99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0 L 0.2107143 0 L -0.02291667 0 L 0.01875 0 L -0.01041667 0 L 0.01041667 0 L 0 0 E" pathEditMode="relative">
                                      <p:cBhvr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Motion origin="layout" path="M 0 0 L -0.3015365 0.3035648 L 0.01994171 -0.02007408 L -0.01631597 0.01642425 L 0.00906442 -0.009124586 L -0.00906442 0.009124586 L 0 0 E" pathEditMode="relative">
                                      <p:cBhvr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999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0 L 0.2107143 0 L -0.02291667 0 L 0.01875 0 L -0.01041667 0 L 0.01041667 0 L 0 0 E" pathEditMode="relative">
                                      <p:cBhvr>
                                        <p:cTn id="11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Motion origin="layout" path="M 0 0 L 0.3015365 -0.3035648 L -0.01994171 0.02007407 L 0.01631594 -0.01642422 L -0.009064415 0.009124586 L 0.009064412 -0.009124586 L 0 0 E" pathEditMode="relative">
                                      <p:cBhvr>
                                        <p:cTn id="12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999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99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99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6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999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7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99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6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6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6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6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6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6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6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6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6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6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0"/>
                            </p:stCondLst>
                            <p:childTnLst>
                              <p:par>
                                <p:cTn id="96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6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6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6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6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8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6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6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9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6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6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0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6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6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51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6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6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ldLvl="0" animBg="1"/>
      <p:bldP spid="70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66631" y="971434"/>
            <a:ext cx="2489200" cy="2646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600" b="1" spc="-150" dirty="0">
                <a:solidFill>
                  <a:schemeClr val="accent1">
                    <a:lumMod val="50000"/>
                  </a:schemeClr>
                </a:solidFill>
              </a:rPr>
              <a:t>03</a:t>
            </a:r>
            <a:endParaRPr lang="zh-CN" altLang="en-US" sz="16600" b="1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194292" y="3617595"/>
            <a:ext cx="7802880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chemeClr val="accent1">
                    <a:lumMod val="50000"/>
                  </a:schemeClr>
                </a:solidFill>
              </a:rPr>
              <a:t>中期评估前的研究安排</a:t>
            </a:r>
            <a:endParaRPr lang="zh-CN" altLang="en-US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flipV="1">
            <a:off x="2019300" y="4660001"/>
            <a:ext cx="8153400" cy="596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灯片编号占位符 5"/>
          <p:cNvSpPr txBox="1"/>
          <p:nvPr/>
        </p:nvSpPr>
        <p:spPr>
          <a:xfrm>
            <a:off x="11217390" y="6324917"/>
            <a:ext cx="524423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015B73C-FE37-48BC-8A31-84F8B5A93988}" type="slidenum">
              <a:rPr lang="zh-CN" altLang="en-US" sz="1600" smtClean="0">
                <a:solidFill>
                  <a:schemeClr val="accent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017708" y="1794163"/>
            <a:ext cx="748923" cy="1111671"/>
            <a:chOff x="3650398" y="1794163"/>
            <a:chExt cx="748923" cy="1111671"/>
          </a:xfrm>
        </p:grpSpPr>
        <p:sp>
          <p:nvSpPr>
            <p:cNvPr id="10" name="矩形 9"/>
            <p:cNvSpPr/>
            <p:nvPr/>
          </p:nvSpPr>
          <p:spPr>
            <a:xfrm>
              <a:off x="3650398" y="2444169"/>
              <a:ext cx="7489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chemeClr val="accent1">
                      <a:lumMod val="50000"/>
                    </a:schemeClr>
                  </a:solidFill>
                </a:rPr>
                <a:t>Part</a:t>
              </a:r>
              <a:endParaRPr lang="zh-CN" altLang="en-US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3816928" y="1794163"/>
              <a:ext cx="263236" cy="588820"/>
              <a:chOff x="3816928" y="1794163"/>
              <a:chExt cx="263236" cy="588820"/>
            </a:xfrm>
          </p:grpSpPr>
          <p:cxnSp>
            <p:nvCxnSpPr>
              <p:cNvPr id="12" name="直接连接符 11"/>
              <p:cNvCxnSpPr/>
              <p:nvPr/>
            </p:nvCxnSpPr>
            <p:spPr>
              <a:xfrm flipV="1">
                <a:off x="3948546" y="1794163"/>
                <a:ext cx="0" cy="588820"/>
              </a:xfrm>
              <a:prstGeom prst="line">
                <a:avLst/>
              </a:prstGeom>
              <a:ln w="317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flipV="1">
                <a:off x="4080164" y="2026227"/>
                <a:ext cx="0" cy="356756"/>
              </a:xfrm>
              <a:prstGeom prst="line">
                <a:avLst/>
              </a:prstGeom>
              <a:ln w="317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V="1">
                <a:off x="3816928" y="2294873"/>
                <a:ext cx="0" cy="88110"/>
              </a:xfrm>
              <a:prstGeom prst="line">
                <a:avLst/>
              </a:prstGeom>
              <a:ln w="317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1941" y="182764"/>
            <a:ext cx="107696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spc="-150" dirty="0">
                <a:solidFill>
                  <a:schemeClr val="accent1">
                    <a:lumMod val="50000"/>
                  </a:schemeClr>
                </a:solidFill>
              </a:rPr>
              <a:t>03</a:t>
            </a:r>
            <a:endParaRPr lang="en-US" altLang="zh-CN" sz="6600" b="1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549222" y="274955"/>
            <a:ext cx="7040880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54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中期评估前的研究安排</a:t>
            </a:r>
            <a:endParaRPr lang="zh-CN" altLang="en-US" sz="5400" b="1" dirty="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51" name="矩形 50"/>
          <p:cNvSpPr/>
          <p:nvPr/>
        </p:nvSpPr>
        <p:spPr>
          <a:xfrm flipV="1">
            <a:off x="378460" y="1289685"/>
            <a:ext cx="5468620" cy="14414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38630" y="1784985"/>
            <a:ext cx="86131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chemeClr val="accent6">
                    <a:lumMod val="50000"/>
                  </a:schemeClr>
                </a:solidFill>
              </a:rPr>
              <a:t>（一）</a:t>
            </a:r>
            <a:r>
              <a:rPr lang="en-US" altLang="zh-CN" sz="240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zh-CN" altLang="en-US" sz="2400">
                <a:solidFill>
                  <a:schemeClr val="accent6">
                    <a:lumMod val="50000"/>
                  </a:schemeClr>
                </a:solidFill>
              </a:rPr>
              <a:t>农耕文化</a:t>
            </a:r>
            <a:r>
              <a:rPr lang="en-US" altLang="zh-CN" sz="2400">
                <a:solidFill>
                  <a:schemeClr val="accent6">
                    <a:lumMod val="50000"/>
                  </a:schemeClr>
                </a:solidFill>
              </a:rPr>
              <a:t>”</a:t>
            </a:r>
            <a:r>
              <a:rPr lang="zh-CN" altLang="en-US" sz="2400">
                <a:solidFill>
                  <a:schemeClr val="accent6">
                    <a:lumMod val="50000"/>
                  </a:schemeClr>
                </a:solidFill>
              </a:rPr>
              <a:t>导向下农村初中课后服务现状调查研究</a:t>
            </a:r>
            <a:endParaRPr lang="zh-CN" altLang="en-US" sz="24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045" y="2499995"/>
            <a:ext cx="10229850" cy="3222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1941" y="182764"/>
            <a:ext cx="107696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spc="-150" dirty="0">
                <a:solidFill>
                  <a:schemeClr val="accent1">
                    <a:lumMod val="50000"/>
                  </a:schemeClr>
                </a:solidFill>
              </a:rPr>
              <a:t>03</a:t>
            </a:r>
            <a:endParaRPr lang="en-US" altLang="zh-CN" sz="6600" b="1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549222" y="274955"/>
            <a:ext cx="7040880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54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中期评估前的研究安排</a:t>
            </a:r>
            <a:endParaRPr lang="zh-CN" altLang="en-US" sz="5400" b="1" dirty="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51" name="矩形 50"/>
          <p:cNvSpPr/>
          <p:nvPr/>
        </p:nvSpPr>
        <p:spPr>
          <a:xfrm flipV="1">
            <a:off x="378460" y="1289685"/>
            <a:ext cx="5468620" cy="14414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38630" y="1784985"/>
            <a:ext cx="86131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chemeClr val="accent6">
                    <a:lumMod val="50000"/>
                  </a:schemeClr>
                </a:solidFill>
              </a:rPr>
              <a:t>（二）</a:t>
            </a:r>
            <a:r>
              <a:rPr lang="en-US" altLang="zh-CN" sz="240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zh-CN" altLang="en-US" sz="2400">
                <a:solidFill>
                  <a:schemeClr val="accent6">
                    <a:lumMod val="50000"/>
                  </a:schemeClr>
                </a:solidFill>
              </a:rPr>
              <a:t>农耕文化</a:t>
            </a:r>
            <a:r>
              <a:rPr lang="en-US" altLang="zh-CN" sz="2400">
                <a:solidFill>
                  <a:schemeClr val="accent6">
                    <a:lumMod val="50000"/>
                  </a:schemeClr>
                </a:solidFill>
              </a:rPr>
              <a:t>”</a:t>
            </a:r>
            <a:r>
              <a:rPr lang="zh-CN" altLang="en-US" sz="2400">
                <a:solidFill>
                  <a:schemeClr val="accent6">
                    <a:lumMod val="50000"/>
                  </a:schemeClr>
                </a:solidFill>
              </a:rPr>
              <a:t>导向下农村初中课后服务活动课程理论研究</a:t>
            </a:r>
            <a:endParaRPr lang="zh-CN" altLang="en-US" sz="24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20" y="2414270"/>
            <a:ext cx="10113645" cy="3620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1941" y="182764"/>
            <a:ext cx="107696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spc="-150" dirty="0">
                <a:solidFill>
                  <a:schemeClr val="accent1">
                    <a:lumMod val="50000"/>
                  </a:schemeClr>
                </a:solidFill>
              </a:rPr>
              <a:t>03</a:t>
            </a:r>
            <a:endParaRPr lang="en-US" altLang="zh-CN" sz="6600" b="1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549222" y="274955"/>
            <a:ext cx="7040880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54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中期评估前的研究安排</a:t>
            </a:r>
            <a:endParaRPr lang="zh-CN" altLang="en-US" sz="5400" b="1" dirty="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51" name="矩形 50"/>
          <p:cNvSpPr/>
          <p:nvPr/>
        </p:nvSpPr>
        <p:spPr>
          <a:xfrm flipV="1">
            <a:off x="378460" y="1289685"/>
            <a:ext cx="5468620" cy="14414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38630" y="1784985"/>
            <a:ext cx="86131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chemeClr val="accent6">
                    <a:lumMod val="50000"/>
                  </a:schemeClr>
                </a:solidFill>
              </a:rPr>
              <a:t>（三）</a:t>
            </a:r>
            <a:r>
              <a:rPr lang="en-US" altLang="zh-CN" sz="240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zh-CN" altLang="en-US" sz="2400">
                <a:solidFill>
                  <a:schemeClr val="accent6">
                    <a:lumMod val="50000"/>
                  </a:schemeClr>
                </a:solidFill>
              </a:rPr>
              <a:t>农耕文化</a:t>
            </a:r>
            <a:r>
              <a:rPr lang="en-US" altLang="zh-CN" sz="2400">
                <a:solidFill>
                  <a:schemeClr val="accent6">
                    <a:lumMod val="50000"/>
                  </a:schemeClr>
                </a:solidFill>
              </a:rPr>
              <a:t>” </a:t>
            </a:r>
            <a:r>
              <a:rPr lang="zh-CN" altLang="en-US" sz="2400">
                <a:solidFill>
                  <a:schemeClr val="accent6">
                    <a:lumMod val="50000"/>
                  </a:schemeClr>
                </a:solidFill>
              </a:rPr>
              <a:t>导向下我校地方特色的体系研究</a:t>
            </a:r>
            <a:endParaRPr lang="zh-CN" altLang="en-US" sz="24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555" y="2368550"/>
            <a:ext cx="9994265" cy="4300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66631" y="971434"/>
            <a:ext cx="2489200" cy="2646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600" b="1" spc="-150" dirty="0">
                <a:solidFill>
                  <a:schemeClr val="accent1">
                    <a:lumMod val="50000"/>
                  </a:schemeClr>
                </a:solidFill>
              </a:rPr>
              <a:t>01</a:t>
            </a:r>
            <a:endParaRPr lang="zh-CN" altLang="en-US" sz="16600" b="1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310622" y="3429000"/>
            <a:ext cx="4754880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chemeClr val="accent1">
                    <a:lumMod val="50000"/>
                  </a:schemeClr>
                </a:solidFill>
              </a:rPr>
              <a:t>课题基本概况</a:t>
            </a:r>
            <a:endParaRPr lang="zh-CN" altLang="en-US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flipV="1">
            <a:off x="2019300" y="4660001"/>
            <a:ext cx="8153400" cy="596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灯片编号占位符 5"/>
          <p:cNvSpPr txBox="1"/>
          <p:nvPr/>
        </p:nvSpPr>
        <p:spPr>
          <a:xfrm>
            <a:off x="11217390" y="6324917"/>
            <a:ext cx="524423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015B73C-FE37-48BC-8A31-84F8B5A93988}" type="slidenum">
              <a:rPr lang="zh-CN" altLang="en-US" sz="1600" smtClean="0">
                <a:solidFill>
                  <a:schemeClr val="accent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017708" y="1794163"/>
            <a:ext cx="748923" cy="1111671"/>
            <a:chOff x="3650398" y="1794163"/>
            <a:chExt cx="748923" cy="1111671"/>
          </a:xfrm>
        </p:grpSpPr>
        <p:sp>
          <p:nvSpPr>
            <p:cNvPr id="10" name="矩形 9"/>
            <p:cNvSpPr/>
            <p:nvPr/>
          </p:nvSpPr>
          <p:spPr>
            <a:xfrm>
              <a:off x="3650398" y="2444169"/>
              <a:ext cx="7489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chemeClr val="accent1">
                      <a:lumMod val="50000"/>
                    </a:schemeClr>
                  </a:solidFill>
                </a:rPr>
                <a:t>Part</a:t>
              </a:r>
              <a:endParaRPr lang="zh-CN" altLang="en-US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3816928" y="1794163"/>
              <a:ext cx="263236" cy="588820"/>
              <a:chOff x="3816928" y="1794163"/>
              <a:chExt cx="263236" cy="588820"/>
            </a:xfrm>
          </p:grpSpPr>
          <p:cxnSp>
            <p:nvCxnSpPr>
              <p:cNvPr id="12" name="直接连接符 11"/>
              <p:cNvCxnSpPr/>
              <p:nvPr/>
            </p:nvCxnSpPr>
            <p:spPr>
              <a:xfrm flipV="1">
                <a:off x="3948546" y="1794163"/>
                <a:ext cx="0" cy="588820"/>
              </a:xfrm>
              <a:prstGeom prst="line">
                <a:avLst/>
              </a:prstGeom>
              <a:ln w="317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flipV="1">
                <a:off x="4080164" y="2026227"/>
                <a:ext cx="0" cy="356756"/>
              </a:xfrm>
              <a:prstGeom prst="line">
                <a:avLst/>
              </a:prstGeom>
              <a:ln w="317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V="1">
                <a:off x="3816928" y="2294873"/>
                <a:ext cx="0" cy="88110"/>
              </a:xfrm>
              <a:prstGeom prst="line">
                <a:avLst/>
              </a:prstGeom>
              <a:ln w="317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1941" y="182764"/>
            <a:ext cx="107696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spc="-150" dirty="0">
                <a:solidFill>
                  <a:schemeClr val="accent1">
                    <a:lumMod val="50000"/>
                  </a:schemeClr>
                </a:solidFill>
              </a:rPr>
              <a:t>03</a:t>
            </a:r>
            <a:endParaRPr lang="en-US" altLang="zh-CN" sz="6600" b="1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549222" y="274955"/>
            <a:ext cx="7040880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54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中期评估前的研究安排</a:t>
            </a:r>
            <a:endParaRPr lang="zh-CN" altLang="en-US" sz="5400" b="1" dirty="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51" name="矩形 50"/>
          <p:cNvSpPr/>
          <p:nvPr/>
        </p:nvSpPr>
        <p:spPr>
          <a:xfrm flipV="1">
            <a:off x="378460" y="1289685"/>
            <a:ext cx="5468620" cy="14414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53390" y="3127375"/>
            <a:ext cx="49352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chemeClr val="accent6">
                    <a:lumMod val="50000"/>
                  </a:schemeClr>
                </a:solidFill>
              </a:rPr>
              <a:t>（四）</a:t>
            </a:r>
            <a:r>
              <a:rPr lang="en-US" altLang="zh-CN" sz="240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zh-CN" altLang="en-US" sz="2400">
                <a:solidFill>
                  <a:schemeClr val="accent6">
                    <a:lumMod val="50000"/>
                  </a:schemeClr>
                </a:solidFill>
              </a:rPr>
              <a:t>农耕文化</a:t>
            </a:r>
            <a:r>
              <a:rPr lang="en-US" altLang="zh-CN" sz="2400">
                <a:solidFill>
                  <a:schemeClr val="accent6">
                    <a:lumMod val="50000"/>
                  </a:schemeClr>
                </a:solidFill>
              </a:rPr>
              <a:t>”</a:t>
            </a:r>
            <a:r>
              <a:rPr lang="zh-CN" altLang="en-US" sz="2400">
                <a:solidFill>
                  <a:schemeClr val="accent6">
                    <a:lumMod val="50000"/>
                  </a:schemeClr>
                </a:solidFill>
              </a:rPr>
              <a:t>导向下</a:t>
            </a:r>
            <a:endParaRPr lang="zh-CN" altLang="en-US" sz="2400">
              <a:solidFill>
                <a:schemeClr val="accent6">
                  <a:lumMod val="50000"/>
                </a:schemeClr>
              </a:solidFill>
            </a:endParaRPr>
          </a:p>
          <a:p>
            <a:pPr algn="l"/>
            <a:r>
              <a:rPr lang="zh-CN" altLang="en-US" sz="2400">
                <a:solidFill>
                  <a:schemeClr val="accent6">
                    <a:lumMod val="50000"/>
                  </a:schemeClr>
                </a:solidFill>
              </a:rPr>
              <a:t>课后服务活动课程的资源开发研究</a:t>
            </a:r>
            <a:endParaRPr lang="zh-CN" altLang="en-US" sz="24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260" y="1492250"/>
            <a:ext cx="6266180" cy="5356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1941" y="182764"/>
            <a:ext cx="107696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spc="-150" dirty="0">
                <a:solidFill>
                  <a:schemeClr val="accent1">
                    <a:lumMod val="50000"/>
                  </a:schemeClr>
                </a:solidFill>
              </a:rPr>
              <a:t>03</a:t>
            </a:r>
            <a:endParaRPr lang="en-US" altLang="zh-CN" sz="6600" b="1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549222" y="274955"/>
            <a:ext cx="7040880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54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中期评估前的研究安排</a:t>
            </a:r>
            <a:endParaRPr lang="zh-CN" altLang="en-US" sz="5400" b="1" dirty="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51" name="矩形 50"/>
          <p:cNvSpPr/>
          <p:nvPr/>
        </p:nvSpPr>
        <p:spPr>
          <a:xfrm flipV="1">
            <a:off x="378460" y="1289685"/>
            <a:ext cx="5468620" cy="14414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38580" y="1784985"/>
            <a:ext cx="94126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chemeClr val="accent6">
                    <a:lumMod val="50000"/>
                  </a:schemeClr>
                </a:solidFill>
              </a:rPr>
              <a:t>（五）</a:t>
            </a:r>
            <a:r>
              <a:rPr lang="en-US" altLang="zh-CN" sz="240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zh-CN" altLang="en-US" sz="2400">
                <a:solidFill>
                  <a:schemeClr val="accent6">
                    <a:lumMod val="50000"/>
                  </a:schemeClr>
                </a:solidFill>
              </a:rPr>
              <a:t>农耕文化</a:t>
            </a:r>
            <a:r>
              <a:rPr lang="en-US" altLang="zh-CN" sz="2400">
                <a:solidFill>
                  <a:schemeClr val="accent6">
                    <a:lumMod val="50000"/>
                  </a:schemeClr>
                </a:solidFill>
              </a:rPr>
              <a:t>”</a:t>
            </a:r>
            <a:r>
              <a:rPr lang="zh-CN" altLang="en-US" sz="2400">
                <a:solidFill>
                  <a:schemeClr val="accent6">
                    <a:lumMod val="50000"/>
                  </a:schemeClr>
                </a:solidFill>
              </a:rPr>
              <a:t>导向下农村初中课后服务活动课程实施策略的研究</a:t>
            </a:r>
            <a:endParaRPr lang="zh-CN" altLang="en-US" sz="24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2438400"/>
            <a:ext cx="10020935" cy="3852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1941" y="182764"/>
            <a:ext cx="107696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spc="-150" dirty="0">
                <a:solidFill>
                  <a:schemeClr val="accent1">
                    <a:lumMod val="50000"/>
                  </a:schemeClr>
                </a:solidFill>
              </a:rPr>
              <a:t>03</a:t>
            </a:r>
            <a:endParaRPr lang="en-US" altLang="zh-CN" sz="6600" b="1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549222" y="274955"/>
            <a:ext cx="7040880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54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中期评估前的研究安排</a:t>
            </a:r>
            <a:endParaRPr lang="zh-CN" altLang="en-US" sz="5400" b="1" dirty="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51" name="矩形 50"/>
          <p:cNvSpPr/>
          <p:nvPr/>
        </p:nvSpPr>
        <p:spPr>
          <a:xfrm flipV="1">
            <a:off x="378460" y="1289685"/>
            <a:ext cx="5468620" cy="14414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38580" y="1784985"/>
            <a:ext cx="94126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chemeClr val="accent6">
                    <a:lumMod val="50000"/>
                  </a:schemeClr>
                </a:solidFill>
              </a:rPr>
              <a:t>（六）</a:t>
            </a:r>
            <a:r>
              <a:rPr lang="en-US" altLang="zh-CN" sz="240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zh-CN" altLang="en-US" sz="2400">
                <a:solidFill>
                  <a:schemeClr val="accent6">
                    <a:lumMod val="50000"/>
                  </a:schemeClr>
                </a:solidFill>
              </a:rPr>
              <a:t>农耕文化</a:t>
            </a:r>
            <a:r>
              <a:rPr lang="en-US" altLang="zh-CN" sz="2400">
                <a:solidFill>
                  <a:schemeClr val="accent6">
                    <a:lumMod val="50000"/>
                  </a:schemeClr>
                </a:solidFill>
              </a:rPr>
              <a:t>”</a:t>
            </a:r>
            <a:r>
              <a:rPr lang="zh-CN" altLang="en-US" sz="2400">
                <a:solidFill>
                  <a:schemeClr val="accent6">
                    <a:lumMod val="50000"/>
                  </a:schemeClr>
                </a:solidFill>
              </a:rPr>
              <a:t>导向下农村初中课后服务活动课程评价体系的研究</a:t>
            </a:r>
            <a:endParaRPr lang="zh-CN" altLang="en-US" sz="24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2437765"/>
            <a:ext cx="8987790" cy="4149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039294" y="2106706"/>
            <a:ext cx="4246880" cy="1322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0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感谢大家</a:t>
            </a:r>
            <a:endParaRPr lang="zh-CN" altLang="en-US" sz="8000" b="1" dirty="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0" name="Freeform 5"/>
          <p:cNvSpPr>
            <a:spLocks noEditPoints="1"/>
          </p:cNvSpPr>
          <p:nvPr/>
        </p:nvSpPr>
        <p:spPr bwMode="auto">
          <a:xfrm>
            <a:off x="5760018" y="520406"/>
            <a:ext cx="671963" cy="769033"/>
          </a:xfrm>
          <a:custGeom>
            <a:avLst/>
            <a:gdLst>
              <a:gd name="T0" fmla="*/ 1898 w 2872"/>
              <a:gd name="T1" fmla="*/ 1941 h 3284"/>
              <a:gd name="T2" fmla="*/ 2681 w 2872"/>
              <a:gd name="T3" fmla="*/ 328 h 3284"/>
              <a:gd name="T4" fmla="*/ 332 w 2872"/>
              <a:gd name="T5" fmla="*/ 0 h 3284"/>
              <a:gd name="T6" fmla="*/ 4 w 2872"/>
              <a:gd name="T7" fmla="*/ 3014 h 3284"/>
              <a:gd name="T8" fmla="*/ 378 w 2872"/>
              <a:gd name="T9" fmla="*/ 3234 h 3284"/>
              <a:gd name="T10" fmla="*/ 1491 w 2872"/>
              <a:gd name="T11" fmla="*/ 2781 h 3284"/>
              <a:gd name="T12" fmla="*/ 987 w 2872"/>
              <a:gd name="T13" fmla="*/ 1006 h 3284"/>
              <a:gd name="T14" fmla="*/ 1069 w 2872"/>
              <a:gd name="T15" fmla="*/ 924 h 3284"/>
              <a:gd name="T16" fmla="*/ 2073 w 2872"/>
              <a:gd name="T17" fmla="*/ 948 h 3284"/>
              <a:gd name="T18" fmla="*/ 2097 w 2872"/>
              <a:gd name="T19" fmla="*/ 1114 h 3284"/>
              <a:gd name="T20" fmla="*/ 2015 w 2872"/>
              <a:gd name="T21" fmla="*/ 1196 h 3284"/>
              <a:gd name="T22" fmla="*/ 1011 w 2872"/>
              <a:gd name="T23" fmla="*/ 1172 h 3284"/>
              <a:gd name="T24" fmla="*/ 987 w 2872"/>
              <a:gd name="T25" fmla="*/ 1006 h 3284"/>
              <a:gd name="T26" fmla="*/ 672 w 2872"/>
              <a:gd name="T27" fmla="*/ 1885 h 3284"/>
              <a:gd name="T28" fmla="*/ 590 w 2872"/>
              <a:gd name="T29" fmla="*/ 1803 h 3284"/>
              <a:gd name="T30" fmla="*/ 614 w 2872"/>
              <a:gd name="T31" fmla="*/ 1641 h 3284"/>
              <a:gd name="T32" fmla="*/ 778 w 2872"/>
              <a:gd name="T33" fmla="*/ 1617 h 3284"/>
              <a:gd name="T34" fmla="*/ 860 w 2872"/>
              <a:gd name="T35" fmla="*/ 1699 h 3284"/>
              <a:gd name="T36" fmla="*/ 836 w 2872"/>
              <a:gd name="T37" fmla="*/ 1861 h 3284"/>
              <a:gd name="T38" fmla="*/ 778 w 2872"/>
              <a:gd name="T39" fmla="*/ 1192 h 3284"/>
              <a:gd name="T40" fmla="*/ 614 w 2872"/>
              <a:gd name="T41" fmla="*/ 1168 h 3284"/>
              <a:gd name="T42" fmla="*/ 590 w 2872"/>
              <a:gd name="T43" fmla="*/ 1006 h 3284"/>
              <a:gd name="T44" fmla="*/ 672 w 2872"/>
              <a:gd name="T45" fmla="*/ 924 h 3284"/>
              <a:gd name="T46" fmla="*/ 836 w 2872"/>
              <a:gd name="T47" fmla="*/ 948 h 3284"/>
              <a:gd name="T48" fmla="*/ 860 w 2872"/>
              <a:gd name="T49" fmla="*/ 1113 h 3284"/>
              <a:gd name="T50" fmla="*/ 778 w 2872"/>
              <a:gd name="T51" fmla="*/ 1195 h 3284"/>
              <a:gd name="T52" fmla="*/ 1069 w 2872"/>
              <a:gd name="T53" fmla="*/ 1885 h 3284"/>
              <a:gd name="T54" fmla="*/ 987 w 2872"/>
              <a:gd name="T55" fmla="*/ 1803 h 3284"/>
              <a:gd name="T56" fmla="*/ 1011 w 2872"/>
              <a:gd name="T57" fmla="*/ 1641 h 3284"/>
              <a:gd name="T58" fmla="*/ 2015 w 2872"/>
              <a:gd name="T59" fmla="*/ 1617 h 3284"/>
              <a:gd name="T60" fmla="*/ 2097 w 2872"/>
              <a:gd name="T61" fmla="*/ 1699 h 3284"/>
              <a:gd name="T62" fmla="*/ 2073 w 2872"/>
              <a:gd name="T63" fmla="*/ 1861 h 3284"/>
              <a:gd name="T64" fmla="*/ 1069 w 2872"/>
              <a:gd name="T65" fmla="*/ 1885 h 3284"/>
              <a:gd name="T66" fmla="*/ 1579 w 2872"/>
              <a:gd name="T67" fmla="*/ 2633 h 3284"/>
              <a:gd name="T68" fmla="*/ 2872 w 2872"/>
              <a:gd name="T69" fmla="*/ 2627 h 3284"/>
              <a:gd name="T70" fmla="*/ 2216 w 2872"/>
              <a:gd name="T71" fmla="*/ 1980 h 3284"/>
              <a:gd name="T72" fmla="*/ 1770 w 2872"/>
              <a:gd name="T73" fmla="*/ 2622 h 3284"/>
              <a:gd name="T74" fmla="*/ 2131 w 2872"/>
              <a:gd name="T75" fmla="*/ 2655 h 3284"/>
              <a:gd name="T76" fmla="*/ 2671 w 2872"/>
              <a:gd name="T77" fmla="*/ 2460 h 3284"/>
              <a:gd name="T78" fmla="*/ 2128 w 2872"/>
              <a:gd name="T79" fmla="*/ 2950 h 3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872" h="3284">
                <a:moveTo>
                  <a:pt x="1468" y="2605"/>
                </a:moveTo>
                <a:cubicBezTo>
                  <a:pt x="1471" y="2320"/>
                  <a:pt x="1638" y="2061"/>
                  <a:pt x="1898" y="1941"/>
                </a:cubicBezTo>
                <a:cubicBezTo>
                  <a:pt x="2158" y="1822"/>
                  <a:pt x="2463" y="1864"/>
                  <a:pt x="2681" y="2048"/>
                </a:cubicBezTo>
                <a:cubicBezTo>
                  <a:pt x="2681" y="328"/>
                  <a:pt x="2681" y="328"/>
                  <a:pt x="2681" y="328"/>
                </a:cubicBezTo>
                <a:cubicBezTo>
                  <a:pt x="2681" y="147"/>
                  <a:pt x="2535" y="0"/>
                  <a:pt x="2354" y="0"/>
                </a:cubicBezTo>
                <a:cubicBezTo>
                  <a:pt x="332" y="0"/>
                  <a:pt x="332" y="0"/>
                  <a:pt x="332" y="0"/>
                </a:cubicBezTo>
                <a:cubicBezTo>
                  <a:pt x="151" y="0"/>
                  <a:pt x="4" y="147"/>
                  <a:pt x="4" y="328"/>
                </a:cubicBezTo>
                <a:cubicBezTo>
                  <a:pt x="4" y="3014"/>
                  <a:pt x="4" y="3014"/>
                  <a:pt x="4" y="3014"/>
                </a:cubicBezTo>
                <a:cubicBezTo>
                  <a:pt x="0" y="3105"/>
                  <a:pt x="44" y="3191"/>
                  <a:pt x="121" y="3240"/>
                </a:cubicBezTo>
                <a:cubicBezTo>
                  <a:pt x="201" y="3284"/>
                  <a:pt x="299" y="3282"/>
                  <a:pt x="378" y="3234"/>
                </a:cubicBezTo>
                <a:cubicBezTo>
                  <a:pt x="1350" y="2704"/>
                  <a:pt x="1350" y="2704"/>
                  <a:pt x="1350" y="2704"/>
                </a:cubicBezTo>
                <a:cubicBezTo>
                  <a:pt x="1491" y="2781"/>
                  <a:pt x="1491" y="2781"/>
                  <a:pt x="1491" y="2781"/>
                </a:cubicBezTo>
                <a:cubicBezTo>
                  <a:pt x="1476" y="2723"/>
                  <a:pt x="1469" y="2665"/>
                  <a:pt x="1468" y="2605"/>
                </a:cubicBezTo>
                <a:close/>
                <a:moveTo>
                  <a:pt x="987" y="1006"/>
                </a:moveTo>
                <a:cubicBezTo>
                  <a:pt x="987" y="985"/>
                  <a:pt x="996" y="964"/>
                  <a:pt x="1011" y="948"/>
                </a:cubicBezTo>
                <a:cubicBezTo>
                  <a:pt x="1027" y="933"/>
                  <a:pt x="1048" y="924"/>
                  <a:pt x="1069" y="924"/>
                </a:cubicBezTo>
                <a:cubicBezTo>
                  <a:pt x="2015" y="924"/>
                  <a:pt x="2015" y="924"/>
                  <a:pt x="2015" y="924"/>
                </a:cubicBezTo>
                <a:cubicBezTo>
                  <a:pt x="2036" y="924"/>
                  <a:pt x="2057" y="933"/>
                  <a:pt x="2073" y="948"/>
                </a:cubicBezTo>
                <a:cubicBezTo>
                  <a:pt x="2088" y="964"/>
                  <a:pt x="2097" y="985"/>
                  <a:pt x="2097" y="1006"/>
                </a:cubicBezTo>
                <a:cubicBezTo>
                  <a:pt x="2097" y="1114"/>
                  <a:pt x="2097" y="1114"/>
                  <a:pt x="2097" y="1114"/>
                </a:cubicBezTo>
                <a:cubicBezTo>
                  <a:pt x="2097" y="1135"/>
                  <a:pt x="2088" y="1156"/>
                  <a:pt x="2073" y="1172"/>
                </a:cubicBezTo>
                <a:cubicBezTo>
                  <a:pt x="2057" y="1187"/>
                  <a:pt x="2036" y="1196"/>
                  <a:pt x="2015" y="1196"/>
                </a:cubicBezTo>
                <a:cubicBezTo>
                  <a:pt x="1069" y="1196"/>
                  <a:pt x="1069" y="1196"/>
                  <a:pt x="1069" y="1196"/>
                </a:cubicBezTo>
                <a:cubicBezTo>
                  <a:pt x="1048" y="1196"/>
                  <a:pt x="1027" y="1187"/>
                  <a:pt x="1011" y="1172"/>
                </a:cubicBezTo>
                <a:cubicBezTo>
                  <a:pt x="996" y="1156"/>
                  <a:pt x="987" y="1135"/>
                  <a:pt x="987" y="1114"/>
                </a:cubicBezTo>
                <a:lnTo>
                  <a:pt x="987" y="1006"/>
                </a:lnTo>
                <a:close/>
                <a:moveTo>
                  <a:pt x="778" y="1885"/>
                </a:moveTo>
                <a:cubicBezTo>
                  <a:pt x="672" y="1885"/>
                  <a:pt x="672" y="1885"/>
                  <a:pt x="672" y="1885"/>
                </a:cubicBezTo>
                <a:cubicBezTo>
                  <a:pt x="650" y="1885"/>
                  <a:pt x="629" y="1876"/>
                  <a:pt x="614" y="1861"/>
                </a:cubicBezTo>
                <a:cubicBezTo>
                  <a:pt x="599" y="1845"/>
                  <a:pt x="590" y="1824"/>
                  <a:pt x="590" y="1803"/>
                </a:cubicBezTo>
                <a:cubicBezTo>
                  <a:pt x="590" y="1699"/>
                  <a:pt x="590" y="1699"/>
                  <a:pt x="590" y="1699"/>
                </a:cubicBezTo>
                <a:cubicBezTo>
                  <a:pt x="590" y="1678"/>
                  <a:pt x="599" y="1657"/>
                  <a:pt x="614" y="1641"/>
                </a:cubicBezTo>
                <a:cubicBezTo>
                  <a:pt x="629" y="1626"/>
                  <a:pt x="650" y="1617"/>
                  <a:pt x="672" y="1617"/>
                </a:cubicBezTo>
                <a:cubicBezTo>
                  <a:pt x="778" y="1617"/>
                  <a:pt x="778" y="1617"/>
                  <a:pt x="778" y="1617"/>
                </a:cubicBezTo>
                <a:cubicBezTo>
                  <a:pt x="799" y="1617"/>
                  <a:pt x="820" y="1626"/>
                  <a:pt x="836" y="1641"/>
                </a:cubicBezTo>
                <a:cubicBezTo>
                  <a:pt x="851" y="1657"/>
                  <a:pt x="860" y="1678"/>
                  <a:pt x="860" y="1699"/>
                </a:cubicBezTo>
                <a:cubicBezTo>
                  <a:pt x="860" y="1803"/>
                  <a:pt x="860" y="1803"/>
                  <a:pt x="860" y="1803"/>
                </a:cubicBezTo>
                <a:cubicBezTo>
                  <a:pt x="860" y="1824"/>
                  <a:pt x="851" y="1845"/>
                  <a:pt x="836" y="1861"/>
                </a:cubicBezTo>
                <a:cubicBezTo>
                  <a:pt x="820" y="1876"/>
                  <a:pt x="799" y="1885"/>
                  <a:pt x="778" y="1885"/>
                </a:cubicBezTo>
                <a:close/>
                <a:moveTo>
                  <a:pt x="778" y="1192"/>
                </a:moveTo>
                <a:cubicBezTo>
                  <a:pt x="672" y="1192"/>
                  <a:pt x="672" y="1192"/>
                  <a:pt x="672" y="1192"/>
                </a:cubicBezTo>
                <a:cubicBezTo>
                  <a:pt x="650" y="1192"/>
                  <a:pt x="629" y="1183"/>
                  <a:pt x="614" y="1168"/>
                </a:cubicBezTo>
                <a:cubicBezTo>
                  <a:pt x="599" y="1152"/>
                  <a:pt x="590" y="1131"/>
                  <a:pt x="590" y="1110"/>
                </a:cubicBezTo>
                <a:cubicBezTo>
                  <a:pt x="590" y="1006"/>
                  <a:pt x="590" y="1006"/>
                  <a:pt x="590" y="1006"/>
                </a:cubicBezTo>
                <a:cubicBezTo>
                  <a:pt x="590" y="984"/>
                  <a:pt x="599" y="963"/>
                  <a:pt x="614" y="948"/>
                </a:cubicBezTo>
                <a:cubicBezTo>
                  <a:pt x="629" y="932"/>
                  <a:pt x="650" y="924"/>
                  <a:pt x="672" y="924"/>
                </a:cubicBezTo>
                <a:cubicBezTo>
                  <a:pt x="778" y="924"/>
                  <a:pt x="778" y="924"/>
                  <a:pt x="778" y="924"/>
                </a:cubicBezTo>
                <a:cubicBezTo>
                  <a:pt x="800" y="924"/>
                  <a:pt x="821" y="932"/>
                  <a:pt x="836" y="948"/>
                </a:cubicBezTo>
                <a:cubicBezTo>
                  <a:pt x="852" y="963"/>
                  <a:pt x="860" y="984"/>
                  <a:pt x="860" y="1006"/>
                </a:cubicBezTo>
                <a:cubicBezTo>
                  <a:pt x="860" y="1113"/>
                  <a:pt x="860" y="1113"/>
                  <a:pt x="860" y="1113"/>
                </a:cubicBezTo>
                <a:cubicBezTo>
                  <a:pt x="860" y="1135"/>
                  <a:pt x="852" y="1155"/>
                  <a:pt x="836" y="1171"/>
                </a:cubicBezTo>
                <a:cubicBezTo>
                  <a:pt x="821" y="1186"/>
                  <a:pt x="800" y="1195"/>
                  <a:pt x="778" y="1195"/>
                </a:cubicBezTo>
                <a:lnTo>
                  <a:pt x="778" y="1192"/>
                </a:lnTo>
                <a:close/>
                <a:moveTo>
                  <a:pt x="1069" y="1885"/>
                </a:moveTo>
                <a:cubicBezTo>
                  <a:pt x="1048" y="1885"/>
                  <a:pt x="1027" y="1876"/>
                  <a:pt x="1011" y="1861"/>
                </a:cubicBezTo>
                <a:cubicBezTo>
                  <a:pt x="996" y="1845"/>
                  <a:pt x="987" y="1824"/>
                  <a:pt x="987" y="1803"/>
                </a:cubicBezTo>
                <a:cubicBezTo>
                  <a:pt x="987" y="1699"/>
                  <a:pt x="987" y="1699"/>
                  <a:pt x="987" y="1699"/>
                </a:cubicBezTo>
                <a:cubicBezTo>
                  <a:pt x="987" y="1678"/>
                  <a:pt x="996" y="1657"/>
                  <a:pt x="1011" y="1641"/>
                </a:cubicBezTo>
                <a:cubicBezTo>
                  <a:pt x="1027" y="1626"/>
                  <a:pt x="1048" y="1617"/>
                  <a:pt x="1069" y="1617"/>
                </a:cubicBezTo>
                <a:cubicBezTo>
                  <a:pt x="2015" y="1617"/>
                  <a:pt x="2015" y="1617"/>
                  <a:pt x="2015" y="1617"/>
                </a:cubicBezTo>
                <a:cubicBezTo>
                  <a:pt x="2036" y="1617"/>
                  <a:pt x="2057" y="1626"/>
                  <a:pt x="2073" y="1641"/>
                </a:cubicBezTo>
                <a:cubicBezTo>
                  <a:pt x="2088" y="1657"/>
                  <a:pt x="2097" y="1678"/>
                  <a:pt x="2097" y="1699"/>
                </a:cubicBezTo>
                <a:cubicBezTo>
                  <a:pt x="2097" y="1803"/>
                  <a:pt x="2097" y="1803"/>
                  <a:pt x="2097" y="1803"/>
                </a:cubicBezTo>
                <a:cubicBezTo>
                  <a:pt x="2097" y="1824"/>
                  <a:pt x="2088" y="1845"/>
                  <a:pt x="2073" y="1861"/>
                </a:cubicBezTo>
                <a:cubicBezTo>
                  <a:pt x="2057" y="1876"/>
                  <a:pt x="2036" y="1885"/>
                  <a:pt x="2015" y="1885"/>
                </a:cubicBezTo>
                <a:lnTo>
                  <a:pt x="1069" y="1885"/>
                </a:lnTo>
                <a:close/>
                <a:moveTo>
                  <a:pt x="2216" y="1980"/>
                </a:moveTo>
                <a:cubicBezTo>
                  <a:pt x="1860" y="1985"/>
                  <a:pt x="1576" y="2277"/>
                  <a:pt x="1579" y="2633"/>
                </a:cubicBezTo>
                <a:cubicBezTo>
                  <a:pt x="1582" y="2988"/>
                  <a:pt x="1872" y="3275"/>
                  <a:pt x="2228" y="3273"/>
                </a:cubicBezTo>
                <a:cubicBezTo>
                  <a:pt x="2584" y="3271"/>
                  <a:pt x="2872" y="2983"/>
                  <a:pt x="2872" y="2627"/>
                </a:cubicBezTo>
                <a:cubicBezTo>
                  <a:pt x="2872" y="2454"/>
                  <a:pt x="2802" y="2288"/>
                  <a:pt x="2679" y="2167"/>
                </a:cubicBezTo>
                <a:cubicBezTo>
                  <a:pt x="2556" y="2045"/>
                  <a:pt x="2389" y="1978"/>
                  <a:pt x="2216" y="1980"/>
                </a:cubicBezTo>
                <a:close/>
                <a:moveTo>
                  <a:pt x="2128" y="2950"/>
                </a:moveTo>
                <a:cubicBezTo>
                  <a:pt x="1770" y="2622"/>
                  <a:pt x="1770" y="2622"/>
                  <a:pt x="1770" y="2622"/>
                </a:cubicBezTo>
                <a:cubicBezTo>
                  <a:pt x="1934" y="2476"/>
                  <a:pt x="1934" y="2476"/>
                  <a:pt x="1934" y="2476"/>
                </a:cubicBezTo>
                <a:cubicBezTo>
                  <a:pt x="2131" y="2655"/>
                  <a:pt x="2131" y="2655"/>
                  <a:pt x="2131" y="2655"/>
                </a:cubicBezTo>
                <a:cubicBezTo>
                  <a:pt x="2507" y="2314"/>
                  <a:pt x="2507" y="2314"/>
                  <a:pt x="2507" y="2314"/>
                </a:cubicBezTo>
                <a:cubicBezTo>
                  <a:pt x="2671" y="2460"/>
                  <a:pt x="2671" y="2460"/>
                  <a:pt x="2671" y="2460"/>
                </a:cubicBezTo>
                <a:lnTo>
                  <a:pt x="2128" y="2950"/>
                </a:lnTo>
                <a:close/>
                <a:moveTo>
                  <a:pt x="2128" y="2950"/>
                </a:moveTo>
                <a:cubicBezTo>
                  <a:pt x="2128" y="2950"/>
                  <a:pt x="2128" y="2950"/>
                  <a:pt x="2128" y="295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6330" y="100965"/>
            <a:ext cx="4543425" cy="762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39825" y="3753485"/>
            <a:ext cx="4119245" cy="2647950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pPr indent="0" algn="ctr" fontAlgn="auto">
              <a:lnSpc>
                <a:spcPct val="200000"/>
              </a:lnSpc>
            </a:pPr>
            <a:r>
              <a:rPr lang="zh-CN" altLang="en-US" sz="2400" b="1"/>
              <a:t>常州市新北区奔牛初级中学</a:t>
            </a:r>
            <a:endParaRPr lang="zh-CN" altLang="en-US" sz="2400" b="1"/>
          </a:p>
          <a:p>
            <a:pPr indent="0" algn="ctr" fontAlgn="auto">
              <a:lnSpc>
                <a:spcPct val="200000"/>
              </a:lnSpc>
            </a:pPr>
            <a:r>
              <a:rPr lang="zh-CN" altLang="en-US" sz="2400" b="1"/>
              <a:t>魏军</a:t>
            </a:r>
            <a:endParaRPr lang="zh-CN" altLang="en-US" sz="2400" b="1"/>
          </a:p>
          <a:p>
            <a:pPr indent="0" algn="ctr" fontAlgn="auto">
              <a:lnSpc>
                <a:spcPct val="200000"/>
              </a:lnSpc>
            </a:pPr>
            <a:r>
              <a:rPr lang="en-US" altLang="zh-CN" sz="2400" b="1">
                <a:solidFill>
                  <a:schemeClr val="accent2"/>
                </a:solidFill>
              </a:rPr>
              <a:t>13915831905</a:t>
            </a:r>
            <a:endParaRPr lang="en-US" altLang="zh-CN" sz="2400" b="1">
              <a:solidFill>
                <a:schemeClr val="accent2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050405" y="3753485"/>
            <a:ext cx="4119245" cy="264795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pPr indent="0" algn="ctr" fontAlgn="auto">
              <a:lnSpc>
                <a:spcPct val="200000"/>
              </a:lnSpc>
            </a:pPr>
            <a:r>
              <a:rPr lang="zh-CN" altLang="en-US" sz="2400" b="1">
                <a:sym typeface="+mn-ea"/>
              </a:rPr>
              <a:t>常州市新北区奔牛初级中学</a:t>
            </a:r>
            <a:endParaRPr lang="zh-CN" altLang="en-US" sz="2400" b="1"/>
          </a:p>
          <a:p>
            <a:pPr indent="0" algn="ctr" fontAlgn="auto">
              <a:lnSpc>
                <a:spcPct val="200000"/>
              </a:lnSpc>
            </a:pPr>
            <a:r>
              <a:rPr lang="zh-CN" altLang="en-US" sz="2400" b="1">
                <a:solidFill>
                  <a:schemeClr val="tx1"/>
                </a:solidFill>
                <a:sym typeface="+mn-ea"/>
              </a:rPr>
              <a:t>文金铭</a:t>
            </a:r>
            <a:endParaRPr lang="zh-CN" altLang="en-US" sz="2400" b="1">
              <a:solidFill>
                <a:schemeClr val="tx1"/>
              </a:solidFill>
              <a:sym typeface="+mn-ea"/>
            </a:endParaRPr>
          </a:p>
          <a:p>
            <a:pPr indent="0" algn="ctr" fontAlgn="auto">
              <a:lnSpc>
                <a:spcPct val="200000"/>
              </a:lnSpc>
            </a:pPr>
            <a:r>
              <a:rPr lang="en-US" altLang="zh-CN" sz="2400" b="1">
                <a:solidFill>
                  <a:schemeClr val="accent6"/>
                </a:solidFill>
                <a:sym typeface="+mn-ea"/>
              </a:rPr>
              <a:t>13584598978</a:t>
            </a:r>
            <a:endParaRPr lang="en-US" altLang="zh-CN" sz="2400" b="1">
              <a:solidFill>
                <a:schemeClr val="accent6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1941" y="182764"/>
            <a:ext cx="107696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spc="-150" dirty="0">
                <a:solidFill>
                  <a:schemeClr val="accent1">
                    <a:lumMod val="50000"/>
                  </a:schemeClr>
                </a:solidFill>
              </a:rPr>
              <a:t>01</a:t>
            </a:r>
            <a:endParaRPr lang="en-US" altLang="zh-CN" sz="6600" b="1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549222" y="274955"/>
            <a:ext cx="4297680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54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课题基本情况</a:t>
            </a:r>
            <a:endParaRPr lang="zh-CN" altLang="en-US" sz="5400" b="1" dirty="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51" name="矩形 50"/>
          <p:cNvSpPr/>
          <p:nvPr/>
        </p:nvSpPr>
        <p:spPr>
          <a:xfrm flipV="1">
            <a:off x="378460" y="1289685"/>
            <a:ext cx="5468620" cy="14414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灯片编号占位符 5"/>
          <p:cNvSpPr txBox="1"/>
          <p:nvPr/>
        </p:nvSpPr>
        <p:spPr>
          <a:xfrm>
            <a:off x="11217390" y="6324917"/>
            <a:ext cx="524423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015B73C-FE37-48BC-8A31-84F8B5A93988}" type="slidenum">
              <a:rPr lang="zh-CN" altLang="en-US" sz="1600" smtClean="0">
                <a:solidFill>
                  <a:schemeClr val="accent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  <p:sp>
        <p:nvSpPr>
          <p:cNvPr id="184" name="任意多边形: 形状 17"/>
          <p:cNvSpPr/>
          <p:nvPr>
            <p:custDataLst>
              <p:tags r:id="rId2"/>
            </p:custDataLst>
          </p:nvPr>
        </p:nvSpPr>
        <p:spPr bwMode="auto">
          <a:xfrm>
            <a:off x="2227768" y="1854875"/>
            <a:ext cx="5708418" cy="4779923"/>
          </a:xfrm>
          <a:custGeom>
            <a:avLst/>
            <a:gdLst>
              <a:gd name="connsiteX0" fmla="*/ 3662729 w 6039436"/>
              <a:gd name="connsiteY0" fmla="*/ -330 h 4892865"/>
              <a:gd name="connsiteX1" fmla="*/ 3108936 w 6039436"/>
              <a:gd name="connsiteY1" fmla="*/ 737380 h 4892865"/>
              <a:gd name="connsiteX2" fmla="*/ -133 w 6039436"/>
              <a:gd name="connsiteY2" fmla="*/ 4892535 h 4892865"/>
              <a:gd name="connsiteX3" fmla="*/ 4928640 w 6039436"/>
              <a:gd name="connsiteY3" fmla="*/ 4892535 h 4892865"/>
              <a:gd name="connsiteX4" fmla="*/ 3700291 w 6039436"/>
              <a:gd name="connsiteY4" fmla="*/ 513566 h 4892865"/>
              <a:gd name="connsiteX5" fmla="*/ 3662729 w 6039436"/>
              <a:gd name="connsiteY5" fmla="*/ -330 h 489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39436" h="4892865">
                <a:moveTo>
                  <a:pt x="3662729" y="-330"/>
                </a:moveTo>
                <a:cubicBezTo>
                  <a:pt x="3662729" y="-330"/>
                  <a:pt x="1464389" y="136196"/>
                  <a:pt x="3108936" y="737380"/>
                </a:cubicBezTo>
                <a:cubicBezTo>
                  <a:pt x="4753482" y="1338564"/>
                  <a:pt x="4325316" y="2070533"/>
                  <a:pt x="-133" y="4892535"/>
                </a:cubicBezTo>
                <a:lnTo>
                  <a:pt x="4928640" y="4892535"/>
                </a:lnTo>
                <a:cubicBezTo>
                  <a:pt x="4928640" y="4892535"/>
                  <a:pt x="8111859" y="1348198"/>
                  <a:pt x="3700291" y="513566"/>
                </a:cubicBezTo>
                <a:cubicBezTo>
                  <a:pt x="3573885" y="489239"/>
                  <a:pt x="2213680" y="304349"/>
                  <a:pt x="3662729" y="-33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100000"/>
                </a:schemeClr>
              </a:gs>
              <a:gs pos="100000">
                <a:schemeClr val="accent1">
                  <a:lumMod val="15000"/>
                  <a:lumOff val="85000"/>
                  <a:alpha val="100000"/>
                </a:schemeClr>
              </a:gs>
            </a:gsLst>
            <a:lin ang="5400000" scaled="0"/>
          </a:gradFill>
          <a:ln w="9724" cap="flat">
            <a:noFill/>
            <a:prstDash val="solid"/>
            <a:miter/>
          </a:ln>
        </p:spPr>
        <p:txBody>
          <a:bodyPr vert="horz" wrap="square" lIns="91440" tIns="45720" rIns="91440" bIns="45720" numCol="1" spcCol="0" rtlCol="0" fromWordArt="0" anchor="ctr" anchorCtr="0" forceAA="0" compatLnSpc="0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185" name="矩形 184"/>
          <p:cNvSpPr/>
          <p:nvPr>
            <p:custDataLst>
              <p:tags r:id="rId3"/>
            </p:custDataLst>
          </p:nvPr>
        </p:nvSpPr>
        <p:spPr>
          <a:xfrm>
            <a:off x="1339215" y="1962785"/>
            <a:ext cx="2988945" cy="415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zh-CN" altLang="en-US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中文正文" charset="0"/>
              </a:rPr>
              <a:t>课题的缘起</a:t>
            </a:r>
            <a:endParaRPr lang="zh-CN" altLang="en-US" sz="2800" b="1" kern="0" dirty="0">
              <a:solidFill>
                <a:schemeClr val="tx1">
                  <a:lumMod val="85000"/>
                  <a:lumOff val="15000"/>
                </a:schemeClr>
              </a:solidFill>
              <a:latin typeface="+中文正文" charset="0"/>
            </a:endParaRPr>
          </a:p>
        </p:txBody>
      </p:sp>
      <p:sp>
        <p:nvSpPr>
          <p:cNvPr id="187" name="矩形 186"/>
          <p:cNvSpPr/>
          <p:nvPr>
            <p:custDataLst>
              <p:tags r:id="rId4"/>
            </p:custDataLst>
          </p:nvPr>
        </p:nvSpPr>
        <p:spPr>
          <a:xfrm>
            <a:off x="299085" y="3293110"/>
            <a:ext cx="5069840" cy="703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zh-CN" altLang="en-US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中文正文" charset="0"/>
              </a:rPr>
              <a:t>研究的目标、内容</a:t>
            </a:r>
            <a:endParaRPr lang="zh-CN" altLang="en-US" sz="2800" b="1" kern="0" dirty="0">
              <a:solidFill>
                <a:schemeClr val="tx1">
                  <a:lumMod val="85000"/>
                  <a:lumOff val="15000"/>
                </a:schemeClr>
              </a:solidFill>
              <a:latin typeface="+中文正文" charset="0"/>
            </a:endParaRPr>
          </a:p>
          <a:p>
            <a:pPr algn="r"/>
            <a:r>
              <a:rPr lang="zh-CN" altLang="en-US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中文正文" charset="0"/>
              </a:rPr>
              <a:t>（或子课题设计）与重点</a:t>
            </a:r>
            <a:endParaRPr lang="zh-CN" altLang="en-US" sz="2800" b="1" kern="0" dirty="0">
              <a:solidFill>
                <a:schemeClr val="tx1">
                  <a:lumMod val="85000"/>
                  <a:lumOff val="15000"/>
                </a:schemeClr>
              </a:solidFill>
              <a:latin typeface="+中文正文" charset="0"/>
            </a:endParaRPr>
          </a:p>
        </p:txBody>
      </p:sp>
      <p:sp>
        <p:nvSpPr>
          <p:cNvPr id="189" name="矩形 188"/>
          <p:cNvSpPr/>
          <p:nvPr>
            <p:custDataLst>
              <p:tags r:id="rId5"/>
            </p:custDataLst>
          </p:nvPr>
        </p:nvSpPr>
        <p:spPr>
          <a:xfrm>
            <a:off x="41910" y="4629785"/>
            <a:ext cx="3877945" cy="727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endParaRPr lang="zh-CN" altLang="en-US" sz="2800" b="1" kern="0" dirty="0">
              <a:solidFill>
                <a:schemeClr val="tx1">
                  <a:lumMod val="85000"/>
                  <a:lumOff val="15000"/>
                </a:schemeClr>
              </a:solidFill>
              <a:latin typeface="+中文正文" charset="0"/>
            </a:endParaRPr>
          </a:p>
          <a:p>
            <a:pPr algn="r"/>
            <a:r>
              <a:rPr lang="zh-CN" altLang="en-US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中文正文" charset="0"/>
              </a:rPr>
              <a:t>可能的创新之处</a:t>
            </a:r>
            <a:endParaRPr lang="zh-CN" altLang="en-US" sz="2800" b="1" kern="0" dirty="0">
              <a:solidFill>
                <a:schemeClr val="tx1">
                  <a:lumMod val="85000"/>
                  <a:lumOff val="15000"/>
                </a:schemeClr>
              </a:solidFill>
              <a:latin typeface="+中文正文" charset="0"/>
            </a:endParaRPr>
          </a:p>
        </p:txBody>
      </p:sp>
      <p:sp>
        <p:nvSpPr>
          <p:cNvPr id="191" name="矩形 190"/>
          <p:cNvSpPr/>
          <p:nvPr>
            <p:custDataLst>
              <p:tags r:id="rId6"/>
            </p:custDataLst>
          </p:nvPr>
        </p:nvSpPr>
        <p:spPr>
          <a:xfrm>
            <a:off x="8273415" y="3763645"/>
            <a:ext cx="3918585" cy="415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zh-CN" altLang="en-US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中文正文" charset="0"/>
              </a:rPr>
              <a:t>研究的思路、过程与方法</a:t>
            </a:r>
            <a:endParaRPr lang="zh-CN" altLang="en-US" sz="2800" b="1" kern="0" dirty="0">
              <a:solidFill>
                <a:schemeClr val="tx1">
                  <a:lumMod val="85000"/>
                  <a:lumOff val="15000"/>
                </a:schemeClr>
              </a:solidFill>
              <a:latin typeface="+中文正文" charset="0"/>
            </a:endParaRPr>
          </a:p>
        </p:txBody>
      </p:sp>
      <p:sp>
        <p:nvSpPr>
          <p:cNvPr id="193" name="矩形 192"/>
          <p:cNvSpPr/>
          <p:nvPr>
            <p:custDataLst>
              <p:tags r:id="rId7"/>
            </p:custDataLst>
          </p:nvPr>
        </p:nvSpPr>
        <p:spPr>
          <a:xfrm>
            <a:off x="8072509" y="5262948"/>
            <a:ext cx="2430774" cy="415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zh-CN" altLang="en-US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中文正文" charset="0"/>
              </a:rPr>
              <a:t>预期研究成果</a:t>
            </a:r>
            <a:endParaRPr lang="zh-CN" altLang="en-US" sz="2800" b="1" kern="0" dirty="0">
              <a:solidFill>
                <a:schemeClr val="tx1">
                  <a:lumMod val="85000"/>
                  <a:lumOff val="15000"/>
                </a:schemeClr>
              </a:solidFill>
              <a:latin typeface="+中文正文" charset="0"/>
            </a:endParaRPr>
          </a:p>
        </p:txBody>
      </p:sp>
      <p:sp>
        <p:nvSpPr>
          <p:cNvPr id="195" name="图形 10"/>
          <p:cNvSpPr/>
          <p:nvPr>
            <p:custDataLst>
              <p:tags r:id="rId8"/>
            </p:custDataLst>
          </p:nvPr>
        </p:nvSpPr>
        <p:spPr>
          <a:xfrm>
            <a:off x="4768977" y="1854875"/>
            <a:ext cx="2146284" cy="4779923"/>
          </a:xfrm>
          <a:custGeom>
            <a:avLst/>
            <a:gdLst>
              <a:gd name="connsiteX0" fmla="*/ 923551 w 2270929"/>
              <a:gd name="connsiteY0" fmla="*/ -266 h 4781550"/>
              <a:gd name="connsiteX1" fmla="*/ 399676 w 2270929"/>
              <a:gd name="connsiteY1" fmla="*/ 495034 h 4781550"/>
              <a:gd name="connsiteX2" fmla="*/ 2047501 w 2270929"/>
              <a:gd name="connsiteY2" fmla="*/ 2371459 h 4781550"/>
              <a:gd name="connsiteX3" fmla="*/ -374 w 2270929"/>
              <a:gd name="connsiteY3" fmla="*/ 4781284 h 4781550"/>
              <a:gd name="connsiteX4" fmla="*/ 275851 w 2270929"/>
              <a:gd name="connsiteY4" fmla="*/ 4781284 h 4781550"/>
              <a:gd name="connsiteX5" fmla="*/ 2190376 w 2270929"/>
              <a:gd name="connsiteY5" fmla="*/ 2266684 h 4781550"/>
              <a:gd name="connsiteX6" fmla="*/ 1209301 w 2270929"/>
              <a:gd name="connsiteY6" fmla="*/ 752209 h 4781550"/>
              <a:gd name="connsiteX7" fmla="*/ 142501 w 2270929"/>
              <a:gd name="connsiteY7" fmla="*/ 323584 h 4781550"/>
              <a:gd name="connsiteX8" fmla="*/ 923551 w 2270929"/>
              <a:gd name="connsiteY8" fmla="*/ -266 h 478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0929" h="4781550">
                <a:moveTo>
                  <a:pt x="923551" y="-266"/>
                </a:moveTo>
                <a:cubicBezTo>
                  <a:pt x="923551" y="-266"/>
                  <a:pt x="-438524" y="209284"/>
                  <a:pt x="399676" y="495034"/>
                </a:cubicBezTo>
                <a:cubicBezTo>
                  <a:pt x="1237876" y="780784"/>
                  <a:pt x="2666626" y="1161784"/>
                  <a:pt x="2047501" y="2371459"/>
                </a:cubicBezTo>
                <a:cubicBezTo>
                  <a:pt x="1428376" y="3581134"/>
                  <a:pt x="-374" y="4781284"/>
                  <a:pt x="-374" y="4781284"/>
                </a:cubicBezTo>
                <a:lnTo>
                  <a:pt x="275851" y="4781284"/>
                </a:lnTo>
                <a:cubicBezTo>
                  <a:pt x="275851" y="4781284"/>
                  <a:pt x="1815472" y="3329008"/>
                  <a:pt x="2190376" y="2266684"/>
                </a:cubicBezTo>
                <a:cubicBezTo>
                  <a:pt x="2533276" y="1295134"/>
                  <a:pt x="1695076" y="961759"/>
                  <a:pt x="1209301" y="752209"/>
                </a:cubicBezTo>
                <a:cubicBezTo>
                  <a:pt x="780676" y="567233"/>
                  <a:pt x="178982" y="451124"/>
                  <a:pt x="142501" y="323584"/>
                </a:cubicBezTo>
                <a:cubicBezTo>
                  <a:pt x="123451" y="256909"/>
                  <a:pt x="161551" y="142609"/>
                  <a:pt x="923551" y="-266"/>
                </a:cubicBezTo>
                <a:close/>
              </a:path>
            </a:pathLst>
          </a:custGeom>
          <a:gradFill>
            <a:gsLst>
              <a:gs pos="32000">
                <a:schemeClr val="bg1">
                  <a:lumMod val="95000"/>
                </a:schemeClr>
              </a:gs>
              <a:gs pos="0">
                <a:schemeClr val="bg1">
                  <a:lumMod val="90000"/>
                </a:schemeClr>
              </a:gs>
              <a:gs pos="100000">
                <a:schemeClr val="bg1"/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6" name="矩形 195"/>
          <p:cNvSpPr/>
          <p:nvPr>
            <p:custDataLst>
              <p:tags r:id="rId9"/>
            </p:custDataLst>
          </p:nvPr>
        </p:nvSpPr>
        <p:spPr>
          <a:xfrm>
            <a:off x="7145020" y="2214245"/>
            <a:ext cx="4758690" cy="7550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zh-CN" altLang="en-US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中文正文" charset="0"/>
              </a:rPr>
              <a:t>核心概念的界定</a:t>
            </a:r>
            <a:endParaRPr lang="zh-CN" altLang="en-US" sz="2800" b="1" kern="0" dirty="0">
              <a:solidFill>
                <a:schemeClr val="tx1">
                  <a:lumMod val="85000"/>
                  <a:lumOff val="15000"/>
                </a:schemeClr>
              </a:solidFill>
              <a:latin typeface="+中文正文" charset="0"/>
            </a:endParaRPr>
          </a:p>
        </p:txBody>
      </p:sp>
      <p:sp>
        <p:nvSpPr>
          <p:cNvPr id="198" name="Oval 66"/>
          <p:cNvSpPr/>
          <p:nvPr>
            <p:custDataLst>
              <p:tags r:id="rId10"/>
            </p:custDataLst>
          </p:nvPr>
        </p:nvSpPr>
        <p:spPr>
          <a:xfrm>
            <a:off x="7289180" y="5133119"/>
            <a:ext cx="674015" cy="674015"/>
          </a:xfrm>
          <a:prstGeom prst="ellipse">
            <a:avLst/>
          </a:prstGeom>
          <a:gradFill>
            <a:gsLst>
              <a:gs pos="44000">
                <a:schemeClr val="accent2">
                  <a:lumMod val="75000"/>
                  <a:lumOff val="25000"/>
                  <a:alpha val="100000"/>
                </a:schemeClr>
              </a:gs>
              <a:gs pos="0">
                <a:schemeClr val="accent2">
                  <a:lumMod val="40000"/>
                  <a:lumOff val="60000"/>
                  <a:alpha val="100000"/>
                </a:schemeClr>
              </a:gs>
              <a:gs pos="66000">
                <a:schemeClr val="accent2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gradFill>
              <a:gsLst>
                <a:gs pos="37000">
                  <a:schemeClr val="accent2">
                    <a:lumMod val="0"/>
                    <a:lumOff val="100000"/>
                    <a:alpha val="100000"/>
                  </a:schemeClr>
                </a:gs>
                <a:gs pos="0">
                  <a:schemeClr val="accent2">
                    <a:lumMod val="45000"/>
                    <a:lumOff val="55000"/>
                    <a:alpha val="100000"/>
                  </a:schemeClr>
                </a:gs>
                <a:gs pos="100000">
                  <a:schemeClr val="accent2">
                    <a:lumMod val="0"/>
                    <a:lumOff val="100000"/>
                    <a:alpha val="100000"/>
                  </a:schemeClr>
                </a:gs>
                <a:gs pos="71000">
                  <a:schemeClr val="accent2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>
            <a:outerShdw blurRad="203200" dir="5400000" sx="90000" sy="-19000" rotWithShape="0">
              <a:schemeClr val="accent2">
                <a:lumMod val="75000"/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b="1">
                <a:solidFill>
                  <a:schemeClr val="lt1"/>
                </a:solidFill>
                <a:latin typeface="+mj-ea"/>
                <a:ea typeface="+mj-ea"/>
                <a:sym typeface="+mn-ea"/>
              </a:rPr>
              <a:t>6</a:t>
            </a:r>
            <a:endParaRPr lang="zh-CN" altLang="en-US" sz="1600" b="1">
              <a:solidFill>
                <a:schemeClr val="l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199" name="Oval 36"/>
          <p:cNvSpPr/>
          <p:nvPr>
            <p:custDataLst>
              <p:tags r:id="rId11"/>
            </p:custDataLst>
          </p:nvPr>
        </p:nvSpPr>
        <p:spPr>
          <a:xfrm>
            <a:off x="4416665" y="1942503"/>
            <a:ext cx="386523" cy="386523"/>
          </a:xfrm>
          <a:prstGeom prst="ellipse">
            <a:avLst/>
          </a:prstGeom>
          <a:gradFill>
            <a:gsLst>
              <a:gs pos="44000">
                <a:schemeClr val="accent1">
                  <a:lumMod val="75000"/>
                  <a:lumOff val="25000"/>
                  <a:alpha val="100000"/>
                </a:schemeClr>
              </a:gs>
              <a:gs pos="0">
                <a:schemeClr val="accent1">
                  <a:lumMod val="40000"/>
                  <a:lumOff val="60000"/>
                  <a:alpha val="100000"/>
                </a:schemeClr>
              </a:gs>
              <a:gs pos="66000">
                <a:schemeClr val="accent1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gradFill>
              <a:gsLst>
                <a:gs pos="37000">
                  <a:schemeClr val="accent1">
                    <a:lumMod val="0"/>
                    <a:lumOff val="100000"/>
                    <a:alpha val="100000"/>
                  </a:schemeClr>
                </a:gs>
                <a:gs pos="0">
                  <a:schemeClr val="accent1">
                    <a:lumMod val="45000"/>
                    <a:lumOff val="55000"/>
                    <a:alpha val="100000"/>
                  </a:schemeClr>
                </a:gs>
                <a:gs pos="100000">
                  <a:schemeClr val="accent1">
                    <a:lumMod val="0"/>
                    <a:lumOff val="100000"/>
                    <a:alpha val="100000"/>
                  </a:schemeClr>
                </a:gs>
                <a:gs pos="71000">
                  <a:schemeClr val="accent1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>
            <a:outerShdw blurRad="165100" dir="5400000" sx="90000" sy="-19000" rotWithShape="0">
              <a:schemeClr val="accent1">
                <a:lumMod val="75000"/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65000" lnSpcReduction="10000"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b="1">
                <a:solidFill>
                  <a:schemeClr val="lt1"/>
                </a:solidFill>
                <a:latin typeface="+mj-ea"/>
                <a:ea typeface="+mj-ea"/>
                <a:sym typeface="+mn-ea"/>
              </a:rPr>
              <a:t>1</a:t>
            </a:r>
            <a:endParaRPr lang="zh-CN" altLang="en-US" sz="1600" b="1">
              <a:solidFill>
                <a:schemeClr val="l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00" name="Oval 54"/>
          <p:cNvSpPr/>
          <p:nvPr>
            <p:custDataLst>
              <p:tags r:id="rId12"/>
            </p:custDataLst>
          </p:nvPr>
        </p:nvSpPr>
        <p:spPr>
          <a:xfrm>
            <a:off x="6534740" y="2378242"/>
            <a:ext cx="431537" cy="431537"/>
          </a:xfrm>
          <a:prstGeom prst="ellipse">
            <a:avLst/>
          </a:prstGeom>
          <a:gradFill>
            <a:gsLst>
              <a:gs pos="44000">
                <a:schemeClr val="accent2">
                  <a:lumMod val="75000"/>
                  <a:lumOff val="25000"/>
                  <a:alpha val="100000"/>
                </a:schemeClr>
              </a:gs>
              <a:gs pos="0">
                <a:schemeClr val="accent2">
                  <a:lumMod val="40000"/>
                  <a:lumOff val="60000"/>
                  <a:alpha val="100000"/>
                </a:schemeClr>
              </a:gs>
              <a:gs pos="66000">
                <a:schemeClr val="accent2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gradFill>
              <a:gsLst>
                <a:gs pos="37000">
                  <a:schemeClr val="accent2">
                    <a:lumMod val="0"/>
                    <a:lumOff val="100000"/>
                    <a:alpha val="100000"/>
                  </a:schemeClr>
                </a:gs>
                <a:gs pos="0">
                  <a:schemeClr val="accent2">
                    <a:lumMod val="45000"/>
                    <a:lumOff val="55000"/>
                    <a:alpha val="100000"/>
                  </a:schemeClr>
                </a:gs>
                <a:gs pos="100000">
                  <a:schemeClr val="accent2">
                    <a:lumMod val="0"/>
                    <a:lumOff val="100000"/>
                    <a:alpha val="100000"/>
                  </a:schemeClr>
                </a:gs>
                <a:gs pos="71000">
                  <a:schemeClr val="accent2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2">
                <a:lumMod val="75000"/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77500"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b="1">
                <a:solidFill>
                  <a:schemeClr val="lt1"/>
                </a:solidFill>
                <a:latin typeface="+mj-ea"/>
                <a:ea typeface="+mj-ea"/>
                <a:sym typeface="+mn-ea"/>
              </a:rPr>
              <a:t>2</a:t>
            </a:r>
            <a:endParaRPr lang="zh-CN" altLang="en-US" sz="1600" b="1">
              <a:solidFill>
                <a:schemeClr val="l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01" name="Oval 42"/>
          <p:cNvSpPr/>
          <p:nvPr>
            <p:custDataLst>
              <p:tags r:id="rId13"/>
            </p:custDataLst>
          </p:nvPr>
        </p:nvSpPr>
        <p:spPr>
          <a:xfrm>
            <a:off x="5581636" y="3399167"/>
            <a:ext cx="489156" cy="489156"/>
          </a:xfrm>
          <a:prstGeom prst="ellipse">
            <a:avLst/>
          </a:prstGeom>
          <a:gradFill>
            <a:gsLst>
              <a:gs pos="44000">
                <a:schemeClr val="accent1">
                  <a:lumMod val="75000"/>
                  <a:lumOff val="25000"/>
                  <a:alpha val="100000"/>
                </a:schemeClr>
              </a:gs>
              <a:gs pos="0">
                <a:schemeClr val="accent1">
                  <a:lumMod val="40000"/>
                  <a:lumOff val="60000"/>
                  <a:alpha val="100000"/>
                </a:schemeClr>
              </a:gs>
              <a:gs pos="66000">
                <a:schemeClr val="accent1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gradFill>
              <a:gsLst>
                <a:gs pos="37000">
                  <a:schemeClr val="accent1">
                    <a:lumMod val="0"/>
                    <a:lumOff val="100000"/>
                    <a:alpha val="100000"/>
                  </a:schemeClr>
                </a:gs>
                <a:gs pos="0">
                  <a:schemeClr val="accent1">
                    <a:lumMod val="45000"/>
                    <a:lumOff val="55000"/>
                    <a:alpha val="100000"/>
                  </a:schemeClr>
                </a:gs>
                <a:gs pos="100000">
                  <a:schemeClr val="accent1">
                    <a:lumMod val="0"/>
                    <a:lumOff val="100000"/>
                    <a:alpha val="100000"/>
                  </a:schemeClr>
                </a:gs>
                <a:gs pos="71000">
                  <a:schemeClr val="accent1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>
            <a:outerShdw blurRad="190500" dir="5400000" sx="90000" sy="-19000" rotWithShape="0">
              <a:schemeClr val="accent1">
                <a:lumMod val="75000"/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lnSpcReduction="20000"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b="1">
                <a:solidFill>
                  <a:schemeClr val="lt1"/>
                </a:solidFill>
                <a:latin typeface="+mj-ea"/>
                <a:ea typeface="+mj-ea"/>
                <a:sym typeface="+mn-ea"/>
              </a:rPr>
              <a:t>3</a:t>
            </a:r>
            <a:endParaRPr lang="zh-CN" altLang="en-US" sz="1600" b="1">
              <a:solidFill>
                <a:schemeClr val="l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02" name="Oval 60"/>
          <p:cNvSpPr/>
          <p:nvPr>
            <p:custDataLst>
              <p:tags r:id="rId14"/>
            </p:custDataLst>
          </p:nvPr>
        </p:nvSpPr>
        <p:spPr>
          <a:xfrm>
            <a:off x="7612083" y="3704064"/>
            <a:ext cx="534770" cy="534770"/>
          </a:xfrm>
          <a:prstGeom prst="ellipse">
            <a:avLst/>
          </a:prstGeom>
          <a:gradFill>
            <a:gsLst>
              <a:gs pos="44000">
                <a:schemeClr val="accent2">
                  <a:lumMod val="75000"/>
                  <a:lumOff val="25000"/>
                  <a:alpha val="100000"/>
                </a:schemeClr>
              </a:gs>
              <a:gs pos="0">
                <a:schemeClr val="accent2">
                  <a:lumMod val="40000"/>
                  <a:lumOff val="60000"/>
                  <a:alpha val="100000"/>
                </a:schemeClr>
              </a:gs>
              <a:gs pos="66000">
                <a:schemeClr val="accent2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gradFill>
              <a:gsLst>
                <a:gs pos="37000">
                  <a:schemeClr val="accent2">
                    <a:lumMod val="0"/>
                    <a:lumOff val="100000"/>
                    <a:alpha val="100000"/>
                  </a:schemeClr>
                </a:gs>
                <a:gs pos="0">
                  <a:schemeClr val="accent2">
                    <a:lumMod val="45000"/>
                    <a:lumOff val="55000"/>
                    <a:alpha val="100000"/>
                  </a:schemeClr>
                </a:gs>
                <a:gs pos="100000">
                  <a:schemeClr val="accent2">
                    <a:lumMod val="0"/>
                    <a:lumOff val="100000"/>
                    <a:alpha val="100000"/>
                  </a:schemeClr>
                </a:gs>
                <a:gs pos="71000">
                  <a:schemeClr val="accent2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>
            <a:outerShdw blurRad="190500" dir="5400000" sx="90000" sy="-19000" rotWithShape="0">
              <a:schemeClr val="accent2">
                <a:lumMod val="75000"/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b="1">
                <a:solidFill>
                  <a:schemeClr val="lt1"/>
                </a:solidFill>
                <a:latin typeface="+mj-ea"/>
                <a:ea typeface="+mj-ea"/>
                <a:sym typeface="+mn-ea"/>
              </a:rPr>
              <a:t>4</a:t>
            </a:r>
            <a:endParaRPr lang="zh-CN" altLang="en-US" sz="1600" b="1">
              <a:solidFill>
                <a:schemeClr val="l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03" name="Oval 48"/>
          <p:cNvSpPr/>
          <p:nvPr>
            <p:custDataLst>
              <p:tags r:id="rId15"/>
            </p:custDataLst>
          </p:nvPr>
        </p:nvSpPr>
        <p:spPr>
          <a:xfrm>
            <a:off x="4047547" y="4822820"/>
            <a:ext cx="593589" cy="593589"/>
          </a:xfrm>
          <a:prstGeom prst="ellipse">
            <a:avLst/>
          </a:prstGeom>
          <a:gradFill>
            <a:gsLst>
              <a:gs pos="44000">
                <a:schemeClr val="accent1">
                  <a:lumMod val="75000"/>
                  <a:lumOff val="25000"/>
                  <a:alpha val="100000"/>
                </a:schemeClr>
              </a:gs>
              <a:gs pos="0">
                <a:schemeClr val="accent1">
                  <a:lumMod val="40000"/>
                  <a:lumOff val="60000"/>
                  <a:alpha val="100000"/>
                </a:schemeClr>
              </a:gs>
              <a:gs pos="66000">
                <a:schemeClr val="accent1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gradFill>
              <a:gsLst>
                <a:gs pos="37000">
                  <a:schemeClr val="accent1">
                    <a:lumMod val="0"/>
                    <a:lumOff val="100000"/>
                    <a:alpha val="100000"/>
                  </a:schemeClr>
                </a:gs>
                <a:gs pos="0">
                  <a:schemeClr val="accent1">
                    <a:lumMod val="45000"/>
                    <a:lumOff val="55000"/>
                    <a:alpha val="100000"/>
                  </a:schemeClr>
                </a:gs>
                <a:gs pos="100000">
                  <a:schemeClr val="accent1">
                    <a:lumMod val="0"/>
                    <a:lumOff val="100000"/>
                    <a:alpha val="100000"/>
                  </a:schemeClr>
                </a:gs>
                <a:gs pos="71000">
                  <a:schemeClr val="accent1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>
            <a:outerShdw blurRad="190500" dir="5400000" sx="90000" sy="-19000" rotWithShape="0">
              <a:schemeClr val="accent1">
                <a:lumMod val="75000"/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b="1">
                <a:solidFill>
                  <a:schemeClr val="lt1"/>
                </a:solidFill>
                <a:latin typeface="+mj-ea"/>
                <a:ea typeface="+mj-ea"/>
                <a:sym typeface="+mn-ea"/>
              </a:rPr>
              <a:t>5</a:t>
            </a:r>
            <a:endParaRPr lang="zh-CN" altLang="en-US" sz="1600" b="1">
              <a:solidFill>
                <a:schemeClr val="lt1"/>
              </a:solidFill>
              <a:latin typeface="+mj-ea"/>
              <a:ea typeface="+mj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  <p:bldP spid="200" grpId="0" animBg="1"/>
      <p:bldP spid="201" grpId="0" animBg="1"/>
      <p:bldP spid="202" grpId="0" animBg="1"/>
      <p:bldP spid="203" grpId="0" animBg="1"/>
      <p:bldP spid="198" grpId="0" animBg="1"/>
      <p:bldP spid="185" grpId="0" animBg="1"/>
      <p:bldP spid="196" grpId="0" animBg="1"/>
      <p:bldP spid="187" grpId="0" animBg="1"/>
      <p:bldP spid="191" grpId="0" animBg="1"/>
      <p:bldP spid="189" grpId="0" bldLvl="0" animBg="1"/>
      <p:bldP spid="19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81488" y="468038"/>
            <a:ext cx="397168" cy="311888"/>
            <a:chOff x="377024" y="308837"/>
            <a:chExt cx="463343" cy="363854"/>
          </a:xfrm>
        </p:grpSpPr>
        <p:sp>
          <p:nvSpPr>
            <p:cNvPr id="17" name="等腰三角形 16"/>
            <p:cNvSpPr/>
            <p:nvPr/>
          </p:nvSpPr>
          <p:spPr>
            <a:xfrm rot="5400000">
              <a:off x="501606" y="333930"/>
              <a:ext cx="363854" cy="313668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356429" y="362045"/>
              <a:ext cx="298630" cy="257440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矩形 18"/>
          <p:cNvSpPr/>
          <p:nvPr/>
        </p:nvSpPr>
        <p:spPr>
          <a:xfrm>
            <a:off x="1006955" y="331594"/>
            <a:ext cx="289306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</a:rPr>
              <a:t>1.1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课题的缘起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  <p:grpSp>
        <p:nvGrpSpPr>
          <p:cNvPr id="9" name="组合 8" descr="7b0a202020202274657874626f78223a2022220a7d0a"/>
          <p:cNvGrpSpPr/>
          <p:nvPr/>
        </p:nvGrpSpPr>
        <p:grpSpPr>
          <a:xfrm>
            <a:off x="3999230" y="1440180"/>
            <a:ext cx="7727315" cy="3882390"/>
            <a:chOff x="5651" y="3675"/>
            <a:chExt cx="7898" cy="3797"/>
          </a:xfrm>
        </p:grpSpPr>
        <p:grpSp>
          <p:nvGrpSpPr>
            <p:cNvPr id="70" name="图形 68"/>
            <p:cNvGrpSpPr/>
            <p:nvPr/>
          </p:nvGrpSpPr>
          <p:grpSpPr>
            <a:xfrm>
              <a:off x="5651" y="3675"/>
              <a:ext cx="7898" cy="3450"/>
              <a:chOff x="3588515" y="2333625"/>
              <a:chExt cx="5014970" cy="2190750"/>
            </a:xfrm>
          </p:grpSpPr>
          <p:grpSp>
            <p:nvGrpSpPr>
              <p:cNvPr id="71" name="图形 68"/>
              <p:cNvGrpSpPr/>
              <p:nvPr/>
            </p:nvGrpSpPr>
            <p:grpSpPr>
              <a:xfrm>
                <a:off x="8224722" y="3818320"/>
                <a:ext cx="380082" cy="398558"/>
                <a:chOff x="8224722" y="3818320"/>
                <a:chExt cx="380082" cy="398558"/>
              </a:xfrm>
              <a:solidFill>
                <a:srgbClr val="C48776"/>
              </a:solidFill>
            </p:grpSpPr>
            <p:sp>
              <p:nvSpPr>
                <p:cNvPr id="72" name="任意多边形: 形状 71"/>
                <p:cNvSpPr/>
                <p:nvPr/>
              </p:nvSpPr>
              <p:spPr>
                <a:xfrm>
                  <a:off x="8437199" y="3818320"/>
                  <a:ext cx="167605" cy="398558"/>
                </a:xfrm>
                <a:custGeom>
                  <a:avLst/>
                  <a:gdLst>
                    <a:gd name="connsiteX0" fmla="*/ 15837 w 167605"/>
                    <a:gd name="connsiteY0" fmla="*/ 398558 h 398558"/>
                    <a:gd name="connsiteX1" fmla="*/ 15837 w 167605"/>
                    <a:gd name="connsiteY1" fmla="*/ 324653 h 398558"/>
                    <a:gd name="connsiteX2" fmla="*/ 84463 w 167605"/>
                    <a:gd name="connsiteY2" fmla="*/ 172884 h 398558"/>
                    <a:gd name="connsiteX3" fmla="*/ 0 w 167605"/>
                    <a:gd name="connsiteY3" fmla="*/ 172884 h 398558"/>
                    <a:gd name="connsiteX4" fmla="*/ 0 w 167605"/>
                    <a:gd name="connsiteY4" fmla="*/ 0 h 398558"/>
                    <a:gd name="connsiteX5" fmla="*/ 167606 w 167605"/>
                    <a:gd name="connsiteY5" fmla="*/ 0 h 398558"/>
                    <a:gd name="connsiteX6" fmla="*/ 167606 w 167605"/>
                    <a:gd name="connsiteY6" fmla="*/ 220395 h 398558"/>
                    <a:gd name="connsiteX7" fmla="*/ 21116 w 167605"/>
                    <a:gd name="connsiteY7" fmla="*/ 393279 h 398558"/>
                    <a:gd name="connsiteX8" fmla="*/ 15837 w 167605"/>
                    <a:gd name="connsiteY8" fmla="*/ 398558 h 398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7605" h="398558">
                      <a:moveTo>
                        <a:pt x="15837" y="398558"/>
                      </a:moveTo>
                      <a:lnTo>
                        <a:pt x="15837" y="324653"/>
                      </a:lnTo>
                      <a:cubicBezTo>
                        <a:pt x="68626" y="307497"/>
                        <a:pt x="91061" y="256027"/>
                        <a:pt x="84463" y="172884"/>
                      </a:cubicBezTo>
                      <a:lnTo>
                        <a:pt x="0" y="172884"/>
                      </a:lnTo>
                      <a:lnTo>
                        <a:pt x="0" y="0"/>
                      </a:lnTo>
                      <a:lnTo>
                        <a:pt x="167606" y="0"/>
                      </a:lnTo>
                      <a:lnTo>
                        <a:pt x="167606" y="220395"/>
                      </a:lnTo>
                      <a:cubicBezTo>
                        <a:pt x="150449" y="322014"/>
                        <a:pt x="101619" y="378762"/>
                        <a:pt x="21116" y="393279"/>
                      </a:cubicBezTo>
                      <a:lnTo>
                        <a:pt x="15837" y="398558"/>
                      </a:lnTo>
                      <a:close/>
                    </a:path>
                  </a:pathLst>
                </a:custGeom>
                <a:solidFill>
                  <a:srgbClr val="C48776"/>
                </a:solidFill>
                <a:ln w="1318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>
                <a:xfrm>
                  <a:off x="8224722" y="3818320"/>
                  <a:ext cx="172884" cy="398558"/>
                </a:xfrm>
                <a:custGeom>
                  <a:avLst/>
                  <a:gdLst>
                    <a:gd name="connsiteX0" fmla="*/ 21116 w 172884"/>
                    <a:gd name="connsiteY0" fmla="*/ 398558 h 398558"/>
                    <a:gd name="connsiteX1" fmla="*/ 21116 w 172884"/>
                    <a:gd name="connsiteY1" fmla="*/ 324653 h 398558"/>
                    <a:gd name="connsiteX2" fmla="*/ 89742 w 172884"/>
                    <a:gd name="connsiteY2" fmla="*/ 172884 h 398558"/>
                    <a:gd name="connsiteX3" fmla="*/ 0 w 172884"/>
                    <a:gd name="connsiteY3" fmla="*/ 172884 h 398558"/>
                    <a:gd name="connsiteX4" fmla="*/ 0 w 172884"/>
                    <a:gd name="connsiteY4" fmla="*/ 0 h 398558"/>
                    <a:gd name="connsiteX5" fmla="*/ 172885 w 172884"/>
                    <a:gd name="connsiteY5" fmla="*/ 0 h 398558"/>
                    <a:gd name="connsiteX6" fmla="*/ 172885 w 172884"/>
                    <a:gd name="connsiteY6" fmla="*/ 220395 h 398558"/>
                    <a:gd name="connsiteX7" fmla="*/ 26395 w 172884"/>
                    <a:gd name="connsiteY7" fmla="*/ 393279 h 398558"/>
                    <a:gd name="connsiteX8" fmla="*/ 21116 w 172884"/>
                    <a:gd name="connsiteY8" fmla="*/ 398558 h 398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2884" h="398558">
                      <a:moveTo>
                        <a:pt x="21116" y="398558"/>
                      </a:moveTo>
                      <a:lnTo>
                        <a:pt x="21116" y="324653"/>
                      </a:lnTo>
                      <a:cubicBezTo>
                        <a:pt x="73905" y="307497"/>
                        <a:pt x="96340" y="256027"/>
                        <a:pt x="89742" y="172884"/>
                      </a:cubicBezTo>
                      <a:lnTo>
                        <a:pt x="0" y="172884"/>
                      </a:lnTo>
                      <a:lnTo>
                        <a:pt x="0" y="0"/>
                      </a:lnTo>
                      <a:lnTo>
                        <a:pt x="172885" y="0"/>
                      </a:lnTo>
                      <a:lnTo>
                        <a:pt x="172885" y="220395"/>
                      </a:lnTo>
                      <a:cubicBezTo>
                        <a:pt x="151769" y="322014"/>
                        <a:pt x="102939" y="378762"/>
                        <a:pt x="26395" y="393279"/>
                      </a:cubicBezTo>
                      <a:lnTo>
                        <a:pt x="21116" y="398558"/>
                      </a:lnTo>
                      <a:close/>
                    </a:path>
                  </a:pathLst>
                </a:custGeom>
                <a:solidFill>
                  <a:srgbClr val="C48776"/>
                </a:solidFill>
                <a:ln w="1318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74" name="图形 68"/>
              <p:cNvGrpSpPr/>
              <p:nvPr/>
            </p:nvGrpSpPr>
            <p:grpSpPr>
              <a:xfrm>
                <a:off x="3599072" y="2333625"/>
                <a:ext cx="4985936" cy="2193389"/>
                <a:chOff x="3599072" y="2333625"/>
                <a:chExt cx="4985936" cy="2193389"/>
              </a:xfrm>
              <a:solidFill>
                <a:srgbClr val="C48776"/>
              </a:solidFill>
            </p:grpSpPr>
            <p:sp>
              <p:nvSpPr>
                <p:cNvPr id="75" name="任意多边形: 形状 74"/>
                <p:cNvSpPr/>
                <p:nvPr/>
              </p:nvSpPr>
              <p:spPr>
                <a:xfrm>
                  <a:off x="4100569" y="2333625"/>
                  <a:ext cx="4484439" cy="1347443"/>
                </a:xfrm>
                <a:custGeom>
                  <a:avLst/>
                  <a:gdLst>
                    <a:gd name="connsiteX0" fmla="*/ 4430330 w 4484439"/>
                    <a:gd name="connsiteY0" fmla="*/ 54109 h 1347443"/>
                    <a:gd name="connsiteX1" fmla="*/ 4430330 w 4484439"/>
                    <a:gd name="connsiteY1" fmla="*/ 1347443 h 1347443"/>
                    <a:gd name="connsiteX2" fmla="*/ 4484439 w 4484439"/>
                    <a:gd name="connsiteY2" fmla="*/ 1347443 h 1347443"/>
                    <a:gd name="connsiteX3" fmla="*/ 4484439 w 4484439"/>
                    <a:gd name="connsiteY3" fmla="*/ 0 h 1347443"/>
                    <a:gd name="connsiteX4" fmla="*/ 0 w 4484439"/>
                    <a:gd name="connsiteY4" fmla="*/ 0 h 1347443"/>
                    <a:gd name="connsiteX5" fmla="*/ 0 w 4484439"/>
                    <a:gd name="connsiteY5" fmla="*/ 54109 h 1347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84439" h="1347443">
                      <a:moveTo>
                        <a:pt x="4430330" y="54109"/>
                      </a:moveTo>
                      <a:lnTo>
                        <a:pt x="4430330" y="1347443"/>
                      </a:lnTo>
                      <a:lnTo>
                        <a:pt x="4484439" y="1347443"/>
                      </a:lnTo>
                      <a:lnTo>
                        <a:pt x="4484439" y="0"/>
                      </a:lnTo>
                      <a:lnTo>
                        <a:pt x="0" y="0"/>
                      </a:lnTo>
                      <a:lnTo>
                        <a:pt x="0" y="54109"/>
                      </a:lnTo>
                      <a:close/>
                    </a:path>
                  </a:pathLst>
                </a:custGeom>
                <a:solidFill>
                  <a:srgbClr val="C48776"/>
                </a:solidFill>
                <a:ln w="1318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6" name="任意多边形: 形状 75"/>
                <p:cNvSpPr/>
                <p:nvPr/>
              </p:nvSpPr>
              <p:spPr>
                <a:xfrm>
                  <a:off x="3599072" y="2876033"/>
                  <a:ext cx="4494996" cy="1650980"/>
                </a:xfrm>
                <a:custGeom>
                  <a:avLst/>
                  <a:gdLst>
                    <a:gd name="connsiteX0" fmla="*/ 2818941 w 4494996"/>
                    <a:gd name="connsiteY0" fmla="*/ 1289375 h 1650980"/>
                    <a:gd name="connsiteX1" fmla="*/ 2487689 w 4494996"/>
                    <a:gd name="connsiteY1" fmla="*/ 1574437 h 1650980"/>
                    <a:gd name="connsiteX2" fmla="*/ 2157757 w 4494996"/>
                    <a:gd name="connsiteY2" fmla="*/ 1289375 h 1650980"/>
                    <a:gd name="connsiteX3" fmla="*/ 54109 w 4494996"/>
                    <a:gd name="connsiteY3" fmla="*/ 1289375 h 1650980"/>
                    <a:gd name="connsiteX4" fmla="*/ 54109 w 4494996"/>
                    <a:gd name="connsiteY4" fmla="*/ 0 h 1650980"/>
                    <a:gd name="connsiteX5" fmla="*/ 0 w 4494996"/>
                    <a:gd name="connsiteY5" fmla="*/ 0 h 1650980"/>
                    <a:gd name="connsiteX6" fmla="*/ 0 w 4494996"/>
                    <a:gd name="connsiteY6" fmla="*/ 1342164 h 1650980"/>
                    <a:gd name="connsiteX7" fmla="*/ 2135322 w 4494996"/>
                    <a:gd name="connsiteY7" fmla="*/ 1342164 h 1650980"/>
                    <a:gd name="connsiteX8" fmla="*/ 2487689 w 4494996"/>
                    <a:gd name="connsiteY8" fmla="*/ 1650981 h 1650980"/>
                    <a:gd name="connsiteX9" fmla="*/ 2841377 w 4494996"/>
                    <a:gd name="connsiteY9" fmla="*/ 1342164 h 1650980"/>
                    <a:gd name="connsiteX10" fmla="*/ 4494997 w 4494996"/>
                    <a:gd name="connsiteY10" fmla="*/ 1342164 h 1650980"/>
                    <a:gd name="connsiteX11" fmla="*/ 4494997 w 4494996"/>
                    <a:gd name="connsiteY11" fmla="*/ 1289375 h 165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94996" h="1650980">
                      <a:moveTo>
                        <a:pt x="2818941" y="1289375"/>
                      </a:moveTo>
                      <a:lnTo>
                        <a:pt x="2487689" y="1574437"/>
                      </a:lnTo>
                      <a:lnTo>
                        <a:pt x="2157757" y="1289375"/>
                      </a:lnTo>
                      <a:lnTo>
                        <a:pt x="54109" y="1289375"/>
                      </a:lnTo>
                      <a:lnTo>
                        <a:pt x="54109" y="0"/>
                      </a:lnTo>
                      <a:lnTo>
                        <a:pt x="0" y="0"/>
                      </a:lnTo>
                      <a:lnTo>
                        <a:pt x="0" y="1342164"/>
                      </a:lnTo>
                      <a:lnTo>
                        <a:pt x="2135322" y="1342164"/>
                      </a:lnTo>
                      <a:lnTo>
                        <a:pt x="2487689" y="1650981"/>
                      </a:lnTo>
                      <a:lnTo>
                        <a:pt x="2841377" y="1342164"/>
                      </a:lnTo>
                      <a:lnTo>
                        <a:pt x="4494997" y="1342164"/>
                      </a:lnTo>
                      <a:lnTo>
                        <a:pt x="4494997" y="1289375"/>
                      </a:lnTo>
                      <a:close/>
                    </a:path>
                  </a:pathLst>
                </a:custGeom>
                <a:solidFill>
                  <a:srgbClr val="C48776"/>
                </a:solidFill>
                <a:ln w="1318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77" name="图形 68"/>
              <p:cNvGrpSpPr/>
              <p:nvPr/>
            </p:nvGrpSpPr>
            <p:grpSpPr>
              <a:xfrm>
                <a:off x="3588515" y="2340223"/>
                <a:ext cx="380081" cy="398558"/>
                <a:chOff x="3588515" y="2340223"/>
                <a:chExt cx="380081" cy="398558"/>
              </a:xfrm>
              <a:solidFill>
                <a:srgbClr val="C48776"/>
              </a:solidFill>
            </p:grpSpPr>
            <p:sp>
              <p:nvSpPr>
                <p:cNvPr id="78" name="任意多边形: 形状 77"/>
                <p:cNvSpPr/>
                <p:nvPr/>
              </p:nvSpPr>
              <p:spPr>
                <a:xfrm>
                  <a:off x="3588515" y="2340223"/>
                  <a:ext cx="167605" cy="398558"/>
                </a:xfrm>
                <a:custGeom>
                  <a:avLst/>
                  <a:gdLst>
                    <a:gd name="connsiteX0" fmla="*/ 151769 w 167605"/>
                    <a:gd name="connsiteY0" fmla="*/ 0 h 398558"/>
                    <a:gd name="connsiteX1" fmla="*/ 151769 w 167605"/>
                    <a:gd name="connsiteY1" fmla="*/ 73905 h 398558"/>
                    <a:gd name="connsiteX2" fmla="*/ 83143 w 167605"/>
                    <a:gd name="connsiteY2" fmla="*/ 225674 h 398558"/>
                    <a:gd name="connsiteX3" fmla="*/ 167606 w 167605"/>
                    <a:gd name="connsiteY3" fmla="*/ 225674 h 398558"/>
                    <a:gd name="connsiteX4" fmla="*/ 167606 w 167605"/>
                    <a:gd name="connsiteY4" fmla="*/ 398558 h 398558"/>
                    <a:gd name="connsiteX5" fmla="*/ 0 w 167605"/>
                    <a:gd name="connsiteY5" fmla="*/ 398558 h 398558"/>
                    <a:gd name="connsiteX6" fmla="*/ 0 w 167605"/>
                    <a:gd name="connsiteY6" fmla="*/ 179483 h 398558"/>
                    <a:gd name="connsiteX7" fmla="*/ 146490 w 167605"/>
                    <a:gd name="connsiteY7" fmla="*/ 5279 h 398558"/>
                    <a:gd name="connsiteX8" fmla="*/ 151769 w 167605"/>
                    <a:gd name="connsiteY8" fmla="*/ 0 h 398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7605" h="398558">
                      <a:moveTo>
                        <a:pt x="151769" y="0"/>
                      </a:moveTo>
                      <a:lnTo>
                        <a:pt x="151769" y="73905"/>
                      </a:lnTo>
                      <a:cubicBezTo>
                        <a:pt x="98980" y="91061"/>
                        <a:pt x="76544" y="142531"/>
                        <a:pt x="83143" y="225674"/>
                      </a:cubicBezTo>
                      <a:lnTo>
                        <a:pt x="167606" y="225674"/>
                      </a:lnTo>
                      <a:lnTo>
                        <a:pt x="167606" y="398558"/>
                      </a:lnTo>
                      <a:lnTo>
                        <a:pt x="0" y="398558"/>
                      </a:lnTo>
                      <a:lnTo>
                        <a:pt x="0" y="179483"/>
                      </a:lnTo>
                      <a:cubicBezTo>
                        <a:pt x="17156" y="77864"/>
                        <a:pt x="65986" y="19796"/>
                        <a:pt x="146490" y="5279"/>
                      </a:cubicBezTo>
                      <a:lnTo>
                        <a:pt x="151769" y="0"/>
                      </a:lnTo>
                      <a:close/>
                    </a:path>
                  </a:pathLst>
                </a:custGeom>
                <a:solidFill>
                  <a:srgbClr val="C48776"/>
                </a:solidFill>
                <a:ln w="1318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>
                <a:xfrm>
                  <a:off x="3795712" y="2340223"/>
                  <a:ext cx="172884" cy="398558"/>
                </a:xfrm>
                <a:custGeom>
                  <a:avLst/>
                  <a:gdLst>
                    <a:gd name="connsiteX0" fmla="*/ 151769 w 172884"/>
                    <a:gd name="connsiteY0" fmla="*/ 0 h 398558"/>
                    <a:gd name="connsiteX1" fmla="*/ 151769 w 172884"/>
                    <a:gd name="connsiteY1" fmla="*/ 73905 h 398558"/>
                    <a:gd name="connsiteX2" fmla="*/ 83143 w 172884"/>
                    <a:gd name="connsiteY2" fmla="*/ 225674 h 398558"/>
                    <a:gd name="connsiteX3" fmla="*/ 172884 w 172884"/>
                    <a:gd name="connsiteY3" fmla="*/ 225674 h 398558"/>
                    <a:gd name="connsiteX4" fmla="*/ 172884 w 172884"/>
                    <a:gd name="connsiteY4" fmla="*/ 398558 h 398558"/>
                    <a:gd name="connsiteX5" fmla="*/ 0 w 172884"/>
                    <a:gd name="connsiteY5" fmla="*/ 398558 h 398558"/>
                    <a:gd name="connsiteX6" fmla="*/ 0 w 172884"/>
                    <a:gd name="connsiteY6" fmla="*/ 179483 h 398558"/>
                    <a:gd name="connsiteX7" fmla="*/ 146490 w 172884"/>
                    <a:gd name="connsiteY7" fmla="*/ 5279 h 398558"/>
                    <a:gd name="connsiteX8" fmla="*/ 151769 w 172884"/>
                    <a:gd name="connsiteY8" fmla="*/ 0 h 398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2884" h="398558">
                      <a:moveTo>
                        <a:pt x="151769" y="0"/>
                      </a:moveTo>
                      <a:lnTo>
                        <a:pt x="151769" y="73905"/>
                      </a:lnTo>
                      <a:cubicBezTo>
                        <a:pt x="98980" y="91061"/>
                        <a:pt x="76544" y="142531"/>
                        <a:pt x="83143" y="225674"/>
                      </a:cubicBezTo>
                      <a:lnTo>
                        <a:pt x="172884" y="225674"/>
                      </a:lnTo>
                      <a:lnTo>
                        <a:pt x="172884" y="398558"/>
                      </a:lnTo>
                      <a:lnTo>
                        <a:pt x="0" y="398558"/>
                      </a:lnTo>
                      <a:lnTo>
                        <a:pt x="0" y="179483"/>
                      </a:lnTo>
                      <a:cubicBezTo>
                        <a:pt x="21116" y="77864"/>
                        <a:pt x="69946" y="19796"/>
                        <a:pt x="146490" y="5279"/>
                      </a:cubicBezTo>
                      <a:lnTo>
                        <a:pt x="151769" y="0"/>
                      </a:lnTo>
                      <a:close/>
                    </a:path>
                  </a:pathLst>
                </a:custGeom>
                <a:solidFill>
                  <a:srgbClr val="C48776"/>
                </a:solidFill>
                <a:ln w="1318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11" name="文本框 10"/>
            <p:cNvSpPr txBox="1"/>
            <p:nvPr/>
          </p:nvSpPr>
          <p:spPr>
            <a:xfrm>
              <a:off x="6155" y="4051"/>
              <a:ext cx="6892" cy="34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sym typeface="+mn-ea"/>
                </a:rPr>
                <a:t>  </a:t>
              </a:r>
              <a:r>
                <a:rPr lang="en-US" altLang="zh-CN" sz="2400" b="1" dirty="0">
                  <a:solidFill>
                    <a:schemeClr val="accent1">
                      <a:lumMod val="75000"/>
                    </a:schemeClr>
                  </a:solidFill>
                  <a:sym typeface="+mn-ea"/>
                </a:rPr>
                <a:t>2022</a:t>
              </a:r>
              <a:r>
                <a:rPr lang="zh-CN" altLang="en-US" sz="2400" b="1" dirty="0">
                  <a:solidFill>
                    <a:schemeClr val="accent1">
                      <a:lumMod val="75000"/>
                    </a:schemeClr>
                  </a:solidFill>
                  <a:sym typeface="+mn-ea"/>
                </a:rPr>
                <a:t>年</a:t>
              </a:r>
              <a:r>
                <a:rPr lang="en-US" altLang="zh-CN" sz="2400" b="1" dirty="0">
                  <a:solidFill>
                    <a:schemeClr val="accent1">
                      <a:lumMod val="75000"/>
                    </a:schemeClr>
                  </a:solidFill>
                  <a:sym typeface="+mn-ea"/>
                </a:rPr>
                <a:t>12</a:t>
              </a:r>
              <a:r>
                <a:rPr lang="zh-CN" altLang="en-US" sz="2400" b="1" dirty="0">
                  <a:solidFill>
                    <a:schemeClr val="accent1">
                      <a:lumMod val="75000"/>
                    </a:schemeClr>
                  </a:solidFill>
                  <a:sym typeface="+mn-ea"/>
                </a:rPr>
                <a:t>月</a:t>
              </a:r>
              <a:r>
                <a:rPr lang="en-US" altLang="zh-CN" sz="2400" b="1" dirty="0">
                  <a:solidFill>
                    <a:schemeClr val="accent1">
                      <a:lumMod val="75000"/>
                    </a:schemeClr>
                  </a:solidFill>
                  <a:sym typeface="+mn-ea"/>
                </a:rPr>
                <a:t>23</a:t>
              </a:r>
              <a:r>
                <a:rPr lang="zh-CN" altLang="en-US" sz="2400" b="1" dirty="0">
                  <a:solidFill>
                    <a:schemeClr val="accent1">
                      <a:lumMod val="75000"/>
                    </a:schemeClr>
                  </a:solidFill>
                  <a:sym typeface="+mn-ea"/>
                </a:rPr>
                <a:t>日，习近平总书记在中央农村工作会议上强调</a:t>
              </a:r>
              <a:r>
                <a:rPr lang="zh-CN" altLang="en-US" sz="2400" b="1" dirty="0">
                  <a:solidFill>
                    <a:schemeClr val="accent2">
                      <a:lumMod val="75000"/>
                    </a:schemeClr>
                  </a:solidFill>
                  <a:sym typeface="+mn-ea"/>
                </a:rPr>
                <a:t>：</a:t>
              </a:r>
              <a:r>
                <a:rPr lang="zh-CN" altLang="en-US" sz="2800" b="1" u="sng" dirty="0">
                  <a:solidFill>
                    <a:schemeClr val="accent2">
                      <a:lumMod val="75000"/>
                    </a:schemeClr>
                  </a:solidFill>
                  <a:sym typeface="+mn-ea"/>
                </a:rPr>
                <a:t>我国拥有灿烂悠久的农耕文明，必须确保其根脉生生不息，做到文化基因、美好品德传承弘扬。</a:t>
              </a:r>
              <a:endParaRPr lang="zh-CN" altLang="en-US" sz="2800" b="1" u="sng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sz="2800" b="1" u="sng" spc="300" dirty="0">
                <a:solidFill>
                  <a:schemeClr val="accent2">
                    <a:lumMod val="7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14" name="图片 13"/>
          <p:cNvPicPr/>
          <p:nvPr/>
        </p:nvPicPr>
        <p:blipFill>
          <a:blip r:embed="rId2"/>
          <a:stretch>
            <a:fillRect/>
          </a:stretch>
        </p:blipFill>
        <p:spPr>
          <a:xfrm>
            <a:off x="519430" y="3006090"/>
            <a:ext cx="3943350" cy="3495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81488" y="468038"/>
            <a:ext cx="397168" cy="311888"/>
            <a:chOff x="377024" y="308837"/>
            <a:chExt cx="463343" cy="363854"/>
          </a:xfrm>
        </p:grpSpPr>
        <p:sp>
          <p:nvSpPr>
            <p:cNvPr id="17" name="等腰三角形 16"/>
            <p:cNvSpPr/>
            <p:nvPr/>
          </p:nvSpPr>
          <p:spPr>
            <a:xfrm rot="5400000">
              <a:off x="501606" y="333930"/>
              <a:ext cx="363854" cy="313668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356429" y="362045"/>
              <a:ext cx="298630" cy="257440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矩形 18"/>
          <p:cNvSpPr/>
          <p:nvPr/>
        </p:nvSpPr>
        <p:spPr>
          <a:xfrm>
            <a:off x="1006955" y="331594"/>
            <a:ext cx="289306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</a:rPr>
              <a:t>1.1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课题的缘起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2"/>
          <a:srcRect b="5430"/>
          <a:stretch>
            <a:fillRect/>
          </a:stretch>
        </p:blipFill>
        <p:spPr>
          <a:xfrm>
            <a:off x="609600" y="1135380"/>
            <a:ext cx="4601845" cy="5252085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4298950" y="3393440"/>
            <a:ext cx="140970" cy="14732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D91515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" name="曲线连接符 4"/>
          <p:cNvCxnSpPr/>
          <p:nvPr/>
        </p:nvCxnSpPr>
        <p:spPr>
          <a:xfrm flipV="1">
            <a:off x="4545965" y="2668270"/>
            <a:ext cx="2017395" cy="770255"/>
          </a:xfrm>
          <a:prstGeom prst="curvedConnector3">
            <a:avLst>
              <a:gd name="adj1" fmla="val 50016"/>
            </a:avLst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683885" y="4547870"/>
            <a:ext cx="61633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    </a:t>
            </a:r>
            <a:r>
              <a:rPr lang="zh-CN" altLang="en-US" sz="2400">
                <a:latin typeface="+mn-ea"/>
              </a:rPr>
              <a:t>地处苏南的我校具有独特的地理位置、文化传统和教育资源，是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+mn-ea"/>
              </a:rPr>
              <a:t>市劳动教育示范校</a:t>
            </a:r>
            <a:r>
              <a:rPr lang="zh-CN" altLang="en-US" sz="2400">
                <a:latin typeface="+mn-ea"/>
              </a:rPr>
              <a:t>，这些特色可以成为课程开发的依据。</a:t>
            </a:r>
            <a:endParaRPr lang="zh-CN" altLang="en-US" sz="2400">
              <a:latin typeface="+mn-ea"/>
            </a:endParaRPr>
          </a:p>
        </p:txBody>
      </p:sp>
      <p:pic>
        <p:nvPicPr>
          <p:cNvPr id="8" name="图片 7" descr="93896899ED3E074FFF59B9478090C188"/>
          <p:cNvPicPr>
            <a:picLocks noChangeAspect="1"/>
          </p:cNvPicPr>
          <p:nvPr/>
        </p:nvPicPr>
        <p:blipFill>
          <a:blip r:embed="rId3"/>
          <a:srcRect l="535" t="7843" r="4167" b="5796"/>
          <a:stretch>
            <a:fillRect/>
          </a:stretch>
        </p:blipFill>
        <p:spPr>
          <a:xfrm>
            <a:off x="6669405" y="991870"/>
            <a:ext cx="4650105" cy="3160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81488" y="468038"/>
            <a:ext cx="397168" cy="311888"/>
            <a:chOff x="377024" y="308837"/>
            <a:chExt cx="463343" cy="363854"/>
          </a:xfrm>
        </p:grpSpPr>
        <p:sp>
          <p:nvSpPr>
            <p:cNvPr id="17" name="等腰三角形 16"/>
            <p:cNvSpPr/>
            <p:nvPr/>
          </p:nvSpPr>
          <p:spPr>
            <a:xfrm rot="5400000">
              <a:off x="501606" y="333930"/>
              <a:ext cx="363854" cy="313668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356429" y="362045"/>
              <a:ext cx="298630" cy="257440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矩形 18"/>
          <p:cNvSpPr/>
          <p:nvPr/>
        </p:nvSpPr>
        <p:spPr>
          <a:xfrm>
            <a:off x="1006955" y="331594"/>
            <a:ext cx="289306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</a:rPr>
              <a:t>1.1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课题的缘起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  <p:pic>
        <p:nvPicPr>
          <p:cNvPr id="8" name="图片 7" descr="93896899ED3E074FFF59B9478090C188"/>
          <p:cNvPicPr>
            <a:picLocks noChangeAspect="1"/>
          </p:cNvPicPr>
          <p:nvPr/>
        </p:nvPicPr>
        <p:blipFill>
          <a:blip r:embed="rId2"/>
          <a:srcRect l="535" t="7843" r="4167" b="5796"/>
          <a:stretch>
            <a:fillRect/>
          </a:stretch>
        </p:blipFill>
        <p:spPr>
          <a:xfrm>
            <a:off x="3861435" y="1512570"/>
            <a:ext cx="5140325" cy="3493770"/>
          </a:xfrm>
          <a:prstGeom prst="rect">
            <a:avLst/>
          </a:prstGeom>
        </p:spPr>
      </p:pic>
      <p:sp>
        <p:nvSpPr>
          <p:cNvPr id="9" name="任意多边形 8"/>
          <p:cNvSpPr/>
          <p:nvPr/>
        </p:nvSpPr>
        <p:spPr>
          <a:xfrm>
            <a:off x="3520440" y="1320165"/>
            <a:ext cx="3775075" cy="3666490"/>
          </a:xfrm>
          <a:custGeom>
            <a:avLst/>
            <a:gdLst>
              <a:gd name="connisteX0" fmla="*/ 951018 w 3774972"/>
              <a:gd name="connsiteY0" fmla="*/ 676 h 3666637"/>
              <a:gd name="connisteX1" fmla="*/ 855133 w 3774972"/>
              <a:gd name="connsiteY1" fmla="*/ 26076 h 3666637"/>
              <a:gd name="connisteX2" fmla="*/ 778298 w 3774972"/>
              <a:gd name="connsiteY2" fmla="*/ 122596 h 3666637"/>
              <a:gd name="connisteX3" fmla="*/ 726863 w 3774972"/>
              <a:gd name="connsiteY3" fmla="*/ 199431 h 3666637"/>
              <a:gd name="connisteX4" fmla="*/ 649393 w 3774972"/>
              <a:gd name="connsiteY4" fmla="*/ 315001 h 3666637"/>
              <a:gd name="connisteX5" fmla="*/ 598593 w 3774972"/>
              <a:gd name="connsiteY5" fmla="*/ 417871 h 3666637"/>
              <a:gd name="connisteX6" fmla="*/ 483023 w 3774972"/>
              <a:gd name="connsiteY6" fmla="*/ 546141 h 3666637"/>
              <a:gd name="connisteX7" fmla="*/ 399203 w 3774972"/>
              <a:gd name="connsiteY7" fmla="*/ 655361 h 3666637"/>
              <a:gd name="connisteX8" fmla="*/ 348403 w 3774972"/>
              <a:gd name="connsiteY8" fmla="*/ 732196 h 3666637"/>
              <a:gd name="connisteX9" fmla="*/ 283633 w 3774972"/>
              <a:gd name="connsiteY9" fmla="*/ 821731 h 3666637"/>
              <a:gd name="connisteX10" fmla="*/ 226483 w 3774972"/>
              <a:gd name="connsiteY10" fmla="*/ 892851 h 3666637"/>
              <a:gd name="connisteX11" fmla="*/ 181398 w 3774972"/>
              <a:gd name="connsiteY11" fmla="*/ 956986 h 3666637"/>
              <a:gd name="connisteX12" fmla="*/ 136313 w 3774972"/>
              <a:gd name="connsiteY12" fmla="*/ 1027471 h 3666637"/>
              <a:gd name="connisteX13" fmla="*/ 110913 w 3774972"/>
              <a:gd name="connsiteY13" fmla="*/ 1091606 h 3666637"/>
              <a:gd name="connisteX14" fmla="*/ 72178 w 3774972"/>
              <a:gd name="connsiteY14" fmla="*/ 1174791 h 3666637"/>
              <a:gd name="connisteX15" fmla="*/ 59478 w 3774972"/>
              <a:gd name="connsiteY15" fmla="*/ 1251626 h 3666637"/>
              <a:gd name="connisteX16" fmla="*/ 33443 w 3774972"/>
              <a:gd name="connsiteY16" fmla="*/ 1329096 h 3666637"/>
              <a:gd name="connisteX17" fmla="*/ 20743 w 3774972"/>
              <a:gd name="connsiteY17" fmla="*/ 1399581 h 3666637"/>
              <a:gd name="connisteX18" fmla="*/ 1693 w 3774972"/>
              <a:gd name="connsiteY18" fmla="*/ 1482766 h 3666637"/>
              <a:gd name="connisteX19" fmla="*/ 1693 w 3774972"/>
              <a:gd name="connsiteY19" fmla="*/ 1559601 h 3666637"/>
              <a:gd name="connisteX20" fmla="*/ 1693 w 3774972"/>
              <a:gd name="connsiteY20" fmla="*/ 1643421 h 3666637"/>
              <a:gd name="connisteX21" fmla="*/ 1693 w 3774972"/>
              <a:gd name="connsiteY21" fmla="*/ 1707556 h 3666637"/>
              <a:gd name="connisteX22" fmla="*/ 1693 w 3774972"/>
              <a:gd name="connsiteY22" fmla="*/ 1771691 h 3666637"/>
              <a:gd name="connisteX23" fmla="*/ 1693 w 3774972"/>
              <a:gd name="connsiteY23" fmla="*/ 1835826 h 3666637"/>
              <a:gd name="connisteX24" fmla="*/ 8043 w 3774972"/>
              <a:gd name="connsiteY24" fmla="*/ 1906311 h 3666637"/>
              <a:gd name="connisteX25" fmla="*/ 14393 w 3774972"/>
              <a:gd name="connsiteY25" fmla="*/ 1976796 h 3666637"/>
              <a:gd name="connisteX26" fmla="*/ 33443 w 3774972"/>
              <a:gd name="connsiteY26" fmla="*/ 2047281 h 3666637"/>
              <a:gd name="connisteX27" fmla="*/ 39793 w 3774972"/>
              <a:gd name="connsiteY27" fmla="*/ 2118401 h 3666637"/>
              <a:gd name="connisteX28" fmla="*/ 59478 w 3774972"/>
              <a:gd name="connsiteY28" fmla="*/ 2182536 h 3666637"/>
              <a:gd name="connisteX29" fmla="*/ 65828 w 3774972"/>
              <a:gd name="connsiteY29" fmla="*/ 2253021 h 3666637"/>
              <a:gd name="connisteX30" fmla="*/ 84878 w 3774972"/>
              <a:gd name="connsiteY30" fmla="*/ 2329856 h 3666637"/>
              <a:gd name="connisteX31" fmla="*/ 91228 w 3774972"/>
              <a:gd name="connsiteY31" fmla="*/ 2393991 h 3666637"/>
              <a:gd name="connisteX32" fmla="*/ 123613 w 3774972"/>
              <a:gd name="connsiteY32" fmla="*/ 2490511 h 3666637"/>
              <a:gd name="connisteX33" fmla="*/ 155363 w 3774972"/>
              <a:gd name="connsiteY33" fmla="*/ 2586396 h 3666637"/>
              <a:gd name="connisteX34" fmla="*/ 175048 w 3774972"/>
              <a:gd name="connsiteY34" fmla="*/ 2656881 h 3666637"/>
              <a:gd name="connisteX35" fmla="*/ 194098 w 3774972"/>
              <a:gd name="connsiteY35" fmla="*/ 2740701 h 3666637"/>
              <a:gd name="connisteX36" fmla="*/ 245533 w 3774972"/>
              <a:gd name="connsiteY36" fmla="*/ 2881671 h 3666637"/>
              <a:gd name="connisteX37" fmla="*/ 283633 w 3774972"/>
              <a:gd name="connsiteY37" fmla="*/ 2971841 h 3666637"/>
              <a:gd name="connisteX38" fmla="*/ 322368 w 3774972"/>
              <a:gd name="connsiteY38" fmla="*/ 3048676 h 3666637"/>
              <a:gd name="connisteX39" fmla="*/ 348403 w 3774972"/>
              <a:gd name="connsiteY39" fmla="*/ 3119161 h 3666637"/>
              <a:gd name="connisteX40" fmla="*/ 412538 w 3774972"/>
              <a:gd name="connsiteY40" fmla="*/ 3209331 h 3666637"/>
              <a:gd name="connisteX41" fmla="*/ 463338 w 3774972"/>
              <a:gd name="connsiteY41" fmla="*/ 3273466 h 3666637"/>
              <a:gd name="connisteX42" fmla="*/ 559858 w 3774972"/>
              <a:gd name="connsiteY42" fmla="*/ 3375701 h 3666637"/>
              <a:gd name="connisteX43" fmla="*/ 611293 w 3774972"/>
              <a:gd name="connsiteY43" fmla="*/ 3453171 h 3666637"/>
              <a:gd name="connisteX44" fmla="*/ 675428 w 3774972"/>
              <a:gd name="connsiteY44" fmla="*/ 3536356 h 3666637"/>
              <a:gd name="connisteX45" fmla="*/ 752263 w 3774972"/>
              <a:gd name="connsiteY45" fmla="*/ 3600491 h 3666637"/>
              <a:gd name="connisteX46" fmla="*/ 797348 w 3774972"/>
              <a:gd name="connsiteY46" fmla="*/ 3664626 h 3666637"/>
              <a:gd name="connisteX47" fmla="*/ 861483 w 3774972"/>
              <a:gd name="connsiteY47" fmla="*/ 3639226 h 3666637"/>
              <a:gd name="connisteX48" fmla="*/ 906568 w 3774972"/>
              <a:gd name="connsiteY48" fmla="*/ 3575091 h 3666637"/>
              <a:gd name="connisteX49" fmla="*/ 938318 w 3774972"/>
              <a:gd name="connsiteY49" fmla="*/ 3510321 h 3666637"/>
              <a:gd name="connisteX50" fmla="*/ 970703 w 3774972"/>
              <a:gd name="connsiteY50" fmla="*/ 3433486 h 3666637"/>
              <a:gd name="connisteX51" fmla="*/ 989753 w 3774972"/>
              <a:gd name="connsiteY51" fmla="*/ 3350301 h 3666637"/>
              <a:gd name="connisteX52" fmla="*/ 1002453 w 3774972"/>
              <a:gd name="connsiteY52" fmla="*/ 3253781 h 3666637"/>
              <a:gd name="connisteX53" fmla="*/ 1002453 w 3774972"/>
              <a:gd name="connsiteY53" fmla="*/ 3164246 h 3666637"/>
              <a:gd name="connisteX54" fmla="*/ 1008803 w 3774972"/>
              <a:gd name="connsiteY54" fmla="*/ 3100111 h 3666637"/>
              <a:gd name="connisteX55" fmla="*/ 1008803 w 3774972"/>
              <a:gd name="connsiteY55" fmla="*/ 3029626 h 3666637"/>
              <a:gd name="connisteX56" fmla="*/ 1008803 w 3774972"/>
              <a:gd name="connsiteY56" fmla="*/ 2952156 h 3666637"/>
              <a:gd name="connisteX57" fmla="*/ 1008803 w 3774972"/>
              <a:gd name="connsiteY57" fmla="*/ 2875321 h 3666637"/>
              <a:gd name="connisteX58" fmla="*/ 1002453 w 3774972"/>
              <a:gd name="connsiteY58" fmla="*/ 2811186 h 3666637"/>
              <a:gd name="connisteX59" fmla="*/ 1002453 w 3774972"/>
              <a:gd name="connsiteY59" fmla="*/ 2747051 h 3666637"/>
              <a:gd name="connisteX60" fmla="*/ 1002453 w 3774972"/>
              <a:gd name="connsiteY60" fmla="*/ 2676566 h 3666637"/>
              <a:gd name="connisteX61" fmla="*/ 1022138 w 3774972"/>
              <a:gd name="connsiteY61" fmla="*/ 2612431 h 3666637"/>
              <a:gd name="connisteX62" fmla="*/ 1034838 w 3774972"/>
              <a:gd name="connsiteY62" fmla="*/ 2548296 h 3666637"/>
              <a:gd name="connisteX63" fmla="*/ 1066588 w 3774972"/>
              <a:gd name="connsiteY63" fmla="*/ 2477811 h 3666637"/>
              <a:gd name="connisteX64" fmla="*/ 1072938 w 3774972"/>
              <a:gd name="connsiteY64" fmla="*/ 2406691 h 3666637"/>
              <a:gd name="connisteX65" fmla="*/ 1105323 w 3774972"/>
              <a:gd name="connsiteY65" fmla="*/ 2310806 h 3666637"/>
              <a:gd name="connisteX66" fmla="*/ 1130723 w 3774972"/>
              <a:gd name="connsiteY66" fmla="*/ 2182536 h 3666637"/>
              <a:gd name="connisteX67" fmla="*/ 1144058 w 3774972"/>
              <a:gd name="connsiteY67" fmla="*/ 2073316 h 3666637"/>
              <a:gd name="connisteX68" fmla="*/ 1144058 w 3774972"/>
              <a:gd name="connsiteY68" fmla="*/ 1970446 h 3666637"/>
              <a:gd name="connisteX69" fmla="*/ 1150408 w 3774972"/>
              <a:gd name="connsiteY69" fmla="*/ 1887261 h 3666637"/>
              <a:gd name="connisteX70" fmla="*/ 1169458 w 3774972"/>
              <a:gd name="connsiteY70" fmla="*/ 1823126 h 3666637"/>
              <a:gd name="connisteX71" fmla="*/ 1169458 w 3774972"/>
              <a:gd name="connsiteY71" fmla="*/ 1758991 h 3666637"/>
              <a:gd name="connisteX72" fmla="*/ 1194858 w 3774972"/>
              <a:gd name="connsiteY72" fmla="*/ 1637071 h 3666637"/>
              <a:gd name="connisteX73" fmla="*/ 1208193 w 3774972"/>
              <a:gd name="connsiteY73" fmla="*/ 1553251 h 3666637"/>
              <a:gd name="connisteX74" fmla="*/ 1220893 w 3774972"/>
              <a:gd name="connsiteY74" fmla="*/ 1463716 h 3666637"/>
              <a:gd name="connisteX75" fmla="*/ 1265978 w 3774972"/>
              <a:gd name="connsiteY75" fmla="*/ 1360846 h 3666637"/>
              <a:gd name="connisteX76" fmla="*/ 1304078 w 3774972"/>
              <a:gd name="connsiteY76" fmla="*/ 1290361 h 3666637"/>
              <a:gd name="connisteX77" fmla="*/ 1355513 w 3774972"/>
              <a:gd name="connsiteY77" fmla="*/ 1193841 h 3666637"/>
              <a:gd name="connisteX78" fmla="*/ 1394248 w 3774972"/>
              <a:gd name="connsiteY78" fmla="*/ 1104306 h 3666637"/>
              <a:gd name="connisteX79" fmla="*/ 1445683 w 3774972"/>
              <a:gd name="connsiteY79" fmla="*/ 1027471 h 3666637"/>
              <a:gd name="connisteX80" fmla="*/ 1483783 w 3774972"/>
              <a:gd name="connsiteY80" fmla="*/ 950001 h 3666637"/>
              <a:gd name="connisteX81" fmla="*/ 1535218 w 3774972"/>
              <a:gd name="connsiteY81" fmla="*/ 885866 h 3666637"/>
              <a:gd name="connisteX82" fmla="*/ 1580303 w 3774972"/>
              <a:gd name="connsiteY82" fmla="*/ 802681 h 3666637"/>
              <a:gd name="connisteX83" fmla="*/ 1631738 w 3774972"/>
              <a:gd name="connsiteY83" fmla="*/ 738546 h 3666637"/>
              <a:gd name="connisteX84" fmla="*/ 1695873 w 3774972"/>
              <a:gd name="connsiteY84" fmla="*/ 725846 h 3666637"/>
              <a:gd name="connisteX85" fmla="*/ 1766358 w 3774972"/>
              <a:gd name="connsiteY85" fmla="*/ 713146 h 3666637"/>
              <a:gd name="connisteX86" fmla="*/ 1849543 w 3774972"/>
              <a:gd name="connsiteY86" fmla="*/ 706161 h 3666637"/>
              <a:gd name="connisteX87" fmla="*/ 1913678 w 3774972"/>
              <a:gd name="connsiteY87" fmla="*/ 706161 h 3666637"/>
              <a:gd name="connisteX88" fmla="*/ 2010198 w 3774972"/>
              <a:gd name="connsiteY88" fmla="*/ 706161 h 3666637"/>
              <a:gd name="connisteX89" fmla="*/ 2125768 w 3774972"/>
              <a:gd name="connsiteY89" fmla="*/ 732196 h 3666637"/>
              <a:gd name="connisteX90" fmla="*/ 2215303 w 3774972"/>
              <a:gd name="connsiteY90" fmla="*/ 738546 h 3666637"/>
              <a:gd name="connisteX91" fmla="*/ 2299123 w 3774972"/>
              <a:gd name="connsiteY91" fmla="*/ 763946 h 3666637"/>
              <a:gd name="connisteX92" fmla="*/ 2363258 w 3774972"/>
              <a:gd name="connsiteY92" fmla="*/ 763946 h 3666637"/>
              <a:gd name="connisteX93" fmla="*/ 2427393 w 3774972"/>
              <a:gd name="connsiteY93" fmla="*/ 757596 h 3666637"/>
              <a:gd name="connisteX94" fmla="*/ 2497878 w 3774972"/>
              <a:gd name="connsiteY94" fmla="*/ 757596 h 3666637"/>
              <a:gd name="connisteX95" fmla="*/ 2574713 w 3774972"/>
              <a:gd name="connsiteY95" fmla="*/ 757596 h 3666637"/>
              <a:gd name="connisteX96" fmla="*/ 2677583 w 3774972"/>
              <a:gd name="connsiteY96" fmla="*/ 757596 h 3666637"/>
              <a:gd name="connisteX97" fmla="*/ 2754418 w 3774972"/>
              <a:gd name="connsiteY97" fmla="*/ 757596 h 3666637"/>
              <a:gd name="connisteX98" fmla="*/ 2837603 w 3774972"/>
              <a:gd name="connsiteY98" fmla="*/ 757596 h 3666637"/>
              <a:gd name="connisteX99" fmla="*/ 2901738 w 3774972"/>
              <a:gd name="connsiteY99" fmla="*/ 751246 h 3666637"/>
              <a:gd name="connisteX100" fmla="*/ 2972858 w 3774972"/>
              <a:gd name="connsiteY100" fmla="*/ 744896 h 3666637"/>
              <a:gd name="connisteX101" fmla="*/ 3043343 w 3774972"/>
              <a:gd name="connsiteY101" fmla="*/ 744896 h 3666637"/>
              <a:gd name="connisteX102" fmla="*/ 3120178 w 3774972"/>
              <a:gd name="connsiteY102" fmla="*/ 744896 h 3666637"/>
              <a:gd name="connisteX103" fmla="*/ 3184313 w 3774972"/>
              <a:gd name="connsiteY103" fmla="*/ 732196 h 3666637"/>
              <a:gd name="connisteX104" fmla="*/ 3248448 w 3774972"/>
              <a:gd name="connsiteY104" fmla="*/ 706161 h 3666637"/>
              <a:gd name="connisteX105" fmla="*/ 3312583 w 3774972"/>
              <a:gd name="connsiteY105" fmla="*/ 680761 h 3666637"/>
              <a:gd name="connisteX106" fmla="*/ 3383068 w 3774972"/>
              <a:gd name="connsiteY106" fmla="*/ 655361 h 3666637"/>
              <a:gd name="connisteX107" fmla="*/ 3492288 w 3774972"/>
              <a:gd name="connsiteY107" fmla="*/ 629326 h 3666637"/>
              <a:gd name="connisteX108" fmla="*/ 3595158 w 3774972"/>
              <a:gd name="connsiteY108" fmla="*/ 603926 h 3666637"/>
              <a:gd name="connisteX109" fmla="*/ 3704378 w 3774972"/>
              <a:gd name="connsiteY109" fmla="*/ 591226 h 3666637"/>
              <a:gd name="connisteX110" fmla="*/ 3774863 w 3774972"/>
              <a:gd name="connsiteY110" fmla="*/ 565191 h 3666637"/>
              <a:gd name="connisteX111" fmla="*/ 3717078 w 3774972"/>
              <a:gd name="connsiteY111" fmla="*/ 475656 h 3666637"/>
              <a:gd name="connisteX112" fmla="*/ 3684693 w 3774972"/>
              <a:gd name="connsiteY112" fmla="*/ 411521 h 3666637"/>
              <a:gd name="connisteX113" fmla="*/ 3620558 w 3774972"/>
              <a:gd name="connsiteY113" fmla="*/ 379136 h 3666637"/>
              <a:gd name="connisteX114" fmla="*/ 3543723 w 3774972"/>
              <a:gd name="connsiteY114" fmla="*/ 327701 h 3666637"/>
              <a:gd name="connisteX115" fmla="*/ 3479588 w 3774972"/>
              <a:gd name="connsiteY115" fmla="*/ 289601 h 3666637"/>
              <a:gd name="connisteX116" fmla="*/ 3402753 w 3774972"/>
              <a:gd name="connsiteY116" fmla="*/ 269916 h 3666637"/>
              <a:gd name="connisteX117" fmla="*/ 3338618 w 3774972"/>
              <a:gd name="connsiteY117" fmla="*/ 231816 h 3666637"/>
              <a:gd name="connisteX118" fmla="*/ 3267498 w 3774972"/>
              <a:gd name="connsiteY118" fmla="*/ 205781 h 3666637"/>
              <a:gd name="connisteX119" fmla="*/ 3203363 w 3774972"/>
              <a:gd name="connsiteY119" fmla="*/ 193081 h 3666637"/>
              <a:gd name="connisteX120" fmla="*/ 3126528 w 3774972"/>
              <a:gd name="connsiteY120" fmla="*/ 186731 h 3666637"/>
              <a:gd name="connisteX121" fmla="*/ 3030643 w 3774972"/>
              <a:gd name="connsiteY121" fmla="*/ 174031 h 3666637"/>
              <a:gd name="connisteX122" fmla="*/ 2921423 w 3774972"/>
              <a:gd name="connsiteY122" fmla="*/ 167681 h 3666637"/>
              <a:gd name="connisteX123" fmla="*/ 2850938 w 3774972"/>
              <a:gd name="connsiteY123" fmla="*/ 154346 h 3666637"/>
              <a:gd name="connisteX124" fmla="*/ 2779818 w 3774972"/>
              <a:gd name="connsiteY124" fmla="*/ 154346 h 3666637"/>
              <a:gd name="connisteX125" fmla="*/ 2657898 w 3774972"/>
              <a:gd name="connsiteY125" fmla="*/ 141646 h 3666637"/>
              <a:gd name="connisteX126" fmla="*/ 2587413 w 3774972"/>
              <a:gd name="connsiteY126" fmla="*/ 128946 h 3666637"/>
              <a:gd name="connisteX127" fmla="*/ 2369608 w 3774972"/>
              <a:gd name="connsiteY127" fmla="*/ 96561 h 3666637"/>
              <a:gd name="connisteX128" fmla="*/ 2299123 w 3774972"/>
              <a:gd name="connsiteY128" fmla="*/ 90211 h 3666637"/>
              <a:gd name="connisteX129" fmla="*/ 2234353 w 3774972"/>
              <a:gd name="connsiteY129" fmla="*/ 83861 h 3666637"/>
              <a:gd name="connisteX130" fmla="*/ 2151168 w 3774972"/>
              <a:gd name="connsiteY130" fmla="*/ 83861 h 3666637"/>
              <a:gd name="connisteX131" fmla="*/ 2080683 w 3774972"/>
              <a:gd name="connsiteY131" fmla="*/ 71161 h 3666637"/>
              <a:gd name="connisteX132" fmla="*/ 1990513 w 3774972"/>
              <a:gd name="connsiteY132" fmla="*/ 58461 h 3666637"/>
              <a:gd name="connisteX133" fmla="*/ 1907328 w 3774972"/>
              <a:gd name="connsiteY133" fmla="*/ 58461 h 3666637"/>
              <a:gd name="connisteX134" fmla="*/ 1843193 w 3774972"/>
              <a:gd name="connsiteY134" fmla="*/ 58461 h 3666637"/>
              <a:gd name="connisteX135" fmla="*/ 1766358 w 3774972"/>
              <a:gd name="connsiteY135" fmla="*/ 58461 h 3666637"/>
              <a:gd name="connisteX136" fmla="*/ 1695873 w 3774972"/>
              <a:gd name="connsiteY136" fmla="*/ 58461 h 3666637"/>
              <a:gd name="connisteX137" fmla="*/ 1618403 w 3774972"/>
              <a:gd name="connsiteY137" fmla="*/ 58461 h 3666637"/>
              <a:gd name="connisteX138" fmla="*/ 1554268 w 3774972"/>
              <a:gd name="connsiteY138" fmla="*/ 58461 h 3666637"/>
              <a:gd name="connisteX139" fmla="*/ 1477433 w 3774972"/>
              <a:gd name="connsiteY139" fmla="*/ 58461 h 3666637"/>
              <a:gd name="connisteX140" fmla="*/ 1406948 w 3774972"/>
              <a:gd name="connsiteY140" fmla="*/ 58461 h 3666637"/>
              <a:gd name="connisteX141" fmla="*/ 1342813 w 3774972"/>
              <a:gd name="connsiteY141" fmla="*/ 58461 h 3666637"/>
              <a:gd name="connisteX142" fmla="*/ 1278678 w 3774972"/>
              <a:gd name="connsiteY142" fmla="*/ 58461 h 3666637"/>
              <a:gd name="connisteX143" fmla="*/ 1208193 w 3774972"/>
              <a:gd name="connsiteY143" fmla="*/ 58461 h 3666637"/>
              <a:gd name="connisteX144" fmla="*/ 1124373 w 3774972"/>
              <a:gd name="connsiteY144" fmla="*/ 58461 h 3666637"/>
              <a:gd name="connisteX145" fmla="*/ 1060238 w 3774972"/>
              <a:gd name="connsiteY145" fmla="*/ 58461 h 3666637"/>
              <a:gd name="connisteX146" fmla="*/ 989753 w 3774972"/>
              <a:gd name="connsiteY146" fmla="*/ 39411 h 3666637"/>
              <a:gd name="connisteX147" fmla="*/ 951018 w 3774972"/>
              <a:gd name="connsiteY147" fmla="*/ 676 h 366663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  <a:cxn ang="0">
                <a:pos x="connisteX99" y="connsiteY99"/>
              </a:cxn>
              <a:cxn ang="0">
                <a:pos x="connisteX100" y="connsiteY100"/>
              </a:cxn>
              <a:cxn ang="0">
                <a:pos x="connisteX101" y="connsiteY101"/>
              </a:cxn>
              <a:cxn ang="0">
                <a:pos x="connisteX102" y="connsiteY102"/>
              </a:cxn>
              <a:cxn ang="0">
                <a:pos x="connisteX103" y="connsiteY103"/>
              </a:cxn>
              <a:cxn ang="0">
                <a:pos x="connisteX104" y="connsiteY104"/>
              </a:cxn>
              <a:cxn ang="0">
                <a:pos x="connisteX105" y="connsiteY105"/>
              </a:cxn>
              <a:cxn ang="0">
                <a:pos x="connisteX106" y="connsiteY106"/>
              </a:cxn>
              <a:cxn ang="0">
                <a:pos x="connisteX107" y="connsiteY107"/>
              </a:cxn>
              <a:cxn ang="0">
                <a:pos x="connisteX108" y="connsiteY108"/>
              </a:cxn>
              <a:cxn ang="0">
                <a:pos x="connisteX109" y="connsiteY109"/>
              </a:cxn>
              <a:cxn ang="0">
                <a:pos x="connisteX110" y="connsiteY110"/>
              </a:cxn>
              <a:cxn ang="0">
                <a:pos x="connisteX111" y="connsiteY111"/>
              </a:cxn>
              <a:cxn ang="0">
                <a:pos x="connisteX112" y="connsiteY112"/>
              </a:cxn>
              <a:cxn ang="0">
                <a:pos x="connisteX113" y="connsiteY113"/>
              </a:cxn>
              <a:cxn ang="0">
                <a:pos x="connisteX114" y="connsiteY114"/>
              </a:cxn>
              <a:cxn ang="0">
                <a:pos x="connisteX115" y="connsiteY115"/>
              </a:cxn>
              <a:cxn ang="0">
                <a:pos x="connisteX116" y="connsiteY116"/>
              </a:cxn>
              <a:cxn ang="0">
                <a:pos x="connisteX117" y="connsiteY117"/>
              </a:cxn>
              <a:cxn ang="0">
                <a:pos x="connisteX118" y="connsiteY118"/>
              </a:cxn>
              <a:cxn ang="0">
                <a:pos x="connisteX119" y="connsiteY119"/>
              </a:cxn>
              <a:cxn ang="0">
                <a:pos x="connisteX120" y="connsiteY120"/>
              </a:cxn>
              <a:cxn ang="0">
                <a:pos x="connisteX121" y="connsiteY121"/>
              </a:cxn>
              <a:cxn ang="0">
                <a:pos x="connisteX122" y="connsiteY122"/>
              </a:cxn>
              <a:cxn ang="0">
                <a:pos x="connisteX123" y="connsiteY123"/>
              </a:cxn>
              <a:cxn ang="0">
                <a:pos x="connisteX124" y="connsiteY124"/>
              </a:cxn>
              <a:cxn ang="0">
                <a:pos x="connisteX125" y="connsiteY125"/>
              </a:cxn>
              <a:cxn ang="0">
                <a:pos x="connisteX126" y="connsiteY126"/>
              </a:cxn>
              <a:cxn ang="0">
                <a:pos x="connisteX127" y="connsiteY127"/>
              </a:cxn>
              <a:cxn ang="0">
                <a:pos x="connisteX128" y="connsiteY128"/>
              </a:cxn>
              <a:cxn ang="0">
                <a:pos x="connisteX129" y="connsiteY129"/>
              </a:cxn>
              <a:cxn ang="0">
                <a:pos x="connisteX130" y="connsiteY130"/>
              </a:cxn>
              <a:cxn ang="0">
                <a:pos x="connisteX131" y="connsiteY131"/>
              </a:cxn>
              <a:cxn ang="0">
                <a:pos x="connisteX132" y="connsiteY132"/>
              </a:cxn>
              <a:cxn ang="0">
                <a:pos x="connisteX133" y="connsiteY133"/>
              </a:cxn>
              <a:cxn ang="0">
                <a:pos x="connisteX134" y="connsiteY134"/>
              </a:cxn>
              <a:cxn ang="0">
                <a:pos x="connisteX135" y="connsiteY135"/>
              </a:cxn>
              <a:cxn ang="0">
                <a:pos x="connisteX136" y="connsiteY136"/>
              </a:cxn>
              <a:cxn ang="0">
                <a:pos x="connisteX137" y="connsiteY137"/>
              </a:cxn>
              <a:cxn ang="0">
                <a:pos x="connisteX138" y="connsiteY138"/>
              </a:cxn>
              <a:cxn ang="0">
                <a:pos x="connisteX139" y="connsiteY139"/>
              </a:cxn>
              <a:cxn ang="0">
                <a:pos x="connisteX140" y="connsiteY140"/>
              </a:cxn>
              <a:cxn ang="0">
                <a:pos x="connisteX141" y="connsiteY141"/>
              </a:cxn>
              <a:cxn ang="0">
                <a:pos x="connisteX142" y="connsiteY142"/>
              </a:cxn>
              <a:cxn ang="0">
                <a:pos x="connisteX143" y="connsiteY143"/>
              </a:cxn>
              <a:cxn ang="0">
                <a:pos x="connisteX144" y="connsiteY144"/>
              </a:cxn>
              <a:cxn ang="0">
                <a:pos x="connisteX145" y="connsiteY145"/>
              </a:cxn>
              <a:cxn ang="0">
                <a:pos x="connisteX146" y="connsiteY146"/>
              </a:cxn>
              <a:cxn ang="0">
                <a:pos x="connisteX147" y="connsiteY147"/>
              </a:cxn>
            </a:cxnLst>
            <a:rect l="l" t="t" r="r" b="b"/>
            <a:pathLst>
              <a:path w="3774972" h="3666638">
                <a:moveTo>
                  <a:pt x="951018" y="676"/>
                </a:moveTo>
                <a:cubicBezTo>
                  <a:pt x="924348" y="-1864"/>
                  <a:pt x="889423" y="1946"/>
                  <a:pt x="855133" y="26076"/>
                </a:cubicBezTo>
                <a:cubicBezTo>
                  <a:pt x="820843" y="50206"/>
                  <a:pt x="803698" y="87671"/>
                  <a:pt x="778298" y="122596"/>
                </a:cubicBezTo>
                <a:cubicBezTo>
                  <a:pt x="752898" y="157521"/>
                  <a:pt x="752898" y="160696"/>
                  <a:pt x="726863" y="199431"/>
                </a:cubicBezTo>
                <a:cubicBezTo>
                  <a:pt x="700828" y="238166"/>
                  <a:pt x="674793" y="271186"/>
                  <a:pt x="649393" y="315001"/>
                </a:cubicBezTo>
                <a:cubicBezTo>
                  <a:pt x="623993" y="358816"/>
                  <a:pt x="631613" y="371516"/>
                  <a:pt x="598593" y="417871"/>
                </a:cubicBezTo>
                <a:cubicBezTo>
                  <a:pt x="565573" y="464226"/>
                  <a:pt x="523028" y="498516"/>
                  <a:pt x="483023" y="546141"/>
                </a:cubicBezTo>
                <a:cubicBezTo>
                  <a:pt x="443018" y="593766"/>
                  <a:pt x="425873" y="617896"/>
                  <a:pt x="399203" y="655361"/>
                </a:cubicBezTo>
                <a:cubicBezTo>
                  <a:pt x="372533" y="692826"/>
                  <a:pt x="371263" y="699176"/>
                  <a:pt x="348403" y="732196"/>
                </a:cubicBezTo>
                <a:cubicBezTo>
                  <a:pt x="325543" y="765216"/>
                  <a:pt x="307763" y="789346"/>
                  <a:pt x="283633" y="821731"/>
                </a:cubicBezTo>
                <a:cubicBezTo>
                  <a:pt x="259503" y="854116"/>
                  <a:pt x="246803" y="865546"/>
                  <a:pt x="226483" y="892851"/>
                </a:cubicBezTo>
                <a:cubicBezTo>
                  <a:pt x="206163" y="920156"/>
                  <a:pt x="199178" y="930316"/>
                  <a:pt x="181398" y="956986"/>
                </a:cubicBezTo>
                <a:cubicBezTo>
                  <a:pt x="163618" y="983656"/>
                  <a:pt x="150283" y="1000801"/>
                  <a:pt x="136313" y="1027471"/>
                </a:cubicBezTo>
                <a:cubicBezTo>
                  <a:pt x="122343" y="1054141"/>
                  <a:pt x="123613" y="1062396"/>
                  <a:pt x="110913" y="1091606"/>
                </a:cubicBezTo>
                <a:cubicBezTo>
                  <a:pt x="98213" y="1120816"/>
                  <a:pt x="82338" y="1143041"/>
                  <a:pt x="72178" y="1174791"/>
                </a:cubicBezTo>
                <a:cubicBezTo>
                  <a:pt x="62018" y="1206541"/>
                  <a:pt x="67098" y="1220511"/>
                  <a:pt x="59478" y="1251626"/>
                </a:cubicBezTo>
                <a:cubicBezTo>
                  <a:pt x="51858" y="1282741"/>
                  <a:pt x="41063" y="1299251"/>
                  <a:pt x="33443" y="1329096"/>
                </a:cubicBezTo>
                <a:cubicBezTo>
                  <a:pt x="25823" y="1358941"/>
                  <a:pt x="27093" y="1369101"/>
                  <a:pt x="20743" y="1399581"/>
                </a:cubicBezTo>
                <a:cubicBezTo>
                  <a:pt x="14393" y="1430061"/>
                  <a:pt x="5503" y="1451016"/>
                  <a:pt x="1693" y="1482766"/>
                </a:cubicBezTo>
                <a:cubicBezTo>
                  <a:pt x="-2117" y="1514516"/>
                  <a:pt x="1693" y="1527216"/>
                  <a:pt x="1693" y="1559601"/>
                </a:cubicBezTo>
                <a:cubicBezTo>
                  <a:pt x="1693" y="1591986"/>
                  <a:pt x="1693" y="1613576"/>
                  <a:pt x="1693" y="1643421"/>
                </a:cubicBezTo>
                <a:cubicBezTo>
                  <a:pt x="1693" y="1673266"/>
                  <a:pt x="1693" y="1682156"/>
                  <a:pt x="1693" y="1707556"/>
                </a:cubicBezTo>
                <a:cubicBezTo>
                  <a:pt x="1693" y="1732956"/>
                  <a:pt x="1693" y="1746291"/>
                  <a:pt x="1693" y="1771691"/>
                </a:cubicBezTo>
                <a:cubicBezTo>
                  <a:pt x="1693" y="1797091"/>
                  <a:pt x="423" y="1809156"/>
                  <a:pt x="1693" y="1835826"/>
                </a:cubicBezTo>
                <a:cubicBezTo>
                  <a:pt x="2963" y="1862496"/>
                  <a:pt x="5503" y="1878371"/>
                  <a:pt x="8043" y="1906311"/>
                </a:cubicBezTo>
                <a:cubicBezTo>
                  <a:pt x="10583" y="1934251"/>
                  <a:pt x="9313" y="1948856"/>
                  <a:pt x="14393" y="1976796"/>
                </a:cubicBezTo>
                <a:cubicBezTo>
                  <a:pt x="19473" y="2004736"/>
                  <a:pt x="28363" y="2018706"/>
                  <a:pt x="33443" y="2047281"/>
                </a:cubicBezTo>
                <a:cubicBezTo>
                  <a:pt x="38523" y="2075856"/>
                  <a:pt x="34713" y="2091096"/>
                  <a:pt x="39793" y="2118401"/>
                </a:cubicBezTo>
                <a:cubicBezTo>
                  <a:pt x="44873" y="2145706"/>
                  <a:pt x="54398" y="2155866"/>
                  <a:pt x="59478" y="2182536"/>
                </a:cubicBezTo>
                <a:cubicBezTo>
                  <a:pt x="64558" y="2209206"/>
                  <a:pt x="60748" y="2223811"/>
                  <a:pt x="65828" y="2253021"/>
                </a:cubicBezTo>
                <a:cubicBezTo>
                  <a:pt x="70908" y="2282231"/>
                  <a:pt x="79798" y="2301916"/>
                  <a:pt x="84878" y="2329856"/>
                </a:cubicBezTo>
                <a:cubicBezTo>
                  <a:pt x="89958" y="2357796"/>
                  <a:pt x="83608" y="2361606"/>
                  <a:pt x="91228" y="2393991"/>
                </a:cubicBezTo>
                <a:cubicBezTo>
                  <a:pt x="98848" y="2426376"/>
                  <a:pt x="110913" y="2451776"/>
                  <a:pt x="123613" y="2490511"/>
                </a:cubicBezTo>
                <a:cubicBezTo>
                  <a:pt x="136313" y="2529246"/>
                  <a:pt x="145203" y="2553376"/>
                  <a:pt x="155363" y="2586396"/>
                </a:cubicBezTo>
                <a:cubicBezTo>
                  <a:pt x="165523" y="2619416"/>
                  <a:pt x="167428" y="2625766"/>
                  <a:pt x="175048" y="2656881"/>
                </a:cubicBezTo>
                <a:cubicBezTo>
                  <a:pt x="182668" y="2687996"/>
                  <a:pt x="180128" y="2695616"/>
                  <a:pt x="194098" y="2740701"/>
                </a:cubicBezTo>
                <a:cubicBezTo>
                  <a:pt x="208068" y="2785786"/>
                  <a:pt x="227753" y="2835316"/>
                  <a:pt x="245533" y="2881671"/>
                </a:cubicBezTo>
                <a:cubicBezTo>
                  <a:pt x="263313" y="2928026"/>
                  <a:pt x="268393" y="2938186"/>
                  <a:pt x="283633" y="2971841"/>
                </a:cubicBezTo>
                <a:cubicBezTo>
                  <a:pt x="298873" y="3005496"/>
                  <a:pt x="309668" y="3019466"/>
                  <a:pt x="322368" y="3048676"/>
                </a:cubicBezTo>
                <a:cubicBezTo>
                  <a:pt x="335068" y="3077886"/>
                  <a:pt x="330623" y="3086776"/>
                  <a:pt x="348403" y="3119161"/>
                </a:cubicBezTo>
                <a:cubicBezTo>
                  <a:pt x="366183" y="3151546"/>
                  <a:pt x="389678" y="3178216"/>
                  <a:pt x="412538" y="3209331"/>
                </a:cubicBezTo>
                <a:cubicBezTo>
                  <a:pt x="435398" y="3240446"/>
                  <a:pt x="434128" y="3240446"/>
                  <a:pt x="463338" y="3273466"/>
                </a:cubicBezTo>
                <a:cubicBezTo>
                  <a:pt x="492548" y="3306486"/>
                  <a:pt x="530013" y="3339506"/>
                  <a:pt x="559858" y="3375701"/>
                </a:cubicBezTo>
                <a:cubicBezTo>
                  <a:pt x="589703" y="3411896"/>
                  <a:pt x="588433" y="3420786"/>
                  <a:pt x="611293" y="3453171"/>
                </a:cubicBezTo>
                <a:cubicBezTo>
                  <a:pt x="634153" y="3485556"/>
                  <a:pt x="647488" y="3507146"/>
                  <a:pt x="675428" y="3536356"/>
                </a:cubicBezTo>
                <a:cubicBezTo>
                  <a:pt x="703368" y="3565566"/>
                  <a:pt x="728133" y="3575091"/>
                  <a:pt x="752263" y="3600491"/>
                </a:cubicBezTo>
                <a:cubicBezTo>
                  <a:pt x="776393" y="3625891"/>
                  <a:pt x="775758" y="3657006"/>
                  <a:pt x="797348" y="3664626"/>
                </a:cubicBezTo>
                <a:cubicBezTo>
                  <a:pt x="818938" y="3672246"/>
                  <a:pt x="839893" y="3657006"/>
                  <a:pt x="861483" y="3639226"/>
                </a:cubicBezTo>
                <a:cubicBezTo>
                  <a:pt x="883073" y="3621446"/>
                  <a:pt x="891328" y="3601126"/>
                  <a:pt x="906568" y="3575091"/>
                </a:cubicBezTo>
                <a:cubicBezTo>
                  <a:pt x="921808" y="3549056"/>
                  <a:pt x="925618" y="3538896"/>
                  <a:pt x="938318" y="3510321"/>
                </a:cubicBezTo>
                <a:cubicBezTo>
                  <a:pt x="951018" y="3481746"/>
                  <a:pt x="960543" y="3465236"/>
                  <a:pt x="970703" y="3433486"/>
                </a:cubicBezTo>
                <a:cubicBezTo>
                  <a:pt x="980863" y="3401736"/>
                  <a:pt x="983403" y="3386496"/>
                  <a:pt x="989753" y="3350301"/>
                </a:cubicBezTo>
                <a:cubicBezTo>
                  <a:pt x="996103" y="3314106"/>
                  <a:pt x="999913" y="3291246"/>
                  <a:pt x="1002453" y="3253781"/>
                </a:cubicBezTo>
                <a:cubicBezTo>
                  <a:pt x="1004993" y="3216316"/>
                  <a:pt x="1001183" y="3194726"/>
                  <a:pt x="1002453" y="3164246"/>
                </a:cubicBezTo>
                <a:cubicBezTo>
                  <a:pt x="1003723" y="3133766"/>
                  <a:pt x="1007533" y="3126781"/>
                  <a:pt x="1008803" y="3100111"/>
                </a:cubicBezTo>
                <a:cubicBezTo>
                  <a:pt x="1010073" y="3073441"/>
                  <a:pt x="1008803" y="3059471"/>
                  <a:pt x="1008803" y="3029626"/>
                </a:cubicBezTo>
                <a:cubicBezTo>
                  <a:pt x="1008803" y="2999781"/>
                  <a:pt x="1008803" y="2983271"/>
                  <a:pt x="1008803" y="2952156"/>
                </a:cubicBezTo>
                <a:cubicBezTo>
                  <a:pt x="1008803" y="2921041"/>
                  <a:pt x="1010073" y="2903261"/>
                  <a:pt x="1008803" y="2875321"/>
                </a:cubicBezTo>
                <a:cubicBezTo>
                  <a:pt x="1007533" y="2847381"/>
                  <a:pt x="1003723" y="2836586"/>
                  <a:pt x="1002453" y="2811186"/>
                </a:cubicBezTo>
                <a:cubicBezTo>
                  <a:pt x="1001183" y="2785786"/>
                  <a:pt x="1002453" y="2773721"/>
                  <a:pt x="1002453" y="2747051"/>
                </a:cubicBezTo>
                <a:cubicBezTo>
                  <a:pt x="1002453" y="2720381"/>
                  <a:pt x="998643" y="2703236"/>
                  <a:pt x="1002453" y="2676566"/>
                </a:cubicBezTo>
                <a:cubicBezTo>
                  <a:pt x="1006263" y="2649896"/>
                  <a:pt x="1015788" y="2637831"/>
                  <a:pt x="1022138" y="2612431"/>
                </a:cubicBezTo>
                <a:cubicBezTo>
                  <a:pt x="1028488" y="2587031"/>
                  <a:pt x="1025948" y="2574966"/>
                  <a:pt x="1034838" y="2548296"/>
                </a:cubicBezTo>
                <a:cubicBezTo>
                  <a:pt x="1043728" y="2521626"/>
                  <a:pt x="1058968" y="2506386"/>
                  <a:pt x="1066588" y="2477811"/>
                </a:cubicBezTo>
                <a:cubicBezTo>
                  <a:pt x="1074208" y="2449236"/>
                  <a:pt x="1065318" y="2440346"/>
                  <a:pt x="1072938" y="2406691"/>
                </a:cubicBezTo>
                <a:cubicBezTo>
                  <a:pt x="1080558" y="2373036"/>
                  <a:pt x="1093893" y="2355891"/>
                  <a:pt x="1105323" y="2310806"/>
                </a:cubicBezTo>
                <a:cubicBezTo>
                  <a:pt x="1116753" y="2265721"/>
                  <a:pt x="1123103" y="2230161"/>
                  <a:pt x="1130723" y="2182536"/>
                </a:cubicBezTo>
                <a:cubicBezTo>
                  <a:pt x="1138343" y="2134911"/>
                  <a:pt x="1141518" y="2115861"/>
                  <a:pt x="1144058" y="2073316"/>
                </a:cubicBezTo>
                <a:cubicBezTo>
                  <a:pt x="1146598" y="2030771"/>
                  <a:pt x="1142788" y="2007911"/>
                  <a:pt x="1144058" y="1970446"/>
                </a:cubicBezTo>
                <a:cubicBezTo>
                  <a:pt x="1145328" y="1932981"/>
                  <a:pt x="1145328" y="1916471"/>
                  <a:pt x="1150408" y="1887261"/>
                </a:cubicBezTo>
                <a:cubicBezTo>
                  <a:pt x="1155488" y="1858051"/>
                  <a:pt x="1165648" y="1848526"/>
                  <a:pt x="1169458" y="1823126"/>
                </a:cubicBezTo>
                <a:cubicBezTo>
                  <a:pt x="1173268" y="1797726"/>
                  <a:pt x="1164378" y="1796456"/>
                  <a:pt x="1169458" y="1758991"/>
                </a:cubicBezTo>
                <a:cubicBezTo>
                  <a:pt x="1174538" y="1721526"/>
                  <a:pt x="1187238" y="1678346"/>
                  <a:pt x="1194858" y="1637071"/>
                </a:cubicBezTo>
                <a:cubicBezTo>
                  <a:pt x="1202478" y="1595796"/>
                  <a:pt x="1203113" y="1588176"/>
                  <a:pt x="1208193" y="1553251"/>
                </a:cubicBezTo>
                <a:cubicBezTo>
                  <a:pt x="1213273" y="1518326"/>
                  <a:pt x="1209463" y="1502451"/>
                  <a:pt x="1220893" y="1463716"/>
                </a:cubicBezTo>
                <a:cubicBezTo>
                  <a:pt x="1232323" y="1424981"/>
                  <a:pt x="1249468" y="1395771"/>
                  <a:pt x="1265978" y="1360846"/>
                </a:cubicBezTo>
                <a:cubicBezTo>
                  <a:pt x="1282488" y="1325921"/>
                  <a:pt x="1286298" y="1324016"/>
                  <a:pt x="1304078" y="1290361"/>
                </a:cubicBezTo>
                <a:cubicBezTo>
                  <a:pt x="1321858" y="1256706"/>
                  <a:pt x="1337733" y="1231306"/>
                  <a:pt x="1355513" y="1193841"/>
                </a:cubicBezTo>
                <a:cubicBezTo>
                  <a:pt x="1373293" y="1156376"/>
                  <a:pt x="1376468" y="1137326"/>
                  <a:pt x="1394248" y="1104306"/>
                </a:cubicBezTo>
                <a:cubicBezTo>
                  <a:pt x="1412028" y="1071286"/>
                  <a:pt x="1427903" y="1058586"/>
                  <a:pt x="1445683" y="1027471"/>
                </a:cubicBezTo>
                <a:cubicBezTo>
                  <a:pt x="1463463" y="996356"/>
                  <a:pt x="1466003" y="978576"/>
                  <a:pt x="1483783" y="950001"/>
                </a:cubicBezTo>
                <a:cubicBezTo>
                  <a:pt x="1501563" y="921426"/>
                  <a:pt x="1516168" y="915076"/>
                  <a:pt x="1535218" y="885866"/>
                </a:cubicBezTo>
                <a:cubicBezTo>
                  <a:pt x="1554268" y="856656"/>
                  <a:pt x="1561253" y="831891"/>
                  <a:pt x="1580303" y="802681"/>
                </a:cubicBezTo>
                <a:cubicBezTo>
                  <a:pt x="1599353" y="773471"/>
                  <a:pt x="1608878" y="753786"/>
                  <a:pt x="1631738" y="738546"/>
                </a:cubicBezTo>
                <a:cubicBezTo>
                  <a:pt x="1654598" y="723306"/>
                  <a:pt x="1669203" y="730926"/>
                  <a:pt x="1695873" y="725846"/>
                </a:cubicBezTo>
                <a:cubicBezTo>
                  <a:pt x="1722543" y="720766"/>
                  <a:pt x="1735878" y="716956"/>
                  <a:pt x="1766358" y="713146"/>
                </a:cubicBezTo>
                <a:cubicBezTo>
                  <a:pt x="1796838" y="709336"/>
                  <a:pt x="1820333" y="707431"/>
                  <a:pt x="1849543" y="706161"/>
                </a:cubicBezTo>
                <a:cubicBezTo>
                  <a:pt x="1878753" y="704891"/>
                  <a:pt x="1881293" y="706161"/>
                  <a:pt x="1913678" y="706161"/>
                </a:cubicBezTo>
                <a:cubicBezTo>
                  <a:pt x="1946063" y="706161"/>
                  <a:pt x="1967653" y="701081"/>
                  <a:pt x="2010198" y="706161"/>
                </a:cubicBezTo>
                <a:cubicBezTo>
                  <a:pt x="2052743" y="711241"/>
                  <a:pt x="2084493" y="725846"/>
                  <a:pt x="2125768" y="732196"/>
                </a:cubicBezTo>
                <a:cubicBezTo>
                  <a:pt x="2167043" y="738546"/>
                  <a:pt x="2180378" y="732196"/>
                  <a:pt x="2215303" y="738546"/>
                </a:cubicBezTo>
                <a:cubicBezTo>
                  <a:pt x="2250228" y="744896"/>
                  <a:pt x="2269278" y="758866"/>
                  <a:pt x="2299123" y="763946"/>
                </a:cubicBezTo>
                <a:cubicBezTo>
                  <a:pt x="2328968" y="769026"/>
                  <a:pt x="2337858" y="765216"/>
                  <a:pt x="2363258" y="763946"/>
                </a:cubicBezTo>
                <a:cubicBezTo>
                  <a:pt x="2388658" y="762676"/>
                  <a:pt x="2400723" y="758866"/>
                  <a:pt x="2427393" y="757596"/>
                </a:cubicBezTo>
                <a:cubicBezTo>
                  <a:pt x="2454063" y="756326"/>
                  <a:pt x="2468668" y="757596"/>
                  <a:pt x="2497878" y="757596"/>
                </a:cubicBezTo>
                <a:cubicBezTo>
                  <a:pt x="2527088" y="757596"/>
                  <a:pt x="2538518" y="757596"/>
                  <a:pt x="2574713" y="757596"/>
                </a:cubicBezTo>
                <a:cubicBezTo>
                  <a:pt x="2610908" y="757596"/>
                  <a:pt x="2641388" y="757596"/>
                  <a:pt x="2677583" y="757596"/>
                </a:cubicBezTo>
                <a:cubicBezTo>
                  <a:pt x="2713778" y="757596"/>
                  <a:pt x="2722668" y="757596"/>
                  <a:pt x="2754418" y="757596"/>
                </a:cubicBezTo>
                <a:cubicBezTo>
                  <a:pt x="2786168" y="757596"/>
                  <a:pt x="2808393" y="758866"/>
                  <a:pt x="2837603" y="757596"/>
                </a:cubicBezTo>
                <a:cubicBezTo>
                  <a:pt x="2866813" y="756326"/>
                  <a:pt x="2874433" y="753786"/>
                  <a:pt x="2901738" y="751246"/>
                </a:cubicBezTo>
                <a:cubicBezTo>
                  <a:pt x="2929043" y="748706"/>
                  <a:pt x="2944283" y="746166"/>
                  <a:pt x="2972858" y="744896"/>
                </a:cubicBezTo>
                <a:cubicBezTo>
                  <a:pt x="3001433" y="743626"/>
                  <a:pt x="3014133" y="744896"/>
                  <a:pt x="3043343" y="744896"/>
                </a:cubicBezTo>
                <a:cubicBezTo>
                  <a:pt x="3072553" y="744896"/>
                  <a:pt x="3092238" y="747436"/>
                  <a:pt x="3120178" y="744896"/>
                </a:cubicBezTo>
                <a:cubicBezTo>
                  <a:pt x="3148118" y="742356"/>
                  <a:pt x="3158913" y="739816"/>
                  <a:pt x="3184313" y="732196"/>
                </a:cubicBezTo>
                <a:cubicBezTo>
                  <a:pt x="3209713" y="724576"/>
                  <a:pt x="3223048" y="716321"/>
                  <a:pt x="3248448" y="706161"/>
                </a:cubicBezTo>
                <a:cubicBezTo>
                  <a:pt x="3273848" y="696001"/>
                  <a:pt x="3285913" y="690921"/>
                  <a:pt x="3312583" y="680761"/>
                </a:cubicBezTo>
                <a:cubicBezTo>
                  <a:pt x="3339253" y="670601"/>
                  <a:pt x="3346873" y="665521"/>
                  <a:pt x="3383068" y="655361"/>
                </a:cubicBezTo>
                <a:cubicBezTo>
                  <a:pt x="3419263" y="645201"/>
                  <a:pt x="3449743" y="639486"/>
                  <a:pt x="3492288" y="629326"/>
                </a:cubicBezTo>
                <a:cubicBezTo>
                  <a:pt x="3534833" y="619166"/>
                  <a:pt x="3552613" y="611546"/>
                  <a:pt x="3595158" y="603926"/>
                </a:cubicBezTo>
                <a:cubicBezTo>
                  <a:pt x="3637703" y="596306"/>
                  <a:pt x="3668183" y="598846"/>
                  <a:pt x="3704378" y="591226"/>
                </a:cubicBezTo>
                <a:cubicBezTo>
                  <a:pt x="3740573" y="583606"/>
                  <a:pt x="3772323" y="588051"/>
                  <a:pt x="3774863" y="565191"/>
                </a:cubicBezTo>
                <a:cubicBezTo>
                  <a:pt x="3777403" y="542331"/>
                  <a:pt x="3734858" y="506136"/>
                  <a:pt x="3717078" y="475656"/>
                </a:cubicBezTo>
                <a:cubicBezTo>
                  <a:pt x="3699298" y="445176"/>
                  <a:pt x="3703743" y="430571"/>
                  <a:pt x="3684693" y="411521"/>
                </a:cubicBezTo>
                <a:cubicBezTo>
                  <a:pt x="3665643" y="392471"/>
                  <a:pt x="3648498" y="395646"/>
                  <a:pt x="3620558" y="379136"/>
                </a:cubicBezTo>
                <a:cubicBezTo>
                  <a:pt x="3592618" y="362626"/>
                  <a:pt x="3571663" y="345481"/>
                  <a:pt x="3543723" y="327701"/>
                </a:cubicBezTo>
                <a:cubicBezTo>
                  <a:pt x="3515783" y="309921"/>
                  <a:pt x="3507528" y="301031"/>
                  <a:pt x="3479588" y="289601"/>
                </a:cubicBezTo>
                <a:cubicBezTo>
                  <a:pt x="3451648" y="278171"/>
                  <a:pt x="3430693" y="281346"/>
                  <a:pt x="3402753" y="269916"/>
                </a:cubicBezTo>
                <a:cubicBezTo>
                  <a:pt x="3374813" y="258486"/>
                  <a:pt x="3365923" y="244516"/>
                  <a:pt x="3338618" y="231816"/>
                </a:cubicBezTo>
                <a:cubicBezTo>
                  <a:pt x="3311313" y="219116"/>
                  <a:pt x="3294803" y="213401"/>
                  <a:pt x="3267498" y="205781"/>
                </a:cubicBezTo>
                <a:cubicBezTo>
                  <a:pt x="3240193" y="198161"/>
                  <a:pt x="3231303" y="196891"/>
                  <a:pt x="3203363" y="193081"/>
                </a:cubicBezTo>
                <a:cubicBezTo>
                  <a:pt x="3175423" y="189271"/>
                  <a:pt x="3160818" y="190541"/>
                  <a:pt x="3126528" y="186731"/>
                </a:cubicBezTo>
                <a:cubicBezTo>
                  <a:pt x="3092238" y="182921"/>
                  <a:pt x="3071918" y="177841"/>
                  <a:pt x="3030643" y="174031"/>
                </a:cubicBezTo>
                <a:cubicBezTo>
                  <a:pt x="2989368" y="170221"/>
                  <a:pt x="2957618" y="171491"/>
                  <a:pt x="2921423" y="167681"/>
                </a:cubicBezTo>
                <a:cubicBezTo>
                  <a:pt x="2885228" y="163871"/>
                  <a:pt x="2879513" y="156886"/>
                  <a:pt x="2850938" y="154346"/>
                </a:cubicBezTo>
                <a:cubicBezTo>
                  <a:pt x="2822363" y="151806"/>
                  <a:pt x="2818553" y="156886"/>
                  <a:pt x="2779818" y="154346"/>
                </a:cubicBezTo>
                <a:cubicBezTo>
                  <a:pt x="2741083" y="151806"/>
                  <a:pt x="2696633" y="146726"/>
                  <a:pt x="2657898" y="141646"/>
                </a:cubicBezTo>
                <a:cubicBezTo>
                  <a:pt x="2619163" y="136566"/>
                  <a:pt x="2645198" y="137836"/>
                  <a:pt x="2587413" y="128946"/>
                </a:cubicBezTo>
                <a:cubicBezTo>
                  <a:pt x="2529628" y="120056"/>
                  <a:pt x="2427393" y="104181"/>
                  <a:pt x="2369608" y="96561"/>
                </a:cubicBezTo>
                <a:cubicBezTo>
                  <a:pt x="2311823" y="88941"/>
                  <a:pt x="2326428" y="92751"/>
                  <a:pt x="2299123" y="90211"/>
                </a:cubicBezTo>
                <a:cubicBezTo>
                  <a:pt x="2271818" y="87671"/>
                  <a:pt x="2264198" y="85131"/>
                  <a:pt x="2234353" y="83861"/>
                </a:cubicBezTo>
                <a:cubicBezTo>
                  <a:pt x="2204508" y="82591"/>
                  <a:pt x="2181648" y="86401"/>
                  <a:pt x="2151168" y="83861"/>
                </a:cubicBezTo>
                <a:cubicBezTo>
                  <a:pt x="2120688" y="81321"/>
                  <a:pt x="2113068" y="76241"/>
                  <a:pt x="2080683" y="71161"/>
                </a:cubicBezTo>
                <a:cubicBezTo>
                  <a:pt x="2048298" y="66081"/>
                  <a:pt x="2025438" y="61001"/>
                  <a:pt x="1990513" y="58461"/>
                </a:cubicBezTo>
                <a:cubicBezTo>
                  <a:pt x="1955588" y="55921"/>
                  <a:pt x="1936538" y="58461"/>
                  <a:pt x="1907328" y="58461"/>
                </a:cubicBezTo>
                <a:cubicBezTo>
                  <a:pt x="1878118" y="58461"/>
                  <a:pt x="1871133" y="58461"/>
                  <a:pt x="1843193" y="58461"/>
                </a:cubicBezTo>
                <a:cubicBezTo>
                  <a:pt x="1815253" y="58461"/>
                  <a:pt x="1795568" y="58461"/>
                  <a:pt x="1766358" y="58461"/>
                </a:cubicBezTo>
                <a:cubicBezTo>
                  <a:pt x="1737148" y="58461"/>
                  <a:pt x="1725718" y="58461"/>
                  <a:pt x="1695873" y="58461"/>
                </a:cubicBezTo>
                <a:cubicBezTo>
                  <a:pt x="1666028" y="58461"/>
                  <a:pt x="1646978" y="58461"/>
                  <a:pt x="1618403" y="58461"/>
                </a:cubicBezTo>
                <a:cubicBezTo>
                  <a:pt x="1589828" y="58461"/>
                  <a:pt x="1582208" y="58461"/>
                  <a:pt x="1554268" y="58461"/>
                </a:cubicBezTo>
                <a:cubicBezTo>
                  <a:pt x="1526328" y="58461"/>
                  <a:pt x="1506643" y="58461"/>
                  <a:pt x="1477433" y="58461"/>
                </a:cubicBezTo>
                <a:cubicBezTo>
                  <a:pt x="1448223" y="58461"/>
                  <a:pt x="1433618" y="58461"/>
                  <a:pt x="1406948" y="58461"/>
                </a:cubicBezTo>
                <a:cubicBezTo>
                  <a:pt x="1380278" y="58461"/>
                  <a:pt x="1368213" y="58461"/>
                  <a:pt x="1342813" y="58461"/>
                </a:cubicBezTo>
                <a:cubicBezTo>
                  <a:pt x="1317413" y="58461"/>
                  <a:pt x="1305348" y="58461"/>
                  <a:pt x="1278678" y="58461"/>
                </a:cubicBezTo>
                <a:cubicBezTo>
                  <a:pt x="1252008" y="58461"/>
                  <a:pt x="1239308" y="58461"/>
                  <a:pt x="1208193" y="58461"/>
                </a:cubicBezTo>
                <a:cubicBezTo>
                  <a:pt x="1177078" y="58461"/>
                  <a:pt x="1154218" y="58461"/>
                  <a:pt x="1124373" y="58461"/>
                </a:cubicBezTo>
                <a:cubicBezTo>
                  <a:pt x="1094528" y="58461"/>
                  <a:pt x="1086908" y="62271"/>
                  <a:pt x="1060238" y="58461"/>
                </a:cubicBezTo>
                <a:cubicBezTo>
                  <a:pt x="1033568" y="54651"/>
                  <a:pt x="1011343" y="50841"/>
                  <a:pt x="989753" y="39411"/>
                </a:cubicBezTo>
                <a:cubicBezTo>
                  <a:pt x="968163" y="27981"/>
                  <a:pt x="977688" y="3216"/>
                  <a:pt x="951018" y="676"/>
                </a:cubicBezTo>
                <a:close/>
              </a:path>
            </a:pathLst>
          </a:cu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3174365" y="2889250"/>
            <a:ext cx="549910" cy="427355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01295" y="1512570"/>
            <a:ext cx="316992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</a:t>
            </a:r>
            <a:r>
              <a:rPr lang="zh-CN" altLang="en-US" sz="2400"/>
              <a:t>我校周边拥有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</a:rPr>
              <a:t>丰富的农业资源</a:t>
            </a:r>
            <a:r>
              <a:rPr lang="zh-CN" altLang="en-US" sz="2400"/>
              <a:t>，现代农田、采摘园、养殖场等，这些资源可以作为实践教学的场所，让学生亲身体验农业生产过程。</a:t>
            </a:r>
            <a:endParaRPr lang="zh-CN" altLang="en-US" sz="240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125" y="1105535"/>
            <a:ext cx="2374900" cy="17837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6125" y="2973705"/>
            <a:ext cx="2345690" cy="175958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5965" y="4817745"/>
            <a:ext cx="2355850" cy="157099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609600" y="5391785"/>
            <a:ext cx="90163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accent6">
                    <a:lumMod val="75000"/>
                  </a:schemeClr>
                </a:solidFill>
              </a:rPr>
              <a:t>探索如何将农耕文化的教育意义融入到学生的日常生活中，以及如何通过这些活动促进学生的全面发展。</a:t>
            </a:r>
            <a:endParaRPr lang="zh-CN" altLang="en-US" sz="280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81488" y="468038"/>
            <a:ext cx="397168" cy="311888"/>
            <a:chOff x="377024" y="308837"/>
            <a:chExt cx="463343" cy="363854"/>
          </a:xfrm>
        </p:grpSpPr>
        <p:sp>
          <p:nvSpPr>
            <p:cNvPr id="17" name="等腰三角形 16"/>
            <p:cNvSpPr/>
            <p:nvPr/>
          </p:nvSpPr>
          <p:spPr>
            <a:xfrm rot="5400000">
              <a:off x="501606" y="333930"/>
              <a:ext cx="363854" cy="313668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356429" y="362045"/>
              <a:ext cx="298630" cy="257440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矩形 18"/>
          <p:cNvSpPr/>
          <p:nvPr/>
        </p:nvSpPr>
        <p:spPr>
          <a:xfrm>
            <a:off x="1006955" y="331594"/>
            <a:ext cx="370586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</a:rPr>
              <a:t>1.2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核心概念的界定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9" name="组合 38"/>
          <p:cNvGrpSpPr/>
          <p:nvPr>
            <p:custDataLst>
              <p:tags r:id="rId1"/>
            </p:custDataLst>
          </p:nvPr>
        </p:nvGrpSpPr>
        <p:grpSpPr>
          <a:xfrm>
            <a:off x="878685" y="1292931"/>
            <a:ext cx="11079803" cy="1318296"/>
            <a:chOff x="1061997" y="1702679"/>
            <a:chExt cx="11079803" cy="1318296"/>
          </a:xfrm>
        </p:grpSpPr>
        <p:grpSp>
          <p:nvGrpSpPr>
            <p:cNvPr id="33" name="组合 32"/>
            <p:cNvGrpSpPr/>
            <p:nvPr/>
          </p:nvGrpSpPr>
          <p:grpSpPr>
            <a:xfrm>
              <a:off x="1061997" y="1702679"/>
              <a:ext cx="11079803" cy="1318296"/>
              <a:chOff x="1366797" y="1778879"/>
              <a:chExt cx="11079803" cy="1318296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2771105" y="1884029"/>
                <a:ext cx="9675495" cy="1186180"/>
                <a:chOff x="5186097" y="1475743"/>
                <a:chExt cx="9675495" cy="1186180"/>
              </a:xfrm>
            </p:grpSpPr>
            <p:sp>
              <p:nvSpPr>
                <p:cNvPr id="25" name="矩形 24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5186097" y="1823088"/>
                  <a:ext cx="9675495" cy="838835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zh-CN" altLang="en-US" sz="2000" dirty="0"/>
                    <a:t>农耕文化分为</a:t>
                  </a:r>
                  <a:r>
                    <a:rPr lang="zh-CN" altLang="en-US" sz="2000" b="1" dirty="0"/>
                    <a:t>有形和无形的元素</a:t>
                  </a:r>
                  <a:r>
                    <a:rPr lang="zh-CN" altLang="en-US" sz="2000" dirty="0"/>
                    <a:t>，本课题是指利用农耕文化中的元素和价值观，开发</a:t>
                  </a:r>
                  <a:r>
                    <a:rPr lang="zh-CN" altLang="en-US" sz="2000" b="1" dirty="0"/>
                    <a:t>适合农村初中学生的课后服务活动课程</a:t>
                  </a:r>
                  <a:r>
                    <a:rPr lang="zh-CN" altLang="en-US" sz="2000" dirty="0"/>
                    <a:t>。</a:t>
                  </a:r>
                  <a:endParaRPr lang="zh-CN" altLang="en-US" sz="2000" dirty="0"/>
                </a:p>
              </p:txBody>
            </p:sp>
            <p:sp>
              <p:nvSpPr>
                <p:cNvPr id="26" name="矩形 25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5186097" y="1475743"/>
                  <a:ext cx="1402080" cy="4603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zh-CN" altLang="en-US" sz="2400" b="1" dirty="0">
                      <a:solidFill>
                        <a:schemeClr val="accent5">
                          <a:lumMod val="50000"/>
                        </a:schemeClr>
                      </a:solidFill>
                      <a:cs typeface="+mn-ea"/>
                      <a:sym typeface="+mn-lt"/>
                    </a:rPr>
                    <a:t>农耕文化</a:t>
                  </a:r>
                  <a:endParaRPr lang="zh-CN" altLang="en-US" sz="2400" b="1" dirty="0">
                    <a:solidFill>
                      <a:schemeClr val="accent5">
                        <a:lumMod val="50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2" name="组合 31"/>
              <p:cNvGrpSpPr/>
              <p:nvPr/>
            </p:nvGrpSpPr>
            <p:grpSpPr>
              <a:xfrm>
                <a:off x="1366797" y="1778879"/>
                <a:ext cx="1168781" cy="1318296"/>
                <a:chOff x="1366797" y="1778879"/>
                <a:chExt cx="1168781" cy="1318296"/>
              </a:xfrm>
            </p:grpSpPr>
            <p:sp>
              <p:nvSpPr>
                <p:cNvPr id="31" name="Freeform 5"/>
                <p:cNvSpPr/>
                <p:nvPr>
                  <p:custDataLst>
                    <p:tags r:id="rId4"/>
                  </p:custDataLst>
                </p:nvPr>
              </p:nvSpPr>
              <p:spPr bwMode="auto">
                <a:xfrm>
                  <a:off x="1366797" y="1778879"/>
                  <a:ext cx="1168781" cy="1318296"/>
                </a:xfrm>
                <a:custGeom>
                  <a:avLst/>
                  <a:gdLst>
                    <a:gd name="T0" fmla="*/ 321 w 574"/>
                    <a:gd name="T1" fmla="*/ 12 h 648"/>
                    <a:gd name="T2" fmla="*/ 430 w 574"/>
                    <a:gd name="T3" fmla="*/ 75 h 648"/>
                    <a:gd name="T4" fmla="*/ 540 w 574"/>
                    <a:gd name="T5" fmla="*/ 138 h 648"/>
                    <a:gd name="T6" fmla="*/ 574 w 574"/>
                    <a:gd name="T7" fmla="*/ 197 h 648"/>
                    <a:gd name="T8" fmla="*/ 574 w 574"/>
                    <a:gd name="T9" fmla="*/ 324 h 648"/>
                    <a:gd name="T10" fmla="*/ 574 w 574"/>
                    <a:gd name="T11" fmla="*/ 450 h 648"/>
                    <a:gd name="T12" fmla="*/ 540 w 574"/>
                    <a:gd name="T13" fmla="*/ 509 h 648"/>
                    <a:gd name="T14" fmla="*/ 430 w 574"/>
                    <a:gd name="T15" fmla="*/ 572 h 648"/>
                    <a:gd name="T16" fmla="*/ 321 w 574"/>
                    <a:gd name="T17" fmla="*/ 635 h 648"/>
                    <a:gd name="T18" fmla="*/ 253 w 574"/>
                    <a:gd name="T19" fmla="*/ 635 h 648"/>
                    <a:gd name="T20" fmla="*/ 144 w 574"/>
                    <a:gd name="T21" fmla="*/ 572 h 648"/>
                    <a:gd name="T22" fmla="*/ 34 w 574"/>
                    <a:gd name="T23" fmla="*/ 509 h 648"/>
                    <a:gd name="T24" fmla="*/ 0 w 574"/>
                    <a:gd name="T25" fmla="*/ 450 h 648"/>
                    <a:gd name="T26" fmla="*/ 0 w 574"/>
                    <a:gd name="T27" fmla="*/ 324 h 648"/>
                    <a:gd name="T28" fmla="*/ 0 w 574"/>
                    <a:gd name="T29" fmla="*/ 197 h 648"/>
                    <a:gd name="T30" fmla="*/ 34 w 574"/>
                    <a:gd name="T31" fmla="*/ 138 h 648"/>
                    <a:gd name="T32" fmla="*/ 144 w 574"/>
                    <a:gd name="T33" fmla="*/ 75 h 648"/>
                    <a:gd name="T34" fmla="*/ 253 w 574"/>
                    <a:gd name="T35" fmla="*/ 12 h 648"/>
                    <a:gd name="T36" fmla="*/ 321 w 574"/>
                    <a:gd name="T37" fmla="*/ 12 h 6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74" h="648">
                      <a:moveTo>
                        <a:pt x="321" y="12"/>
                      </a:moveTo>
                      <a:cubicBezTo>
                        <a:pt x="430" y="75"/>
                        <a:pt x="430" y="75"/>
                        <a:pt x="430" y="75"/>
                      </a:cubicBezTo>
                      <a:cubicBezTo>
                        <a:pt x="540" y="138"/>
                        <a:pt x="540" y="138"/>
                        <a:pt x="540" y="138"/>
                      </a:cubicBezTo>
                      <a:cubicBezTo>
                        <a:pt x="561" y="151"/>
                        <a:pt x="574" y="172"/>
                        <a:pt x="574" y="197"/>
                      </a:cubicBezTo>
                      <a:cubicBezTo>
                        <a:pt x="574" y="324"/>
                        <a:pt x="574" y="324"/>
                        <a:pt x="574" y="324"/>
                      </a:cubicBezTo>
                      <a:cubicBezTo>
                        <a:pt x="574" y="450"/>
                        <a:pt x="574" y="450"/>
                        <a:pt x="574" y="450"/>
                      </a:cubicBezTo>
                      <a:cubicBezTo>
                        <a:pt x="574" y="475"/>
                        <a:pt x="561" y="496"/>
                        <a:pt x="540" y="509"/>
                      </a:cubicBezTo>
                      <a:cubicBezTo>
                        <a:pt x="430" y="572"/>
                        <a:pt x="430" y="572"/>
                        <a:pt x="430" y="572"/>
                      </a:cubicBezTo>
                      <a:cubicBezTo>
                        <a:pt x="321" y="635"/>
                        <a:pt x="321" y="635"/>
                        <a:pt x="321" y="635"/>
                      </a:cubicBezTo>
                      <a:cubicBezTo>
                        <a:pt x="299" y="648"/>
                        <a:pt x="275" y="648"/>
                        <a:pt x="253" y="635"/>
                      </a:cubicBezTo>
                      <a:cubicBezTo>
                        <a:pt x="144" y="572"/>
                        <a:pt x="144" y="572"/>
                        <a:pt x="144" y="572"/>
                      </a:cubicBezTo>
                      <a:cubicBezTo>
                        <a:pt x="34" y="509"/>
                        <a:pt x="34" y="509"/>
                        <a:pt x="34" y="509"/>
                      </a:cubicBezTo>
                      <a:cubicBezTo>
                        <a:pt x="13" y="496"/>
                        <a:pt x="0" y="475"/>
                        <a:pt x="0" y="450"/>
                      </a:cubicBezTo>
                      <a:cubicBezTo>
                        <a:pt x="0" y="324"/>
                        <a:pt x="0" y="324"/>
                        <a:pt x="0" y="324"/>
                      </a:cubicBezTo>
                      <a:cubicBezTo>
                        <a:pt x="0" y="197"/>
                        <a:pt x="0" y="197"/>
                        <a:pt x="0" y="197"/>
                      </a:cubicBezTo>
                      <a:cubicBezTo>
                        <a:pt x="0" y="172"/>
                        <a:pt x="13" y="151"/>
                        <a:pt x="34" y="138"/>
                      </a:cubicBezTo>
                      <a:cubicBezTo>
                        <a:pt x="144" y="75"/>
                        <a:pt x="144" y="75"/>
                        <a:pt x="144" y="75"/>
                      </a:cubicBezTo>
                      <a:cubicBezTo>
                        <a:pt x="253" y="12"/>
                        <a:pt x="253" y="12"/>
                        <a:pt x="253" y="12"/>
                      </a:cubicBezTo>
                      <a:cubicBezTo>
                        <a:pt x="275" y="0"/>
                        <a:pt x="299" y="0"/>
                        <a:pt x="321" y="12"/>
                      </a:cubicBez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4" name="矩形 23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603017" y="2048754"/>
                  <a:ext cx="715645" cy="603885"/>
                </a:xfrm>
                <a:prstGeom prst="rect">
                  <a:avLst/>
                </a:prstGeom>
              </p:spPr>
              <p:txBody>
                <a:bodyPr wrap="none">
                  <a:noAutofit/>
                </a:bodyPr>
                <a:lstStyle/>
                <a:p>
                  <a:pPr algn="ctr"/>
                  <a:r>
                    <a:rPr lang="en-US" altLang="zh-CN" sz="4000" dirty="0">
                      <a:solidFill>
                        <a:schemeClr val="bg1"/>
                      </a:solidFill>
                    </a:rPr>
                    <a:t>1</a:t>
                  </a:r>
                  <a:endParaRPr lang="en-US" altLang="zh-CN" sz="40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cxnSp>
          <p:nvCxnSpPr>
            <p:cNvPr id="35" name="直接连接符 34"/>
            <p:cNvCxnSpPr/>
            <p:nvPr>
              <p:custDataLst>
                <p:tags r:id="rId6"/>
              </p:custDataLst>
            </p:nvPr>
          </p:nvCxnSpPr>
          <p:spPr>
            <a:xfrm>
              <a:off x="2182091" y="2993266"/>
              <a:ext cx="5833121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>
            <p:custDataLst>
              <p:tags r:id="rId7"/>
            </p:custDataLst>
          </p:nvPr>
        </p:nvGrpSpPr>
        <p:grpSpPr>
          <a:xfrm>
            <a:off x="878685" y="2898369"/>
            <a:ext cx="11079803" cy="1670577"/>
            <a:chOff x="1061997" y="1605264"/>
            <a:chExt cx="11079803" cy="1670577"/>
          </a:xfrm>
        </p:grpSpPr>
        <p:grpSp>
          <p:nvGrpSpPr>
            <p:cNvPr id="46" name="组合 45"/>
            <p:cNvGrpSpPr/>
            <p:nvPr/>
          </p:nvGrpSpPr>
          <p:grpSpPr>
            <a:xfrm>
              <a:off x="1061997" y="1605264"/>
              <a:ext cx="11079803" cy="1583055"/>
              <a:chOff x="1366797" y="1681464"/>
              <a:chExt cx="11079803" cy="1583055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2771105" y="1681464"/>
                <a:ext cx="9675495" cy="1583055"/>
                <a:chOff x="5186097" y="1273178"/>
                <a:chExt cx="9675495" cy="1583055"/>
              </a:xfrm>
            </p:grpSpPr>
            <p:sp>
              <p:nvSpPr>
                <p:cNvPr id="52" name="矩形 51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5186097" y="1614808"/>
                  <a:ext cx="9675495" cy="1241425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zh-CN" altLang="en-US" sz="2000" dirty="0"/>
                    <a:t>活动课程侧重于学生的</a:t>
                  </a:r>
                  <a:r>
                    <a:rPr lang="zh-CN" altLang="en-US" sz="2000" b="1" dirty="0"/>
                    <a:t>直接经验</a:t>
                  </a:r>
                  <a:r>
                    <a:rPr lang="zh-CN" altLang="en-US" sz="2000" dirty="0"/>
                    <a:t>的课程。课后服务活动是实现农耕文化教育的重要途径。这些活动不仅包括知识传授，还包括</a:t>
                  </a:r>
                  <a:r>
                    <a:rPr lang="zh-CN" altLang="en-US" sz="2000" b="1" dirty="0">
                      <a:solidFill>
                        <a:schemeClr val="tx1"/>
                      </a:solidFill>
                    </a:rPr>
                    <a:t>实践操作、技能培养和文化体验</a:t>
                  </a:r>
                  <a:r>
                    <a:rPr lang="zh-CN" altLang="en-US" sz="2000" dirty="0"/>
                    <a:t>，旨在促进学生的全面发展。</a:t>
                  </a:r>
                  <a:endParaRPr lang="zh-CN" altLang="en-US" sz="2000" dirty="0"/>
                </a:p>
              </p:txBody>
            </p:sp>
            <p:sp>
              <p:nvSpPr>
                <p:cNvPr id="53" name="矩形 52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5186097" y="1273178"/>
                  <a:ext cx="2621280" cy="4603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zh-CN" altLang="en-US" sz="2400" b="1" dirty="0">
                      <a:solidFill>
                        <a:schemeClr val="accent5">
                          <a:lumMod val="50000"/>
                        </a:schemeClr>
                      </a:solidFill>
                      <a:cs typeface="+mn-ea"/>
                      <a:sym typeface="+mn-lt"/>
                    </a:rPr>
                    <a:t>课后服务活动课程</a:t>
                  </a:r>
                  <a:endParaRPr lang="zh-CN" altLang="en-US" sz="2400" b="1" dirty="0">
                    <a:solidFill>
                      <a:schemeClr val="accent5">
                        <a:lumMod val="50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0" name="Freeform 5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366797" y="1778879"/>
                <a:ext cx="1168781" cy="1318296"/>
              </a:xfrm>
              <a:custGeom>
                <a:avLst/>
                <a:gdLst>
                  <a:gd name="T0" fmla="*/ 321 w 574"/>
                  <a:gd name="T1" fmla="*/ 12 h 648"/>
                  <a:gd name="T2" fmla="*/ 430 w 574"/>
                  <a:gd name="T3" fmla="*/ 75 h 648"/>
                  <a:gd name="T4" fmla="*/ 540 w 574"/>
                  <a:gd name="T5" fmla="*/ 138 h 648"/>
                  <a:gd name="T6" fmla="*/ 574 w 574"/>
                  <a:gd name="T7" fmla="*/ 197 h 648"/>
                  <a:gd name="T8" fmla="*/ 574 w 574"/>
                  <a:gd name="T9" fmla="*/ 324 h 648"/>
                  <a:gd name="T10" fmla="*/ 574 w 574"/>
                  <a:gd name="T11" fmla="*/ 450 h 648"/>
                  <a:gd name="T12" fmla="*/ 540 w 574"/>
                  <a:gd name="T13" fmla="*/ 509 h 648"/>
                  <a:gd name="T14" fmla="*/ 430 w 574"/>
                  <a:gd name="T15" fmla="*/ 572 h 648"/>
                  <a:gd name="T16" fmla="*/ 321 w 574"/>
                  <a:gd name="T17" fmla="*/ 635 h 648"/>
                  <a:gd name="T18" fmla="*/ 253 w 574"/>
                  <a:gd name="T19" fmla="*/ 635 h 648"/>
                  <a:gd name="T20" fmla="*/ 144 w 574"/>
                  <a:gd name="T21" fmla="*/ 572 h 648"/>
                  <a:gd name="T22" fmla="*/ 34 w 574"/>
                  <a:gd name="T23" fmla="*/ 509 h 648"/>
                  <a:gd name="T24" fmla="*/ 0 w 574"/>
                  <a:gd name="T25" fmla="*/ 450 h 648"/>
                  <a:gd name="T26" fmla="*/ 0 w 574"/>
                  <a:gd name="T27" fmla="*/ 324 h 648"/>
                  <a:gd name="T28" fmla="*/ 0 w 574"/>
                  <a:gd name="T29" fmla="*/ 197 h 648"/>
                  <a:gd name="T30" fmla="*/ 34 w 574"/>
                  <a:gd name="T31" fmla="*/ 138 h 648"/>
                  <a:gd name="T32" fmla="*/ 144 w 574"/>
                  <a:gd name="T33" fmla="*/ 75 h 648"/>
                  <a:gd name="T34" fmla="*/ 253 w 574"/>
                  <a:gd name="T35" fmla="*/ 12 h 648"/>
                  <a:gd name="T36" fmla="*/ 321 w 574"/>
                  <a:gd name="T37" fmla="*/ 12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4" h="648">
                    <a:moveTo>
                      <a:pt x="321" y="12"/>
                    </a:moveTo>
                    <a:cubicBezTo>
                      <a:pt x="430" y="75"/>
                      <a:pt x="430" y="75"/>
                      <a:pt x="430" y="75"/>
                    </a:cubicBezTo>
                    <a:cubicBezTo>
                      <a:pt x="540" y="138"/>
                      <a:pt x="540" y="138"/>
                      <a:pt x="540" y="138"/>
                    </a:cubicBezTo>
                    <a:cubicBezTo>
                      <a:pt x="561" y="151"/>
                      <a:pt x="574" y="172"/>
                      <a:pt x="574" y="197"/>
                    </a:cubicBezTo>
                    <a:cubicBezTo>
                      <a:pt x="574" y="324"/>
                      <a:pt x="574" y="324"/>
                      <a:pt x="574" y="324"/>
                    </a:cubicBezTo>
                    <a:cubicBezTo>
                      <a:pt x="574" y="450"/>
                      <a:pt x="574" y="450"/>
                      <a:pt x="574" y="450"/>
                    </a:cubicBezTo>
                    <a:cubicBezTo>
                      <a:pt x="574" y="475"/>
                      <a:pt x="561" y="496"/>
                      <a:pt x="540" y="509"/>
                    </a:cubicBezTo>
                    <a:cubicBezTo>
                      <a:pt x="430" y="572"/>
                      <a:pt x="430" y="572"/>
                      <a:pt x="430" y="572"/>
                    </a:cubicBezTo>
                    <a:cubicBezTo>
                      <a:pt x="321" y="635"/>
                      <a:pt x="321" y="635"/>
                      <a:pt x="321" y="635"/>
                    </a:cubicBezTo>
                    <a:cubicBezTo>
                      <a:pt x="299" y="648"/>
                      <a:pt x="275" y="648"/>
                      <a:pt x="253" y="635"/>
                    </a:cubicBezTo>
                    <a:cubicBezTo>
                      <a:pt x="144" y="572"/>
                      <a:pt x="144" y="572"/>
                      <a:pt x="144" y="572"/>
                    </a:cubicBezTo>
                    <a:cubicBezTo>
                      <a:pt x="34" y="509"/>
                      <a:pt x="34" y="509"/>
                      <a:pt x="34" y="509"/>
                    </a:cubicBezTo>
                    <a:cubicBezTo>
                      <a:pt x="13" y="496"/>
                      <a:pt x="0" y="475"/>
                      <a:pt x="0" y="450"/>
                    </a:cubicBezTo>
                    <a:cubicBezTo>
                      <a:pt x="0" y="324"/>
                      <a:pt x="0" y="324"/>
                      <a:pt x="0" y="324"/>
                    </a:cubicBezTo>
                    <a:cubicBezTo>
                      <a:pt x="0" y="197"/>
                      <a:pt x="0" y="197"/>
                      <a:pt x="0" y="197"/>
                    </a:cubicBezTo>
                    <a:cubicBezTo>
                      <a:pt x="0" y="172"/>
                      <a:pt x="13" y="151"/>
                      <a:pt x="34" y="138"/>
                    </a:cubicBezTo>
                    <a:cubicBezTo>
                      <a:pt x="144" y="75"/>
                      <a:pt x="144" y="75"/>
                      <a:pt x="144" y="75"/>
                    </a:cubicBezTo>
                    <a:cubicBezTo>
                      <a:pt x="253" y="12"/>
                      <a:pt x="253" y="12"/>
                      <a:pt x="253" y="12"/>
                    </a:cubicBezTo>
                    <a:cubicBezTo>
                      <a:pt x="275" y="0"/>
                      <a:pt x="299" y="0"/>
                      <a:pt x="321" y="12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lt1"/>
                  </a:solidFill>
                </a:endParaRPr>
              </a:p>
            </p:txBody>
          </p:sp>
        </p:grpSp>
        <p:cxnSp>
          <p:nvCxnSpPr>
            <p:cNvPr id="47" name="直接连接符 46"/>
            <p:cNvCxnSpPr/>
            <p:nvPr>
              <p:custDataLst>
                <p:tags r:id="rId11"/>
              </p:custDataLst>
            </p:nvPr>
          </p:nvCxnSpPr>
          <p:spPr>
            <a:xfrm>
              <a:off x="2182091" y="3275841"/>
              <a:ext cx="5833121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矩形 1"/>
          <p:cNvSpPr/>
          <p:nvPr>
            <p:custDataLst>
              <p:tags r:id="rId12"/>
            </p:custDataLst>
          </p:nvPr>
        </p:nvSpPr>
        <p:spPr>
          <a:xfrm>
            <a:off x="1114905" y="3309691"/>
            <a:ext cx="715645" cy="603885"/>
          </a:xfrm>
          <a:prstGeom prst="rect">
            <a:avLst/>
          </a:prstGeom>
        </p:spPr>
        <p:txBody>
          <a:bodyPr wrap="none">
            <a:noAutofit/>
          </a:bodyPr>
          <a:p>
            <a:pPr algn="ctr"/>
            <a:r>
              <a:rPr lang="en-US" altLang="zh-CN" sz="4000" dirty="0">
                <a:solidFill>
                  <a:schemeClr val="bg1"/>
                </a:solidFill>
              </a:rPr>
              <a:t>2</a:t>
            </a:r>
            <a:endParaRPr lang="en-US" altLang="zh-CN" sz="4000" dirty="0">
              <a:solidFill>
                <a:schemeClr val="bg1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 rot="0">
            <a:off x="878840" y="4843145"/>
            <a:ext cx="11080115" cy="1358265"/>
            <a:chOff x="1366797" y="1739249"/>
            <a:chExt cx="11079803" cy="1358265"/>
          </a:xfrm>
        </p:grpSpPr>
        <p:grpSp>
          <p:nvGrpSpPr>
            <p:cNvPr id="5" name="组合 4"/>
            <p:cNvGrpSpPr/>
            <p:nvPr/>
          </p:nvGrpSpPr>
          <p:grpSpPr>
            <a:xfrm>
              <a:off x="2771105" y="1739249"/>
              <a:ext cx="9675495" cy="1358265"/>
              <a:chOff x="5186097" y="1330963"/>
              <a:chExt cx="9675495" cy="1358265"/>
            </a:xfrm>
          </p:grpSpPr>
          <p:sp>
            <p:nvSpPr>
              <p:cNvPr id="6" name="矩形 5"/>
              <p:cNvSpPr/>
              <p:nvPr>
                <p:custDataLst>
                  <p:tags r:id="rId13"/>
                </p:custDataLst>
              </p:nvPr>
            </p:nvSpPr>
            <p:spPr>
              <a:xfrm>
                <a:off x="5186097" y="1797688"/>
                <a:ext cx="9675495" cy="89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>
                  <a:lnSpc>
                    <a:spcPct val="130000"/>
                  </a:lnSpc>
                </a:pPr>
                <a:r>
                  <a:rPr lang="zh-CN" altLang="en-US" sz="2000" dirty="0"/>
                  <a:t>通过本课题研究，利用课后服务的时间，我们要整合学校已有资源，让我们的农耕文化的精髓得到传承和发展，形成我校基本的课程模式。</a:t>
                </a:r>
                <a:endParaRPr lang="zh-CN" altLang="en-US" sz="2000" dirty="0"/>
              </a:p>
            </p:txBody>
          </p:sp>
          <p:sp>
            <p:nvSpPr>
              <p:cNvPr id="7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5186097" y="1330963"/>
                <a:ext cx="8717280" cy="460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p>
                <a:pPr algn="l"/>
                <a:r>
                  <a:rPr lang="en-US" altLang="zh-CN" sz="2400" b="1" dirty="0">
                    <a:solidFill>
                      <a:schemeClr val="accent5">
                        <a:lumMod val="50000"/>
                      </a:schemeClr>
                    </a:solidFill>
                    <a:cs typeface="+mn-ea"/>
                    <a:sym typeface="+mn-lt"/>
                  </a:rPr>
                  <a:t>“</a:t>
                </a:r>
                <a:r>
                  <a:rPr lang="zh-CN" altLang="en-US" sz="2400" b="1" dirty="0">
                    <a:solidFill>
                      <a:schemeClr val="accent5">
                        <a:lumMod val="50000"/>
                      </a:schemeClr>
                    </a:solidFill>
                    <a:cs typeface="+mn-ea"/>
                    <a:sym typeface="+mn-lt"/>
                  </a:rPr>
                  <a:t>农耕文化</a:t>
                </a:r>
                <a:r>
                  <a:rPr lang="en-US" altLang="zh-CN" sz="2400" b="1" dirty="0">
                    <a:solidFill>
                      <a:schemeClr val="accent5">
                        <a:lumMod val="50000"/>
                      </a:schemeClr>
                    </a:solidFill>
                    <a:cs typeface="+mn-ea"/>
                    <a:sym typeface="+mn-lt"/>
                  </a:rPr>
                  <a:t>”</a:t>
                </a:r>
                <a:r>
                  <a:rPr lang="zh-CN" altLang="en-US" sz="2400" b="1" dirty="0">
                    <a:solidFill>
                      <a:schemeClr val="accent5">
                        <a:lumMod val="50000"/>
                      </a:schemeClr>
                    </a:solidFill>
                    <a:cs typeface="+mn-ea"/>
                    <a:sym typeface="+mn-lt"/>
                  </a:rPr>
                  <a:t>导向下农村初中课后服务活动课程的开发与实施研究</a:t>
                </a:r>
                <a:endParaRPr lang="zh-CN" altLang="en-US" sz="2400" b="1" dirty="0">
                  <a:solidFill>
                    <a:schemeClr val="accent5">
                      <a:lumMod val="5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8" name="Freeform 5"/>
            <p:cNvSpPr/>
            <p:nvPr>
              <p:custDataLst>
                <p:tags r:id="rId15"/>
              </p:custDataLst>
            </p:nvPr>
          </p:nvSpPr>
          <p:spPr bwMode="auto">
            <a:xfrm>
              <a:off x="1366797" y="1778879"/>
              <a:ext cx="1168781" cy="1318296"/>
            </a:xfrm>
            <a:custGeom>
              <a:avLst/>
              <a:gdLst>
                <a:gd name="T0" fmla="*/ 321 w 574"/>
                <a:gd name="T1" fmla="*/ 12 h 648"/>
                <a:gd name="T2" fmla="*/ 430 w 574"/>
                <a:gd name="T3" fmla="*/ 75 h 648"/>
                <a:gd name="T4" fmla="*/ 540 w 574"/>
                <a:gd name="T5" fmla="*/ 138 h 648"/>
                <a:gd name="T6" fmla="*/ 574 w 574"/>
                <a:gd name="T7" fmla="*/ 197 h 648"/>
                <a:gd name="T8" fmla="*/ 574 w 574"/>
                <a:gd name="T9" fmla="*/ 324 h 648"/>
                <a:gd name="T10" fmla="*/ 574 w 574"/>
                <a:gd name="T11" fmla="*/ 450 h 648"/>
                <a:gd name="T12" fmla="*/ 540 w 574"/>
                <a:gd name="T13" fmla="*/ 509 h 648"/>
                <a:gd name="T14" fmla="*/ 430 w 574"/>
                <a:gd name="T15" fmla="*/ 572 h 648"/>
                <a:gd name="T16" fmla="*/ 321 w 574"/>
                <a:gd name="T17" fmla="*/ 635 h 648"/>
                <a:gd name="T18" fmla="*/ 253 w 574"/>
                <a:gd name="T19" fmla="*/ 635 h 648"/>
                <a:gd name="T20" fmla="*/ 144 w 574"/>
                <a:gd name="T21" fmla="*/ 572 h 648"/>
                <a:gd name="T22" fmla="*/ 34 w 574"/>
                <a:gd name="T23" fmla="*/ 509 h 648"/>
                <a:gd name="T24" fmla="*/ 0 w 574"/>
                <a:gd name="T25" fmla="*/ 450 h 648"/>
                <a:gd name="T26" fmla="*/ 0 w 574"/>
                <a:gd name="T27" fmla="*/ 324 h 648"/>
                <a:gd name="T28" fmla="*/ 0 w 574"/>
                <a:gd name="T29" fmla="*/ 197 h 648"/>
                <a:gd name="T30" fmla="*/ 34 w 574"/>
                <a:gd name="T31" fmla="*/ 138 h 648"/>
                <a:gd name="T32" fmla="*/ 144 w 574"/>
                <a:gd name="T33" fmla="*/ 75 h 648"/>
                <a:gd name="T34" fmla="*/ 253 w 574"/>
                <a:gd name="T35" fmla="*/ 12 h 648"/>
                <a:gd name="T36" fmla="*/ 321 w 574"/>
                <a:gd name="T37" fmla="*/ 12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4" h="648">
                  <a:moveTo>
                    <a:pt x="321" y="12"/>
                  </a:moveTo>
                  <a:cubicBezTo>
                    <a:pt x="430" y="75"/>
                    <a:pt x="430" y="75"/>
                    <a:pt x="430" y="75"/>
                  </a:cubicBezTo>
                  <a:cubicBezTo>
                    <a:pt x="540" y="138"/>
                    <a:pt x="540" y="138"/>
                    <a:pt x="540" y="138"/>
                  </a:cubicBezTo>
                  <a:cubicBezTo>
                    <a:pt x="561" y="151"/>
                    <a:pt x="574" y="172"/>
                    <a:pt x="574" y="197"/>
                  </a:cubicBezTo>
                  <a:cubicBezTo>
                    <a:pt x="574" y="324"/>
                    <a:pt x="574" y="324"/>
                    <a:pt x="574" y="324"/>
                  </a:cubicBezTo>
                  <a:cubicBezTo>
                    <a:pt x="574" y="450"/>
                    <a:pt x="574" y="450"/>
                    <a:pt x="574" y="450"/>
                  </a:cubicBezTo>
                  <a:cubicBezTo>
                    <a:pt x="574" y="475"/>
                    <a:pt x="561" y="496"/>
                    <a:pt x="540" y="509"/>
                  </a:cubicBezTo>
                  <a:cubicBezTo>
                    <a:pt x="430" y="572"/>
                    <a:pt x="430" y="572"/>
                    <a:pt x="430" y="572"/>
                  </a:cubicBezTo>
                  <a:cubicBezTo>
                    <a:pt x="321" y="635"/>
                    <a:pt x="321" y="635"/>
                    <a:pt x="321" y="635"/>
                  </a:cubicBezTo>
                  <a:cubicBezTo>
                    <a:pt x="299" y="648"/>
                    <a:pt x="275" y="648"/>
                    <a:pt x="253" y="635"/>
                  </a:cubicBezTo>
                  <a:cubicBezTo>
                    <a:pt x="144" y="572"/>
                    <a:pt x="144" y="572"/>
                    <a:pt x="144" y="572"/>
                  </a:cubicBezTo>
                  <a:cubicBezTo>
                    <a:pt x="34" y="509"/>
                    <a:pt x="34" y="509"/>
                    <a:pt x="34" y="509"/>
                  </a:cubicBezTo>
                  <a:cubicBezTo>
                    <a:pt x="13" y="496"/>
                    <a:pt x="0" y="475"/>
                    <a:pt x="0" y="450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0" y="172"/>
                    <a:pt x="13" y="151"/>
                    <a:pt x="34" y="138"/>
                  </a:cubicBezTo>
                  <a:cubicBezTo>
                    <a:pt x="144" y="75"/>
                    <a:pt x="144" y="75"/>
                    <a:pt x="144" y="75"/>
                  </a:cubicBezTo>
                  <a:cubicBezTo>
                    <a:pt x="253" y="12"/>
                    <a:pt x="253" y="12"/>
                    <a:pt x="253" y="12"/>
                  </a:cubicBezTo>
                  <a:cubicBezTo>
                    <a:pt x="275" y="0"/>
                    <a:pt x="299" y="0"/>
                    <a:pt x="321" y="12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>
                <a:solidFill>
                  <a:schemeClr val="lt1"/>
                </a:solidFill>
              </a:endParaRPr>
            </a:p>
          </p:txBody>
        </p:sp>
      </p:grpSp>
      <p:sp>
        <p:nvSpPr>
          <p:cNvPr id="10" name="矩形 9"/>
          <p:cNvSpPr/>
          <p:nvPr>
            <p:custDataLst>
              <p:tags r:id="rId16"/>
            </p:custDataLst>
          </p:nvPr>
        </p:nvSpPr>
        <p:spPr>
          <a:xfrm>
            <a:off x="1114905" y="5194371"/>
            <a:ext cx="715645" cy="603885"/>
          </a:xfrm>
          <a:prstGeom prst="rect">
            <a:avLst/>
          </a:prstGeom>
        </p:spPr>
        <p:txBody>
          <a:bodyPr wrap="none">
            <a:noAutofit/>
          </a:bodyPr>
          <a:p>
            <a:pPr algn="ctr"/>
            <a:r>
              <a:rPr lang="en-US" altLang="zh-CN" sz="4000" dirty="0">
                <a:solidFill>
                  <a:schemeClr val="bg1"/>
                </a:solidFill>
              </a:rPr>
              <a:t>3</a:t>
            </a:r>
            <a:endParaRPr lang="en-US" altLang="zh-CN" sz="4000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81488" y="468038"/>
            <a:ext cx="397168" cy="311888"/>
            <a:chOff x="377024" y="308837"/>
            <a:chExt cx="463343" cy="363854"/>
          </a:xfrm>
        </p:grpSpPr>
        <p:sp>
          <p:nvSpPr>
            <p:cNvPr id="17" name="等腰三角形 16"/>
            <p:cNvSpPr/>
            <p:nvPr/>
          </p:nvSpPr>
          <p:spPr>
            <a:xfrm rot="5400000">
              <a:off x="501606" y="333930"/>
              <a:ext cx="363854" cy="313668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356429" y="362045"/>
              <a:ext cx="298630" cy="257440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矩形 18"/>
          <p:cNvSpPr/>
          <p:nvPr/>
        </p:nvSpPr>
        <p:spPr>
          <a:xfrm>
            <a:off x="1007110" y="331470"/>
            <a:ext cx="88328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</a:rPr>
              <a:t>1.3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研究的目标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、内容（或子课题设计）与重点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4" name="组合 23"/>
          <p:cNvGrpSpPr/>
          <p:nvPr>
            <p:custDataLst>
              <p:tags r:id="rId1"/>
            </p:custDataLst>
          </p:nvPr>
        </p:nvGrpSpPr>
        <p:grpSpPr>
          <a:xfrm>
            <a:off x="686914" y="1454726"/>
            <a:ext cx="3361055" cy="4794885"/>
            <a:chOff x="699669" y="1454726"/>
            <a:chExt cx="3227106" cy="4603793"/>
          </a:xfrm>
        </p:grpSpPr>
        <p:grpSp>
          <p:nvGrpSpPr>
            <p:cNvPr id="21" name="组合 20"/>
            <p:cNvGrpSpPr/>
            <p:nvPr/>
          </p:nvGrpSpPr>
          <p:grpSpPr>
            <a:xfrm>
              <a:off x="1006955" y="1454726"/>
              <a:ext cx="2420874" cy="1925782"/>
              <a:chOff x="1035836" y="2105890"/>
              <a:chExt cx="2420874" cy="1925782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1035836" y="2105890"/>
                <a:ext cx="2420874" cy="1925782"/>
                <a:chOff x="911144" y="1773382"/>
                <a:chExt cx="2420874" cy="1925782"/>
              </a:xfrm>
            </p:grpSpPr>
            <p:cxnSp>
              <p:nvCxnSpPr>
                <p:cNvPr id="5" name="直接连接符 4"/>
                <p:cNvCxnSpPr/>
                <p:nvPr>
                  <p:custDataLst>
                    <p:tags r:id="rId2"/>
                  </p:custDataLst>
                </p:nvPr>
              </p:nvCxnSpPr>
              <p:spPr>
                <a:xfrm flipH="1">
                  <a:off x="911144" y="2948774"/>
                  <a:ext cx="1196743" cy="690507"/>
                </a:xfrm>
                <a:prstGeom prst="line">
                  <a:avLst/>
                </a:prstGeom>
                <a:solidFill>
                  <a:schemeClr val="bg1"/>
                </a:solidFill>
                <a:ln w="187325" cap="rnd">
                  <a:solidFill>
                    <a:schemeClr val="accent1">
                      <a:lumMod val="50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2" name="椭圆 1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406236" y="1773382"/>
                  <a:ext cx="1925782" cy="1925782"/>
                </a:xfrm>
                <a:prstGeom prst="ellipse">
                  <a:avLst/>
                </a:prstGeom>
                <a:solidFill>
                  <a:schemeClr val="bg1"/>
                </a:solidFill>
                <a:ln w="98425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40" name="弧形 39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1551535" y="1924056"/>
                  <a:ext cx="1625658" cy="1625658"/>
                </a:xfrm>
                <a:prstGeom prst="arc">
                  <a:avLst>
                    <a:gd name="adj1" fmla="val 16200000"/>
                    <a:gd name="adj2" fmla="val 17251228"/>
                  </a:avLst>
                </a:prstGeom>
                <a:solidFill>
                  <a:schemeClr val="bg1"/>
                </a:solidFill>
                <a:ln w="44450" cap="rnd">
                  <a:solidFill>
                    <a:schemeClr val="accent1">
                      <a:lumMod val="50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" name="弧形 40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551535" y="1924056"/>
                  <a:ext cx="1625658" cy="1625658"/>
                </a:xfrm>
                <a:prstGeom prst="arc">
                  <a:avLst>
                    <a:gd name="adj1" fmla="val 17568162"/>
                    <a:gd name="adj2" fmla="val 20818452"/>
                  </a:avLst>
                </a:prstGeom>
                <a:solidFill>
                  <a:schemeClr val="bg1"/>
                </a:solidFill>
                <a:ln w="15875" cap="rnd">
                  <a:solidFill>
                    <a:schemeClr val="accent1">
                      <a:lumMod val="50000"/>
                      <a:alpha val="12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4" name="矩形 13"/>
              <p:cNvSpPr/>
              <p:nvPr>
                <p:custDataLst>
                  <p:tags r:id="rId6"/>
                </p:custDataLst>
              </p:nvPr>
            </p:nvSpPr>
            <p:spPr>
              <a:xfrm>
                <a:off x="1912575" y="2751554"/>
                <a:ext cx="1240116" cy="557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zh-CN" altLang="en-US" sz="3200" b="1" dirty="0">
                    <a:solidFill>
                      <a:schemeClr val="accent1">
                        <a:lumMod val="50000"/>
                      </a:schemeClr>
                    </a:solidFill>
                  </a:rPr>
                  <a:t>目标</a:t>
                </a:r>
                <a:r>
                  <a:rPr lang="en-US" sz="3200" b="1" dirty="0">
                    <a:solidFill>
                      <a:schemeClr val="accent1">
                        <a:lumMod val="50000"/>
                      </a:schemeClr>
                    </a:solidFill>
                  </a:rPr>
                  <a:t>1</a:t>
                </a:r>
                <a:endParaRPr lang="en-US" sz="32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44" name="矩形 43"/>
            <p:cNvSpPr/>
            <p:nvPr>
              <p:custDataLst>
                <p:tags r:id="rId7"/>
              </p:custDataLst>
            </p:nvPr>
          </p:nvSpPr>
          <p:spPr>
            <a:xfrm>
              <a:off x="699669" y="3668522"/>
              <a:ext cx="3227106" cy="2389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2400" dirty="0"/>
                <a:t>通过调查、访谈，了解农村初中课后服务活动化课程的</a:t>
              </a:r>
              <a:r>
                <a:rPr lang="zh-CN" altLang="en-US" sz="2400" b="1" dirty="0">
                  <a:solidFill>
                    <a:srgbClr val="C00000"/>
                  </a:solidFill>
                </a:rPr>
                <a:t>实施现状</a:t>
              </a:r>
              <a:r>
                <a:rPr lang="zh-CN" altLang="en-US" sz="2400" dirty="0"/>
                <a:t>，形成产生此现状的</a:t>
              </a:r>
              <a:r>
                <a:rPr lang="zh-CN" altLang="en-US" sz="2400" b="1" dirty="0">
                  <a:solidFill>
                    <a:srgbClr val="C00000"/>
                  </a:solidFill>
                </a:rPr>
                <a:t>归因分析</a:t>
              </a:r>
              <a:r>
                <a:rPr lang="zh-CN" altLang="en-US" sz="2400" dirty="0"/>
                <a:t>。</a:t>
              </a:r>
              <a:endParaRPr lang="zh-CN" altLang="en-US" sz="2400" dirty="0"/>
            </a:p>
          </p:txBody>
        </p:sp>
        <p:sp>
          <p:nvSpPr>
            <p:cNvPr id="47" name="iconfont-1187-867998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 bwMode="auto">
            <a:xfrm rot="16200000" flipV="1">
              <a:off x="2350454" y="2789557"/>
              <a:ext cx="197370" cy="358971"/>
            </a:xfrm>
            <a:custGeom>
              <a:avLst/>
              <a:gdLst>
                <a:gd name="T0" fmla="*/ 6754 w 6990"/>
                <a:gd name="T1" fmla="*/ 11626 h 12711"/>
                <a:gd name="T2" fmla="*/ 1464 w 6990"/>
                <a:gd name="T3" fmla="*/ 6393 h 12711"/>
                <a:gd name="T4" fmla="*/ 6719 w 6990"/>
                <a:gd name="T5" fmla="*/ 1081 h 12711"/>
                <a:gd name="T6" fmla="*/ 6718 w 6990"/>
                <a:gd name="T7" fmla="*/ 235 h 12711"/>
                <a:gd name="T8" fmla="*/ 6718 w 6990"/>
                <a:gd name="T9" fmla="*/ 235 h 12711"/>
                <a:gd name="T10" fmla="*/ 5871 w 6990"/>
                <a:gd name="T11" fmla="*/ 293 h 12711"/>
                <a:gd name="T12" fmla="*/ 265 w 6990"/>
                <a:gd name="T13" fmla="*/ 5899 h 12711"/>
                <a:gd name="T14" fmla="*/ 88 w 6990"/>
                <a:gd name="T15" fmla="*/ 6138 h 12711"/>
                <a:gd name="T16" fmla="*/ 221 w 6990"/>
                <a:gd name="T17" fmla="*/ 6850 h 12711"/>
                <a:gd name="T18" fmla="*/ 5906 w 6990"/>
                <a:gd name="T19" fmla="*/ 12535 h 12711"/>
                <a:gd name="T20" fmla="*/ 6756 w 6990"/>
                <a:gd name="T21" fmla="*/ 12477 h 12711"/>
                <a:gd name="T22" fmla="*/ 6754 w 6990"/>
                <a:gd name="T23" fmla="*/ 11626 h 12711"/>
                <a:gd name="T24" fmla="*/ 6754 w 6990"/>
                <a:gd name="T25" fmla="*/ 11626 h 12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90" h="12711">
                  <a:moveTo>
                    <a:pt x="6754" y="11626"/>
                  </a:moveTo>
                  <a:lnTo>
                    <a:pt x="1464" y="6393"/>
                  </a:lnTo>
                  <a:lnTo>
                    <a:pt x="6719" y="1081"/>
                  </a:lnTo>
                  <a:cubicBezTo>
                    <a:pt x="6953" y="848"/>
                    <a:pt x="6952" y="469"/>
                    <a:pt x="6718" y="235"/>
                  </a:cubicBezTo>
                  <a:lnTo>
                    <a:pt x="6718" y="235"/>
                  </a:lnTo>
                  <a:cubicBezTo>
                    <a:pt x="6483" y="1"/>
                    <a:pt x="6104" y="0"/>
                    <a:pt x="5871" y="293"/>
                  </a:cubicBezTo>
                  <a:lnTo>
                    <a:pt x="265" y="5899"/>
                  </a:lnTo>
                  <a:cubicBezTo>
                    <a:pt x="190" y="5984"/>
                    <a:pt x="103" y="6084"/>
                    <a:pt x="88" y="6138"/>
                  </a:cubicBezTo>
                  <a:cubicBezTo>
                    <a:pt x="0" y="6358"/>
                    <a:pt x="44" y="6628"/>
                    <a:pt x="221" y="6850"/>
                  </a:cubicBezTo>
                  <a:lnTo>
                    <a:pt x="5906" y="12535"/>
                  </a:lnTo>
                  <a:cubicBezTo>
                    <a:pt x="6141" y="12710"/>
                    <a:pt x="6521" y="12711"/>
                    <a:pt x="6756" y="12477"/>
                  </a:cubicBezTo>
                  <a:cubicBezTo>
                    <a:pt x="6990" y="12242"/>
                    <a:pt x="6989" y="11862"/>
                    <a:pt x="6754" y="11626"/>
                  </a:cubicBezTo>
                  <a:close/>
                  <a:moveTo>
                    <a:pt x="6754" y="11626"/>
                  </a:move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</p:grpSp>
      <p:grpSp>
        <p:nvGrpSpPr>
          <p:cNvPr id="48" name="组合 47"/>
          <p:cNvGrpSpPr/>
          <p:nvPr>
            <p:custDataLst>
              <p:tags r:id="rId9"/>
            </p:custDataLst>
          </p:nvPr>
        </p:nvGrpSpPr>
        <p:grpSpPr>
          <a:xfrm>
            <a:off x="4191195" y="1469155"/>
            <a:ext cx="3702050" cy="5123180"/>
            <a:chOff x="455184" y="1454726"/>
            <a:chExt cx="3554511" cy="4919005"/>
          </a:xfrm>
        </p:grpSpPr>
        <p:grpSp>
          <p:nvGrpSpPr>
            <p:cNvPr id="49" name="组合 48"/>
            <p:cNvGrpSpPr/>
            <p:nvPr/>
          </p:nvGrpSpPr>
          <p:grpSpPr>
            <a:xfrm>
              <a:off x="1006955" y="1454726"/>
              <a:ext cx="2420874" cy="1925782"/>
              <a:chOff x="1035836" y="2105890"/>
              <a:chExt cx="2420874" cy="1925782"/>
            </a:xfrm>
          </p:grpSpPr>
          <p:grpSp>
            <p:nvGrpSpPr>
              <p:cNvPr id="52" name="组合 51"/>
              <p:cNvGrpSpPr/>
              <p:nvPr/>
            </p:nvGrpSpPr>
            <p:grpSpPr>
              <a:xfrm>
                <a:off x="1035836" y="2105890"/>
                <a:ext cx="2420874" cy="1925782"/>
                <a:chOff x="911144" y="1773382"/>
                <a:chExt cx="2420874" cy="1925782"/>
              </a:xfrm>
            </p:grpSpPr>
            <p:cxnSp>
              <p:nvCxnSpPr>
                <p:cNvPr id="54" name="直接连接符 53"/>
                <p:cNvCxnSpPr/>
                <p:nvPr>
                  <p:custDataLst>
                    <p:tags r:id="rId10"/>
                  </p:custDataLst>
                </p:nvPr>
              </p:nvCxnSpPr>
              <p:spPr>
                <a:xfrm flipH="1">
                  <a:off x="911144" y="2948774"/>
                  <a:ext cx="1196743" cy="690507"/>
                </a:xfrm>
                <a:prstGeom prst="line">
                  <a:avLst/>
                </a:prstGeom>
                <a:solidFill>
                  <a:schemeClr val="bg1"/>
                </a:solidFill>
                <a:ln w="187325" cap="rnd">
                  <a:solidFill>
                    <a:schemeClr val="accent1">
                      <a:lumMod val="50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55" name="椭圆 5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406236" y="1773382"/>
                  <a:ext cx="1925782" cy="1925782"/>
                </a:xfrm>
                <a:prstGeom prst="ellipse">
                  <a:avLst/>
                </a:prstGeom>
                <a:solidFill>
                  <a:schemeClr val="bg1"/>
                </a:solidFill>
                <a:ln w="98425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56" name="弧形 55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551535" y="1924056"/>
                  <a:ext cx="1625658" cy="1625658"/>
                </a:xfrm>
                <a:prstGeom prst="arc">
                  <a:avLst>
                    <a:gd name="adj1" fmla="val 16200000"/>
                    <a:gd name="adj2" fmla="val 17251228"/>
                  </a:avLst>
                </a:prstGeom>
                <a:solidFill>
                  <a:schemeClr val="bg1"/>
                </a:solidFill>
                <a:ln w="44450" cap="rnd">
                  <a:solidFill>
                    <a:schemeClr val="accent1">
                      <a:lumMod val="50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7" name="弧形 56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551535" y="1924056"/>
                  <a:ext cx="1625658" cy="1625658"/>
                </a:xfrm>
                <a:prstGeom prst="arc">
                  <a:avLst>
                    <a:gd name="adj1" fmla="val 17568162"/>
                    <a:gd name="adj2" fmla="val 20818452"/>
                  </a:avLst>
                </a:prstGeom>
                <a:solidFill>
                  <a:schemeClr val="bg1"/>
                </a:solidFill>
                <a:ln w="15875" cap="rnd">
                  <a:solidFill>
                    <a:schemeClr val="accent1">
                      <a:lumMod val="50000"/>
                      <a:alpha val="12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3" name="矩形 52"/>
              <p:cNvSpPr/>
              <p:nvPr>
                <p:custDataLst>
                  <p:tags r:id="rId14"/>
                </p:custDataLst>
              </p:nvPr>
            </p:nvSpPr>
            <p:spPr>
              <a:xfrm>
                <a:off x="1741251" y="2676563"/>
                <a:ext cx="1356567" cy="6785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zh-CN" altLang="en-US" sz="3200" b="1" dirty="0">
                    <a:solidFill>
                      <a:schemeClr val="accent1">
                        <a:lumMod val="50000"/>
                      </a:schemeClr>
                    </a:solidFill>
                  </a:rPr>
                  <a:t>目标</a:t>
                </a:r>
                <a:r>
                  <a:rPr lang="en-US" sz="3200" b="1" dirty="0">
                    <a:solidFill>
                      <a:schemeClr val="accent1">
                        <a:lumMod val="50000"/>
                      </a:schemeClr>
                    </a:solidFill>
                  </a:rPr>
                  <a:t>2</a:t>
                </a:r>
                <a:endParaRPr lang="en-US" sz="32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0" name="矩形 49"/>
            <p:cNvSpPr/>
            <p:nvPr>
              <p:custDataLst>
                <p:tags r:id="rId15"/>
              </p:custDataLst>
            </p:nvPr>
          </p:nvSpPr>
          <p:spPr>
            <a:xfrm>
              <a:off x="455184" y="3523415"/>
              <a:ext cx="3554511" cy="28503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2400" dirty="0"/>
                <a:t>通过梳理、整合、创生，形成结构化、系统化的适合</a:t>
              </a:r>
              <a:r>
                <a:rPr lang="en-US" altLang="zh-CN" sz="2400" dirty="0"/>
                <a:t>“</a:t>
              </a:r>
              <a:r>
                <a:rPr lang="zh-CN" altLang="en-US" sz="2400" dirty="0"/>
                <a:t>农耕文化</a:t>
              </a:r>
              <a:r>
                <a:rPr lang="en-US" altLang="zh-CN" sz="2400" dirty="0"/>
                <a:t>”</a:t>
              </a:r>
              <a:r>
                <a:rPr lang="zh-CN" altLang="en-US" sz="2400" dirty="0"/>
                <a:t>导向下农村初中的课后服务课程体系框架，</a:t>
              </a:r>
              <a:r>
                <a:rPr lang="zh-CN" altLang="en-US" sz="2400" b="1" dirty="0">
                  <a:solidFill>
                    <a:srgbClr val="C00000"/>
                  </a:solidFill>
                </a:rPr>
                <a:t>开发出适合学生的各类活动化课程资源包</a:t>
              </a:r>
              <a:r>
                <a:rPr lang="zh-CN" altLang="en-US" sz="2400" dirty="0"/>
                <a:t>。</a:t>
              </a:r>
              <a:endParaRPr lang="zh-CN" altLang="en-US" sz="2400" dirty="0"/>
            </a:p>
          </p:txBody>
        </p:sp>
        <p:sp>
          <p:nvSpPr>
            <p:cNvPr id="51" name="iconfont-1187-867998"/>
            <p:cNvSpPr>
              <a:spLocks noChangeAspect="1"/>
            </p:cNvSpPr>
            <p:nvPr>
              <p:custDataLst>
                <p:tags r:id="rId16"/>
              </p:custDataLst>
            </p:nvPr>
          </p:nvSpPr>
          <p:spPr bwMode="auto">
            <a:xfrm rot="16200000" flipV="1">
              <a:off x="2350454" y="2789557"/>
              <a:ext cx="197370" cy="358971"/>
            </a:xfrm>
            <a:custGeom>
              <a:avLst/>
              <a:gdLst>
                <a:gd name="T0" fmla="*/ 6754 w 6990"/>
                <a:gd name="T1" fmla="*/ 11626 h 12711"/>
                <a:gd name="T2" fmla="*/ 1464 w 6990"/>
                <a:gd name="T3" fmla="*/ 6393 h 12711"/>
                <a:gd name="T4" fmla="*/ 6719 w 6990"/>
                <a:gd name="T5" fmla="*/ 1081 h 12711"/>
                <a:gd name="T6" fmla="*/ 6718 w 6990"/>
                <a:gd name="T7" fmla="*/ 235 h 12711"/>
                <a:gd name="T8" fmla="*/ 6718 w 6990"/>
                <a:gd name="T9" fmla="*/ 235 h 12711"/>
                <a:gd name="T10" fmla="*/ 5871 w 6990"/>
                <a:gd name="T11" fmla="*/ 293 h 12711"/>
                <a:gd name="T12" fmla="*/ 265 w 6990"/>
                <a:gd name="T13" fmla="*/ 5899 h 12711"/>
                <a:gd name="T14" fmla="*/ 88 w 6990"/>
                <a:gd name="T15" fmla="*/ 6138 h 12711"/>
                <a:gd name="T16" fmla="*/ 221 w 6990"/>
                <a:gd name="T17" fmla="*/ 6850 h 12711"/>
                <a:gd name="T18" fmla="*/ 5906 w 6990"/>
                <a:gd name="T19" fmla="*/ 12535 h 12711"/>
                <a:gd name="T20" fmla="*/ 6756 w 6990"/>
                <a:gd name="T21" fmla="*/ 12477 h 12711"/>
                <a:gd name="T22" fmla="*/ 6754 w 6990"/>
                <a:gd name="T23" fmla="*/ 11626 h 12711"/>
                <a:gd name="T24" fmla="*/ 6754 w 6990"/>
                <a:gd name="T25" fmla="*/ 11626 h 12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90" h="12711">
                  <a:moveTo>
                    <a:pt x="6754" y="11626"/>
                  </a:moveTo>
                  <a:lnTo>
                    <a:pt x="1464" y="6393"/>
                  </a:lnTo>
                  <a:lnTo>
                    <a:pt x="6719" y="1081"/>
                  </a:lnTo>
                  <a:cubicBezTo>
                    <a:pt x="6953" y="848"/>
                    <a:pt x="6952" y="469"/>
                    <a:pt x="6718" y="235"/>
                  </a:cubicBezTo>
                  <a:lnTo>
                    <a:pt x="6718" y="235"/>
                  </a:lnTo>
                  <a:cubicBezTo>
                    <a:pt x="6483" y="1"/>
                    <a:pt x="6104" y="0"/>
                    <a:pt x="5871" y="293"/>
                  </a:cubicBezTo>
                  <a:lnTo>
                    <a:pt x="265" y="5899"/>
                  </a:lnTo>
                  <a:cubicBezTo>
                    <a:pt x="190" y="5984"/>
                    <a:pt x="103" y="6084"/>
                    <a:pt x="88" y="6138"/>
                  </a:cubicBezTo>
                  <a:cubicBezTo>
                    <a:pt x="0" y="6358"/>
                    <a:pt x="44" y="6628"/>
                    <a:pt x="221" y="6850"/>
                  </a:cubicBezTo>
                  <a:lnTo>
                    <a:pt x="5906" y="12535"/>
                  </a:lnTo>
                  <a:cubicBezTo>
                    <a:pt x="6141" y="12710"/>
                    <a:pt x="6521" y="12711"/>
                    <a:pt x="6756" y="12477"/>
                  </a:cubicBezTo>
                  <a:cubicBezTo>
                    <a:pt x="6990" y="12242"/>
                    <a:pt x="6989" y="11862"/>
                    <a:pt x="6754" y="11626"/>
                  </a:cubicBezTo>
                  <a:close/>
                  <a:moveTo>
                    <a:pt x="6754" y="11626"/>
                  </a:move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</p:grpSp>
      <p:grpSp>
        <p:nvGrpSpPr>
          <p:cNvPr id="58" name="组合 57"/>
          <p:cNvGrpSpPr/>
          <p:nvPr>
            <p:custDataLst>
              <p:tags r:id="rId17"/>
            </p:custDataLst>
          </p:nvPr>
        </p:nvGrpSpPr>
        <p:grpSpPr>
          <a:xfrm>
            <a:off x="7964078" y="1483584"/>
            <a:ext cx="3664585" cy="5109211"/>
            <a:chOff x="468596" y="1454726"/>
            <a:chExt cx="3518539" cy="4905592"/>
          </a:xfrm>
        </p:grpSpPr>
        <p:grpSp>
          <p:nvGrpSpPr>
            <p:cNvPr id="59" name="组合 58"/>
            <p:cNvGrpSpPr/>
            <p:nvPr/>
          </p:nvGrpSpPr>
          <p:grpSpPr>
            <a:xfrm>
              <a:off x="1006955" y="1454726"/>
              <a:ext cx="2420874" cy="1925782"/>
              <a:chOff x="1035836" y="2105890"/>
              <a:chExt cx="2420874" cy="1925782"/>
            </a:xfrm>
          </p:grpSpPr>
          <p:grpSp>
            <p:nvGrpSpPr>
              <p:cNvPr id="73" name="组合 72"/>
              <p:cNvGrpSpPr/>
              <p:nvPr/>
            </p:nvGrpSpPr>
            <p:grpSpPr>
              <a:xfrm>
                <a:off x="1035836" y="2105890"/>
                <a:ext cx="2420874" cy="1925782"/>
                <a:chOff x="911144" y="1773382"/>
                <a:chExt cx="2420874" cy="1925782"/>
              </a:xfrm>
            </p:grpSpPr>
            <p:cxnSp>
              <p:nvCxnSpPr>
                <p:cNvPr id="75" name="直接连接符 74"/>
                <p:cNvCxnSpPr/>
                <p:nvPr>
                  <p:custDataLst>
                    <p:tags r:id="rId18"/>
                  </p:custDataLst>
                </p:nvPr>
              </p:nvCxnSpPr>
              <p:spPr>
                <a:xfrm flipH="1">
                  <a:off x="911144" y="2948774"/>
                  <a:ext cx="1196743" cy="690507"/>
                </a:xfrm>
                <a:prstGeom prst="line">
                  <a:avLst/>
                </a:prstGeom>
                <a:solidFill>
                  <a:schemeClr val="bg1"/>
                </a:solidFill>
                <a:ln w="187325" cap="rnd">
                  <a:solidFill>
                    <a:schemeClr val="accent1">
                      <a:lumMod val="50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76" name="椭圆 75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1406236" y="1773382"/>
                  <a:ext cx="1925782" cy="1925782"/>
                </a:xfrm>
                <a:prstGeom prst="ellipse">
                  <a:avLst/>
                </a:prstGeom>
                <a:solidFill>
                  <a:schemeClr val="bg1"/>
                </a:solidFill>
                <a:ln w="98425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77" name="弧形 76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1551535" y="1924056"/>
                  <a:ext cx="1625658" cy="1625658"/>
                </a:xfrm>
                <a:prstGeom prst="arc">
                  <a:avLst>
                    <a:gd name="adj1" fmla="val 16200000"/>
                    <a:gd name="adj2" fmla="val 17251228"/>
                  </a:avLst>
                </a:prstGeom>
                <a:solidFill>
                  <a:schemeClr val="bg1"/>
                </a:solidFill>
                <a:ln w="44450" cap="rnd">
                  <a:solidFill>
                    <a:schemeClr val="accent1">
                      <a:lumMod val="50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" name="弧形 77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1551535" y="1924056"/>
                  <a:ext cx="1625658" cy="1625658"/>
                </a:xfrm>
                <a:prstGeom prst="arc">
                  <a:avLst>
                    <a:gd name="adj1" fmla="val 17568162"/>
                    <a:gd name="adj2" fmla="val 20818452"/>
                  </a:avLst>
                </a:prstGeom>
                <a:solidFill>
                  <a:schemeClr val="bg1"/>
                </a:solidFill>
                <a:ln w="15875" cap="rnd">
                  <a:solidFill>
                    <a:schemeClr val="accent1">
                      <a:lumMod val="50000"/>
                      <a:alpha val="12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4" name="矩形 73"/>
              <p:cNvSpPr/>
              <p:nvPr>
                <p:custDataLst>
                  <p:tags r:id="rId22"/>
                </p:custDataLst>
              </p:nvPr>
            </p:nvSpPr>
            <p:spPr>
              <a:xfrm>
                <a:off x="1685769" y="2663150"/>
                <a:ext cx="1534598" cy="6785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zh-CN" altLang="en-US" sz="3200" b="1" dirty="0">
                    <a:solidFill>
                      <a:schemeClr val="accent1">
                        <a:lumMod val="50000"/>
                      </a:schemeClr>
                    </a:solidFill>
                  </a:rPr>
                  <a:t>目标</a:t>
                </a:r>
                <a:r>
                  <a:rPr lang="en-US" altLang="zh-CN" sz="3200" b="1" dirty="0">
                    <a:solidFill>
                      <a:schemeClr val="accent1">
                        <a:lumMod val="50000"/>
                      </a:schemeClr>
                    </a:solidFill>
                  </a:rPr>
                  <a:t>3</a:t>
                </a:r>
                <a:endParaRPr lang="en-US" altLang="zh-CN" sz="32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60" name="矩形 59"/>
            <p:cNvSpPr/>
            <p:nvPr>
              <p:custDataLst>
                <p:tags r:id="rId23"/>
              </p:custDataLst>
            </p:nvPr>
          </p:nvSpPr>
          <p:spPr>
            <a:xfrm>
              <a:off x="468596" y="3510002"/>
              <a:ext cx="3518539" cy="28503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2400" dirty="0">
                  <a:sym typeface="+mn-lt"/>
                </a:rPr>
                <a:t>通过行动研究和个案分析，形成“农耕文化”导向下课后服务活动课程的</a:t>
              </a:r>
              <a:r>
                <a:rPr lang="zh-CN" altLang="en-US" sz="2400" b="1" dirty="0">
                  <a:solidFill>
                    <a:srgbClr val="C00000"/>
                  </a:solidFill>
                  <a:sym typeface="+mn-lt"/>
                </a:rPr>
                <a:t>实施策略</a:t>
              </a:r>
              <a:r>
                <a:rPr lang="zh-CN" altLang="en-US" sz="2400" dirty="0">
                  <a:sym typeface="+mn-lt"/>
                </a:rPr>
                <a:t>。通过观察、访谈、评价形成学生活动化课程体系的</a:t>
              </a:r>
              <a:r>
                <a:rPr lang="zh-CN" altLang="en-US" sz="2400" b="1" dirty="0">
                  <a:solidFill>
                    <a:srgbClr val="C00000"/>
                  </a:solidFill>
                  <a:sym typeface="+mn-lt"/>
                </a:rPr>
                <a:t>评价策略</a:t>
              </a:r>
              <a:r>
                <a:rPr lang="zh-CN" altLang="en-US" sz="2400" dirty="0">
                  <a:sym typeface="+mn-lt"/>
                </a:rPr>
                <a:t>。</a:t>
              </a:r>
              <a:endParaRPr lang="zh-CN" altLang="en-US" sz="2400" dirty="0">
                <a:solidFill>
                  <a:schemeClr val="accent5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7" name="iconfont-1187-867998"/>
            <p:cNvSpPr>
              <a:spLocks noChangeAspect="1"/>
            </p:cNvSpPr>
            <p:nvPr>
              <p:custDataLst>
                <p:tags r:id="rId24"/>
              </p:custDataLst>
            </p:nvPr>
          </p:nvSpPr>
          <p:spPr bwMode="auto">
            <a:xfrm rot="16200000" flipV="1">
              <a:off x="2350454" y="2789557"/>
              <a:ext cx="197370" cy="358971"/>
            </a:xfrm>
            <a:custGeom>
              <a:avLst/>
              <a:gdLst>
                <a:gd name="T0" fmla="*/ 6754 w 6990"/>
                <a:gd name="T1" fmla="*/ 11626 h 12711"/>
                <a:gd name="T2" fmla="*/ 1464 w 6990"/>
                <a:gd name="T3" fmla="*/ 6393 h 12711"/>
                <a:gd name="T4" fmla="*/ 6719 w 6990"/>
                <a:gd name="T5" fmla="*/ 1081 h 12711"/>
                <a:gd name="T6" fmla="*/ 6718 w 6990"/>
                <a:gd name="T7" fmla="*/ 235 h 12711"/>
                <a:gd name="T8" fmla="*/ 6718 w 6990"/>
                <a:gd name="T9" fmla="*/ 235 h 12711"/>
                <a:gd name="T10" fmla="*/ 5871 w 6990"/>
                <a:gd name="T11" fmla="*/ 293 h 12711"/>
                <a:gd name="T12" fmla="*/ 265 w 6990"/>
                <a:gd name="T13" fmla="*/ 5899 h 12711"/>
                <a:gd name="T14" fmla="*/ 88 w 6990"/>
                <a:gd name="T15" fmla="*/ 6138 h 12711"/>
                <a:gd name="T16" fmla="*/ 221 w 6990"/>
                <a:gd name="T17" fmla="*/ 6850 h 12711"/>
                <a:gd name="T18" fmla="*/ 5906 w 6990"/>
                <a:gd name="T19" fmla="*/ 12535 h 12711"/>
                <a:gd name="T20" fmla="*/ 6756 w 6990"/>
                <a:gd name="T21" fmla="*/ 12477 h 12711"/>
                <a:gd name="T22" fmla="*/ 6754 w 6990"/>
                <a:gd name="T23" fmla="*/ 11626 h 12711"/>
                <a:gd name="T24" fmla="*/ 6754 w 6990"/>
                <a:gd name="T25" fmla="*/ 11626 h 12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90" h="12711">
                  <a:moveTo>
                    <a:pt x="6754" y="11626"/>
                  </a:moveTo>
                  <a:lnTo>
                    <a:pt x="1464" y="6393"/>
                  </a:lnTo>
                  <a:lnTo>
                    <a:pt x="6719" y="1081"/>
                  </a:lnTo>
                  <a:cubicBezTo>
                    <a:pt x="6953" y="848"/>
                    <a:pt x="6952" y="469"/>
                    <a:pt x="6718" y="235"/>
                  </a:cubicBezTo>
                  <a:lnTo>
                    <a:pt x="6718" y="235"/>
                  </a:lnTo>
                  <a:cubicBezTo>
                    <a:pt x="6483" y="1"/>
                    <a:pt x="6104" y="0"/>
                    <a:pt x="5871" y="293"/>
                  </a:cubicBezTo>
                  <a:lnTo>
                    <a:pt x="265" y="5899"/>
                  </a:lnTo>
                  <a:cubicBezTo>
                    <a:pt x="190" y="5984"/>
                    <a:pt x="103" y="6084"/>
                    <a:pt x="88" y="6138"/>
                  </a:cubicBezTo>
                  <a:cubicBezTo>
                    <a:pt x="0" y="6358"/>
                    <a:pt x="44" y="6628"/>
                    <a:pt x="221" y="6850"/>
                  </a:cubicBezTo>
                  <a:lnTo>
                    <a:pt x="5906" y="12535"/>
                  </a:lnTo>
                  <a:cubicBezTo>
                    <a:pt x="6141" y="12710"/>
                    <a:pt x="6521" y="12711"/>
                    <a:pt x="6756" y="12477"/>
                  </a:cubicBezTo>
                  <a:cubicBezTo>
                    <a:pt x="6990" y="12242"/>
                    <a:pt x="6989" y="11862"/>
                    <a:pt x="6754" y="11626"/>
                  </a:cubicBezTo>
                  <a:close/>
                  <a:moveTo>
                    <a:pt x="6754" y="11626"/>
                  </a:move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</p:grpSp>
      <p:cxnSp>
        <p:nvCxnSpPr>
          <p:cNvPr id="26" name="直接连接符 25"/>
          <p:cNvCxnSpPr/>
          <p:nvPr>
            <p:custDataLst>
              <p:tags r:id="rId25"/>
            </p:custDataLst>
          </p:nvPr>
        </p:nvCxnSpPr>
        <p:spPr>
          <a:xfrm>
            <a:off x="4191101" y="1611654"/>
            <a:ext cx="0" cy="457462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>
            <p:custDataLst>
              <p:tags r:id="rId26"/>
            </p:custDataLst>
          </p:nvPr>
        </p:nvCxnSpPr>
        <p:spPr>
          <a:xfrm>
            <a:off x="7892296" y="1611654"/>
            <a:ext cx="0" cy="457462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27">
            <a:alphaModFix amt="40000"/>
          </a:blip>
          <a:stretch>
            <a:fillRect/>
          </a:stretch>
        </p:blipFill>
        <p:spPr>
          <a:xfrm>
            <a:off x="7574280" y="100965"/>
            <a:ext cx="4543425" cy="76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ags/tag1.xml><?xml version="1.0" encoding="utf-8"?>
<p:tagLst xmlns:p="http://schemas.openxmlformats.org/presentationml/2006/main">
  <p:tag name="KSO_WM_DIAGRAM_VIRTUALLY_FRAME" val="{&quot;height&quot;:267.66244094488195,&quot;left&quot;:109.59984251968504,&quot;top&quot;:143.5304724409449,&quot;width&quot;:731.2001574803149}"/>
</p:tagLst>
</file>

<file path=ppt/tags/tag10.xml><?xml version="1.0" encoding="utf-8"?>
<p:tagLst xmlns:p="http://schemas.openxmlformats.org/presentationml/2006/main">
  <p:tag name="KSO_WM_DIAGRAM_VIRTUALLY_FRAME" val="{&quot;height&quot;:267.66244094488195,&quot;left&quot;:109.59984251968504,&quot;top&quot;:143.5304724409449,&quot;width&quot;:731.2001574803149}"/>
</p:tagLst>
</file>

<file path=ppt/tags/tag1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1093_3*l_h_a*1_2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42.350006103515625,&quot;top&quot;:146.8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4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42.350006103515625,&quot;top&quot;:146.87500610351563,&quot;width&quot;:875.2999877929688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4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42.350006103515625,&quot;top&quot;:146.87500610351563,&quot;width&quot;:875.2999877929688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solidLine&quot;:{&quot;brightness&quot;:0,&quot;colorType&quot;:1,&quot;foreColorIndex&quot;:6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6"/>
  <p:tag name="KSO_WM_DIAGRAM_USE_COLOR_VALUE" val="{&quot;color_scheme&quot;:1,&quot;color_type&quot;:1,&quot;theme_color_indexes&quot;:[5,6,5,6,5,6]}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1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42.350006103515625,&quot;top&quot;:146.87500610351563,&quot;width&quot;:875.2999877929688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1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42.350006103515625,&quot;top&quot;:146.87500610351563,&quot;width&quot;:875.29998779296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2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42.350006103515625,&quot;top&quot;:146.87500610351563,&quot;width&quot;:875.2999877929688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3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42.350006103515625,&quot;top&quot;:146.87500610351563,&quot;width&quot;:875.2999877929688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1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42.350006103515625,&quot;top&quot;:146.87500610351563,&quot;width&quot;:875.2999877929688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3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42.350006103515625,&quot;top&quot;:146.87500610351563,&quot;width&quot;:875.2999877929688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2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42.350006103515625,&quot;top&quot;:146.87500610351563,&quot;width&quot;:875.2999877929688}"/>
  <p:tag name="KSO_WM_DIAGRAM_COLOR_MATCH_VALUE" val="{&quot;shape&quot;:{&quot;fill&quot;:{&quot;gradient&quot;:[{&quot;brightness&quot;:0.20000000298023224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1.xml><?xml version="1.0" encoding="utf-8"?>
<p:tagLst xmlns:p="http://schemas.openxmlformats.org/presentationml/2006/main">
  <p:tag name="KSO_WM_DIAGRAM_VIRTUALLY_FRAME" val="{&quot;height&quot;:267.66244094488195,&quot;left&quot;:109.59984251968504,&quot;top&quot;:143.5304724409449,&quot;width&quot;:731.2001574803149}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4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42.350006103515625,&quot;top&quot;:146.87500610351563,&quot;width&quot;:875.2999877929688}"/>
  <p:tag name="KSO_WM_DIAGRAM_COLOR_MATCH_VALUE" val="{&quot;shape&quot;:{&quot;fill&quot;:{&quot;gradient&quot;:[{&quot;brightness&quot;:0.20000000298023224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2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42.350006103515625,&quot;top&quot;:146.87500610351563,&quot;width&quot;:875.2999877929688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solidLine&quot;:{&quot;brightness&quot;:0,&quot;colorType&quot;:1,&quot;foreColorIndex&quot;:6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6"/>
  <p:tag name="KSO_WM_DIAGRAM_USE_COLOR_VALUE" val="{&quot;color_scheme&quot;:1,&quot;color_type&quot;:1,&quot;theme_color_indexes&quot;:[5,6,5,6,5,6]}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3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42.350006103515625,&quot;top&quot;:146.87500610351563,&quot;width&quot;:875.29998779296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113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94*10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93_3*l_h_x*1_2_1"/>
  <p:tag name="KSO_WM_TEMPLATE_CATEGORY" val="diagram"/>
  <p:tag name="KSO_WM_TEMPLATE_INDEX" val="20231093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3.54998779296875,&quot;left&quot;:42.350006103515625,&quot;top&quot;:146.87500610351563,&quot;width&quot;:875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1093_3*l_h_a*1_3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42.350006103515625,&quot;top&quot;:146.8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15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101*10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93_3*l_h_x*1_3_1"/>
  <p:tag name="KSO_WM_TEMPLATE_CATEGORY" val="diagram"/>
  <p:tag name="KSO_WM_TEMPLATE_INDEX" val="20231093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3.54998779296875,&quot;left&quot;:42.350006103515625,&quot;top&quot;:146.87500610351563,&quot;width&quot;:875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16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98*10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93_3*l_h_x*1_1_1"/>
  <p:tag name="KSO_WM_TEMPLATE_CATEGORY" val="diagram"/>
  <p:tag name="KSO_WM_TEMPLATE_INDEX" val="20231093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3.54998779296875,&quot;left&quot;:42.350006103515625,&quot;top&quot;:146.87500610351563,&quot;width&quot;:875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17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101*10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93_3*l_h_x*1_4_1"/>
  <p:tag name="KSO_WM_TEMPLATE_CATEGORY" val="diagram"/>
  <p:tag name="KSO_WM_TEMPLATE_INDEX" val="20231093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3.54998779296875,&quot;left&quot;:42.350006103515625,&quot;top&quot;:146.87500610351563,&quot;width&quot;:875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18.xml><?xml version="1.0" encoding="utf-8"?>
<p:tagLst xmlns:p="http://schemas.openxmlformats.org/presentationml/2006/main">
  <p:tag name="KSO_WM_DIAGRAM_VIRTUALLY_FRAME" val="{&quot;height&quot;:340.35,&quot;left&quot;:79.3,&quot;top&quot;:101.55,&quot;width&quot;:243.7}"/>
</p:tagLst>
</file>

<file path=ppt/tags/tag119.xml><?xml version="1.0" encoding="utf-8"?>
<p:tagLst xmlns:p="http://schemas.openxmlformats.org/presentationml/2006/main">
  <p:tag name="KSO_WM_DIAGRAM_VIRTUALLY_FRAME" val="{&quot;height&quot;:340.35,&quot;left&quot;:79.3,&quot;top&quot;:101.55,&quot;width&quot;:243.7}"/>
</p:tagLst>
</file>

<file path=ppt/tags/tag12.xml><?xml version="1.0" encoding="utf-8"?>
<p:tagLst xmlns:p="http://schemas.openxmlformats.org/presentationml/2006/main">
  <p:tag name="KSO_WM_DIAGRAM_VIRTUALLY_FRAME" val="{&quot;height&quot;:267.66244094488195,&quot;left&quot;:109.59984251968504,&quot;top&quot;:143.5304724409449,&quot;width&quot;:731.2001574803149}"/>
</p:tagLst>
</file>

<file path=ppt/tags/tag120.xml><?xml version="1.0" encoding="utf-8"?>
<p:tagLst xmlns:p="http://schemas.openxmlformats.org/presentationml/2006/main">
  <p:tag name="KSO_WM_DIAGRAM_VIRTUALLY_FRAME" val="{&quot;height&quot;:340.35,&quot;left&quot;:79.3,&quot;top&quot;:101.55,&quot;width&quot;:243.7}"/>
</p:tagLst>
</file>

<file path=ppt/tags/tag121.xml><?xml version="1.0" encoding="utf-8"?>
<p:tagLst xmlns:p="http://schemas.openxmlformats.org/presentationml/2006/main">
  <p:tag name="KSO_WM_DIAGRAM_VIRTUALLY_FRAME" val="{&quot;height&quot;:340.35,&quot;left&quot;:79.3,&quot;top&quot;:101.55,&quot;width&quot;:243.7}"/>
</p:tagLst>
</file>

<file path=ppt/tags/tag122.xml><?xml version="1.0" encoding="utf-8"?>
<p:tagLst xmlns:p="http://schemas.openxmlformats.org/presentationml/2006/main">
  <p:tag name="KSO_WM_DIAGRAM_VIRTUALLY_FRAME" val="{&quot;height&quot;:340.35,&quot;left&quot;:79.3,&quot;top&quot;:101.55,&quot;width&quot;:243.7}"/>
</p:tagLst>
</file>

<file path=ppt/tags/tag123.xml><?xml version="1.0" encoding="utf-8"?>
<p:tagLst xmlns:p="http://schemas.openxmlformats.org/presentationml/2006/main">
  <p:tag name="KSO_WM_DIAGRAM_VIRTUALLY_FRAME" val="{&quot;height&quot;:340.35,&quot;left&quot;:79.3,&quot;top&quot;:101.55,&quot;width&quot;:243.7}"/>
</p:tagLst>
</file>

<file path=ppt/tags/tag124.xml><?xml version="1.0" encoding="utf-8"?>
<p:tagLst xmlns:p="http://schemas.openxmlformats.org/presentationml/2006/main">
  <p:tag name="KSO_WM_DIAGRAM_VIRTUALLY_FRAME" val="{&quot;height&quot;:340.35,&quot;left&quot;:79.3,&quot;top&quot;:101.55,&quot;width&quot;:243.7}"/>
</p:tagLst>
</file>

<file path=ppt/tags/tag125.xml><?xml version="1.0" encoding="utf-8"?>
<p:tagLst xmlns:p="http://schemas.openxmlformats.org/presentationml/2006/main">
  <p:tag name="KSO_WM_DIAGRAM_VIRTUALLY_FRAME" val="{&quot;height&quot;:340.35,&quot;left&quot;:79.3,&quot;top&quot;:101.55,&quot;width&quot;:243.7}"/>
</p:tagLst>
</file>

<file path=ppt/tags/tag126.xml><?xml version="1.0" encoding="utf-8"?>
<p:tagLst xmlns:p="http://schemas.openxmlformats.org/presentationml/2006/main">
  <p:tag name="KSO_WM_DIAGRAM_VIRTUALLY_FRAME" val="{&quot;height&quot;:340.35,&quot;left&quot;:79.3,&quot;top&quot;:101.55,&quot;width&quot;:243.7}"/>
</p:tagLst>
</file>

<file path=ppt/tags/tag127.xml><?xml version="1.0" encoding="utf-8"?>
<p:tagLst xmlns:p="http://schemas.openxmlformats.org/presentationml/2006/main">
  <p:tag name="KSO_WM_DIAGRAM_VIRTUALLY_FRAME" val="{&quot;height&quot;:340.35,&quot;left&quot;:79.3,&quot;top&quot;:101.55,&quot;width&quot;:243.7}"/>
</p:tagLst>
</file>

<file path=ppt/tags/tag128.xml><?xml version="1.0" encoding="utf-8"?>
<p:tagLst xmlns:p="http://schemas.openxmlformats.org/presentationml/2006/main">
  <p:tag name="KSO_WM_DIAGRAM_VIRTUALLY_FRAME" val="{&quot;height&quot;:340.35,&quot;left&quot;:79.3,&quot;top&quot;:101.55,&quot;width&quot;:243.7}"/>
</p:tagLst>
</file>

<file path=ppt/tags/tag129.xml><?xml version="1.0" encoding="utf-8"?>
<p:tagLst xmlns:p="http://schemas.openxmlformats.org/presentationml/2006/main">
  <p:tag name="KSO_WM_DIAGRAM_VIRTUALLY_FRAME" val="{&quot;height&quot;:340.35,&quot;left&quot;:79.3,&quot;top&quot;:101.55,&quot;width&quot;:243.7}"/>
</p:tagLst>
</file>

<file path=ppt/tags/tag13.xml><?xml version="1.0" encoding="utf-8"?>
<p:tagLst xmlns:p="http://schemas.openxmlformats.org/presentationml/2006/main">
  <p:tag name="KSO_WM_DIAGRAM_VIRTUALLY_FRAME" val="{&quot;height&quot;:267.66244094488195,&quot;left&quot;:109.59984251968504,&quot;top&quot;:143.5304724409449,&quot;width&quot;:731.2001574803149}"/>
</p:tagLst>
</file>

<file path=ppt/tags/tag130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36958_4*l_h_a*1_4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PRESET_TEXT" val="单击添加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31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6958_4*l_h_a*1_1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PRESET_TEXT" val="单击添加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32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6958_4*l_h_a*1_3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PRESET_TEXT" val="单击添加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33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6958_4*l_h_a*1_2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PRESET_TEXT" val="单击添加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34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36958_4*l_i*1_1"/>
  <p:tag name="KSO_WM_TEMPLATE_CATEGORY" val="diagram"/>
  <p:tag name="KSO_WM_TEMPLATE_INDEX" val="20236958"/>
  <p:tag name="KSO_WM_UNIT_LAYERLEVEL" val="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gradient&quot;:[{&quot;brightness&quot;:0.6000000238418579,&quot;colorType&quot;:1,&quot;foreColorIndex&quot;:5,&quot;pos&quot;:0,&quot;transparency&quot;:0.699999988079071},{&quot;brightness&quot;:0.6000000238418579,&quot;colorType&quot;:1,&quot;foreColorIndex&quot;:5,&quot;pos&quot;:1,&quot;transparency&quot;:0.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35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36958_4*l_h_i*1_5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gradient&quot;:[{&quot;brightness&quot;:0,&quot;colorType&quot;:1,&quot;foreColorIndex&quot;:9,&quot;pos&quot;:0,&quot;transparency&quot;:0},{&quot;brightness&quot;:0,&quot;colorType&quot;:1,&quot;foreColorIndex&quot;:9,&quot;pos&quot;:1,&quot;transparency&quot;:0.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36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6958_4*l_h_i*1_4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gradient&quot;:[{&quot;brightness&quot;:0,&quot;colorType&quot;:1,&quot;foreColorIndex&quot;:8,&quot;pos&quot;:0,&quot;transparency&quot;:0},{&quot;brightness&quot;:0,&quot;colorType&quot;:1,&quot;foreColorIndex&quot;:8,&quot;pos&quot;:1,&quot;transparency&quot;:0.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37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6958_4*l_h_i*1_3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gradient&quot;:[{&quot;brightness&quot;:0,&quot;colorType&quot;:1,&quot;foreColorIndex&quot;:7,&quot;pos&quot;:0,&quot;transparency&quot;:0},{&quot;brightness&quot;:0,&quot;colorType&quot;:1,&quot;foreColorIndex&quot;:7,&quot;pos&quot;:1,&quot;transparency&quot;:0.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38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6958_4*l_h_i*1_1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6,&quot;pos&quot;:1,&quot;transparency&quot;:0.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39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6958_4*l_h_i*1_2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.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4.xml><?xml version="1.0" encoding="utf-8"?>
<p:tagLst xmlns:p="http://schemas.openxmlformats.org/presentationml/2006/main">
  <p:tag name="KSO_WM_DIAGRAM_VIRTUALLY_FRAME" val="{&quot;height&quot;:267.66244094488195,&quot;left&quot;:109.59984251968504,&quot;top&quot;:143.5304724409449,&quot;width&quot;:731.2001574803149}"/>
</p:tagLst>
</file>

<file path=ppt/tags/tag140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6958_4*l_h_i*1_2_2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solid&quot;:{&quot;brightness&quot;:0.6000000238418579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141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6958_4*l_h_i*1_1_2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solid&quot;:{&quot;brightness&quot;:0.4000000059604645,&quot;colorType&quot;:1,&quot;foreColorIndex&quot;:6,&quot;transparency&quot;:0.2000000029802322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.4"/>
  <p:tag name="KSO_WM_DIAGRAM_USE_COLOR_VALUE" val="{&quot;color_scheme&quot;:1,&quot;color_type&quot;:1,&quot;theme_color_indexes&quot;:[5,6,5,6,5,6]}"/>
</p:tagLst>
</file>

<file path=ppt/tags/tag142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VALUE" val="123*1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6958_4*l_h_x*1_1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43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20236958_4*l_h_i*1_5_2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solid&quot;:{&quot;brightness&quot;:0.6000000238418579,&quot;colorType&quot;:1,&quot;foreColorIndex&quot;:9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9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144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VALUE" val="91*9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6958_4*l_h_x*1_3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45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VALUE" val="112*8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36958_4*l_h_x*1_4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46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90*9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5_1"/>
  <p:tag name="KSO_WM_UNIT_ID" val="diagram20236958_4*l_h_x*1_5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416.66838989257815,&quot;left&quot;:29.8,&quot;top&quot;:120.33161010742188,&quot;width&quot;:888.6}"/>
  <p:tag name="KSO_WM_DIAGRAM_COLOR_MATCH_VALUE" val="{&quot;shape&quot;:{&quot;fill&quot;:{&quot;solid&quot;:{&quot;brightness&quot;:0,&quot;colorType&quot;:2,&quot;rgb&quot;:&quot;#ffffff&quot;,&quot;transparency&quot;:0.15000000596046448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47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5_1"/>
  <p:tag name="KSO_WM_UNIT_ID" val="diagram20236958_4*l_h_a*1_5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PRESET_TEXT" val="单击添加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48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BEAUTIFY_FLAG" val="#wm#"/>
  <p:tag name="KSO_WM_DIAGRAM_VERSION" val="3"/>
  <p:tag name="KSO_WM_DIAGRAM_COLOR_TRICK" val="4"/>
  <p:tag name="KSO_WM_DIAGRAM_COLOR_TEXT_CAN_REMOVE" val="n"/>
  <p:tag name="KSO_WM_UNIT_VALUE" val="102*10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6958_4*l_h_x*1_2_1"/>
  <p:tag name="KSO_WM_TEMPLATE_CATEGORY" val="diagram"/>
  <p:tag name="KSO_WM_TEMPLATE_INDEX" val="20236958"/>
  <p:tag name="KSO_WM_UNIT_LAYERLEVEL" val="1_1_1"/>
  <p:tag name="KSO_WM_TAG_VERSION" val="3.0"/>
  <p:tag name="KSO_WM_DIAGRAM_MAX_ITEMCNT" val="5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49.xml><?xml version="1.0" encoding="utf-8"?>
<p:tagLst xmlns:p="http://schemas.openxmlformats.org/presentationml/2006/main">
  <p:tag name="RESOURCELIBID_ANIM" val="965"/>
  <p:tag name="KSO_WM_UNIT_DIAGRAM_MODELTYPE" val="flashPicture"/>
  <p:tag name="KSO_WM_UNIT_VALUE" val="1504*1128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30_1*ζ_h_d*1_1_1"/>
  <p:tag name="KSO_WM_TEMPLATE_CATEGORY" val="mixed"/>
  <p:tag name="KSO_WM_TEMPLATE_INDEX" val="20199730"/>
  <p:tag name="KSO_WM_UNIT_LAYERLEVEL" val="1_1_1"/>
  <p:tag name="KSO_WM_TAG_VERSION" val="1.0"/>
  <p:tag name="KSO_WM_BEAUTIFY_FLAG" val="#wm#"/>
  <p:tag name="PA" val="v5.2.4"/>
  <p:tag name="KSO_WM_UNIT_FLASH_PICTURE_RATE" val="2"/>
  <p:tag name="KSO_WM_DIAGRAM_VIRTUALLY_FRAME" val="{&quot;height&quot;:466.56036376953125,&quot;left&quot;:587.5568237304688,&quot;top&quot;:59.43023681640625,&quot;width&quot;:325.17230224609375}"/>
</p:tagLst>
</file>

<file path=ppt/tags/tag15.xml><?xml version="1.0" encoding="utf-8"?>
<p:tagLst xmlns:p="http://schemas.openxmlformats.org/presentationml/2006/main">
  <p:tag name="KSO_WM_DIAGRAM_VIRTUALLY_FRAME" val="{&quot;height&quot;:267.66244094488195,&quot;left&quot;:109.59984251968504,&quot;top&quot;:143.5304724409449,&quot;width&quot;:731.2001574803149}"/>
</p:tagLst>
</file>

<file path=ppt/tags/tag150.xml><?xml version="1.0" encoding="utf-8"?>
<p:tagLst xmlns:p="http://schemas.openxmlformats.org/presentationml/2006/main">
  <p:tag name="RESOURCELIBID_ANIM" val="965"/>
  <p:tag name="KSO_WM_UNIT_DIAGRAM_MODELTYPE" val="flashPicture"/>
  <p:tag name="KSO_WM_UNIT_VALUE" val="1504*1128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30_1*ζ_h_d*1_2_1"/>
  <p:tag name="KSO_WM_TEMPLATE_CATEGORY" val="mixed"/>
  <p:tag name="KSO_WM_TEMPLATE_INDEX" val="20199730"/>
  <p:tag name="KSO_WM_UNIT_LAYERLEVEL" val="1_1_1"/>
  <p:tag name="KSO_WM_TAG_VERSION" val="1.0"/>
  <p:tag name="KSO_WM_BEAUTIFY_FLAG" val="#wm#"/>
  <p:tag name="PA" val="v5.2.4"/>
  <p:tag name="KSO_WM_UNIT_FLASH_PICTURE_RATE" val="2"/>
  <p:tag name="KSO_WM_DIAGRAM_VIRTUALLY_FRAME" val="{&quot;height&quot;:466.56036376953125,&quot;left&quot;:587.5568237304688,&quot;top&quot;:59.43023681640625,&quot;width&quot;:325.17230224609375}"/>
</p:tagLst>
</file>

<file path=ppt/tags/tag151.xml><?xml version="1.0" encoding="utf-8"?>
<p:tagLst xmlns:p="http://schemas.openxmlformats.org/presentationml/2006/main">
  <p:tag name="RESOURCELIBID_ANIM" val="965"/>
  <p:tag name="KSO_WM_UNIT_DIAGRAM_MODELTYPE" val="flashPicture"/>
  <p:tag name="KSO_WM_UNIT_VALUE" val="1504*1128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30_1*ζ_h_d*1_3_1"/>
  <p:tag name="KSO_WM_TEMPLATE_CATEGORY" val="mixed"/>
  <p:tag name="KSO_WM_TEMPLATE_INDEX" val="20199730"/>
  <p:tag name="KSO_WM_UNIT_LAYERLEVEL" val="1_1_1"/>
  <p:tag name="KSO_WM_TAG_VERSION" val="1.0"/>
  <p:tag name="KSO_WM_BEAUTIFY_FLAG" val="#wm#"/>
  <p:tag name="PA" val="v5.2.4"/>
  <p:tag name="KSO_WM_UNIT_FLASH_PICTURE_RATE" val="2"/>
  <p:tag name="KSO_WM_DIAGRAM_VIRTUALLY_FRAME" val="{&quot;height&quot;:466.56036376953125,&quot;left&quot;:587.5568237304688,&quot;top&quot;:59.43023681640625,&quot;width&quot;:325.17230224609375}"/>
</p:tagLst>
</file>

<file path=ppt/tags/tag152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2_1"/>
  <p:tag name="KSO_WM_UNIT_ID" val="mixed20199730_1*ζ_h_i*1_2_1"/>
  <p:tag name="KSO_WM_TEMPLATE_CATEGORY" val="mixed"/>
  <p:tag name="KSO_WM_TEMPLATE_INDEX" val="20199730"/>
  <p:tag name="KSO_WM_UNIT_LAYERLEVEL" val="1_1_1"/>
  <p:tag name="KSO_WM_TAG_VERSION" val="1.0"/>
  <p:tag name="KSO_WM_BEAUTIFY_FLAG" val="#wm#"/>
  <p:tag name="KSO_WM_DIAGRAM_VIRTUALLY_FRAME" val="{&quot;height&quot;:466.56036376953125,&quot;left&quot;:587.5568237304688,&quot;top&quot;:59.43023681640625,&quot;width&quot;:325.17230224609375}"/>
</p:tagLst>
</file>

<file path=ppt/tags/tag153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mixed20199730_1*ζ_h_i*1_1_1"/>
  <p:tag name="KSO_WM_TEMPLATE_CATEGORY" val="mixed"/>
  <p:tag name="KSO_WM_TEMPLATE_INDEX" val="20199730"/>
  <p:tag name="KSO_WM_UNIT_LAYERLEVEL" val="1_1_1"/>
  <p:tag name="KSO_WM_TAG_VERSION" val="1.0"/>
  <p:tag name="KSO_WM_BEAUTIFY_FLAG" val="#wm#"/>
  <p:tag name="KSO_WM_DIAGRAM_VIRTUALLY_FRAME" val="{&quot;height&quot;:466.56036376953125,&quot;left&quot;:587.5568237304688,&quot;top&quot;:59.43023681640625,&quot;width&quot;:325.17230224609375}"/>
</p:tagLst>
</file>

<file path=ppt/tags/tag154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3_1"/>
  <p:tag name="KSO_WM_UNIT_ID" val="mixed20199730_1*ζ_h_i*1_3_1"/>
  <p:tag name="KSO_WM_TEMPLATE_CATEGORY" val="mixed"/>
  <p:tag name="KSO_WM_TEMPLATE_INDEX" val="20199730"/>
  <p:tag name="KSO_WM_UNIT_LAYERLEVEL" val="1_1_1"/>
  <p:tag name="KSO_WM_TAG_VERSION" val="1.0"/>
  <p:tag name="KSO_WM_BEAUTIFY_FLAG" val="#wm#"/>
  <p:tag name="KSO_WM_DIAGRAM_VIRTUALLY_FRAME" val="{&quot;height&quot;:466.56036376953125,&quot;left&quot;:587.5568237304688,&quot;top&quot;:59.43023681640625,&quot;width&quot;:325.17230224609375}"/>
</p:tagLst>
</file>

<file path=ppt/tags/tag155.xml><?xml version="1.0" encoding="utf-8"?>
<p:tagLst xmlns:p="http://schemas.openxmlformats.org/presentationml/2006/main">
  <p:tag name="RESOURCELIBID_ANIM" val="965"/>
  <p:tag name="KSO_WM_UNIT_DIAGRAM_MODELTYPE" val="flashPicture"/>
  <p:tag name="KSO_WM_UNIT_VALUE" val="1504*1128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4_1"/>
  <p:tag name="KSO_WM_UNIT_ID" val="mixed20199730_1*ζ_h_d*1_4_1"/>
  <p:tag name="KSO_WM_TEMPLATE_CATEGORY" val="mixed"/>
  <p:tag name="KSO_WM_TEMPLATE_INDEX" val="20199730"/>
  <p:tag name="KSO_WM_UNIT_LAYERLEVEL" val="1_1_1"/>
  <p:tag name="KSO_WM_TAG_VERSION" val="1.0"/>
  <p:tag name="KSO_WM_BEAUTIFY_FLAG" val="#wm#"/>
  <p:tag name="PA" val="v5.2.4"/>
  <p:tag name="KSO_WM_UNIT_FLASH_PICTURE_RATE" val="2"/>
  <p:tag name="KSO_WM_DIAGRAM_VIRTUALLY_FRAME" val="{&quot;height&quot;:466.56036376953125,&quot;left&quot;:587.5568237304688,&quot;top&quot;:59.43023681640625,&quot;width&quot;:325.17230224609375}"/>
</p:tagLst>
</file>

<file path=ppt/tags/tag156.xml><?xml version="1.0" encoding="utf-8"?>
<p:tagLst xmlns:p="http://schemas.openxmlformats.org/presentationml/2006/main">
  <p:tag name="KSO_WM_UNIT_FLASH_PICTURE_TYPE" val="0"/>
</p:tagLst>
</file>

<file path=ppt/tags/tag157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36958_4*l_h_a*1_4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PRESET_TEXT" val="单击添加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58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6958_4*l_h_a*1_1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PRESET_TEXT" val="单击添加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59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6958_4*l_h_a*1_3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PRESET_TEXT" val="单击添加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6.xml><?xml version="1.0" encoding="utf-8"?>
<p:tagLst xmlns:p="http://schemas.openxmlformats.org/presentationml/2006/main">
  <p:tag name="KSO_WM_DIAGRAM_VIRTUALLY_FRAME" val="{&quot;height&quot;:267.66244094488195,&quot;left&quot;:109.59984251968504,&quot;top&quot;:143.5304724409449,&quot;width&quot;:731.2001574803149}"/>
</p:tagLst>
</file>

<file path=ppt/tags/tag160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6958_4*l_h_a*1_2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PRESET_TEXT" val="单击添加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61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36958_4*l_i*1_1"/>
  <p:tag name="KSO_WM_TEMPLATE_CATEGORY" val="diagram"/>
  <p:tag name="KSO_WM_TEMPLATE_INDEX" val="20236958"/>
  <p:tag name="KSO_WM_UNIT_LAYERLEVEL" val="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gradient&quot;:[{&quot;brightness&quot;:0.6000000238418579,&quot;colorType&quot;:1,&quot;foreColorIndex&quot;:5,&quot;pos&quot;:0,&quot;transparency&quot;:0.699999988079071},{&quot;brightness&quot;:0.6000000238418579,&quot;colorType&quot;:1,&quot;foreColorIndex&quot;:5,&quot;pos&quot;:1,&quot;transparency&quot;:0.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62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36958_4*l_h_i*1_5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gradient&quot;:[{&quot;brightness&quot;:0,&quot;colorType&quot;:1,&quot;foreColorIndex&quot;:9,&quot;pos&quot;:0,&quot;transparency&quot;:0},{&quot;brightness&quot;:0,&quot;colorType&quot;:1,&quot;foreColorIndex&quot;:9,&quot;pos&quot;:1,&quot;transparency&quot;:0.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63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6958_4*l_h_i*1_4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gradient&quot;:[{&quot;brightness&quot;:0,&quot;colorType&quot;:1,&quot;foreColorIndex&quot;:8,&quot;pos&quot;:0,&quot;transparency&quot;:0},{&quot;brightness&quot;:0,&quot;colorType&quot;:1,&quot;foreColorIndex&quot;:8,&quot;pos&quot;:1,&quot;transparency&quot;:0.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64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6958_4*l_h_i*1_3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gradient&quot;:[{&quot;brightness&quot;:0,&quot;colorType&quot;:1,&quot;foreColorIndex&quot;:7,&quot;pos&quot;:0,&quot;transparency&quot;:0},{&quot;brightness&quot;:0,&quot;colorType&quot;:1,&quot;foreColorIndex&quot;:7,&quot;pos&quot;:1,&quot;transparency&quot;:0.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65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6958_4*l_h_i*1_1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6,&quot;pos&quot;:1,&quot;transparency&quot;:0.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66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6958_4*l_h_i*1_2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.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67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6958_4*l_h_i*1_2_2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solid&quot;:{&quot;brightness&quot;:0.6000000238418579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168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6958_4*l_h_i*1_1_2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solid&quot;:{&quot;brightness&quot;:0.4000000059604645,&quot;colorType&quot;:1,&quot;foreColorIndex&quot;:6,&quot;transparency&quot;:0.2000000029802322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.4"/>
  <p:tag name="KSO_WM_DIAGRAM_USE_COLOR_VALUE" val="{&quot;color_scheme&quot;:1,&quot;color_type&quot;:1,&quot;theme_color_indexes&quot;:[5,6,5,6,5,6]}"/>
</p:tagLst>
</file>

<file path=ppt/tags/tag169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VALUE" val="123*1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6958_4*l_h_x*1_1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7.xml><?xml version="1.0" encoding="utf-8"?>
<p:tagLst xmlns:p="http://schemas.openxmlformats.org/presentationml/2006/main">
  <p:tag name="KSO_WM_DIAGRAM_VIRTUALLY_FRAME" val="{&quot;height&quot;:267.66244094488195,&quot;left&quot;:109.59984251968504,&quot;top&quot;:143.5304724409449,&quot;width&quot;:731.2001574803149}"/>
</p:tagLst>
</file>

<file path=ppt/tags/tag170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20236958_4*l_h_i*1_5_2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solid&quot;:{&quot;brightness&quot;:0.6000000238418579,&quot;colorType&quot;:1,&quot;foreColorIndex&quot;:9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9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171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VALUE" val="91*9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6958_4*l_h_x*1_3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72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VALUE" val="112*8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36958_4*l_h_x*1_4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73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90*9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5_1"/>
  <p:tag name="KSO_WM_UNIT_ID" val="diagram20236958_4*l_h_x*1_5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416.66838989257815,&quot;left&quot;:29.8,&quot;top&quot;:120.33161010742188,&quot;width&quot;:888.6}"/>
  <p:tag name="KSO_WM_DIAGRAM_COLOR_MATCH_VALUE" val="{&quot;shape&quot;:{&quot;fill&quot;:{&quot;solid&quot;:{&quot;brightness&quot;:0,&quot;colorType&quot;:2,&quot;rgb&quot;:&quot;#ffffff&quot;,&quot;transparency&quot;:0.15000000596046448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74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DIAGRAM_VERSION" val="3"/>
  <p:tag name="KSO_WM_DIAGRAM_COLOR_TRICK" val="4"/>
  <p:tag name="KSO_WM_DIAGRAM_COLOR_TEXT_CAN_REMOVE" val="n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5_1"/>
  <p:tag name="KSO_WM_UNIT_ID" val="diagram20236958_4*l_h_a*1_5_1"/>
  <p:tag name="KSO_WM_TEMPLATE_CATEGORY" val="diagram"/>
  <p:tag name="KSO_WM_TEMPLATE_INDEX" val="20236958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PRESET_TEXT" val="单击添加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75.xml><?xml version="1.0" encoding="utf-8"?>
<p:tagLst xmlns:p="http://schemas.openxmlformats.org/presentationml/2006/main">
  <p:tag name="KSO_WM_DIAGRAM_VIRTUALLY_FRAME" val="{&quot;height&quot;:416.66838989257815,&quot;left&quot;:29.8,&quot;top&quot;:120.33161010742188,&quot;width&quot;:888.6}"/>
  <p:tag name="KSO_WM_BEAUTIFY_FLAG" val="#wm#"/>
  <p:tag name="KSO_WM_DIAGRAM_VERSION" val="3"/>
  <p:tag name="KSO_WM_DIAGRAM_COLOR_TRICK" val="4"/>
  <p:tag name="KSO_WM_DIAGRAM_COLOR_TEXT_CAN_REMOVE" val="n"/>
  <p:tag name="KSO_WM_UNIT_VALUE" val="102*10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6958_4*l_h_x*1_2_1"/>
  <p:tag name="KSO_WM_TEMPLATE_CATEGORY" val="diagram"/>
  <p:tag name="KSO_WM_TEMPLATE_INDEX" val="20236958"/>
  <p:tag name="KSO_WM_UNIT_LAYERLEVEL" val="1_1_1"/>
  <p:tag name="KSO_WM_TAG_VERSION" val="3.0"/>
  <p:tag name="KSO_WM_DIAGRAM_MAX_ITEMCNT" val="5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76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31_1*ζ_h_d*1_1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  <p:tag name="KSO_WM_DIAGRAM_VIRTUALLY_FRAME" val="{&quot;height&quot;:489.92456692913385,&quot;left&quot;:63.149993896484375,&quot;top&quot;:25.037716535433074,&quot;width&quot;:833.7000061035156}"/>
</p:tagLst>
</file>

<file path=ppt/tags/tag177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31_1*ζ_h_d*1_2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  <p:tag name="KSO_WM_DIAGRAM_VIRTUALLY_FRAME" val="{&quot;height&quot;:489.92456692913385,&quot;left&quot;:63.149993896484375,&quot;top&quot;:25.037716535433074,&quot;width&quot;:833.7000061035156}"/>
</p:tagLst>
</file>

<file path=ppt/tags/tag178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31_1*ζ_h_d*1_3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  <p:tag name="KSO_WM_DIAGRAM_VIRTUALLY_FRAME" val="{&quot;height&quot;:489.92456692913385,&quot;left&quot;:63.149993896484375,&quot;top&quot;:25.037716535433074,&quot;width&quot;:833.7000061035156}"/>
</p:tagLst>
</file>

<file path=ppt/tags/tag179.xml><?xml version="1.0" encoding="utf-8"?>
<p:tagLst xmlns:p="http://schemas.openxmlformats.org/presentationml/2006/main">
  <p:tag name="PA" val="v5.2.4"/>
  <p:tag name="RESOURCELIBID_ANIM" val="289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i"/>
  <p:tag name="KSO_WM_UNIT_INDEX" val="1_1"/>
  <p:tag name="KSO_WM_UNIT_ID" val="mixed20199731_1*ζ_i*1_1"/>
  <p:tag name="KSO_WM_TEMPLATE_CATEGORY" val="mixed"/>
  <p:tag name="KSO_WM_TEMPLATE_INDEX" val="20199731"/>
  <p:tag name="KSO_WM_UNIT_LAYERLEVEL" val="1_1"/>
  <p:tag name="KSO_WM_TAG_VERSION" val="1.0"/>
  <p:tag name="KSO_WM_BEAUTIFY_FLAG" val="#wm#"/>
  <p:tag name="KSO_WM_UNIT_SUBTYPE" val="f"/>
  <p:tag name="KSO_WM_DIAGRAM_VIRTUALLY_FRAME" val="{&quot;height&quot;:489.92456692913385,&quot;left&quot;:63.149993896484375,&quot;top&quot;:25.037716535433074,&quot;width&quot;:833.7000061035156}"/>
</p:tagLst>
</file>

<file path=ppt/tags/tag18.xml><?xml version="1.0" encoding="utf-8"?>
<p:tagLst xmlns:p="http://schemas.openxmlformats.org/presentationml/2006/main">
  <p:tag name="KSO_WM_DIAGRAM_VIRTUALLY_FRAME" val="{&quot;height&quot;:267.66244094488195,&quot;left&quot;:109.59984251968504,&quot;top&quot;:143.5304724409449,&quot;width&quot;:731.2001574803149}"/>
</p:tagLst>
</file>

<file path=ppt/tags/tag180.xml><?xml version="1.0" encoding="utf-8"?>
<p:tagLst xmlns:p="http://schemas.openxmlformats.org/presentationml/2006/main">
  <p:tag name="PA" val="v5.2.4"/>
  <p:tag name="RESOURCELIBID_ANIM" val="289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i"/>
  <p:tag name="KSO_WM_UNIT_INDEX" val="1_2"/>
  <p:tag name="KSO_WM_UNIT_ID" val="mixed20199731_1*ζ_i*1_2"/>
  <p:tag name="KSO_WM_TEMPLATE_CATEGORY" val="mixed"/>
  <p:tag name="KSO_WM_TEMPLATE_INDEX" val="20199731"/>
  <p:tag name="KSO_WM_UNIT_LAYERLEVEL" val="1_1"/>
  <p:tag name="KSO_WM_TAG_VERSION" val="1.0"/>
  <p:tag name="KSO_WM_BEAUTIFY_FLAG" val="#wm#"/>
  <p:tag name="KSO_WM_UNIT_SUBTYPE" val="f"/>
  <p:tag name="KSO_WM_DIAGRAM_VIRTUALLY_FRAME" val="{&quot;height&quot;:489.92456692913385,&quot;left&quot;:63.149993896484375,&quot;top&quot;:25.037716535433074,&quot;width&quot;:833.7000061035156}"/>
</p:tagLst>
</file>

<file path=ppt/tags/tag181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4_1"/>
  <p:tag name="KSO_WM_UNIT_ID" val="mixed20199731_1*ζ_h_d*1_4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  <p:tag name="KSO_WM_DIAGRAM_VIRTUALLY_FRAME" val="{&quot;height&quot;:489.92456692913385,&quot;left&quot;:63.149993896484375,&quot;top&quot;:25.037716535433074,&quot;width&quot;:833.7000061035156}"/>
</p:tagLst>
</file>

<file path=ppt/tags/tag182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5_1"/>
  <p:tag name="KSO_WM_UNIT_ID" val="mixed20199731_1*ζ_h_d*1_5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  <p:tag name="KSO_WM_DIAGRAM_VIRTUALLY_FRAME" val="{&quot;height&quot;:489.92456692913385,&quot;left&quot;:63.149993896484375,&quot;top&quot;:25.037716535433074,&quot;width&quot;:833.7000061035156}"/>
</p:tagLst>
</file>

<file path=ppt/tags/tag183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6_1"/>
  <p:tag name="KSO_WM_UNIT_ID" val="mixed20199731_1*ζ_h_d*1_6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  <p:tag name="KSO_WM_DIAGRAM_VIRTUALLY_FRAME" val="{&quot;height&quot;:489.92456692913385,&quot;left&quot;:63.149993896484375,&quot;top&quot;:25.037716535433074,&quot;width&quot;:833.7000061035156}"/>
</p:tagLst>
</file>

<file path=ppt/tags/tag184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7_1"/>
  <p:tag name="KSO_WM_UNIT_ID" val="mixed20199731_1*ζ_h_d*1_7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  <p:tag name="KSO_WM_DIAGRAM_VIRTUALLY_FRAME" val="{&quot;height&quot;:489.92456692913385,&quot;left&quot;:63.149993896484375,&quot;top&quot;:25.037716535433074,&quot;width&quot;:833.7000061035156}"/>
</p:tagLst>
</file>

<file path=ppt/tags/tag185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8_1"/>
  <p:tag name="KSO_WM_UNIT_ID" val="mixed20199731_1*ζ_h_d*1_8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  <p:tag name="KSO_WM_DIAGRAM_VIRTUALLY_FRAME" val="{&quot;height&quot;:489.92456692913385,&quot;left&quot;:63.149993896484375,&quot;top&quot;:25.037716535433074,&quot;width&quot;:833.7000061035156}"/>
</p:tagLst>
</file>

<file path=ppt/tags/tag186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9_1"/>
  <p:tag name="KSO_WM_UNIT_ID" val="mixed20199731_1*ζ_h_d*1_9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  <p:tag name="KSO_WM_DIAGRAM_VIRTUALLY_FRAME" val="{&quot;height&quot;:489.92456692913385,&quot;left&quot;:63.149993896484375,&quot;top&quot;:25.037716535433074,&quot;width&quot;:833.7000061035156}"/>
</p:tagLst>
</file>

<file path=ppt/tags/tag187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0_1"/>
  <p:tag name="KSO_WM_UNIT_ID" val="mixed20199731_1*ζ_h_d*1_10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  <p:tag name="KSO_WM_DIAGRAM_VIRTUALLY_FRAME" val="{&quot;height&quot;:489.92456692913385,&quot;left&quot;:63.149993896484375,&quot;top&quot;:25.037716535433074,&quot;width&quot;:833.7000061035156}"/>
</p:tagLst>
</file>

<file path=ppt/tags/tag188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1_1"/>
  <p:tag name="KSO_WM_UNIT_ID" val="mixed20199731_1*ζ_h_d*1_11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  <p:tag name="KSO_WM_DIAGRAM_VIRTUALLY_FRAME" val="{&quot;height&quot;:489.92456692913385,&quot;left&quot;:63.149993896484375,&quot;top&quot;:25.037716535433074,&quot;width&quot;:833.7000061035156}"/>
</p:tagLst>
</file>

<file path=ppt/tags/tag189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2_1"/>
  <p:tag name="KSO_WM_UNIT_ID" val="mixed20199731_1*ζ_h_d*1_12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  <p:tag name="KSO_WM_DIAGRAM_VIRTUALLY_FRAME" val="{&quot;height&quot;:489.92456692913385,&quot;left&quot;:63.149993896484375,&quot;top&quot;:25.037716535433074,&quot;width&quot;:833.7000061035156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34440_1*m_i*1_1"/>
  <p:tag name="KSO_WM_TEMPLATE_CATEGORY" val="diagram"/>
  <p:tag name="KSO_WM_TEMPLATE_INDEX" val="20234440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6"/>
  <p:tag name="KSO_WM_DIAGRAM_MIN_ITEMCNT" val="6"/>
  <p:tag name="KSO_WM_DIAGRAM_VIRTUALLY_FRAME" val="{&quot;height&quot;:387.5250393700788,&quot;left&quot;:0,&quot;top&quot;:134.9,&quot;width&quot;:960}"/>
  <p:tag name="KSO_WM_DIAGRAM_COLOR_MATCH_VALUE" val="{&quot;shape&quot;:{&quot;fill&quot;:{&quot;gradient&quot;:[{&quot;brightness&quot;:0.6000000238418579,&quot;colorType&quot;:1,&quot;foreColorIndex&quot;:5,&quot;pos&quot;:0,&quot;transparency&quot;:0},{&quot;brightness&quot;:0.8500000238418579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90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3_1"/>
  <p:tag name="KSO_WM_UNIT_ID" val="mixed20199731_1*ζ_h_d*1_13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  <p:tag name="KSO_WM_DIAGRAM_VIRTUALLY_FRAME" val="{&quot;height&quot;:489.92456692913385,&quot;left&quot;:63.149993896484375,&quot;top&quot;:25.037716535433074,&quot;width&quot;:833.7000061035156}"/>
</p:tagLst>
</file>

<file path=ppt/tags/tag191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4_1"/>
  <p:tag name="KSO_WM_UNIT_ID" val="mixed20199731_1*ζ_h_d*1_14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  <p:tag name="KSO_WM_DIAGRAM_VIRTUALLY_FRAME" val="{&quot;height&quot;:489.92456692913385,&quot;left&quot;:63.149993896484375,&quot;top&quot;:25.037716535433074,&quot;width&quot;:833.7000061035156}"/>
</p:tagLst>
</file>

<file path=ppt/tags/tag192.xml><?xml version="1.0" encoding="utf-8"?>
<p:tagLst xmlns:p="http://schemas.openxmlformats.org/presentationml/2006/main">
  <p:tag name="KSO_WM_UNIT_FLASH_PICTURE_TYPE" val="0"/>
</p:tagLst>
</file>

<file path=ppt/tags/tag193.xml><?xml version="1.0" encoding="utf-8"?>
<p:tagLst xmlns:p="http://schemas.openxmlformats.org/presentationml/2006/main">
  <p:tag name="resource_record_key" val="{&quot;19&quot;:[20342121],&quot;70&quot;:[3327382,3325462,3314667,3314434,3330520]}"/>
</p:tagLst>
</file>

<file path=ppt/tags/tag2.xml><?xml version="1.0" encoding="utf-8"?>
<p:tagLst xmlns:p="http://schemas.openxmlformats.org/presentationml/2006/main">
  <p:tag name="KSO_WM_DIAGRAM_VIRTUALLY_FRAME" val="{&quot;height&quot;:267.66244094488195,&quot;left&quot;:109.59984251968504,&quot;top&quot;:143.5304724409449,&quot;width&quot;:731.2001574803149}"/>
</p:tagLst>
</file>

<file path=ppt/tags/tag2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4440_1*m_h_a*1_1_1"/>
  <p:tag name="KSO_WM_TEMPLATE_CATEGORY" val="diagram"/>
  <p:tag name="KSO_WM_TEMPLATE_INDEX" val="20234440"/>
  <p:tag name="KSO_WM_UNIT_LAYERLEVEL" val="1_1_1"/>
  <p:tag name="KSO_WM_TAG_VERSION" val="3.0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6"/>
  <p:tag name="KSO_WM_DIAGRAM_MIN_ITEMCNT" val="6"/>
  <p:tag name="KSO_WM_DIAGRAM_VIRTUALLY_FRAME" val="{&quot;height&quot;:387.5250393700788,&quot;left&quot;:0,&quot;top&quot;:134.9,&quot;width&quot;:96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项标题"/>
  <p:tag name="KSO_WM_UNIT_TEXT_TYPE" val="1"/>
  <p:tag name="KSO_WM_DIAGRAM_USE_COLOR_VALUE" val="{&quot;color_scheme&quot;:1,&quot;color_type&quot;:1,&quot;theme_color_indexes&quot;:[5,6,5,6,5,6]}"/>
</p:tagLst>
</file>

<file path=ppt/tags/tag2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4440_1*m_h_a*1_3_1"/>
  <p:tag name="KSO_WM_TEMPLATE_CATEGORY" val="diagram"/>
  <p:tag name="KSO_WM_TEMPLATE_INDEX" val="20234440"/>
  <p:tag name="KSO_WM_UNIT_LAYERLEVEL" val="1_1_1"/>
  <p:tag name="KSO_WM_TAG_VERSION" val="3.0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6"/>
  <p:tag name="KSO_WM_DIAGRAM_MIN_ITEMCNT" val="6"/>
  <p:tag name="KSO_WM_DIAGRAM_VIRTUALLY_FRAME" val="{&quot;height&quot;:387.5250393700788,&quot;left&quot;:0,&quot;top&quot;:134.9,&quot;width&quot;:96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项标题"/>
  <p:tag name="KSO_WM_UNIT_TEXT_TYPE" val="1"/>
  <p:tag name="KSO_WM_DIAGRAM_USE_COLOR_VALUE" val="{&quot;color_scheme&quot;:1,&quot;color_type&quot;:1,&quot;theme_color_indexes&quot;:[5,6,5,6,5,6]}"/>
</p:tagLst>
</file>

<file path=ppt/tags/tag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4440_1*m_h_a*1_5_1"/>
  <p:tag name="KSO_WM_TEMPLATE_CATEGORY" val="diagram"/>
  <p:tag name="KSO_WM_TEMPLATE_INDEX" val="20234440"/>
  <p:tag name="KSO_WM_UNIT_LAYERLEVEL" val="1_1_1"/>
  <p:tag name="KSO_WM_TAG_VERSION" val="3.0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6"/>
  <p:tag name="KSO_WM_DIAGRAM_MIN_ITEMCNT" val="6"/>
  <p:tag name="KSO_WM_DIAGRAM_VIRTUALLY_FRAME" val="{&quot;height&quot;:387.5250393700788,&quot;left&quot;:0,&quot;top&quot;:134.9,&quot;width&quot;:96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项标题"/>
  <p:tag name="KSO_WM_UNIT_TEXT_TYPE" val="1"/>
  <p:tag name="KSO_WM_DIAGRAM_USE_COLOR_VALUE" val="{&quot;color_scheme&quot;:1,&quot;color_type&quot;:1,&quot;theme_color_indexes&quot;:[5,6,5,6,5,6]}"/>
</p:tagLst>
</file>

<file path=ppt/tags/tag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4440_1*m_h_a*1_4_1"/>
  <p:tag name="KSO_WM_TEMPLATE_CATEGORY" val="diagram"/>
  <p:tag name="KSO_WM_TEMPLATE_INDEX" val="20234440"/>
  <p:tag name="KSO_WM_UNIT_LAYERLEVEL" val="1_1_1"/>
  <p:tag name="KSO_WM_TAG_VERSION" val="3.0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6"/>
  <p:tag name="KSO_WM_DIAGRAM_MIN_ITEMCNT" val="6"/>
  <p:tag name="KSO_WM_DIAGRAM_VIRTUALLY_FRAME" val="{&quot;height&quot;:387.5250393700788,&quot;left&quot;:0,&quot;top&quot;:134.9,&quot;width&quot;:96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项标题"/>
  <p:tag name="KSO_WM_UNIT_TEXT_TYPE" val="1"/>
  <p:tag name="KSO_WM_DIAGRAM_USE_COLOR_VALUE" val="{&quot;color_scheme&quot;:1,&quot;color_type&quot;:1,&quot;theme_color_indexes&quot;:[5,6,5,6,5,6]}"/>
</p:tagLst>
</file>

<file path=ppt/tags/tag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4440_1*m_h_a*1_6_1"/>
  <p:tag name="KSO_WM_TEMPLATE_CATEGORY" val="diagram"/>
  <p:tag name="KSO_WM_TEMPLATE_INDEX" val="20234440"/>
  <p:tag name="KSO_WM_UNIT_LAYERLEVEL" val="1_1_1"/>
  <p:tag name="KSO_WM_TAG_VERSION" val="3.0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6"/>
  <p:tag name="KSO_WM_DIAGRAM_MIN_ITEMCNT" val="6"/>
  <p:tag name="KSO_WM_DIAGRAM_VIRTUALLY_FRAME" val="{&quot;height&quot;:387.5250393700788,&quot;left&quot;:0,&quot;top&quot;:134.9,&quot;width&quot;:96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项标题"/>
  <p:tag name="KSO_WM_UNIT_TEXT_TYPE" val="1"/>
  <p:tag name="KSO_WM_DIAGRAM_USE_COLOR_VALUE" val="{&quot;color_scheme&quot;:1,&quot;color_type&quot;:1,&quot;theme_color_indexes&quot;:[5,6,5,6,5,6]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UNIT_ID" val="diagram20234440_1*m_i*1_2"/>
  <p:tag name="KSO_WM_TEMPLATE_CATEGORY" val="diagram"/>
  <p:tag name="KSO_WM_TEMPLATE_INDEX" val="20234440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6"/>
  <p:tag name="KSO_WM_DIAGRAM_MIN_ITEMCNT" val="6"/>
  <p:tag name="KSO_WM_DIAGRAM_VIRTUALLY_FRAME" val="{&quot;height&quot;:387.5250393700788,&quot;left&quot;:0,&quot;top&quot;:134.9,&quot;width&quot;:960}"/>
  <p:tag name="KSO_WM_DIAGRAM_COLOR_MATCH_VALUE" val="{&quot;shape&quot;:{&quot;fill&quot;:{&quot;gradient&quot;:[{&quot;brightness&quot;:-0.05000000074505806,&quot;colorType&quot;:1,&quot;foreColorIndex&quot;:14,&quot;pos&quot;:0.3199999928474426,&quot;transparency&quot;:0},{&quot;brightness&quot;:-0.10000000149011612,&quot;colorType&quot;:1,&quot;foreColorIndex&quot;:14,&quot;pos&quot;:0,&quot;transparency&quot;:0},{&quot;brightness&quot;:0,&quot;colorType&quot;:1,&quot;foreColorIndex&quot;:14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4440_1*m_h_a*1_2_1"/>
  <p:tag name="KSO_WM_TEMPLATE_CATEGORY" val="diagram"/>
  <p:tag name="KSO_WM_TEMPLATE_INDEX" val="20234440"/>
  <p:tag name="KSO_WM_UNIT_LAYERLEVEL" val="1_1_1"/>
  <p:tag name="KSO_WM_TAG_VERSION" val="3.0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6"/>
  <p:tag name="KSO_WM_DIAGRAM_MIN_ITEMCNT" val="6"/>
  <p:tag name="KSO_WM_DIAGRAM_VIRTUALLY_FRAME" val="{&quot;height&quot;:387.5250393700788,&quot;left&quot;:0,&quot;top&quot;:134.9,&quot;width&quot;:96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项标题"/>
  <p:tag name="KSO_WM_UNIT_TEXT_TYPE" val="1"/>
  <p:tag name="KSO_WM_DIAGRAM_USE_COLOR_VALUE" val="{&quot;color_scheme&quot;:1,&quot;color_type&quot;:1,&quot;theme_color_indexes&quot;:[5,6,5,6,5,6]}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ID" val="diagram20234440_1*m_h_i*1_6_1"/>
  <p:tag name="KSO_WM_TEMPLATE_CATEGORY" val="diagram"/>
  <p:tag name="KSO_WM_TEMPLATE_INDEX" val="2023444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FILL_TYPE" val="3"/>
  <p:tag name="KSO_WM_UNIT_TEXT_FILL_FORE_SCHEMECOLOR_INDEX" val="1"/>
  <p:tag name="KSO_WM_UNIT_TEXT_FILL_TYPE" val="1"/>
  <p:tag name="KSO_WM_DIAGRAM_MAX_ITEMCNT" val="6"/>
  <p:tag name="KSO_WM_DIAGRAM_MIN_ITEMCNT" val="6"/>
  <p:tag name="KSO_WM_DIAGRAM_VIRTUALLY_FRAME" val="{&quot;height&quot;:387.5250393700788,&quot;left&quot;:0,&quot;top&quot;:134.9,&quot;width&quot;:960}"/>
  <p:tag name="KSO_WM_DIAGRAM_COLOR_MATCH_VALUE" val="{&quot;shape&quot;:{&quot;fill&quot;:{&quot;gradient&quot;:[{&quot;brightness&quot;:0.25,&quot;colorType&quot;:1,&quot;foreColorIndex&quot;:5,&quot;pos&quot;:0.4399999976158142,&quot;transparency&quot;:0},{&quot;brightness&quot;:0.6000000238418579,&quot;colorType&quot;:1,&quot;foreColorIndex&quot;:5,&quot;pos&quot;:0,&quot;transparency&quot;:0},{&quot;brightness&quot;:0,&quot;colorType&quot;:1,&quot;foreColorIndex&quot;:5,&quot;pos&quot;:0.6600000262260437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1,&quot;colorType&quot;:1,&quot;foreColorIndex&quot;:5,&quot;pos&quot;:0.3700000047683716,&quot;transparency&quot;:0},{&quot;brightness&quot;:0.550000011920929,&quot;colorType&quot;:1,&quot;foreColorIndex&quot;:5,&quot;pos&quot;:0,&quot;transparency&quot;:0},{&quot;brightness&quot;:1,&quot;colorType&quot;:1,&quot;foreColorIndex&quot;:5,&quot;pos&quot;:1,&quot;transparency&quot;:0},{&quot;brightness&quot;:0.699999988079071,&quot;colorType&quot;:1,&quot;foreColorIndex&quot;:5,&quot;pos&quot;:0.7099999785423279,&quot;transparency&quot;:0}],&quot;type&quot;:2},&quot;shadow&quot;:{&quot;brightness&quot;:-0.25,&quot;colorType&quot;:1,&quot;foreColorIndex&quot;:5,&quot;transparency&quot;:0.810000002384185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ID" val="diagram20234440_1*m_h_i*1_1_1"/>
  <p:tag name="KSO_WM_TEMPLATE_CATEGORY" val="diagram"/>
  <p:tag name="KSO_WM_TEMPLATE_INDEX" val="2023444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FILL_TYPE" val="3"/>
  <p:tag name="KSO_WM_UNIT_TEXT_FILL_FORE_SCHEMECOLOR_INDEX" val="1"/>
  <p:tag name="KSO_WM_UNIT_TEXT_FILL_TYPE" val="1"/>
  <p:tag name="KSO_WM_DIAGRAM_MAX_ITEMCNT" val="6"/>
  <p:tag name="KSO_WM_DIAGRAM_MIN_ITEMCNT" val="6"/>
  <p:tag name="KSO_WM_DIAGRAM_VIRTUALLY_FRAME" val="{&quot;height&quot;:387.5250393700788,&quot;left&quot;:0,&quot;top&quot;:134.9,&quot;width&quot;:960}"/>
  <p:tag name="KSO_WM_DIAGRAM_COLOR_MATCH_VALUE" val="{&quot;shape&quot;:{&quot;fill&quot;:{&quot;gradient&quot;:[{&quot;brightness&quot;:0.25,&quot;colorType&quot;:1,&quot;foreColorIndex&quot;:5,&quot;pos&quot;:0.4399999976158142,&quot;transparency&quot;:0},{&quot;brightness&quot;:0.6000000238418579,&quot;colorType&quot;:1,&quot;foreColorIndex&quot;:5,&quot;pos&quot;:0,&quot;transparency&quot;:0},{&quot;brightness&quot;:0,&quot;colorType&quot;:1,&quot;foreColorIndex&quot;:5,&quot;pos&quot;:0.6600000262260437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1,&quot;colorType&quot;:1,&quot;foreColorIndex&quot;:5,&quot;pos&quot;:0.3700000047683716,&quot;transparency&quot;:0},{&quot;brightness&quot;:0.550000011920929,&quot;colorType&quot;:1,&quot;foreColorIndex&quot;:5,&quot;pos&quot;:0,&quot;transparency&quot;:0},{&quot;brightness&quot;:1,&quot;colorType&quot;:1,&quot;foreColorIndex&quot;:5,&quot;pos&quot;:1,&quot;transparency&quot;:0},{&quot;brightness&quot;:0.699999988079071,&quot;colorType&quot;:1,&quot;foreColorIndex&quot;:5,&quot;pos&quot;:0.7099999785423279,&quot;transparency&quot;:0}],&quot;type&quot;:2},&quot;shadow&quot;:{&quot;brightness&quot;:-0.25,&quot;colorType&quot;:1,&quot;foreColorIndex&quot;:5,&quot;transparency&quot;:0.810000002384185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ID" val="diagram20234440_1*m_h_i*1_2_1"/>
  <p:tag name="KSO_WM_TEMPLATE_CATEGORY" val="diagram"/>
  <p:tag name="KSO_WM_TEMPLATE_INDEX" val="2023444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FILL_TYPE" val="3"/>
  <p:tag name="KSO_WM_UNIT_TEXT_FILL_FORE_SCHEMECOLOR_INDEX" val="1"/>
  <p:tag name="KSO_WM_UNIT_TEXT_FILL_TYPE" val="1"/>
  <p:tag name="KSO_WM_DIAGRAM_MAX_ITEMCNT" val="6"/>
  <p:tag name="KSO_WM_DIAGRAM_MIN_ITEMCNT" val="6"/>
  <p:tag name="KSO_WM_DIAGRAM_VIRTUALLY_FRAME" val="{&quot;height&quot;:387.5250393700788,&quot;left&quot;:0,&quot;top&quot;:134.9,&quot;width&quot;:960}"/>
  <p:tag name="KSO_WM_DIAGRAM_COLOR_MATCH_VALUE" val="{&quot;shape&quot;:{&quot;fill&quot;:{&quot;gradient&quot;:[{&quot;brightness&quot;:0.25,&quot;colorType&quot;:1,&quot;foreColorIndex&quot;:5,&quot;pos&quot;:0.4399999976158142,&quot;transparency&quot;:0},{&quot;brightness&quot;:0.6000000238418579,&quot;colorType&quot;:1,&quot;foreColorIndex&quot;:5,&quot;pos&quot;:0,&quot;transparency&quot;:0},{&quot;brightness&quot;:0,&quot;colorType&quot;:1,&quot;foreColorIndex&quot;:5,&quot;pos&quot;:0.6600000262260437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1,&quot;colorType&quot;:1,&quot;foreColorIndex&quot;:5,&quot;pos&quot;:0.3700000047683716,&quot;transparency&quot;:0},{&quot;brightness&quot;:0.550000011920929,&quot;colorType&quot;:1,&quot;foreColorIndex&quot;:5,&quot;pos&quot;:0,&quot;transparency&quot;:0},{&quot;brightness&quot;:1,&quot;colorType&quot;:1,&quot;foreColorIndex&quot;:5,&quot;pos&quot;:1,&quot;transparency&quot;:0},{&quot;brightness&quot;:0.699999988079071,&quot;colorType&quot;:1,&quot;foreColorIndex&quot;:5,&quot;pos&quot;:0.7099999785423279,&quot;transparency&quot;:0}],&quot;type&quot;:2},&quot;shadow&quot;:{&quot;brightness&quot;:-0.25,&quot;colorType&quot;:1,&quot;foreColorIndex&quot;:5,&quot;transparency&quot;:0.810000002384185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.xml><?xml version="1.0" encoding="utf-8"?>
<p:tagLst xmlns:p="http://schemas.openxmlformats.org/presentationml/2006/main">
  <p:tag name="KSO_WM_DIAGRAM_VIRTUALLY_FRAME" val="{&quot;height&quot;:267.66244094488195,&quot;left&quot;:109.59984251968504,&quot;top&quot;:143.5304724409449,&quot;width&quot;:731.200157480314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ID" val="diagram20234440_1*m_h_i*1_3_1"/>
  <p:tag name="KSO_WM_TEMPLATE_CATEGORY" val="diagram"/>
  <p:tag name="KSO_WM_TEMPLATE_INDEX" val="2023444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FILL_TYPE" val="3"/>
  <p:tag name="KSO_WM_UNIT_TEXT_FILL_FORE_SCHEMECOLOR_INDEX" val="1"/>
  <p:tag name="KSO_WM_UNIT_TEXT_FILL_TYPE" val="1"/>
  <p:tag name="KSO_WM_DIAGRAM_MAX_ITEMCNT" val="6"/>
  <p:tag name="KSO_WM_DIAGRAM_MIN_ITEMCNT" val="6"/>
  <p:tag name="KSO_WM_DIAGRAM_VIRTUALLY_FRAME" val="{&quot;height&quot;:387.5250393700788,&quot;left&quot;:0,&quot;top&quot;:134.9,&quot;width&quot;:960}"/>
  <p:tag name="KSO_WM_DIAGRAM_COLOR_MATCH_VALUE" val="{&quot;shape&quot;:{&quot;fill&quot;:{&quot;gradient&quot;:[{&quot;brightness&quot;:0.25,&quot;colorType&quot;:1,&quot;foreColorIndex&quot;:5,&quot;pos&quot;:0.4399999976158142,&quot;transparency&quot;:0},{&quot;brightness&quot;:0.6000000238418579,&quot;colorType&quot;:1,&quot;foreColorIndex&quot;:5,&quot;pos&quot;:0,&quot;transparency&quot;:0},{&quot;brightness&quot;:0,&quot;colorType&quot;:1,&quot;foreColorIndex&quot;:5,&quot;pos&quot;:0.6600000262260437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1,&quot;colorType&quot;:1,&quot;foreColorIndex&quot;:5,&quot;pos&quot;:0.3700000047683716,&quot;transparency&quot;:0},{&quot;brightness&quot;:0.550000011920929,&quot;colorType&quot;:1,&quot;foreColorIndex&quot;:5,&quot;pos&quot;:0,&quot;transparency&quot;:0},{&quot;brightness&quot;:1,&quot;colorType&quot;:1,&quot;foreColorIndex&quot;:5,&quot;pos&quot;:1,&quot;transparency&quot;:0},{&quot;brightness&quot;:0.699999988079071,&quot;colorType&quot;:1,&quot;foreColorIndex&quot;:5,&quot;pos&quot;:0.7099999785423279,&quot;transparency&quot;:0}],&quot;type&quot;:2},&quot;shadow&quot;:{&quot;brightness&quot;:-0.25,&quot;colorType&quot;:1,&quot;foreColorIndex&quot;:5,&quot;transparency&quot;:0.810000002384185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ID" val="diagram20234440_1*m_h_i*1_4_1"/>
  <p:tag name="KSO_WM_TEMPLATE_CATEGORY" val="diagram"/>
  <p:tag name="KSO_WM_TEMPLATE_INDEX" val="2023444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FILL_TYPE" val="3"/>
  <p:tag name="KSO_WM_UNIT_TEXT_FILL_FORE_SCHEMECOLOR_INDEX" val="1"/>
  <p:tag name="KSO_WM_UNIT_TEXT_FILL_TYPE" val="1"/>
  <p:tag name="KSO_WM_DIAGRAM_MAX_ITEMCNT" val="6"/>
  <p:tag name="KSO_WM_DIAGRAM_MIN_ITEMCNT" val="6"/>
  <p:tag name="KSO_WM_DIAGRAM_VIRTUALLY_FRAME" val="{&quot;height&quot;:387.5250393700788,&quot;left&quot;:0,&quot;top&quot;:134.9,&quot;width&quot;:960}"/>
  <p:tag name="KSO_WM_DIAGRAM_COLOR_MATCH_VALUE" val="{&quot;shape&quot;:{&quot;fill&quot;:{&quot;gradient&quot;:[{&quot;brightness&quot;:0.25,&quot;colorType&quot;:1,&quot;foreColorIndex&quot;:5,&quot;pos&quot;:0.4399999976158142,&quot;transparency&quot;:0},{&quot;brightness&quot;:0.6000000238418579,&quot;colorType&quot;:1,&quot;foreColorIndex&quot;:5,&quot;pos&quot;:0,&quot;transparency&quot;:0},{&quot;brightness&quot;:0,&quot;colorType&quot;:1,&quot;foreColorIndex&quot;:5,&quot;pos&quot;:0.6600000262260437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1,&quot;colorType&quot;:1,&quot;foreColorIndex&quot;:5,&quot;pos&quot;:0.3700000047683716,&quot;transparency&quot;:0},{&quot;brightness&quot;:0.550000011920929,&quot;colorType&quot;:1,&quot;foreColorIndex&quot;:5,&quot;pos&quot;:0,&quot;transparency&quot;:0},{&quot;brightness&quot;:1,&quot;colorType&quot;:1,&quot;foreColorIndex&quot;:5,&quot;pos&quot;:1,&quot;transparency&quot;:0},{&quot;brightness&quot;:0.699999988079071,&quot;colorType&quot;:1,&quot;foreColorIndex&quot;:5,&quot;pos&quot;:0.7099999785423279,&quot;transparency&quot;:0}],&quot;type&quot;:2},&quot;shadow&quot;:{&quot;brightness&quot;:-0.25,&quot;colorType&quot;:1,&quot;foreColorIndex&quot;:5,&quot;transparency&quot;:0.810000002384185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ID" val="diagram20234440_1*m_h_i*1_5_1"/>
  <p:tag name="KSO_WM_TEMPLATE_CATEGORY" val="diagram"/>
  <p:tag name="KSO_WM_TEMPLATE_INDEX" val="2023444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FILL_TYPE" val="3"/>
  <p:tag name="KSO_WM_UNIT_TEXT_FILL_FORE_SCHEMECOLOR_INDEX" val="1"/>
  <p:tag name="KSO_WM_UNIT_TEXT_FILL_TYPE" val="1"/>
  <p:tag name="KSO_WM_DIAGRAM_MAX_ITEMCNT" val="6"/>
  <p:tag name="KSO_WM_DIAGRAM_MIN_ITEMCNT" val="6"/>
  <p:tag name="KSO_WM_DIAGRAM_VIRTUALLY_FRAME" val="{&quot;height&quot;:387.5250393700788,&quot;left&quot;:0,&quot;top&quot;:134.9,&quot;width&quot;:960}"/>
  <p:tag name="KSO_WM_DIAGRAM_COLOR_MATCH_VALUE" val="{&quot;shape&quot;:{&quot;fill&quot;:{&quot;gradient&quot;:[{&quot;brightness&quot;:0.25,&quot;colorType&quot;:1,&quot;foreColorIndex&quot;:5,&quot;pos&quot;:0.4399999976158142,&quot;transparency&quot;:0},{&quot;brightness&quot;:0.6000000238418579,&quot;colorType&quot;:1,&quot;foreColorIndex&quot;:5,&quot;pos&quot;:0,&quot;transparency&quot;:0},{&quot;brightness&quot;:0,&quot;colorType&quot;:1,&quot;foreColorIndex&quot;:5,&quot;pos&quot;:0.6600000262260437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1,&quot;colorType&quot;:1,&quot;foreColorIndex&quot;:5,&quot;pos&quot;:0.3700000047683716,&quot;transparency&quot;:0},{&quot;brightness&quot;:0.550000011920929,&quot;colorType&quot;:1,&quot;foreColorIndex&quot;:5,&quot;pos&quot;:0,&quot;transparency&quot;:0},{&quot;brightness&quot;:1,&quot;colorType&quot;:1,&quot;foreColorIndex&quot;:5,&quot;pos&quot;:1,&quot;transparency&quot;:0},{&quot;brightness&quot;:0.699999988079071,&quot;colorType&quot;:1,&quot;foreColorIndex&quot;:5,&quot;pos&quot;:0.7099999785423279,&quot;transparency&quot;:0}],&quot;type&quot;:2},&quot;shadow&quot;:{&quot;brightness&quot;:-0.25,&quot;colorType&quot;:1,&quot;foreColorIndex&quot;:5,&quot;transparency&quot;:0.810000002384185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3.xml><?xml version="1.0" encoding="utf-8"?>
<p:tagLst xmlns:p="http://schemas.openxmlformats.org/presentationml/2006/main">
  <p:tag name="KSO_WM_DIAGRAM_VIRTUALLY_FRAME" val="{&quot;height&quot;:301.33574803149605,&quot;left&quot;:69.18779527559055,&quot;top&quot;:101.8055905511811,&quot;width&quot;:557.5972440944882}"/>
</p:tagLst>
</file>

<file path=ppt/tags/tag34.xml><?xml version="1.0" encoding="utf-8"?>
<p:tagLst xmlns:p="http://schemas.openxmlformats.org/presentationml/2006/main">
  <p:tag name="KSO_WM_DIAGRAM_VIRTUALLY_FRAME" val="{&quot;height&quot;:301.33574803149605,&quot;left&quot;:69.18779527559055,&quot;top&quot;:101.8055905511811,&quot;width&quot;:557.5972440944882}"/>
</p:tagLst>
</file>

<file path=ppt/tags/tag35.xml><?xml version="1.0" encoding="utf-8"?>
<p:tagLst xmlns:p="http://schemas.openxmlformats.org/presentationml/2006/main">
  <p:tag name="KSO_WM_DIAGRAM_VIRTUALLY_FRAME" val="{&quot;height&quot;:301.33574803149605,&quot;left&quot;:69.18779527559055,&quot;top&quot;:101.8055905511811,&quot;width&quot;:557.5972440944882}"/>
</p:tagLst>
</file>

<file path=ppt/tags/tag36.xml><?xml version="1.0" encoding="utf-8"?>
<p:tagLst xmlns:p="http://schemas.openxmlformats.org/presentationml/2006/main">
  <p:tag name="KSO_WM_DIAGRAM_VIRTUALLY_FRAME" val="{&quot;height&quot;:301.33574803149605,&quot;left&quot;:69.18779527559055,&quot;top&quot;:101.8055905511811,&quot;width&quot;:557.5972440944882}"/>
</p:tagLst>
</file>

<file path=ppt/tags/tag37.xml><?xml version="1.0" encoding="utf-8"?>
<p:tagLst xmlns:p="http://schemas.openxmlformats.org/presentationml/2006/main">
  <p:tag name="KSO_WM_DIAGRAM_VIRTUALLY_FRAME" val="{&quot;height&quot;:301.33574803149605,&quot;left&quot;:69.18779527559055,&quot;top&quot;:101.8055905511811,&quot;width&quot;:557.5972440944882}"/>
</p:tagLst>
</file>

<file path=ppt/tags/tag38.xml><?xml version="1.0" encoding="utf-8"?>
<p:tagLst xmlns:p="http://schemas.openxmlformats.org/presentationml/2006/main">
  <p:tag name="KSO_WM_DIAGRAM_VIRTUALLY_FRAME" val="{&quot;height&quot;:301.33574803149605,&quot;left&quot;:69.18779527559055,&quot;top&quot;:101.8055905511811,&quot;width&quot;:557.5972440944882}"/>
</p:tagLst>
</file>

<file path=ppt/tags/tag39.xml><?xml version="1.0" encoding="utf-8"?>
<p:tagLst xmlns:p="http://schemas.openxmlformats.org/presentationml/2006/main">
  <p:tag name="KSO_WM_DIAGRAM_VIRTUALLY_FRAME" val="{&quot;height&quot;:301.33574803149605,&quot;left&quot;:69.18779527559055,&quot;top&quot;:101.8055905511811,&quot;width&quot;:557.5972440944882}"/>
</p:tagLst>
</file>

<file path=ppt/tags/tag4.xml><?xml version="1.0" encoding="utf-8"?>
<p:tagLst xmlns:p="http://schemas.openxmlformats.org/presentationml/2006/main">
  <p:tag name="KSO_WM_DIAGRAM_VIRTUALLY_FRAME" val="{&quot;height&quot;:267.66244094488195,&quot;left&quot;:109.59984251968504,&quot;top&quot;:143.5304724409449,&quot;width&quot;:731.2001574803149}"/>
</p:tagLst>
</file>

<file path=ppt/tags/tag40.xml><?xml version="1.0" encoding="utf-8"?>
<p:tagLst xmlns:p="http://schemas.openxmlformats.org/presentationml/2006/main">
  <p:tag name="KSO_WM_DIAGRAM_VIRTUALLY_FRAME" val="{&quot;height&quot;:301.33574803149605,&quot;left&quot;:69.18779527559055,&quot;top&quot;:101.8055905511811,&quot;width&quot;:557.5972440944882}"/>
</p:tagLst>
</file>

<file path=ppt/tags/tag41.xml><?xml version="1.0" encoding="utf-8"?>
<p:tagLst xmlns:p="http://schemas.openxmlformats.org/presentationml/2006/main">
  <p:tag name="KSO_WM_DIAGRAM_VIRTUALLY_FRAME" val="{&quot;height&quot;:301.33574803149605,&quot;left&quot;:69.18779527559055,&quot;top&quot;:101.8055905511811,&quot;width&quot;:557.5972440944882}"/>
</p:tagLst>
</file>

<file path=ppt/tags/tag42.xml><?xml version="1.0" encoding="utf-8"?>
<p:tagLst xmlns:p="http://schemas.openxmlformats.org/presentationml/2006/main">
  <p:tag name="KSO_WM_DIAGRAM_VIRTUALLY_FRAME" val="{&quot;height&quot;:301.33574803149605,&quot;left&quot;:69.18779527559055,&quot;top&quot;:101.8055905511811,&quot;width&quot;:557.5972440944882}"/>
</p:tagLst>
</file>

<file path=ppt/tags/tag43.xml><?xml version="1.0" encoding="utf-8"?>
<p:tagLst xmlns:p="http://schemas.openxmlformats.org/presentationml/2006/main">
  <p:tag name="KSO_WM_DIAGRAM_VIRTUALLY_FRAME" val="{&quot;height&quot;:301.33574803149605,&quot;left&quot;:69.18779527559055,&quot;top&quot;:101.8055905511811,&quot;width&quot;:557.5972440944882}"/>
</p:tagLst>
</file>

<file path=ppt/tags/tag44.xml><?xml version="1.0" encoding="utf-8"?>
<p:tagLst xmlns:p="http://schemas.openxmlformats.org/presentationml/2006/main">
  <p:tag name="KSO_WM_DIAGRAM_VIRTUALLY_FRAME" val="{&quot;height&quot;:273.435748031496,&quot;left&quot;:79.28779527559055,&quot;top&quot;:129.7055905511811,&quot;width&quot;:547.4972440944882}"/>
</p:tagLst>
</file>

<file path=ppt/tags/tag45.xml><?xml version="1.0" encoding="utf-8"?>
<p:tagLst xmlns:p="http://schemas.openxmlformats.org/presentationml/2006/main">
  <p:tag name="KSO_WM_DIAGRAM_VIRTUALLY_FRAME" val="{&quot;height&quot;:301.33574803149605,&quot;left&quot;:69.18779527559055,&quot;top&quot;:101.8055905511811,&quot;width&quot;:557.5972440944882}"/>
</p:tagLst>
</file>

<file path=ppt/tags/tag46.xml><?xml version="1.0" encoding="utf-8"?>
<p:tagLst xmlns:p="http://schemas.openxmlformats.org/presentationml/2006/main">
  <p:tag name="KSO_WM_DIAGRAM_VIRTUALLY_FRAME" val="{&quot;height&quot;:301.33574803149605,&quot;left&quot;:69.18779527559055,&quot;top&quot;:101.8055905511811,&quot;width&quot;:557.5972440944882}"/>
</p:tagLst>
</file>

<file path=ppt/tags/tag47.xml><?xml version="1.0" encoding="utf-8"?>
<p:tagLst xmlns:p="http://schemas.openxmlformats.org/presentationml/2006/main">
  <p:tag name="KSO_WM_DIAGRAM_VIRTUALLY_FRAME" val="{&quot;height&quot;:301.33574803149605,&quot;left&quot;:69.18779527559055,&quot;top&quot;:101.8055905511811,&quot;width&quot;:557.5972440944882}"/>
</p:tagLst>
</file>

<file path=ppt/tags/tag48.xml><?xml version="1.0" encoding="utf-8"?>
<p:tagLst xmlns:p="http://schemas.openxmlformats.org/presentationml/2006/main">
  <p:tag name="KSO_WM_DIAGRAM_VIRTUALLY_FRAME" val="{&quot;height&quot;:273.435748031496,&quot;left&quot;:79.28779527559055,&quot;top&quot;:129.7055905511811,&quot;width&quot;:547.4972440944882}"/>
</p:tagLst>
</file>

<file path=ppt/tags/tag49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5.xml><?xml version="1.0" encoding="utf-8"?>
<p:tagLst xmlns:p="http://schemas.openxmlformats.org/presentationml/2006/main">
  <p:tag name="KSO_WM_DIAGRAM_VIRTUALLY_FRAME" val="{&quot;height&quot;:267.66244094488195,&quot;left&quot;:109.59984251968504,&quot;top&quot;:143.5304724409449,&quot;width&quot;:731.2001574803149}"/>
</p:tagLst>
</file>

<file path=ppt/tags/tag50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51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52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53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54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55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56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57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58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59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6.xml><?xml version="1.0" encoding="utf-8"?>
<p:tagLst xmlns:p="http://schemas.openxmlformats.org/presentationml/2006/main">
  <p:tag name="KSO_WM_DIAGRAM_VIRTUALLY_FRAME" val="{&quot;height&quot;:267.66244094488195,&quot;left&quot;:109.59984251968504,&quot;top&quot;:143.5304724409449,&quot;width&quot;:731.2001574803149}"/>
</p:tagLst>
</file>

<file path=ppt/tags/tag60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61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62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63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64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65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66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67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68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69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7.xml><?xml version="1.0" encoding="utf-8"?>
<p:tagLst xmlns:p="http://schemas.openxmlformats.org/presentationml/2006/main">
  <p:tag name="KSO_WM_DIAGRAM_VIRTUALLY_FRAME" val="{&quot;height&quot;:267.66244094488195,&quot;left&quot;:109.59984251968504,&quot;top&quot;:143.5304724409449,&quot;width&quot;:731.2001574803149}"/>
</p:tagLst>
</file>

<file path=ppt/tags/tag70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71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72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73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74.xml><?xml version="1.0" encoding="utf-8"?>
<p:tagLst xmlns:p="http://schemas.openxmlformats.org/presentationml/2006/main">
  <p:tag name="KSO_WM_DIAGRAM_VIRTUALLY_FRAME" val="{&quot;height&quot;:454.28619795770726,&quot;left&quot;:54.08774331685345,&quot;top&quot;:114.54535433070866,&quot;width&quot;:834.1550480727644}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3_5*n_h_i*1_1_5"/>
  <p:tag name="KSO_WM_TEMPLATE_CATEGORY" val="diagram"/>
  <p:tag name="KSO_WM_TEMPLATE_INDEX" val="2023111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9354505711079,&quot;left&quot;:18.8,&quot;top&quot;:111.13955248064994,&quot;width&quot;:915.9}"/>
  <p:tag name="KSO_WM_DIAGRAM_COLOR_MATCH_VALUE" val="{&quot;shape&quot;:{&quot;fill&quot;:{&quot;gradient&quot;:[{&quot;brightness&quot;:0.09000000357627869,&quot;colorType&quot;:1,&quot;foreColorIndex&quot;:5,&quot;pos&quot;:0.07000000029802322,&quot;transparency&quot;:0},{&quot;brightness&quot;:0.6000000238418579,&quot;colorType&quot;:1,&quot;foreColorIndex&quot;:5,&quot;pos&quot;:1,&quot;transparency&quot;:1}],&quot;type&quot;:3},&quot;glow&quot;:{&quot;colorType&quot;:0},&quot;line&quot;:{&quot;gradient&quot;:[{&quot;brightness&quot;:0,&quot;colorType&quot;:1,&quot;foreColorIndex&quot;:14,&quot;pos&quot;:0,&quot;transparency&quot;:0},{&quot;brightness&quot;:0,&quot;colorType&quot;:1,&quot;foreColorIndex&quot;:14,&quot;pos&quot;:0.430000007152557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3_5*n_h_i*1_1_4"/>
  <p:tag name="KSO_WM_TEMPLATE_CATEGORY" val="diagram"/>
  <p:tag name="KSO_WM_TEMPLATE_INDEX" val="2023111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9354505711079,&quot;left&quot;:18.8,&quot;top&quot;:111.13955248064994,&quot;width&quot;:915.9}"/>
  <p:tag name="KSO_WM_DIAGRAM_COLOR_MATCH_VALUE" val="{&quot;shape&quot;:{&quot;fill&quot;:{&quot;gradient&quot;:[{&quot;brightness&quot;:0,&quot;colorType&quot;:1,&quot;foreColorIndex&quot;:5,&quot;pos&quot;:0.07000000029802322,&quot;transparency&quot;:0},{&quot;brightness&quot;:0.6000000238418579,&quot;colorType&quot;:1,&quot;foreColorIndex&quot;:5,&quot;pos&quot;:1,&quot;transparency&quot;:1}],&quot;type&quot;:3},&quot;glow&quot;:{&quot;colorType&quot;:0},&quot;line&quot;:{&quot;gradient&quot;:[{&quot;brightness&quot;:0,&quot;colorType&quot;:1,&quot;foreColorIndex&quot;:14,&quot;pos&quot;:0,&quot;transparency&quot;:0},{&quot;brightness&quot;:0,&quot;colorType&quot;:1,&quot;foreColorIndex&quot;:14,&quot;pos&quot;:0.540000021457672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3_5*n_h_i*1_1_2"/>
  <p:tag name="KSO_WM_TEMPLATE_CATEGORY" val="diagram"/>
  <p:tag name="KSO_WM_TEMPLATE_INDEX" val="2023111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9354505711079,&quot;left&quot;:18.8,&quot;top&quot;:111.13955248064994,&quot;width&quot;:915.9}"/>
  <p:tag name="KSO_WM_DIAGRAM_COLOR_MATCH_VALUE" val="{&quot;shape&quot;:{&quot;fill&quot;:{&quot;gradient&quot;:[{&quot;brightness&quot;:-0.05000000074505806,&quot;colorType&quot;:1,&quot;foreColorIndex&quot;:5,&quot;pos&quot;:0.09000000357627869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3_5*n_h_i*1_1_10"/>
  <p:tag name="KSO_WM_TEMPLATE_CATEGORY" val="diagram"/>
  <p:tag name="KSO_WM_TEMPLATE_INDEX" val="2023111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1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9354505711079,&quot;left&quot;:18.8,&quot;top&quot;:111.13955248064994,&quot;width&quot;:915.9}"/>
  <p:tag name="KSO_WM_DIAGRAM_COLOR_MATCH_VALUE" val="{&quot;shape&quot;:{&quot;fill&quot;:{&quot;gradient&quot;:[{&quot;brightness&quot;:0.09000000357627869,&quot;colorType&quot;:1,&quot;foreColorIndex&quot;:5,&quot;pos&quot;:0.07000000029802322,&quot;transparency&quot;:0},{&quot;brightness&quot;:0.6000000238418579,&quot;colorType&quot;:1,&quot;foreColorIndex&quot;:5,&quot;pos&quot;:1,&quot;transparency&quot;:1}],&quot;type&quot;:3},&quot;glow&quot;:{&quot;colorType&quot;:0},&quot;line&quot;:{&quot;gradient&quot;:[{&quot;brightness&quot;:0,&quot;colorType&quot;:1,&quot;foreColorIndex&quot;:14,&quot;pos&quot;:0,&quot;transparency&quot;:0},{&quot;brightness&quot;:0,&quot;colorType&quot;:1,&quot;foreColorIndex&quot;:14,&quot;pos&quot;:0.430000007152557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3_5*n_h_i*1_1_9"/>
  <p:tag name="KSO_WM_TEMPLATE_CATEGORY" val="diagram"/>
  <p:tag name="KSO_WM_TEMPLATE_INDEX" val="2023111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9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9354505711079,&quot;left&quot;:18.8,&quot;top&quot;:111.13955248064994,&quot;width&quot;:915.9}"/>
  <p:tag name="KSO_WM_DIAGRAM_COLOR_MATCH_VALUE" val="{&quot;shape&quot;:{&quot;fill&quot;:{&quot;gradient&quot;:[{&quot;brightness&quot;:0,&quot;colorType&quot;:1,&quot;foreColorIndex&quot;:5,&quot;pos&quot;:0.07000000029802322,&quot;transparency&quot;:0},{&quot;brightness&quot;:0.6000000238418579,&quot;colorType&quot;:1,&quot;foreColorIndex&quot;:5,&quot;pos&quot;:1,&quot;transparency&quot;:1}],&quot;type&quot;:3},&quot;glow&quot;:{&quot;colorType&quot;:0},&quot;line&quot;:{&quot;gradient&quot;:[{&quot;brightness&quot;:0,&quot;colorType&quot;:1,&quot;foreColorIndex&quot;:14,&quot;pos&quot;:0,&quot;transparency&quot;:0},{&quot;brightness&quot;:0,&quot;colorType&quot;:1,&quot;foreColorIndex&quot;:14,&quot;pos&quot;:0.540000021457672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DIAGRAM_VIRTUALLY_FRAME" val="{&quot;height&quot;:267.66244094488195,&quot;left&quot;:109.59984251968504,&quot;top&quot;:143.5304724409449,&quot;width&quot;:731.2001574803149}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3_5*n_h_h_f*1_2_6_1"/>
  <p:tag name="KSO_WM_TEMPLATE_CATEGORY" val="diagram"/>
  <p:tag name="KSO_WM_TEMPLATE_INDEX" val="20231113"/>
  <p:tag name="KSO_WM_UNIT_LAYERLEVEL" val="1_1_1_1"/>
  <p:tag name="KSO_WM_TAG_VERSION" val="3.0"/>
  <p:tag name="KSO_WM_BEAUTIFY_FLAG" val="#wm#"/>
  <p:tag name="KSO_WM_UNIT_SUBTYPE" val="a"/>
  <p:tag name="KSO_WM_UNIT_NOCLEAR" val="0"/>
  <p:tag name="KSO_WM_DIAGRAM_GROUP_CODE" val="n1-1"/>
  <p:tag name="KSO_WM_UNIT_TYPE" val="n_h_h_f"/>
  <p:tag name="KSO_WM_UNIT_INDEX" val="1_2_6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9354505711079,&quot;left&quot;:18.8,&quot;top&quot;:111.13955248064994,&quot;width&quot;:915.9}"/>
  <p:tag name="KSO_WM_DIAGRAM_COLOR_MATCH_VALUE" val="{&quot;shape&quot;:{&quot;fill&quot;:{&quot;gradient&quot;:[{&quot;brightness&quot;:0,&quot;colorType&quot;:1,&quot;foreColorIndex&quot;:5,&quot;pos&quot;:1,&quot;transparency&quot;:0.800000011920929},{&quot;brightness&quot;:0,&quot;colorType&quot;:1,&quot;foreColorIndex&quot;:5,&quot;pos&quot;:0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智能图形项正文"/>
  <p:tag name="KSO_WM_UNIT_FILL_TYPE" val="3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3_5*n_h_h_i*1_2_6_1"/>
  <p:tag name="KSO_WM_TEMPLATE_CATEGORY" val="diagram"/>
  <p:tag name="KSO_WM_TEMPLATE_INDEX" val="20231113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6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9354505711079,&quot;left&quot;:18.8,&quot;top&quot;:111.13955248064994,&quot;width&quot;:915.9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3_5*n_h_h_f*1_2_4_1"/>
  <p:tag name="KSO_WM_TEMPLATE_CATEGORY" val="diagram"/>
  <p:tag name="KSO_WM_TEMPLATE_INDEX" val="20231113"/>
  <p:tag name="KSO_WM_UNIT_LAYERLEVEL" val="1_1_1_1"/>
  <p:tag name="KSO_WM_TAG_VERSION" val="3.0"/>
  <p:tag name="KSO_WM_BEAUTIFY_FLAG" val="#wm#"/>
  <p:tag name="KSO_WM_UNIT_SUBTYPE" val="a"/>
  <p:tag name="KSO_WM_UNIT_NOCLEAR" val="0"/>
  <p:tag name="KSO_WM_DIAGRAM_GROUP_CODE" val="n1-1"/>
  <p:tag name="KSO_WM_UNIT_TYPE" val="n_h_h_f"/>
  <p:tag name="KSO_WM_UNIT_INDEX" val="1_2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9354505711079,&quot;left&quot;:18.8,&quot;top&quot;:111.13955248064994,&quot;width&quot;:915.9}"/>
  <p:tag name="KSO_WM_DIAGRAM_COLOR_MATCH_VALUE" val="{&quot;shape&quot;:{&quot;fill&quot;:{&quot;gradient&quot;:[{&quot;brightness&quot;:0,&quot;colorType&quot;:1,&quot;foreColorIndex&quot;:5,&quot;pos&quot;:1,&quot;transparency&quot;:0.800000011920929},{&quot;brightness&quot;:0,&quot;colorType&quot;:1,&quot;foreColorIndex&quot;:5,&quot;pos&quot;:0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智能图形项正文"/>
  <p:tag name="KSO_WM_UNIT_FILL_TYPE" val="3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3_5*n_h_h_i*1_2_4_1"/>
  <p:tag name="KSO_WM_TEMPLATE_CATEGORY" val="diagram"/>
  <p:tag name="KSO_WM_TEMPLATE_INDEX" val="20231113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9354505711079,&quot;left&quot;:18.8,&quot;top&quot;:111.13955248064994,&quot;width&quot;:915.9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3_5*n_h_h_f*1_2_2_1"/>
  <p:tag name="KSO_WM_TEMPLATE_CATEGORY" val="diagram"/>
  <p:tag name="KSO_WM_TEMPLATE_INDEX" val="20231113"/>
  <p:tag name="KSO_WM_UNIT_LAYERLEVEL" val="1_1_1_1"/>
  <p:tag name="KSO_WM_TAG_VERSION" val="3.0"/>
  <p:tag name="KSO_WM_BEAUTIFY_FLAG" val="#wm#"/>
  <p:tag name="KSO_WM_UNIT_SUBTYPE" val="a"/>
  <p:tag name="KSO_WM_UNIT_NOCLEAR" val="0"/>
  <p:tag name="KSO_WM_UNIT_VALUE" val="52"/>
  <p:tag name="KSO_WM_DIAGRAM_GROUP_CODE" val="n1-1"/>
  <p:tag name="KSO_WM_UNIT_TYPE" val="n_h_h_f"/>
  <p:tag name="KSO_WM_UNIT_INDEX" val="1_2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9354505711079,&quot;left&quot;:18.8,&quot;top&quot;:111.13955248064994,&quot;width&quot;:915.9}"/>
  <p:tag name="KSO_WM_DIAGRAM_COLOR_MATCH_VALUE" val="{&quot;shape&quot;:{&quot;fill&quot;:{&quot;gradient&quot;:[{&quot;brightness&quot;:0,&quot;colorType&quot;:1,&quot;foreColorIndex&quot;:5,&quot;pos&quot;:1,&quot;transparency&quot;:0.800000011920929},{&quot;brightness&quot;:0,&quot;colorType&quot;:1,&quot;foreColorIndex&quot;:5,&quot;pos&quot;:0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智能图形项正文"/>
  <p:tag name="KSO_WM_UNIT_FILL_TYPE" val="3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3_5*n_h_h_i*1_2_2_1"/>
  <p:tag name="KSO_WM_TEMPLATE_CATEGORY" val="diagram"/>
  <p:tag name="KSO_WM_TEMPLATE_INDEX" val="20231113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9354505711079,&quot;left&quot;:18.8,&quot;top&quot;:111.13955248064994,&quot;width&quot;:915.9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113_5*n_h_i*1_1_3"/>
  <p:tag name="KSO_WM_TEMPLATE_CATEGORY" val="diagram"/>
  <p:tag name="KSO_WM_TEMPLATE_INDEX" val="20231113"/>
  <p:tag name="KSO_WM_UNIT_LAYERLEVEL" val="1_1_1"/>
  <p:tag name="KSO_WM_TAG_VERSION" val="3.0"/>
  <p:tag name="KSO_WM_DIAGRAM_GROUP_CODE" val="n1-1"/>
  <p:tag name="KSO_WM_UNIT_TYPE" val="n_h_i"/>
  <p:tag name="KSO_WM_UNIT_INDEX" val="1_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9354505711079,&quot;left&quot;:18.8,&quot;top&quot;:111.13955248064994,&quot;width&quot;:915.9}"/>
  <p:tag name="KSO_WM_DIAGRAM_COLOR_MATCH_VALUE" val="{&quot;shape&quot;:{&quot;fill&quot;:{&quot;solid&quot;:{&quot;brightness&quot;:0.4000000059604645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4"/>
  <p:tag name="KSO_WM_DIAGRAM_USE_COLOR_VALUE" val="{&quot;color_scheme&quot;:1,&quot;color_type&quot;:1,&quot;theme_color_indexes&quot;:[5,6,5,6,5,6]}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3_5*n_h_i*1_1_6"/>
  <p:tag name="KSO_WM_TEMPLATE_CATEGORY" val="diagram"/>
  <p:tag name="KSO_WM_TEMPLATE_INDEX" val="2023111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9354505711079,&quot;left&quot;:18.8,&quot;top&quot;:111.13955248064994,&quot;width&quot;:915.9}"/>
  <p:tag name="KSO_WM_DIAGRAM_COLOR_MATCH_VALUE" val="{&quot;shape&quot;:{&quot;fill&quot;:{&quot;gradient&quot;:[{&quot;brightness&quot;:-0.05000000074505806,&quot;colorType&quot;:1,&quot;foreColorIndex&quot;:5,&quot;pos&quot;:0.09000000357627869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3_5*n_h_i*1_1_8"/>
  <p:tag name="KSO_WM_TEMPLATE_CATEGORY" val="diagram"/>
  <p:tag name="KSO_WM_TEMPLATE_INDEX" val="2023111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8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9354505711079,&quot;left&quot;:18.8,&quot;top&quot;:111.13955248064994,&quot;width&quot;:915.9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8100000023841858,&quot;transparency&quot;:1},{&quot;brightness&quot;:0.4000000059604645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3_5*n_h_i*1_1_7"/>
  <p:tag name="KSO_WM_TEMPLATE_CATEGORY" val="diagram"/>
  <p:tag name="KSO_WM_TEMPLATE_INDEX" val="2023111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7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9354505711079,&quot;left&quot;:18.8,&quot;top&quot;:111.13955248064994,&quot;width&quot;:915.9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899999976158142,&quot;transparency&quot;:1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DIAGRAM_VIRTUALLY_FRAME" val="{&quot;height&quot;:267.66244094488195,&quot;left&quot;:109.59984251968504,&quot;top&quot;:143.5304724409449,&quot;width&quot;:731.2001574803149}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3_5*n_h_i*1_1_1"/>
  <p:tag name="KSO_WM_TEMPLATE_CATEGORY" val="diagram"/>
  <p:tag name="KSO_WM_TEMPLATE_INDEX" val="2023111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9354505711079,&quot;left&quot;:18.8,&quot;top&quot;:111.13955248064994,&quot;width&quot;:915.9}"/>
  <p:tag name="KSO_WM_DIAGRAM_COLOR_MATCH_VALUE" val="{&quot;shape&quot;:{&quot;fill&quot;:{&quot;solid&quot;:{&quot;brightness&quot;:0.5,&quot;colorType&quot;:1,&quot;foreColorIndex&quot;:5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5"/>
  <p:tag name="KSO_WM_DIAGRAM_USE_COLOR_VALUE" val="{&quot;color_scheme&quot;:1,&quot;color_type&quot;:1,&quot;theme_color_indexes&quot;:[5,6,5,6,5,6]}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3_5*n_h_h_f*1_2_5_1"/>
  <p:tag name="KSO_WM_TEMPLATE_CATEGORY" val="diagram"/>
  <p:tag name="KSO_WM_TEMPLATE_INDEX" val="20231113"/>
  <p:tag name="KSO_WM_UNIT_LAYERLEVEL" val="1_1_1_1"/>
  <p:tag name="KSO_WM_TAG_VERSION" val="3.0"/>
  <p:tag name="KSO_WM_BEAUTIFY_FLAG" val="#wm#"/>
  <p:tag name="KSO_WM_UNIT_SUBTYPE" val="a"/>
  <p:tag name="KSO_WM_UNIT_NOCLEAR" val="0"/>
  <p:tag name="KSO_WM_DIAGRAM_GROUP_CODE" val="n1-1"/>
  <p:tag name="KSO_WM_UNIT_TYPE" val="n_h_h_f"/>
  <p:tag name="KSO_WM_UNIT_INDEX" val="1_2_5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9354505711079,&quot;left&quot;:18.8,&quot;top&quot;:111.13955248064994,&quot;width&quot;:915.9}"/>
  <p:tag name="KSO_WM_DIAGRAM_COLOR_MATCH_VALUE" val="{&quot;shape&quot;:{&quot;fill&quot;:{&quot;gradient&quot;:[{&quot;brightness&quot;:0,&quot;colorType&quot;:1,&quot;foreColorIndex&quot;:5,&quot;pos&quot;:1,&quot;transparency&quot;:1},{&quot;brightness&quot;:0,&quot;colorType&quot;:1,&quot;foreColorIndex&quot;:5,&quot;pos&quot;:0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智能图形项正文"/>
  <p:tag name="KSO_WM_UNIT_FILL_TYPE" val="3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3_5*n_h_h_i*1_2_5_1"/>
  <p:tag name="KSO_WM_TEMPLATE_CATEGORY" val="diagram"/>
  <p:tag name="KSO_WM_TEMPLATE_INDEX" val="20231113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5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9354505711079,&quot;left&quot;:18.8,&quot;top&quot;:111.13955248064994,&quot;width&quot;:915.9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3_5*n_h_h_f*1_2_3_1"/>
  <p:tag name="KSO_WM_TEMPLATE_CATEGORY" val="diagram"/>
  <p:tag name="KSO_WM_TEMPLATE_INDEX" val="20231113"/>
  <p:tag name="KSO_WM_UNIT_LAYERLEVEL" val="1_1_1_1"/>
  <p:tag name="KSO_WM_TAG_VERSION" val="3.0"/>
  <p:tag name="KSO_WM_BEAUTIFY_FLAG" val="#wm#"/>
  <p:tag name="KSO_WM_UNIT_SUBTYPE" val="a"/>
  <p:tag name="KSO_WM_UNIT_NOCLEAR" val="0"/>
  <p:tag name="KSO_WM_UNIT_VALUE" val="52"/>
  <p:tag name="KSO_WM_DIAGRAM_GROUP_CODE" val="n1-1"/>
  <p:tag name="KSO_WM_UNIT_TYPE" val="n_h_h_f"/>
  <p:tag name="KSO_WM_UNIT_INDEX" val="1_2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9354505711079,&quot;left&quot;:18.8,&quot;top&quot;:111.13955248064994,&quot;width&quot;:915.9}"/>
  <p:tag name="KSO_WM_DIAGRAM_COLOR_MATCH_VALUE" val="{&quot;shape&quot;:{&quot;fill&quot;:{&quot;gradient&quot;:[{&quot;brightness&quot;:0,&quot;colorType&quot;:1,&quot;foreColorIndex&quot;:5,&quot;pos&quot;:1,&quot;transparency&quot;:1},{&quot;brightness&quot;:0,&quot;colorType&quot;:1,&quot;foreColorIndex&quot;:5,&quot;pos&quot;:0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智能图形项正文"/>
  <p:tag name="KSO_WM_UNIT_FILL_TYPE" val="3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3_5*n_h_h_i*1_2_3_1"/>
  <p:tag name="KSO_WM_TEMPLATE_CATEGORY" val="diagram"/>
  <p:tag name="KSO_WM_TEMPLATE_INDEX" val="20231113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9354505711079,&quot;left&quot;:18.8,&quot;top&quot;:111.13955248064994,&quot;width&quot;:915.9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3_5*n_h_h_f*1_2_1_1"/>
  <p:tag name="KSO_WM_TEMPLATE_CATEGORY" val="diagram"/>
  <p:tag name="KSO_WM_TEMPLATE_INDEX" val="20231113"/>
  <p:tag name="KSO_WM_UNIT_LAYERLEVEL" val="1_1_1_1"/>
  <p:tag name="KSO_WM_TAG_VERSION" val="3.0"/>
  <p:tag name="KSO_WM_BEAUTIFY_FLAG" val="#wm#"/>
  <p:tag name="KSO_WM_UNIT_SUBTYPE" val="a"/>
  <p:tag name="KSO_WM_UNIT_NOCLEAR" val="0"/>
  <p:tag name="KSO_WM_UNIT_VALUE" val="52"/>
  <p:tag name="KSO_WM_DIAGRAM_GROUP_CODE" val="n1-1"/>
  <p:tag name="KSO_WM_UNIT_TYPE" val="n_h_h_f"/>
  <p:tag name="KSO_WM_UNIT_INDEX" val="1_2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9354505711079,&quot;left&quot;:18.8,&quot;top&quot;:111.13955248064994,&quot;width&quot;:915.9}"/>
  <p:tag name="KSO_WM_DIAGRAM_COLOR_MATCH_VALUE" val="{&quot;shape&quot;:{&quot;fill&quot;:{&quot;gradient&quot;:[{&quot;brightness&quot;:0,&quot;colorType&quot;:1,&quot;foreColorIndex&quot;:5,&quot;pos&quot;:1,&quot;transparency&quot;:1},{&quot;brightness&quot;:0,&quot;colorType&quot;:1,&quot;foreColorIndex&quot;:5,&quot;pos&quot;:0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智能图形项正文"/>
  <p:tag name="KSO_WM_UNIT_FILL_TYPE" val="3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3_5*n_h_h_i*1_2_1_1"/>
  <p:tag name="KSO_WM_TEMPLATE_CATEGORY" val="diagram"/>
  <p:tag name="KSO_WM_TEMPLATE_INDEX" val="20231113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9354505711079,&quot;left&quot;:18.8,&quot;top&quot;:111.13955248064994,&quot;width&quot;:915.9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113_5*n_h_a*1_1_1"/>
  <p:tag name="KSO_WM_TEMPLATE_CATEGORY" val="diagram"/>
  <p:tag name="KSO_WM_TEMPLATE_INDEX" val="20231113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n1-1"/>
  <p:tag name="KSO_WM_UNIT_TYPE" val="n_h_a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9354505711079,&quot;left&quot;:18.8,&quot;top&quot;:111.13955248064994,&quot;width&quot;:915.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&#10;处添加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1093_3*l_h_a*1_4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42.350006103515625,&quot;top&quot;:146.8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1093_3*l_h_a*1_1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42.350006103515625,&quot;top&quot;:146.8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1ayxfd3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2035</Words>
  <Application>WPS 演示</Application>
  <PresentationFormat>宽屏</PresentationFormat>
  <Paragraphs>278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4" baseType="lpstr">
      <vt:lpstr>Arial</vt:lpstr>
      <vt:lpstr>宋体</vt:lpstr>
      <vt:lpstr>Wingdings</vt:lpstr>
      <vt:lpstr>+中文正文</vt:lpstr>
      <vt:lpstr>Segoe Print</vt:lpstr>
      <vt:lpstr>微软雅黑</vt:lpstr>
      <vt:lpstr>Arial Unicode MS</vt:lpstr>
      <vt:lpstr>Calibri</vt:lpstr>
      <vt:lpstr>方正公文小标宋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office2016mac10413</dc:creator>
  <cp:lastModifiedBy>鱼啦啦</cp:lastModifiedBy>
  <cp:revision>180</cp:revision>
  <dcterms:created xsi:type="dcterms:W3CDTF">2021-06-29T08:54:00Z</dcterms:created>
  <dcterms:modified xsi:type="dcterms:W3CDTF">2024-12-31T02:57:28Z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KSOTemplateUUID">
    <vt:lpwstr>v1.0_mb_3/AUWq/N1aYnYRXji2t99Q==</vt:lpwstr>
  </property>
  <property fmtid="{D5CDD505-2E9C-101B-9397-08002B2CF9AE}" pid="4" name="ICV">
    <vt:lpwstr>83B417416FFF4EA1B631D0C3D1AD6171_11</vt:lpwstr>
  </property>
</Properties>
</file>