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7" r:id="rId3"/>
    <p:sldId id="259" r:id="rId4"/>
    <p:sldId id="260" r:id="rId5"/>
    <p:sldId id="261" r:id="rId6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custDataLst>
    <p:tags r:id="rId30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gs" Target="tags/tag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AD9F246-E1C5-496B-8A33-B19F3557EC92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B5942B22-1AE5-4F0D-8B1D-3A008D18247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20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120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42B22-1AE5-4F0D-8B1D-3A008D1824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426B7-5C74-40B3-9B06-5B5250C5FEA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02C8C-1F29-4E9D-AB94-48633107DBB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2836F-E842-4EE1-B636-80D84DFC77E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E65C4-F41E-4DB0-8AA2-016B15B469F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EFF4C-CEC5-4182-B9DF-90562539267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58DE8-0D0C-4B83-97D3-5272C853C7C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36C85-6FA0-4AF7-BA3B-2F9827A7C17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71595-BACD-4A7E-BF33-442F1C33547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D344C-7390-4843-B123-18BEC03808E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1BAC1-825A-4242-88FF-8BBFE197699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23F62-FE1C-4FAF-A629-83A4D4D0B14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69C6AD64-4B1F-4395-AE12-D23D90EB3117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5363" name="Rectangle 3" descr="0000"/>
          <p:cNvSpPr>
            <a:spLocks noGrp="1" noChangeAspect="1" noChangeArrowheads="1"/>
          </p:cNvSpPr>
          <p:nvPr isPhoto="1"/>
        </p:nvSpPr>
        <p:spPr bwMode="auto">
          <a:xfrm>
            <a:off x="830263" y="0"/>
            <a:ext cx="7481887" cy="6858000"/>
          </a:xfrm>
          <a:prstGeom prst="rect">
            <a:avLst/>
          </a:prstGeom>
          <a:blipFill dpi="0" rotWithShape="1">
            <a:blip r:embed="rId1"/>
            <a:stretch>
              <a:fillRect/>
            </a:stretch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910862" y="6093296"/>
            <a:ext cx="5320687" cy="47025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/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0" spc="5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第一</a:t>
            </a:r>
            <a:r>
              <a:rPr lang="en-US" altLang="zh-CN" sz="2400" b="1" kern="0" spc="5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400" b="1" kern="0" spc="5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模板网</a:t>
            </a:r>
            <a:r>
              <a:rPr lang="en-US" altLang="zh-CN" sz="2400" b="1" kern="0" spc="5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-WWW.1PPT.COM</a:t>
            </a:r>
            <a:endParaRPr lang="en-US" altLang="zh-CN" sz="2400" b="1" kern="0" spc="5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5603" name="Rectangle 3" descr="0010"/>
          <p:cNvSpPr>
            <a:spLocks noGrp="1" noChangeAspect="1" noChangeArrowheads="1"/>
          </p:cNvSpPr>
          <p:nvPr isPhoto="1"/>
        </p:nvSpPr>
        <p:spPr bwMode="auto">
          <a:xfrm>
            <a:off x="765175" y="0"/>
            <a:ext cx="7612063" cy="6858000"/>
          </a:xfrm>
          <a:prstGeom prst="rect">
            <a:avLst/>
          </a:prstGeom>
          <a:blipFill dpi="0" rotWithShape="1">
            <a:blip r:embed="rId1"/>
            <a:stretch>
              <a:fillRect/>
            </a:stretch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6627" name="Rectangle 3" descr="0011"/>
          <p:cNvSpPr>
            <a:spLocks noGrp="1" noChangeAspect="1" noChangeArrowheads="1"/>
          </p:cNvSpPr>
          <p:nvPr isPhoto="1"/>
        </p:nvSpPr>
        <p:spPr bwMode="auto">
          <a:xfrm>
            <a:off x="765175" y="0"/>
            <a:ext cx="7612063" cy="6858000"/>
          </a:xfrm>
          <a:prstGeom prst="rect">
            <a:avLst/>
          </a:prstGeom>
          <a:blipFill dpi="0" rotWithShape="1">
            <a:blip r:embed="rId1"/>
            <a:stretch>
              <a:fillRect/>
            </a:stretch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7651" name="Rectangle 3" descr="0012"/>
          <p:cNvSpPr>
            <a:spLocks noGrp="1" noChangeAspect="1" noChangeArrowheads="1"/>
          </p:cNvSpPr>
          <p:nvPr isPhoto="1"/>
        </p:nvSpPr>
        <p:spPr bwMode="auto">
          <a:xfrm>
            <a:off x="750888" y="0"/>
            <a:ext cx="7642225" cy="6858000"/>
          </a:xfrm>
          <a:prstGeom prst="rect">
            <a:avLst/>
          </a:prstGeom>
          <a:blipFill dpi="0" rotWithShape="1">
            <a:blip r:embed="rId1"/>
            <a:stretch>
              <a:fillRect/>
            </a:stretch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8675" name="Rectangle 3" descr="0013"/>
          <p:cNvSpPr>
            <a:spLocks noGrp="1" noChangeAspect="1" noChangeArrowheads="1"/>
          </p:cNvSpPr>
          <p:nvPr isPhoto="1"/>
        </p:nvSpPr>
        <p:spPr bwMode="auto">
          <a:xfrm>
            <a:off x="784225" y="0"/>
            <a:ext cx="7573963" cy="6858000"/>
          </a:xfrm>
          <a:prstGeom prst="rect">
            <a:avLst/>
          </a:prstGeom>
          <a:blipFill dpi="0" rotWithShape="1">
            <a:blip r:embed="rId1"/>
            <a:stretch>
              <a:fillRect/>
            </a:stretch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9699" name="Rectangle 3" descr="0014"/>
          <p:cNvSpPr>
            <a:spLocks noGrp="1" noChangeAspect="1" noChangeArrowheads="1"/>
          </p:cNvSpPr>
          <p:nvPr isPhoto="1"/>
        </p:nvSpPr>
        <p:spPr bwMode="auto">
          <a:xfrm>
            <a:off x="719138" y="0"/>
            <a:ext cx="7704137" cy="6858000"/>
          </a:xfrm>
          <a:prstGeom prst="rect">
            <a:avLst/>
          </a:prstGeom>
          <a:blipFill dpi="0" rotWithShape="1">
            <a:blip r:embed="rId1"/>
            <a:stretch>
              <a:fillRect/>
            </a:stretch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30723" name="Rectangle 3" descr="0015"/>
          <p:cNvSpPr>
            <a:spLocks noGrp="1" noChangeAspect="1" noChangeArrowheads="1"/>
          </p:cNvSpPr>
          <p:nvPr isPhoto="1"/>
        </p:nvSpPr>
        <p:spPr bwMode="auto">
          <a:xfrm>
            <a:off x="750888" y="0"/>
            <a:ext cx="7642225" cy="6858000"/>
          </a:xfrm>
          <a:prstGeom prst="rect">
            <a:avLst/>
          </a:prstGeom>
          <a:blipFill dpi="0" rotWithShape="1">
            <a:blip r:embed="rId1"/>
            <a:stretch>
              <a:fillRect/>
            </a:stretch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31747" name="Rectangle 3" descr="0016"/>
          <p:cNvSpPr>
            <a:spLocks noGrp="1" noChangeAspect="1" noChangeArrowheads="1"/>
          </p:cNvSpPr>
          <p:nvPr isPhoto="1"/>
        </p:nvSpPr>
        <p:spPr bwMode="auto">
          <a:xfrm>
            <a:off x="750888" y="0"/>
            <a:ext cx="7642225" cy="6858000"/>
          </a:xfrm>
          <a:prstGeom prst="rect">
            <a:avLst/>
          </a:prstGeom>
          <a:blipFill dpi="0" rotWithShape="1">
            <a:blip r:embed="rId1"/>
            <a:stretch>
              <a:fillRect/>
            </a:stretch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32771" name="Rectangle 3" descr="0017"/>
          <p:cNvSpPr>
            <a:spLocks noGrp="1" noChangeAspect="1" noChangeArrowheads="1"/>
          </p:cNvSpPr>
          <p:nvPr isPhoto="1"/>
        </p:nvSpPr>
        <p:spPr bwMode="auto">
          <a:xfrm>
            <a:off x="760413" y="0"/>
            <a:ext cx="7623175" cy="6858000"/>
          </a:xfrm>
          <a:prstGeom prst="rect">
            <a:avLst/>
          </a:prstGeom>
          <a:blipFill dpi="0" rotWithShape="1">
            <a:blip r:embed="rId1"/>
            <a:stretch>
              <a:fillRect/>
            </a:stretch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33795" name="Rectangle 3" descr="0018"/>
          <p:cNvSpPr>
            <a:spLocks noGrp="1" noChangeAspect="1" noChangeArrowheads="1"/>
          </p:cNvSpPr>
          <p:nvPr isPhoto="1"/>
        </p:nvSpPr>
        <p:spPr bwMode="auto">
          <a:xfrm>
            <a:off x="765175" y="0"/>
            <a:ext cx="7612063" cy="6858000"/>
          </a:xfrm>
          <a:prstGeom prst="rect">
            <a:avLst/>
          </a:prstGeom>
          <a:blipFill dpi="0" rotWithShape="1">
            <a:blip r:embed="rId1"/>
            <a:stretch>
              <a:fillRect/>
            </a:stretch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34819" name="Rectangle 3" descr="0019"/>
          <p:cNvSpPr>
            <a:spLocks noGrp="1" noChangeAspect="1" noChangeArrowheads="1"/>
          </p:cNvSpPr>
          <p:nvPr isPhoto="1"/>
        </p:nvSpPr>
        <p:spPr bwMode="auto">
          <a:xfrm>
            <a:off x="823913" y="0"/>
            <a:ext cx="7496175" cy="6858000"/>
          </a:xfrm>
          <a:prstGeom prst="rect">
            <a:avLst/>
          </a:prstGeom>
          <a:blipFill dpi="0" rotWithShape="1">
            <a:blip r:embed="rId1"/>
            <a:stretch>
              <a:fillRect/>
            </a:stretch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7411" name="Rectangle 3" descr="0002"/>
          <p:cNvSpPr>
            <a:spLocks noGrp="1" noChangeAspect="1" noChangeArrowheads="1"/>
          </p:cNvSpPr>
          <p:nvPr isPhoto="1"/>
        </p:nvSpPr>
        <p:spPr bwMode="auto">
          <a:xfrm>
            <a:off x="765175" y="0"/>
            <a:ext cx="7612063" cy="6858000"/>
          </a:xfrm>
          <a:prstGeom prst="rect">
            <a:avLst/>
          </a:prstGeom>
          <a:blipFill dpi="0" rotWithShape="1">
            <a:blip r:embed="rId1"/>
            <a:stretch>
              <a:fillRect/>
            </a:stretch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35843" name="Rectangle 3" descr="0020"/>
          <p:cNvSpPr>
            <a:spLocks noGrp="1" noChangeAspect="1" noChangeArrowheads="1"/>
          </p:cNvSpPr>
          <p:nvPr isPhoto="1"/>
        </p:nvSpPr>
        <p:spPr bwMode="auto">
          <a:xfrm>
            <a:off x="782638" y="0"/>
            <a:ext cx="7578725" cy="6858000"/>
          </a:xfrm>
          <a:prstGeom prst="rect">
            <a:avLst/>
          </a:prstGeom>
          <a:blipFill dpi="0" rotWithShape="1">
            <a:blip r:embed="rId1"/>
            <a:stretch>
              <a:fillRect/>
            </a:stretch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36867" name="Rectangle 3" descr="0021"/>
          <p:cNvSpPr>
            <a:spLocks noGrp="1" noChangeAspect="1" noChangeArrowheads="1"/>
          </p:cNvSpPr>
          <p:nvPr isPhoto="1"/>
        </p:nvSpPr>
        <p:spPr bwMode="auto">
          <a:xfrm>
            <a:off x="808038" y="0"/>
            <a:ext cx="7527925" cy="6858000"/>
          </a:xfrm>
          <a:prstGeom prst="rect">
            <a:avLst/>
          </a:prstGeom>
          <a:blipFill dpi="0" rotWithShape="1">
            <a:blip r:embed="rId1"/>
            <a:stretch>
              <a:fillRect/>
            </a:stretch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37891" name="Rectangle 3" descr="0022"/>
          <p:cNvSpPr>
            <a:spLocks noGrp="1" noChangeAspect="1" noChangeArrowheads="1"/>
          </p:cNvSpPr>
          <p:nvPr isPhoto="1"/>
        </p:nvSpPr>
        <p:spPr bwMode="auto">
          <a:xfrm>
            <a:off x="769938" y="0"/>
            <a:ext cx="7602537" cy="6858000"/>
          </a:xfrm>
          <a:prstGeom prst="rect">
            <a:avLst/>
          </a:prstGeom>
          <a:blipFill dpi="0" rotWithShape="1">
            <a:blip r:embed="rId1"/>
            <a:stretch>
              <a:fillRect/>
            </a:stretch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38915" name="Rectangle 3" descr="0023"/>
          <p:cNvSpPr>
            <a:spLocks noGrp="1" noChangeAspect="1" noChangeArrowheads="1"/>
          </p:cNvSpPr>
          <p:nvPr isPhoto="1"/>
        </p:nvSpPr>
        <p:spPr bwMode="auto">
          <a:xfrm>
            <a:off x="773113" y="0"/>
            <a:ext cx="7596187" cy="6858000"/>
          </a:xfrm>
          <a:prstGeom prst="rect">
            <a:avLst/>
          </a:prstGeom>
          <a:blipFill dpi="0" rotWithShape="1">
            <a:blip r:embed="rId1"/>
            <a:stretch>
              <a:fillRect/>
            </a:stretch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8435" name="Rectangle 3" descr="0003"/>
          <p:cNvSpPr>
            <a:spLocks noGrp="1" noChangeAspect="1" noChangeArrowheads="1"/>
          </p:cNvSpPr>
          <p:nvPr isPhoto="1"/>
        </p:nvSpPr>
        <p:spPr bwMode="auto">
          <a:xfrm>
            <a:off x="765175" y="0"/>
            <a:ext cx="7612063" cy="6858000"/>
          </a:xfrm>
          <a:prstGeom prst="rect">
            <a:avLst/>
          </a:prstGeom>
          <a:blipFill dpi="0" rotWithShape="1">
            <a:blip r:embed="rId1"/>
            <a:stretch>
              <a:fillRect/>
            </a:stretch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9459" name="Rectangle 3" descr="0004"/>
          <p:cNvSpPr>
            <a:spLocks noGrp="1" noChangeAspect="1" noChangeArrowheads="1"/>
          </p:cNvSpPr>
          <p:nvPr isPhoto="1"/>
        </p:nvSpPr>
        <p:spPr bwMode="auto">
          <a:xfrm>
            <a:off x="798513" y="0"/>
            <a:ext cx="7546975" cy="6858000"/>
          </a:xfrm>
          <a:prstGeom prst="rect">
            <a:avLst/>
          </a:prstGeom>
          <a:blipFill dpi="0" rotWithShape="1">
            <a:blip r:embed="rId1"/>
            <a:stretch>
              <a:fillRect/>
            </a:stretch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979712" y="2282543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0483" name="Rectangle 3" descr="0005"/>
          <p:cNvSpPr>
            <a:spLocks noGrp="1" noChangeAspect="1" noChangeArrowheads="1"/>
          </p:cNvSpPr>
          <p:nvPr isPhoto="1"/>
        </p:nvSpPr>
        <p:spPr bwMode="auto">
          <a:xfrm>
            <a:off x="773113" y="0"/>
            <a:ext cx="7596187" cy="6858000"/>
          </a:xfrm>
          <a:prstGeom prst="rect">
            <a:avLst/>
          </a:prstGeom>
          <a:blipFill dpi="0" rotWithShape="1">
            <a:blip r:embed="rId1"/>
            <a:stretch>
              <a:fillRect/>
            </a:stretch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1507" name="Rectangle 3" descr="0006"/>
          <p:cNvSpPr>
            <a:spLocks noGrp="1" noChangeAspect="1" noChangeArrowheads="1"/>
          </p:cNvSpPr>
          <p:nvPr isPhoto="1"/>
        </p:nvSpPr>
        <p:spPr bwMode="auto">
          <a:xfrm>
            <a:off x="800100" y="0"/>
            <a:ext cx="7543800" cy="6858000"/>
          </a:xfrm>
          <a:prstGeom prst="rect">
            <a:avLst/>
          </a:prstGeom>
          <a:blipFill dpi="0" rotWithShape="1">
            <a:blip r:embed="rId1"/>
            <a:stretch>
              <a:fillRect/>
            </a:stretch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2531" name="Rectangle 3" descr="0007"/>
          <p:cNvSpPr>
            <a:spLocks noGrp="1" noChangeAspect="1" noChangeArrowheads="1"/>
          </p:cNvSpPr>
          <p:nvPr isPhoto="1"/>
        </p:nvSpPr>
        <p:spPr bwMode="auto">
          <a:xfrm>
            <a:off x="790575" y="0"/>
            <a:ext cx="7561263" cy="6858000"/>
          </a:xfrm>
          <a:prstGeom prst="rect">
            <a:avLst/>
          </a:prstGeom>
          <a:blipFill dpi="0" rotWithShape="1">
            <a:blip r:embed="rId1"/>
            <a:stretch>
              <a:fillRect/>
            </a:stretch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3555" name="Rectangle 3" descr="0008"/>
          <p:cNvSpPr>
            <a:spLocks noGrp="1" noChangeAspect="1" noChangeArrowheads="1"/>
          </p:cNvSpPr>
          <p:nvPr isPhoto="1"/>
        </p:nvSpPr>
        <p:spPr bwMode="auto">
          <a:xfrm>
            <a:off x="784225" y="0"/>
            <a:ext cx="7573963" cy="6858000"/>
          </a:xfrm>
          <a:prstGeom prst="rect">
            <a:avLst/>
          </a:prstGeom>
          <a:blipFill dpi="0" rotWithShape="1">
            <a:blip r:embed="rId1"/>
            <a:stretch>
              <a:fillRect/>
            </a:stretch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4579" name="Rectangle 3" descr="0009"/>
          <p:cNvSpPr>
            <a:spLocks noGrp="1" noChangeAspect="1" noChangeArrowheads="1"/>
          </p:cNvSpPr>
          <p:nvPr isPhoto="1"/>
        </p:nvSpPr>
        <p:spPr bwMode="auto">
          <a:xfrm>
            <a:off x="790575" y="0"/>
            <a:ext cx="7561263" cy="6858000"/>
          </a:xfrm>
          <a:prstGeom prst="rect">
            <a:avLst/>
          </a:prstGeom>
          <a:blipFill dpi="0" rotWithShape="1">
            <a:blip r:embed="rId1"/>
            <a:stretch>
              <a:fillRect/>
            </a:stretch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12.14"/>
  <p:tag name="AS_TITLE" val="Aspose.Slides for .NET 4.0 Client Profile"/>
  <p:tag name="AS_VERSION" val="20.12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850</Words>
  <Application>WPS 演示</Application>
  <PresentationFormat>On-screen Show (4:3)</PresentationFormat>
  <Paragraphs>14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Arial</vt:lpstr>
      <vt:lpstr>宋体</vt:lpstr>
      <vt:lpstr>Wingdings</vt:lpstr>
      <vt:lpstr>Calibri Light</vt:lpstr>
      <vt:lpstr>Arial</vt:lpstr>
      <vt:lpstr>微软雅黑</vt:lpstr>
      <vt:lpstr>Calibri</vt:lpstr>
      <vt:lpstr>Arial Unicode MS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杨老师</cp:lastModifiedBy>
  <cp:revision>2</cp:revision>
  <dcterms:created xsi:type="dcterms:W3CDTF">2020-01-09T08:27:00Z</dcterms:created>
  <dcterms:modified xsi:type="dcterms:W3CDTF">2021-12-22T16:05:10Z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E9B083F3E2774DE994FA282ED2434AC5</vt:lpwstr>
  </property>
</Properties>
</file>