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58A798B-F413-44D8-B2B0-A771B9224C5B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304524-208E-48A5-A177-E1E7E679E24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503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04524-208E-48A5-A177-E1E7E679E24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97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04524-208E-48A5-A177-E1E7E679E24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5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4FB27-88FE-4390-A7B2-E2890361864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4237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CDD4B-23DE-4E81-B8CD-92D03D157E0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1090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7CC7E-D5E3-4FA1-A499-D0961478607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1643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3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0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8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75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3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2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A6347-7A4C-4A9E-B7B8-CAC00D3F299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31539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7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0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7A3CD-2D3C-4817-AD5E-470A750C6D1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6330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80FEB-AFF9-4DD8-9F1C-B730AA16242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7766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41BC9-08BE-4632-BCFB-B8284D8865F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8979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54C9E-A6A2-4528-A7D6-2BF9A6883DD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1549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64A54-A43B-47E9-9825-5B7C552C6AA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2495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5E846-E738-4F9E-B2C4-4D288FBFCA0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6181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C70CA-0474-41C8-B6B6-3C15379DA8D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4056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AD933B7-AF06-4B6E-9147-05050C1007C5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0695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20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18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SCF38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88" y="0"/>
            <a:ext cx="4872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74023" y="6021288"/>
            <a:ext cx="4354077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4580" name="Picture 4" descr="DSCF387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914400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5604" name="Picture 4" descr="DSCF38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91440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6628" name="Picture 4" descr="DSCF387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914400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7652" name="Picture 4" descr="DSCF38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188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9700" name="Picture 4" descr="DSCF38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0724" name="Picture 4" descr="DSCF38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31748" name="Picture 4" descr="DSCF38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288" y="0"/>
            <a:ext cx="657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6388" name="Picture 4" descr="DSCF386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175" y="0"/>
            <a:ext cx="481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7412" name="Picture 4" descr="DSCF38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113"/>
            <a:ext cx="91440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9460" name="Picture 4" descr="DSCF38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238"/>
            <a:ext cx="914400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0484" name="Picture 4" descr="DSCF38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1508" name="Picture 4" descr="DSCF38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91440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2532" name="Picture 4" descr="DSCF38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113"/>
            <a:ext cx="9144000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157255246</TotalTime>
  <Pages>0</Pages>
  <Words>369</Words>
  <Characters>0</Characters>
  <Application>Microsoft Office PowerPoint</Application>
  <DocSecurity>0</DocSecurity>
  <PresentationFormat>全屏显示(4:3)</PresentationFormat>
  <Lines>0</Lines>
  <Paragraphs>29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Calibri</vt:lpstr>
      <vt:lpstr>Calibri Light</vt:lpstr>
      <vt:lpstr>微软雅黑</vt:lpstr>
      <vt:lpstr>Meiryo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6</cp:revision>
  <cp:lastPrinted>1899-12-30T00:00:00Z</cp:lastPrinted>
  <dcterms:created xsi:type="dcterms:W3CDTF">2010-03-24T22:17:33Z</dcterms:created>
  <dcterms:modified xsi:type="dcterms:W3CDTF">2018-12-25T01:48:38Z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2052-6.5.0.1966</vt:lpwstr>
  </property>
</Properties>
</file>