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78-8D24-4F3F-946E-62B6D366CDB1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535-98B9-4B91-A875-1BF5AA97F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7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78-8D24-4F3F-946E-62B6D366CDB1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535-98B9-4B91-A875-1BF5AA97F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74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78-8D24-4F3F-946E-62B6D366CDB1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535-98B9-4B91-A875-1BF5AA97F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4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78-8D24-4F3F-946E-62B6D366CDB1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535-98B9-4B91-A875-1BF5AA97F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28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78-8D24-4F3F-946E-62B6D366CDB1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535-98B9-4B91-A875-1BF5AA97F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71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78-8D24-4F3F-946E-62B6D366CDB1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535-98B9-4B91-A875-1BF5AA97F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21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78-8D24-4F3F-946E-62B6D366CDB1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535-98B9-4B91-A875-1BF5AA97F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3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78-8D24-4F3F-946E-62B6D366CDB1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535-98B9-4B91-A875-1BF5AA97F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30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78-8D24-4F3F-946E-62B6D366CDB1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535-98B9-4B91-A875-1BF5AA97F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91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78-8D24-4F3F-946E-62B6D366CDB1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535-98B9-4B91-A875-1BF5AA97F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78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4378-8D24-4F3F-946E-62B6D366CDB1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B535-98B9-4B91-A875-1BF5AA97F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3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4378-8D24-4F3F-946E-62B6D366CDB1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AB535-98B9-4B91-A875-1BF5AA97F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02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63" y="0"/>
            <a:ext cx="7481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49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75"/>
            <a:ext cx="12192000" cy="56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0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12192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4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75"/>
            <a:ext cx="12192000" cy="56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70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25"/>
            <a:ext cx="12192000" cy="55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0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"/>
            <a:ext cx="12192000" cy="56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0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75"/>
            <a:ext cx="12192000" cy="56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0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"/>
            <a:ext cx="121920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0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"/>
            <a:ext cx="12192000" cy="56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4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75"/>
            <a:ext cx="12192000" cy="56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9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12192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50"/>
            <a:ext cx="12192000" cy="55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8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063"/>
            <a:ext cx="12192000" cy="56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00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linlanjuan</dc:creator>
  <cp:lastModifiedBy>linlanjuan</cp:lastModifiedBy>
  <cp:revision>1</cp:revision>
  <dcterms:created xsi:type="dcterms:W3CDTF">2021-10-04T12:31:58Z</dcterms:created>
  <dcterms:modified xsi:type="dcterms:W3CDTF">2021-10-04T12:32:06Z</dcterms:modified>
</cp:coreProperties>
</file>