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sldIdLst>
    <p:sldId id="256" r:id="rId3"/>
    <p:sldId id="258" r:id="rId4"/>
    <p:sldId id="259" r:id="rId5"/>
    <p:sldId id="262" r:id="rId6"/>
    <p:sldId id="260" r:id="rId7"/>
    <p:sldId id="268" r:id="rId8"/>
    <p:sldId id="269" r:id="rId9"/>
    <p:sldId id="274" r:id="rId10"/>
    <p:sldId id="264" r:id="rId11"/>
    <p:sldId id="280" r:id="rId12"/>
    <p:sldId id="281" r:id="rId13"/>
    <p:sldId id="263" r:id="rId14"/>
    <p:sldId id="261" r:id="rId15"/>
    <p:sldId id="267" r:id="rId16"/>
    <p:sldId id="283" r:id="rId17"/>
    <p:sldId id="282" r:id="rId18"/>
    <p:sldId id="288" r:id="rId19"/>
  </p:sldIdLst>
  <p:sldSz cx="12192000" cy="6858000"/>
  <p:notesSz cx="6858000" cy="9144000"/>
  <p:embeddedFontLst>
    <p:embeddedFont>
      <p:font typeface="微软雅黑" panose="020B0503020204020204" charset="-122"/>
      <p:regular r:id="rId24"/>
    </p:embeddedFont>
    <p:embeddedFont>
      <p:font typeface="Calibri" panose="020F0502020204030204" charset="0"/>
      <p:regular r:id="rId25"/>
      <p:bold r:id="rId26"/>
      <p:italic r:id="rId27"/>
      <p:boldItalic r:id="rId28"/>
    </p:embeddedFont>
  </p:embeddedFontLst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59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gs" Target="tags/tag123.xml"/><Relationship Id="rId28" Type="http://schemas.openxmlformats.org/officeDocument/2006/relationships/font" Target="fonts/font5.fntdata"/><Relationship Id="rId27" Type="http://schemas.openxmlformats.org/officeDocument/2006/relationships/font" Target="fonts/font4.fntdata"/><Relationship Id="rId26" Type="http://schemas.openxmlformats.org/officeDocument/2006/relationships/font" Target="fonts/font3.fntdata"/><Relationship Id="rId25" Type="http://schemas.openxmlformats.org/officeDocument/2006/relationships/font" Target="fonts/font2.fntdata"/><Relationship Id="rId24" Type="http://schemas.openxmlformats.org/officeDocument/2006/relationships/font" Target="fonts/font1.fntdata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notesMaster" Target="notesMasters/notesMaster1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3" Type="http://schemas.openxmlformats.org/officeDocument/2006/relationships/tags" Target="../tags/tag12.xml"/><Relationship Id="rId12" Type="http://schemas.openxmlformats.org/officeDocument/2006/relationships/tags" Target="../tags/tag11.xml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68.xml"/><Relationship Id="rId5" Type="http://schemas.openxmlformats.org/officeDocument/2006/relationships/tags" Target="../tags/tag67.xml"/><Relationship Id="rId4" Type="http://schemas.openxmlformats.org/officeDocument/2006/relationships/tags" Target="../tags/tag66.xml"/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76.xml"/><Relationship Id="rId8" Type="http://schemas.openxmlformats.org/officeDocument/2006/relationships/tags" Target="../tags/tag75.xml"/><Relationship Id="rId7" Type="http://schemas.openxmlformats.org/officeDocument/2006/relationships/tags" Target="../tags/tag74.xml"/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3" Type="http://schemas.openxmlformats.org/officeDocument/2006/relationships/tags" Target="../tags/tag80.xml"/><Relationship Id="rId12" Type="http://schemas.openxmlformats.org/officeDocument/2006/relationships/tags" Target="../tags/tag79.xml"/><Relationship Id="rId11" Type="http://schemas.openxmlformats.org/officeDocument/2006/relationships/tags" Target="../tags/tag78.xml"/><Relationship Id="rId10" Type="http://schemas.openxmlformats.org/officeDocument/2006/relationships/tags" Target="../tags/tag77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tags" Target="../tags/tag15.xml"/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tags" Target="../tags/tag25.xml"/><Relationship Id="rId8" Type="http://schemas.openxmlformats.org/officeDocument/2006/relationships/tags" Target="../tags/tag24.xml"/><Relationship Id="rId7" Type="http://schemas.openxmlformats.org/officeDocument/2006/relationships/tags" Target="../tags/tag23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1" Type="http://schemas.openxmlformats.org/officeDocument/2006/relationships/tags" Target="../tags/tag27.xml"/><Relationship Id="rId10" Type="http://schemas.openxmlformats.org/officeDocument/2006/relationships/tags" Target="../tags/tag26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tags" Target="../tags/tag35.xml"/><Relationship Id="rId8" Type="http://schemas.openxmlformats.org/officeDocument/2006/relationships/tags" Target="../tags/tag34.xml"/><Relationship Id="rId7" Type="http://schemas.openxmlformats.org/officeDocument/2006/relationships/tags" Target="../tags/tag33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2" Type="http://schemas.openxmlformats.org/officeDocument/2006/relationships/tags" Target="../tags/tag38.xml"/><Relationship Id="rId11" Type="http://schemas.openxmlformats.org/officeDocument/2006/relationships/tags" Target="../tags/tag37.xml"/><Relationship Id="rId10" Type="http://schemas.openxmlformats.org/officeDocument/2006/relationships/tags" Target="../tags/tag3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tags" Target="../tags/tag44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tags" Target="../tags/tag52.xml"/><Relationship Id="rId8" Type="http://schemas.openxmlformats.org/officeDocument/2006/relationships/tags" Target="../tags/tag51.xml"/><Relationship Id="rId7" Type="http://schemas.openxmlformats.org/officeDocument/2006/relationships/tags" Target="../tags/tag50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tags" Target="../tags/tag59.xml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: 形状 18"/>
          <p:cNvSpPr/>
          <p:nvPr>
            <p:custDataLst>
              <p:tags r:id="rId2"/>
            </p:custDataLst>
          </p:nvPr>
        </p:nvSpPr>
        <p:spPr>
          <a:xfrm>
            <a:off x="1" y="787400"/>
            <a:ext cx="11095355" cy="3505200"/>
          </a:xfrm>
          <a:custGeom>
            <a:avLst/>
            <a:gdLst>
              <a:gd name="connsiteX0" fmla="*/ 10131107 w 11095355"/>
              <a:gd name="connsiteY0" fmla="*/ 0 h 3505200"/>
              <a:gd name="connsiteX1" fmla="*/ 11095355 w 11095355"/>
              <a:gd name="connsiteY1" fmla="*/ 835025 h 3505200"/>
              <a:gd name="connsiteX2" fmla="*/ 11095355 w 11095355"/>
              <a:gd name="connsiteY2" fmla="*/ 3505200 h 3505200"/>
              <a:gd name="connsiteX3" fmla="*/ 0 w 11095355"/>
              <a:gd name="connsiteY3" fmla="*/ 180612 h 3505200"/>
              <a:gd name="connsiteX4" fmla="*/ 0 w 11095355"/>
              <a:gd name="connsiteY4" fmla="*/ 36392 h 3505200"/>
              <a:gd name="connsiteX0-1" fmla="*/ 0 w 11095355"/>
              <a:gd name="connsiteY0-2" fmla="*/ 180612 h 3505200"/>
              <a:gd name="connsiteX1-3" fmla="*/ 0 w 11095355"/>
              <a:gd name="connsiteY1-4" fmla="*/ 36392 h 3505200"/>
              <a:gd name="connsiteX2-5" fmla="*/ 10131107 w 11095355"/>
              <a:gd name="connsiteY2-6" fmla="*/ 0 h 3505200"/>
              <a:gd name="connsiteX3-7" fmla="*/ 11095355 w 11095355"/>
              <a:gd name="connsiteY3-8" fmla="*/ 835025 h 3505200"/>
              <a:gd name="connsiteX4-9" fmla="*/ 11095355 w 11095355"/>
              <a:gd name="connsiteY4-10" fmla="*/ 3505200 h 3505200"/>
              <a:gd name="connsiteX5" fmla="*/ 91440 w 11095355"/>
              <a:gd name="connsiteY5" fmla="*/ 272052 h 3505200"/>
              <a:gd name="connsiteX0-11" fmla="*/ 0 w 11095355"/>
              <a:gd name="connsiteY0-12" fmla="*/ 180612 h 3505200"/>
              <a:gd name="connsiteX1-13" fmla="*/ 0 w 11095355"/>
              <a:gd name="connsiteY1-14" fmla="*/ 36392 h 3505200"/>
              <a:gd name="connsiteX2-15" fmla="*/ 10131107 w 11095355"/>
              <a:gd name="connsiteY2-16" fmla="*/ 0 h 3505200"/>
              <a:gd name="connsiteX3-17" fmla="*/ 11095355 w 11095355"/>
              <a:gd name="connsiteY3-18" fmla="*/ 835025 h 3505200"/>
              <a:gd name="connsiteX4-19" fmla="*/ 11095355 w 11095355"/>
              <a:gd name="connsiteY4-20" fmla="*/ 3505200 h 3505200"/>
              <a:gd name="connsiteX0-21" fmla="*/ 0 w 11095355"/>
              <a:gd name="connsiteY0-22" fmla="*/ 36392 h 3505200"/>
              <a:gd name="connsiteX1-23" fmla="*/ 10131107 w 11095355"/>
              <a:gd name="connsiteY1-24" fmla="*/ 0 h 3505200"/>
              <a:gd name="connsiteX2-25" fmla="*/ 11095355 w 11095355"/>
              <a:gd name="connsiteY2-26" fmla="*/ 835025 h 3505200"/>
              <a:gd name="connsiteX3-27" fmla="*/ 11095355 w 11095355"/>
              <a:gd name="connsiteY3-28" fmla="*/ 3505200 h 3505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1095355" h="3505200">
                <a:moveTo>
                  <a:pt x="0" y="36392"/>
                </a:moveTo>
                <a:lnTo>
                  <a:pt x="10131107" y="0"/>
                </a:lnTo>
                <a:cubicBezTo>
                  <a:pt x="10663460" y="0"/>
                  <a:pt x="11095355" y="374015"/>
                  <a:pt x="11095355" y="835025"/>
                </a:cubicBezTo>
                <a:lnTo>
                  <a:pt x="11095355" y="3505200"/>
                </a:lnTo>
              </a:path>
            </a:pathLst>
          </a:custGeom>
          <a:noFill/>
          <a:ln w="31750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任意多边形: 形状 21"/>
          <p:cNvSpPr/>
          <p:nvPr>
            <p:custDataLst>
              <p:tags r:id="rId3"/>
            </p:custDataLst>
          </p:nvPr>
        </p:nvSpPr>
        <p:spPr>
          <a:xfrm flipH="1" flipV="1">
            <a:off x="1096646" y="2565400"/>
            <a:ext cx="11095355" cy="3505200"/>
          </a:xfrm>
          <a:custGeom>
            <a:avLst/>
            <a:gdLst>
              <a:gd name="connsiteX0" fmla="*/ 11095355 w 11095355"/>
              <a:gd name="connsiteY0" fmla="*/ 3505200 h 3505200"/>
              <a:gd name="connsiteX1" fmla="*/ 0 w 11095355"/>
              <a:gd name="connsiteY1" fmla="*/ 180612 h 3505200"/>
              <a:gd name="connsiteX2" fmla="*/ 0 w 11095355"/>
              <a:gd name="connsiteY2" fmla="*/ 36392 h 3505200"/>
              <a:gd name="connsiteX3" fmla="*/ 10131107 w 11095355"/>
              <a:gd name="connsiteY3" fmla="*/ 0 h 3505200"/>
              <a:gd name="connsiteX4" fmla="*/ 11095355 w 11095355"/>
              <a:gd name="connsiteY4" fmla="*/ 835025 h 3505200"/>
              <a:gd name="connsiteX0-1" fmla="*/ 0 w 11095355"/>
              <a:gd name="connsiteY0-2" fmla="*/ 180612 h 3505200"/>
              <a:gd name="connsiteX1-3" fmla="*/ 0 w 11095355"/>
              <a:gd name="connsiteY1-4" fmla="*/ 36392 h 3505200"/>
              <a:gd name="connsiteX2-5" fmla="*/ 10131107 w 11095355"/>
              <a:gd name="connsiteY2-6" fmla="*/ 0 h 3505200"/>
              <a:gd name="connsiteX3-7" fmla="*/ 11095355 w 11095355"/>
              <a:gd name="connsiteY3-8" fmla="*/ 835025 h 3505200"/>
              <a:gd name="connsiteX4-9" fmla="*/ 11095355 w 11095355"/>
              <a:gd name="connsiteY4-10" fmla="*/ 3505200 h 3505200"/>
              <a:gd name="connsiteX5" fmla="*/ 91440 w 11095355"/>
              <a:gd name="connsiteY5" fmla="*/ 272052 h 3505200"/>
              <a:gd name="connsiteX0-11" fmla="*/ 0 w 11095355"/>
              <a:gd name="connsiteY0-12" fmla="*/ 180612 h 3505200"/>
              <a:gd name="connsiteX1-13" fmla="*/ 0 w 11095355"/>
              <a:gd name="connsiteY1-14" fmla="*/ 36392 h 3505200"/>
              <a:gd name="connsiteX2-15" fmla="*/ 10131107 w 11095355"/>
              <a:gd name="connsiteY2-16" fmla="*/ 0 h 3505200"/>
              <a:gd name="connsiteX3-17" fmla="*/ 11095355 w 11095355"/>
              <a:gd name="connsiteY3-18" fmla="*/ 835025 h 3505200"/>
              <a:gd name="connsiteX4-19" fmla="*/ 11095355 w 11095355"/>
              <a:gd name="connsiteY4-20" fmla="*/ 3505200 h 3505200"/>
              <a:gd name="connsiteX0-21" fmla="*/ 0 w 11095355"/>
              <a:gd name="connsiteY0-22" fmla="*/ 36392 h 3505200"/>
              <a:gd name="connsiteX1-23" fmla="*/ 10131107 w 11095355"/>
              <a:gd name="connsiteY1-24" fmla="*/ 0 h 3505200"/>
              <a:gd name="connsiteX2-25" fmla="*/ 11095355 w 11095355"/>
              <a:gd name="connsiteY2-26" fmla="*/ 835025 h 3505200"/>
              <a:gd name="connsiteX3-27" fmla="*/ 11095355 w 11095355"/>
              <a:gd name="connsiteY3-28" fmla="*/ 3505200 h 3505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1095355" h="3505200">
                <a:moveTo>
                  <a:pt x="0" y="36392"/>
                </a:moveTo>
                <a:lnTo>
                  <a:pt x="10131107" y="0"/>
                </a:lnTo>
                <a:cubicBezTo>
                  <a:pt x="10663460" y="0"/>
                  <a:pt x="11095355" y="374015"/>
                  <a:pt x="11095355" y="835025"/>
                </a:cubicBezTo>
                <a:lnTo>
                  <a:pt x="11095355" y="3505200"/>
                </a:lnTo>
              </a:path>
            </a:pathLst>
          </a:custGeom>
          <a:noFill/>
          <a:ln w="31750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>
            <p:custDataLst>
              <p:tags r:id="rId4"/>
            </p:custDataLst>
          </p:nvPr>
        </p:nvSpPr>
        <p:spPr>
          <a:xfrm flipH="1" flipV="1">
            <a:off x="10725150" y="4871720"/>
            <a:ext cx="295910" cy="68135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66" h="1073">
                <a:moveTo>
                  <a:pt x="420" y="0"/>
                </a:moveTo>
                <a:lnTo>
                  <a:pt x="420" y="202"/>
                </a:lnTo>
                <a:cubicBezTo>
                  <a:pt x="264" y="275"/>
                  <a:pt x="197" y="399"/>
                  <a:pt x="218" y="575"/>
                </a:cubicBezTo>
                <a:lnTo>
                  <a:pt x="466" y="575"/>
                </a:lnTo>
                <a:lnTo>
                  <a:pt x="466" y="1073"/>
                </a:lnTo>
                <a:lnTo>
                  <a:pt x="0" y="1073"/>
                </a:lnTo>
                <a:lnTo>
                  <a:pt x="0" y="529"/>
                </a:lnTo>
                <a:cubicBezTo>
                  <a:pt x="21" y="280"/>
                  <a:pt x="161" y="104"/>
                  <a:pt x="420" y="0"/>
                </a:cubicBezTo>
                <a:close/>
              </a:path>
            </a:pathLst>
          </a:custGeom>
          <a:solidFill>
            <a:schemeClr val="accent1"/>
          </a:solidFill>
          <a:effectLst/>
        </p:spPr>
        <p:txBody>
          <a:bodyPr wrap="square" rtlCol="0">
            <a:noAutofit/>
          </a:bodyPr>
          <a:lstStyle/>
          <a:p>
            <a:endParaRPr lang="en-US" altLang="zh-CN" sz="19900">
              <a:solidFill>
                <a:schemeClr val="bg1"/>
              </a:solidFill>
              <a:latin typeface="方正姚体" panose="02010601030101010101" charset="-122"/>
              <a:ea typeface="方正姚体" panose="02010601030101010101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5"/>
            </p:custDataLst>
          </p:nvPr>
        </p:nvSpPr>
        <p:spPr>
          <a:xfrm flipH="1" flipV="1">
            <a:off x="11178540" y="4871720"/>
            <a:ext cx="286385" cy="68135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51" h="1073">
                <a:moveTo>
                  <a:pt x="420" y="0"/>
                </a:moveTo>
                <a:lnTo>
                  <a:pt x="420" y="202"/>
                </a:lnTo>
                <a:cubicBezTo>
                  <a:pt x="264" y="316"/>
                  <a:pt x="192" y="440"/>
                  <a:pt x="202" y="575"/>
                </a:cubicBezTo>
                <a:lnTo>
                  <a:pt x="451" y="575"/>
                </a:lnTo>
                <a:lnTo>
                  <a:pt x="451" y="1073"/>
                </a:lnTo>
                <a:lnTo>
                  <a:pt x="0" y="1073"/>
                </a:lnTo>
                <a:lnTo>
                  <a:pt x="0" y="544"/>
                </a:lnTo>
                <a:cubicBezTo>
                  <a:pt x="10" y="306"/>
                  <a:pt x="150" y="124"/>
                  <a:pt x="420" y="0"/>
                </a:cubicBezTo>
                <a:close/>
              </a:path>
            </a:pathLst>
          </a:custGeom>
          <a:solidFill>
            <a:schemeClr val="accent1"/>
          </a:solidFill>
          <a:effectLst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19900">
              <a:solidFill>
                <a:schemeClr val="bg1"/>
              </a:solidFill>
              <a:latin typeface="方正姚体" panose="02010601030101010101" charset="-122"/>
              <a:ea typeface="方正姚体" panose="02010601030101010101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6"/>
            </p:custDataLst>
          </p:nvPr>
        </p:nvSpPr>
        <p:spPr>
          <a:xfrm flipV="1">
            <a:off x="1170305" y="1399540"/>
            <a:ext cx="295910" cy="68135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66" h="1073">
                <a:moveTo>
                  <a:pt x="420" y="0"/>
                </a:moveTo>
                <a:lnTo>
                  <a:pt x="420" y="202"/>
                </a:lnTo>
                <a:cubicBezTo>
                  <a:pt x="264" y="275"/>
                  <a:pt x="197" y="399"/>
                  <a:pt x="218" y="575"/>
                </a:cubicBezTo>
                <a:lnTo>
                  <a:pt x="466" y="575"/>
                </a:lnTo>
                <a:lnTo>
                  <a:pt x="466" y="1073"/>
                </a:lnTo>
                <a:lnTo>
                  <a:pt x="0" y="1073"/>
                </a:lnTo>
                <a:lnTo>
                  <a:pt x="0" y="529"/>
                </a:lnTo>
                <a:cubicBezTo>
                  <a:pt x="21" y="280"/>
                  <a:pt x="161" y="104"/>
                  <a:pt x="420" y="0"/>
                </a:cubicBezTo>
                <a:close/>
              </a:path>
            </a:pathLst>
          </a:custGeom>
          <a:solidFill>
            <a:schemeClr val="accent1"/>
          </a:solidFill>
          <a:effectLst/>
        </p:spPr>
        <p:txBody>
          <a:bodyPr wrap="square" rtlCol="0">
            <a:noAutofit/>
          </a:bodyPr>
          <a:lstStyle/>
          <a:p>
            <a:endParaRPr lang="en-US" altLang="zh-CN" sz="19900">
              <a:solidFill>
                <a:schemeClr val="bg1">
                  <a:alpha val="65000"/>
                </a:schemeClr>
              </a:solidFill>
              <a:latin typeface="方正姚体" panose="02010601030101010101" charset="-122"/>
              <a:ea typeface="方正姚体" panose="02010601030101010101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7"/>
            </p:custDataLst>
          </p:nvPr>
        </p:nvSpPr>
        <p:spPr>
          <a:xfrm flipV="1">
            <a:off x="726440" y="1399540"/>
            <a:ext cx="286385" cy="68135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51" h="1073">
                <a:moveTo>
                  <a:pt x="420" y="0"/>
                </a:moveTo>
                <a:lnTo>
                  <a:pt x="420" y="202"/>
                </a:lnTo>
                <a:cubicBezTo>
                  <a:pt x="264" y="316"/>
                  <a:pt x="192" y="440"/>
                  <a:pt x="202" y="575"/>
                </a:cubicBezTo>
                <a:lnTo>
                  <a:pt x="451" y="575"/>
                </a:lnTo>
                <a:lnTo>
                  <a:pt x="451" y="1073"/>
                </a:lnTo>
                <a:lnTo>
                  <a:pt x="0" y="1073"/>
                </a:lnTo>
                <a:lnTo>
                  <a:pt x="0" y="544"/>
                </a:lnTo>
                <a:cubicBezTo>
                  <a:pt x="10" y="306"/>
                  <a:pt x="150" y="124"/>
                  <a:pt x="420" y="0"/>
                </a:cubicBezTo>
                <a:close/>
              </a:path>
            </a:pathLst>
          </a:custGeom>
          <a:solidFill>
            <a:schemeClr val="accent1"/>
          </a:solidFill>
          <a:effectLst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19900">
              <a:solidFill>
                <a:schemeClr val="bg1">
                  <a:alpha val="65000"/>
                </a:schemeClr>
              </a:solidFill>
              <a:latin typeface="方正姚体" panose="02010601030101010101" charset="-122"/>
              <a:ea typeface="方正姚体" panose="02010601030101010101" charset="-122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1"/>
            </p:custDataLst>
          </p:nvPr>
        </p:nvSpPr>
        <p:spPr>
          <a:xfrm>
            <a:off x="1506000" y="2664000"/>
            <a:ext cx="9180000" cy="1015200"/>
          </a:xfrm>
        </p:spPr>
        <p:txBody>
          <a:bodyPr wrap="square" anchor="ctr">
            <a:normAutofit/>
          </a:bodyPr>
          <a:lstStyle>
            <a:lvl1pPr algn="ctr">
              <a:lnSpc>
                <a:spcPct val="100000"/>
              </a:lnSpc>
              <a:defRPr sz="6000"/>
            </a:lvl1pPr>
          </a:lstStyle>
          <a:p>
            <a:r>
              <a:rPr lang="zh-CN" altLang="en-US" dirty="0"/>
              <a:t>单击编辑母版标题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12"/>
            </p:custDataLst>
          </p:nvPr>
        </p:nvSpPr>
        <p:spPr>
          <a:xfrm>
            <a:off x="2470800" y="1926000"/>
            <a:ext cx="7250400" cy="460800"/>
          </a:xfrm>
        </p:spPr>
        <p:txBody>
          <a:bodyPr wrap="square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4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13"/>
            </p:custDataLst>
          </p:nvPr>
        </p:nvSpPr>
        <p:spPr>
          <a:xfrm>
            <a:off x="3936000" y="4680000"/>
            <a:ext cx="4320000" cy="504000"/>
          </a:xfrm>
        </p:spPr>
        <p:txBody>
          <a:bodyPr wrap="square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/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95960" y="1301750"/>
            <a:ext cx="10799088" cy="405553"/>
          </a:xfrm>
        </p:spPr>
        <p:txBody>
          <a:bodyPr wrap="square" anchor="t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任意多边形: 形状 28"/>
          <p:cNvSpPr/>
          <p:nvPr>
            <p:custDataLst>
              <p:tags r:id="rId2"/>
            </p:custDataLst>
          </p:nvPr>
        </p:nvSpPr>
        <p:spPr>
          <a:xfrm>
            <a:off x="1" y="787400"/>
            <a:ext cx="11095355" cy="3505200"/>
          </a:xfrm>
          <a:custGeom>
            <a:avLst/>
            <a:gdLst>
              <a:gd name="connsiteX0" fmla="*/ 10131107 w 11095355"/>
              <a:gd name="connsiteY0" fmla="*/ 0 h 3505200"/>
              <a:gd name="connsiteX1" fmla="*/ 11095355 w 11095355"/>
              <a:gd name="connsiteY1" fmla="*/ 835025 h 3505200"/>
              <a:gd name="connsiteX2" fmla="*/ 11095355 w 11095355"/>
              <a:gd name="connsiteY2" fmla="*/ 3505200 h 3505200"/>
              <a:gd name="connsiteX3" fmla="*/ 0 w 11095355"/>
              <a:gd name="connsiteY3" fmla="*/ 180612 h 3505200"/>
              <a:gd name="connsiteX4" fmla="*/ 0 w 11095355"/>
              <a:gd name="connsiteY4" fmla="*/ 36392 h 3505200"/>
              <a:gd name="connsiteX0-1" fmla="*/ 0 w 11095355"/>
              <a:gd name="connsiteY0-2" fmla="*/ 180612 h 3505200"/>
              <a:gd name="connsiteX1-3" fmla="*/ 0 w 11095355"/>
              <a:gd name="connsiteY1-4" fmla="*/ 36392 h 3505200"/>
              <a:gd name="connsiteX2-5" fmla="*/ 10131107 w 11095355"/>
              <a:gd name="connsiteY2-6" fmla="*/ 0 h 3505200"/>
              <a:gd name="connsiteX3-7" fmla="*/ 11095355 w 11095355"/>
              <a:gd name="connsiteY3-8" fmla="*/ 835025 h 3505200"/>
              <a:gd name="connsiteX4-9" fmla="*/ 11095355 w 11095355"/>
              <a:gd name="connsiteY4-10" fmla="*/ 3505200 h 3505200"/>
              <a:gd name="connsiteX5" fmla="*/ 91440 w 11095355"/>
              <a:gd name="connsiteY5" fmla="*/ 272052 h 3505200"/>
              <a:gd name="connsiteX0-11" fmla="*/ 0 w 11095355"/>
              <a:gd name="connsiteY0-12" fmla="*/ 180612 h 3505200"/>
              <a:gd name="connsiteX1-13" fmla="*/ 0 w 11095355"/>
              <a:gd name="connsiteY1-14" fmla="*/ 36392 h 3505200"/>
              <a:gd name="connsiteX2-15" fmla="*/ 10131107 w 11095355"/>
              <a:gd name="connsiteY2-16" fmla="*/ 0 h 3505200"/>
              <a:gd name="connsiteX3-17" fmla="*/ 11095355 w 11095355"/>
              <a:gd name="connsiteY3-18" fmla="*/ 835025 h 3505200"/>
              <a:gd name="connsiteX4-19" fmla="*/ 11095355 w 11095355"/>
              <a:gd name="connsiteY4-20" fmla="*/ 3505200 h 3505200"/>
              <a:gd name="connsiteX0-21" fmla="*/ 0 w 11095355"/>
              <a:gd name="connsiteY0-22" fmla="*/ 36392 h 3505200"/>
              <a:gd name="connsiteX1-23" fmla="*/ 10131107 w 11095355"/>
              <a:gd name="connsiteY1-24" fmla="*/ 0 h 3505200"/>
              <a:gd name="connsiteX2-25" fmla="*/ 11095355 w 11095355"/>
              <a:gd name="connsiteY2-26" fmla="*/ 835025 h 3505200"/>
              <a:gd name="connsiteX3-27" fmla="*/ 11095355 w 11095355"/>
              <a:gd name="connsiteY3-28" fmla="*/ 3505200 h 3505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1095355" h="3505200">
                <a:moveTo>
                  <a:pt x="0" y="36392"/>
                </a:moveTo>
                <a:lnTo>
                  <a:pt x="10131107" y="0"/>
                </a:lnTo>
                <a:cubicBezTo>
                  <a:pt x="10663460" y="0"/>
                  <a:pt x="11095355" y="374015"/>
                  <a:pt x="11095355" y="835025"/>
                </a:cubicBezTo>
                <a:lnTo>
                  <a:pt x="11095355" y="3505200"/>
                </a:lnTo>
              </a:path>
            </a:pathLst>
          </a:custGeom>
          <a:noFill/>
          <a:ln w="31750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1" name="任意多边形: 形状 30"/>
          <p:cNvSpPr/>
          <p:nvPr>
            <p:custDataLst>
              <p:tags r:id="rId3"/>
            </p:custDataLst>
          </p:nvPr>
        </p:nvSpPr>
        <p:spPr>
          <a:xfrm flipH="1" flipV="1">
            <a:off x="1096646" y="2565400"/>
            <a:ext cx="11095355" cy="3505200"/>
          </a:xfrm>
          <a:custGeom>
            <a:avLst/>
            <a:gdLst>
              <a:gd name="connsiteX0" fmla="*/ 11095355 w 11095355"/>
              <a:gd name="connsiteY0" fmla="*/ 3505200 h 3505200"/>
              <a:gd name="connsiteX1" fmla="*/ 0 w 11095355"/>
              <a:gd name="connsiteY1" fmla="*/ 180612 h 3505200"/>
              <a:gd name="connsiteX2" fmla="*/ 0 w 11095355"/>
              <a:gd name="connsiteY2" fmla="*/ 36392 h 3505200"/>
              <a:gd name="connsiteX3" fmla="*/ 10131107 w 11095355"/>
              <a:gd name="connsiteY3" fmla="*/ 0 h 3505200"/>
              <a:gd name="connsiteX4" fmla="*/ 11095355 w 11095355"/>
              <a:gd name="connsiteY4" fmla="*/ 835025 h 3505200"/>
              <a:gd name="connsiteX0-1" fmla="*/ 0 w 11095355"/>
              <a:gd name="connsiteY0-2" fmla="*/ 180612 h 3505200"/>
              <a:gd name="connsiteX1-3" fmla="*/ 0 w 11095355"/>
              <a:gd name="connsiteY1-4" fmla="*/ 36392 h 3505200"/>
              <a:gd name="connsiteX2-5" fmla="*/ 10131107 w 11095355"/>
              <a:gd name="connsiteY2-6" fmla="*/ 0 h 3505200"/>
              <a:gd name="connsiteX3-7" fmla="*/ 11095355 w 11095355"/>
              <a:gd name="connsiteY3-8" fmla="*/ 835025 h 3505200"/>
              <a:gd name="connsiteX4-9" fmla="*/ 11095355 w 11095355"/>
              <a:gd name="connsiteY4-10" fmla="*/ 3505200 h 3505200"/>
              <a:gd name="connsiteX5" fmla="*/ 91440 w 11095355"/>
              <a:gd name="connsiteY5" fmla="*/ 272052 h 3505200"/>
              <a:gd name="connsiteX0-11" fmla="*/ 0 w 11095355"/>
              <a:gd name="connsiteY0-12" fmla="*/ 180612 h 3505200"/>
              <a:gd name="connsiteX1-13" fmla="*/ 0 w 11095355"/>
              <a:gd name="connsiteY1-14" fmla="*/ 36392 h 3505200"/>
              <a:gd name="connsiteX2-15" fmla="*/ 10131107 w 11095355"/>
              <a:gd name="connsiteY2-16" fmla="*/ 0 h 3505200"/>
              <a:gd name="connsiteX3-17" fmla="*/ 11095355 w 11095355"/>
              <a:gd name="connsiteY3-18" fmla="*/ 835025 h 3505200"/>
              <a:gd name="connsiteX4-19" fmla="*/ 11095355 w 11095355"/>
              <a:gd name="connsiteY4-20" fmla="*/ 3505200 h 3505200"/>
              <a:gd name="connsiteX0-21" fmla="*/ 0 w 11095355"/>
              <a:gd name="connsiteY0-22" fmla="*/ 36392 h 3505200"/>
              <a:gd name="connsiteX1-23" fmla="*/ 10131107 w 11095355"/>
              <a:gd name="connsiteY1-24" fmla="*/ 0 h 3505200"/>
              <a:gd name="connsiteX2-25" fmla="*/ 11095355 w 11095355"/>
              <a:gd name="connsiteY2-26" fmla="*/ 835025 h 3505200"/>
              <a:gd name="connsiteX3-27" fmla="*/ 11095355 w 11095355"/>
              <a:gd name="connsiteY3-28" fmla="*/ 3505200 h 3505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1095355" h="3505200">
                <a:moveTo>
                  <a:pt x="0" y="36392"/>
                </a:moveTo>
                <a:lnTo>
                  <a:pt x="10131107" y="0"/>
                </a:lnTo>
                <a:cubicBezTo>
                  <a:pt x="10663460" y="0"/>
                  <a:pt x="11095355" y="374015"/>
                  <a:pt x="11095355" y="835025"/>
                </a:cubicBezTo>
                <a:lnTo>
                  <a:pt x="11095355" y="3505200"/>
                </a:lnTo>
              </a:path>
            </a:pathLst>
          </a:custGeom>
          <a:noFill/>
          <a:ln w="31750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>
            <p:custDataLst>
              <p:tags r:id="rId4"/>
            </p:custDataLst>
          </p:nvPr>
        </p:nvSpPr>
        <p:spPr>
          <a:xfrm flipH="1" flipV="1">
            <a:off x="10725150" y="4871720"/>
            <a:ext cx="295910" cy="68135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66" h="1073">
                <a:moveTo>
                  <a:pt x="420" y="0"/>
                </a:moveTo>
                <a:lnTo>
                  <a:pt x="420" y="202"/>
                </a:lnTo>
                <a:cubicBezTo>
                  <a:pt x="264" y="275"/>
                  <a:pt x="197" y="399"/>
                  <a:pt x="218" y="575"/>
                </a:cubicBezTo>
                <a:lnTo>
                  <a:pt x="466" y="575"/>
                </a:lnTo>
                <a:lnTo>
                  <a:pt x="466" y="1073"/>
                </a:lnTo>
                <a:lnTo>
                  <a:pt x="0" y="1073"/>
                </a:lnTo>
                <a:lnTo>
                  <a:pt x="0" y="529"/>
                </a:lnTo>
                <a:cubicBezTo>
                  <a:pt x="21" y="280"/>
                  <a:pt x="161" y="104"/>
                  <a:pt x="420" y="0"/>
                </a:cubicBezTo>
                <a:close/>
              </a:path>
            </a:pathLst>
          </a:custGeom>
          <a:solidFill>
            <a:schemeClr val="accent1">
              <a:alpha val="80000"/>
            </a:schemeClr>
          </a:solidFill>
          <a:effectLst/>
        </p:spPr>
        <p:txBody>
          <a:bodyPr wrap="square" rtlCol="0">
            <a:noAutofit/>
          </a:bodyPr>
          <a:lstStyle/>
          <a:p>
            <a:endParaRPr lang="en-US" altLang="zh-CN" sz="19900">
              <a:solidFill>
                <a:schemeClr val="bg1"/>
              </a:solidFill>
              <a:latin typeface="方正姚体" panose="02010601030101010101" charset="-122"/>
              <a:ea typeface="方正姚体" panose="02010601030101010101" charset="-122"/>
            </a:endParaRPr>
          </a:p>
        </p:txBody>
      </p:sp>
      <p:sp>
        <p:nvSpPr>
          <p:cNvPr id="23" name="文本框 22"/>
          <p:cNvSpPr txBox="1"/>
          <p:nvPr>
            <p:custDataLst>
              <p:tags r:id="rId5"/>
            </p:custDataLst>
          </p:nvPr>
        </p:nvSpPr>
        <p:spPr>
          <a:xfrm flipH="1" flipV="1">
            <a:off x="11178540" y="4871720"/>
            <a:ext cx="286385" cy="68135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51" h="1073">
                <a:moveTo>
                  <a:pt x="420" y="0"/>
                </a:moveTo>
                <a:lnTo>
                  <a:pt x="420" y="202"/>
                </a:lnTo>
                <a:cubicBezTo>
                  <a:pt x="264" y="316"/>
                  <a:pt x="192" y="440"/>
                  <a:pt x="202" y="575"/>
                </a:cubicBezTo>
                <a:lnTo>
                  <a:pt x="451" y="575"/>
                </a:lnTo>
                <a:lnTo>
                  <a:pt x="451" y="1073"/>
                </a:lnTo>
                <a:lnTo>
                  <a:pt x="0" y="1073"/>
                </a:lnTo>
                <a:lnTo>
                  <a:pt x="0" y="544"/>
                </a:lnTo>
                <a:cubicBezTo>
                  <a:pt x="10" y="306"/>
                  <a:pt x="150" y="124"/>
                  <a:pt x="420" y="0"/>
                </a:cubicBezTo>
                <a:close/>
              </a:path>
            </a:pathLst>
          </a:custGeom>
          <a:solidFill>
            <a:schemeClr val="accent1">
              <a:alpha val="80000"/>
            </a:schemeClr>
          </a:solidFill>
          <a:effectLst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19900">
              <a:solidFill>
                <a:schemeClr val="bg1"/>
              </a:solidFill>
              <a:latin typeface="方正姚体" panose="02010601030101010101" charset="-122"/>
              <a:ea typeface="方正姚体" panose="02010601030101010101" charset="-122"/>
            </a:endParaRPr>
          </a:p>
        </p:txBody>
      </p:sp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 flipV="1">
            <a:off x="1170305" y="1399540"/>
            <a:ext cx="295910" cy="68135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66" h="1073">
                <a:moveTo>
                  <a:pt x="420" y="0"/>
                </a:moveTo>
                <a:lnTo>
                  <a:pt x="420" y="202"/>
                </a:lnTo>
                <a:cubicBezTo>
                  <a:pt x="264" y="275"/>
                  <a:pt x="197" y="399"/>
                  <a:pt x="218" y="575"/>
                </a:cubicBezTo>
                <a:lnTo>
                  <a:pt x="466" y="575"/>
                </a:lnTo>
                <a:lnTo>
                  <a:pt x="466" y="1073"/>
                </a:lnTo>
                <a:lnTo>
                  <a:pt x="0" y="1073"/>
                </a:lnTo>
                <a:lnTo>
                  <a:pt x="0" y="529"/>
                </a:lnTo>
                <a:cubicBezTo>
                  <a:pt x="21" y="280"/>
                  <a:pt x="161" y="104"/>
                  <a:pt x="420" y="0"/>
                </a:cubicBezTo>
                <a:close/>
              </a:path>
            </a:pathLst>
          </a:custGeom>
          <a:solidFill>
            <a:schemeClr val="accent1">
              <a:alpha val="80000"/>
            </a:schemeClr>
          </a:solidFill>
          <a:effectLst/>
        </p:spPr>
        <p:txBody>
          <a:bodyPr wrap="square" rtlCol="0">
            <a:noAutofit/>
          </a:bodyPr>
          <a:lstStyle/>
          <a:p>
            <a:endParaRPr lang="en-US" altLang="zh-CN" sz="19900">
              <a:solidFill>
                <a:schemeClr val="bg1">
                  <a:alpha val="65000"/>
                </a:schemeClr>
              </a:solidFill>
              <a:latin typeface="方正姚体" panose="02010601030101010101" charset="-122"/>
              <a:ea typeface="方正姚体" panose="02010601030101010101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 flipV="1">
            <a:off x="726440" y="1399540"/>
            <a:ext cx="286385" cy="68135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51" h="1073">
                <a:moveTo>
                  <a:pt x="420" y="0"/>
                </a:moveTo>
                <a:lnTo>
                  <a:pt x="420" y="202"/>
                </a:lnTo>
                <a:cubicBezTo>
                  <a:pt x="264" y="316"/>
                  <a:pt x="192" y="440"/>
                  <a:pt x="202" y="575"/>
                </a:cubicBezTo>
                <a:lnTo>
                  <a:pt x="451" y="575"/>
                </a:lnTo>
                <a:lnTo>
                  <a:pt x="451" y="1073"/>
                </a:lnTo>
                <a:lnTo>
                  <a:pt x="0" y="1073"/>
                </a:lnTo>
                <a:lnTo>
                  <a:pt x="0" y="544"/>
                </a:lnTo>
                <a:cubicBezTo>
                  <a:pt x="10" y="306"/>
                  <a:pt x="150" y="124"/>
                  <a:pt x="420" y="0"/>
                </a:cubicBezTo>
                <a:close/>
              </a:path>
            </a:pathLst>
          </a:custGeom>
          <a:solidFill>
            <a:schemeClr val="accent1">
              <a:alpha val="80000"/>
            </a:schemeClr>
          </a:solidFill>
          <a:effectLst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19900">
              <a:solidFill>
                <a:schemeClr val="bg1">
                  <a:alpha val="65000"/>
                </a:schemeClr>
              </a:solidFill>
              <a:latin typeface="方正姚体" panose="02010601030101010101" charset="-122"/>
              <a:ea typeface="方正姚体" panose="02010601030101010101" charset="-122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1"/>
            </p:custDataLst>
          </p:nvPr>
        </p:nvSpPr>
        <p:spPr>
          <a:xfrm>
            <a:off x="2298000" y="2797200"/>
            <a:ext cx="7596000" cy="1080000"/>
          </a:xfrm>
        </p:spPr>
        <p:txBody>
          <a:bodyPr wrap="square" anchor="ctr">
            <a:normAutofit/>
          </a:bodyPr>
          <a:lstStyle>
            <a:lvl1pPr algn="ctr">
              <a:lnSpc>
                <a:spcPct val="100000"/>
              </a:lnSpc>
              <a:defRPr sz="6000"/>
            </a:lvl1pPr>
          </a:lstStyle>
          <a:p>
            <a:r>
              <a:rPr lang="zh-CN" altLang="en-US" dirty="0"/>
              <a:t>单击编辑母版标题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12"/>
            </p:custDataLst>
          </p:nvPr>
        </p:nvSpPr>
        <p:spPr>
          <a:xfrm>
            <a:off x="2707200" y="2026800"/>
            <a:ext cx="6775200" cy="460800"/>
          </a:xfrm>
        </p:spPr>
        <p:txBody>
          <a:bodyPr wrap="square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latin typeface="+mj-ea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13"/>
            </p:custDataLst>
          </p:nvPr>
        </p:nvSpPr>
        <p:spPr>
          <a:xfrm>
            <a:off x="4656000" y="4618800"/>
            <a:ext cx="2880000" cy="504000"/>
          </a:xfrm>
        </p:spPr>
        <p:txBody>
          <a:bodyPr wrap="square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/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3" name="任意多边形 55"/>
          <p:cNvSpPr/>
          <p:nvPr>
            <p:custDataLst>
              <p:tags r:id="rId5"/>
            </p:custDataLst>
          </p:nvPr>
        </p:nvSpPr>
        <p:spPr>
          <a:xfrm>
            <a:off x="808355" y="2261235"/>
            <a:ext cx="923290" cy="1787525"/>
          </a:xfrm>
          <a:custGeom>
            <a:avLst/>
            <a:gdLst>
              <a:gd name="connsiteX0" fmla="*/ 6 w 1454"/>
              <a:gd name="connsiteY0" fmla="*/ 2815 h 2815"/>
              <a:gd name="connsiteX1" fmla="*/ 0 w 1454"/>
              <a:gd name="connsiteY1" fmla="*/ 345 h 2815"/>
              <a:gd name="connsiteX2" fmla="*/ 310 w 1454"/>
              <a:gd name="connsiteY2" fmla="*/ 0 h 2815"/>
              <a:gd name="connsiteX3" fmla="*/ 1454 w 1454"/>
              <a:gd name="connsiteY3" fmla="*/ 9 h 2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54" h="2815">
                <a:moveTo>
                  <a:pt x="6" y="2815"/>
                </a:moveTo>
                <a:lnTo>
                  <a:pt x="0" y="345"/>
                </a:lnTo>
                <a:cubicBezTo>
                  <a:pt x="0" y="154"/>
                  <a:pt x="138" y="0"/>
                  <a:pt x="310" y="0"/>
                </a:cubicBezTo>
                <a:lnTo>
                  <a:pt x="1454" y="9"/>
                </a:lnTo>
              </a:path>
            </a:pathLst>
          </a:custGeom>
          <a:noFill/>
          <a:ln w="19050">
            <a:solidFill>
              <a:schemeClr val="accent1">
                <a:alpha val="6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>
            <p:custDataLst>
              <p:tags r:id="rId6"/>
            </p:custDataLst>
          </p:nvPr>
        </p:nvSpPr>
        <p:spPr>
          <a:xfrm flipH="1" flipV="1">
            <a:off x="3881120" y="2251710"/>
            <a:ext cx="158750" cy="39687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66" h="1073">
                <a:moveTo>
                  <a:pt x="420" y="0"/>
                </a:moveTo>
                <a:lnTo>
                  <a:pt x="420" y="202"/>
                </a:lnTo>
                <a:cubicBezTo>
                  <a:pt x="264" y="275"/>
                  <a:pt x="197" y="399"/>
                  <a:pt x="218" y="575"/>
                </a:cubicBezTo>
                <a:lnTo>
                  <a:pt x="466" y="575"/>
                </a:lnTo>
                <a:lnTo>
                  <a:pt x="466" y="1073"/>
                </a:lnTo>
                <a:lnTo>
                  <a:pt x="0" y="1073"/>
                </a:lnTo>
                <a:lnTo>
                  <a:pt x="0" y="529"/>
                </a:lnTo>
                <a:cubicBezTo>
                  <a:pt x="21" y="280"/>
                  <a:pt x="161" y="104"/>
                  <a:pt x="420" y="0"/>
                </a:cubicBezTo>
                <a:close/>
              </a:path>
            </a:pathLst>
          </a:custGeom>
          <a:solidFill>
            <a:schemeClr val="accent1">
              <a:alpha val="80000"/>
            </a:schemeClr>
          </a:solidFill>
          <a:effectLst/>
        </p:spPr>
        <p:txBody>
          <a:bodyPr wrap="square" rtlCol="0">
            <a:noAutofit/>
          </a:bodyPr>
          <a:lstStyle/>
          <a:p>
            <a:endParaRPr lang="en-US" altLang="zh-CN" sz="19900">
              <a:solidFill>
                <a:schemeClr val="bg1">
                  <a:alpha val="65000"/>
                </a:schemeClr>
              </a:solidFill>
              <a:latin typeface="方正姚体" panose="02010601030101010101" charset="-122"/>
              <a:ea typeface="方正姚体" panose="02010601030101010101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7"/>
            </p:custDataLst>
          </p:nvPr>
        </p:nvSpPr>
        <p:spPr>
          <a:xfrm flipH="1" flipV="1">
            <a:off x="4123690" y="2251710"/>
            <a:ext cx="153670" cy="39687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51" h="1073">
                <a:moveTo>
                  <a:pt x="420" y="0"/>
                </a:moveTo>
                <a:lnTo>
                  <a:pt x="420" y="202"/>
                </a:lnTo>
                <a:cubicBezTo>
                  <a:pt x="264" y="316"/>
                  <a:pt x="192" y="440"/>
                  <a:pt x="202" y="575"/>
                </a:cubicBezTo>
                <a:lnTo>
                  <a:pt x="451" y="575"/>
                </a:lnTo>
                <a:lnTo>
                  <a:pt x="451" y="1073"/>
                </a:lnTo>
                <a:lnTo>
                  <a:pt x="0" y="1073"/>
                </a:lnTo>
                <a:lnTo>
                  <a:pt x="0" y="544"/>
                </a:lnTo>
                <a:cubicBezTo>
                  <a:pt x="10" y="306"/>
                  <a:pt x="150" y="124"/>
                  <a:pt x="420" y="0"/>
                </a:cubicBezTo>
                <a:close/>
              </a:path>
            </a:pathLst>
          </a:custGeom>
          <a:solidFill>
            <a:schemeClr val="accent1">
              <a:alpha val="80000"/>
            </a:schemeClr>
          </a:solidFill>
          <a:effectLst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19900">
              <a:solidFill>
                <a:schemeClr val="bg1">
                  <a:alpha val="65000"/>
                </a:schemeClr>
              </a:solidFill>
              <a:latin typeface="方正姚体" panose="02010601030101010101" charset="-122"/>
              <a:ea typeface="方正姚体" panose="02010601030101010101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8"/>
            </p:custDataLst>
          </p:nvPr>
        </p:nvSpPr>
        <p:spPr>
          <a:xfrm flipV="1">
            <a:off x="878205" y="4321810"/>
            <a:ext cx="158750" cy="39687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66" h="1073">
                <a:moveTo>
                  <a:pt x="420" y="0"/>
                </a:moveTo>
                <a:lnTo>
                  <a:pt x="420" y="202"/>
                </a:lnTo>
                <a:cubicBezTo>
                  <a:pt x="264" y="275"/>
                  <a:pt x="197" y="399"/>
                  <a:pt x="218" y="575"/>
                </a:cubicBezTo>
                <a:lnTo>
                  <a:pt x="466" y="575"/>
                </a:lnTo>
                <a:lnTo>
                  <a:pt x="466" y="1073"/>
                </a:lnTo>
                <a:lnTo>
                  <a:pt x="0" y="1073"/>
                </a:lnTo>
                <a:lnTo>
                  <a:pt x="0" y="529"/>
                </a:lnTo>
                <a:cubicBezTo>
                  <a:pt x="21" y="280"/>
                  <a:pt x="161" y="104"/>
                  <a:pt x="420" y="0"/>
                </a:cubicBezTo>
                <a:close/>
              </a:path>
            </a:pathLst>
          </a:custGeom>
          <a:solidFill>
            <a:schemeClr val="accent1">
              <a:alpha val="80000"/>
            </a:schemeClr>
          </a:solidFill>
          <a:effectLst/>
        </p:spPr>
        <p:txBody>
          <a:bodyPr wrap="square" rtlCol="0">
            <a:noAutofit/>
          </a:bodyPr>
          <a:lstStyle/>
          <a:p>
            <a:endParaRPr lang="en-US" altLang="zh-CN" sz="19900">
              <a:solidFill>
                <a:schemeClr val="bg1"/>
              </a:solidFill>
              <a:latin typeface="方正姚体" panose="02010601030101010101" charset="-122"/>
              <a:ea typeface="方正姚体" panose="02010601030101010101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9"/>
            </p:custDataLst>
          </p:nvPr>
        </p:nvSpPr>
        <p:spPr>
          <a:xfrm flipV="1">
            <a:off x="640715" y="4321810"/>
            <a:ext cx="153670" cy="39687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51" h="1073">
                <a:moveTo>
                  <a:pt x="420" y="0"/>
                </a:moveTo>
                <a:lnTo>
                  <a:pt x="420" y="202"/>
                </a:lnTo>
                <a:cubicBezTo>
                  <a:pt x="264" y="316"/>
                  <a:pt x="192" y="440"/>
                  <a:pt x="202" y="575"/>
                </a:cubicBezTo>
                <a:lnTo>
                  <a:pt x="451" y="575"/>
                </a:lnTo>
                <a:lnTo>
                  <a:pt x="451" y="1073"/>
                </a:lnTo>
                <a:lnTo>
                  <a:pt x="0" y="1073"/>
                </a:lnTo>
                <a:lnTo>
                  <a:pt x="0" y="544"/>
                </a:lnTo>
                <a:cubicBezTo>
                  <a:pt x="10" y="306"/>
                  <a:pt x="150" y="124"/>
                  <a:pt x="420" y="0"/>
                </a:cubicBezTo>
                <a:close/>
              </a:path>
            </a:pathLst>
          </a:custGeom>
          <a:solidFill>
            <a:schemeClr val="accent1">
              <a:alpha val="80000"/>
            </a:schemeClr>
          </a:solidFill>
          <a:effectLst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19900">
              <a:solidFill>
                <a:schemeClr val="bg1"/>
              </a:solidFill>
              <a:latin typeface="方正姚体" panose="02010601030101010101" charset="-122"/>
              <a:ea typeface="方正姚体" panose="02010601030101010101" charset="-122"/>
            </a:endParaRPr>
          </a:p>
        </p:txBody>
      </p:sp>
      <p:sp>
        <p:nvSpPr>
          <p:cNvPr id="13" name="任意多边形 1"/>
          <p:cNvSpPr/>
          <p:nvPr>
            <p:custDataLst>
              <p:tags r:id="rId10"/>
            </p:custDataLst>
          </p:nvPr>
        </p:nvSpPr>
        <p:spPr>
          <a:xfrm flipH="1" flipV="1">
            <a:off x="3160395" y="2931160"/>
            <a:ext cx="922655" cy="1788795"/>
          </a:xfrm>
          <a:custGeom>
            <a:avLst/>
            <a:gdLst>
              <a:gd name="connsiteX0" fmla="*/ 6 w 1453"/>
              <a:gd name="connsiteY0" fmla="*/ 2817 h 2817"/>
              <a:gd name="connsiteX1" fmla="*/ 0 w 1453"/>
              <a:gd name="connsiteY1" fmla="*/ 347 h 2817"/>
              <a:gd name="connsiteX2" fmla="*/ 310 w 1453"/>
              <a:gd name="connsiteY2" fmla="*/ 2 h 2817"/>
              <a:gd name="connsiteX3" fmla="*/ 1453 w 1453"/>
              <a:gd name="connsiteY3" fmla="*/ 0 h 2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53" h="2817">
                <a:moveTo>
                  <a:pt x="6" y="2817"/>
                </a:moveTo>
                <a:lnTo>
                  <a:pt x="0" y="347"/>
                </a:lnTo>
                <a:cubicBezTo>
                  <a:pt x="0" y="156"/>
                  <a:pt x="138" y="2"/>
                  <a:pt x="310" y="2"/>
                </a:cubicBezTo>
                <a:lnTo>
                  <a:pt x="1453" y="0"/>
                </a:lnTo>
              </a:path>
            </a:pathLst>
          </a:custGeom>
          <a:noFill/>
          <a:ln w="19050">
            <a:solidFill>
              <a:schemeClr val="accent1">
                <a:alpha val="6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1"/>
            </p:custDataLst>
          </p:nvPr>
        </p:nvSpPr>
        <p:spPr>
          <a:xfrm>
            <a:off x="1404000" y="2628000"/>
            <a:ext cx="2134800" cy="921600"/>
          </a:xfrm>
        </p:spPr>
        <p:txBody>
          <a:bodyPr wrap="square" anchor="ctr">
            <a:normAutofit/>
          </a:bodyPr>
          <a:lstStyle>
            <a:lvl1pPr algn="ctr">
              <a:defRPr sz="54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r>
              <a:rPr lang="zh-CN" altLang="en-US" dirty="0"/>
              <a:t>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4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5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6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 flipH="1" flipV="1">
            <a:off x="4109085" y="4247515"/>
            <a:ext cx="144145" cy="36068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66" h="1073">
                <a:moveTo>
                  <a:pt x="420" y="0"/>
                </a:moveTo>
                <a:lnTo>
                  <a:pt x="420" y="202"/>
                </a:lnTo>
                <a:cubicBezTo>
                  <a:pt x="264" y="275"/>
                  <a:pt x="197" y="399"/>
                  <a:pt x="218" y="575"/>
                </a:cubicBezTo>
                <a:lnTo>
                  <a:pt x="466" y="575"/>
                </a:lnTo>
                <a:lnTo>
                  <a:pt x="466" y="1073"/>
                </a:lnTo>
                <a:lnTo>
                  <a:pt x="0" y="1073"/>
                </a:lnTo>
                <a:lnTo>
                  <a:pt x="0" y="529"/>
                </a:lnTo>
                <a:cubicBezTo>
                  <a:pt x="21" y="280"/>
                  <a:pt x="161" y="104"/>
                  <a:pt x="420" y="0"/>
                </a:cubicBezTo>
                <a:close/>
              </a:path>
            </a:pathLst>
          </a:custGeom>
          <a:solidFill>
            <a:schemeClr val="accent1">
              <a:alpha val="80000"/>
            </a:schemeClr>
          </a:solidFill>
          <a:effectLst/>
        </p:spPr>
        <p:txBody>
          <a:bodyPr wrap="square" rtlCol="0">
            <a:noAutofit/>
          </a:bodyPr>
          <a:lstStyle/>
          <a:p>
            <a:endParaRPr lang="en-US" altLang="zh-CN" sz="19900">
              <a:solidFill>
                <a:schemeClr val="bg1"/>
              </a:solidFill>
              <a:latin typeface="方正姚体" panose="02010601030101010101" charset="-122"/>
              <a:ea typeface="方正姚体" panose="02010601030101010101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6"/>
            </p:custDataLst>
          </p:nvPr>
        </p:nvSpPr>
        <p:spPr>
          <a:xfrm flipH="1" flipV="1">
            <a:off x="4330065" y="4247515"/>
            <a:ext cx="139065" cy="36068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51" h="1073">
                <a:moveTo>
                  <a:pt x="420" y="0"/>
                </a:moveTo>
                <a:lnTo>
                  <a:pt x="420" y="202"/>
                </a:lnTo>
                <a:cubicBezTo>
                  <a:pt x="264" y="316"/>
                  <a:pt x="192" y="440"/>
                  <a:pt x="202" y="575"/>
                </a:cubicBezTo>
                <a:lnTo>
                  <a:pt x="451" y="575"/>
                </a:lnTo>
                <a:lnTo>
                  <a:pt x="451" y="1073"/>
                </a:lnTo>
                <a:lnTo>
                  <a:pt x="0" y="1073"/>
                </a:lnTo>
                <a:lnTo>
                  <a:pt x="0" y="544"/>
                </a:lnTo>
                <a:cubicBezTo>
                  <a:pt x="10" y="306"/>
                  <a:pt x="150" y="124"/>
                  <a:pt x="420" y="0"/>
                </a:cubicBezTo>
                <a:close/>
              </a:path>
            </a:pathLst>
          </a:custGeom>
          <a:solidFill>
            <a:schemeClr val="accent1">
              <a:alpha val="80000"/>
            </a:schemeClr>
          </a:solidFill>
          <a:effectLst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19900">
              <a:solidFill>
                <a:schemeClr val="bg1"/>
              </a:solidFill>
              <a:latin typeface="方正姚体" panose="02010601030101010101" charset="-122"/>
              <a:ea typeface="方正姚体" panose="02010601030101010101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7"/>
            </p:custDataLst>
          </p:nvPr>
        </p:nvSpPr>
        <p:spPr>
          <a:xfrm flipV="1">
            <a:off x="1392555" y="2370455"/>
            <a:ext cx="144145" cy="36068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66" h="1073">
                <a:moveTo>
                  <a:pt x="420" y="0"/>
                </a:moveTo>
                <a:lnTo>
                  <a:pt x="420" y="202"/>
                </a:lnTo>
                <a:cubicBezTo>
                  <a:pt x="264" y="275"/>
                  <a:pt x="197" y="399"/>
                  <a:pt x="218" y="575"/>
                </a:cubicBezTo>
                <a:lnTo>
                  <a:pt x="466" y="575"/>
                </a:lnTo>
                <a:lnTo>
                  <a:pt x="466" y="1073"/>
                </a:lnTo>
                <a:lnTo>
                  <a:pt x="0" y="1073"/>
                </a:lnTo>
                <a:lnTo>
                  <a:pt x="0" y="529"/>
                </a:lnTo>
                <a:cubicBezTo>
                  <a:pt x="21" y="280"/>
                  <a:pt x="161" y="104"/>
                  <a:pt x="420" y="0"/>
                </a:cubicBezTo>
                <a:close/>
              </a:path>
            </a:pathLst>
          </a:custGeom>
          <a:solidFill>
            <a:schemeClr val="accent1">
              <a:alpha val="80000"/>
            </a:schemeClr>
          </a:solidFill>
          <a:effectLst/>
        </p:spPr>
        <p:txBody>
          <a:bodyPr wrap="square" rtlCol="0">
            <a:noAutofit/>
          </a:bodyPr>
          <a:lstStyle/>
          <a:p>
            <a:endParaRPr lang="en-US" altLang="zh-CN" sz="19900">
              <a:solidFill>
                <a:schemeClr val="bg1">
                  <a:alpha val="65000"/>
                </a:schemeClr>
              </a:solidFill>
              <a:latin typeface="方正姚体" panose="02010601030101010101" charset="-122"/>
              <a:ea typeface="方正姚体" panose="02010601030101010101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8"/>
            </p:custDataLst>
          </p:nvPr>
        </p:nvSpPr>
        <p:spPr>
          <a:xfrm flipV="1">
            <a:off x="1176655" y="2370455"/>
            <a:ext cx="139065" cy="36068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51" h="1073">
                <a:moveTo>
                  <a:pt x="420" y="0"/>
                </a:moveTo>
                <a:lnTo>
                  <a:pt x="420" y="202"/>
                </a:lnTo>
                <a:cubicBezTo>
                  <a:pt x="264" y="316"/>
                  <a:pt x="192" y="440"/>
                  <a:pt x="202" y="575"/>
                </a:cubicBezTo>
                <a:lnTo>
                  <a:pt x="451" y="575"/>
                </a:lnTo>
                <a:lnTo>
                  <a:pt x="451" y="1073"/>
                </a:lnTo>
                <a:lnTo>
                  <a:pt x="0" y="1073"/>
                </a:lnTo>
                <a:lnTo>
                  <a:pt x="0" y="544"/>
                </a:lnTo>
                <a:cubicBezTo>
                  <a:pt x="10" y="306"/>
                  <a:pt x="150" y="124"/>
                  <a:pt x="420" y="0"/>
                </a:cubicBezTo>
                <a:close/>
              </a:path>
            </a:pathLst>
          </a:custGeom>
          <a:solidFill>
            <a:schemeClr val="accent1">
              <a:alpha val="80000"/>
            </a:schemeClr>
          </a:solidFill>
          <a:effectLst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19900">
              <a:solidFill>
                <a:schemeClr val="bg1">
                  <a:alpha val="65000"/>
                </a:schemeClr>
              </a:solidFill>
              <a:latin typeface="方正姚体" panose="02010601030101010101" charset="-122"/>
              <a:ea typeface="方正姚体" panose="02010601030101010101" charset="-122"/>
            </a:endParaRPr>
          </a:p>
        </p:txBody>
      </p:sp>
      <p:sp>
        <p:nvSpPr>
          <p:cNvPr id="17" name="任意多边形: 形状 16"/>
          <p:cNvSpPr/>
          <p:nvPr>
            <p:custDataLst>
              <p:tags r:id="rId9"/>
            </p:custDataLst>
          </p:nvPr>
        </p:nvSpPr>
        <p:spPr>
          <a:xfrm flipH="1" flipV="1">
            <a:off x="0" y="1924050"/>
            <a:ext cx="4290514" cy="1822450"/>
          </a:xfrm>
          <a:custGeom>
            <a:avLst/>
            <a:gdLst>
              <a:gd name="connsiteX0" fmla="*/ 336550 w 4290514"/>
              <a:gd name="connsiteY0" fmla="*/ 1822450 h 1822450"/>
              <a:gd name="connsiteX1" fmla="*/ 635 w 4290514"/>
              <a:gd name="connsiteY1" fmla="*/ 1486535 h 1822450"/>
              <a:gd name="connsiteX2" fmla="*/ 0 w 4290514"/>
              <a:gd name="connsiteY2" fmla="*/ 0 h 1822450"/>
              <a:gd name="connsiteX3" fmla="*/ 4290514 w 4290514"/>
              <a:gd name="connsiteY3" fmla="*/ 619124 h 1822450"/>
              <a:gd name="connsiteX4" fmla="*/ 4290514 w 4290514"/>
              <a:gd name="connsiteY4" fmla="*/ 1819576 h 1822450"/>
              <a:gd name="connsiteX0-1" fmla="*/ 4290514 w 4381954"/>
              <a:gd name="connsiteY0-2" fmla="*/ 619124 h 1822450"/>
              <a:gd name="connsiteX1-3" fmla="*/ 4290514 w 4381954"/>
              <a:gd name="connsiteY1-4" fmla="*/ 1819576 h 1822450"/>
              <a:gd name="connsiteX2-5" fmla="*/ 336550 w 4381954"/>
              <a:gd name="connsiteY2-6" fmla="*/ 1822450 h 1822450"/>
              <a:gd name="connsiteX3-7" fmla="*/ 635 w 4381954"/>
              <a:gd name="connsiteY3-8" fmla="*/ 1486535 h 1822450"/>
              <a:gd name="connsiteX4-9" fmla="*/ 0 w 4381954"/>
              <a:gd name="connsiteY4-10" fmla="*/ 0 h 1822450"/>
              <a:gd name="connsiteX5" fmla="*/ 4381954 w 4381954"/>
              <a:gd name="connsiteY5" fmla="*/ 710564 h 1822450"/>
              <a:gd name="connsiteX0-11" fmla="*/ 4290514 w 4290514"/>
              <a:gd name="connsiteY0-12" fmla="*/ 619124 h 1822450"/>
              <a:gd name="connsiteX1-13" fmla="*/ 4290514 w 4290514"/>
              <a:gd name="connsiteY1-14" fmla="*/ 1819576 h 1822450"/>
              <a:gd name="connsiteX2-15" fmla="*/ 336550 w 4290514"/>
              <a:gd name="connsiteY2-16" fmla="*/ 1822450 h 1822450"/>
              <a:gd name="connsiteX3-17" fmla="*/ 635 w 4290514"/>
              <a:gd name="connsiteY3-18" fmla="*/ 1486535 h 1822450"/>
              <a:gd name="connsiteX4-19" fmla="*/ 0 w 4290514"/>
              <a:gd name="connsiteY4-20" fmla="*/ 0 h 1822450"/>
              <a:gd name="connsiteX0-21" fmla="*/ 4290514 w 4290514"/>
              <a:gd name="connsiteY0-22" fmla="*/ 1819576 h 1822450"/>
              <a:gd name="connsiteX1-23" fmla="*/ 336550 w 4290514"/>
              <a:gd name="connsiteY1-24" fmla="*/ 1822450 h 1822450"/>
              <a:gd name="connsiteX2-25" fmla="*/ 635 w 4290514"/>
              <a:gd name="connsiteY2-26" fmla="*/ 1486535 h 1822450"/>
              <a:gd name="connsiteX3-27" fmla="*/ 0 w 4290514"/>
              <a:gd name="connsiteY3-28" fmla="*/ 0 h 18224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4290514" h="1822450">
                <a:moveTo>
                  <a:pt x="4290514" y="1819576"/>
                </a:moveTo>
                <a:lnTo>
                  <a:pt x="336550" y="1822450"/>
                </a:lnTo>
                <a:cubicBezTo>
                  <a:pt x="151130" y="1822450"/>
                  <a:pt x="635" y="1671955"/>
                  <a:pt x="635" y="1486535"/>
                </a:cubicBezTo>
                <a:cubicBezTo>
                  <a:pt x="423" y="991023"/>
                  <a:pt x="212" y="495512"/>
                  <a:pt x="0" y="0"/>
                </a:cubicBezTo>
              </a:path>
            </a:pathLst>
          </a:custGeom>
          <a:noFill/>
          <a:ln w="19050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altLang="zh-CN"/>
          </a:p>
        </p:txBody>
      </p:sp>
      <p:sp>
        <p:nvSpPr>
          <p:cNvPr id="19" name="任意多边形: 形状 18"/>
          <p:cNvSpPr/>
          <p:nvPr>
            <p:custDataLst>
              <p:tags r:id="rId10"/>
            </p:custDataLst>
          </p:nvPr>
        </p:nvSpPr>
        <p:spPr>
          <a:xfrm>
            <a:off x="1336676" y="3125470"/>
            <a:ext cx="10855325" cy="1822450"/>
          </a:xfrm>
          <a:custGeom>
            <a:avLst/>
            <a:gdLst>
              <a:gd name="connsiteX0" fmla="*/ 0 w 10855325"/>
              <a:gd name="connsiteY0" fmla="*/ 0 h 1822450"/>
              <a:gd name="connsiteX1" fmla="*/ 10855325 w 10855325"/>
              <a:gd name="connsiteY1" fmla="*/ 1566432 h 1822450"/>
              <a:gd name="connsiteX2" fmla="*/ 10855325 w 10855325"/>
              <a:gd name="connsiteY2" fmla="*/ 1814805 h 1822450"/>
              <a:gd name="connsiteX3" fmla="*/ 336550 w 10855325"/>
              <a:gd name="connsiteY3" fmla="*/ 1822450 h 1822450"/>
              <a:gd name="connsiteX4" fmla="*/ 635 w 10855325"/>
              <a:gd name="connsiteY4" fmla="*/ 1486535 h 1822450"/>
              <a:gd name="connsiteX0-1" fmla="*/ 10855325 w 10946765"/>
              <a:gd name="connsiteY0-2" fmla="*/ 1566432 h 1822450"/>
              <a:gd name="connsiteX1-3" fmla="*/ 10855325 w 10946765"/>
              <a:gd name="connsiteY1-4" fmla="*/ 1814805 h 1822450"/>
              <a:gd name="connsiteX2-5" fmla="*/ 336550 w 10946765"/>
              <a:gd name="connsiteY2-6" fmla="*/ 1822450 h 1822450"/>
              <a:gd name="connsiteX3-7" fmla="*/ 635 w 10946765"/>
              <a:gd name="connsiteY3-8" fmla="*/ 1486535 h 1822450"/>
              <a:gd name="connsiteX4-9" fmla="*/ 0 w 10946765"/>
              <a:gd name="connsiteY4-10" fmla="*/ 0 h 1822450"/>
              <a:gd name="connsiteX5" fmla="*/ 10946765 w 10946765"/>
              <a:gd name="connsiteY5" fmla="*/ 1657872 h 1822450"/>
              <a:gd name="connsiteX0-11" fmla="*/ 10855325 w 10855325"/>
              <a:gd name="connsiteY0-12" fmla="*/ 1566432 h 1822450"/>
              <a:gd name="connsiteX1-13" fmla="*/ 10855325 w 10855325"/>
              <a:gd name="connsiteY1-14" fmla="*/ 1814805 h 1822450"/>
              <a:gd name="connsiteX2-15" fmla="*/ 336550 w 10855325"/>
              <a:gd name="connsiteY2-16" fmla="*/ 1822450 h 1822450"/>
              <a:gd name="connsiteX3-17" fmla="*/ 635 w 10855325"/>
              <a:gd name="connsiteY3-18" fmla="*/ 1486535 h 1822450"/>
              <a:gd name="connsiteX4-19" fmla="*/ 0 w 10855325"/>
              <a:gd name="connsiteY4-20" fmla="*/ 0 h 1822450"/>
              <a:gd name="connsiteX0-21" fmla="*/ 10855325 w 10855325"/>
              <a:gd name="connsiteY0-22" fmla="*/ 1814805 h 1822450"/>
              <a:gd name="connsiteX1-23" fmla="*/ 336550 w 10855325"/>
              <a:gd name="connsiteY1-24" fmla="*/ 1822450 h 1822450"/>
              <a:gd name="connsiteX2-25" fmla="*/ 635 w 10855325"/>
              <a:gd name="connsiteY2-26" fmla="*/ 1486535 h 1822450"/>
              <a:gd name="connsiteX3-27" fmla="*/ 0 w 10855325"/>
              <a:gd name="connsiteY3-28" fmla="*/ 0 h 18224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0855325" h="1822450">
                <a:moveTo>
                  <a:pt x="10855325" y="1814805"/>
                </a:moveTo>
                <a:lnTo>
                  <a:pt x="336550" y="1822450"/>
                </a:lnTo>
                <a:cubicBezTo>
                  <a:pt x="151130" y="1822450"/>
                  <a:pt x="635" y="1671955"/>
                  <a:pt x="635" y="1486535"/>
                </a:cubicBezTo>
                <a:cubicBezTo>
                  <a:pt x="423" y="991023"/>
                  <a:pt x="212" y="495512"/>
                  <a:pt x="0" y="0"/>
                </a:cubicBezTo>
              </a:path>
            </a:pathLst>
          </a:custGeom>
          <a:noFill/>
          <a:ln w="19050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5616000" y="2412000"/>
            <a:ext cx="6004800" cy="1936800"/>
          </a:xfrm>
        </p:spPr>
        <p:txBody>
          <a:bodyPr wrap="square" anchor="ctr">
            <a:normAutofit/>
          </a:bodyPr>
          <a:lstStyle>
            <a:lvl1pPr algn="l">
              <a:defRPr sz="5400">
                <a:solidFill>
                  <a:schemeClr val="tx1">
                    <a:alpha val="85000"/>
                  </a:schemeClr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节编号 3"/>
          <p:cNvSpPr>
            <a:spLocks noGrp="1"/>
          </p:cNvSpPr>
          <p:nvPr>
            <p:ph type="body" sz="quarter" idx="13" hasCustomPrompt="1"/>
            <p:custDataLst>
              <p:tags r:id="rId12"/>
            </p:custDataLst>
          </p:nvPr>
        </p:nvSpPr>
        <p:spPr>
          <a:xfrm>
            <a:off x="1278000" y="2340000"/>
            <a:ext cx="3060000" cy="2361600"/>
          </a:xfrm>
        </p:spPr>
        <p:txBody>
          <a:bodyPr wrap="none" bIns="252000" anchor="ctr">
            <a:normAutofit/>
          </a:bodyPr>
          <a:lstStyle>
            <a:lvl1pPr marL="0" indent="0" algn="ctr">
              <a:buNone/>
              <a:defRPr sz="10000" b="1">
                <a:solidFill>
                  <a:schemeClr val="tx1">
                    <a:alpha val="70000"/>
                  </a:schemeClr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编号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wrap="square" lIns="0" tIns="0" rIns="0" bIns="0" rtlCol="0" anchor="b">
            <a:normAutofit/>
          </a:bodyPr>
          <a:lstStyle>
            <a:lvl1pPr>
              <a:defRPr lang="zh-CN" altLang="en-US" dirty="0"/>
            </a:lvl1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9596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9596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9596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17220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1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95960" y="360045"/>
            <a:ext cx="10801985" cy="581787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2" Type="http://schemas.openxmlformats.org/officeDocument/2006/relationships/theme" Target="../theme/theme1.xml"/><Relationship Id="rId21" Type="http://schemas.openxmlformats.org/officeDocument/2006/relationships/tags" Target="../tags/tag90.xml"/><Relationship Id="rId20" Type="http://schemas.openxmlformats.org/officeDocument/2006/relationships/tags" Target="../tags/tag89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88.xml"/><Relationship Id="rId18" Type="http://schemas.openxmlformats.org/officeDocument/2006/relationships/tags" Target="../tags/tag87.xml"/><Relationship Id="rId17" Type="http://schemas.openxmlformats.org/officeDocument/2006/relationships/tags" Target="../tags/tag86.xml"/><Relationship Id="rId16" Type="http://schemas.openxmlformats.org/officeDocument/2006/relationships/tags" Target="../tags/tag85.xml"/><Relationship Id="rId15" Type="http://schemas.openxmlformats.org/officeDocument/2006/relationships/tags" Target="../tags/tag84.xml"/><Relationship Id="rId14" Type="http://schemas.openxmlformats.org/officeDocument/2006/relationships/tags" Target="../tags/tag83.xml"/><Relationship Id="rId13" Type="http://schemas.openxmlformats.org/officeDocument/2006/relationships/tags" Target="../tags/tag82.xml"/><Relationship Id="rId12" Type="http://schemas.openxmlformats.org/officeDocument/2006/relationships/tags" Target="../tags/tag8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9" name="文本框 8"/>
          <p:cNvSpPr txBox="1"/>
          <p:nvPr>
            <p:custDataLst>
              <p:tags r:id="rId17"/>
            </p:custDataLst>
          </p:nvPr>
        </p:nvSpPr>
        <p:spPr>
          <a:xfrm flipH="1" flipV="1">
            <a:off x="10631170" y="498475"/>
            <a:ext cx="151765" cy="38036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66" h="1073">
                <a:moveTo>
                  <a:pt x="420" y="0"/>
                </a:moveTo>
                <a:lnTo>
                  <a:pt x="420" y="202"/>
                </a:lnTo>
                <a:cubicBezTo>
                  <a:pt x="264" y="275"/>
                  <a:pt x="197" y="399"/>
                  <a:pt x="218" y="575"/>
                </a:cubicBezTo>
                <a:lnTo>
                  <a:pt x="466" y="575"/>
                </a:lnTo>
                <a:lnTo>
                  <a:pt x="466" y="1073"/>
                </a:lnTo>
                <a:lnTo>
                  <a:pt x="0" y="1073"/>
                </a:lnTo>
                <a:lnTo>
                  <a:pt x="0" y="529"/>
                </a:lnTo>
                <a:cubicBezTo>
                  <a:pt x="21" y="280"/>
                  <a:pt x="161" y="104"/>
                  <a:pt x="420" y="0"/>
                </a:cubicBezTo>
                <a:close/>
              </a:path>
            </a:pathLst>
          </a:custGeom>
          <a:solidFill>
            <a:schemeClr val="accent1">
              <a:alpha val="70000"/>
            </a:schemeClr>
          </a:solidFill>
          <a:effectLst/>
        </p:spPr>
        <p:txBody>
          <a:bodyPr wrap="square" rtlCol="0">
            <a:noAutofit/>
          </a:bodyPr>
          <a:lstStyle/>
          <a:p>
            <a:endParaRPr lang="en-US" altLang="zh-CN" sz="11500">
              <a:solidFill>
                <a:schemeClr val="bg1"/>
              </a:solidFill>
              <a:latin typeface="方正姚体" panose="02010601030101010101" charset="-122"/>
              <a:ea typeface="方正姚体" panose="02010601030101010101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18"/>
            </p:custDataLst>
          </p:nvPr>
        </p:nvSpPr>
        <p:spPr>
          <a:xfrm flipH="1" flipV="1">
            <a:off x="10864215" y="498475"/>
            <a:ext cx="147320" cy="38036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51" h="1073">
                <a:moveTo>
                  <a:pt x="420" y="0"/>
                </a:moveTo>
                <a:lnTo>
                  <a:pt x="420" y="202"/>
                </a:lnTo>
                <a:cubicBezTo>
                  <a:pt x="264" y="316"/>
                  <a:pt x="192" y="440"/>
                  <a:pt x="202" y="575"/>
                </a:cubicBezTo>
                <a:lnTo>
                  <a:pt x="451" y="575"/>
                </a:lnTo>
                <a:lnTo>
                  <a:pt x="451" y="1073"/>
                </a:lnTo>
                <a:lnTo>
                  <a:pt x="0" y="1073"/>
                </a:lnTo>
                <a:lnTo>
                  <a:pt x="0" y="544"/>
                </a:lnTo>
                <a:cubicBezTo>
                  <a:pt x="10" y="306"/>
                  <a:pt x="150" y="124"/>
                  <a:pt x="420" y="0"/>
                </a:cubicBezTo>
                <a:close/>
              </a:path>
            </a:pathLst>
          </a:custGeom>
          <a:solidFill>
            <a:schemeClr val="accent1">
              <a:alpha val="70000"/>
            </a:schemeClr>
          </a:solidFill>
          <a:effectLst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11500">
              <a:solidFill>
                <a:schemeClr val="bg1"/>
              </a:solidFill>
              <a:latin typeface="方正姚体" panose="02010601030101010101" charset="-122"/>
              <a:ea typeface="方正姚体" panose="02010601030101010101" charset="-122"/>
            </a:endParaRPr>
          </a:p>
        </p:txBody>
      </p:sp>
      <p:sp>
        <p:nvSpPr>
          <p:cNvPr id="14" name="任意多边形: 形状 13"/>
          <p:cNvSpPr/>
          <p:nvPr>
            <p:custDataLst>
              <p:tags r:id="rId19"/>
            </p:custDataLst>
          </p:nvPr>
        </p:nvSpPr>
        <p:spPr>
          <a:xfrm flipH="1">
            <a:off x="10270490" y="134620"/>
            <a:ext cx="1921510" cy="742950"/>
          </a:xfrm>
          <a:custGeom>
            <a:avLst/>
            <a:gdLst>
              <a:gd name="connsiteX0" fmla="*/ 1784350 w 1921510"/>
              <a:gd name="connsiteY0" fmla="*/ 0 h 742950"/>
              <a:gd name="connsiteX1" fmla="*/ 0 w 1921510"/>
              <a:gd name="connsiteY1" fmla="*/ 3191 h 742950"/>
              <a:gd name="connsiteX2" fmla="*/ 0 w 1921510"/>
              <a:gd name="connsiteY2" fmla="*/ 626041 h 742950"/>
              <a:gd name="connsiteX3" fmla="*/ 1918970 w 1921510"/>
              <a:gd name="connsiteY3" fmla="*/ 742950 h 742950"/>
              <a:gd name="connsiteX4" fmla="*/ 1921510 w 1921510"/>
              <a:gd name="connsiteY4" fmla="*/ 137160 h 742950"/>
              <a:gd name="connsiteX5" fmla="*/ 1784350 w 1921510"/>
              <a:gd name="connsiteY5" fmla="*/ 0 h 742950"/>
              <a:gd name="connsiteX0-1" fmla="*/ 0 w 1921510"/>
              <a:gd name="connsiteY0-2" fmla="*/ 626041 h 742950"/>
              <a:gd name="connsiteX1-3" fmla="*/ 1918970 w 1921510"/>
              <a:gd name="connsiteY1-4" fmla="*/ 742950 h 742950"/>
              <a:gd name="connsiteX2-5" fmla="*/ 1921510 w 1921510"/>
              <a:gd name="connsiteY2-6" fmla="*/ 137160 h 742950"/>
              <a:gd name="connsiteX3-7" fmla="*/ 1784350 w 1921510"/>
              <a:gd name="connsiteY3-8" fmla="*/ 0 h 742950"/>
              <a:gd name="connsiteX4-9" fmla="*/ 0 w 1921510"/>
              <a:gd name="connsiteY4-10" fmla="*/ 3191 h 742950"/>
              <a:gd name="connsiteX5-11" fmla="*/ 91440 w 1921510"/>
              <a:gd name="connsiteY5-12" fmla="*/ 717481 h 742950"/>
              <a:gd name="connsiteX0-13" fmla="*/ 0 w 1921510"/>
              <a:gd name="connsiteY0-14" fmla="*/ 626041 h 742950"/>
              <a:gd name="connsiteX1-15" fmla="*/ 1918970 w 1921510"/>
              <a:gd name="connsiteY1-16" fmla="*/ 742950 h 742950"/>
              <a:gd name="connsiteX2-17" fmla="*/ 1921510 w 1921510"/>
              <a:gd name="connsiteY2-18" fmla="*/ 137160 h 742950"/>
              <a:gd name="connsiteX3-19" fmla="*/ 1784350 w 1921510"/>
              <a:gd name="connsiteY3-20" fmla="*/ 0 h 742950"/>
              <a:gd name="connsiteX4-21" fmla="*/ 0 w 1921510"/>
              <a:gd name="connsiteY4-22" fmla="*/ 3191 h 742950"/>
              <a:gd name="connsiteX0-23" fmla="*/ 1918970 w 1921510"/>
              <a:gd name="connsiteY0-24" fmla="*/ 742950 h 742950"/>
              <a:gd name="connsiteX1-25" fmla="*/ 1921510 w 1921510"/>
              <a:gd name="connsiteY1-26" fmla="*/ 137160 h 742950"/>
              <a:gd name="connsiteX2-27" fmla="*/ 1784350 w 1921510"/>
              <a:gd name="connsiteY2-28" fmla="*/ 0 h 742950"/>
              <a:gd name="connsiteX3-29" fmla="*/ 0 w 1921510"/>
              <a:gd name="connsiteY3-30" fmla="*/ 3191 h 7429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921510" h="742950">
                <a:moveTo>
                  <a:pt x="1918970" y="742950"/>
                </a:moveTo>
                <a:cubicBezTo>
                  <a:pt x="1919817" y="541020"/>
                  <a:pt x="1920663" y="339090"/>
                  <a:pt x="1921510" y="137160"/>
                </a:cubicBezTo>
                <a:cubicBezTo>
                  <a:pt x="1921510" y="61595"/>
                  <a:pt x="1859915" y="0"/>
                  <a:pt x="1784350" y="0"/>
                </a:cubicBezTo>
                <a:lnTo>
                  <a:pt x="0" y="3191"/>
                </a:lnTo>
              </a:path>
            </a:pathLst>
          </a:custGeom>
          <a:noFill/>
          <a:ln w="19050">
            <a:solidFill>
              <a:schemeClr val="accent1">
                <a:alpha val="2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任意多边形 5"/>
          <p:cNvSpPr/>
          <p:nvPr>
            <p:custDataLst>
              <p:tags r:id="rId20"/>
            </p:custDataLst>
          </p:nvPr>
        </p:nvSpPr>
        <p:spPr>
          <a:xfrm flipV="1">
            <a:off x="914400" y="449580"/>
            <a:ext cx="10406380" cy="749935"/>
          </a:xfrm>
          <a:custGeom>
            <a:avLst/>
            <a:gdLst>
              <a:gd name="connsiteX0" fmla="*/ 0 w 16388"/>
              <a:gd name="connsiteY0" fmla="*/ 5 h 1181"/>
              <a:gd name="connsiteX1" fmla="*/ 16168 w 16388"/>
              <a:gd name="connsiteY1" fmla="*/ 0 h 1181"/>
              <a:gd name="connsiteX2" fmla="*/ 16384 w 16388"/>
              <a:gd name="connsiteY2" fmla="*/ 216 h 1181"/>
              <a:gd name="connsiteX3" fmla="*/ 16388 w 16388"/>
              <a:gd name="connsiteY3" fmla="*/ 1181 h 1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388" h="1181">
                <a:moveTo>
                  <a:pt x="0" y="5"/>
                </a:moveTo>
                <a:lnTo>
                  <a:pt x="16168" y="0"/>
                </a:lnTo>
                <a:cubicBezTo>
                  <a:pt x="16287" y="0"/>
                  <a:pt x="16384" y="97"/>
                  <a:pt x="16384" y="216"/>
                </a:cubicBezTo>
                <a:lnTo>
                  <a:pt x="16388" y="1181"/>
                </a:lnTo>
              </a:path>
            </a:pathLst>
          </a:custGeom>
          <a:noFill/>
          <a:ln w="19050">
            <a:solidFill>
              <a:schemeClr val="accent1">
                <a:alpha val="2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KSO_TEMPLATE" hidden="1"/>
          <p:cNvSpPr/>
          <p:nvPr>
            <p:custDataLst>
              <p:tags r:id="rId21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92.xml"/><Relationship Id="rId1" Type="http://schemas.openxmlformats.org/officeDocument/2006/relationships/tags" Target="../tags/tag91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2.xml"/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tags" Target="../tags/tag111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4.xml"/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tags" Target="../tags/tag113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6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15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1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tags" Target="../tags/tag1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19.xml"/><Relationship Id="rId1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20.xml"/><Relationship Id="rId1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21.xml"/><Relationship Id="rId1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22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94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tags" Target="../tags/tag93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96.xml"/><Relationship Id="rId2" Type="http://schemas.openxmlformats.org/officeDocument/2006/relationships/image" Target="../media/image4.png"/><Relationship Id="rId1" Type="http://schemas.openxmlformats.org/officeDocument/2006/relationships/tags" Target="../tags/tag95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" Type="http://schemas.openxmlformats.org/officeDocument/2006/relationships/tags" Target="../tags/tag97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1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tags" Target="../tags/tag100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8.xml"/><Relationship Id="rId6" Type="http://schemas.openxmlformats.org/officeDocument/2006/relationships/tags" Target="../tags/tag103.xml"/><Relationship Id="rId5" Type="http://schemas.openxmlformats.org/officeDocument/2006/relationships/image" Target="../media/image10.png"/><Relationship Id="rId4" Type="http://schemas.openxmlformats.org/officeDocument/2006/relationships/image" Target="../media/image5.png"/><Relationship Id="rId3" Type="http://schemas.openxmlformats.org/officeDocument/2006/relationships/tags" Target="../tags/tag102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7" Type="http://schemas.openxmlformats.org/officeDocument/2006/relationships/tags" Target="../tags/tag105.xml"/><Relationship Id="rId6" Type="http://schemas.openxmlformats.org/officeDocument/2006/relationships/image" Target="../media/image6.png"/><Relationship Id="rId5" Type="http://schemas.openxmlformats.org/officeDocument/2006/relationships/tags" Target="../tags/tag104.xml"/><Relationship Id="rId4" Type="http://schemas.openxmlformats.org/officeDocument/2006/relationships/image" Target="../media/image11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8.xml"/><Relationship Id="rId6" Type="http://schemas.openxmlformats.org/officeDocument/2006/relationships/tags" Target="../tags/tag10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tags" Target="../tags/tag106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0.xml"/><Relationship Id="rId2" Type="http://schemas.openxmlformats.org/officeDocument/2006/relationships/tags" Target="../tags/tag109.xml"/><Relationship Id="rId1" Type="http://schemas.openxmlformats.org/officeDocument/2006/relationships/tags" Target="../tags/tag10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6000"/>
              <a:t>七上期中卷讲评</a:t>
            </a:r>
            <a:endParaRPr lang="zh-CN" altLang="en-US" sz="6000"/>
          </a:p>
        </p:txBody>
      </p:sp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61975" y="237490"/>
            <a:ext cx="10800080" cy="842645"/>
          </a:xfrm>
        </p:spPr>
        <p:txBody>
          <a:bodyPr/>
          <a:p>
            <a:r>
              <a:rPr lang="zh-CN" altLang="en-US" sz="4800">
                <a:highlight>
                  <a:srgbClr val="FFFF00"/>
                </a:highlight>
              </a:rPr>
              <a:t>首段尾段中心句，选项侧重要辨析</a:t>
            </a:r>
            <a:endParaRPr lang="zh-CN" altLang="en-US" sz="4800">
              <a:highlight>
                <a:srgbClr val="FFFF00"/>
              </a:highlight>
            </a:endParaRPr>
          </a:p>
        </p:txBody>
      </p:sp>
      <p:pic>
        <p:nvPicPr>
          <p:cNvPr id="6" name="图片 5" descr="5a86cf560786b809059bd145857b47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75" y="1180465"/>
            <a:ext cx="7989570" cy="53181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9135" y="2283460"/>
            <a:ext cx="6440170" cy="1238250"/>
          </a:xfrm>
          <a:prstGeom prst="rect">
            <a:avLst/>
          </a:prstGeom>
          <a:ln w="88900" cmpd="sng">
            <a:solidFill>
              <a:srgbClr val="FF0000"/>
            </a:solidFill>
            <a:prstDash val="solid"/>
          </a:ln>
        </p:spPr>
      </p:pic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61975" y="237490"/>
            <a:ext cx="10800080" cy="842645"/>
          </a:xfrm>
        </p:spPr>
        <p:txBody>
          <a:bodyPr/>
          <a:p>
            <a:r>
              <a:rPr lang="zh-CN" altLang="en-US" sz="4800">
                <a:highlight>
                  <a:srgbClr val="FFFF00"/>
                </a:highlight>
              </a:rPr>
              <a:t>首段尾段中心句，选项侧重要辨析</a:t>
            </a:r>
            <a:endParaRPr lang="zh-CN" altLang="en-US" sz="4800">
              <a:highlight>
                <a:srgbClr val="FFFF00"/>
              </a:highlight>
            </a:endParaRPr>
          </a:p>
        </p:txBody>
      </p:sp>
      <p:pic>
        <p:nvPicPr>
          <p:cNvPr id="3" name="图片 2" descr="0c693cf3c40ed7b6ef591bcb160c1e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360" y="1325245"/>
            <a:ext cx="8609330" cy="51130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6690" y="2341245"/>
            <a:ext cx="3139440" cy="853440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p>
            <a:r>
              <a:rPr lang="en-US" altLang="zh-CN" sz="4400"/>
              <a:t>Part3 </a:t>
            </a:r>
            <a:r>
              <a:rPr lang="zh-CN" altLang="en-US" sz="4400"/>
              <a:t>回答问题</a:t>
            </a:r>
            <a:endParaRPr lang="zh-CN" altLang="en-US" sz="4400"/>
          </a:p>
        </p:txBody>
      </p:sp>
      <p:pic>
        <p:nvPicPr>
          <p:cNvPr id="5" name="内容占位符 4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5780" y="2247900"/>
            <a:ext cx="10800080" cy="30194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885" y="1409065"/>
            <a:ext cx="10975975" cy="773430"/>
          </a:xfrm>
          <a:prstGeom prst="rect">
            <a:avLst/>
          </a:prstGeom>
        </p:spPr>
      </p:pic>
      <p:sp>
        <p:nvSpPr>
          <p:cNvPr id="18" name="椭圆 17"/>
          <p:cNvSpPr/>
          <p:nvPr/>
        </p:nvSpPr>
        <p:spPr>
          <a:xfrm>
            <a:off x="9194165" y="1362075"/>
            <a:ext cx="895350" cy="820420"/>
          </a:xfrm>
          <a:prstGeom prst="ellipse">
            <a:avLst/>
          </a:prstGeom>
          <a:noFill/>
          <a:ln w="8572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349885" y="2105660"/>
            <a:ext cx="895350" cy="820420"/>
          </a:xfrm>
          <a:prstGeom prst="ellipse">
            <a:avLst/>
          </a:prstGeom>
          <a:noFill/>
          <a:ln w="8572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255270" y="4512310"/>
            <a:ext cx="895350" cy="820420"/>
          </a:xfrm>
          <a:prstGeom prst="ellipse">
            <a:avLst/>
          </a:prstGeom>
          <a:noFill/>
          <a:ln w="8572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4424680" y="2182495"/>
            <a:ext cx="3342640" cy="727075"/>
          </a:xfrm>
          <a:prstGeom prst="rect">
            <a:avLst/>
          </a:prstGeom>
          <a:solidFill>
            <a:srgbClr val="FF0000"/>
          </a:solidFill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/>
              <a:t>内容不全</a:t>
            </a:r>
            <a:endParaRPr lang="zh-CN" altLang="en-US" sz="2800" b="1"/>
          </a:p>
        </p:txBody>
      </p:sp>
      <p:sp>
        <p:nvSpPr>
          <p:cNvPr id="21" name="矩形 20"/>
          <p:cNvSpPr/>
          <p:nvPr/>
        </p:nvSpPr>
        <p:spPr>
          <a:xfrm>
            <a:off x="1354455" y="5162550"/>
            <a:ext cx="3070225" cy="727075"/>
          </a:xfrm>
          <a:prstGeom prst="rect">
            <a:avLst/>
          </a:prstGeom>
          <a:solidFill>
            <a:srgbClr val="FF0000"/>
          </a:solidFill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/>
              <a:t>逻辑推理</a:t>
            </a:r>
            <a:endParaRPr lang="zh-CN" altLang="en-US" sz="2800" b="1"/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21" grpId="0" bldLvl="0" animBg="1"/>
      <p:bldP spid="2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400"/>
              <a:t>常见问题</a:t>
            </a:r>
            <a:endParaRPr lang="zh-CN" altLang="en-US" sz="4400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155" y="2670175"/>
            <a:ext cx="9907270" cy="94551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155" y="4058920"/>
            <a:ext cx="9744075" cy="72961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720" y="4788535"/>
            <a:ext cx="10050145" cy="87757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960" y="1969135"/>
            <a:ext cx="10689590" cy="9144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59155" y="1354455"/>
            <a:ext cx="9200515" cy="6146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200" b="1">
                <a:solidFill>
                  <a:srgbClr val="FF0000"/>
                </a:solidFill>
              </a:rPr>
              <a:t>一、不理解、无思考</a:t>
            </a:r>
            <a:endParaRPr lang="zh-CN" altLang="en-US" sz="3200" b="1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93115" y="3444240"/>
            <a:ext cx="9200515" cy="6146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200" b="1">
                <a:solidFill>
                  <a:srgbClr val="FF0000"/>
                </a:solidFill>
              </a:rPr>
              <a:t>二、表达不清、语法问题</a:t>
            </a:r>
            <a:endParaRPr lang="zh-CN" altLang="en-US" sz="3200" b="1">
              <a:solidFill>
                <a:srgbClr val="FF0000"/>
              </a:solidFill>
            </a:endParaRPr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4400"/>
              <a:t>重在平时的点滴思考</a:t>
            </a:r>
            <a:endParaRPr lang="zh-CN" altLang="en-US" sz="44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3440" y="1181100"/>
            <a:ext cx="10034270" cy="5592445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6436360" y="353060"/>
            <a:ext cx="2161540" cy="727075"/>
          </a:xfrm>
          <a:prstGeom prst="rect">
            <a:avLst/>
          </a:prstGeom>
          <a:solidFill>
            <a:srgbClr val="FF0000"/>
          </a:solidFill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/>
              <a:t>故事预测</a:t>
            </a:r>
            <a:endParaRPr lang="zh-CN" altLang="en-US" sz="2800" b="1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  <p:bldLst>
      <p:bldP spid="1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4400"/>
              <a:t>重在平时的点滴思考</a:t>
            </a:r>
            <a:endParaRPr lang="zh-CN" altLang="en-US" sz="44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1050" y="1136650"/>
            <a:ext cx="9723120" cy="555498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6436360" y="353060"/>
            <a:ext cx="2143760" cy="727075"/>
          </a:xfrm>
          <a:prstGeom prst="rect">
            <a:avLst/>
          </a:prstGeom>
          <a:solidFill>
            <a:srgbClr val="FF0000"/>
          </a:solidFill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/>
              <a:t>个人生活</a:t>
            </a:r>
            <a:endParaRPr lang="zh-CN" altLang="en-US" sz="2800" b="1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  <p:bldLst>
      <p:bldP spid="1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4400">
                <a:sym typeface="+mn-ea"/>
              </a:rPr>
              <a:t>重在平时的点滴思考</a:t>
            </a:r>
            <a:endParaRPr lang="zh-CN" altLang="en-US" sz="4400"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8645" y="1457325"/>
            <a:ext cx="11010900" cy="1911985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6436360" y="353060"/>
            <a:ext cx="2143760" cy="727075"/>
          </a:xfrm>
          <a:prstGeom prst="rect">
            <a:avLst/>
          </a:prstGeom>
          <a:solidFill>
            <a:srgbClr val="FF0000"/>
          </a:solidFill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/>
              <a:t>总结归纳</a:t>
            </a:r>
            <a:endParaRPr lang="zh-CN" altLang="en-US" sz="2800" b="1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  <p:bldLst>
      <p:bldP spid="1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 sz="4400"/>
              <a:t>Part4 </a:t>
            </a:r>
            <a:r>
              <a:rPr lang="zh-CN" altLang="en-US" sz="4400"/>
              <a:t>六选四</a:t>
            </a:r>
            <a:r>
              <a:rPr lang="en-US" altLang="zh-CN" sz="4400"/>
              <a:t>          </a:t>
            </a:r>
            <a:endParaRPr lang="en-US" altLang="zh-CN" sz="44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6720" y="1233170"/>
            <a:ext cx="11185525" cy="4947285"/>
          </a:xfrm>
          <a:prstGeom prst="rect">
            <a:avLst/>
          </a:prstGeom>
        </p:spPr>
      </p:pic>
      <p:sp>
        <p:nvSpPr>
          <p:cNvPr id="4" name="椭圆 3"/>
          <p:cNvSpPr/>
          <p:nvPr/>
        </p:nvSpPr>
        <p:spPr>
          <a:xfrm>
            <a:off x="1123950" y="5506720"/>
            <a:ext cx="687705" cy="500380"/>
          </a:xfrm>
          <a:prstGeom prst="ellipse">
            <a:avLst/>
          </a:prstGeom>
          <a:noFill/>
          <a:ln w="8572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3089275" y="5912485"/>
            <a:ext cx="1530350" cy="557530"/>
          </a:xfrm>
          <a:prstGeom prst="rect">
            <a:avLst/>
          </a:prstGeom>
          <a:solidFill>
            <a:schemeClr val="tx1"/>
          </a:solidFill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 b="1"/>
              <a:t>12.77%</a:t>
            </a:r>
            <a:endParaRPr lang="en-US" altLang="zh-CN" sz="2800" b="1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7340" y="2553970"/>
            <a:ext cx="7655560" cy="2305050"/>
          </a:xfrm>
          <a:prstGeom prst="rect">
            <a:avLst/>
          </a:prstGeom>
          <a:ln w="76200" cmpd="sng">
            <a:solidFill>
              <a:srgbClr val="FF0000"/>
            </a:solidFill>
            <a:prstDash val="solid"/>
          </a:ln>
        </p:spPr>
      </p:pic>
      <p:sp>
        <p:nvSpPr>
          <p:cNvPr id="7" name="文本框 6"/>
          <p:cNvSpPr txBox="1"/>
          <p:nvPr/>
        </p:nvSpPr>
        <p:spPr>
          <a:xfrm>
            <a:off x="5021580" y="311785"/>
            <a:ext cx="287210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44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观察结构</a:t>
            </a:r>
            <a:endParaRPr lang="zh-CN" sz="44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椭圆 5"/>
          <p:cNvSpPr/>
          <p:nvPr/>
        </p:nvSpPr>
        <p:spPr>
          <a:xfrm>
            <a:off x="1600835" y="1477645"/>
            <a:ext cx="687705" cy="500380"/>
          </a:xfrm>
          <a:prstGeom prst="ellipse">
            <a:avLst/>
          </a:prstGeom>
          <a:noFill/>
          <a:ln w="8572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40995" y="92075"/>
            <a:ext cx="10800080" cy="1080135"/>
          </a:xfrm>
        </p:spPr>
        <p:txBody>
          <a:bodyPr>
            <a:noAutofit/>
          </a:bodyPr>
          <a:p>
            <a:r>
              <a:rPr lang="en-US" altLang="zh-CN" sz="5400" b="1">
                <a:solidFill>
                  <a:schemeClr val="tx1"/>
                </a:solidFill>
              </a:rPr>
              <a:t>Part1 </a:t>
            </a:r>
            <a:r>
              <a:rPr lang="zh-CN" altLang="en-US" sz="5400" b="1">
                <a:solidFill>
                  <a:schemeClr val="tx1"/>
                </a:solidFill>
              </a:rPr>
              <a:t>主谓一致</a:t>
            </a:r>
            <a:endParaRPr lang="zh-CN" altLang="en-US" sz="6000" b="1">
              <a:solidFill>
                <a:schemeClr val="tx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4657090"/>
            <a:ext cx="11963400" cy="9220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65" y="3088640"/>
            <a:ext cx="10828020" cy="6629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995" y="1497330"/>
            <a:ext cx="10911840" cy="6858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40995" y="2183130"/>
            <a:ext cx="1530350" cy="557530"/>
          </a:xfrm>
          <a:prstGeom prst="rect">
            <a:avLst/>
          </a:prstGeom>
          <a:solidFill>
            <a:schemeClr val="tx1"/>
          </a:solidFill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 b="1"/>
              <a:t>25.53%</a:t>
            </a:r>
            <a:endParaRPr lang="en-US" altLang="zh-CN" sz="2800" b="1"/>
          </a:p>
        </p:txBody>
      </p:sp>
      <p:sp>
        <p:nvSpPr>
          <p:cNvPr id="10" name="矩形 9"/>
          <p:cNvSpPr/>
          <p:nvPr/>
        </p:nvSpPr>
        <p:spPr>
          <a:xfrm>
            <a:off x="227965" y="3751580"/>
            <a:ext cx="1530350" cy="557530"/>
          </a:xfrm>
          <a:prstGeom prst="rect">
            <a:avLst/>
          </a:prstGeom>
          <a:solidFill>
            <a:schemeClr val="tx1"/>
          </a:solidFill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2800" b="1">
                <a:sym typeface="+mn-ea"/>
              </a:rPr>
              <a:t>59.57%</a:t>
            </a:r>
            <a:endParaRPr lang="en-US" altLang="zh-CN" sz="2800" b="1">
              <a:sym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27965" y="5593080"/>
            <a:ext cx="1530350" cy="557530"/>
          </a:xfrm>
          <a:prstGeom prst="rect">
            <a:avLst/>
          </a:prstGeom>
          <a:solidFill>
            <a:schemeClr val="tx1"/>
          </a:solidFill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2800" b="1">
                <a:sym typeface="+mn-ea"/>
              </a:rPr>
              <a:t>36.17%</a:t>
            </a:r>
            <a:endParaRPr lang="en-US" altLang="zh-CN" sz="2800" b="1"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127885" y="1353185"/>
            <a:ext cx="19558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rgbClr val="FF0000"/>
                </a:solidFill>
              </a:rPr>
              <a:t>models</a:t>
            </a:r>
            <a:endParaRPr lang="en-US" altLang="zh-CN" sz="3600">
              <a:solidFill>
                <a:srgbClr val="FF0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244465" y="2740660"/>
            <a:ext cx="19558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rgbClr val="FF0000"/>
                </a:solidFill>
              </a:rPr>
              <a:t>plays</a:t>
            </a:r>
            <a:endParaRPr lang="en-US" altLang="zh-CN" sz="3600">
              <a:solidFill>
                <a:srgbClr val="FF000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274445" y="4525645"/>
            <a:ext cx="11906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rgbClr val="FF0000"/>
                </a:solidFill>
              </a:rPr>
              <a:t>Is</a:t>
            </a:r>
            <a:endParaRPr lang="en-US" altLang="zh-CN" sz="3600">
              <a:solidFill>
                <a:srgbClr val="FF0000"/>
              </a:solidFill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13" grpId="0"/>
      <p:bldP spid="13" grpId="1"/>
      <p:bldP spid="14" grpId="0"/>
      <p:bldP spid="1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73685" y="226015"/>
            <a:ext cx="10800000" cy="720000"/>
          </a:xfrm>
        </p:spPr>
        <p:txBody>
          <a:bodyPr/>
          <a:p>
            <a:r>
              <a:rPr lang="zh-CN" altLang="en-US" sz="4400"/>
              <a:t>主谓一致，特别：</a:t>
            </a:r>
            <a:r>
              <a:rPr lang="en-US" altLang="zh-CN" sz="4400">
                <a:highlight>
                  <a:srgbClr val="FFFF00"/>
                </a:highlight>
              </a:rPr>
              <a:t>there be </a:t>
            </a:r>
            <a:r>
              <a:rPr lang="zh-CN" altLang="en-US" sz="4400">
                <a:highlight>
                  <a:srgbClr val="FFFF00"/>
                </a:highlight>
                <a:ea typeface="宋体" panose="02010600030101010101" pitchFamily="2" charset="-122"/>
              </a:rPr>
              <a:t>就近原则</a:t>
            </a:r>
            <a:endParaRPr lang="zh-CN" altLang="en-US" sz="4400">
              <a:highlight>
                <a:srgbClr val="FFFF00"/>
              </a:highlight>
              <a:ea typeface="宋体" panose="02010600030101010101" pitchFamily="2" charset="-122"/>
            </a:endParaRPr>
          </a:p>
        </p:txBody>
      </p:sp>
      <p:pic>
        <p:nvPicPr>
          <p:cNvPr id="4" name="内容占位符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335" y="1183640"/>
            <a:ext cx="10800080" cy="99377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73685" y="2105660"/>
            <a:ext cx="1530350" cy="557530"/>
          </a:xfrm>
          <a:prstGeom prst="rect">
            <a:avLst/>
          </a:prstGeom>
          <a:solidFill>
            <a:schemeClr val="tx1"/>
          </a:solidFill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2800" b="1">
                <a:sym typeface="+mn-ea"/>
              </a:rPr>
              <a:t>59.57%</a:t>
            </a:r>
            <a:endParaRPr lang="en-US" altLang="zh-CN" sz="2800" b="1">
              <a:sym typeface="+mn-ea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273685" y="1064895"/>
            <a:ext cx="781685" cy="830580"/>
          </a:xfrm>
          <a:prstGeom prst="ellipse">
            <a:avLst/>
          </a:prstGeom>
          <a:noFill/>
          <a:ln w="8572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Autofit/>
          </a:bodyPr>
          <a:p>
            <a:r>
              <a:rPr lang="zh-CN" altLang="en-US" sz="5400"/>
              <a:t>主谓一致练习巩固题</a:t>
            </a:r>
            <a:endParaRPr lang="zh-CN" altLang="en-US" sz="5400"/>
          </a:p>
        </p:txBody>
      </p:sp>
      <p:sp>
        <p:nvSpPr>
          <p:cNvPr id="5" name="内容占位符 4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p>
            <a:pPr marL="0" indent="0">
              <a:buNone/>
            </a:pPr>
            <a:endParaRPr lang="en-US" altLang="zh-CN"/>
          </a:p>
          <a:p>
            <a:pPr marL="0" indent="0">
              <a:buNone/>
            </a:pPr>
            <a:r>
              <a:rPr lang="en-US" altLang="zh-CN"/>
              <a:t>1. </a:t>
            </a:r>
            <a:r>
              <a:rPr lang="en-US" altLang="zh-CN">
                <a:sym typeface="+mn-ea"/>
              </a:rPr>
              <a:t>There _____(be) </a:t>
            </a:r>
            <a:r>
              <a:rPr lang="en-US" altLang="zh-CN">
                <a:sym typeface="+mn-ea"/>
              </a:rPr>
              <a:t>a pear </a:t>
            </a:r>
            <a:r>
              <a:rPr lang="en-US" altLang="zh-CN">
                <a:sym typeface="+mn-ea"/>
              </a:rPr>
              <a:t>and </a:t>
            </a:r>
            <a:r>
              <a:rPr lang="en-US" altLang="zh-CN">
                <a:sym typeface="+mn-ea"/>
              </a:rPr>
              <a:t>some apples on the table.</a:t>
            </a:r>
            <a:endParaRPr lang="en-US" altLang="zh-CN">
              <a:sym typeface="+mn-ea"/>
            </a:endParaRPr>
          </a:p>
          <a:p>
            <a:pPr marL="0" indent="0">
              <a:buNone/>
            </a:pPr>
            <a:r>
              <a:rPr lang="en-US" altLang="zh-CN"/>
              <a:t>2. The boy with two dogs often __________(sleep) in the afternoon.</a:t>
            </a:r>
            <a:endParaRPr lang="en-US" altLang="zh-CN"/>
          </a:p>
          <a:p>
            <a:pPr marL="0" indent="0">
              <a:buNone/>
            </a:pPr>
            <a:r>
              <a:rPr lang="en-US" altLang="zh-CN"/>
              <a:t>3. Jim, one of my best friends, ________(be) from the UK.</a:t>
            </a:r>
            <a:endParaRPr lang="en-US" altLang="zh-CN"/>
          </a:p>
          <a:p>
            <a:pPr marL="0" indent="0">
              <a:buNone/>
            </a:pPr>
            <a:r>
              <a:rPr lang="en-US" altLang="zh-CN"/>
              <a:t>4. ______he free on Sunday? </a:t>
            </a:r>
            <a:endParaRPr lang="en-US" altLang="zh-CN"/>
          </a:p>
          <a:p>
            <a:pPr marL="0" indent="0">
              <a:buNone/>
            </a:pPr>
            <a:r>
              <a:rPr lang="en-US" altLang="zh-CN"/>
              <a:t>A. Is   B. Does</a:t>
            </a:r>
            <a:endParaRPr lang="en-US" altLang="zh-CN"/>
          </a:p>
          <a:p>
            <a:pPr marL="0" indent="0">
              <a:buNone/>
            </a:pPr>
            <a:r>
              <a:rPr lang="en-US" altLang="zh-CN"/>
              <a:t>5. The _________(design) come from France. </a:t>
            </a:r>
            <a:endParaRPr lang="en-US" altLang="zh-CN"/>
          </a:p>
        </p:txBody>
      </p:sp>
      <p:sp>
        <p:nvSpPr>
          <p:cNvPr id="2" name="文本框 1"/>
          <p:cNvSpPr txBox="1"/>
          <p:nvPr/>
        </p:nvSpPr>
        <p:spPr>
          <a:xfrm>
            <a:off x="2005330" y="1667510"/>
            <a:ext cx="6527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rgbClr val="FF0000"/>
                </a:solidFill>
                <a:sym typeface="+mn-ea"/>
              </a:rPr>
              <a:t>is</a:t>
            </a:r>
            <a:endParaRPr lang="en-US" altLang="zh-CN" sz="3600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079365" y="2312670"/>
            <a:ext cx="17100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rgbClr val="FF0000"/>
                </a:solidFill>
              </a:rPr>
              <a:t>sleeps</a:t>
            </a:r>
            <a:endParaRPr lang="en-US" altLang="zh-CN" sz="3600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017135" y="3025140"/>
            <a:ext cx="10115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rgbClr val="FF0000"/>
                </a:solidFill>
              </a:rPr>
              <a:t>is</a:t>
            </a:r>
            <a:endParaRPr lang="en-US" altLang="zh-CN" sz="3600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36650" y="3544570"/>
            <a:ext cx="6591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rgbClr val="FF0000"/>
                </a:solidFill>
              </a:rPr>
              <a:t>A</a:t>
            </a:r>
            <a:endParaRPr lang="en-US" altLang="zh-CN" sz="3600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422400" y="4739005"/>
            <a:ext cx="22777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rgbClr val="FF0000"/>
                </a:solidFill>
              </a:rPr>
              <a:t>designers</a:t>
            </a:r>
            <a:endParaRPr lang="en-US" altLang="zh-CN" sz="3600">
              <a:solidFill>
                <a:srgbClr val="FF0000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028690" y="4011930"/>
            <a:ext cx="4943475" cy="727075"/>
          </a:xfrm>
          <a:prstGeom prst="rect">
            <a:avLst/>
          </a:prstGeom>
          <a:solidFill>
            <a:srgbClr val="FF0000"/>
          </a:solidFill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/>
              <a:t>二、三、七、八、九</a:t>
            </a:r>
            <a:endParaRPr lang="zh-CN" altLang="en-US" sz="2800" b="1"/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6" grpId="0"/>
      <p:bldP spid="6" grpId="1"/>
      <p:bldP spid="8" grpId="0"/>
      <p:bldP spid="8" grpId="1"/>
      <p:bldP spid="10" grpId="0"/>
      <p:bldP spid="10" grpId="1"/>
      <p:bldP spid="13" grpId="0" animBg="1"/>
      <p:bldP spid="1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05130" y="41275"/>
            <a:ext cx="10364470" cy="869315"/>
          </a:xfrm>
        </p:spPr>
        <p:txBody>
          <a:bodyPr>
            <a:noAutofit/>
          </a:bodyPr>
          <a:p>
            <a:r>
              <a:rPr lang="en-US" altLang="zh-CN" sz="4400">
                <a:sym typeface="+mn-ea"/>
              </a:rPr>
              <a:t>Part2 </a:t>
            </a:r>
            <a:r>
              <a:rPr lang="zh-CN" altLang="en-US" sz="4400"/>
              <a:t>阅读，主旨大意类题</a:t>
            </a:r>
            <a:endParaRPr lang="zh-CN" altLang="en-US" sz="4400">
              <a:ea typeface="宋体" panose="0201060003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05" y="910590"/>
            <a:ext cx="7383780" cy="21031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90" y="2878455"/>
            <a:ext cx="6736080" cy="21259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15" y="4872355"/>
            <a:ext cx="6370320" cy="211074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6207125" y="5004435"/>
            <a:ext cx="1530350" cy="557530"/>
          </a:xfrm>
          <a:prstGeom prst="rect">
            <a:avLst/>
          </a:prstGeom>
          <a:solidFill>
            <a:schemeClr val="tx1"/>
          </a:solidFill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 b="1"/>
              <a:t>17.02%</a:t>
            </a:r>
            <a:endParaRPr lang="en-US" altLang="zh-CN" sz="2800" b="1"/>
          </a:p>
        </p:txBody>
      </p:sp>
      <p:sp>
        <p:nvSpPr>
          <p:cNvPr id="12" name="矩形 11"/>
          <p:cNvSpPr/>
          <p:nvPr/>
        </p:nvSpPr>
        <p:spPr>
          <a:xfrm>
            <a:off x="6891655" y="3013710"/>
            <a:ext cx="1530350" cy="557530"/>
          </a:xfrm>
          <a:prstGeom prst="rect">
            <a:avLst/>
          </a:prstGeom>
          <a:solidFill>
            <a:schemeClr val="tx1"/>
          </a:solidFill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 b="1"/>
              <a:t>57.45%</a:t>
            </a:r>
            <a:endParaRPr lang="en-US" altLang="zh-CN" sz="2800" b="1"/>
          </a:p>
        </p:txBody>
      </p:sp>
      <p:sp>
        <p:nvSpPr>
          <p:cNvPr id="13" name="矩形 12"/>
          <p:cNvSpPr/>
          <p:nvPr/>
        </p:nvSpPr>
        <p:spPr>
          <a:xfrm>
            <a:off x="5998210" y="910590"/>
            <a:ext cx="1530350" cy="557530"/>
          </a:xfrm>
          <a:prstGeom prst="rect">
            <a:avLst/>
          </a:prstGeom>
          <a:solidFill>
            <a:schemeClr val="tx1"/>
          </a:solidFill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 b="1"/>
              <a:t>38.3%</a:t>
            </a:r>
            <a:endParaRPr lang="en-US" altLang="zh-CN" sz="2800" b="1"/>
          </a:p>
        </p:txBody>
      </p:sp>
      <p:cxnSp>
        <p:nvCxnSpPr>
          <p:cNvPr id="15" name="直接连接符 14"/>
          <p:cNvCxnSpPr/>
          <p:nvPr/>
        </p:nvCxnSpPr>
        <p:spPr>
          <a:xfrm>
            <a:off x="889635" y="3292475"/>
            <a:ext cx="4751705" cy="0"/>
          </a:xfrm>
          <a:prstGeom prst="line">
            <a:avLst/>
          </a:prstGeom>
          <a:ln w="66675" cmpd="sng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7" name="椭圆 16"/>
          <p:cNvSpPr/>
          <p:nvPr/>
        </p:nvSpPr>
        <p:spPr>
          <a:xfrm>
            <a:off x="3654425" y="882015"/>
            <a:ext cx="2159635" cy="585470"/>
          </a:xfrm>
          <a:prstGeom prst="ellipse">
            <a:avLst/>
          </a:prstGeom>
          <a:noFill/>
          <a:ln w="8572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2553335" y="4741545"/>
            <a:ext cx="895350" cy="820420"/>
          </a:xfrm>
          <a:prstGeom prst="ellipse">
            <a:avLst/>
          </a:prstGeom>
          <a:noFill/>
          <a:ln w="8572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8536305" y="1801495"/>
            <a:ext cx="315595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 </a:t>
            </a:r>
            <a:r>
              <a:rPr lang="zh-CN" altLang="en-US" sz="44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以偏概全</a:t>
            </a:r>
            <a:endParaRPr lang="zh-CN" altLang="en-US" sz="44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0035" y="1511935"/>
            <a:ext cx="11327765" cy="37592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035" y="1887855"/>
            <a:ext cx="11271885" cy="1454150"/>
          </a:xfrm>
          <a:prstGeom prst="rect">
            <a:avLst/>
          </a:prstGeom>
        </p:spPr>
      </p:pic>
      <p:sp>
        <p:nvSpPr>
          <p:cNvPr id="4" name="标题 3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561975" y="237490"/>
            <a:ext cx="10800080" cy="842645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>
                <a:highlight>
                  <a:srgbClr val="FFFF00"/>
                </a:highlight>
              </a:rPr>
              <a:t>中心句</a:t>
            </a:r>
            <a:endParaRPr lang="zh-CN" altLang="en-US" sz="4800">
              <a:highlight>
                <a:srgbClr val="FFFF00"/>
              </a:highlight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665" y="3641090"/>
            <a:ext cx="7383780" cy="210312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536305" y="3709670"/>
            <a:ext cx="315595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 </a:t>
            </a:r>
            <a:r>
              <a:rPr lang="zh-CN" altLang="en-US" sz="44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以偏概全</a:t>
            </a:r>
            <a:endParaRPr lang="zh-CN" altLang="en-US" sz="44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5" name="直接连接符 14"/>
          <p:cNvCxnSpPr/>
          <p:nvPr/>
        </p:nvCxnSpPr>
        <p:spPr>
          <a:xfrm flipV="1">
            <a:off x="280035" y="1864995"/>
            <a:ext cx="2950845" cy="22860"/>
          </a:xfrm>
          <a:prstGeom prst="line">
            <a:avLst/>
          </a:prstGeom>
          <a:ln w="66675" cmpd="sng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65" y="237490"/>
            <a:ext cx="11369675" cy="1136015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10032365" y="908685"/>
            <a:ext cx="1350645" cy="38100"/>
          </a:xfrm>
          <a:prstGeom prst="line">
            <a:avLst/>
          </a:prstGeom>
          <a:ln w="66675" cmpd="sng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V="1">
            <a:off x="75565" y="1373505"/>
            <a:ext cx="2626360" cy="57150"/>
          </a:xfrm>
          <a:prstGeom prst="line">
            <a:avLst/>
          </a:prstGeom>
          <a:ln w="66675" cmpd="sng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椭圆 11"/>
          <p:cNvSpPr/>
          <p:nvPr/>
        </p:nvSpPr>
        <p:spPr>
          <a:xfrm>
            <a:off x="9515475" y="1430655"/>
            <a:ext cx="592455" cy="553085"/>
          </a:xfrm>
          <a:prstGeom prst="ellipse">
            <a:avLst/>
          </a:prstGeom>
          <a:noFill/>
          <a:ln w="8572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8919845" y="1864995"/>
            <a:ext cx="1621790" cy="518795"/>
          </a:xfrm>
          <a:prstGeom prst="ellipse">
            <a:avLst/>
          </a:prstGeom>
          <a:noFill/>
          <a:ln w="8572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10941685" y="2167890"/>
            <a:ext cx="610235" cy="632460"/>
          </a:xfrm>
          <a:prstGeom prst="ellipse">
            <a:avLst/>
          </a:prstGeom>
          <a:noFill/>
          <a:ln w="8572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5915" y="1188085"/>
            <a:ext cx="11369675" cy="11360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600" y="2341880"/>
            <a:ext cx="10800080" cy="3581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915" y="2700020"/>
            <a:ext cx="11271885" cy="14541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915" y="4154170"/>
            <a:ext cx="11377930" cy="1061720"/>
          </a:xfrm>
          <a:prstGeom prst="rect">
            <a:avLst/>
          </a:prstGeom>
        </p:spPr>
      </p:pic>
      <p:sp>
        <p:nvSpPr>
          <p:cNvPr id="6" name="标题 3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561975" y="237490"/>
            <a:ext cx="10800080" cy="842645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>
                <a:highlight>
                  <a:srgbClr val="FFFF00"/>
                </a:highlight>
              </a:rPr>
              <a:t>首段尾段中心句，选项侧重要辨析</a:t>
            </a:r>
            <a:endParaRPr lang="zh-CN" altLang="en-US" sz="4800">
              <a:highlight>
                <a:srgbClr val="FFFF00"/>
              </a:highlight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245" y="4942205"/>
            <a:ext cx="4829810" cy="1524000"/>
          </a:xfrm>
          <a:prstGeom prst="rect">
            <a:avLst/>
          </a:prstGeom>
        </p:spPr>
      </p:pic>
      <p:cxnSp>
        <p:nvCxnSpPr>
          <p:cNvPr id="15" name="直接连接符 14"/>
          <p:cNvCxnSpPr/>
          <p:nvPr/>
        </p:nvCxnSpPr>
        <p:spPr>
          <a:xfrm>
            <a:off x="1121410" y="1557020"/>
            <a:ext cx="5662930" cy="24765"/>
          </a:xfrm>
          <a:prstGeom prst="line">
            <a:avLst/>
          </a:prstGeom>
          <a:ln w="66675" cmpd="sng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V="1">
            <a:off x="8656955" y="5272405"/>
            <a:ext cx="2950845" cy="22860"/>
          </a:xfrm>
          <a:prstGeom prst="line">
            <a:avLst/>
          </a:prstGeom>
          <a:ln w="66675" cmpd="sng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1" name="椭圆 10"/>
          <p:cNvSpPr/>
          <p:nvPr/>
        </p:nvSpPr>
        <p:spPr>
          <a:xfrm>
            <a:off x="8457565" y="4746625"/>
            <a:ext cx="610235" cy="632460"/>
          </a:xfrm>
          <a:prstGeom prst="ellipse">
            <a:avLst/>
          </a:prstGeom>
          <a:noFill/>
          <a:ln w="8572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8" name="直接连接符 7"/>
          <p:cNvCxnSpPr/>
          <p:nvPr/>
        </p:nvCxnSpPr>
        <p:spPr>
          <a:xfrm flipV="1">
            <a:off x="10021570" y="3862705"/>
            <a:ext cx="1425575" cy="10795"/>
          </a:xfrm>
          <a:prstGeom prst="line">
            <a:avLst/>
          </a:prstGeom>
          <a:ln w="66675" cmpd="sng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V="1">
            <a:off x="1377950" y="4126865"/>
            <a:ext cx="3847465" cy="50165"/>
          </a:xfrm>
          <a:prstGeom prst="line">
            <a:avLst/>
          </a:prstGeom>
          <a:ln w="66675" cmpd="sng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椭圆 11"/>
          <p:cNvSpPr/>
          <p:nvPr/>
        </p:nvSpPr>
        <p:spPr>
          <a:xfrm>
            <a:off x="9897745" y="3314700"/>
            <a:ext cx="610235" cy="632460"/>
          </a:xfrm>
          <a:prstGeom prst="ellipse">
            <a:avLst/>
          </a:prstGeom>
          <a:noFill/>
          <a:ln w="8572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1" grpId="1" animBg="1"/>
      <p:bldP spid="12" grpId="0" bldLvl="0" animBg="1"/>
      <p:bldP spid="1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标题 3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561975" y="237490"/>
            <a:ext cx="10800080" cy="842645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>
                <a:highlight>
                  <a:srgbClr val="FFFF00"/>
                </a:highlight>
              </a:rPr>
              <a:t>首段尾段中心句，选项侧重要辨析</a:t>
            </a:r>
            <a:endParaRPr lang="zh-CN" altLang="en-US" sz="4800">
              <a:highlight>
                <a:srgbClr val="FFFF00"/>
              </a:highlight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825" y="1227455"/>
            <a:ext cx="10749280" cy="374777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930" y="5123180"/>
            <a:ext cx="7641590" cy="6635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930" y="5786755"/>
            <a:ext cx="7823835" cy="60706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825" y="5192395"/>
            <a:ext cx="729615" cy="570230"/>
          </a:xfrm>
          <a:prstGeom prst="rect">
            <a:avLst/>
          </a:prstGeom>
        </p:spPr>
      </p:pic>
      <p:cxnSp>
        <p:nvCxnSpPr>
          <p:cNvPr id="15" name="直接连接符 14"/>
          <p:cNvCxnSpPr/>
          <p:nvPr/>
        </p:nvCxnSpPr>
        <p:spPr>
          <a:xfrm>
            <a:off x="6784340" y="2294255"/>
            <a:ext cx="4173855" cy="7620"/>
          </a:xfrm>
          <a:prstGeom prst="line">
            <a:avLst/>
          </a:prstGeom>
          <a:ln w="66675" cmpd="sng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 flipV="1">
            <a:off x="1107440" y="2925445"/>
            <a:ext cx="3070225" cy="15875"/>
          </a:xfrm>
          <a:prstGeom prst="line">
            <a:avLst/>
          </a:prstGeom>
          <a:ln w="66675" cmpd="sng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963930" y="4644390"/>
            <a:ext cx="3497580" cy="0"/>
          </a:xfrm>
          <a:prstGeom prst="line">
            <a:avLst/>
          </a:prstGeom>
          <a:ln w="66675" cmpd="sng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61975" y="237490"/>
            <a:ext cx="10800080" cy="842645"/>
          </a:xfrm>
        </p:spPr>
        <p:txBody>
          <a:bodyPr/>
          <a:p>
            <a:r>
              <a:rPr lang="zh-CN" altLang="en-US" sz="4800">
                <a:highlight>
                  <a:srgbClr val="FFFF00"/>
                </a:highlight>
              </a:rPr>
              <a:t>首段尾段中心句，选项侧重要辨析</a:t>
            </a:r>
            <a:endParaRPr lang="zh-CN" altLang="en-US" sz="4800">
              <a:highlight>
                <a:srgbClr val="FFFF00"/>
              </a:highlight>
            </a:endParaRPr>
          </a:p>
        </p:txBody>
      </p:sp>
      <p:sp>
        <p:nvSpPr>
          <p:cNvPr id="5" name="内容占位符 4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p>
            <a:pPr marL="0" indent="0">
              <a:buNone/>
            </a:pPr>
            <a:endParaRPr lang="zh-CN" altLang="en-US" sz="4000"/>
          </a:p>
          <a:p>
            <a:pPr marL="0" indent="0">
              <a:buNone/>
            </a:pPr>
            <a:r>
              <a:rPr lang="zh-CN" altLang="en-US" sz="4000"/>
              <a:t>课课练</a:t>
            </a:r>
            <a:r>
              <a:rPr lang="en-US" altLang="zh-CN" sz="4000"/>
              <a:t> P70</a:t>
            </a:r>
            <a:r>
              <a:rPr lang="zh-CN" altLang="en-US" sz="4000"/>
              <a:t>，第</a:t>
            </a:r>
            <a:r>
              <a:rPr lang="en-US" altLang="zh-CN" sz="4000"/>
              <a:t>5</a:t>
            </a:r>
            <a:r>
              <a:rPr lang="zh-CN" altLang="en-US" sz="4000"/>
              <a:t>题；</a:t>
            </a:r>
            <a:r>
              <a:rPr lang="en-US" altLang="zh-CN" sz="4000"/>
              <a:t>P75</a:t>
            </a:r>
            <a:r>
              <a:rPr lang="zh-CN" altLang="en-US" sz="4000"/>
              <a:t>，第</a:t>
            </a:r>
            <a:r>
              <a:rPr lang="en-US" altLang="zh-CN" sz="4000"/>
              <a:t>29</a:t>
            </a:r>
            <a:r>
              <a:rPr lang="zh-CN" altLang="en-US" sz="4000"/>
              <a:t>题</a:t>
            </a:r>
            <a:endParaRPr lang="zh-CN" altLang="en-US" sz="4000"/>
          </a:p>
        </p:txBody>
      </p:sp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编辑母版标题"/>
  <p:tag name="KSO_WM_UNIT_ID" val="_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13"/>
</p:tagLst>
</file>

<file path=ppt/tags/tag100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2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29"/>
</p:tagLst>
</file>

<file path=ppt/tags/tag101.xml><?xml version="1.0" encoding="utf-8"?>
<p:tagLst xmlns:p="http://schemas.openxmlformats.org/presentationml/2006/main">
  <p:tag name="KSO_WM_BEAUTIFY_FLAG" val="#wm#"/>
  <p:tag name="KSO_WM_TEMPLATE_CATEGORY" val="custom"/>
  <p:tag name="KSO_WM_TEMPLATE_INDEX" val="20231219"/>
  <p:tag name="KSO_WM_SLIDE_THEME_ID" val="3332742"/>
  <p:tag name="KSO_WM_SLIDE_THEME_NAME" val="简约风线框职场办公"/>
  <p:tag name="KSO_WM_SLIDE_TYPE" val="text"/>
</p:tagLst>
</file>

<file path=ppt/tags/tag102.xml><?xml version="1.0" encoding="utf-8"?>
<p:tagLst xmlns:p="http://schemas.openxmlformats.org/presentationml/2006/main">
  <p:tag name="KSO_WM_TAG_VERSION" val="3.0"/>
  <p:tag name="KSO_WM_UNIT_PRESET_TEXT" val="单击此处编辑母版标题样式"/>
  <p:tag name="KSO_WM_UNIT_ID" val="_2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29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31219"/>
</p:tagLst>
</file>

<file path=ppt/tags/tag104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2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29"/>
</p:tagLst>
</file>

<file path=ppt/tags/tag105.xml><?xml version="1.0" encoding="utf-8"?>
<p:tagLst xmlns:p="http://schemas.openxmlformats.org/presentationml/2006/main">
  <p:tag name="KSO_WM_BEAUTIFY_FLAG" val="#wm#"/>
  <p:tag name="KSO_WM_TEMPLATE_CATEGORY" val="custom"/>
  <p:tag name="KSO_WM_TEMPLATE_INDEX" val="20231219"/>
</p:tagLst>
</file>

<file path=ppt/tags/tag106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2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29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231219"/>
</p:tagLst>
</file>

<file path=ppt/tags/tag108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2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29"/>
</p:tagLst>
</file>

<file path=ppt/tags/tag109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2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1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27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31219"/>
  <p:tag name="KSO_WM_SLIDE_THEME_ID" val="3332742"/>
  <p:tag name="KSO_WM_SLIDE_THEME_NAME" val="简约风线框职场办公"/>
  <p:tag name="KSO_WM_SLIDE_TYPE" val="text"/>
</p:tagLst>
</file>

<file path=ppt/tags/tag111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2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29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31219"/>
  <p:tag name="KSO_WM_SLIDE_THEME_ID" val="3332742"/>
  <p:tag name="KSO_WM_SLIDE_THEME_NAME" val="简约风线框职场办公"/>
  <p:tag name="KSO_WM_SLIDE_TYPE" val="text"/>
</p:tagLst>
</file>

<file path=ppt/tags/tag113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2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29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31219"/>
  <p:tag name="KSO_WM_SLIDE_THEME_ID" val="3332742"/>
  <p:tag name="KSO_WM_SLIDE_THEME_NAME" val="简约风线框职场办公"/>
  <p:tag name="KSO_WM_SLIDE_TYPE" val="text"/>
</p:tagLst>
</file>

<file path=ppt/tags/tag115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2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29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31219"/>
  <p:tag name="KSO_WM_SLIDE_THEME_ID" val="3332742"/>
  <p:tag name="KSO_WM_SLIDE_THEME_NAME" val="简约风线框职场办公"/>
  <p:tag name="KSO_WM_SLIDE_TYPE" val="text"/>
</p:tagLst>
</file>

<file path=ppt/tags/tag117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2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29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31219"/>
  <p:tag name="KSO_WM_SLIDE_THEME_ID" val="3332742"/>
  <p:tag name="KSO_WM_SLIDE_THEME_NAME" val="简约风线框职场办公"/>
  <p:tag name="KSO_WM_SLIDE_TYPE" val="text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31219"/>
</p:tagLst>
</file>

<file path=ppt/tags/tag12.xml><?xml version="1.0" encoding="utf-8"?>
<p:tagLst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16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31219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31219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31219"/>
</p:tagLst>
</file>

<file path=ppt/tags/tag123.xml><?xml version="1.0" encoding="utf-8"?>
<p:tagLst xmlns:p="http://schemas.openxmlformats.org/presentationml/2006/main">
  <p:tag name="commondata" val="eyJoZGlkIjoiMGIwMzQzMWYxYTc5NGU3NGNlY2VlMTFhMTg5MWU5YmMifQ=="/>
</p:tagLst>
</file>

<file path=ppt/tags/tag13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2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29"/>
</p:tagLst>
</file>

<file path=ppt/tags/tag14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2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8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9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0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1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3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2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3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3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3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4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3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5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3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6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3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7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标题"/>
  <p:tag name="KSO_WM_UNIT_ID" val="_3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1"/>
  <p:tag name="KSO_WM_UNIT_VALUE" val="3"/>
</p:tagLst>
</file>

<file path=ppt/tags/tag28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9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0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1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4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2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4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3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4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4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4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5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4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6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4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7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4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18"/>
</p:tagLst>
</file>

<file path=ppt/tags/tag38.xml><?xml version="1.0" encoding="utf-8"?>
<p:tagLst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PRESET_TEXT" val="编号"/>
  <p:tag name="KSO_WM_UNIT_ID" val="_4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2"/>
</p:tagLst>
</file>

<file path=ppt/tags/tag39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5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4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1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0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5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1.xml><?xml version="1.0" encoding="utf-8"?>
<p:tagLst xmlns:p="http://schemas.openxmlformats.org/presentationml/2006/main">
  <p:tag name="KSO_WM_UNIT_TYPE" val="f"/>
  <p:tag name="KSO_WM_UNIT_SUBTYPE" val="a"/>
  <p:tag name="KSO_WM_UNIT_INDEX" val="2"/>
  <p:tag name="KSO_WM_BEAUTIFY_FLAG" val="#wm#"/>
  <p:tag name="KSO_WM_TAG_VERSION" val="3.0"/>
  <p:tag name="KSO_WM_UNIT_PRESET_TEXT" val="单击此处编辑母版文本样式&#10;第二级&#10;第三级&#10;第四级&#10;第五级"/>
  <p:tag name="KSO_WM_UNIT_ID" val="_5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2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3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4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5.xml><?xml version="1.0" encoding="utf-8"?>
<p:tagLst xmlns:p="http://schemas.openxmlformats.org/presentationml/2006/main">
  <p:tag name="KSO_WM_UNIT_TYPE" val="h_a"/>
  <p:tag name="KSO_WM_UNIT_INDEX" val="1_1"/>
  <p:tag name="KSO_WM_BEAUTIFY_FLAG" val="#wm#"/>
  <p:tag name="KSO_WM_TAG_VERSION" val="3.0"/>
  <p:tag name="KSO_WM_UNIT_PRESET_TEXT" val="单击此处编辑母版标题样式"/>
  <p:tag name="KSO_WM_UNIT_ID" val="_6*h_a*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ISCONTENTSTITLE" val="0"/>
</p:tagLst>
</file>

<file path=ppt/tags/tag46.xml><?xml version="1.0" encoding="utf-8"?>
<p:tagLst xmlns:p="http://schemas.openxmlformats.org/presentationml/2006/main">
  <p:tag name="KSO_WM_UNIT_TYPE" val="h_f"/>
  <p:tag name="KSO_WM_UNIT_SUBTYPE" val="a"/>
  <p:tag name="KSO_WM_UNIT_INDEX" val="1_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6*h_f*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</p:tagLst>
</file>

<file path=ppt/tags/tag47.xml><?xml version="1.0" encoding="utf-8"?>
<p:tagLst xmlns:p="http://schemas.openxmlformats.org/presentationml/2006/main">
  <p:tag name="KSO_WM_UNIT_TYPE" val="h_a"/>
  <p:tag name="KSO_WM_UNIT_INDEX" val="2_1"/>
  <p:tag name="KSO_WM_BEAUTIFY_FLAG" val="#wm#"/>
  <p:tag name="KSO_WM_TAG_VERSION" val="3.0"/>
  <p:tag name="KSO_WM_UNIT_PRESET_TEXT" val="单击此处编辑母版标题样式"/>
  <p:tag name="KSO_WM_UNIT_ID" val="_6*h_a*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ISCONTENTSTITLE" val="0"/>
</p:tagLst>
</file>

<file path=ppt/tags/tag48.xml><?xml version="1.0" encoding="utf-8"?>
<p:tagLst xmlns:p="http://schemas.openxmlformats.org/presentationml/2006/main">
  <p:tag name="KSO_WM_UNIT_TYPE" val="h_f"/>
  <p:tag name="KSO_WM_UNIT_SUBTYPE" val="a"/>
  <p:tag name="KSO_WM_UNIT_INDEX" val="2_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6*h_f*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</p:tagLst>
</file>

<file path=ppt/tags/tag49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0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1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2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6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53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54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5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6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7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8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9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0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9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1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2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3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4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10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41"/>
</p:tagLst>
</file>

<file path=ppt/tags/tag65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6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7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8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29"/>
</p:tagLst>
</file>

<file path=ppt/tags/tag69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0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1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2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11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3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1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4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5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6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7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8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编辑母版标题"/>
  <p:tag name="KSO_WM_UNIT_ID" val="_1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10"/>
</p:tagLst>
</file>

<file path=ppt/tags/tag79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11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25"/>
</p:tagLst>
</file>

<file path=ppt/tags/tag8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0.xml><?xml version="1.0" encoding="utf-8"?>
<p:tagLst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10"/>
</p:tagLst>
</file>

<file path=ppt/tags/tag81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1.0"/>
  <p:tag name="KSO_WM_UNIT_PRESET_TEXT" val="单击此处编辑母版标题样式"/>
  <p:tag name="KSO_WM_UNIT_ID" val="_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TEMPLATE_CATEGORY" val="custom"/>
  <p:tag name="KSO_WM_TEMPLATE_INDEX" val="20238601"/>
</p:tagLst>
</file>

<file path=ppt/tags/tag82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1.0"/>
  <p:tag name="KSO_WM_UNIT_PRESET_TEXT" val="单击此处编辑母版文本样式&#10;第二级&#10;第三级&#10;第四级&#10;第五级"/>
  <p:tag name="KSO_WM_UNIT_ID" val="_0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CATEGORY" val="custom"/>
  <p:tag name="KSO_WM_TEMPLATE_INDEX" val="20238601"/>
</p:tagLst>
</file>

<file path=ppt/tags/tag83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4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5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6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0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7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0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8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0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9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0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0.xml><?xml version="1.0" encoding="utf-8"?>
<p:tagLst xmlns:p="http://schemas.openxmlformats.org/presentationml/2006/main">
  <p:tag name="KSO_WM_TEMPLATE_SUBCATEGORY" val="29"/>
  <p:tag name="KSO_WM_TEMPLATE_COLOR_TYPE" val="0"/>
  <p:tag name="KSO_WM_TAG_VERSION" val="3.0"/>
  <p:tag name="KSO_WM_TEMPLATE_THUMBS_INDEX" val="1、9"/>
  <p:tag name="KSO_WM_BEAUTIFY_FLAG" val="#wm#"/>
  <p:tag name="KSO_WM_TEMPLATE_INDEX" val="20238601"/>
  <p:tag name="KSO_WM_TEMPLATE_CATEGORY" val="custom"/>
  <p:tag name="KSO_WM_TEMPLATE_MASTER_TYPE" val="0"/>
</p:tagLst>
</file>

<file path=ppt/tags/tag91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8601_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8601"/>
  <p:tag name="KSO_WM_TEMPLATE_CATEGORY" val="custom"/>
  <p:tag name="KSO_WM_UNIT_ISCONTENTSTITLE" val="0"/>
  <p:tag name="KSO_WM_UNIT_PRESET_TEXT" val="单击此处添加文档标题"/>
  <p:tag name="KSO_WM_UNIT_TEXT_TYPE" val="1"/>
</p:tagLst>
</file>

<file path=ppt/tags/tag92.xml><?xml version="1.0" encoding="utf-8"?>
<p:tagLst xmlns:p="http://schemas.openxmlformats.org/presentationml/2006/main">
  <p:tag name="KSO_WM_SLIDE_TYPE" val="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TEMPLATE_THUMBS_INDEX" val="1、9"/>
  <p:tag name="KSO_WM_BEAUTIFY_FLAG" val="#wm#"/>
  <p:tag name="KSO_WM_TEMPLATE_INDEX" val="20238601"/>
  <p:tag name="KSO_WM_TEMPLATE_CATEGORY" val="custom"/>
  <p:tag name="KSO_WM_SLIDE_INDEX" val="1"/>
  <p:tag name="KSO_WM_SLIDE_ID" val="custom20238601_1"/>
  <p:tag name="KSO_WM_TEMPLATE_MASTER_TYPE" val="0"/>
  <p:tag name="KSO_WM_SLIDE_LAYOUT" val="a_b_f"/>
  <p:tag name="KSO_WM_SLIDE_LAYOUT_CNT" val="1_1_1"/>
  <p:tag name="KSO_WM_SLIDE_THEME_ID" val="3332742"/>
  <p:tag name="KSO_WM_SLIDE_THEME_NAME" val="简约风线框职场办公"/>
</p:tagLst>
</file>

<file path=ppt/tags/tag93.xml><?xml version="1.0" encoding="utf-8"?>
<p:tagLst xmlns:p="http://schemas.openxmlformats.org/presentationml/2006/main">
  <p:tag name="KSO_WM_TAG_VERSION" val="3.0"/>
  <p:tag name="KSO_WM_UNIT_PRESET_TEXT" val="单击此处编辑母版标题样式"/>
  <p:tag name="KSO_WM_UNIT_ID" val="_2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29"/>
</p:tagLst>
</file>

<file path=ppt/tags/tag94.xml><?xml version="1.0" encoding="utf-8"?>
<p:tagLst xmlns:p="http://schemas.openxmlformats.org/presentationml/2006/main">
  <p:tag name="KSO_WM_BEAUTIFY_FLAG" val="#wm#"/>
  <p:tag name="KSO_WM_TEMPLATE_CATEGORY" val="custom"/>
  <p:tag name="KSO_WM_TEMPLATE_INDEX" val="20231219"/>
  <p:tag name="KSO_WM_SLIDE_THEME_ID" val="3332742"/>
  <p:tag name="KSO_WM_SLIDE_THEME_NAME" val="简约风线框职场办公"/>
  <p:tag name="KSO_WM_SLIDE_TYPE" val="text"/>
</p:tagLst>
</file>

<file path=ppt/tags/tag95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2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29"/>
</p:tagLst>
</file>

<file path=ppt/tags/tag96.xml><?xml version="1.0" encoding="utf-8"?>
<p:tagLst xmlns:p="http://schemas.openxmlformats.org/presentationml/2006/main">
  <p:tag name="KSO_WM_BEAUTIFY_FLAG" val="#wm#"/>
  <p:tag name="KSO_WM_TEMPLATE_CATEGORY" val="custom"/>
  <p:tag name="KSO_WM_TEMPLATE_INDEX" val="20231219"/>
  <p:tag name="KSO_WM_SLIDE_THEME_ID" val="3332742"/>
  <p:tag name="KSO_WM_SLIDE_THEME_NAME" val="简约风线框职场办公"/>
  <p:tag name="KSO_WM_SLIDE_TYPE" val="text"/>
</p:tagLst>
</file>

<file path=ppt/tags/tag97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2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29"/>
</p:tagLst>
</file>

<file path=ppt/tags/tag98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2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9.xml><?xml version="1.0" encoding="utf-8"?>
<p:tagLst xmlns:p="http://schemas.openxmlformats.org/presentationml/2006/main">
  <p:tag name="KSO_WM_BEAUTIFY_FLAG" val="#wm#"/>
  <p:tag name="KSO_WM_TEMPLATE_CATEGORY" val="custom"/>
  <p:tag name="KSO_WM_TEMPLATE_INDEX" val="20231219"/>
  <p:tag name="KSO_WM_SLIDE_THEME_ID" val="3332742"/>
  <p:tag name="KSO_WM_SLIDE_THEME_NAME" val="简约风线框职场办公"/>
  <p:tag name="KSO_WM_SLIDE_TYPE" val="text"/>
</p:tagLst>
</file>

<file path=ppt/theme/theme1.xml><?xml version="1.0" encoding="utf-8"?>
<a:theme xmlns:a="http://schemas.openxmlformats.org/drawingml/2006/main" name="简约风线框职场办公">
  <a:themeElements>
    <a:clrScheme name="简约线条">
      <a:dk1>
        <a:srgbClr val="000000"/>
      </a:dk1>
      <a:lt1>
        <a:srgbClr val="FFFFFF"/>
      </a:lt1>
      <a:dk2>
        <a:srgbClr val="0A0A0A"/>
      </a:dk2>
      <a:lt2>
        <a:srgbClr val="F8F8F8"/>
      </a:lt2>
      <a:accent1>
        <a:srgbClr val="768CA4"/>
      </a:accent1>
      <a:accent2>
        <a:srgbClr val="7E809C"/>
      </a:accent2>
      <a:accent3>
        <a:srgbClr val="918199"/>
      </a:accent3>
      <a:accent4>
        <a:srgbClr val="9A9180"/>
      </a:accent4>
      <a:accent5>
        <a:srgbClr val="A68E74"/>
      </a:accent5>
      <a:accent6>
        <a:srgbClr val="A5A377"/>
      </a:accent6>
      <a:hlink>
        <a:srgbClr val="5F5F5F"/>
      </a:hlink>
      <a:folHlink>
        <a:srgbClr val="919191"/>
      </a:folHlink>
    </a:clrScheme>
    <a:fontScheme name="主题字体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631</Words>
  <Application>WPS 演示</Application>
  <PresentationFormat>宽屏</PresentationFormat>
  <Paragraphs>97</Paragraphs>
  <Slides>17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5" baseType="lpstr">
      <vt:lpstr>Arial</vt:lpstr>
      <vt:lpstr>宋体</vt:lpstr>
      <vt:lpstr>Wingdings</vt:lpstr>
      <vt:lpstr>方正姚体</vt:lpstr>
      <vt:lpstr>微软雅黑</vt:lpstr>
      <vt:lpstr>Arial Unicode MS</vt:lpstr>
      <vt:lpstr>Calibri</vt:lpstr>
      <vt:lpstr>简约风线框职场办公</vt:lpstr>
      <vt:lpstr>七上期中卷讲评</vt:lpstr>
      <vt:lpstr>Part1 主谓一致</vt:lpstr>
      <vt:lpstr>主谓一致，特别：there be 就近原则</vt:lpstr>
      <vt:lpstr>主谓一致练习巩固题</vt:lpstr>
      <vt:lpstr>Part2 阅读，主旨大意类题</vt:lpstr>
      <vt:lpstr>PowerPoint 演示文稿</vt:lpstr>
      <vt:lpstr>PowerPoint 演示文稿</vt:lpstr>
      <vt:lpstr>PowerPoint 演示文稿</vt:lpstr>
      <vt:lpstr>首段尾段中心句，选项侧重要辨析</vt:lpstr>
      <vt:lpstr>首段尾段中心句，选项侧重要辨析</vt:lpstr>
      <vt:lpstr>首段尾段中心句，选项侧重要辨析</vt:lpstr>
      <vt:lpstr>Part4 回答问题</vt:lpstr>
      <vt:lpstr>常见问题</vt:lpstr>
      <vt:lpstr>重在平时的点滴思考</vt:lpstr>
      <vt:lpstr>重在平时的点滴思考</vt:lpstr>
      <vt:lpstr>重在平时的点滴思考</vt:lpstr>
      <vt:lpstr>Part3 六选四      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TT</cp:lastModifiedBy>
  <cp:revision>246</cp:revision>
  <dcterms:created xsi:type="dcterms:W3CDTF">2019-06-19T02:08:00Z</dcterms:created>
  <dcterms:modified xsi:type="dcterms:W3CDTF">2024-11-15T06:05:44Z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2052-12.1.0.18334</vt:lpwstr>
  </property>
  <property fmtid="{D5CDD505-2E9C-101B-9397-08002B2CF9AE}" pid="3" name="ICV">
    <vt:lpwstr>2714BC2042754196817988410A36725A</vt:lpwstr>
  </property>
</Properties>
</file>