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9" r:id="rId3"/>
    <p:sldId id="256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698DCD-1F9F-418B-9FA2-0DC7734BC0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387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0" y="76200"/>
            <a:ext cx="2792730" cy="3251835"/>
          </a:xfrm>
          <a:prstGeom prst="rect">
            <a:avLst/>
          </a:prstGeom>
        </p:spPr>
      </p:pic>
      <p:pic>
        <p:nvPicPr>
          <p:cNvPr id="5" name="图片 4" descr="IMG_38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30" y="381000"/>
            <a:ext cx="3227070" cy="2842895"/>
          </a:xfrm>
          <a:prstGeom prst="rect">
            <a:avLst/>
          </a:prstGeom>
        </p:spPr>
      </p:pic>
      <p:pic>
        <p:nvPicPr>
          <p:cNvPr id="6" name="图片 5" descr="IMG_38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765"/>
            <a:ext cx="2948940" cy="3225800"/>
          </a:xfrm>
          <a:prstGeom prst="rect">
            <a:avLst/>
          </a:prstGeom>
        </p:spPr>
      </p:pic>
      <p:pic>
        <p:nvPicPr>
          <p:cNvPr id="7" name="图片 6" descr="IMG_38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" y="3429000"/>
            <a:ext cx="3325495" cy="3188970"/>
          </a:xfrm>
          <a:prstGeom prst="rect">
            <a:avLst/>
          </a:prstGeom>
        </p:spPr>
      </p:pic>
      <p:pic>
        <p:nvPicPr>
          <p:cNvPr id="9" name="图片 8" descr="IMG_38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50" y="3321050"/>
            <a:ext cx="3536950" cy="3375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0244" name="Picture 2" descr="c:\users\zzsm\appdata\roaming\360se6\USERDA~1\Temp\U_3034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86106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1268" name="Picture 2" descr="c:\users\zzsm\appdata\roaming\360se6\USERDA~1\Temp\IMG_87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8963025" cy="5876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2292" name="Picture 2" descr="c:\users\zzsm\appdata\roaming\360se6\USERDA~1\Temp\PHOT13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8763000" cy="670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3316" name="Picture 2" descr="c:\users\zzsm\appdata\roaming\360se6\USERDA~1\Temp\138724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2912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 descr="c:\users\zzsm\appdata\roaming\360se6\USERDA~1\Temp\IMG225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743200"/>
            <a:ext cx="4981575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4340" name="Picture 2" descr="c:\users\zzsm\appdata\roaming\360se6\USERDA~1\Temp\5699663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40005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" descr="c:\users\zzsm\appdata\roaming\360se6\USERDA~1\Temp\20273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48000"/>
            <a:ext cx="474345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/>
              <a:t>三个重要电话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1000" y="2743200"/>
            <a:ext cx="186130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110</a:t>
            </a:r>
            <a:endParaRPr kumimoji="0" lang="zh-CN" alt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71800" y="2667000"/>
            <a:ext cx="1905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120</a:t>
            </a:r>
            <a:endParaRPr kumimoji="0" lang="zh-CN" alt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72200" y="2590800"/>
            <a:ext cx="13198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119</a:t>
            </a:r>
            <a:endParaRPr kumimoji="0" lang="zh-CN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zh-CN" altLang="zh-CN" dirty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5" descr="u=296413010,1402317525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3905250" cy="260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7" descr="u=555037565,1379257999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590800"/>
            <a:ext cx="57912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076" name="Picture 5" descr="u=3900954409,2616860899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838200"/>
            <a:ext cx="7083425" cy="4678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4100" name="Picture 7" descr="u=2125396847,1027115816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990600"/>
            <a:ext cx="3841750" cy="515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9" descr="u=711218910,801643970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6800"/>
            <a:ext cx="426720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5124" name="Picture 5" descr="u=3322761087,3811154727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124200"/>
            <a:ext cx="3810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u=2404499030,2761250343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3733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9" descr="u=2229295193,24148567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4800"/>
            <a:ext cx="4038600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1" descr="u=4049843142,75624919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124200"/>
            <a:ext cx="41910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vert="horz" wrap="square" lIns="91440" tIns="45720" rIns="91440" bIns="45720" anchor="t" anchorCtr="0"/>
          <a:p>
            <a:endParaRPr lang="zh-CN" altLang="en-US" dirty="0"/>
          </a:p>
        </p:txBody>
      </p:sp>
      <p:pic>
        <p:nvPicPr>
          <p:cNvPr id="6148" name="Picture 2" descr="c:\users\zzsm\appdata\roaming\360se6\USERDA~1\Temp\807744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-4572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7172" name="Picture 5" descr="u=3530029496,120197804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524000"/>
            <a:ext cx="5943600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8196" name="Picture 5" descr="u=2224824231,365169635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533400"/>
            <a:ext cx="4724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7" descr="u=3417664851,3415564507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62250"/>
            <a:ext cx="3962400" cy="409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9220" name="Picture 5" descr="u=1982557038,2342373035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219200"/>
            <a:ext cx="66294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全屏显示(4:3)</PresentationFormat>
  <Paragraphs>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三个重要电话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幸福说我太小</cp:lastModifiedBy>
  <cp:revision>8</cp:revision>
  <dcterms:created xsi:type="dcterms:W3CDTF">2025-01-12T13:14:00Z</dcterms:created>
  <dcterms:modified xsi:type="dcterms:W3CDTF">2025-01-12T13:30:54Z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A8D011BBFDFB416798C78CBD6A157081_13</vt:lpwstr>
  </property>
  <property fmtid="{D5CDD505-2E9C-101B-9397-08002B2CF9AE}" pid="4" name="KSOProductBuildVer">
    <vt:lpwstr>2052-12.1.0.19302</vt:lpwstr>
  </property>
</Properties>
</file>