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5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3D6EC-067F-461C-AAD8-EF315AF21B25}" type="datetimeFigureOut">
              <a:rPr lang="zh-CN" altLang="en-US" smtClean="0"/>
              <a:t>2023/4/22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A4DE9-66C5-40F9-9BB9-8DA52C9142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3D6EC-067F-461C-AAD8-EF315AF21B25}" type="datetimeFigureOut">
              <a:rPr lang="zh-CN" altLang="en-US" smtClean="0"/>
              <a:t>2023/4/22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A4DE9-66C5-40F9-9BB9-8DA52C9142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3D6EC-067F-461C-AAD8-EF315AF21B25}" type="datetimeFigureOut">
              <a:rPr lang="zh-CN" altLang="en-US" smtClean="0"/>
              <a:t>2023/4/22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A4DE9-66C5-40F9-9BB9-8DA52C9142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3D6EC-067F-461C-AAD8-EF315AF21B25}" type="datetimeFigureOut">
              <a:rPr lang="zh-CN" altLang="en-US" smtClean="0"/>
              <a:t>2023/4/22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A4DE9-66C5-40F9-9BB9-8DA52C9142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3D6EC-067F-461C-AAD8-EF315AF21B25}" type="datetimeFigureOut">
              <a:rPr lang="zh-CN" altLang="en-US" smtClean="0"/>
              <a:t>2023/4/22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A4DE9-66C5-40F9-9BB9-8DA52C9142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3D6EC-067F-461C-AAD8-EF315AF21B25}" type="datetimeFigureOut">
              <a:rPr lang="zh-CN" altLang="en-US" smtClean="0"/>
              <a:t>2023/4/22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A4DE9-66C5-40F9-9BB9-8DA52C9142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3D6EC-067F-461C-AAD8-EF315AF21B25}" type="datetimeFigureOut">
              <a:rPr lang="zh-CN" altLang="en-US" smtClean="0"/>
              <a:t>2023/4/22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A4DE9-66C5-40F9-9BB9-8DA52C9142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3D6EC-067F-461C-AAD8-EF315AF21B25}" type="datetimeFigureOut">
              <a:rPr lang="zh-CN" altLang="en-US" smtClean="0"/>
              <a:t>2023/4/22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A4DE9-66C5-40F9-9BB9-8DA52C9142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3D6EC-067F-461C-AAD8-EF315AF21B25}" type="datetimeFigureOut">
              <a:rPr lang="zh-CN" altLang="en-US" smtClean="0"/>
              <a:t>2023/4/22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A4DE9-66C5-40F9-9BB9-8DA52C9142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3D6EC-067F-461C-AAD8-EF315AF21B25}" type="datetimeFigureOut">
              <a:rPr lang="zh-CN" altLang="en-US" smtClean="0"/>
              <a:t>2023/4/22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A4DE9-66C5-40F9-9BB9-8DA52C9142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3D6EC-067F-461C-AAD8-EF315AF21B25}" type="datetimeFigureOut">
              <a:rPr lang="zh-CN" altLang="en-US" smtClean="0"/>
              <a:t>2023/4/22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A4DE9-66C5-40F9-9BB9-8DA52C9142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3D6EC-067F-461C-AAD8-EF315AF21B25}" type="datetimeFigureOut">
              <a:rPr lang="zh-CN" altLang="en-US" smtClean="0"/>
              <a:t>2023/4/22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A4DE9-66C5-40F9-9BB9-8DA52C9142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2.jpeg"/><Relationship Id="rId7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6.jpeg"/><Relationship Id="rId5" Type="http://schemas.openxmlformats.org/officeDocument/2006/relationships/image" Target="../media/image4.jpeg"/><Relationship Id="rId10" Type="http://schemas.openxmlformats.org/officeDocument/2006/relationships/image" Target="../media/image15.jpeg"/><Relationship Id="rId4" Type="http://schemas.openxmlformats.org/officeDocument/2006/relationships/image" Target="../media/image13.jpeg"/><Relationship Id="rId9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5045(20230422-15125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642918"/>
            <a:ext cx="8128000" cy="5410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5046(20230422-15131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00298" y="0"/>
            <a:ext cx="3929090" cy="9286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大家来运动</a:t>
            </a:r>
            <a:endParaRPr lang="zh-CN" alt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图片 2" descr="IMG_5037(20230422-15081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0"/>
            <a:ext cx="2072327" cy="2762412"/>
          </a:xfrm>
          <a:prstGeom prst="rect">
            <a:avLst/>
          </a:prstGeom>
        </p:spPr>
      </p:pic>
      <p:pic>
        <p:nvPicPr>
          <p:cNvPr id="4" name="图片 3" descr="IMG_5038(20230422-15083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928670"/>
            <a:ext cx="2428860" cy="1821645"/>
          </a:xfrm>
          <a:prstGeom prst="rect">
            <a:avLst/>
          </a:prstGeom>
        </p:spPr>
      </p:pic>
      <p:pic>
        <p:nvPicPr>
          <p:cNvPr id="5" name="图片 4" descr="IMG_5039(20230422-151030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857232"/>
            <a:ext cx="2484426" cy="1655010"/>
          </a:xfrm>
          <a:prstGeom prst="rect">
            <a:avLst/>
          </a:prstGeom>
        </p:spPr>
      </p:pic>
      <p:pic>
        <p:nvPicPr>
          <p:cNvPr id="6" name="图片 5" descr="IMG_504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2928934"/>
            <a:ext cx="2286016" cy="1518194"/>
          </a:xfrm>
          <a:prstGeom prst="rect">
            <a:avLst/>
          </a:prstGeom>
        </p:spPr>
      </p:pic>
      <p:pic>
        <p:nvPicPr>
          <p:cNvPr id="7" name="图片 6" descr="IMG_504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1802" y="2714620"/>
            <a:ext cx="1714512" cy="2571768"/>
          </a:xfrm>
          <a:prstGeom prst="rect">
            <a:avLst/>
          </a:prstGeom>
        </p:spPr>
      </p:pic>
      <p:pic>
        <p:nvPicPr>
          <p:cNvPr id="8" name="图片 7" descr="IMG_504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0628" y="3214686"/>
            <a:ext cx="3208757" cy="1540203"/>
          </a:xfrm>
          <a:prstGeom prst="rect">
            <a:avLst/>
          </a:prstGeom>
        </p:spPr>
      </p:pic>
      <p:pic>
        <p:nvPicPr>
          <p:cNvPr id="9" name="图片 8" descr="IMG_5043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034" y="4643446"/>
            <a:ext cx="1643074" cy="2474391"/>
          </a:xfrm>
          <a:prstGeom prst="rect">
            <a:avLst/>
          </a:prstGeom>
        </p:spPr>
      </p:pic>
      <p:pic>
        <p:nvPicPr>
          <p:cNvPr id="10" name="图片 9" descr="IMG_5044(20230422-151233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85984" y="5294122"/>
            <a:ext cx="2349488" cy="1563878"/>
          </a:xfrm>
          <a:prstGeom prst="rect">
            <a:avLst/>
          </a:prstGeom>
        </p:spPr>
      </p:pic>
      <p:pic>
        <p:nvPicPr>
          <p:cNvPr id="11" name="图片 10" descr="IMG_5045(20230422-151253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929190" y="5288820"/>
            <a:ext cx="2357454" cy="1569180"/>
          </a:xfrm>
          <a:prstGeom prst="rect">
            <a:avLst/>
          </a:prstGeom>
        </p:spPr>
      </p:pic>
      <p:pic>
        <p:nvPicPr>
          <p:cNvPr id="12" name="图片 11" descr="IMG_5046(20230422-151312)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00884" y="4714884"/>
            <a:ext cx="2143116" cy="214311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5037(20230422-15081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607" y="0"/>
            <a:ext cx="514478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5038(20230422-15083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5039(20230422-15103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679450"/>
            <a:ext cx="8255000" cy="54991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50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042"/>
            <a:ext cx="9035639" cy="600076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50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0"/>
            <a:ext cx="4357718" cy="653657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50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97" y="1142984"/>
            <a:ext cx="8780921" cy="421484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50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0"/>
            <a:ext cx="4572032" cy="688526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5044(20230422-15123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723900"/>
            <a:ext cx="8128000" cy="5410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</Words>
  <Application>Microsoft Office PowerPoint</Application>
  <PresentationFormat>全屏显示(4:3)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Tony</dc:creator>
  <cp:lastModifiedBy>Tony</cp:lastModifiedBy>
  <cp:revision>1</cp:revision>
  <dcterms:created xsi:type="dcterms:W3CDTF">2023-04-22T07:16:10Z</dcterms:created>
  <dcterms:modified xsi:type="dcterms:W3CDTF">2023-04-22T07:22:08Z</dcterms:modified>
</cp:coreProperties>
</file>