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27"/>
  </p:handoutMasterIdLst>
  <p:sldIdLst>
    <p:sldId id="448" r:id="rId5"/>
    <p:sldId id="469" r:id="rId7"/>
    <p:sldId id="368" r:id="rId8"/>
    <p:sldId id="370" r:id="rId9"/>
    <p:sldId id="372" r:id="rId10"/>
    <p:sldId id="371" r:id="rId11"/>
    <p:sldId id="376" r:id="rId12"/>
    <p:sldId id="377" r:id="rId13"/>
    <p:sldId id="378" r:id="rId14"/>
    <p:sldId id="392" r:id="rId15"/>
    <p:sldId id="393" r:id="rId16"/>
    <p:sldId id="438" r:id="rId17"/>
    <p:sldId id="380" r:id="rId18"/>
    <p:sldId id="470" r:id="rId19"/>
    <p:sldId id="473" r:id="rId20"/>
    <p:sldId id="407" r:id="rId21"/>
    <p:sldId id="408" r:id="rId22"/>
    <p:sldId id="409" r:id="rId23"/>
    <p:sldId id="427" r:id="rId24"/>
    <p:sldId id="382" r:id="rId25"/>
    <p:sldId id="444" r:id="rId26"/>
  </p:sldIdLst>
  <p:sldSz cx="12192000" cy="6858000"/>
  <p:notesSz cx="7103745" cy="10234295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2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0" clrIdx="0"/>
  <p:cmAuthor id="2" name="作者" initials="A" lastIdx="0" clrIdx="1"/>
  <p:cmAuthor id="0" name="ҧǿ" initials="Y" lastIdx="0" clrIdx="0"/>
  <p:cmAuthor id="7" name="samsung" initials="s" lastIdx="0" clrIdx="0"/>
  <p:cmAuthor id="8" name="HP" initials="H" lastIdx="0" clrIdx="0"/>
  <p:cmAuthor id="9" name="lucky" initials="l" lastIdx="0" clrIdx="8"/>
  <p:cmAuthor id="3" name="Yang" initials="Y" lastIdx="0" clrIdx="2"/>
  <p:cmAuthor id="10" name="DELL" initials="D" lastIdx="0" clrIdx="9"/>
  <p:cmAuthor id="4" name="FANFAN" initials="F" lastIdx="0" clrIdx="3"/>
  <p:cmAuthor id="12" name="94472" initials="9" lastIdx="0" clrIdx="11"/>
  <p:cmAuthor id="6" name="ming qiu" initials="m" lastIdx="0" clrIdx="1"/>
  <p:cmAuthor id="11" name="聪聪" initials="聪" lastIdx="0" clrIdx="10"/>
  <p:cmAuthor id="13" name="Nicole Li  李倩" initials="N" lastIdx="0" clrIdx="0"/>
  <p:cmAuthor id="14" name="admin" initials="a" lastIdx="0" clrIdx="0"/>
  <p:cmAuthor id="15" name="www.xkb1.com" initials="w" lastIdx="0" clrIdx="1"/>
  <p:cmAuthor id="16" name="新课标第一网" initials="新" lastIdx="0" clrIdx="0"/>
  <p:cmAuthor id="17" name="八九年" initials="八" lastIdx="0" clrIdx="4"/>
  <p:cmAuthor id="18" name="李丽" initials="李" lastIdx="0" clrIdx="14"/>
  <p:cmAuthor id="19" name="刘浩" initials="刘" lastIdx="0" clrIdx="0"/>
  <p:cmAuthor id="20" name="Vivian Liu" initials="V" lastIdx="0" clrIdx="1"/>
  <p:cmAuthor id="21" name="微软用户" initials="微" lastIdx="0" clrIdx="0"/>
  <p:cmAuthor id="22" name="Windows 用户" initials="W" lastIdx="0" clrIdx="0"/>
  <p:cmAuthor id="2000" name="张瑞霞" initials="authorId_524709945" lastIdx="0" clrIdx="0"/>
  <p:cmAuthor id="23" name="孙宇婷" initials="孙" lastIdx="0" clrIdx="21"/>
  <p:cmAuthor id="24" name="杜B格小生" initials="杜" lastIdx="0" clrIdx="0"/>
  <p:cmAuthor id="26" name="刘刘" initials="" lastIdx="0" clrIdx="20"/>
  <p:cmAuthor id="27" name="张 林娜" initials="张" lastIdx="0" clrIdx="0"/>
  <p:cmAuthor id="28" name="Mia Vida Villanueva" initials="M" lastIdx="0" clrIdx="0"/>
  <p:cmAuthor id="29" name="李彦利" initials="李" lastIdx="0" clrIdx="25"/>
  <p:cmAuthor id="30" name="LJH" initials="L" lastIdx="0" clrIdx="0"/>
  <p:cmAuthor id="31" name="未知用户1" initials="未" lastIdx="0" clrIdx="22"/>
  <p:cmAuthor id="34" name="a'su's" initials="a" lastIdx="0" clrIdx="33"/>
  <p:cmAuthor id="25" name="ASUS" initials="A" lastIdx="0" clrIdx="0"/>
  <p:cmAuthor id="5" name="jinhu.me" initials="j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clrMru>
    <a:srgbClr val="DF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438" autoAdjust="0"/>
  </p:normalViewPr>
  <p:slideViewPr>
    <p:cSldViewPr snapToGrid="0" showGuides="1">
      <p:cViewPr varScale="1">
        <p:scale>
          <a:sx n="63" d="100"/>
          <a:sy n="63" d="100"/>
        </p:scale>
        <p:origin x="768" y="42"/>
      </p:cViewPr>
      <p:guideLst>
        <p:guide orient="horz" pos="2362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gs" Target="tags/tag425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dressing up custumes/ carve the pumpkin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image" Target="../media/image1.png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image" Target="../media/image2.png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8" Type="http://schemas.openxmlformats.org/officeDocument/2006/relationships/tags" Target="../tags/tag181.xml"/><Relationship Id="rId27" Type="http://schemas.openxmlformats.org/officeDocument/2006/relationships/tags" Target="../tags/tag180.xml"/><Relationship Id="rId26" Type="http://schemas.openxmlformats.org/officeDocument/2006/relationships/tags" Target="../tags/tag179.xml"/><Relationship Id="rId25" Type="http://schemas.openxmlformats.org/officeDocument/2006/relationships/tags" Target="../tags/tag178.xml"/><Relationship Id="rId24" Type="http://schemas.openxmlformats.org/officeDocument/2006/relationships/tags" Target="../tags/tag177.xml"/><Relationship Id="rId23" Type="http://schemas.openxmlformats.org/officeDocument/2006/relationships/tags" Target="../tags/tag176.xml"/><Relationship Id="rId22" Type="http://schemas.openxmlformats.org/officeDocument/2006/relationships/tags" Target="../tags/tag175.xml"/><Relationship Id="rId21" Type="http://schemas.openxmlformats.org/officeDocument/2006/relationships/tags" Target="../tags/tag174.xml"/><Relationship Id="rId20" Type="http://schemas.openxmlformats.org/officeDocument/2006/relationships/tags" Target="../tags/tag173.xml"/><Relationship Id="rId2" Type="http://schemas.openxmlformats.org/officeDocument/2006/relationships/tags" Target="../tags/tag156.xml"/><Relationship Id="rId19" Type="http://schemas.openxmlformats.org/officeDocument/2006/relationships/tags" Target="../tags/tag172.xml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9" Type="http://schemas.openxmlformats.org/officeDocument/2006/relationships/tags" Target="../tags/tag41.xml"/><Relationship Id="rId28" Type="http://schemas.openxmlformats.org/officeDocument/2006/relationships/tags" Target="../tags/tag40.xml"/><Relationship Id="rId27" Type="http://schemas.openxmlformats.org/officeDocument/2006/relationships/tags" Target="../tags/tag39.xml"/><Relationship Id="rId26" Type="http://schemas.openxmlformats.org/officeDocument/2006/relationships/tags" Target="../tags/tag38.xml"/><Relationship Id="rId25" Type="http://schemas.openxmlformats.org/officeDocument/2006/relationships/tags" Target="../tags/tag37.xml"/><Relationship Id="rId24" Type="http://schemas.openxmlformats.org/officeDocument/2006/relationships/tags" Target="../tags/tag36.xml"/><Relationship Id="rId23" Type="http://schemas.openxmlformats.org/officeDocument/2006/relationships/tags" Target="../tags/tag35.xml"/><Relationship Id="rId22" Type="http://schemas.openxmlformats.org/officeDocument/2006/relationships/tags" Target="../tags/tag34.xml"/><Relationship Id="rId21" Type="http://schemas.openxmlformats.org/officeDocument/2006/relationships/tags" Target="../tags/tag33.xml"/><Relationship Id="rId20" Type="http://schemas.openxmlformats.org/officeDocument/2006/relationships/tags" Target="../tags/tag32.xml"/><Relationship Id="rId2" Type="http://schemas.openxmlformats.org/officeDocument/2006/relationships/tags" Target="../tags/tag15.xml"/><Relationship Id="rId19" Type="http://schemas.openxmlformats.org/officeDocument/2006/relationships/tags" Target="../tags/tag3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image" Target="NULL" TargetMode="External"/><Relationship Id="rId3" Type="http://schemas.openxmlformats.org/officeDocument/2006/relationships/image" Target="../media/image6.png"/><Relationship Id="rId20" Type="http://schemas.openxmlformats.org/officeDocument/2006/relationships/tags" Target="../tags/tag210.xml"/><Relationship Id="rId2" Type="http://schemas.openxmlformats.org/officeDocument/2006/relationships/tags" Target="../tags/tag194.xml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tags" Target="../tags/tag207.xml"/><Relationship Id="rId16" Type="http://schemas.openxmlformats.org/officeDocument/2006/relationships/tags" Target="../tags/tag206.xml"/><Relationship Id="rId15" Type="http://schemas.openxmlformats.org/officeDocument/2006/relationships/tags" Target="../tags/tag205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image" Target="NULL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219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image" Target="NULL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230.xml"/><Relationship Id="rId16" Type="http://schemas.openxmlformats.org/officeDocument/2006/relationships/tags" Target="../tags/tag242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image" Target="NULL" TargetMode="External"/><Relationship Id="rId3" Type="http://schemas.openxmlformats.org/officeDocument/2006/relationships/image" Target="../media/image6.png"/><Relationship Id="rId20" Type="http://schemas.openxmlformats.org/officeDocument/2006/relationships/tags" Target="../tags/tag289.xml"/><Relationship Id="rId2" Type="http://schemas.openxmlformats.org/officeDocument/2006/relationships/tags" Target="../tags/tag273.xml"/><Relationship Id="rId19" Type="http://schemas.openxmlformats.org/officeDocument/2006/relationships/tags" Target="../tags/tag288.xml"/><Relationship Id="rId18" Type="http://schemas.openxmlformats.org/officeDocument/2006/relationships/tags" Target="../tags/tag287.xml"/><Relationship Id="rId17" Type="http://schemas.openxmlformats.org/officeDocument/2006/relationships/tags" Target="../tags/tag286.xml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image" Target="../media/image2.png"/><Relationship Id="rId4" Type="http://schemas.openxmlformats.org/officeDocument/2006/relationships/tags" Target="../tags/tag52.xml"/><Relationship Id="rId30" Type="http://schemas.openxmlformats.org/officeDocument/2006/relationships/tags" Target="../tags/tag77.xml"/><Relationship Id="rId3" Type="http://schemas.openxmlformats.org/officeDocument/2006/relationships/tags" Target="../tags/tag51.xml"/><Relationship Id="rId29" Type="http://schemas.openxmlformats.org/officeDocument/2006/relationships/tags" Target="../tags/tag76.xml"/><Relationship Id="rId28" Type="http://schemas.openxmlformats.org/officeDocument/2006/relationships/tags" Target="../tags/tag75.xml"/><Relationship Id="rId27" Type="http://schemas.openxmlformats.org/officeDocument/2006/relationships/tags" Target="../tags/tag74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50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2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7" Type="http://schemas.openxmlformats.org/officeDocument/2006/relationships/tags" Target="../tags/tag122.xml"/><Relationship Id="rId26" Type="http://schemas.openxmlformats.org/officeDocument/2006/relationships/tags" Target="../tags/tag121.xml"/><Relationship Id="rId25" Type="http://schemas.openxmlformats.org/officeDocument/2006/relationships/tags" Target="../tags/tag120.xml"/><Relationship Id="rId24" Type="http://schemas.openxmlformats.org/officeDocument/2006/relationships/tags" Target="../tags/tag119.xml"/><Relationship Id="rId23" Type="http://schemas.openxmlformats.org/officeDocument/2006/relationships/tags" Target="../tags/tag118.xml"/><Relationship Id="rId22" Type="http://schemas.openxmlformats.org/officeDocument/2006/relationships/tags" Target="../tags/tag117.xml"/><Relationship Id="rId21" Type="http://schemas.openxmlformats.org/officeDocument/2006/relationships/tags" Target="../tags/tag116.xml"/><Relationship Id="rId20" Type="http://schemas.openxmlformats.org/officeDocument/2006/relationships/tags" Target="../tags/tag115.xml"/><Relationship Id="rId2" Type="http://schemas.openxmlformats.org/officeDocument/2006/relationships/tags" Target="../tags/tag98.xml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image" Target="../media/image2.png"/><Relationship Id="rId4" Type="http://schemas.openxmlformats.org/officeDocument/2006/relationships/tags" Target="../tags/tag125.xml"/><Relationship Id="rId30" Type="http://schemas.openxmlformats.org/officeDocument/2006/relationships/tags" Target="../tags/tag150.xml"/><Relationship Id="rId3" Type="http://schemas.openxmlformats.org/officeDocument/2006/relationships/tags" Target="../tags/tag124.xml"/><Relationship Id="rId29" Type="http://schemas.openxmlformats.org/officeDocument/2006/relationships/tags" Target="../tags/tag149.xml"/><Relationship Id="rId28" Type="http://schemas.openxmlformats.org/officeDocument/2006/relationships/tags" Target="../tags/tag148.xml"/><Relationship Id="rId27" Type="http://schemas.openxmlformats.org/officeDocument/2006/relationships/tags" Target="../tags/tag147.xml"/><Relationship Id="rId26" Type="http://schemas.openxmlformats.org/officeDocument/2006/relationships/tags" Target="../tags/tag146.xml"/><Relationship Id="rId25" Type="http://schemas.openxmlformats.org/officeDocument/2006/relationships/tags" Target="../tags/tag145.xml"/><Relationship Id="rId24" Type="http://schemas.openxmlformats.org/officeDocument/2006/relationships/tags" Target="../tags/tag144.xml"/><Relationship Id="rId23" Type="http://schemas.openxmlformats.org/officeDocument/2006/relationships/tags" Target="../tags/tag143.xml"/><Relationship Id="rId22" Type="http://schemas.openxmlformats.org/officeDocument/2006/relationships/tags" Target="../tags/tag142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tags" Target="../tags/tag123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5"/>
          <p:cNvSpPr>
            <a:spLocks noChangeAspect="1" noChangeArrowheads="1" noTextEdit="1"/>
          </p:cNvSpPr>
          <p:nvPr>
            <p:custDataLst>
              <p:tags r:id="rId2"/>
            </p:custDataLst>
          </p:nvPr>
        </p:nvSpPr>
        <p:spPr bwMode="auto">
          <a:xfrm>
            <a:off x="7178929" y="3393758"/>
            <a:ext cx="1606067" cy="1608340"/>
          </a:xfrm>
          <a:prstGeom prst="rect">
            <a:avLst/>
          </a:prstGeom>
          <a:noFill/>
          <a:ln>
            <a:noFill/>
          </a:ln>
        </p:spPr>
        <p:txBody>
          <a:bodyPr vert="horz" wrap="square" lIns="37281" tIns="18639" rIns="37281" bIns="18639" numCol="1" anchor="t" anchorCtr="0" compatLnSpc="1"/>
          <a:lstStyle/>
          <a:p>
            <a:pPr defTabSz="751840"/>
            <a:endParaRPr lang="zh-CN" altLang="en-US" sz="73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971452" y="1434500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2</a:t>
            </a:r>
            <a:endParaRPr lang="zh-CN" altLang="en-US" sz="16600" b="1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420200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1</a:t>
            </a:r>
            <a:endParaRPr lang="zh-CN" altLang="en-US" sz="16600" b="1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7675974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7</a:t>
            </a:r>
            <a:endParaRPr lang="zh-CN" altLang="en-US" sz="16600" b="1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12" name="Freeform 35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9820275" y="-17342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35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 rot="5400000">
            <a:off x="9816306" y="4482306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35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 rot="16200000">
            <a:off x="-18073" y="-13373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35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rot="10800000">
            <a:off x="3466" y="4477739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33" y="1696036"/>
            <a:ext cx="1869657" cy="19062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2"/>
            </p:custDataLst>
          </p:nvPr>
        </p:nvSpPr>
        <p:spPr>
          <a:xfrm>
            <a:off x="1524000" y="3716572"/>
            <a:ext cx="9144000" cy="96729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B2132C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3"/>
            </p:custDataLst>
          </p:nvPr>
        </p:nvSpPr>
        <p:spPr>
          <a:xfrm>
            <a:off x="1524000" y="4718789"/>
            <a:ext cx="9144000" cy="6061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B2132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8" name="组合 7"/>
            <p:cNvGrpSpPr/>
            <p:nvPr>
              <p:custDataLst>
                <p:tags r:id="rId3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>
              <p:custDataLst>
                <p:tags r:id="rId9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8" name="组合 17"/>
          <p:cNvGrpSpPr/>
          <p:nvPr>
            <p:custDataLst>
              <p:tags r:id="rId14"/>
            </p:custDataLst>
          </p:nvPr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19" name="组合 18"/>
            <p:cNvGrpSpPr/>
            <p:nvPr>
              <p:custDataLst>
                <p:tags r:id="rId15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5" name="图片 2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0" name="组合 19"/>
            <p:cNvGrpSpPr/>
            <p:nvPr>
              <p:custDataLst>
                <p:tags r:id="rId20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8"/>
            </p:custDataLst>
          </p:nvPr>
        </p:nvSpPr>
        <p:spPr>
          <a:xfrm>
            <a:off x="838200" y="759222"/>
            <a:ext cx="10515600" cy="534494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8" name="组合 7"/>
            <p:cNvGrpSpPr/>
            <p:nvPr>
              <p:custDataLst>
                <p:tags r:id="rId3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>
              <p:custDataLst>
                <p:tags r:id="rId9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8" name="组合 17"/>
          <p:cNvGrpSpPr/>
          <p:nvPr>
            <p:custDataLst>
              <p:tags r:id="rId14"/>
            </p:custDataLst>
          </p:nvPr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19" name="组合 18"/>
            <p:cNvGrpSpPr/>
            <p:nvPr>
              <p:custDataLst>
                <p:tags r:id="rId15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5" name="图片 2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0" name="组合 19"/>
            <p:cNvGrpSpPr/>
            <p:nvPr>
              <p:custDataLst>
                <p:tags r:id="rId20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6"/>
            </p:custDataLst>
          </p:nvPr>
        </p:nvSpPr>
        <p:spPr/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7"/>
            </p:custDataLst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9"/>
            </p:custDataLst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kingsoft/AppData/Local/Temp/fig2wpp/@png2x_bg-2137&amp;453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2_#color_$dk2_2_$dk2_2_$dk2_3-2137&amp;3590"/>
          <p:cNvSpPr/>
          <p:nvPr userDrawn="1">
            <p:custDataLst>
              <p:tags r:id="rId5"/>
            </p:custDataLst>
          </p:nvPr>
        </p:nvSpPr>
        <p:spPr>
          <a:xfrm>
            <a:off x="3061519" y="807244"/>
            <a:ext cx="3689697" cy="5060156"/>
          </a:xfrm>
          <a:custGeom>
            <a:avLst/>
            <a:gdLst/>
            <a:ahLst/>
            <a:cxnLst/>
            <a:rect l="l" t="t" r="r" b="b"/>
            <a:pathLst>
              <a:path w="3689696" h="5060156">
                <a:moveTo>
                  <a:pt x="0" y="1761134"/>
                </a:moveTo>
                <a:cubicBezTo>
                  <a:pt x="0" y="1446936"/>
                  <a:pt x="31006" y="1178222"/>
                  <a:pt x="93018" y="954980"/>
                </a:cubicBezTo>
                <a:cubicBezTo>
                  <a:pt x="155029" y="731738"/>
                  <a:pt x="260449" y="549838"/>
                  <a:pt x="409278" y="409278"/>
                </a:cubicBezTo>
                <a:cubicBezTo>
                  <a:pt x="558105" y="266650"/>
                  <a:pt x="756543" y="163298"/>
                  <a:pt x="1004590" y="99219"/>
                </a:cubicBezTo>
                <a:cubicBezTo>
                  <a:pt x="1254704" y="33073"/>
                  <a:pt x="1565796" y="0"/>
                  <a:pt x="1937868" y="0"/>
                </a:cubicBezTo>
                <a:cubicBezTo>
                  <a:pt x="2221052" y="0"/>
                  <a:pt x="2471166" y="29972"/>
                  <a:pt x="2688209" y="89917"/>
                </a:cubicBezTo>
                <a:cubicBezTo>
                  <a:pt x="2907322" y="147795"/>
                  <a:pt x="3090253" y="238745"/>
                  <a:pt x="3237014" y="362769"/>
                </a:cubicBezTo>
                <a:cubicBezTo>
                  <a:pt x="3385845" y="486792"/>
                  <a:pt x="3498494" y="644921"/>
                  <a:pt x="3574974" y="837159"/>
                </a:cubicBezTo>
                <a:cubicBezTo>
                  <a:pt x="3651453" y="1027327"/>
                  <a:pt x="3689693" y="1253670"/>
                  <a:pt x="3689693" y="1516190"/>
                </a:cubicBezTo>
                <a:cubicBezTo>
                  <a:pt x="3689693" y="1689824"/>
                  <a:pt x="3658692" y="1854149"/>
                  <a:pt x="3596678" y="2009178"/>
                </a:cubicBezTo>
                <a:cubicBezTo>
                  <a:pt x="3534664" y="2162137"/>
                  <a:pt x="3453016" y="2306841"/>
                  <a:pt x="3351733" y="2443264"/>
                </a:cubicBezTo>
                <a:cubicBezTo>
                  <a:pt x="3252521" y="2579688"/>
                  <a:pt x="3137789" y="2707843"/>
                  <a:pt x="3007563" y="2827731"/>
                </a:cubicBezTo>
                <a:cubicBezTo>
                  <a:pt x="2879408" y="2947619"/>
                  <a:pt x="2748153" y="3061310"/>
                  <a:pt x="2613800" y="3168802"/>
                </a:cubicBezTo>
                <a:cubicBezTo>
                  <a:pt x="2479434" y="3274212"/>
                  <a:pt x="2347138" y="3372409"/>
                  <a:pt x="2216925" y="3463354"/>
                </a:cubicBezTo>
                <a:cubicBezTo>
                  <a:pt x="2088756" y="3554311"/>
                  <a:pt x="1974037" y="3640087"/>
                  <a:pt x="1872755" y="3720706"/>
                </a:cubicBezTo>
                <a:cubicBezTo>
                  <a:pt x="1773530" y="3799256"/>
                  <a:pt x="1692923" y="3872636"/>
                  <a:pt x="1630909" y="3940848"/>
                </a:cubicBezTo>
                <a:cubicBezTo>
                  <a:pt x="1568895" y="4009060"/>
                  <a:pt x="1537894" y="4072103"/>
                  <a:pt x="1537894" y="4129976"/>
                </a:cubicBezTo>
                <a:lnTo>
                  <a:pt x="3503663" y="4129976"/>
                </a:lnTo>
                <a:lnTo>
                  <a:pt x="3503663" y="5060163"/>
                </a:lnTo>
                <a:lnTo>
                  <a:pt x="0" y="5060163"/>
                </a:lnTo>
                <a:lnTo>
                  <a:pt x="0" y="4371823"/>
                </a:lnTo>
                <a:cubicBezTo>
                  <a:pt x="0" y="4134117"/>
                  <a:pt x="31006" y="3923271"/>
                  <a:pt x="93018" y="3739312"/>
                </a:cubicBezTo>
                <a:cubicBezTo>
                  <a:pt x="155029" y="3555340"/>
                  <a:pt x="235645" y="3389973"/>
                  <a:pt x="334863" y="3243212"/>
                </a:cubicBezTo>
                <a:cubicBezTo>
                  <a:pt x="436148" y="3096451"/>
                  <a:pt x="550871" y="2965196"/>
                  <a:pt x="679028" y="2849436"/>
                </a:cubicBezTo>
                <a:cubicBezTo>
                  <a:pt x="809253" y="2733688"/>
                  <a:pt x="940511" y="2625166"/>
                  <a:pt x="1072803" y="2523871"/>
                </a:cubicBezTo>
                <a:cubicBezTo>
                  <a:pt x="1207162" y="2422589"/>
                  <a:pt x="1338415" y="2325434"/>
                  <a:pt x="1466583" y="2232419"/>
                </a:cubicBezTo>
                <a:cubicBezTo>
                  <a:pt x="1596796" y="2137334"/>
                  <a:pt x="1711528" y="2039150"/>
                  <a:pt x="1810741" y="1937868"/>
                </a:cubicBezTo>
                <a:cubicBezTo>
                  <a:pt x="1912023" y="1834515"/>
                  <a:pt x="1993671" y="1723923"/>
                  <a:pt x="2055686" y="1606106"/>
                </a:cubicBezTo>
                <a:cubicBezTo>
                  <a:pt x="2117700" y="1486218"/>
                  <a:pt x="2148700" y="1351852"/>
                  <a:pt x="2148700" y="1203028"/>
                </a:cubicBezTo>
                <a:lnTo>
                  <a:pt x="2148700" y="849560"/>
                </a:lnTo>
                <a:lnTo>
                  <a:pt x="1540993" y="849560"/>
                </a:lnTo>
                <a:lnTo>
                  <a:pt x="1540993" y="1761134"/>
                </a:lnTo>
                <a:lnTo>
                  <a:pt x="0" y="176113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9" name="0_#color_$dk2_2_$dk2_2_$dk2_3-2145&amp;621"/>
          <p:cNvSpPr/>
          <p:nvPr userDrawn="1">
            <p:custDataLst>
              <p:tags r:id="rId6"/>
            </p:custDataLst>
          </p:nvPr>
        </p:nvSpPr>
        <p:spPr>
          <a:xfrm>
            <a:off x="5147295" y="1985243"/>
            <a:ext cx="3813721" cy="4872757"/>
          </a:xfrm>
          <a:custGeom>
            <a:avLst/>
            <a:gdLst/>
            <a:ahLst/>
            <a:cxnLst/>
            <a:rect l="l" t="t" r="r" b="b"/>
            <a:pathLst>
              <a:path w="3813721" h="4872757">
                <a:moveTo>
                  <a:pt x="3418091" y="4872761"/>
                </a:moveTo>
                <a:lnTo>
                  <a:pt x="410093" y="4872761"/>
                </a:lnTo>
                <a:cubicBezTo>
                  <a:pt x="357657" y="4838306"/>
                  <a:pt x="311909" y="4801565"/>
                  <a:pt x="272852" y="4762500"/>
                </a:cubicBezTo>
                <a:cubicBezTo>
                  <a:pt x="192236" y="4679823"/>
                  <a:pt x="131258" y="4594035"/>
                  <a:pt x="89917" y="4505147"/>
                </a:cubicBezTo>
                <a:cubicBezTo>
                  <a:pt x="50643" y="4416273"/>
                  <a:pt x="25838" y="4326357"/>
                  <a:pt x="15503" y="4235399"/>
                </a:cubicBezTo>
                <a:cubicBezTo>
                  <a:pt x="5168" y="4142384"/>
                  <a:pt x="0" y="4054539"/>
                  <a:pt x="0" y="3971849"/>
                </a:cubicBezTo>
                <a:lnTo>
                  <a:pt x="0" y="1212329"/>
                </a:lnTo>
                <a:cubicBezTo>
                  <a:pt x="0" y="1129647"/>
                  <a:pt x="5168" y="1042830"/>
                  <a:pt x="15503" y="951880"/>
                </a:cubicBezTo>
                <a:cubicBezTo>
                  <a:pt x="25838" y="858863"/>
                  <a:pt x="50643" y="767912"/>
                  <a:pt x="89917" y="679028"/>
                </a:cubicBezTo>
                <a:cubicBezTo>
                  <a:pt x="131258" y="588077"/>
                  <a:pt x="192236" y="502295"/>
                  <a:pt x="272852" y="421679"/>
                </a:cubicBezTo>
                <a:cubicBezTo>
                  <a:pt x="355534" y="338997"/>
                  <a:pt x="468188" y="266650"/>
                  <a:pt x="610815" y="204639"/>
                </a:cubicBezTo>
                <a:cubicBezTo>
                  <a:pt x="753443" y="142627"/>
                  <a:pt x="931210" y="93018"/>
                  <a:pt x="1144116" y="55811"/>
                </a:cubicBezTo>
                <a:cubicBezTo>
                  <a:pt x="1357020" y="18603"/>
                  <a:pt x="1615402" y="0"/>
                  <a:pt x="1919262" y="0"/>
                </a:cubicBezTo>
                <a:cubicBezTo>
                  <a:pt x="2223122" y="0"/>
                  <a:pt x="2480462" y="18603"/>
                  <a:pt x="2691308" y="55811"/>
                </a:cubicBezTo>
                <a:cubicBezTo>
                  <a:pt x="2904211" y="93018"/>
                  <a:pt x="3080944" y="142627"/>
                  <a:pt x="3221507" y="204639"/>
                </a:cubicBezTo>
                <a:cubicBezTo>
                  <a:pt x="3362071" y="266650"/>
                  <a:pt x="3471621" y="338997"/>
                  <a:pt x="3550171" y="421679"/>
                </a:cubicBezTo>
                <a:cubicBezTo>
                  <a:pt x="3628720" y="502295"/>
                  <a:pt x="3687636" y="588077"/>
                  <a:pt x="3726904" y="679028"/>
                </a:cubicBezTo>
                <a:cubicBezTo>
                  <a:pt x="3766172" y="767912"/>
                  <a:pt x="3789947" y="858863"/>
                  <a:pt x="3798214" y="951880"/>
                </a:cubicBezTo>
                <a:cubicBezTo>
                  <a:pt x="3808552" y="1042830"/>
                  <a:pt x="3813721" y="1129647"/>
                  <a:pt x="3813721" y="1212329"/>
                </a:cubicBezTo>
                <a:lnTo>
                  <a:pt x="3813721" y="3971849"/>
                </a:lnTo>
                <a:cubicBezTo>
                  <a:pt x="3813721" y="4054539"/>
                  <a:pt x="3808552" y="4142384"/>
                  <a:pt x="3798214" y="4235399"/>
                </a:cubicBezTo>
                <a:cubicBezTo>
                  <a:pt x="3789947" y="4326357"/>
                  <a:pt x="3766172" y="4416273"/>
                  <a:pt x="3726904" y="4505147"/>
                </a:cubicBezTo>
                <a:cubicBezTo>
                  <a:pt x="3687636" y="4594035"/>
                  <a:pt x="3628720" y="4679823"/>
                  <a:pt x="3550171" y="4762500"/>
                </a:cubicBezTo>
                <a:cubicBezTo>
                  <a:pt x="3513061" y="4801565"/>
                  <a:pt x="3469043" y="4838306"/>
                  <a:pt x="3418091" y="4872761"/>
                </a:cubicBezTo>
                <a:moveTo>
                  <a:pt x="2272729" y="4328414"/>
                </a:moveTo>
                <a:lnTo>
                  <a:pt x="1540993" y="4328414"/>
                </a:lnTo>
                <a:lnTo>
                  <a:pt x="1540993" y="852661"/>
                </a:lnTo>
                <a:lnTo>
                  <a:pt x="2272729" y="852661"/>
                </a:lnTo>
                <a:lnTo>
                  <a:pt x="2272729" y="432841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1" name="2_#color_$dk2_2_$dk2_2_$dk2_3-2137&amp;3592"/>
          <p:cNvSpPr/>
          <p:nvPr userDrawn="1">
            <p:custDataLst>
              <p:tags r:id="rId7"/>
            </p:custDataLst>
          </p:nvPr>
        </p:nvSpPr>
        <p:spPr>
          <a:xfrm>
            <a:off x="7481119" y="832644"/>
            <a:ext cx="3689697" cy="5060156"/>
          </a:xfrm>
          <a:custGeom>
            <a:avLst/>
            <a:gdLst/>
            <a:ahLst/>
            <a:cxnLst/>
            <a:rect l="l" t="t" r="r" b="b"/>
            <a:pathLst>
              <a:path w="3689696" h="5060156">
                <a:moveTo>
                  <a:pt x="0" y="1761134"/>
                </a:moveTo>
                <a:cubicBezTo>
                  <a:pt x="0" y="1446936"/>
                  <a:pt x="31006" y="1178222"/>
                  <a:pt x="93018" y="954980"/>
                </a:cubicBezTo>
                <a:cubicBezTo>
                  <a:pt x="155029" y="731738"/>
                  <a:pt x="260449" y="549838"/>
                  <a:pt x="409278" y="409278"/>
                </a:cubicBezTo>
                <a:cubicBezTo>
                  <a:pt x="558105" y="266650"/>
                  <a:pt x="756543" y="163298"/>
                  <a:pt x="1004590" y="99219"/>
                </a:cubicBezTo>
                <a:cubicBezTo>
                  <a:pt x="1254704" y="33073"/>
                  <a:pt x="1565796" y="0"/>
                  <a:pt x="1937868" y="0"/>
                </a:cubicBezTo>
                <a:cubicBezTo>
                  <a:pt x="2221052" y="0"/>
                  <a:pt x="2471166" y="29972"/>
                  <a:pt x="2688209" y="89917"/>
                </a:cubicBezTo>
                <a:cubicBezTo>
                  <a:pt x="2907322" y="147795"/>
                  <a:pt x="3090253" y="238745"/>
                  <a:pt x="3237014" y="362769"/>
                </a:cubicBezTo>
                <a:cubicBezTo>
                  <a:pt x="3385845" y="486792"/>
                  <a:pt x="3498494" y="644921"/>
                  <a:pt x="3574974" y="837159"/>
                </a:cubicBezTo>
                <a:cubicBezTo>
                  <a:pt x="3651453" y="1027327"/>
                  <a:pt x="3689693" y="1253670"/>
                  <a:pt x="3689693" y="1516190"/>
                </a:cubicBezTo>
                <a:cubicBezTo>
                  <a:pt x="3689693" y="1689824"/>
                  <a:pt x="3658692" y="1854149"/>
                  <a:pt x="3596678" y="2009178"/>
                </a:cubicBezTo>
                <a:cubicBezTo>
                  <a:pt x="3534664" y="2162137"/>
                  <a:pt x="3453016" y="2306841"/>
                  <a:pt x="3351733" y="2443264"/>
                </a:cubicBezTo>
                <a:cubicBezTo>
                  <a:pt x="3252521" y="2579688"/>
                  <a:pt x="3137789" y="2707843"/>
                  <a:pt x="3007563" y="2827731"/>
                </a:cubicBezTo>
                <a:cubicBezTo>
                  <a:pt x="2879408" y="2947619"/>
                  <a:pt x="2748153" y="3061310"/>
                  <a:pt x="2613800" y="3168802"/>
                </a:cubicBezTo>
                <a:cubicBezTo>
                  <a:pt x="2479434" y="3274212"/>
                  <a:pt x="2347138" y="3372409"/>
                  <a:pt x="2216925" y="3463354"/>
                </a:cubicBezTo>
                <a:cubicBezTo>
                  <a:pt x="2088756" y="3554311"/>
                  <a:pt x="1974037" y="3640087"/>
                  <a:pt x="1872755" y="3720706"/>
                </a:cubicBezTo>
                <a:cubicBezTo>
                  <a:pt x="1773530" y="3799256"/>
                  <a:pt x="1692923" y="3872636"/>
                  <a:pt x="1630909" y="3940848"/>
                </a:cubicBezTo>
                <a:cubicBezTo>
                  <a:pt x="1568895" y="4009060"/>
                  <a:pt x="1537894" y="4072103"/>
                  <a:pt x="1537894" y="4129976"/>
                </a:cubicBezTo>
                <a:lnTo>
                  <a:pt x="3503663" y="4129976"/>
                </a:lnTo>
                <a:lnTo>
                  <a:pt x="3503663" y="5060163"/>
                </a:lnTo>
                <a:lnTo>
                  <a:pt x="0" y="5060163"/>
                </a:lnTo>
                <a:lnTo>
                  <a:pt x="0" y="4371823"/>
                </a:lnTo>
                <a:cubicBezTo>
                  <a:pt x="0" y="4134117"/>
                  <a:pt x="31006" y="3923271"/>
                  <a:pt x="93018" y="3739312"/>
                </a:cubicBezTo>
                <a:cubicBezTo>
                  <a:pt x="155029" y="3555340"/>
                  <a:pt x="235645" y="3389973"/>
                  <a:pt x="334863" y="3243212"/>
                </a:cubicBezTo>
                <a:cubicBezTo>
                  <a:pt x="436148" y="3096451"/>
                  <a:pt x="550871" y="2965196"/>
                  <a:pt x="679028" y="2849436"/>
                </a:cubicBezTo>
                <a:cubicBezTo>
                  <a:pt x="809253" y="2733688"/>
                  <a:pt x="940511" y="2625166"/>
                  <a:pt x="1072803" y="2523871"/>
                </a:cubicBezTo>
                <a:cubicBezTo>
                  <a:pt x="1207162" y="2422589"/>
                  <a:pt x="1338415" y="2325434"/>
                  <a:pt x="1466583" y="2232419"/>
                </a:cubicBezTo>
                <a:cubicBezTo>
                  <a:pt x="1596796" y="2137334"/>
                  <a:pt x="1711528" y="2039150"/>
                  <a:pt x="1810741" y="1937868"/>
                </a:cubicBezTo>
                <a:cubicBezTo>
                  <a:pt x="1912023" y="1834515"/>
                  <a:pt x="1993671" y="1723923"/>
                  <a:pt x="2055686" y="1606106"/>
                </a:cubicBezTo>
                <a:cubicBezTo>
                  <a:pt x="2117700" y="1486218"/>
                  <a:pt x="2148700" y="1351852"/>
                  <a:pt x="2148700" y="1203028"/>
                </a:cubicBezTo>
                <a:lnTo>
                  <a:pt x="2148700" y="849560"/>
                </a:lnTo>
                <a:lnTo>
                  <a:pt x="1540993" y="849560"/>
                </a:lnTo>
                <a:lnTo>
                  <a:pt x="1540993" y="1761134"/>
                </a:lnTo>
                <a:lnTo>
                  <a:pt x="0" y="176113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2" name="4_#color_$dk2_2_$dk2_2_$dk2_3-2145&amp;624"/>
          <p:cNvSpPr/>
          <p:nvPr userDrawn="1">
            <p:custDataLst>
              <p:tags r:id="rId8"/>
            </p:custDataLst>
          </p:nvPr>
        </p:nvSpPr>
        <p:spPr>
          <a:xfrm>
            <a:off x="9522892" y="2293565"/>
            <a:ext cx="2669108" cy="4564435"/>
          </a:xfrm>
          <a:custGeom>
            <a:avLst/>
            <a:gdLst/>
            <a:ahLst/>
            <a:cxnLst/>
            <a:rect l="l" t="t" r="r" b="b"/>
            <a:pathLst>
              <a:path w="2669108" h="4564435">
                <a:moveTo>
                  <a:pt x="2669108" y="2037080"/>
                </a:moveTo>
                <a:lnTo>
                  <a:pt x="2669108" y="4564431"/>
                </a:lnTo>
                <a:lnTo>
                  <a:pt x="2151812" y="4564431"/>
                </a:lnTo>
                <a:lnTo>
                  <a:pt x="2151812" y="4210596"/>
                </a:lnTo>
                <a:lnTo>
                  <a:pt x="0" y="4210596"/>
                </a:lnTo>
                <a:lnTo>
                  <a:pt x="0" y="2908351"/>
                </a:lnTo>
                <a:lnTo>
                  <a:pt x="827856" y="0"/>
                </a:lnTo>
                <a:lnTo>
                  <a:pt x="2356447" y="0"/>
                </a:lnTo>
                <a:lnTo>
                  <a:pt x="1537894" y="2908351"/>
                </a:lnTo>
                <a:lnTo>
                  <a:pt x="1537894" y="3075788"/>
                </a:lnTo>
                <a:lnTo>
                  <a:pt x="2151812" y="3075788"/>
                </a:lnTo>
                <a:lnTo>
                  <a:pt x="2151812" y="2037080"/>
                </a:lnTo>
                <a:lnTo>
                  <a:pt x="2669108" y="2037080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3" name="烟花_#color-2145&amp;686"/>
          <p:cNvSpPr/>
          <p:nvPr userDrawn="1">
            <p:custDataLst>
              <p:tags r:id="rId9"/>
            </p:custDataLst>
          </p:nvPr>
        </p:nvSpPr>
        <p:spPr>
          <a:xfrm>
            <a:off x="0" y="1384300"/>
            <a:ext cx="2298704" cy="2476489"/>
          </a:xfrm>
          <a:custGeom>
            <a:avLst/>
            <a:gdLst/>
            <a:ahLst/>
            <a:cxnLst/>
            <a:rect l="l" t="t" r="r" b="b"/>
            <a:pathLst>
              <a:path w="2298704" h="2476489">
                <a:moveTo>
                  <a:pt x="0" y="925035"/>
                </a:moveTo>
                <a:lnTo>
                  <a:pt x="0" y="862354"/>
                </a:lnTo>
                <a:cubicBezTo>
                  <a:pt x="103539" y="894846"/>
                  <a:pt x="208078" y="944477"/>
                  <a:pt x="291912" y="988524"/>
                </a:cubicBezTo>
                <a:cubicBezTo>
                  <a:pt x="203755" y="975704"/>
                  <a:pt x="97874" y="956093"/>
                  <a:pt x="0" y="925035"/>
                </a:cubicBezTo>
                <a:moveTo>
                  <a:pt x="0" y="1266958"/>
                </a:moveTo>
                <a:lnTo>
                  <a:pt x="0" y="1209542"/>
                </a:lnTo>
                <a:cubicBezTo>
                  <a:pt x="88375" y="1213241"/>
                  <a:pt x="177288" y="1225394"/>
                  <a:pt x="252346" y="1238250"/>
                </a:cubicBezTo>
                <a:cubicBezTo>
                  <a:pt x="177288" y="1251106"/>
                  <a:pt x="88376" y="1263259"/>
                  <a:pt x="0" y="1266958"/>
                </a:cubicBezTo>
                <a:moveTo>
                  <a:pt x="0" y="1614157"/>
                </a:moveTo>
                <a:lnTo>
                  <a:pt x="0" y="1551470"/>
                </a:lnTo>
                <a:cubicBezTo>
                  <a:pt x="97872" y="1520406"/>
                  <a:pt x="203759" y="1500797"/>
                  <a:pt x="291912" y="1487983"/>
                </a:cubicBezTo>
                <a:cubicBezTo>
                  <a:pt x="208084" y="1532026"/>
                  <a:pt x="103541" y="1581658"/>
                  <a:pt x="0" y="1614157"/>
                </a:cubicBezTo>
                <a:moveTo>
                  <a:pt x="1035934" y="2454605"/>
                </a:moveTo>
                <a:cubicBezTo>
                  <a:pt x="1037347" y="2467064"/>
                  <a:pt x="1047900" y="2476487"/>
                  <a:pt x="1060442" y="2476487"/>
                </a:cubicBezTo>
                <a:cubicBezTo>
                  <a:pt x="1072985" y="2476487"/>
                  <a:pt x="1083537" y="2467051"/>
                  <a:pt x="1084951" y="2454593"/>
                </a:cubicBezTo>
                <a:cubicBezTo>
                  <a:pt x="1099811" y="2322398"/>
                  <a:pt x="1081039" y="2166620"/>
                  <a:pt x="1060442" y="2046364"/>
                </a:cubicBezTo>
                <a:cubicBezTo>
                  <a:pt x="1039829" y="2166620"/>
                  <a:pt x="1021057" y="2322436"/>
                  <a:pt x="1035934" y="2454605"/>
                </a:cubicBezTo>
                <a:moveTo>
                  <a:pt x="1413027" y="2402637"/>
                </a:moveTo>
                <a:cubicBezTo>
                  <a:pt x="1358024" y="2281530"/>
                  <a:pt x="1327747" y="2127529"/>
                  <a:pt x="1310170" y="2006803"/>
                </a:cubicBezTo>
                <a:cubicBezTo>
                  <a:pt x="1366939" y="2114791"/>
                  <a:pt x="1432928" y="2257158"/>
                  <a:pt x="1459624" y="2387486"/>
                </a:cubicBezTo>
                <a:cubicBezTo>
                  <a:pt x="1462138" y="2399767"/>
                  <a:pt x="1455039" y="2411997"/>
                  <a:pt x="1443114" y="2415870"/>
                </a:cubicBezTo>
                <a:cubicBezTo>
                  <a:pt x="1431176" y="2419756"/>
                  <a:pt x="1418222" y="2414067"/>
                  <a:pt x="1413027" y="2402637"/>
                </a:cubicBezTo>
                <a:moveTo>
                  <a:pt x="1535430" y="1892021"/>
                </a:moveTo>
                <a:cubicBezTo>
                  <a:pt x="1589456" y="2001431"/>
                  <a:pt x="1665834" y="2138502"/>
                  <a:pt x="1755572" y="2236711"/>
                </a:cubicBezTo>
                <a:cubicBezTo>
                  <a:pt x="1764043" y="2245982"/>
                  <a:pt x="1778102" y="2247379"/>
                  <a:pt x="1788262" y="2239988"/>
                </a:cubicBezTo>
                <a:cubicBezTo>
                  <a:pt x="1798409" y="2232609"/>
                  <a:pt x="1801406" y="2218792"/>
                  <a:pt x="1795208" y="2207870"/>
                </a:cubicBezTo>
                <a:cubicBezTo>
                  <a:pt x="1729537" y="2092198"/>
                  <a:pt x="1622768" y="1977199"/>
                  <a:pt x="1535430" y="1892021"/>
                </a:cubicBezTo>
                <a:moveTo>
                  <a:pt x="909354" y="2192287"/>
                </a:moveTo>
                <a:cubicBezTo>
                  <a:pt x="922685" y="2194395"/>
                  <a:pt x="935227" y="2185403"/>
                  <a:pt x="937511" y="2172106"/>
                </a:cubicBezTo>
                <a:cubicBezTo>
                  <a:pt x="966854" y="2001076"/>
                  <a:pt x="986908" y="1793164"/>
                  <a:pt x="997494" y="1635785"/>
                </a:cubicBezTo>
                <a:cubicBezTo>
                  <a:pt x="958947" y="1788744"/>
                  <a:pt x="913759" y="1992668"/>
                  <a:pt x="888807" y="2164398"/>
                </a:cubicBezTo>
                <a:cubicBezTo>
                  <a:pt x="886866" y="2177745"/>
                  <a:pt x="896023" y="2190191"/>
                  <a:pt x="909354" y="2192287"/>
                </a:cubicBezTo>
                <a:moveTo>
                  <a:pt x="1183401" y="2172106"/>
                </a:moveTo>
                <a:cubicBezTo>
                  <a:pt x="1154060" y="2001088"/>
                  <a:pt x="1134006" y="1793164"/>
                  <a:pt x="1123420" y="1635785"/>
                </a:cubicBezTo>
                <a:cubicBezTo>
                  <a:pt x="1161983" y="1788744"/>
                  <a:pt x="1207154" y="1992668"/>
                  <a:pt x="1232107" y="2164385"/>
                </a:cubicBezTo>
                <a:cubicBezTo>
                  <a:pt x="1234046" y="2177745"/>
                  <a:pt x="1224907" y="2190166"/>
                  <a:pt x="1211576" y="2192287"/>
                </a:cubicBezTo>
                <a:cubicBezTo>
                  <a:pt x="1198245" y="2194395"/>
                  <a:pt x="1185686" y="2185403"/>
                  <a:pt x="1183401" y="2172106"/>
                </a:cubicBezTo>
                <a:moveTo>
                  <a:pt x="1243202" y="1596885"/>
                </a:moveTo>
                <a:cubicBezTo>
                  <a:pt x="1301915" y="1743291"/>
                  <a:pt x="1385240" y="1934832"/>
                  <a:pt x="1465986" y="2088426"/>
                </a:cubicBezTo>
                <a:cubicBezTo>
                  <a:pt x="1472260" y="2100377"/>
                  <a:pt x="1486992" y="2105050"/>
                  <a:pt x="1499006" y="2098916"/>
                </a:cubicBezTo>
                <a:cubicBezTo>
                  <a:pt x="1511021" y="2092782"/>
                  <a:pt x="1515885" y="2078139"/>
                  <a:pt x="1509928" y="2066023"/>
                </a:cubicBezTo>
                <a:cubicBezTo>
                  <a:pt x="1433119" y="1910436"/>
                  <a:pt x="1327137" y="1730438"/>
                  <a:pt x="1243202" y="1596885"/>
                </a:cubicBezTo>
                <a:moveTo>
                  <a:pt x="1743481" y="1921294"/>
                </a:moveTo>
                <a:cubicBezTo>
                  <a:pt x="1733931" y="1930819"/>
                  <a:pt x="1718501" y="1930933"/>
                  <a:pt x="1708836" y="1921497"/>
                </a:cubicBezTo>
                <a:cubicBezTo>
                  <a:pt x="1584579" y="1800390"/>
                  <a:pt x="1446136" y="1643977"/>
                  <a:pt x="1345057" y="1522870"/>
                </a:cubicBezTo>
                <a:cubicBezTo>
                  <a:pt x="1466164" y="1623949"/>
                  <a:pt x="1622577" y="1762379"/>
                  <a:pt x="1743697" y="1886636"/>
                </a:cubicBezTo>
                <a:cubicBezTo>
                  <a:pt x="1753095" y="1896300"/>
                  <a:pt x="1753019" y="1911744"/>
                  <a:pt x="1743481" y="1921294"/>
                </a:cubicBezTo>
                <a:moveTo>
                  <a:pt x="1921129" y="1676768"/>
                </a:moveTo>
                <a:cubicBezTo>
                  <a:pt x="1927263" y="1664741"/>
                  <a:pt x="1922577" y="1650022"/>
                  <a:pt x="1910626" y="1643748"/>
                </a:cubicBezTo>
                <a:cubicBezTo>
                  <a:pt x="1757045" y="1563002"/>
                  <a:pt x="1565491" y="1479677"/>
                  <a:pt x="1419098" y="1420978"/>
                </a:cubicBezTo>
                <a:cubicBezTo>
                  <a:pt x="1552664" y="1504912"/>
                  <a:pt x="1732636" y="1610906"/>
                  <a:pt x="1888261" y="1687690"/>
                </a:cubicBezTo>
                <a:cubicBezTo>
                  <a:pt x="1900352" y="1693672"/>
                  <a:pt x="1915020" y="1688808"/>
                  <a:pt x="1921129" y="1676768"/>
                </a:cubicBezTo>
                <a:moveTo>
                  <a:pt x="1994319" y="1361186"/>
                </a:moveTo>
                <a:cubicBezTo>
                  <a:pt x="2007616" y="1363472"/>
                  <a:pt x="2016633" y="1376007"/>
                  <a:pt x="2014512" y="1389342"/>
                </a:cubicBezTo>
                <a:cubicBezTo>
                  <a:pt x="2012404" y="1402677"/>
                  <a:pt x="1999983" y="1411846"/>
                  <a:pt x="1986610" y="1409891"/>
                </a:cubicBezTo>
                <a:cubicBezTo>
                  <a:pt x="1814906" y="1384948"/>
                  <a:pt x="1610957" y="1339761"/>
                  <a:pt x="1457998" y="1301217"/>
                </a:cubicBezTo>
                <a:cubicBezTo>
                  <a:pt x="1615402" y="1311808"/>
                  <a:pt x="1823301" y="1331862"/>
                  <a:pt x="1994319" y="1361186"/>
                </a:cubicBezTo>
                <a:moveTo>
                  <a:pt x="1986610" y="1066597"/>
                </a:moveTo>
                <a:cubicBezTo>
                  <a:pt x="1814881" y="1091550"/>
                  <a:pt x="1610957" y="1136721"/>
                  <a:pt x="1457998" y="1175268"/>
                </a:cubicBezTo>
                <a:cubicBezTo>
                  <a:pt x="1615402" y="1164681"/>
                  <a:pt x="1823301" y="1144627"/>
                  <a:pt x="1994319" y="1115303"/>
                </a:cubicBezTo>
                <a:cubicBezTo>
                  <a:pt x="2007641" y="1113018"/>
                  <a:pt x="2016633" y="1100459"/>
                  <a:pt x="2014512" y="1087128"/>
                </a:cubicBezTo>
                <a:cubicBezTo>
                  <a:pt x="2012404" y="1073796"/>
                  <a:pt x="1999958" y="1064658"/>
                  <a:pt x="1986610" y="1066597"/>
                </a:cubicBezTo>
                <a:moveTo>
                  <a:pt x="1888236" y="788805"/>
                </a:moveTo>
                <a:cubicBezTo>
                  <a:pt x="1900352" y="782838"/>
                  <a:pt x="1914995" y="787687"/>
                  <a:pt x="1921129" y="799720"/>
                </a:cubicBezTo>
                <a:cubicBezTo>
                  <a:pt x="1927263" y="811736"/>
                  <a:pt x="1922589" y="826464"/>
                  <a:pt x="1910639" y="832743"/>
                </a:cubicBezTo>
                <a:cubicBezTo>
                  <a:pt x="1757045" y="913486"/>
                  <a:pt x="1565491" y="996810"/>
                  <a:pt x="1419098" y="1055526"/>
                </a:cubicBezTo>
                <a:cubicBezTo>
                  <a:pt x="1552638" y="971578"/>
                  <a:pt x="1732636" y="865603"/>
                  <a:pt x="1888236" y="788805"/>
                </a:cubicBezTo>
                <a:moveTo>
                  <a:pt x="1708810" y="555009"/>
                </a:moveTo>
                <a:cubicBezTo>
                  <a:pt x="1718501" y="545589"/>
                  <a:pt x="1733931" y="545689"/>
                  <a:pt x="1743469" y="555222"/>
                </a:cubicBezTo>
                <a:cubicBezTo>
                  <a:pt x="1753019" y="564756"/>
                  <a:pt x="1753121" y="580208"/>
                  <a:pt x="1743697" y="589873"/>
                </a:cubicBezTo>
                <a:cubicBezTo>
                  <a:pt x="1622577" y="714127"/>
                  <a:pt x="1466164" y="852568"/>
                  <a:pt x="1345057" y="953628"/>
                </a:cubicBezTo>
                <a:cubicBezTo>
                  <a:pt x="1446136" y="832546"/>
                  <a:pt x="1584566" y="676123"/>
                  <a:pt x="1708810" y="555009"/>
                </a:cubicBezTo>
                <a:moveTo>
                  <a:pt x="654924" y="2088426"/>
                </a:moveTo>
                <a:cubicBezTo>
                  <a:pt x="648661" y="2100351"/>
                  <a:pt x="633948" y="2105038"/>
                  <a:pt x="621916" y="2098929"/>
                </a:cubicBezTo>
                <a:cubicBezTo>
                  <a:pt x="609884" y="2092795"/>
                  <a:pt x="605018" y="2078152"/>
                  <a:pt x="611002" y="2066036"/>
                </a:cubicBezTo>
                <a:cubicBezTo>
                  <a:pt x="687782" y="1910436"/>
                  <a:pt x="793774" y="1730438"/>
                  <a:pt x="877706" y="1596885"/>
                </a:cubicBezTo>
                <a:cubicBezTo>
                  <a:pt x="818990" y="1743291"/>
                  <a:pt x="735683" y="1934832"/>
                  <a:pt x="654924" y="2088426"/>
                </a:cubicBezTo>
                <a:moveTo>
                  <a:pt x="377424" y="1921294"/>
                </a:moveTo>
                <a:cubicBezTo>
                  <a:pt x="386973" y="1930845"/>
                  <a:pt x="402410" y="1930921"/>
                  <a:pt x="412078" y="1921497"/>
                </a:cubicBezTo>
                <a:cubicBezTo>
                  <a:pt x="536332" y="1800390"/>
                  <a:pt x="674756" y="1643964"/>
                  <a:pt x="775832" y="1522870"/>
                </a:cubicBezTo>
                <a:cubicBezTo>
                  <a:pt x="654735" y="1623949"/>
                  <a:pt x="498311" y="1762379"/>
                  <a:pt x="377194" y="1886636"/>
                </a:cubicBezTo>
                <a:cubicBezTo>
                  <a:pt x="367779" y="1896300"/>
                  <a:pt x="367876" y="1911756"/>
                  <a:pt x="377424" y="1921294"/>
                </a:cubicBezTo>
                <a:moveTo>
                  <a:pt x="232679" y="1687690"/>
                </a:moveTo>
                <a:cubicBezTo>
                  <a:pt x="220576" y="1693659"/>
                  <a:pt x="205917" y="1688808"/>
                  <a:pt x="199796" y="1676781"/>
                </a:cubicBezTo>
                <a:cubicBezTo>
                  <a:pt x="193664" y="1664767"/>
                  <a:pt x="198332" y="1650048"/>
                  <a:pt x="210283" y="1643761"/>
                </a:cubicBezTo>
                <a:cubicBezTo>
                  <a:pt x="363866" y="1563014"/>
                  <a:pt x="555421" y="1479690"/>
                  <a:pt x="701816" y="1420990"/>
                </a:cubicBezTo>
                <a:cubicBezTo>
                  <a:pt x="568275" y="1504925"/>
                  <a:pt x="388286" y="1610893"/>
                  <a:pt x="232679" y="1687690"/>
                </a:cubicBezTo>
                <a:moveTo>
                  <a:pt x="106401" y="1389355"/>
                </a:moveTo>
                <a:cubicBezTo>
                  <a:pt x="108506" y="1402690"/>
                  <a:pt x="120950" y="1411846"/>
                  <a:pt x="134305" y="1409891"/>
                </a:cubicBezTo>
                <a:cubicBezTo>
                  <a:pt x="306018" y="1384948"/>
                  <a:pt x="509951" y="1339761"/>
                  <a:pt x="662906" y="1301217"/>
                </a:cubicBezTo>
                <a:cubicBezTo>
                  <a:pt x="505529" y="1311808"/>
                  <a:pt x="297607" y="1331862"/>
                  <a:pt x="126581" y="1361186"/>
                </a:cubicBezTo>
                <a:cubicBezTo>
                  <a:pt x="113277" y="1363485"/>
                  <a:pt x="104287" y="1376032"/>
                  <a:pt x="106401" y="1389355"/>
                </a:cubicBezTo>
                <a:moveTo>
                  <a:pt x="126594" y="1115303"/>
                </a:moveTo>
                <a:cubicBezTo>
                  <a:pt x="113289" y="1113018"/>
                  <a:pt x="104286" y="1100475"/>
                  <a:pt x="106400" y="1087144"/>
                </a:cubicBezTo>
                <a:cubicBezTo>
                  <a:pt x="108500" y="1073813"/>
                  <a:pt x="120936" y="1064641"/>
                  <a:pt x="134292" y="1066597"/>
                </a:cubicBezTo>
                <a:cubicBezTo>
                  <a:pt x="306010" y="1091533"/>
                  <a:pt x="509951" y="1136721"/>
                  <a:pt x="662906" y="1175268"/>
                </a:cubicBezTo>
                <a:cubicBezTo>
                  <a:pt x="505529" y="1164681"/>
                  <a:pt x="297619" y="1144627"/>
                  <a:pt x="126594" y="1115303"/>
                </a:cubicBezTo>
                <a:moveTo>
                  <a:pt x="232674" y="788805"/>
                </a:moveTo>
                <a:cubicBezTo>
                  <a:pt x="220571" y="782822"/>
                  <a:pt x="205911" y="787704"/>
                  <a:pt x="199785" y="799720"/>
                </a:cubicBezTo>
                <a:cubicBezTo>
                  <a:pt x="193665" y="811752"/>
                  <a:pt x="198347" y="826464"/>
                  <a:pt x="210297" y="832743"/>
                </a:cubicBezTo>
                <a:cubicBezTo>
                  <a:pt x="363875" y="913502"/>
                  <a:pt x="555422" y="996810"/>
                  <a:pt x="701819" y="1055526"/>
                </a:cubicBezTo>
                <a:cubicBezTo>
                  <a:pt x="568260" y="971578"/>
                  <a:pt x="388275" y="865586"/>
                  <a:pt x="232674" y="788805"/>
                </a:cubicBezTo>
                <a:moveTo>
                  <a:pt x="377415" y="555222"/>
                </a:moveTo>
                <a:cubicBezTo>
                  <a:pt x="386949" y="545689"/>
                  <a:pt x="402392" y="545573"/>
                  <a:pt x="412068" y="555008"/>
                </a:cubicBezTo>
                <a:cubicBezTo>
                  <a:pt x="536327" y="676123"/>
                  <a:pt x="674751" y="832546"/>
                  <a:pt x="775828" y="953628"/>
                </a:cubicBezTo>
                <a:cubicBezTo>
                  <a:pt x="654746" y="852568"/>
                  <a:pt x="498323" y="714144"/>
                  <a:pt x="377209" y="589873"/>
                </a:cubicBezTo>
                <a:cubicBezTo>
                  <a:pt x="367782" y="580207"/>
                  <a:pt x="367872" y="564773"/>
                  <a:pt x="377415" y="555222"/>
                </a:cubicBezTo>
                <a:moveTo>
                  <a:pt x="621900" y="377596"/>
                </a:moveTo>
                <a:cubicBezTo>
                  <a:pt x="609884" y="383728"/>
                  <a:pt x="605019" y="398375"/>
                  <a:pt x="611002" y="410489"/>
                </a:cubicBezTo>
                <a:cubicBezTo>
                  <a:pt x="687784" y="566091"/>
                  <a:pt x="793775" y="746069"/>
                  <a:pt x="877707" y="879626"/>
                </a:cubicBezTo>
                <a:cubicBezTo>
                  <a:pt x="818991" y="733214"/>
                  <a:pt x="735683" y="541680"/>
                  <a:pt x="654924" y="388084"/>
                </a:cubicBezTo>
                <a:cubicBezTo>
                  <a:pt x="648645" y="376135"/>
                  <a:pt x="633933" y="371465"/>
                  <a:pt x="621900" y="377596"/>
                </a:cubicBezTo>
                <a:moveTo>
                  <a:pt x="888807" y="312100"/>
                </a:moveTo>
                <a:cubicBezTo>
                  <a:pt x="886866" y="298736"/>
                  <a:pt x="896023" y="286309"/>
                  <a:pt x="909338" y="284189"/>
                </a:cubicBezTo>
                <a:cubicBezTo>
                  <a:pt x="922669" y="282068"/>
                  <a:pt x="935227" y="291075"/>
                  <a:pt x="937511" y="304373"/>
                </a:cubicBezTo>
                <a:cubicBezTo>
                  <a:pt x="966854" y="475394"/>
                  <a:pt x="986908" y="683317"/>
                  <a:pt x="997494" y="840693"/>
                </a:cubicBezTo>
                <a:cubicBezTo>
                  <a:pt x="958947" y="687755"/>
                  <a:pt x="913759" y="483810"/>
                  <a:pt x="888807" y="312100"/>
                </a:cubicBezTo>
                <a:moveTo>
                  <a:pt x="1211560" y="284189"/>
                </a:moveTo>
                <a:cubicBezTo>
                  <a:pt x="1198228" y="282085"/>
                  <a:pt x="1185686" y="291076"/>
                  <a:pt x="1183401" y="304391"/>
                </a:cubicBezTo>
                <a:cubicBezTo>
                  <a:pt x="1154060" y="475411"/>
                  <a:pt x="1134006" y="683317"/>
                  <a:pt x="1123420" y="840693"/>
                </a:cubicBezTo>
                <a:cubicBezTo>
                  <a:pt x="1161983" y="687738"/>
                  <a:pt x="1207154" y="483810"/>
                  <a:pt x="1232107" y="312083"/>
                </a:cubicBezTo>
                <a:cubicBezTo>
                  <a:pt x="1234046" y="298737"/>
                  <a:pt x="1224891" y="286292"/>
                  <a:pt x="1211560" y="284189"/>
                </a:cubicBezTo>
                <a:moveTo>
                  <a:pt x="1465986" y="388101"/>
                </a:moveTo>
                <a:cubicBezTo>
                  <a:pt x="1472260" y="376151"/>
                  <a:pt x="1486980" y="371465"/>
                  <a:pt x="1498994" y="377596"/>
                </a:cubicBezTo>
                <a:cubicBezTo>
                  <a:pt x="1511021" y="383711"/>
                  <a:pt x="1515885" y="398374"/>
                  <a:pt x="1509928" y="410473"/>
                </a:cubicBezTo>
                <a:cubicBezTo>
                  <a:pt x="1433119" y="566073"/>
                  <a:pt x="1327137" y="746069"/>
                  <a:pt x="1243202" y="879626"/>
                </a:cubicBezTo>
                <a:cubicBezTo>
                  <a:pt x="1301915" y="733214"/>
                  <a:pt x="1385227" y="541680"/>
                  <a:pt x="1465986" y="388101"/>
                </a:cubicBezTo>
                <a:moveTo>
                  <a:pt x="1795221" y="268629"/>
                </a:moveTo>
                <a:cubicBezTo>
                  <a:pt x="1801406" y="257713"/>
                  <a:pt x="1798396" y="243873"/>
                  <a:pt x="1788236" y="236510"/>
                </a:cubicBezTo>
                <a:cubicBezTo>
                  <a:pt x="1778089" y="229145"/>
                  <a:pt x="1764017" y="230575"/>
                  <a:pt x="1755559" y="239829"/>
                </a:cubicBezTo>
                <a:cubicBezTo>
                  <a:pt x="1665821" y="338030"/>
                  <a:pt x="1589456" y="475106"/>
                  <a:pt x="1535430" y="584500"/>
                </a:cubicBezTo>
                <a:cubicBezTo>
                  <a:pt x="1622781" y="499318"/>
                  <a:pt x="1729550" y="384302"/>
                  <a:pt x="1795221" y="268629"/>
                </a:cubicBezTo>
                <a:moveTo>
                  <a:pt x="2058899" y="543109"/>
                </a:moveTo>
                <a:cubicBezTo>
                  <a:pt x="1960689" y="632844"/>
                  <a:pt x="1823606" y="709232"/>
                  <a:pt x="1714208" y="763246"/>
                </a:cubicBezTo>
                <a:cubicBezTo>
                  <a:pt x="1799374" y="675895"/>
                  <a:pt x="1914385" y="569131"/>
                  <a:pt x="2030057" y="503479"/>
                </a:cubicBezTo>
                <a:cubicBezTo>
                  <a:pt x="2040979" y="497281"/>
                  <a:pt x="2054784" y="500272"/>
                  <a:pt x="2062188" y="510414"/>
                </a:cubicBezTo>
                <a:cubicBezTo>
                  <a:pt x="2069541" y="520556"/>
                  <a:pt x="2068144" y="534645"/>
                  <a:pt x="2058899" y="543109"/>
                </a:cubicBezTo>
                <a:moveTo>
                  <a:pt x="2224824" y="885688"/>
                </a:moveTo>
                <a:cubicBezTo>
                  <a:pt x="2236267" y="880494"/>
                  <a:pt x="2241982" y="867557"/>
                  <a:pt x="2238108" y="855623"/>
                </a:cubicBezTo>
                <a:cubicBezTo>
                  <a:pt x="2234248" y="843672"/>
                  <a:pt x="2221992" y="836555"/>
                  <a:pt x="2209698" y="839070"/>
                </a:cubicBezTo>
                <a:cubicBezTo>
                  <a:pt x="2079384" y="865765"/>
                  <a:pt x="1937017" y="931780"/>
                  <a:pt x="1829016" y="988524"/>
                </a:cubicBezTo>
                <a:cubicBezTo>
                  <a:pt x="1949742" y="970968"/>
                  <a:pt x="2103717" y="940672"/>
                  <a:pt x="2224824" y="885688"/>
                </a:cubicBezTo>
                <a:moveTo>
                  <a:pt x="1868589" y="1238250"/>
                </a:moveTo>
                <a:cubicBezTo>
                  <a:pt x="1988833" y="1217653"/>
                  <a:pt x="2144636" y="1198865"/>
                  <a:pt x="2276805" y="1213742"/>
                </a:cubicBezTo>
                <a:cubicBezTo>
                  <a:pt x="2289289" y="1215155"/>
                  <a:pt x="2298700" y="1225691"/>
                  <a:pt x="2298700" y="1238233"/>
                </a:cubicBezTo>
                <a:cubicBezTo>
                  <a:pt x="2298725" y="1250793"/>
                  <a:pt x="2289302" y="1261346"/>
                  <a:pt x="2276831" y="1262760"/>
                </a:cubicBezTo>
                <a:cubicBezTo>
                  <a:pt x="2144649" y="1277633"/>
                  <a:pt x="1988833" y="1258847"/>
                  <a:pt x="1868589" y="1238250"/>
                </a:cubicBezTo>
                <a:moveTo>
                  <a:pt x="2224824" y="1590815"/>
                </a:moveTo>
                <a:cubicBezTo>
                  <a:pt x="2103717" y="1535824"/>
                  <a:pt x="1949742" y="1505534"/>
                  <a:pt x="1829016" y="1487983"/>
                </a:cubicBezTo>
                <a:cubicBezTo>
                  <a:pt x="1937017" y="1544739"/>
                  <a:pt x="2079384" y="1610741"/>
                  <a:pt x="2209698" y="1637436"/>
                </a:cubicBezTo>
                <a:cubicBezTo>
                  <a:pt x="2221992" y="1639951"/>
                  <a:pt x="2234209" y="1632814"/>
                  <a:pt x="2238096" y="1620876"/>
                </a:cubicBezTo>
                <a:cubicBezTo>
                  <a:pt x="2241956" y="1608950"/>
                  <a:pt x="2236254" y="1596009"/>
                  <a:pt x="2224824" y="1590815"/>
                </a:cubicBezTo>
                <a:moveTo>
                  <a:pt x="2030082" y="1973021"/>
                </a:moveTo>
                <a:cubicBezTo>
                  <a:pt x="1914385" y="1907362"/>
                  <a:pt x="1799387" y="1800581"/>
                  <a:pt x="1714208" y="1713230"/>
                </a:cubicBezTo>
                <a:cubicBezTo>
                  <a:pt x="1823606" y="1767256"/>
                  <a:pt x="1960677" y="1843634"/>
                  <a:pt x="2058873" y="1933372"/>
                </a:cubicBezTo>
                <a:cubicBezTo>
                  <a:pt x="2068131" y="1941817"/>
                  <a:pt x="2069567" y="1955889"/>
                  <a:pt x="2062201" y="1966049"/>
                </a:cubicBezTo>
                <a:cubicBezTo>
                  <a:pt x="2054822" y="1976209"/>
                  <a:pt x="2040992" y="1979219"/>
                  <a:pt x="2030082" y="1973021"/>
                </a:cubicBezTo>
                <a:moveTo>
                  <a:pt x="707879" y="2402611"/>
                </a:moveTo>
                <a:cubicBezTo>
                  <a:pt x="702685" y="2414054"/>
                  <a:pt x="689748" y="2419756"/>
                  <a:pt x="677814" y="2415870"/>
                </a:cubicBezTo>
                <a:cubicBezTo>
                  <a:pt x="665880" y="2412009"/>
                  <a:pt x="658730" y="2399792"/>
                  <a:pt x="661261" y="2387498"/>
                </a:cubicBezTo>
                <a:cubicBezTo>
                  <a:pt x="687956" y="2257184"/>
                  <a:pt x="753955" y="2114817"/>
                  <a:pt x="810715" y="2006803"/>
                </a:cubicBezTo>
                <a:cubicBezTo>
                  <a:pt x="793143" y="2127529"/>
                  <a:pt x="762864" y="2281492"/>
                  <a:pt x="707879" y="2402611"/>
                </a:cubicBezTo>
                <a:moveTo>
                  <a:pt x="325700" y="2207882"/>
                </a:moveTo>
                <a:cubicBezTo>
                  <a:pt x="319503" y="2218804"/>
                  <a:pt x="322471" y="2232635"/>
                  <a:pt x="332628" y="2240013"/>
                </a:cubicBezTo>
                <a:cubicBezTo>
                  <a:pt x="342781" y="2247405"/>
                  <a:pt x="356867" y="2245982"/>
                  <a:pt x="365331" y="2236711"/>
                </a:cubicBezTo>
                <a:cubicBezTo>
                  <a:pt x="455063" y="2138515"/>
                  <a:pt x="531451" y="2001431"/>
                  <a:pt x="585465" y="1892021"/>
                </a:cubicBezTo>
                <a:cubicBezTo>
                  <a:pt x="498131" y="1977199"/>
                  <a:pt x="391362" y="2092198"/>
                  <a:pt x="325700" y="2207882"/>
                </a:cubicBezTo>
                <a:moveTo>
                  <a:pt x="62002" y="1933397"/>
                </a:moveTo>
                <a:cubicBezTo>
                  <a:pt x="160191" y="1843634"/>
                  <a:pt x="297283" y="1767269"/>
                  <a:pt x="406677" y="1713243"/>
                </a:cubicBezTo>
                <a:cubicBezTo>
                  <a:pt x="321508" y="1800593"/>
                  <a:pt x="206507" y="1907350"/>
                  <a:pt x="90819" y="1973021"/>
                </a:cubicBezTo>
                <a:cubicBezTo>
                  <a:pt x="79909" y="1979206"/>
                  <a:pt x="66091" y="1976222"/>
                  <a:pt x="58714" y="1966074"/>
                </a:cubicBezTo>
                <a:cubicBezTo>
                  <a:pt x="51330" y="1955927"/>
                  <a:pt x="52736" y="1941843"/>
                  <a:pt x="62002" y="1933397"/>
                </a:cubicBezTo>
                <a:moveTo>
                  <a:pt x="90834" y="503479"/>
                </a:moveTo>
                <a:cubicBezTo>
                  <a:pt x="206522" y="569131"/>
                  <a:pt x="321523" y="675895"/>
                  <a:pt x="406692" y="763246"/>
                </a:cubicBezTo>
                <a:cubicBezTo>
                  <a:pt x="297297" y="709232"/>
                  <a:pt x="160207" y="632844"/>
                  <a:pt x="62017" y="543109"/>
                </a:cubicBezTo>
                <a:cubicBezTo>
                  <a:pt x="52744" y="534628"/>
                  <a:pt x="51326" y="520556"/>
                  <a:pt x="58703" y="510399"/>
                </a:cubicBezTo>
                <a:cubicBezTo>
                  <a:pt x="66087" y="500240"/>
                  <a:pt x="79918" y="497281"/>
                  <a:pt x="90834" y="503479"/>
                </a:cubicBezTo>
                <a:moveTo>
                  <a:pt x="585459" y="584500"/>
                </a:moveTo>
                <a:cubicBezTo>
                  <a:pt x="531443" y="475106"/>
                  <a:pt x="455056" y="338013"/>
                  <a:pt x="365323" y="239813"/>
                </a:cubicBezTo>
                <a:cubicBezTo>
                  <a:pt x="356861" y="230558"/>
                  <a:pt x="342779" y="229145"/>
                  <a:pt x="332635" y="236525"/>
                </a:cubicBezTo>
                <a:cubicBezTo>
                  <a:pt x="322490" y="243906"/>
                  <a:pt x="319496" y="257730"/>
                  <a:pt x="325693" y="268644"/>
                </a:cubicBezTo>
                <a:cubicBezTo>
                  <a:pt x="391354" y="384319"/>
                  <a:pt x="498123" y="499318"/>
                  <a:pt x="585459" y="584500"/>
                </a:cubicBezTo>
                <a:moveTo>
                  <a:pt x="707860" y="73858"/>
                </a:moveTo>
                <a:cubicBezTo>
                  <a:pt x="762861" y="194989"/>
                  <a:pt x="793139" y="348963"/>
                  <a:pt x="810711" y="469699"/>
                </a:cubicBezTo>
                <a:cubicBezTo>
                  <a:pt x="753952" y="361702"/>
                  <a:pt x="687953" y="219334"/>
                  <a:pt x="661259" y="89030"/>
                </a:cubicBezTo>
                <a:cubicBezTo>
                  <a:pt x="658743" y="76735"/>
                  <a:pt x="665844" y="64505"/>
                  <a:pt x="677779" y="60642"/>
                </a:cubicBezTo>
                <a:cubicBezTo>
                  <a:pt x="689712" y="56746"/>
                  <a:pt x="702666" y="62434"/>
                  <a:pt x="707860" y="73858"/>
                </a:cubicBezTo>
                <a:moveTo>
                  <a:pt x="1060442" y="21532"/>
                </a:moveTo>
                <a:cubicBezTo>
                  <a:pt x="1047900" y="-16"/>
                  <a:pt x="1037347" y="9419"/>
                  <a:pt x="1035934" y="21896"/>
                </a:cubicBezTo>
                <a:cubicBezTo>
                  <a:pt x="1021057" y="154089"/>
                  <a:pt x="1039829" y="309888"/>
                  <a:pt x="1060442" y="430148"/>
                </a:cubicBezTo>
                <a:cubicBezTo>
                  <a:pt x="1081039" y="309888"/>
                  <a:pt x="1099811" y="154106"/>
                  <a:pt x="1084951" y="21912"/>
                </a:cubicBezTo>
                <a:cubicBezTo>
                  <a:pt x="1083537" y="9435"/>
                  <a:pt x="1073001" y="21532"/>
                  <a:pt x="1060442" y="21532"/>
                </a:cubicBezTo>
                <a:moveTo>
                  <a:pt x="1413027" y="73858"/>
                </a:moveTo>
                <a:cubicBezTo>
                  <a:pt x="1418222" y="62434"/>
                  <a:pt x="1431176" y="56730"/>
                  <a:pt x="1443114" y="60609"/>
                </a:cubicBezTo>
                <a:cubicBezTo>
                  <a:pt x="1455052" y="64489"/>
                  <a:pt x="1462138" y="76735"/>
                  <a:pt x="1459624" y="89030"/>
                </a:cubicBezTo>
                <a:cubicBezTo>
                  <a:pt x="1432928" y="219334"/>
                  <a:pt x="1366939" y="361702"/>
                  <a:pt x="1310170" y="469699"/>
                </a:cubicBezTo>
                <a:cubicBezTo>
                  <a:pt x="1327747" y="348963"/>
                  <a:pt x="1358024" y="194989"/>
                  <a:pt x="1413027" y="73858"/>
                </a:cubicBezTo>
                <a:moveTo>
                  <a:pt x="1439393" y="962928"/>
                </a:moveTo>
                <a:cubicBezTo>
                  <a:pt x="1439062" y="964292"/>
                  <a:pt x="1438707" y="965624"/>
                  <a:pt x="1438275" y="966939"/>
                </a:cubicBezTo>
                <a:cubicBezTo>
                  <a:pt x="1430833" y="989837"/>
                  <a:pt x="1221590" y="1126863"/>
                  <a:pt x="1219091" y="1128457"/>
                </a:cubicBezTo>
                <a:cubicBezTo>
                  <a:pt x="1207305" y="1135986"/>
                  <a:pt x="1195125" y="1142792"/>
                  <a:pt x="1182795" y="1149350"/>
                </a:cubicBezTo>
                <a:cubicBezTo>
                  <a:pt x="1192840" y="1139652"/>
                  <a:pt x="1203080" y="1130168"/>
                  <a:pt x="1213880" y="1121291"/>
                </a:cubicBezTo>
                <a:cubicBezTo>
                  <a:pt x="1216165" y="1119417"/>
                  <a:pt x="1411148" y="962748"/>
                  <a:pt x="1435227" y="962748"/>
                </a:cubicBezTo>
                <a:cubicBezTo>
                  <a:pt x="1436611" y="962748"/>
                  <a:pt x="1437996" y="962812"/>
                  <a:pt x="1439393" y="962928"/>
                </a:cubicBezTo>
                <a:moveTo>
                  <a:pt x="1503642" y="1096997"/>
                </a:moveTo>
                <a:cubicBezTo>
                  <a:pt x="1504455" y="1095878"/>
                  <a:pt x="1505229" y="1094729"/>
                  <a:pt x="1505953" y="1093528"/>
                </a:cubicBezTo>
                <a:cubicBezTo>
                  <a:pt x="1504671" y="1092986"/>
                  <a:pt x="1503363" y="1092492"/>
                  <a:pt x="1502054" y="1092064"/>
                </a:cubicBezTo>
                <a:cubicBezTo>
                  <a:pt x="1479156" y="1084635"/>
                  <a:pt x="1245293" y="1173367"/>
                  <a:pt x="1242532" y="1174452"/>
                </a:cubicBezTo>
                <a:cubicBezTo>
                  <a:pt x="1229530" y="1179565"/>
                  <a:pt x="1216857" y="1185415"/>
                  <a:pt x="1204314" y="1191531"/>
                </a:cubicBezTo>
                <a:cubicBezTo>
                  <a:pt x="1218056" y="1189097"/>
                  <a:pt x="1231749" y="1186386"/>
                  <a:pt x="1245277" y="1182868"/>
                </a:cubicBezTo>
                <a:cubicBezTo>
                  <a:pt x="1248153" y="1182127"/>
                  <a:pt x="1489494" y="1116475"/>
                  <a:pt x="1503642" y="1096997"/>
                </a:cubicBezTo>
                <a:moveTo>
                  <a:pt x="1528877" y="1238253"/>
                </a:moveTo>
                <a:cubicBezTo>
                  <a:pt x="1527797" y="1239173"/>
                  <a:pt x="1526718" y="1240028"/>
                  <a:pt x="1525600" y="1240850"/>
                </a:cubicBezTo>
                <a:cubicBezTo>
                  <a:pt x="1506118" y="1255003"/>
                  <a:pt x="1256299" y="1242855"/>
                  <a:pt x="1253340" y="1242691"/>
                </a:cubicBezTo>
                <a:cubicBezTo>
                  <a:pt x="1239401" y="1241853"/>
                  <a:pt x="1225527" y="1240192"/>
                  <a:pt x="1211703" y="1238253"/>
                </a:cubicBezTo>
                <a:cubicBezTo>
                  <a:pt x="1225527" y="1236330"/>
                  <a:pt x="1239401" y="1234669"/>
                  <a:pt x="1253340" y="1233814"/>
                </a:cubicBezTo>
                <a:cubicBezTo>
                  <a:pt x="1256299" y="1233650"/>
                  <a:pt x="1506118" y="1221503"/>
                  <a:pt x="1525600" y="1235672"/>
                </a:cubicBezTo>
                <a:cubicBezTo>
                  <a:pt x="1526718" y="1236477"/>
                  <a:pt x="1527797" y="1237332"/>
                  <a:pt x="1528877" y="1238253"/>
                </a:cubicBezTo>
                <a:moveTo>
                  <a:pt x="1502054" y="1384452"/>
                </a:moveTo>
                <a:cubicBezTo>
                  <a:pt x="1503363" y="1384033"/>
                  <a:pt x="1504671" y="1383551"/>
                  <a:pt x="1505953" y="1383017"/>
                </a:cubicBezTo>
                <a:cubicBezTo>
                  <a:pt x="1505229" y="1381811"/>
                  <a:pt x="1504455" y="1380655"/>
                  <a:pt x="1503642" y="1379538"/>
                </a:cubicBezTo>
                <a:cubicBezTo>
                  <a:pt x="1489494" y="1360068"/>
                  <a:pt x="1248153" y="1294397"/>
                  <a:pt x="1245277" y="1293660"/>
                </a:cubicBezTo>
                <a:cubicBezTo>
                  <a:pt x="1231749" y="1290142"/>
                  <a:pt x="1218056" y="1287424"/>
                  <a:pt x="1204314" y="1284999"/>
                </a:cubicBezTo>
                <a:cubicBezTo>
                  <a:pt x="1216857" y="1291107"/>
                  <a:pt x="1229530" y="1296975"/>
                  <a:pt x="1242532" y="1302068"/>
                </a:cubicBezTo>
                <a:cubicBezTo>
                  <a:pt x="1245293" y="1303160"/>
                  <a:pt x="1479156" y="1391907"/>
                  <a:pt x="1502054" y="1384452"/>
                </a:cubicBezTo>
                <a:moveTo>
                  <a:pt x="1439393" y="1513586"/>
                </a:moveTo>
                <a:cubicBezTo>
                  <a:pt x="1437996" y="1513688"/>
                  <a:pt x="1436611" y="1513751"/>
                  <a:pt x="1435227" y="1513751"/>
                </a:cubicBezTo>
                <a:cubicBezTo>
                  <a:pt x="1411148" y="1513751"/>
                  <a:pt x="1216165" y="1357084"/>
                  <a:pt x="1213880" y="1355217"/>
                </a:cubicBezTo>
                <a:cubicBezTo>
                  <a:pt x="1203080" y="1346340"/>
                  <a:pt x="1192840" y="1336853"/>
                  <a:pt x="1182795" y="1327150"/>
                </a:cubicBezTo>
                <a:cubicBezTo>
                  <a:pt x="1195125" y="1333729"/>
                  <a:pt x="1207305" y="1340510"/>
                  <a:pt x="1219091" y="1348042"/>
                </a:cubicBezTo>
                <a:cubicBezTo>
                  <a:pt x="1221590" y="1349642"/>
                  <a:pt x="1430833" y="1486662"/>
                  <a:pt x="1438275" y="1509560"/>
                </a:cubicBezTo>
                <a:cubicBezTo>
                  <a:pt x="1438707" y="1510881"/>
                  <a:pt x="1439062" y="1512227"/>
                  <a:pt x="1439393" y="1513586"/>
                </a:cubicBezTo>
                <a:moveTo>
                  <a:pt x="1331785" y="1616075"/>
                </a:moveTo>
                <a:cubicBezTo>
                  <a:pt x="1333094" y="1616494"/>
                  <a:pt x="1334440" y="1616875"/>
                  <a:pt x="1335799" y="1617193"/>
                </a:cubicBezTo>
                <a:cubicBezTo>
                  <a:pt x="1335913" y="1615796"/>
                  <a:pt x="1335964" y="1614411"/>
                  <a:pt x="1335964" y="1613027"/>
                </a:cubicBezTo>
                <a:cubicBezTo>
                  <a:pt x="1335964" y="1588948"/>
                  <a:pt x="1179312" y="1393977"/>
                  <a:pt x="1177437" y="1391679"/>
                </a:cubicBezTo>
                <a:cubicBezTo>
                  <a:pt x="1168561" y="1380896"/>
                  <a:pt x="1159060" y="1370648"/>
                  <a:pt x="1149378" y="1360589"/>
                </a:cubicBezTo>
                <a:cubicBezTo>
                  <a:pt x="1155936" y="1372921"/>
                  <a:pt x="1162742" y="1385113"/>
                  <a:pt x="1170271" y="1396886"/>
                </a:cubicBezTo>
                <a:cubicBezTo>
                  <a:pt x="1171865" y="1399388"/>
                  <a:pt x="1308887" y="1608646"/>
                  <a:pt x="1331785" y="1616075"/>
                </a:cubicBezTo>
                <a:moveTo>
                  <a:pt x="1205182" y="1683728"/>
                </a:moveTo>
                <a:cubicBezTo>
                  <a:pt x="1203982" y="1683004"/>
                  <a:pt x="1202831" y="1682242"/>
                  <a:pt x="1201713" y="1681417"/>
                </a:cubicBezTo>
                <a:cubicBezTo>
                  <a:pt x="1182234" y="1667281"/>
                  <a:pt x="1116565" y="1425918"/>
                  <a:pt x="1115826" y="1423060"/>
                </a:cubicBezTo>
                <a:cubicBezTo>
                  <a:pt x="1112324" y="1409535"/>
                  <a:pt x="1109612" y="1395844"/>
                  <a:pt x="1107178" y="1382078"/>
                </a:cubicBezTo>
                <a:cubicBezTo>
                  <a:pt x="1113293" y="1394638"/>
                  <a:pt x="1119146" y="1407312"/>
                  <a:pt x="1124257" y="1420317"/>
                </a:cubicBezTo>
                <a:cubicBezTo>
                  <a:pt x="1125343" y="1423073"/>
                  <a:pt x="1214074" y="1656918"/>
                  <a:pt x="1206628" y="1679816"/>
                </a:cubicBezTo>
                <a:cubicBezTo>
                  <a:pt x="1206200" y="1681137"/>
                  <a:pt x="1205724" y="1682432"/>
                  <a:pt x="1205182" y="1683728"/>
                </a:cubicBezTo>
                <a:moveTo>
                  <a:pt x="1057873" y="1703388"/>
                </a:moveTo>
                <a:cubicBezTo>
                  <a:pt x="1058678" y="1704505"/>
                  <a:pt x="1059550" y="1705597"/>
                  <a:pt x="1060454" y="1706664"/>
                </a:cubicBezTo>
                <a:cubicBezTo>
                  <a:pt x="1061375" y="1705597"/>
                  <a:pt x="1062246" y="1704505"/>
                  <a:pt x="1063051" y="1703388"/>
                </a:cubicBezTo>
                <a:cubicBezTo>
                  <a:pt x="1077204" y="1683906"/>
                  <a:pt x="1065073" y="1434084"/>
                  <a:pt x="1064892" y="1431125"/>
                </a:cubicBezTo>
                <a:cubicBezTo>
                  <a:pt x="1064054" y="1417168"/>
                  <a:pt x="1062393" y="1403312"/>
                  <a:pt x="1060454" y="1389494"/>
                </a:cubicBezTo>
                <a:cubicBezTo>
                  <a:pt x="1058531" y="1403312"/>
                  <a:pt x="1056870" y="1417168"/>
                  <a:pt x="1056032" y="1431125"/>
                </a:cubicBezTo>
                <a:cubicBezTo>
                  <a:pt x="1055851" y="1434084"/>
                  <a:pt x="1043720" y="1683906"/>
                  <a:pt x="1057873" y="1703388"/>
                </a:cubicBezTo>
                <a:moveTo>
                  <a:pt x="915707" y="1683728"/>
                </a:moveTo>
                <a:cubicBezTo>
                  <a:pt x="915165" y="1682432"/>
                  <a:pt x="914688" y="1681137"/>
                  <a:pt x="914260" y="1679816"/>
                </a:cubicBezTo>
                <a:cubicBezTo>
                  <a:pt x="906814" y="1656918"/>
                  <a:pt x="995562" y="1423073"/>
                  <a:pt x="996631" y="1420317"/>
                </a:cubicBezTo>
                <a:cubicBezTo>
                  <a:pt x="1001743" y="1407312"/>
                  <a:pt x="1007595" y="1394638"/>
                  <a:pt x="1013727" y="1382078"/>
                </a:cubicBezTo>
                <a:cubicBezTo>
                  <a:pt x="1011277" y="1395844"/>
                  <a:pt x="1008582" y="1409535"/>
                  <a:pt x="1005064" y="1423060"/>
                </a:cubicBezTo>
                <a:cubicBezTo>
                  <a:pt x="1004324" y="1425918"/>
                  <a:pt x="938654" y="1667281"/>
                  <a:pt x="919175" y="1681417"/>
                </a:cubicBezTo>
                <a:cubicBezTo>
                  <a:pt x="918058" y="1682242"/>
                  <a:pt x="916907" y="1683004"/>
                  <a:pt x="915707" y="1683728"/>
                </a:cubicBezTo>
                <a:moveTo>
                  <a:pt x="784972" y="1613027"/>
                </a:moveTo>
                <a:cubicBezTo>
                  <a:pt x="784972" y="1614411"/>
                  <a:pt x="785021" y="1615796"/>
                  <a:pt x="785137" y="1617193"/>
                </a:cubicBezTo>
                <a:cubicBezTo>
                  <a:pt x="786501" y="1616875"/>
                  <a:pt x="787848" y="1616494"/>
                  <a:pt x="789148" y="1616075"/>
                </a:cubicBezTo>
                <a:cubicBezTo>
                  <a:pt x="812046" y="1608646"/>
                  <a:pt x="949072" y="1399388"/>
                  <a:pt x="950683" y="1396886"/>
                </a:cubicBezTo>
                <a:cubicBezTo>
                  <a:pt x="958195" y="1385113"/>
                  <a:pt x="965001" y="1372921"/>
                  <a:pt x="971575" y="1360589"/>
                </a:cubicBezTo>
                <a:cubicBezTo>
                  <a:pt x="961876" y="1370648"/>
                  <a:pt x="952392" y="1380896"/>
                  <a:pt x="943516" y="1391679"/>
                </a:cubicBezTo>
                <a:cubicBezTo>
                  <a:pt x="941625" y="1393977"/>
                  <a:pt x="784972" y="1588948"/>
                  <a:pt x="784972" y="1613027"/>
                </a:cubicBezTo>
                <a:moveTo>
                  <a:pt x="681530" y="1513586"/>
                </a:moveTo>
                <a:cubicBezTo>
                  <a:pt x="681843" y="1512227"/>
                  <a:pt x="682221" y="1510881"/>
                  <a:pt x="682631" y="1509560"/>
                </a:cubicBezTo>
                <a:cubicBezTo>
                  <a:pt x="690079" y="1486662"/>
                  <a:pt x="899316" y="1349642"/>
                  <a:pt x="901814" y="1348042"/>
                </a:cubicBezTo>
                <a:cubicBezTo>
                  <a:pt x="913601" y="1340510"/>
                  <a:pt x="925782" y="1333729"/>
                  <a:pt x="938110" y="1327150"/>
                </a:cubicBezTo>
                <a:cubicBezTo>
                  <a:pt x="928066" y="1336853"/>
                  <a:pt x="917825" y="1346340"/>
                  <a:pt x="907025" y="1355217"/>
                </a:cubicBezTo>
                <a:cubicBezTo>
                  <a:pt x="904740" y="1357084"/>
                  <a:pt x="709755" y="1513751"/>
                  <a:pt x="685690" y="1513751"/>
                </a:cubicBezTo>
                <a:cubicBezTo>
                  <a:pt x="684309" y="1513751"/>
                  <a:pt x="682911" y="1513688"/>
                  <a:pt x="681530" y="1513586"/>
                </a:cubicBezTo>
                <a:moveTo>
                  <a:pt x="617259" y="1379538"/>
                </a:moveTo>
                <a:cubicBezTo>
                  <a:pt x="616454" y="1380655"/>
                  <a:pt x="615681" y="1381811"/>
                  <a:pt x="614958" y="1383017"/>
                </a:cubicBezTo>
                <a:cubicBezTo>
                  <a:pt x="616240" y="1383551"/>
                  <a:pt x="617539" y="1384033"/>
                  <a:pt x="618870" y="1384452"/>
                </a:cubicBezTo>
                <a:cubicBezTo>
                  <a:pt x="641768" y="1391907"/>
                  <a:pt x="875613" y="1303160"/>
                  <a:pt x="878375" y="1302068"/>
                </a:cubicBezTo>
                <a:cubicBezTo>
                  <a:pt x="891377" y="1296975"/>
                  <a:pt x="904051" y="1291107"/>
                  <a:pt x="916593" y="1284999"/>
                </a:cubicBezTo>
                <a:cubicBezTo>
                  <a:pt x="902851" y="1287424"/>
                  <a:pt x="889159" y="1290142"/>
                  <a:pt x="875629" y="1293660"/>
                </a:cubicBezTo>
                <a:cubicBezTo>
                  <a:pt x="872753" y="1294397"/>
                  <a:pt x="631412" y="1360068"/>
                  <a:pt x="617259" y="1379538"/>
                </a:cubicBezTo>
                <a:moveTo>
                  <a:pt x="592047" y="1238253"/>
                </a:moveTo>
                <a:cubicBezTo>
                  <a:pt x="593115" y="1237332"/>
                  <a:pt x="594201" y="1236477"/>
                  <a:pt x="595319" y="1235672"/>
                </a:cubicBezTo>
                <a:cubicBezTo>
                  <a:pt x="614798" y="1221503"/>
                  <a:pt x="864621" y="1233650"/>
                  <a:pt x="867580" y="1233814"/>
                </a:cubicBezTo>
                <a:cubicBezTo>
                  <a:pt x="881535" y="1234669"/>
                  <a:pt x="895393" y="1236330"/>
                  <a:pt x="909217" y="1238253"/>
                </a:cubicBezTo>
                <a:cubicBezTo>
                  <a:pt x="895393" y="1240192"/>
                  <a:pt x="881535" y="1241853"/>
                  <a:pt x="867580" y="1242691"/>
                </a:cubicBezTo>
                <a:cubicBezTo>
                  <a:pt x="864621" y="1242855"/>
                  <a:pt x="614798" y="1255003"/>
                  <a:pt x="595319" y="1240850"/>
                </a:cubicBezTo>
                <a:cubicBezTo>
                  <a:pt x="594201" y="1240028"/>
                  <a:pt x="593115" y="1239173"/>
                  <a:pt x="592047" y="1238253"/>
                </a:cubicBezTo>
                <a:moveTo>
                  <a:pt x="618870" y="1092064"/>
                </a:moveTo>
                <a:cubicBezTo>
                  <a:pt x="617539" y="1092492"/>
                  <a:pt x="616240" y="1092986"/>
                  <a:pt x="614958" y="1093528"/>
                </a:cubicBezTo>
                <a:cubicBezTo>
                  <a:pt x="615681" y="1094729"/>
                  <a:pt x="616454" y="1095878"/>
                  <a:pt x="617259" y="1096997"/>
                </a:cubicBezTo>
                <a:cubicBezTo>
                  <a:pt x="631412" y="1116475"/>
                  <a:pt x="872753" y="1182127"/>
                  <a:pt x="875629" y="1182868"/>
                </a:cubicBezTo>
                <a:cubicBezTo>
                  <a:pt x="889159" y="1186386"/>
                  <a:pt x="902851" y="1189097"/>
                  <a:pt x="916593" y="1191531"/>
                </a:cubicBezTo>
                <a:cubicBezTo>
                  <a:pt x="904051" y="1185415"/>
                  <a:pt x="891377" y="1179565"/>
                  <a:pt x="878375" y="1174452"/>
                </a:cubicBezTo>
                <a:cubicBezTo>
                  <a:pt x="875613" y="1173367"/>
                  <a:pt x="641768" y="1084635"/>
                  <a:pt x="618870" y="1092064"/>
                </a:cubicBezTo>
                <a:moveTo>
                  <a:pt x="681530" y="962928"/>
                </a:moveTo>
                <a:cubicBezTo>
                  <a:pt x="682911" y="962812"/>
                  <a:pt x="684309" y="962748"/>
                  <a:pt x="685690" y="962748"/>
                </a:cubicBezTo>
                <a:cubicBezTo>
                  <a:pt x="709755" y="962748"/>
                  <a:pt x="904740" y="1119417"/>
                  <a:pt x="907025" y="1121291"/>
                </a:cubicBezTo>
                <a:cubicBezTo>
                  <a:pt x="917825" y="1130168"/>
                  <a:pt x="928066" y="1139652"/>
                  <a:pt x="938110" y="1149350"/>
                </a:cubicBezTo>
                <a:cubicBezTo>
                  <a:pt x="925782" y="1142792"/>
                  <a:pt x="913601" y="1135986"/>
                  <a:pt x="901814" y="1128457"/>
                </a:cubicBezTo>
                <a:cubicBezTo>
                  <a:pt x="899316" y="1126863"/>
                  <a:pt x="690079" y="989837"/>
                  <a:pt x="682631" y="966939"/>
                </a:cubicBezTo>
                <a:cubicBezTo>
                  <a:pt x="682221" y="965624"/>
                  <a:pt x="681843" y="964292"/>
                  <a:pt x="681530" y="962928"/>
                </a:cubicBezTo>
                <a:moveTo>
                  <a:pt x="789148" y="860433"/>
                </a:moveTo>
                <a:cubicBezTo>
                  <a:pt x="787848" y="860006"/>
                  <a:pt x="786501" y="859629"/>
                  <a:pt x="785137" y="859316"/>
                </a:cubicBezTo>
                <a:cubicBezTo>
                  <a:pt x="785021" y="860713"/>
                  <a:pt x="784972" y="862094"/>
                  <a:pt x="784972" y="863474"/>
                </a:cubicBezTo>
                <a:cubicBezTo>
                  <a:pt x="784972" y="887556"/>
                  <a:pt x="941625" y="1082526"/>
                  <a:pt x="943516" y="1084828"/>
                </a:cubicBezTo>
                <a:cubicBezTo>
                  <a:pt x="952392" y="1095610"/>
                  <a:pt x="961876" y="1105851"/>
                  <a:pt x="971575" y="1115911"/>
                </a:cubicBezTo>
                <a:cubicBezTo>
                  <a:pt x="965001" y="1103583"/>
                  <a:pt x="958195" y="1091386"/>
                  <a:pt x="950683" y="1079617"/>
                </a:cubicBezTo>
                <a:cubicBezTo>
                  <a:pt x="949072" y="1077117"/>
                  <a:pt x="812046" y="867880"/>
                  <a:pt x="789148" y="860433"/>
                </a:cubicBezTo>
                <a:moveTo>
                  <a:pt x="915707" y="792770"/>
                </a:moveTo>
                <a:cubicBezTo>
                  <a:pt x="916907" y="793510"/>
                  <a:pt x="918058" y="794266"/>
                  <a:pt x="919175" y="795087"/>
                </a:cubicBezTo>
                <a:cubicBezTo>
                  <a:pt x="938654" y="809240"/>
                  <a:pt x="1004324" y="1050581"/>
                  <a:pt x="1005064" y="1053442"/>
                </a:cubicBezTo>
                <a:cubicBezTo>
                  <a:pt x="1008582" y="1066987"/>
                  <a:pt x="1011277" y="1080679"/>
                  <a:pt x="1013727" y="1094421"/>
                </a:cubicBezTo>
                <a:cubicBezTo>
                  <a:pt x="1007595" y="1081862"/>
                  <a:pt x="1001743" y="1069189"/>
                  <a:pt x="996631" y="1056187"/>
                </a:cubicBezTo>
                <a:cubicBezTo>
                  <a:pt x="995562" y="1053426"/>
                  <a:pt x="906814" y="819579"/>
                  <a:pt x="914260" y="796682"/>
                </a:cubicBezTo>
                <a:cubicBezTo>
                  <a:pt x="914688" y="795367"/>
                  <a:pt x="915165" y="794069"/>
                  <a:pt x="915707" y="792770"/>
                </a:cubicBezTo>
                <a:moveTo>
                  <a:pt x="1063051" y="773125"/>
                </a:moveTo>
                <a:cubicBezTo>
                  <a:pt x="1062246" y="772008"/>
                  <a:pt x="1061375" y="770907"/>
                  <a:pt x="1060454" y="769855"/>
                </a:cubicBezTo>
                <a:cubicBezTo>
                  <a:pt x="1059550" y="770907"/>
                  <a:pt x="1058678" y="772008"/>
                  <a:pt x="1057873" y="773125"/>
                </a:cubicBezTo>
                <a:cubicBezTo>
                  <a:pt x="1043720" y="792604"/>
                  <a:pt x="1055851" y="1042427"/>
                  <a:pt x="1056032" y="1045387"/>
                </a:cubicBezTo>
                <a:cubicBezTo>
                  <a:pt x="1056870" y="1059326"/>
                  <a:pt x="1058531" y="1073182"/>
                  <a:pt x="1060454" y="1087023"/>
                </a:cubicBezTo>
                <a:cubicBezTo>
                  <a:pt x="1062393" y="1073182"/>
                  <a:pt x="1064054" y="1059326"/>
                  <a:pt x="1064892" y="1045387"/>
                </a:cubicBezTo>
                <a:cubicBezTo>
                  <a:pt x="1065073" y="1042427"/>
                  <a:pt x="1077204" y="792604"/>
                  <a:pt x="1063051" y="773125"/>
                </a:cubicBezTo>
                <a:moveTo>
                  <a:pt x="1205182" y="792770"/>
                </a:moveTo>
                <a:cubicBezTo>
                  <a:pt x="1205724" y="794069"/>
                  <a:pt x="1206200" y="795367"/>
                  <a:pt x="1206628" y="796682"/>
                </a:cubicBezTo>
                <a:cubicBezTo>
                  <a:pt x="1214074" y="819579"/>
                  <a:pt x="1125343" y="1053426"/>
                  <a:pt x="1124257" y="1056187"/>
                </a:cubicBezTo>
                <a:cubicBezTo>
                  <a:pt x="1119146" y="1069189"/>
                  <a:pt x="1113293" y="1081862"/>
                  <a:pt x="1107178" y="1094421"/>
                </a:cubicBezTo>
                <a:cubicBezTo>
                  <a:pt x="1109612" y="1080679"/>
                  <a:pt x="1112324" y="1066987"/>
                  <a:pt x="1115826" y="1053442"/>
                </a:cubicBezTo>
                <a:cubicBezTo>
                  <a:pt x="1116565" y="1050581"/>
                  <a:pt x="1182234" y="809240"/>
                  <a:pt x="1201713" y="795087"/>
                </a:cubicBezTo>
                <a:cubicBezTo>
                  <a:pt x="1202831" y="794266"/>
                  <a:pt x="1203982" y="793510"/>
                  <a:pt x="1205182" y="792770"/>
                </a:cubicBezTo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5" name="灯笼_#color-2137&amp;3654"/>
          <p:cNvSpPr/>
          <p:nvPr userDrawn="1">
            <p:custDataLst>
              <p:tags r:id="rId10"/>
            </p:custDataLst>
          </p:nvPr>
        </p:nvSpPr>
        <p:spPr>
          <a:xfrm flipV="1">
            <a:off x="10198100" y="165098"/>
            <a:ext cx="825851" cy="2311402"/>
          </a:xfrm>
          <a:custGeom>
            <a:avLst/>
            <a:gdLst/>
            <a:ahLst/>
            <a:cxnLst/>
            <a:rect l="l" t="t" r="r" b="b"/>
            <a:pathLst>
              <a:path w="825851" h="2311402">
                <a:moveTo>
                  <a:pt x="181030" y="0"/>
                </a:moveTo>
                <a:lnTo>
                  <a:pt x="160040" y="0"/>
                </a:lnTo>
                <a:lnTo>
                  <a:pt x="160040" y="341546"/>
                </a:lnTo>
                <a:lnTo>
                  <a:pt x="181030" y="341546"/>
                </a:lnTo>
                <a:lnTo>
                  <a:pt x="181030" y="0"/>
                </a:lnTo>
                <a:moveTo>
                  <a:pt x="221409" y="0"/>
                </a:moveTo>
                <a:lnTo>
                  <a:pt x="200434" y="0"/>
                </a:lnTo>
                <a:lnTo>
                  <a:pt x="200434" y="341546"/>
                </a:lnTo>
                <a:lnTo>
                  <a:pt x="221409" y="341546"/>
                </a:lnTo>
                <a:lnTo>
                  <a:pt x="221409" y="0"/>
                </a:lnTo>
                <a:moveTo>
                  <a:pt x="240829" y="0"/>
                </a:moveTo>
                <a:lnTo>
                  <a:pt x="261804" y="0"/>
                </a:lnTo>
                <a:lnTo>
                  <a:pt x="261804" y="341546"/>
                </a:lnTo>
                <a:lnTo>
                  <a:pt x="240829" y="341546"/>
                </a:lnTo>
                <a:lnTo>
                  <a:pt x="240829" y="0"/>
                </a:lnTo>
                <a:moveTo>
                  <a:pt x="302217" y="0"/>
                </a:moveTo>
                <a:lnTo>
                  <a:pt x="281242" y="0"/>
                </a:lnTo>
                <a:lnTo>
                  <a:pt x="281242" y="341546"/>
                </a:lnTo>
                <a:lnTo>
                  <a:pt x="302217" y="341546"/>
                </a:lnTo>
                <a:lnTo>
                  <a:pt x="302217" y="0"/>
                </a:lnTo>
                <a:moveTo>
                  <a:pt x="321636" y="0"/>
                </a:moveTo>
                <a:lnTo>
                  <a:pt x="342612" y="0"/>
                </a:lnTo>
                <a:lnTo>
                  <a:pt x="342612" y="341546"/>
                </a:lnTo>
                <a:lnTo>
                  <a:pt x="321636" y="341546"/>
                </a:lnTo>
                <a:lnTo>
                  <a:pt x="321636" y="0"/>
                </a:lnTo>
                <a:moveTo>
                  <a:pt x="383024" y="0"/>
                </a:moveTo>
                <a:lnTo>
                  <a:pt x="362049" y="0"/>
                </a:lnTo>
                <a:lnTo>
                  <a:pt x="362049" y="341546"/>
                </a:lnTo>
                <a:lnTo>
                  <a:pt x="383024" y="341546"/>
                </a:lnTo>
                <a:lnTo>
                  <a:pt x="383024" y="0"/>
                </a:lnTo>
                <a:moveTo>
                  <a:pt x="402419" y="0"/>
                </a:moveTo>
                <a:lnTo>
                  <a:pt x="423409" y="0"/>
                </a:lnTo>
                <a:lnTo>
                  <a:pt x="423409" y="341546"/>
                </a:lnTo>
                <a:lnTo>
                  <a:pt x="402419" y="341546"/>
                </a:lnTo>
                <a:lnTo>
                  <a:pt x="402419" y="0"/>
                </a:lnTo>
                <a:moveTo>
                  <a:pt x="463822" y="0"/>
                </a:moveTo>
                <a:lnTo>
                  <a:pt x="442832" y="0"/>
                </a:lnTo>
                <a:lnTo>
                  <a:pt x="442832" y="341546"/>
                </a:lnTo>
                <a:lnTo>
                  <a:pt x="463822" y="341546"/>
                </a:lnTo>
                <a:lnTo>
                  <a:pt x="463822" y="0"/>
                </a:lnTo>
                <a:moveTo>
                  <a:pt x="483226" y="0"/>
                </a:moveTo>
                <a:lnTo>
                  <a:pt x="504217" y="0"/>
                </a:lnTo>
                <a:lnTo>
                  <a:pt x="504217" y="341546"/>
                </a:lnTo>
                <a:lnTo>
                  <a:pt x="483226" y="341546"/>
                </a:lnTo>
                <a:lnTo>
                  <a:pt x="483226" y="0"/>
                </a:lnTo>
                <a:moveTo>
                  <a:pt x="544590" y="0"/>
                </a:moveTo>
                <a:lnTo>
                  <a:pt x="523615" y="0"/>
                </a:lnTo>
                <a:lnTo>
                  <a:pt x="523615" y="341546"/>
                </a:lnTo>
                <a:lnTo>
                  <a:pt x="544590" y="341546"/>
                </a:lnTo>
                <a:lnTo>
                  <a:pt x="544590" y="0"/>
                </a:lnTo>
                <a:moveTo>
                  <a:pt x="564034" y="0"/>
                </a:moveTo>
                <a:lnTo>
                  <a:pt x="585009" y="0"/>
                </a:lnTo>
                <a:lnTo>
                  <a:pt x="585009" y="341546"/>
                </a:lnTo>
                <a:lnTo>
                  <a:pt x="564034" y="341546"/>
                </a:lnTo>
                <a:lnTo>
                  <a:pt x="564034" y="0"/>
                </a:lnTo>
                <a:moveTo>
                  <a:pt x="625396" y="0"/>
                </a:moveTo>
                <a:lnTo>
                  <a:pt x="604422" y="0"/>
                </a:lnTo>
                <a:lnTo>
                  <a:pt x="604422" y="341546"/>
                </a:lnTo>
                <a:lnTo>
                  <a:pt x="625396" y="341546"/>
                </a:lnTo>
                <a:lnTo>
                  <a:pt x="625396" y="0"/>
                </a:lnTo>
                <a:moveTo>
                  <a:pt x="644835" y="0"/>
                </a:moveTo>
                <a:lnTo>
                  <a:pt x="665810" y="0"/>
                </a:lnTo>
                <a:lnTo>
                  <a:pt x="665810" y="341546"/>
                </a:lnTo>
                <a:lnTo>
                  <a:pt x="644835" y="341546"/>
                </a:lnTo>
                <a:lnTo>
                  <a:pt x="644835" y="0"/>
                </a:lnTo>
                <a:moveTo>
                  <a:pt x="412925" y="2061680"/>
                </a:moveTo>
                <a:cubicBezTo>
                  <a:pt x="416978" y="2061680"/>
                  <a:pt x="420270" y="2064969"/>
                  <a:pt x="420270" y="2069021"/>
                </a:cubicBezTo>
                <a:cubicBezTo>
                  <a:pt x="420270" y="2073072"/>
                  <a:pt x="416978" y="2076374"/>
                  <a:pt x="412925" y="2076374"/>
                </a:cubicBezTo>
                <a:cubicBezTo>
                  <a:pt x="408859" y="2076374"/>
                  <a:pt x="405581" y="2073072"/>
                  <a:pt x="405581" y="2069021"/>
                </a:cubicBezTo>
                <a:cubicBezTo>
                  <a:pt x="405581" y="2064969"/>
                  <a:pt x="408859" y="2061680"/>
                  <a:pt x="412925" y="2061680"/>
                </a:cubicBezTo>
                <a:moveTo>
                  <a:pt x="420270" y="2092541"/>
                </a:moveTo>
                <a:cubicBezTo>
                  <a:pt x="420270" y="2088490"/>
                  <a:pt x="416978" y="2085200"/>
                  <a:pt x="412925" y="2085200"/>
                </a:cubicBezTo>
                <a:cubicBezTo>
                  <a:pt x="408859" y="2085200"/>
                  <a:pt x="405581" y="2088490"/>
                  <a:pt x="405581" y="2092541"/>
                </a:cubicBezTo>
                <a:cubicBezTo>
                  <a:pt x="405581" y="2096592"/>
                  <a:pt x="408859" y="2099882"/>
                  <a:pt x="412925" y="2099882"/>
                </a:cubicBezTo>
                <a:cubicBezTo>
                  <a:pt x="416978" y="2099882"/>
                  <a:pt x="420270" y="2096592"/>
                  <a:pt x="420270" y="2092541"/>
                </a:cubicBezTo>
                <a:moveTo>
                  <a:pt x="412925" y="2108695"/>
                </a:moveTo>
                <a:cubicBezTo>
                  <a:pt x="416978" y="2108695"/>
                  <a:pt x="420270" y="2111972"/>
                  <a:pt x="420270" y="2116036"/>
                </a:cubicBezTo>
                <a:cubicBezTo>
                  <a:pt x="420270" y="2120087"/>
                  <a:pt x="416978" y="2123389"/>
                  <a:pt x="412925" y="2123389"/>
                </a:cubicBezTo>
                <a:cubicBezTo>
                  <a:pt x="408859" y="2123389"/>
                  <a:pt x="405581" y="2120087"/>
                  <a:pt x="405581" y="2116036"/>
                </a:cubicBezTo>
                <a:cubicBezTo>
                  <a:pt x="405581" y="2111972"/>
                  <a:pt x="408859" y="2108695"/>
                  <a:pt x="412925" y="2108695"/>
                </a:cubicBezTo>
                <a:moveTo>
                  <a:pt x="420270" y="2139531"/>
                </a:moveTo>
                <a:cubicBezTo>
                  <a:pt x="420270" y="2135480"/>
                  <a:pt x="416978" y="2132190"/>
                  <a:pt x="412925" y="2132190"/>
                </a:cubicBezTo>
                <a:cubicBezTo>
                  <a:pt x="408859" y="2132190"/>
                  <a:pt x="405581" y="2135480"/>
                  <a:pt x="405581" y="2139531"/>
                </a:cubicBezTo>
                <a:cubicBezTo>
                  <a:pt x="405581" y="2143595"/>
                  <a:pt x="408859" y="2146872"/>
                  <a:pt x="412925" y="2146872"/>
                </a:cubicBezTo>
                <a:cubicBezTo>
                  <a:pt x="416978" y="2146872"/>
                  <a:pt x="420270" y="2143595"/>
                  <a:pt x="420270" y="2139531"/>
                </a:cubicBezTo>
                <a:moveTo>
                  <a:pt x="412925" y="2155698"/>
                </a:moveTo>
                <a:cubicBezTo>
                  <a:pt x="416978" y="2155698"/>
                  <a:pt x="420270" y="2158987"/>
                  <a:pt x="420270" y="2163051"/>
                </a:cubicBezTo>
                <a:cubicBezTo>
                  <a:pt x="420270" y="2167103"/>
                  <a:pt x="416978" y="2170392"/>
                  <a:pt x="412925" y="2170392"/>
                </a:cubicBezTo>
                <a:cubicBezTo>
                  <a:pt x="408859" y="2170392"/>
                  <a:pt x="405581" y="2167103"/>
                  <a:pt x="405581" y="2163051"/>
                </a:cubicBezTo>
                <a:cubicBezTo>
                  <a:pt x="405581" y="2158987"/>
                  <a:pt x="408859" y="2155698"/>
                  <a:pt x="412925" y="2155698"/>
                </a:cubicBezTo>
                <a:moveTo>
                  <a:pt x="420270" y="2186546"/>
                </a:moveTo>
                <a:cubicBezTo>
                  <a:pt x="420270" y="2182495"/>
                  <a:pt x="416978" y="2179206"/>
                  <a:pt x="412925" y="2179206"/>
                </a:cubicBezTo>
                <a:cubicBezTo>
                  <a:pt x="408859" y="2179206"/>
                  <a:pt x="405581" y="2182495"/>
                  <a:pt x="405581" y="2186546"/>
                </a:cubicBezTo>
                <a:cubicBezTo>
                  <a:pt x="405581" y="2190598"/>
                  <a:pt x="408859" y="2193887"/>
                  <a:pt x="412925" y="2193887"/>
                </a:cubicBezTo>
                <a:cubicBezTo>
                  <a:pt x="416978" y="2193887"/>
                  <a:pt x="420270" y="2190598"/>
                  <a:pt x="420270" y="2186546"/>
                </a:cubicBezTo>
                <a:moveTo>
                  <a:pt x="412925" y="2202688"/>
                </a:moveTo>
                <a:cubicBezTo>
                  <a:pt x="416978" y="2202688"/>
                  <a:pt x="420270" y="2205990"/>
                  <a:pt x="420270" y="2210054"/>
                </a:cubicBezTo>
                <a:cubicBezTo>
                  <a:pt x="420270" y="2214105"/>
                  <a:pt x="416978" y="2217382"/>
                  <a:pt x="412925" y="2217382"/>
                </a:cubicBezTo>
                <a:cubicBezTo>
                  <a:pt x="408859" y="2217382"/>
                  <a:pt x="405581" y="2214105"/>
                  <a:pt x="405581" y="2210054"/>
                </a:cubicBezTo>
                <a:cubicBezTo>
                  <a:pt x="405581" y="2205990"/>
                  <a:pt x="408859" y="2202688"/>
                  <a:pt x="412925" y="2202688"/>
                </a:cubicBezTo>
                <a:moveTo>
                  <a:pt x="420270" y="2233549"/>
                </a:moveTo>
                <a:cubicBezTo>
                  <a:pt x="420270" y="2229498"/>
                  <a:pt x="416978" y="2226208"/>
                  <a:pt x="412925" y="2226208"/>
                </a:cubicBezTo>
                <a:cubicBezTo>
                  <a:pt x="408859" y="2226208"/>
                  <a:pt x="405581" y="2229498"/>
                  <a:pt x="405581" y="2233549"/>
                </a:cubicBezTo>
                <a:cubicBezTo>
                  <a:pt x="405581" y="2237613"/>
                  <a:pt x="408859" y="2240902"/>
                  <a:pt x="412925" y="2240902"/>
                </a:cubicBezTo>
                <a:cubicBezTo>
                  <a:pt x="416978" y="2240902"/>
                  <a:pt x="420270" y="2237613"/>
                  <a:pt x="420270" y="2233549"/>
                </a:cubicBezTo>
                <a:moveTo>
                  <a:pt x="412925" y="2249716"/>
                </a:moveTo>
                <a:cubicBezTo>
                  <a:pt x="416978" y="2249716"/>
                  <a:pt x="420270" y="2252993"/>
                  <a:pt x="420270" y="2257057"/>
                </a:cubicBezTo>
                <a:cubicBezTo>
                  <a:pt x="420270" y="2261108"/>
                  <a:pt x="416978" y="2264397"/>
                  <a:pt x="412925" y="2264397"/>
                </a:cubicBezTo>
                <a:cubicBezTo>
                  <a:pt x="408859" y="2264397"/>
                  <a:pt x="405581" y="2261108"/>
                  <a:pt x="405581" y="2257057"/>
                </a:cubicBezTo>
                <a:cubicBezTo>
                  <a:pt x="405581" y="2252993"/>
                  <a:pt x="408859" y="2249716"/>
                  <a:pt x="412925" y="2249716"/>
                </a:cubicBezTo>
                <a:moveTo>
                  <a:pt x="420270" y="2280539"/>
                </a:moveTo>
                <a:cubicBezTo>
                  <a:pt x="420270" y="2276488"/>
                  <a:pt x="416978" y="2273198"/>
                  <a:pt x="412925" y="2273198"/>
                </a:cubicBezTo>
                <a:cubicBezTo>
                  <a:pt x="408859" y="2273198"/>
                  <a:pt x="405581" y="2276488"/>
                  <a:pt x="405581" y="2280539"/>
                </a:cubicBezTo>
                <a:cubicBezTo>
                  <a:pt x="405581" y="2284616"/>
                  <a:pt x="408859" y="2287892"/>
                  <a:pt x="412925" y="2287892"/>
                </a:cubicBezTo>
                <a:cubicBezTo>
                  <a:pt x="416978" y="2287892"/>
                  <a:pt x="420270" y="2284616"/>
                  <a:pt x="420270" y="2280539"/>
                </a:cubicBezTo>
                <a:moveTo>
                  <a:pt x="412925" y="2296719"/>
                </a:moveTo>
                <a:cubicBezTo>
                  <a:pt x="416978" y="2296719"/>
                  <a:pt x="420270" y="2300008"/>
                  <a:pt x="420270" y="2304059"/>
                </a:cubicBezTo>
                <a:cubicBezTo>
                  <a:pt x="420270" y="2308111"/>
                  <a:pt x="416978" y="2311400"/>
                  <a:pt x="412925" y="2311400"/>
                </a:cubicBezTo>
                <a:cubicBezTo>
                  <a:pt x="408859" y="2311400"/>
                  <a:pt x="405581" y="2308111"/>
                  <a:pt x="405581" y="2304059"/>
                </a:cubicBezTo>
                <a:cubicBezTo>
                  <a:pt x="405581" y="2300008"/>
                  <a:pt x="408859" y="2296719"/>
                  <a:pt x="412925" y="2296719"/>
                </a:cubicBezTo>
                <a:moveTo>
                  <a:pt x="666974" y="461020"/>
                </a:moveTo>
                <a:cubicBezTo>
                  <a:pt x="747269" y="499068"/>
                  <a:pt x="802940" y="580868"/>
                  <a:pt x="802940" y="675465"/>
                </a:cubicBezTo>
                <a:lnTo>
                  <a:pt x="802940" y="1663827"/>
                </a:lnTo>
                <a:cubicBezTo>
                  <a:pt x="802940" y="1758404"/>
                  <a:pt x="747254" y="1840205"/>
                  <a:pt x="666974" y="1878254"/>
                </a:cubicBezTo>
                <a:cubicBezTo>
                  <a:pt x="725057" y="1831327"/>
                  <a:pt x="763238" y="1752727"/>
                  <a:pt x="763238" y="1663827"/>
                </a:cubicBezTo>
                <a:lnTo>
                  <a:pt x="763238" y="675465"/>
                </a:lnTo>
                <a:cubicBezTo>
                  <a:pt x="763238" y="586558"/>
                  <a:pt x="725057" y="507962"/>
                  <a:pt x="666974" y="461020"/>
                </a:cubicBezTo>
                <a:moveTo>
                  <a:pt x="615459" y="399108"/>
                </a:moveTo>
                <a:lnTo>
                  <a:pt x="633260" y="379757"/>
                </a:lnTo>
                <a:lnTo>
                  <a:pt x="651614" y="398587"/>
                </a:lnTo>
                <a:lnTo>
                  <a:pt x="633813" y="417953"/>
                </a:lnTo>
                <a:lnTo>
                  <a:pt x="615459" y="399108"/>
                </a:lnTo>
                <a:moveTo>
                  <a:pt x="630415" y="675465"/>
                </a:moveTo>
                <a:cubicBezTo>
                  <a:pt x="630415" y="578216"/>
                  <a:pt x="601679" y="493406"/>
                  <a:pt x="559297" y="448790"/>
                </a:cubicBezTo>
                <a:lnTo>
                  <a:pt x="599474" y="448790"/>
                </a:lnTo>
                <a:cubicBezTo>
                  <a:pt x="680842" y="478376"/>
                  <a:pt x="740312" y="568637"/>
                  <a:pt x="740312" y="675465"/>
                </a:cubicBezTo>
                <a:lnTo>
                  <a:pt x="740312" y="1663827"/>
                </a:lnTo>
                <a:cubicBezTo>
                  <a:pt x="740312" y="1771091"/>
                  <a:pt x="680335" y="1861655"/>
                  <a:pt x="598432" y="1890839"/>
                </a:cubicBezTo>
                <a:lnTo>
                  <a:pt x="558969" y="1890839"/>
                </a:lnTo>
                <a:cubicBezTo>
                  <a:pt x="601530" y="1846326"/>
                  <a:pt x="630415" y="1761325"/>
                  <a:pt x="630415" y="1663827"/>
                </a:cubicBezTo>
                <a:lnTo>
                  <a:pt x="630415" y="675465"/>
                </a:lnTo>
                <a:moveTo>
                  <a:pt x="560310" y="399063"/>
                </a:moveTo>
                <a:lnTo>
                  <a:pt x="578112" y="379712"/>
                </a:lnTo>
                <a:lnTo>
                  <a:pt x="596450" y="398543"/>
                </a:lnTo>
                <a:lnTo>
                  <a:pt x="578663" y="417909"/>
                </a:lnTo>
                <a:lnTo>
                  <a:pt x="560310" y="399063"/>
                </a:lnTo>
                <a:moveTo>
                  <a:pt x="424388" y="448790"/>
                </a:moveTo>
                <a:lnTo>
                  <a:pt x="525555" y="448790"/>
                </a:lnTo>
                <a:cubicBezTo>
                  <a:pt x="572943" y="478673"/>
                  <a:pt x="607489" y="568980"/>
                  <a:pt x="607489" y="675465"/>
                </a:cubicBezTo>
                <a:lnTo>
                  <a:pt x="607489" y="1663827"/>
                </a:lnTo>
                <a:cubicBezTo>
                  <a:pt x="607489" y="1770761"/>
                  <a:pt x="572644" y="1861350"/>
                  <a:pt x="524929" y="1890839"/>
                </a:cubicBezTo>
                <a:lnTo>
                  <a:pt x="424388" y="1890839"/>
                </a:lnTo>
                <a:lnTo>
                  <a:pt x="424388" y="448790"/>
                </a:lnTo>
                <a:moveTo>
                  <a:pt x="505160" y="399019"/>
                </a:moveTo>
                <a:lnTo>
                  <a:pt x="522948" y="379653"/>
                </a:lnTo>
                <a:lnTo>
                  <a:pt x="541301" y="398498"/>
                </a:lnTo>
                <a:lnTo>
                  <a:pt x="523514" y="417849"/>
                </a:lnTo>
                <a:lnTo>
                  <a:pt x="505160" y="399019"/>
                </a:lnTo>
                <a:moveTo>
                  <a:pt x="450012" y="398974"/>
                </a:moveTo>
                <a:lnTo>
                  <a:pt x="467799" y="379608"/>
                </a:lnTo>
                <a:lnTo>
                  <a:pt x="486152" y="398452"/>
                </a:lnTo>
                <a:lnTo>
                  <a:pt x="468351" y="417805"/>
                </a:lnTo>
                <a:lnTo>
                  <a:pt x="450012" y="398974"/>
                </a:lnTo>
                <a:moveTo>
                  <a:pt x="394847" y="398930"/>
                </a:moveTo>
                <a:lnTo>
                  <a:pt x="412650" y="379564"/>
                </a:lnTo>
                <a:lnTo>
                  <a:pt x="431002" y="398408"/>
                </a:lnTo>
                <a:lnTo>
                  <a:pt x="413201" y="417759"/>
                </a:lnTo>
                <a:lnTo>
                  <a:pt x="394847" y="398930"/>
                </a:lnTo>
                <a:moveTo>
                  <a:pt x="339698" y="398885"/>
                </a:moveTo>
                <a:lnTo>
                  <a:pt x="357501" y="379519"/>
                </a:lnTo>
                <a:lnTo>
                  <a:pt x="375854" y="398363"/>
                </a:lnTo>
                <a:lnTo>
                  <a:pt x="358052" y="417714"/>
                </a:lnTo>
                <a:lnTo>
                  <a:pt x="339698" y="398885"/>
                </a:lnTo>
                <a:moveTo>
                  <a:pt x="284550" y="398840"/>
                </a:moveTo>
                <a:lnTo>
                  <a:pt x="302351" y="379473"/>
                </a:lnTo>
                <a:lnTo>
                  <a:pt x="320690" y="398319"/>
                </a:lnTo>
                <a:lnTo>
                  <a:pt x="302903" y="417670"/>
                </a:lnTo>
                <a:lnTo>
                  <a:pt x="284550" y="398840"/>
                </a:lnTo>
                <a:moveTo>
                  <a:pt x="218377" y="1663827"/>
                </a:moveTo>
                <a:lnTo>
                  <a:pt x="218377" y="675465"/>
                </a:lnTo>
                <a:cubicBezTo>
                  <a:pt x="218377" y="568980"/>
                  <a:pt x="252923" y="478673"/>
                  <a:pt x="300311" y="448790"/>
                </a:cubicBezTo>
                <a:lnTo>
                  <a:pt x="401462" y="448790"/>
                </a:lnTo>
                <a:lnTo>
                  <a:pt x="401462" y="1890839"/>
                </a:lnTo>
                <a:lnTo>
                  <a:pt x="300921" y="1890839"/>
                </a:lnTo>
                <a:cubicBezTo>
                  <a:pt x="253221" y="1861350"/>
                  <a:pt x="218377" y="1770761"/>
                  <a:pt x="218377" y="1663827"/>
                </a:cubicBezTo>
                <a:moveTo>
                  <a:pt x="85554" y="675465"/>
                </a:moveTo>
                <a:cubicBezTo>
                  <a:pt x="85554" y="568637"/>
                  <a:pt x="145024" y="478376"/>
                  <a:pt x="226391" y="448790"/>
                </a:cubicBezTo>
                <a:lnTo>
                  <a:pt x="266569" y="448790"/>
                </a:lnTo>
                <a:cubicBezTo>
                  <a:pt x="224187" y="493406"/>
                  <a:pt x="195450" y="578216"/>
                  <a:pt x="195450" y="675465"/>
                </a:cubicBezTo>
                <a:lnTo>
                  <a:pt x="195450" y="1663827"/>
                </a:lnTo>
                <a:cubicBezTo>
                  <a:pt x="195450" y="1761325"/>
                  <a:pt x="224335" y="1846326"/>
                  <a:pt x="266897" y="1890839"/>
                </a:cubicBezTo>
                <a:lnTo>
                  <a:pt x="227434" y="1890839"/>
                </a:lnTo>
                <a:cubicBezTo>
                  <a:pt x="145529" y="1861655"/>
                  <a:pt x="85554" y="1771091"/>
                  <a:pt x="85554" y="1663827"/>
                </a:cubicBezTo>
                <a:lnTo>
                  <a:pt x="85554" y="675465"/>
                </a:lnTo>
                <a:moveTo>
                  <a:pt x="229401" y="398795"/>
                </a:moveTo>
                <a:lnTo>
                  <a:pt x="247188" y="379429"/>
                </a:lnTo>
                <a:lnTo>
                  <a:pt x="265540" y="398273"/>
                </a:lnTo>
                <a:lnTo>
                  <a:pt x="247754" y="417626"/>
                </a:lnTo>
                <a:lnTo>
                  <a:pt x="229401" y="398795"/>
                </a:lnTo>
                <a:moveTo>
                  <a:pt x="174252" y="398751"/>
                </a:moveTo>
                <a:lnTo>
                  <a:pt x="192039" y="379385"/>
                </a:lnTo>
                <a:lnTo>
                  <a:pt x="210392" y="398229"/>
                </a:lnTo>
                <a:lnTo>
                  <a:pt x="192589" y="417580"/>
                </a:lnTo>
                <a:lnTo>
                  <a:pt x="174252" y="398751"/>
                </a:lnTo>
                <a:moveTo>
                  <a:pt x="22927" y="1663827"/>
                </a:moveTo>
                <a:lnTo>
                  <a:pt x="22927" y="675465"/>
                </a:lnTo>
                <a:cubicBezTo>
                  <a:pt x="22927" y="580883"/>
                  <a:pt x="78597" y="499083"/>
                  <a:pt x="158863" y="461035"/>
                </a:cubicBezTo>
                <a:cubicBezTo>
                  <a:pt x="100794" y="507962"/>
                  <a:pt x="62628" y="586558"/>
                  <a:pt x="62628" y="675465"/>
                </a:cubicBezTo>
                <a:lnTo>
                  <a:pt x="62628" y="1663827"/>
                </a:lnTo>
                <a:cubicBezTo>
                  <a:pt x="62628" y="1752727"/>
                  <a:pt x="100794" y="1831327"/>
                  <a:pt x="158877" y="1878254"/>
                </a:cubicBezTo>
                <a:cubicBezTo>
                  <a:pt x="78597" y="1840205"/>
                  <a:pt x="22927" y="1758404"/>
                  <a:pt x="22927" y="1663827"/>
                </a:cubicBezTo>
                <a:moveTo>
                  <a:pt x="210392" y="1940522"/>
                </a:moveTo>
                <a:lnTo>
                  <a:pt x="192589" y="1959889"/>
                </a:lnTo>
                <a:lnTo>
                  <a:pt x="174252" y="1941068"/>
                </a:lnTo>
                <a:lnTo>
                  <a:pt x="192039" y="1921701"/>
                </a:lnTo>
                <a:lnTo>
                  <a:pt x="210392" y="1940522"/>
                </a:lnTo>
                <a:moveTo>
                  <a:pt x="265540" y="1940573"/>
                </a:moveTo>
                <a:lnTo>
                  <a:pt x="247754" y="1959940"/>
                </a:lnTo>
                <a:lnTo>
                  <a:pt x="229401" y="1941106"/>
                </a:lnTo>
                <a:lnTo>
                  <a:pt x="247188" y="1921739"/>
                </a:lnTo>
                <a:lnTo>
                  <a:pt x="265540" y="1940573"/>
                </a:lnTo>
                <a:moveTo>
                  <a:pt x="320690" y="1940636"/>
                </a:moveTo>
                <a:lnTo>
                  <a:pt x="302903" y="1959978"/>
                </a:lnTo>
                <a:lnTo>
                  <a:pt x="284550" y="1941157"/>
                </a:lnTo>
                <a:lnTo>
                  <a:pt x="302351" y="1921789"/>
                </a:lnTo>
                <a:lnTo>
                  <a:pt x="320690" y="1940636"/>
                </a:lnTo>
                <a:moveTo>
                  <a:pt x="375854" y="1940674"/>
                </a:moveTo>
                <a:lnTo>
                  <a:pt x="358052" y="1960029"/>
                </a:lnTo>
                <a:lnTo>
                  <a:pt x="339698" y="1941195"/>
                </a:lnTo>
                <a:lnTo>
                  <a:pt x="357501" y="1921827"/>
                </a:lnTo>
                <a:lnTo>
                  <a:pt x="375854" y="1940674"/>
                </a:lnTo>
                <a:moveTo>
                  <a:pt x="431002" y="1940725"/>
                </a:moveTo>
                <a:lnTo>
                  <a:pt x="413201" y="1960067"/>
                </a:lnTo>
                <a:lnTo>
                  <a:pt x="394847" y="1941246"/>
                </a:lnTo>
                <a:lnTo>
                  <a:pt x="412650" y="1921878"/>
                </a:lnTo>
                <a:lnTo>
                  <a:pt x="431002" y="1940725"/>
                </a:lnTo>
                <a:moveTo>
                  <a:pt x="486152" y="1940763"/>
                </a:moveTo>
                <a:lnTo>
                  <a:pt x="468351" y="1960118"/>
                </a:lnTo>
                <a:lnTo>
                  <a:pt x="450012" y="1941284"/>
                </a:lnTo>
                <a:lnTo>
                  <a:pt x="467799" y="1921916"/>
                </a:lnTo>
                <a:lnTo>
                  <a:pt x="486152" y="1940763"/>
                </a:lnTo>
                <a:moveTo>
                  <a:pt x="541301" y="1940814"/>
                </a:moveTo>
                <a:lnTo>
                  <a:pt x="523514" y="1960156"/>
                </a:lnTo>
                <a:lnTo>
                  <a:pt x="505160" y="1941335"/>
                </a:lnTo>
                <a:lnTo>
                  <a:pt x="522948" y="1921980"/>
                </a:lnTo>
                <a:lnTo>
                  <a:pt x="541301" y="1940814"/>
                </a:lnTo>
                <a:moveTo>
                  <a:pt x="596450" y="1940852"/>
                </a:moveTo>
                <a:lnTo>
                  <a:pt x="578663" y="1960207"/>
                </a:lnTo>
                <a:lnTo>
                  <a:pt x="560310" y="1941373"/>
                </a:lnTo>
                <a:lnTo>
                  <a:pt x="578112" y="1922005"/>
                </a:lnTo>
                <a:lnTo>
                  <a:pt x="596450" y="1940852"/>
                </a:lnTo>
                <a:moveTo>
                  <a:pt x="651614" y="1940903"/>
                </a:moveTo>
                <a:lnTo>
                  <a:pt x="633813" y="1960270"/>
                </a:lnTo>
                <a:lnTo>
                  <a:pt x="615459" y="1941424"/>
                </a:lnTo>
                <a:lnTo>
                  <a:pt x="633260" y="1922056"/>
                </a:lnTo>
                <a:lnTo>
                  <a:pt x="651614" y="1940903"/>
                </a:lnTo>
                <a:moveTo>
                  <a:pt x="669312" y="1976514"/>
                </a:moveTo>
                <a:lnTo>
                  <a:pt x="669312" y="1902346"/>
                </a:lnTo>
                <a:cubicBezTo>
                  <a:pt x="761346" y="1862239"/>
                  <a:pt x="825851" y="1770444"/>
                  <a:pt x="825851" y="1663827"/>
                </a:cubicBezTo>
                <a:lnTo>
                  <a:pt x="825851" y="675465"/>
                </a:lnTo>
                <a:cubicBezTo>
                  <a:pt x="825851" y="568846"/>
                  <a:pt x="761346" y="477035"/>
                  <a:pt x="669312" y="436932"/>
                </a:cubicBezTo>
                <a:lnTo>
                  <a:pt x="669312" y="363117"/>
                </a:lnTo>
                <a:lnTo>
                  <a:pt x="156539" y="363117"/>
                </a:lnTo>
                <a:lnTo>
                  <a:pt x="156539" y="436932"/>
                </a:lnTo>
                <a:cubicBezTo>
                  <a:pt x="64519" y="477050"/>
                  <a:pt x="0" y="568846"/>
                  <a:pt x="0" y="675465"/>
                </a:cubicBezTo>
                <a:lnTo>
                  <a:pt x="0" y="1663827"/>
                </a:lnTo>
                <a:cubicBezTo>
                  <a:pt x="0" y="1770444"/>
                  <a:pt x="64519" y="1862239"/>
                  <a:pt x="156539" y="1902346"/>
                </a:cubicBezTo>
                <a:lnTo>
                  <a:pt x="156539" y="1976514"/>
                </a:lnTo>
                <a:lnTo>
                  <a:pt x="669312" y="1976514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/>
        </p:txBody>
      </p:sp>
      <p:sp>
        <p:nvSpPr>
          <p:cNvPr id="16" name="烟花_#color-2137&amp;3680"/>
          <p:cNvSpPr/>
          <p:nvPr userDrawn="1">
            <p:custDataLst>
              <p:tags r:id="rId11"/>
            </p:custDataLst>
          </p:nvPr>
        </p:nvSpPr>
        <p:spPr>
          <a:xfrm>
            <a:off x="10833100" y="393700"/>
            <a:ext cx="1257305" cy="1257296"/>
          </a:xfrm>
          <a:custGeom>
            <a:avLst/>
            <a:gdLst/>
            <a:ahLst/>
            <a:cxnLst/>
            <a:rect l="l" t="t" r="r" b="b"/>
            <a:pathLst>
              <a:path w="1257305" h="1257296">
                <a:moveTo>
                  <a:pt x="628645" y="0"/>
                </a:moveTo>
                <a:cubicBezTo>
                  <a:pt x="622277" y="0"/>
                  <a:pt x="616919" y="4782"/>
                  <a:pt x="616201" y="11108"/>
                </a:cubicBezTo>
                <a:cubicBezTo>
                  <a:pt x="608649" y="78213"/>
                  <a:pt x="618180" y="157320"/>
                  <a:pt x="628645" y="218375"/>
                </a:cubicBezTo>
                <a:cubicBezTo>
                  <a:pt x="639102" y="157320"/>
                  <a:pt x="648632" y="78230"/>
                  <a:pt x="641088" y="11116"/>
                </a:cubicBezTo>
                <a:cubicBezTo>
                  <a:pt x="640370" y="4790"/>
                  <a:pt x="635013" y="0"/>
                  <a:pt x="628645" y="0"/>
                </a:cubicBezTo>
                <a:moveTo>
                  <a:pt x="755439" y="238459"/>
                </a:moveTo>
                <a:cubicBezTo>
                  <a:pt x="764361" y="177161"/>
                  <a:pt x="779733" y="98981"/>
                  <a:pt x="807657" y="37492"/>
                </a:cubicBezTo>
                <a:cubicBezTo>
                  <a:pt x="810294" y="31692"/>
                  <a:pt x="816870" y="28805"/>
                  <a:pt x="822928" y="30774"/>
                </a:cubicBezTo>
                <a:cubicBezTo>
                  <a:pt x="828987" y="32744"/>
                  <a:pt x="832593" y="38953"/>
                  <a:pt x="831315" y="45187"/>
                </a:cubicBezTo>
                <a:cubicBezTo>
                  <a:pt x="817763" y="111349"/>
                  <a:pt x="784255" y="183629"/>
                  <a:pt x="755439" y="238459"/>
                </a:cubicBezTo>
                <a:moveTo>
                  <a:pt x="981563" y="121738"/>
                </a:moveTo>
                <a:cubicBezTo>
                  <a:pt x="936005" y="171594"/>
                  <a:pt x="897225" y="241186"/>
                  <a:pt x="869801" y="296733"/>
                </a:cubicBezTo>
                <a:cubicBezTo>
                  <a:pt x="914141" y="253487"/>
                  <a:pt x="968345" y="195102"/>
                  <a:pt x="1001685" y="136375"/>
                </a:cubicBezTo>
                <a:cubicBezTo>
                  <a:pt x="1004830" y="130834"/>
                  <a:pt x="1003311" y="123816"/>
                  <a:pt x="998163" y="120069"/>
                </a:cubicBezTo>
                <a:cubicBezTo>
                  <a:pt x="993004" y="116321"/>
                  <a:pt x="985862" y="117031"/>
                  <a:pt x="981563" y="121738"/>
                </a:cubicBezTo>
                <a:moveTo>
                  <a:pt x="566233" y="154531"/>
                </a:moveTo>
                <a:cubicBezTo>
                  <a:pt x="565074" y="147780"/>
                  <a:pt x="558706" y="143215"/>
                  <a:pt x="551938" y="144283"/>
                </a:cubicBezTo>
                <a:cubicBezTo>
                  <a:pt x="545170" y="145352"/>
                  <a:pt x="540521" y="151668"/>
                  <a:pt x="541506" y="158445"/>
                </a:cubicBezTo>
                <a:cubicBezTo>
                  <a:pt x="554175" y="245631"/>
                  <a:pt x="577116" y="349164"/>
                  <a:pt x="596687" y="426818"/>
                </a:cubicBezTo>
                <a:cubicBezTo>
                  <a:pt x="591312" y="346918"/>
                  <a:pt x="581130" y="241366"/>
                  <a:pt x="566233" y="154531"/>
                </a:cubicBezTo>
                <a:moveTo>
                  <a:pt x="660630" y="426818"/>
                </a:moveTo>
                <a:cubicBezTo>
                  <a:pt x="666005" y="346918"/>
                  <a:pt x="676185" y="241357"/>
                  <a:pt x="691082" y="154531"/>
                </a:cubicBezTo>
                <a:cubicBezTo>
                  <a:pt x="692241" y="147780"/>
                  <a:pt x="698618" y="143215"/>
                  <a:pt x="705386" y="144283"/>
                </a:cubicBezTo>
                <a:cubicBezTo>
                  <a:pt x="712154" y="145360"/>
                  <a:pt x="716794" y="151668"/>
                  <a:pt x="715809" y="158454"/>
                </a:cubicBezTo>
                <a:cubicBezTo>
                  <a:pt x="703141" y="245631"/>
                  <a:pt x="680208" y="349164"/>
                  <a:pt x="660630" y="426818"/>
                </a:cubicBezTo>
                <a:moveTo>
                  <a:pt x="834537" y="197018"/>
                </a:moveTo>
                <a:cubicBezTo>
                  <a:pt x="793544" y="274997"/>
                  <a:pt x="751242" y="372238"/>
                  <a:pt x="721432" y="446571"/>
                </a:cubicBezTo>
                <a:cubicBezTo>
                  <a:pt x="764043" y="378765"/>
                  <a:pt x="817855" y="287382"/>
                  <a:pt x="856845" y="208392"/>
                </a:cubicBezTo>
                <a:cubicBezTo>
                  <a:pt x="859874" y="202241"/>
                  <a:pt x="857404" y="194807"/>
                  <a:pt x="851304" y="191693"/>
                </a:cubicBezTo>
                <a:cubicBezTo>
                  <a:pt x="845203" y="188580"/>
                  <a:pt x="837725" y="190951"/>
                  <a:pt x="834537" y="197018"/>
                </a:cubicBezTo>
                <a:moveTo>
                  <a:pt x="957834" y="281761"/>
                </a:moveTo>
                <a:cubicBezTo>
                  <a:pt x="962741" y="276970"/>
                  <a:pt x="970577" y="277029"/>
                  <a:pt x="975426" y="281870"/>
                </a:cubicBezTo>
                <a:cubicBezTo>
                  <a:pt x="980266" y="286718"/>
                  <a:pt x="980308" y="294555"/>
                  <a:pt x="975535" y="299462"/>
                </a:cubicBezTo>
                <a:cubicBezTo>
                  <a:pt x="914046" y="362544"/>
                  <a:pt x="834630" y="432830"/>
                  <a:pt x="773149" y="484146"/>
                </a:cubicBezTo>
                <a:cubicBezTo>
                  <a:pt x="824466" y="422657"/>
                  <a:pt x="894751" y="343251"/>
                  <a:pt x="957834" y="281761"/>
                </a:cubicBezTo>
                <a:moveTo>
                  <a:pt x="1060280" y="422772"/>
                </a:moveTo>
                <a:cubicBezTo>
                  <a:pt x="1066348" y="419584"/>
                  <a:pt x="1068725" y="412115"/>
                  <a:pt x="1065613" y="406006"/>
                </a:cubicBezTo>
                <a:cubicBezTo>
                  <a:pt x="1062509" y="399896"/>
                  <a:pt x="1055064" y="397426"/>
                  <a:pt x="1048922" y="400464"/>
                </a:cubicBezTo>
                <a:cubicBezTo>
                  <a:pt x="969916" y="439445"/>
                  <a:pt x="878542" y="493257"/>
                  <a:pt x="810735" y="535869"/>
                </a:cubicBezTo>
                <a:cubicBezTo>
                  <a:pt x="885059" y="506067"/>
                  <a:pt x="982308" y="463765"/>
                  <a:pt x="1060280" y="422772"/>
                </a:cubicBezTo>
                <a:moveTo>
                  <a:pt x="1113027" y="551936"/>
                </a:moveTo>
                <a:cubicBezTo>
                  <a:pt x="1114104" y="558703"/>
                  <a:pt x="1109530" y="565071"/>
                  <a:pt x="1102778" y="566232"/>
                </a:cubicBezTo>
                <a:cubicBezTo>
                  <a:pt x="1015953" y="581120"/>
                  <a:pt x="910400" y="591301"/>
                  <a:pt x="830492" y="596675"/>
                </a:cubicBezTo>
                <a:cubicBezTo>
                  <a:pt x="908147" y="577106"/>
                  <a:pt x="1011688" y="554164"/>
                  <a:pt x="1098864" y="541504"/>
                </a:cubicBezTo>
                <a:cubicBezTo>
                  <a:pt x="1105649" y="540511"/>
                  <a:pt x="1111959" y="545168"/>
                  <a:pt x="1113027" y="551936"/>
                </a:cubicBezTo>
                <a:moveTo>
                  <a:pt x="830492" y="660616"/>
                </a:moveTo>
                <a:cubicBezTo>
                  <a:pt x="908147" y="680187"/>
                  <a:pt x="1011679" y="703120"/>
                  <a:pt x="1098864" y="715789"/>
                </a:cubicBezTo>
                <a:cubicBezTo>
                  <a:pt x="1105640" y="716773"/>
                  <a:pt x="1111959" y="712132"/>
                  <a:pt x="1113027" y="705364"/>
                </a:cubicBezTo>
                <a:cubicBezTo>
                  <a:pt x="1114104" y="698597"/>
                  <a:pt x="1109538" y="692221"/>
                  <a:pt x="1102778" y="691060"/>
                </a:cubicBezTo>
                <a:cubicBezTo>
                  <a:pt x="1015953" y="676172"/>
                  <a:pt x="910400" y="665991"/>
                  <a:pt x="830492" y="660616"/>
                </a:cubicBezTo>
                <a:moveTo>
                  <a:pt x="1065613" y="851282"/>
                </a:moveTo>
                <a:cubicBezTo>
                  <a:pt x="1062500" y="857391"/>
                  <a:pt x="1055064" y="859852"/>
                  <a:pt x="1048913" y="856823"/>
                </a:cubicBezTo>
                <a:cubicBezTo>
                  <a:pt x="969916" y="817833"/>
                  <a:pt x="878533" y="764031"/>
                  <a:pt x="810735" y="721411"/>
                </a:cubicBezTo>
                <a:cubicBezTo>
                  <a:pt x="885059" y="751220"/>
                  <a:pt x="982309" y="793523"/>
                  <a:pt x="1060289" y="834516"/>
                </a:cubicBezTo>
                <a:cubicBezTo>
                  <a:pt x="1066356" y="837703"/>
                  <a:pt x="1068725" y="845181"/>
                  <a:pt x="1065613" y="851282"/>
                </a:cubicBezTo>
                <a:moveTo>
                  <a:pt x="975418" y="975411"/>
                </a:moveTo>
                <a:cubicBezTo>
                  <a:pt x="970577" y="980251"/>
                  <a:pt x="962741" y="980300"/>
                  <a:pt x="957825" y="975519"/>
                </a:cubicBezTo>
                <a:cubicBezTo>
                  <a:pt x="894743" y="914029"/>
                  <a:pt x="824466" y="834615"/>
                  <a:pt x="773149" y="773142"/>
                </a:cubicBezTo>
                <a:cubicBezTo>
                  <a:pt x="834630" y="824450"/>
                  <a:pt x="914046" y="894735"/>
                  <a:pt x="975535" y="957817"/>
                </a:cubicBezTo>
                <a:cubicBezTo>
                  <a:pt x="980317" y="962725"/>
                  <a:pt x="980266" y="970570"/>
                  <a:pt x="975418" y="975411"/>
                </a:cubicBezTo>
                <a:moveTo>
                  <a:pt x="406015" y="191686"/>
                </a:moveTo>
                <a:cubicBezTo>
                  <a:pt x="412125" y="188581"/>
                  <a:pt x="419594" y="190960"/>
                  <a:pt x="422773" y="197019"/>
                </a:cubicBezTo>
                <a:cubicBezTo>
                  <a:pt x="463775" y="274998"/>
                  <a:pt x="506070" y="372240"/>
                  <a:pt x="535879" y="446573"/>
                </a:cubicBezTo>
                <a:cubicBezTo>
                  <a:pt x="493267" y="378766"/>
                  <a:pt x="439456" y="287383"/>
                  <a:pt x="400474" y="208385"/>
                </a:cubicBezTo>
                <a:cubicBezTo>
                  <a:pt x="397436" y="202235"/>
                  <a:pt x="399906" y="194799"/>
                  <a:pt x="406015" y="191686"/>
                </a:cubicBezTo>
                <a:moveTo>
                  <a:pt x="299477" y="281761"/>
                </a:moveTo>
                <a:cubicBezTo>
                  <a:pt x="294569" y="276979"/>
                  <a:pt x="286732" y="277021"/>
                  <a:pt x="281884" y="281870"/>
                </a:cubicBezTo>
                <a:cubicBezTo>
                  <a:pt x="277037" y="286710"/>
                  <a:pt x="276988" y="294555"/>
                  <a:pt x="281767" y="299462"/>
                </a:cubicBezTo>
                <a:cubicBezTo>
                  <a:pt x="343258" y="362544"/>
                  <a:pt x="422674" y="432830"/>
                  <a:pt x="484154" y="484146"/>
                </a:cubicBezTo>
                <a:cubicBezTo>
                  <a:pt x="432838" y="422665"/>
                  <a:pt x="362561" y="343251"/>
                  <a:pt x="299477" y="281761"/>
                </a:cubicBezTo>
                <a:moveTo>
                  <a:pt x="191703" y="406002"/>
                </a:moveTo>
                <a:cubicBezTo>
                  <a:pt x="194809" y="399894"/>
                  <a:pt x="202253" y="397431"/>
                  <a:pt x="208397" y="400460"/>
                </a:cubicBezTo>
                <a:cubicBezTo>
                  <a:pt x="287398" y="439450"/>
                  <a:pt x="378778" y="493254"/>
                  <a:pt x="446575" y="535865"/>
                </a:cubicBezTo>
                <a:cubicBezTo>
                  <a:pt x="372251" y="506063"/>
                  <a:pt x="274999" y="463761"/>
                  <a:pt x="197027" y="422768"/>
                </a:cubicBezTo>
                <a:cubicBezTo>
                  <a:pt x="190958" y="419571"/>
                  <a:pt x="188589" y="412102"/>
                  <a:pt x="191703" y="406002"/>
                </a:cubicBezTo>
                <a:moveTo>
                  <a:pt x="158458" y="541504"/>
                </a:moveTo>
                <a:cubicBezTo>
                  <a:pt x="151676" y="540511"/>
                  <a:pt x="145359" y="545159"/>
                  <a:pt x="144290" y="551928"/>
                </a:cubicBezTo>
                <a:cubicBezTo>
                  <a:pt x="143217" y="558696"/>
                  <a:pt x="147781" y="565064"/>
                  <a:pt x="154536" y="566232"/>
                </a:cubicBezTo>
                <a:cubicBezTo>
                  <a:pt x="241365" y="581120"/>
                  <a:pt x="346926" y="591302"/>
                  <a:pt x="426824" y="596675"/>
                </a:cubicBezTo>
                <a:cubicBezTo>
                  <a:pt x="349170" y="577106"/>
                  <a:pt x="245635" y="554164"/>
                  <a:pt x="158458" y="541504"/>
                </a:cubicBezTo>
                <a:moveTo>
                  <a:pt x="144290" y="705357"/>
                </a:moveTo>
                <a:cubicBezTo>
                  <a:pt x="143217" y="698588"/>
                  <a:pt x="147787" y="692221"/>
                  <a:pt x="154542" y="691060"/>
                </a:cubicBezTo>
                <a:cubicBezTo>
                  <a:pt x="241371" y="676172"/>
                  <a:pt x="346926" y="665991"/>
                  <a:pt x="426824" y="660616"/>
                </a:cubicBezTo>
                <a:cubicBezTo>
                  <a:pt x="349170" y="680187"/>
                  <a:pt x="245631" y="703128"/>
                  <a:pt x="158450" y="715789"/>
                </a:cubicBezTo>
                <a:cubicBezTo>
                  <a:pt x="151670" y="716782"/>
                  <a:pt x="145355" y="712125"/>
                  <a:pt x="144290" y="705357"/>
                </a:cubicBezTo>
                <a:moveTo>
                  <a:pt x="191696" y="851282"/>
                </a:moveTo>
                <a:cubicBezTo>
                  <a:pt x="194807" y="857382"/>
                  <a:pt x="202250" y="859861"/>
                  <a:pt x="208394" y="856823"/>
                </a:cubicBezTo>
                <a:cubicBezTo>
                  <a:pt x="287392" y="817842"/>
                  <a:pt x="378770" y="764031"/>
                  <a:pt x="446576" y="721411"/>
                </a:cubicBezTo>
                <a:cubicBezTo>
                  <a:pt x="372252" y="751220"/>
                  <a:pt x="275005" y="793515"/>
                  <a:pt x="197034" y="834516"/>
                </a:cubicBezTo>
                <a:cubicBezTo>
                  <a:pt x="190966" y="837703"/>
                  <a:pt x="188590" y="845172"/>
                  <a:pt x="191696" y="851282"/>
                </a:cubicBezTo>
                <a:moveTo>
                  <a:pt x="299474" y="975519"/>
                </a:moveTo>
                <a:cubicBezTo>
                  <a:pt x="294560" y="980309"/>
                  <a:pt x="286720" y="980251"/>
                  <a:pt x="281879" y="975411"/>
                </a:cubicBezTo>
                <a:cubicBezTo>
                  <a:pt x="277035" y="970562"/>
                  <a:pt x="276990" y="962725"/>
                  <a:pt x="281775" y="957817"/>
                </a:cubicBezTo>
                <a:cubicBezTo>
                  <a:pt x="343264" y="894726"/>
                  <a:pt x="422679" y="824450"/>
                  <a:pt x="484152" y="773142"/>
                </a:cubicBezTo>
                <a:cubicBezTo>
                  <a:pt x="432836" y="834615"/>
                  <a:pt x="362558" y="914029"/>
                  <a:pt x="299474" y="975519"/>
                </a:cubicBezTo>
                <a:moveTo>
                  <a:pt x="400474" y="1048894"/>
                </a:moveTo>
                <a:cubicBezTo>
                  <a:pt x="397436" y="1055045"/>
                  <a:pt x="399906" y="1062481"/>
                  <a:pt x="406008" y="1065594"/>
                </a:cubicBezTo>
                <a:cubicBezTo>
                  <a:pt x="412116" y="1068706"/>
                  <a:pt x="419585" y="1066336"/>
                  <a:pt x="422774" y="1060268"/>
                </a:cubicBezTo>
                <a:cubicBezTo>
                  <a:pt x="463775" y="982289"/>
                  <a:pt x="506070" y="885049"/>
                  <a:pt x="535879" y="810716"/>
                </a:cubicBezTo>
                <a:cubicBezTo>
                  <a:pt x="493268" y="878523"/>
                  <a:pt x="439456" y="969896"/>
                  <a:pt x="400474" y="1048894"/>
                </a:cubicBezTo>
                <a:moveTo>
                  <a:pt x="551929" y="1113015"/>
                </a:moveTo>
                <a:cubicBezTo>
                  <a:pt x="545170" y="1111938"/>
                  <a:pt x="540521" y="1105629"/>
                  <a:pt x="541506" y="1098845"/>
                </a:cubicBezTo>
                <a:cubicBezTo>
                  <a:pt x="554175" y="1011668"/>
                  <a:pt x="577116" y="908126"/>
                  <a:pt x="596687" y="830481"/>
                </a:cubicBezTo>
                <a:cubicBezTo>
                  <a:pt x="591312" y="910380"/>
                  <a:pt x="581130" y="1015942"/>
                  <a:pt x="566233" y="1102768"/>
                </a:cubicBezTo>
                <a:cubicBezTo>
                  <a:pt x="565074" y="1109519"/>
                  <a:pt x="558698" y="1114092"/>
                  <a:pt x="551929" y="1113015"/>
                </a:cubicBezTo>
                <a:moveTo>
                  <a:pt x="691082" y="1102759"/>
                </a:moveTo>
                <a:cubicBezTo>
                  <a:pt x="692241" y="1109519"/>
                  <a:pt x="698609" y="1114083"/>
                  <a:pt x="705377" y="1113015"/>
                </a:cubicBezTo>
                <a:cubicBezTo>
                  <a:pt x="712146" y="1111947"/>
                  <a:pt x="716794" y="1105629"/>
                  <a:pt x="715809" y="1098852"/>
                </a:cubicBezTo>
                <a:cubicBezTo>
                  <a:pt x="703141" y="1011668"/>
                  <a:pt x="680208" y="908135"/>
                  <a:pt x="660630" y="830481"/>
                </a:cubicBezTo>
                <a:cubicBezTo>
                  <a:pt x="666005" y="910380"/>
                  <a:pt x="676185" y="1015933"/>
                  <a:pt x="691082" y="1102759"/>
                </a:cubicBezTo>
                <a:moveTo>
                  <a:pt x="851295" y="1065594"/>
                </a:moveTo>
                <a:cubicBezTo>
                  <a:pt x="845195" y="1068706"/>
                  <a:pt x="837725" y="1066328"/>
                  <a:pt x="834537" y="1060261"/>
                </a:cubicBezTo>
                <a:cubicBezTo>
                  <a:pt x="793537" y="982289"/>
                  <a:pt x="751242" y="885049"/>
                  <a:pt x="721432" y="810716"/>
                </a:cubicBezTo>
                <a:cubicBezTo>
                  <a:pt x="764043" y="878523"/>
                  <a:pt x="817855" y="969905"/>
                  <a:pt x="856845" y="1048903"/>
                </a:cubicBezTo>
                <a:cubicBezTo>
                  <a:pt x="859874" y="1055045"/>
                  <a:pt x="857404" y="1062490"/>
                  <a:pt x="851295" y="1065594"/>
                </a:cubicBezTo>
                <a:moveTo>
                  <a:pt x="998145" y="1137222"/>
                </a:moveTo>
                <a:cubicBezTo>
                  <a:pt x="1003303" y="1133483"/>
                  <a:pt x="1004830" y="1126456"/>
                  <a:pt x="1001692" y="1120915"/>
                </a:cubicBezTo>
                <a:cubicBezTo>
                  <a:pt x="968352" y="1062187"/>
                  <a:pt x="914149" y="1003795"/>
                  <a:pt x="869801" y="960549"/>
                </a:cubicBezTo>
                <a:cubicBezTo>
                  <a:pt x="897225" y="1016088"/>
                  <a:pt x="935998" y="1085680"/>
                  <a:pt x="981555" y="1135536"/>
                </a:cubicBezTo>
                <a:cubicBezTo>
                  <a:pt x="985853" y="1140234"/>
                  <a:pt x="992996" y="1140960"/>
                  <a:pt x="998145" y="1137222"/>
                </a:cubicBezTo>
                <a:moveTo>
                  <a:pt x="960568" y="869798"/>
                </a:moveTo>
                <a:cubicBezTo>
                  <a:pt x="1016107" y="897221"/>
                  <a:pt x="1085708" y="936003"/>
                  <a:pt x="1135563" y="981560"/>
                </a:cubicBezTo>
                <a:cubicBezTo>
                  <a:pt x="1140262" y="985858"/>
                  <a:pt x="1140971" y="993010"/>
                  <a:pt x="1137232" y="998159"/>
                </a:cubicBezTo>
                <a:cubicBezTo>
                  <a:pt x="1133476" y="1003309"/>
                  <a:pt x="1126467" y="1004827"/>
                  <a:pt x="1120925" y="1001681"/>
                </a:cubicBezTo>
                <a:cubicBezTo>
                  <a:pt x="1062199" y="968350"/>
                  <a:pt x="1003805" y="914146"/>
                  <a:pt x="960568" y="869798"/>
                </a:cubicBezTo>
                <a:moveTo>
                  <a:pt x="1226539" y="822899"/>
                </a:moveTo>
                <a:cubicBezTo>
                  <a:pt x="1228509" y="816840"/>
                  <a:pt x="1225605" y="810271"/>
                  <a:pt x="1219796" y="807635"/>
                </a:cubicBezTo>
                <a:cubicBezTo>
                  <a:pt x="1158307" y="779719"/>
                  <a:pt x="1080135" y="764338"/>
                  <a:pt x="1018846" y="755425"/>
                </a:cubicBezTo>
                <a:cubicBezTo>
                  <a:pt x="1073676" y="784234"/>
                  <a:pt x="1145955" y="817749"/>
                  <a:pt x="1212118" y="831303"/>
                </a:cubicBezTo>
                <a:cubicBezTo>
                  <a:pt x="1218361" y="832579"/>
                  <a:pt x="1224578" y="828966"/>
                  <a:pt x="1226539" y="822899"/>
                </a:cubicBezTo>
                <a:moveTo>
                  <a:pt x="1246189" y="641085"/>
                </a:moveTo>
                <a:cubicBezTo>
                  <a:pt x="1179083" y="648637"/>
                  <a:pt x="1099985" y="639098"/>
                  <a:pt x="1038939" y="628642"/>
                </a:cubicBezTo>
                <a:cubicBezTo>
                  <a:pt x="1099985" y="618185"/>
                  <a:pt x="1179091" y="608646"/>
                  <a:pt x="1246196" y="616199"/>
                </a:cubicBezTo>
                <a:cubicBezTo>
                  <a:pt x="1252531" y="616916"/>
                  <a:pt x="1257313" y="622275"/>
                  <a:pt x="1257305" y="628650"/>
                </a:cubicBezTo>
                <a:cubicBezTo>
                  <a:pt x="1257305" y="635018"/>
                  <a:pt x="1252522" y="640367"/>
                  <a:pt x="1246189" y="641085"/>
                </a:cubicBezTo>
                <a:moveTo>
                  <a:pt x="1018846" y="501858"/>
                </a:moveTo>
                <a:cubicBezTo>
                  <a:pt x="1080135" y="492945"/>
                  <a:pt x="1158307" y="477564"/>
                  <a:pt x="1219796" y="449650"/>
                </a:cubicBezTo>
                <a:cubicBezTo>
                  <a:pt x="1225596" y="447012"/>
                  <a:pt x="1228493" y="440445"/>
                  <a:pt x="1226530" y="434386"/>
                </a:cubicBezTo>
                <a:cubicBezTo>
                  <a:pt x="1224561" y="428327"/>
                  <a:pt x="1218361" y="424705"/>
                  <a:pt x="1212118" y="425982"/>
                </a:cubicBezTo>
                <a:cubicBezTo>
                  <a:pt x="1145955" y="439534"/>
                  <a:pt x="1073676" y="473042"/>
                  <a:pt x="1018846" y="501858"/>
                </a:cubicBezTo>
                <a:moveTo>
                  <a:pt x="960568" y="387496"/>
                </a:moveTo>
                <a:cubicBezTo>
                  <a:pt x="1003814" y="343148"/>
                  <a:pt x="1062199" y="288936"/>
                  <a:pt x="1120934" y="255604"/>
                </a:cubicBezTo>
                <a:cubicBezTo>
                  <a:pt x="1126475" y="252458"/>
                  <a:pt x="1133493" y="253985"/>
                  <a:pt x="1137241" y="259144"/>
                </a:cubicBezTo>
                <a:cubicBezTo>
                  <a:pt x="1140979" y="264301"/>
                  <a:pt x="1140253" y="271443"/>
                  <a:pt x="1135555" y="275734"/>
                </a:cubicBezTo>
                <a:cubicBezTo>
                  <a:pt x="1085699" y="321291"/>
                  <a:pt x="1016107" y="360073"/>
                  <a:pt x="960568" y="387496"/>
                </a:cubicBezTo>
                <a:moveTo>
                  <a:pt x="434391" y="30773"/>
                </a:moveTo>
                <a:cubicBezTo>
                  <a:pt x="440450" y="28804"/>
                  <a:pt x="447017" y="31699"/>
                  <a:pt x="449655" y="37508"/>
                </a:cubicBezTo>
                <a:cubicBezTo>
                  <a:pt x="477570" y="98997"/>
                  <a:pt x="492943" y="177160"/>
                  <a:pt x="501863" y="238458"/>
                </a:cubicBezTo>
                <a:cubicBezTo>
                  <a:pt x="473047" y="183619"/>
                  <a:pt x="439539" y="111340"/>
                  <a:pt x="425987" y="45177"/>
                </a:cubicBezTo>
                <a:cubicBezTo>
                  <a:pt x="424702" y="38935"/>
                  <a:pt x="428332" y="32734"/>
                  <a:pt x="434391" y="30773"/>
                </a:cubicBezTo>
                <a:moveTo>
                  <a:pt x="259142" y="120058"/>
                </a:moveTo>
                <a:cubicBezTo>
                  <a:pt x="253985" y="123805"/>
                  <a:pt x="252479" y="130824"/>
                  <a:pt x="255624" y="136374"/>
                </a:cubicBezTo>
                <a:cubicBezTo>
                  <a:pt x="288961" y="195100"/>
                  <a:pt x="343167" y="253484"/>
                  <a:pt x="387505" y="296730"/>
                </a:cubicBezTo>
                <a:cubicBezTo>
                  <a:pt x="360082" y="241183"/>
                  <a:pt x="321301" y="171591"/>
                  <a:pt x="275744" y="121735"/>
                </a:cubicBezTo>
                <a:cubicBezTo>
                  <a:pt x="271449" y="117029"/>
                  <a:pt x="264296" y="116303"/>
                  <a:pt x="259142" y="120058"/>
                </a:cubicBezTo>
                <a:moveTo>
                  <a:pt x="296730" y="387495"/>
                </a:moveTo>
                <a:cubicBezTo>
                  <a:pt x="241191" y="360063"/>
                  <a:pt x="171591" y="321290"/>
                  <a:pt x="121741" y="275723"/>
                </a:cubicBezTo>
                <a:cubicBezTo>
                  <a:pt x="117036" y="271435"/>
                  <a:pt x="116323" y="264282"/>
                  <a:pt x="120072" y="259133"/>
                </a:cubicBezTo>
                <a:cubicBezTo>
                  <a:pt x="123817" y="253976"/>
                  <a:pt x="130832" y="252466"/>
                  <a:pt x="136371" y="255603"/>
                </a:cubicBezTo>
                <a:cubicBezTo>
                  <a:pt x="195105" y="288943"/>
                  <a:pt x="253491" y="343146"/>
                  <a:pt x="296730" y="387495"/>
                </a:cubicBezTo>
                <a:moveTo>
                  <a:pt x="30791" y="434378"/>
                </a:moveTo>
                <a:cubicBezTo>
                  <a:pt x="28822" y="440428"/>
                  <a:pt x="31707" y="447012"/>
                  <a:pt x="37510" y="449641"/>
                </a:cubicBezTo>
                <a:cubicBezTo>
                  <a:pt x="98999" y="477566"/>
                  <a:pt x="177179" y="492945"/>
                  <a:pt x="238472" y="501858"/>
                </a:cubicBezTo>
                <a:cubicBezTo>
                  <a:pt x="183646" y="473051"/>
                  <a:pt x="111367" y="439536"/>
                  <a:pt x="45207" y="425982"/>
                </a:cubicBezTo>
                <a:cubicBezTo>
                  <a:pt x="38971" y="424706"/>
                  <a:pt x="32763" y="428319"/>
                  <a:pt x="30791" y="434378"/>
                </a:cubicBezTo>
                <a:moveTo>
                  <a:pt x="218383" y="628642"/>
                </a:moveTo>
                <a:cubicBezTo>
                  <a:pt x="157338" y="639098"/>
                  <a:pt x="78238" y="648637"/>
                  <a:pt x="11133" y="641085"/>
                </a:cubicBezTo>
                <a:cubicBezTo>
                  <a:pt x="4795" y="640367"/>
                  <a:pt x="7" y="635018"/>
                  <a:pt x="0" y="628642"/>
                </a:cubicBezTo>
                <a:cubicBezTo>
                  <a:pt x="0" y="622275"/>
                  <a:pt x="4785" y="616916"/>
                  <a:pt x="11119" y="616199"/>
                </a:cubicBezTo>
                <a:cubicBezTo>
                  <a:pt x="78232" y="608646"/>
                  <a:pt x="157334" y="618185"/>
                  <a:pt x="218383" y="628642"/>
                </a:cubicBezTo>
                <a:moveTo>
                  <a:pt x="238472" y="755425"/>
                </a:moveTo>
                <a:cubicBezTo>
                  <a:pt x="177179" y="764338"/>
                  <a:pt x="99009" y="779719"/>
                  <a:pt x="37516" y="807635"/>
                </a:cubicBezTo>
                <a:cubicBezTo>
                  <a:pt x="31720" y="810271"/>
                  <a:pt x="28822" y="816840"/>
                  <a:pt x="30788" y="822899"/>
                </a:cubicBezTo>
                <a:cubicBezTo>
                  <a:pt x="32754" y="828957"/>
                  <a:pt x="38958" y="832579"/>
                  <a:pt x="45198" y="831303"/>
                </a:cubicBezTo>
                <a:cubicBezTo>
                  <a:pt x="111361" y="817749"/>
                  <a:pt x="183639" y="784234"/>
                  <a:pt x="238472" y="755425"/>
                </a:cubicBezTo>
                <a:moveTo>
                  <a:pt x="296738" y="869798"/>
                </a:moveTo>
                <a:cubicBezTo>
                  <a:pt x="253498" y="914146"/>
                  <a:pt x="195113" y="968350"/>
                  <a:pt x="136379" y="1001681"/>
                </a:cubicBezTo>
                <a:cubicBezTo>
                  <a:pt x="130837" y="1004827"/>
                  <a:pt x="123815" y="1003325"/>
                  <a:pt x="120066" y="998168"/>
                </a:cubicBezTo>
                <a:cubicBezTo>
                  <a:pt x="116321" y="993010"/>
                  <a:pt x="117041" y="985867"/>
                  <a:pt x="121748" y="981560"/>
                </a:cubicBezTo>
                <a:cubicBezTo>
                  <a:pt x="171599" y="936003"/>
                  <a:pt x="241200" y="897221"/>
                  <a:pt x="296738" y="869798"/>
                </a:cubicBezTo>
                <a:moveTo>
                  <a:pt x="275741" y="1135544"/>
                </a:moveTo>
                <a:cubicBezTo>
                  <a:pt x="321297" y="1085689"/>
                  <a:pt x="360079" y="1016088"/>
                  <a:pt x="387502" y="960549"/>
                </a:cubicBezTo>
                <a:cubicBezTo>
                  <a:pt x="343163" y="1003795"/>
                  <a:pt x="288957" y="1062180"/>
                  <a:pt x="255621" y="1120907"/>
                </a:cubicBezTo>
                <a:cubicBezTo>
                  <a:pt x="252475" y="1126448"/>
                  <a:pt x="253994" y="1133466"/>
                  <a:pt x="259145" y="1137214"/>
                </a:cubicBezTo>
                <a:cubicBezTo>
                  <a:pt x="264295" y="1140960"/>
                  <a:pt x="271445" y="1140243"/>
                  <a:pt x="275741" y="1135544"/>
                </a:cubicBezTo>
                <a:moveTo>
                  <a:pt x="501862" y="1018833"/>
                </a:moveTo>
                <a:cubicBezTo>
                  <a:pt x="492940" y="1080130"/>
                  <a:pt x="477568" y="1158302"/>
                  <a:pt x="449645" y="1219799"/>
                </a:cubicBezTo>
                <a:cubicBezTo>
                  <a:pt x="447007" y="1225600"/>
                  <a:pt x="440431" y="1228486"/>
                  <a:pt x="434373" y="1226509"/>
                </a:cubicBezTo>
                <a:cubicBezTo>
                  <a:pt x="428314" y="1224548"/>
                  <a:pt x="424708" y="1218339"/>
                  <a:pt x="425985" y="1212097"/>
                </a:cubicBezTo>
                <a:cubicBezTo>
                  <a:pt x="439538" y="1145943"/>
                  <a:pt x="473046" y="1073662"/>
                  <a:pt x="501862" y="1018833"/>
                </a:cubicBezTo>
                <a:moveTo>
                  <a:pt x="616201" y="1246180"/>
                </a:moveTo>
                <a:cubicBezTo>
                  <a:pt x="616919" y="1252513"/>
                  <a:pt x="622277" y="1257304"/>
                  <a:pt x="628645" y="1257296"/>
                </a:cubicBezTo>
                <a:cubicBezTo>
                  <a:pt x="635020" y="1257296"/>
                  <a:pt x="640370" y="1252506"/>
                  <a:pt x="641088" y="1246171"/>
                </a:cubicBezTo>
                <a:cubicBezTo>
                  <a:pt x="648632" y="1179058"/>
                  <a:pt x="639102" y="1099967"/>
                  <a:pt x="628645" y="1038912"/>
                </a:cubicBezTo>
                <a:cubicBezTo>
                  <a:pt x="618180" y="1099967"/>
                  <a:pt x="608649" y="1179065"/>
                  <a:pt x="616201" y="1246180"/>
                </a:cubicBezTo>
                <a:moveTo>
                  <a:pt x="822928" y="1226525"/>
                </a:moveTo>
                <a:cubicBezTo>
                  <a:pt x="816870" y="1228495"/>
                  <a:pt x="810294" y="1225600"/>
                  <a:pt x="807657" y="1219799"/>
                </a:cubicBezTo>
                <a:cubicBezTo>
                  <a:pt x="779733" y="1158302"/>
                  <a:pt x="764361" y="1080130"/>
                  <a:pt x="755439" y="1018833"/>
                </a:cubicBezTo>
                <a:cubicBezTo>
                  <a:pt x="784255" y="1073662"/>
                  <a:pt x="817763" y="1145943"/>
                  <a:pt x="831315" y="1212097"/>
                </a:cubicBezTo>
                <a:cubicBezTo>
                  <a:pt x="832593" y="1218339"/>
                  <a:pt x="828996" y="1224556"/>
                  <a:pt x="822928" y="1226525"/>
                </a:cubicBezTo>
                <a:moveTo>
                  <a:pt x="820472" y="766384"/>
                </a:moveTo>
                <a:cubicBezTo>
                  <a:pt x="820689" y="767052"/>
                  <a:pt x="820872" y="767728"/>
                  <a:pt x="821040" y="768420"/>
                </a:cubicBezTo>
                <a:cubicBezTo>
                  <a:pt x="820330" y="768478"/>
                  <a:pt x="819629" y="768513"/>
                  <a:pt x="818928" y="768513"/>
                </a:cubicBezTo>
                <a:cubicBezTo>
                  <a:pt x="806701" y="768513"/>
                  <a:pt x="707709" y="688972"/>
                  <a:pt x="706548" y="688020"/>
                </a:cubicBezTo>
                <a:cubicBezTo>
                  <a:pt x="701065" y="683514"/>
                  <a:pt x="695866" y="678698"/>
                  <a:pt x="690767" y="673774"/>
                </a:cubicBezTo>
                <a:cubicBezTo>
                  <a:pt x="697027" y="677104"/>
                  <a:pt x="703210" y="680560"/>
                  <a:pt x="709193" y="684381"/>
                </a:cubicBezTo>
                <a:cubicBezTo>
                  <a:pt x="710462" y="685192"/>
                  <a:pt x="816691" y="754758"/>
                  <a:pt x="820472" y="766384"/>
                </a:cubicBezTo>
                <a:moveTo>
                  <a:pt x="854826" y="702119"/>
                </a:moveTo>
                <a:cubicBezTo>
                  <a:pt x="854459" y="701510"/>
                  <a:pt x="854066" y="700926"/>
                  <a:pt x="853657" y="700359"/>
                </a:cubicBezTo>
                <a:cubicBezTo>
                  <a:pt x="846473" y="690470"/>
                  <a:pt x="723944" y="657137"/>
                  <a:pt x="722484" y="656763"/>
                </a:cubicBezTo>
                <a:cubicBezTo>
                  <a:pt x="715616" y="654976"/>
                  <a:pt x="708664" y="653599"/>
                  <a:pt x="701688" y="652363"/>
                </a:cubicBezTo>
                <a:cubicBezTo>
                  <a:pt x="708055" y="655469"/>
                  <a:pt x="714489" y="658439"/>
                  <a:pt x="721091" y="661035"/>
                </a:cubicBezTo>
                <a:cubicBezTo>
                  <a:pt x="722493" y="661586"/>
                  <a:pt x="841223" y="706634"/>
                  <a:pt x="852848" y="702862"/>
                </a:cubicBezTo>
                <a:cubicBezTo>
                  <a:pt x="853516" y="702645"/>
                  <a:pt x="854175" y="702395"/>
                  <a:pt x="854826" y="702119"/>
                </a:cubicBezTo>
                <a:moveTo>
                  <a:pt x="864809" y="627323"/>
                </a:moveTo>
                <a:cubicBezTo>
                  <a:pt x="865377" y="627741"/>
                  <a:pt x="865928" y="628175"/>
                  <a:pt x="866470" y="628642"/>
                </a:cubicBezTo>
                <a:cubicBezTo>
                  <a:pt x="865928" y="629110"/>
                  <a:pt x="865377" y="629543"/>
                  <a:pt x="864809" y="629952"/>
                </a:cubicBezTo>
                <a:cubicBezTo>
                  <a:pt x="854921" y="637146"/>
                  <a:pt x="728086" y="630979"/>
                  <a:pt x="726585" y="630895"/>
                </a:cubicBezTo>
                <a:cubicBezTo>
                  <a:pt x="719507" y="630461"/>
                  <a:pt x="712464" y="629619"/>
                  <a:pt x="705446" y="628642"/>
                </a:cubicBezTo>
                <a:cubicBezTo>
                  <a:pt x="712464" y="627657"/>
                  <a:pt x="719507" y="626814"/>
                  <a:pt x="726585" y="626388"/>
                </a:cubicBezTo>
                <a:cubicBezTo>
                  <a:pt x="728086" y="626306"/>
                  <a:pt x="854921" y="620138"/>
                  <a:pt x="864809" y="627323"/>
                </a:cubicBezTo>
                <a:moveTo>
                  <a:pt x="854826" y="555146"/>
                </a:moveTo>
                <a:cubicBezTo>
                  <a:pt x="854175" y="554871"/>
                  <a:pt x="853516" y="554628"/>
                  <a:pt x="852848" y="554412"/>
                </a:cubicBezTo>
                <a:cubicBezTo>
                  <a:pt x="841223" y="550631"/>
                  <a:pt x="722493" y="595688"/>
                  <a:pt x="721091" y="596238"/>
                </a:cubicBezTo>
                <a:cubicBezTo>
                  <a:pt x="714489" y="598827"/>
                  <a:pt x="708055" y="601805"/>
                  <a:pt x="701688" y="604910"/>
                </a:cubicBezTo>
                <a:cubicBezTo>
                  <a:pt x="708664" y="603674"/>
                  <a:pt x="715616" y="602297"/>
                  <a:pt x="722484" y="600512"/>
                </a:cubicBezTo>
                <a:cubicBezTo>
                  <a:pt x="723944" y="600136"/>
                  <a:pt x="846473" y="566796"/>
                  <a:pt x="853657" y="556906"/>
                </a:cubicBezTo>
                <a:cubicBezTo>
                  <a:pt x="854066" y="556339"/>
                  <a:pt x="854459" y="555756"/>
                  <a:pt x="854826" y="555146"/>
                </a:cubicBezTo>
                <a:moveTo>
                  <a:pt x="818928" y="488770"/>
                </a:moveTo>
                <a:cubicBezTo>
                  <a:pt x="819629" y="488770"/>
                  <a:pt x="820330" y="488803"/>
                  <a:pt x="821040" y="488853"/>
                </a:cubicBezTo>
                <a:cubicBezTo>
                  <a:pt x="820872" y="489546"/>
                  <a:pt x="820689" y="490230"/>
                  <a:pt x="820472" y="490897"/>
                </a:cubicBezTo>
                <a:cubicBezTo>
                  <a:pt x="816691" y="502522"/>
                  <a:pt x="710462" y="572091"/>
                  <a:pt x="709193" y="572900"/>
                </a:cubicBezTo>
                <a:cubicBezTo>
                  <a:pt x="703210" y="576722"/>
                  <a:pt x="697027" y="580169"/>
                  <a:pt x="690767" y="583507"/>
                </a:cubicBezTo>
                <a:cubicBezTo>
                  <a:pt x="695866" y="578583"/>
                  <a:pt x="701065" y="573768"/>
                  <a:pt x="706548" y="569261"/>
                </a:cubicBezTo>
                <a:cubicBezTo>
                  <a:pt x="707709" y="568310"/>
                  <a:pt x="806701" y="488770"/>
                  <a:pt x="818928" y="488770"/>
                </a:cubicBezTo>
                <a:moveTo>
                  <a:pt x="768440" y="436260"/>
                </a:moveTo>
                <a:cubicBezTo>
                  <a:pt x="767748" y="436419"/>
                  <a:pt x="767063" y="436611"/>
                  <a:pt x="766404" y="436828"/>
                </a:cubicBezTo>
                <a:cubicBezTo>
                  <a:pt x="754779" y="440600"/>
                  <a:pt x="685211" y="546838"/>
                  <a:pt x="684402" y="548107"/>
                </a:cubicBezTo>
                <a:cubicBezTo>
                  <a:pt x="680579" y="554082"/>
                  <a:pt x="677125" y="560273"/>
                  <a:pt x="673795" y="566533"/>
                </a:cubicBezTo>
                <a:cubicBezTo>
                  <a:pt x="678710" y="561425"/>
                  <a:pt x="683533" y="556226"/>
                  <a:pt x="688040" y="550752"/>
                </a:cubicBezTo>
                <a:cubicBezTo>
                  <a:pt x="688992" y="549584"/>
                  <a:pt x="768524" y="450599"/>
                  <a:pt x="768524" y="438372"/>
                </a:cubicBezTo>
                <a:cubicBezTo>
                  <a:pt x="768524" y="437671"/>
                  <a:pt x="768499" y="436970"/>
                  <a:pt x="768440" y="436260"/>
                </a:cubicBezTo>
                <a:moveTo>
                  <a:pt x="700377" y="403650"/>
                </a:moveTo>
                <a:cubicBezTo>
                  <a:pt x="700943" y="403233"/>
                  <a:pt x="701528" y="402840"/>
                  <a:pt x="702137" y="402473"/>
                </a:cubicBezTo>
                <a:cubicBezTo>
                  <a:pt x="702413" y="403132"/>
                  <a:pt x="702654" y="403791"/>
                  <a:pt x="702871" y="404459"/>
                </a:cubicBezTo>
                <a:cubicBezTo>
                  <a:pt x="706652" y="416085"/>
                  <a:pt x="661604" y="534807"/>
                  <a:pt x="661053" y="536209"/>
                </a:cubicBezTo>
                <a:cubicBezTo>
                  <a:pt x="658457" y="542811"/>
                  <a:pt x="655486" y="549245"/>
                  <a:pt x="652382" y="555620"/>
                </a:cubicBezTo>
                <a:cubicBezTo>
                  <a:pt x="653617" y="548635"/>
                  <a:pt x="654994" y="541683"/>
                  <a:pt x="656772" y="534815"/>
                </a:cubicBezTo>
                <a:cubicBezTo>
                  <a:pt x="657148" y="533363"/>
                  <a:pt x="690488" y="410827"/>
                  <a:pt x="700377" y="403650"/>
                </a:cubicBezTo>
                <a:moveTo>
                  <a:pt x="628658" y="390831"/>
                </a:moveTo>
                <a:cubicBezTo>
                  <a:pt x="628199" y="391375"/>
                  <a:pt x="627756" y="391925"/>
                  <a:pt x="627347" y="392492"/>
                </a:cubicBezTo>
                <a:cubicBezTo>
                  <a:pt x="620163" y="402382"/>
                  <a:pt x="626321" y="529215"/>
                  <a:pt x="626412" y="530718"/>
                </a:cubicBezTo>
                <a:cubicBezTo>
                  <a:pt x="626839" y="537803"/>
                  <a:pt x="627681" y="544838"/>
                  <a:pt x="628658" y="551857"/>
                </a:cubicBezTo>
                <a:cubicBezTo>
                  <a:pt x="629643" y="544838"/>
                  <a:pt x="630485" y="537803"/>
                  <a:pt x="630911" y="530718"/>
                </a:cubicBezTo>
                <a:cubicBezTo>
                  <a:pt x="631003" y="529215"/>
                  <a:pt x="637162" y="402382"/>
                  <a:pt x="629976" y="392492"/>
                </a:cubicBezTo>
                <a:cubicBezTo>
                  <a:pt x="629567" y="391925"/>
                  <a:pt x="629125" y="391375"/>
                  <a:pt x="628658" y="390831"/>
                </a:cubicBezTo>
                <a:moveTo>
                  <a:pt x="554430" y="404459"/>
                </a:moveTo>
                <a:cubicBezTo>
                  <a:pt x="554647" y="403791"/>
                  <a:pt x="554890" y="403132"/>
                  <a:pt x="555164" y="402473"/>
                </a:cubicBezTo>
                <a:cubicBezTo>
                  <a:pt x="555774" y="402840"/>
                  <a:pt x="556358" y="403233"/>
                  <a:pt x="556925" y="403650"/>
                </a:cubicBezTo>
                <a:cubicBezTo>
                  <a:pt x="566815" y="410827"/>
                  <a:pt x="600155" y="533363"/>
                  <a:pt x="600531" y="534815"/>
                </a:cubicBezTo>
                <a:cubicBezTo>
                  <a:pt x="602317" y="541683"/>
                  <a:pt x="603684" y="548635"/>
                  <a:pt x="604929" y="555620"/>
                </a:cubicBezTo>
                <a:cubicBezTo>
                  <a:pt x="601816" y="549245"/>
                  <a:pt x="598844" y="542811"/>
                  <a:pt x="596248" y="536209"/>
                </a:cubicBezTo>
                <a:cubicBezTo>
                  <a:pt x="595706" y="534807"/>
                  <a:pt x="550649" y="416085"/>
                  <a:pt x="554430" y="404459"/>
                </a:cubicBezTo>
                <a:moveTo>
                  <a:pt x="488879" y="436260"/>
                </a:moveTo>
                <a:cubicBezTo>
                  <a:pt x="488820" y="436970"/>
                  <a:pt x="488795" y="437671"/>
                  <a:pt x="488795" y="438372"/>
                </a:cubicBezTo>
                <a:cubicBezTo>
                  <a:pt x="488795" y="450599"/>
                  <a:pt x="568328" y="549584"/>
                  <a:pt x="569286" y="550752"/>
                </a:cubicBezTo>
                <a:cubicBezTo>
                  <a:pt x="573794" y="556226"/>
                  <a:pt x="578608" y="561425"/>
                  <a:pt x="583532" y="566533"/>
                </a:cubicBezTo>
                <a:cubicBezTo>
                  <a:pt x="580194" y="560273"/>
                  <a:pt x="576739" y="554082"/>
                  <a:pt x="572925" y="548107"/>
                </a:cubicBezTo>
                <a:cubicBezTo>
                  <a:pt x="572107" y="546838"/>
                  <a:pt x="502540" y="440600"/>
                  <a:pt x="490915" y="436828"/>
                </a:cubicBezTo>
                <a:cubicBezTo>
                  <a:pt x="490256" y="436611"/>
                  <a:pt x="489571" y="436419"/>
                  <a:pt x="488879" y="436260"/>
                </a:cubicBezTo>
                <a:moveTo>
                  <a:pt x="436843" y="490897"/>
                </a:moveTo>
                <a:cubicBezTo>
                  <a:pt x="436634" y="490230"/>
                  <a:pt x="436442" y="489546"/>
                  <a:pt x="436283" y="488853"/>
                </a:cubicBezTo>
                <a:cubicBezTo>
                  <a:pt x="436984" y="488803"/>
                  <a:pt x="437694" y="488770"/>
                  <a:pt x="438395" y="488770"/>
                </a:cubicBezTo>
                <a:cubicBezTo>
                  <a:pt x="450613" y="488770"/>
                  <a:pt x="549606" y="568310"/>
                  <a:pt x="550766" y="569261"/>
                </a:cubicBezTo>
                <a:cubicBezTo>
                  <a:pt x="556249" y="573768"/>
                  <a:pt x="561448" y="578583"/>
                  <a:pt x="566547" y="583507"/>
                </a:cubicBezTo>
                <a:cubicBezTo>
                  <a:pt x="560288" y="580169"/>
                  <a:pt x="554105" y="576722"/>
                  <a:pt x="548121" y="572900"/>
                </a:cubicBezTo>
                <a:cubicBezTo>
                  <a:pt x="546852" y="572091"/>
                  <a:pt x="440623" y="502522"/>
                  <a:pt x="436843" y="490897"/>
                </a:cubicBezTo>
                <a:moveTo>
                  <a:pt x="402481" y="555146"/>
                </a:moveTo>
                <a:cubicBezTo>
                  <a:pt x="402848" y="555756"/>
                  <a:pt x="403240" y="556339"/>
                  <a:pt x="403649" y="556906"/>
                </a:cubicBezTo>
                <a:cubicBezTo>
                  <a:pt x="410835" y="566796"/>
                  <a:pt x="533362" y="600136"/>
                  <a:pt x="534822" y="600512"/>
                </a:cubicBezTo>
                <a:cubicBezTo>
                  <a:pt x="541691" y="602297"/>
                  <a:pt x="548643" y="603674"/>
                  <a:pt x="555620" y="604910"/>
                </a:cubicBezTo>
                <a:cubicBezTo>
                  <a:pt x="549252" y="601805"/>
                  <a:pt x="542817" y="598827"/>
                  <a:pt x="536217" y="596238"/>
                </a:cubicBezTo>
                <a:cubicBezTo>
                  <a:pt x="534815" y="595688"/>
                  <a:pt x="416093" y="550631"/>
                  <a:pt x="404467" y="554412"/>
                </a:cubicBezTo>
                <a:cubicBezTo>
                  <a:pt x="403791" y="554628"/>
                  <a:pt x="403132" y="554871"/>
                  <a:pt x="402481" y="555146"/>
                </a:cubicBezTo>
                <a:moveTo>
                  <a:pt x="392514" y="629952"/>
                </a:moveTo>
                <a:cubicBezTo>
                  <a:pt x="391947" y="629543"/>
                  <a:pt x="391396" y="629110"/>
                  <a:pt x="390854" y="628642"/>
                </a:cubicBezTo>
                <a:cubicBezTo>
                  <a:pt x="391396" y="628175"/>
                  <a:pt x="391947" y="627741"/>
                  <a:pt x="392514" y="627323"/>
                </a:cubicBezTo>
                <a:cubicBezTo>
                  <a:pt x="402403" y="620138"/>
                  <a:pt x="529238" y="626306"/>
                  <a:pt x="530739" y="626388"/>
                </a:cubicBezTo>
                <a:cubicBezTo>
                  <a:pt x="537825" y="626814"/>
                  <a:pt x="544860" y="627657"/>
                  <a:pt x="551879" y="628642"/>
                </a:cubicBezTo>
                <a:cubicBezTo>
                  <a:pt x="544860" y="629619"/>
                  <a:pt x="537825" y="630461"/>
                  <a:pt x="530739" y="630895"/>
                </a:cubicBezTo>
                <a:cubicBezTo>
                  <a:pt x="529238" y="630979"/>
                  <a:pt x="402403" y="637146"/>
                  <a:pt x="392514" y="629952"/>
                </a:cubicBezTo>
                <a:moveTo>
                  <a:pt x="402481" y="702119"/>
                </a:moveTo>
                <a:cubicBezTo>
                  <a:pt x="403132" y="702395"/>
                  <a:pt x="403791" y="702645"/>
                  <a:pt x="404467" y="702862"/>
                </a:cubicBezTo>
                <a:cubicBezTo>
                  <a:pt x="416093" y="706634"/>
                  <a:pt x="534815" y="661586"/>
                  <a:pt x="536217" y="661035"/>
                </a:cubicBezTo>
                <a:cubicBezTo>
                  <a:pt x="542817" y="658439"/>
                  <a:pt x="549252" y="655469"/>
                  <a:pt x="555620" y="652363"/>
                </a:cubicBezTo>
                <a:cubicBezTo>
                  <a:pt x="548643" y="653599"/>
                  <a:pt x="541691" y="654976"/>
                  <a:pt x="534822" y="656763"/>
                </a:cubicBezTo>
                <a:cubicBezTo>
                  <a:pt x="533362" y="657137"/>
                  <a:pt x="410835" y="690470"/>
                  <a:pt x="403649" y="700359"/>
                </a:cubicBezTo>
                <a:cubicBezTo>
                  <a:pt x="403240" y="700926"/>
                  <a:pt x="402848" y="701510"/>
                  <a:pt x="402481" y="702119"/>
                </a:cubicBezTo>
                <a:moveTo>
                  <a:pt x="438395" y="768513"/>
                </a:moveTo>
                <a:cubicBezTo>
                  <a:pt x="437694" y="768513"/>
                  <a:pt x="436984" y="768478"/>
                  <a:pt x="436283" y="768420"/>
                </a:cubicBezTo>
                <a:cubicBezTo>
                  <a:pt x="436442" y="767728"/>
                  <a:pt x="436634" y="767052"/>
                  <a:pt x="436843" y="766384"/>
                </a:cubicBezTo>
                <a:cubicBezTo>
                  <a:pt x="440623" y="754758"/>
                  <a:pt x="546852" y="685192"/>
                  <a:pt x="548121" y="684381"/>
                </a:cubicBezTo>
                <a:cubicBezTo>
                  <a:pt x="554105" y="680560"/>
                  <a:pt x="560288" y="677104"/>
                  <a:pt x="566547" y="673774"/>
                </a:cubicBezTo>
                <a:cubicBezTo>
                  <a:pt x="561448" y="678698"/>
                  <a:pt x="556249" y="683514"/>
                  <a:pt x="550766" y="688020"/>
                </a:cubicBezTo>
                <a:cubicBezTo>
                  <a:pt x="549606" y="688972"/>
                  <a:pt x="450613" y="768513"/>
                  <a:pt x="438395" y="768513"/>
                </a:cubicBezTo>
                <a:moveTo>
                  <a:pt x="488879" y="821025"/>
                </a:moveTo>
                <a:cubicBezTo>
                  <a:pt x="489571" y="820866"/>
                  <a:pt x="490256" y="820674"/>
                  <a:pt x="490915" y="820457"/>
                </a:cubicBezTo>
                <a:cubicBezTo>
                  <a:pt x="502540" y="816677"/>
                  <a:pt x="572107" y="710448"/>
                  <a:pt x="572925" y="709179"/>
                </a:cubicBezTo>
                <a:cubicBezTo>
                  <a:pt x="576739" y="703204"/>
                  <a:pt x="580194" y="697012"/>
                  <a:pt x="583532" y="690753"/>
                </a:cubicBezTo>
                <a:cubicBezTo>
                  <a:pt x="578608" y="695860"/>
                  <a:pt x="573794" y="701059"/>
                  <a:pt x="569286" y="706534"/>
                </a:cubicBezTo>
                <a:cubicBezTo>
                  <a:pt x="568328" y="707702"/>
                  <a:pt x="488795" y="806687"/>
                  <a:pt x="488795" y="818914"/>
                </a:cubicBezTo>
                <a:cubicBezTo>
                  <a:pt x="488795" y="819615"/>
                  <a:pt x="488820" y="820315"/>
                  <a:pt x="488879" y="821025"/>
                </a:cubicBezTo>
                <a:moveTo>
                  <a:pt x="556925" y="853632"/>
                </a:moveTo>
                <a:cubicBezTo>
                  <a:pt x="556358" y="854050"/>
                  <a:pt x="555774" y="854433"/>
                  <a:pt x="555164" y="854809"/>
                </a:cubicBezTo>
                <a:cubicBezTo>
                  <a:pt x="554890" y="854150"/>
                  <a:pt x="554647" y="853490"/>
                  <a:pt x="554430" y="852823"/>
                </a:cubicBezTo>
                <a:cubicBezTo>
                  <a:pt x="550649" y="841197"/>
                  <a:pt x="595706" y="722475"/>
                  <a:pt x="596248" y="721073"/>
                </a:cubicBezTo>
                <a:cubicBezTo>
                  <a:pt x="598844" y="714472"/>
                  <a:pt x="601816" y="708038"/>
                  <a:pt x="604929" y="701662"/>
                </a:cubicBezTo>
                <a:cubicBezTo>
                  <a:pt x="603684" y="708638"/>
                  <a:pt x="602317" y="715590"/>
                  <a:pt x="600531" y="722467"/>
                </a:cubicBezTo>
                <a:cubicBezTo>
                  <a:pt x="600155" y="723919"/>
                  <a:pt x="566815" y="846447"/>
                  <a:pt x="556925" y="853632"/>
                </a:cubicBezTo>
                <a:moveTo>
                  <a:pt x="628658" y="866446"/>
                </a:moveTo>
                <a:cubicBezTo>
                  <a:pt x="629125" y="865913"/>
                  <a:pt x="629567" y="865353"/>
                  <a:pt x="629976" y="864786"/>
                </a:cubicBezTo>
                <a:cubicBezTo>
                  <a:pt x="637162" y="854897"/>
                  <a:pt x="631003" y="728062"/>
                  <a:pt x="630911" y="726561"/>
                </a:cubicBezTo>
                <a:cubicBezTo>
                  <a:pt x="630485" y="719483"/>
                  <a:pt x="629643" y="712448"/>
                  <a:pt x="628658" y="705422"/>
                </a:cubicBezTo>
                <a:cubicBezTo>
                  <a:pt x="627681" y="712448"/>
                  <a:pt x="626839" y="719483"/>
                  <a:pt x="626412" y="726561"/>
                </a:cubicBezTo>
                <a:cubicBezTo>
                  <a:pt x="626321" y="728062"/>
                  <a:pt x="620163" y="854897"/>
                  <a:pt x="627347" y="864786"/>
                </a:cubicBezTo>
                <a:cubicBezTo>
                  <a:pt x="627756" y="865353"/>
                  <a:pt x="628199" y="865913"/>
                  <a:pt x="628658" y="866446"/>
                </a:cubicBezTo>
                <a:moveTo>
                  <a:pt x="702871" y="852823"/>
                </a:moveTo>
                <a:cubicBezTo>
                  <a:pt x="702654" y="853490"/>
                  <a:pt x="702413" y="854150"/>
                  <a:pt x="702137" y="854809"/>
                </a:cubicBezTo>
                <a:cubicBezTo>
                  <a:pt x="701528" y="854433"/>
                  <a:pt x="700943" y="854050"/>
                  <a:pt x="700377" y="853632"/>
                </a:cubicBezTo>
                <a:cubicBezTo>
                  <a:pt x="690488" y="846447"/>
                  <a:pt x="657148" y="723919"/>
                  <a:pt x="656772" y="722467"/>
                </a:cubicBezTo>
                <a:cubicBezTo>
                  <a:pt x="654994" y="715590"/>
                  <a:pt x="653617" y="708638"/>
                  <a:pt x="652382" y="701662"/>
                </a:cubicBezTo>
                <a:cubicBezTo>
                  <a:pt x="655486" y="708038"/>
                  <a:pt x="658457" y="714472"/>
                  <a:pt x="661053" y="721073"/>
                </a:cubicBezTo>
                <a:cubicBezTo>
                  <a:pt x="661604" y="722475"/>
                  <a:pt x="706652" y="841197"/>
                  <a:pt x="702871" y="852823"/>
                </a:cubicBezTo>
              </a:path>
            </a:pathLst>
          </a:custGeom>
          <a:solidFill>
            <a:schemeClr val="bg2">
              <a:alpha val="30000"/>
            </a:schemeClr>
          </a:solidFill>
        </p:spPr>
        <p:txBody>
          <a:bodyPr/>
          <a:lstStyle/>
          <a:p/>
        </p:txBody>
      </p:sp>
      <p:sp>
        <p:nvSpPr>
          <p:cNvPr id="17" name="烟花_#color-2137&amp;3740"/>
          <p:cNvSpPr/>
          <p:nvPr userDrawn="1">
            <p:custDataLst>
              <p:tags r:id="rId12"/>
            </p:custDataLst>
          </p:nvPr>
        </p:nvSpPr>
        <p:spPr>
          <a:xfrm>
            <a:off x="6807200" y="5321302"/>
            <a:ext cx="1257305" cy="1257296"/>
          </a:xfrm>
          <a:custGeom>
            <a:avLst/>
            <a:gdLst/>
            <a:ahLst/>
            <a:cxnLst/>
            <a:rect l="l" t="t" r="r" b="b"/>
            <a:pathLst>
              <a:path w="1257305" h="1257296">
                <a:moveTo>
                  <a:pt x="628647" y="0"/>
                </a:moveTo>
                <a:cubicBezTo>
                  <a:pt x="622281" y="0"/>
                  <a:pt x="616923" y="4782"/>
                  <a:pt x="616205" y="11108"/>
                </a:cubicBezTo>
                <a:cubicBezTo>
                  <a:pt x="608653" y="78213"/>
                  <a:pt x="618183" y="157320"/>
                  <a:pt x="628647" y="218375"/>
                </a:cubicBezTo>
                <a:cubicBezTo>
                  <a:pt x="639105" y="157320"/>
                  <a:pt x="648635" y="78230"/>
                  <a:pt x="641091" y="11116"/>
                </a:cubicBezTo>
                <a:cubicBezTo>
                  <a:pt x="640373" y="4790"/>
                  <a:pt x="635015" y="0"/>
                  <a:pt x="628647" y="0"/>
                </a:cubicBezTo>
                <a:moveTo>
                  <a:pt x="755442" y="238459"/>
                </a:moveTo>
                <a:cubicBezTo>
                  <a:pt x="764363" y="177161"/>
                  <a:pt x="779736" y="98981"/>
                  <a:pt x="807660" y="37492"/>
                </a:cubicBezTo>
                <a:cubicBezTo>
                  <a:pt x="810297" y="31692"/>
                  <a:pt x="816873" y="28805"/>
                  <a:pt x="822932" y="30774"/>
                </a:cubicBezTo>
                <a:cubicBezTo>
                  <a:pt x="828990" y="32744"/>
                  <a:pt x="832595" y="38953"/>
                  <a:pt x="831319" y="45187"/>
                </a:cubicBezTo>
                <a:cubicBezTo>
                  <a:pt x="817766" y="111349"/>
                  <a:pt x="784259" y="183629"/>
                  <a:pt x="755442" y="238459"/>
                </a:cubicBezTo>
                <a:moveTo>
                  <a:pt x="981566" y="121738"/>
                </a:moveTo>
                <a:cubicBezTo>
                  <a:pt x="936009" y="171594"/>
                  <a:pt x="897227" y="241186"/>
                  <a:pt x="869804" y="296733"/>
                </a:cubicBezTo>
                <a:cubicBezTo>
                  <a:pt x="914143" y="253487"/>
                  <a:pt x="968347" y="195102"/>
                  <a:pt x="1001687" y="136375"/>
                </a:cubicBezTo>
                <a:cubicBezTo>
                  <a:pt x="1004833" y="130834"/>
                  <a:pt x="1003314" y="123816"/>
                  <a:pt x="998165" y="120069"/>
                </a:cubicBezTo>
                <a:cubicBezTo>
                  <a:pt x="993008" y="116321"/>
                  <a:pt x="985864" y="117031"/>
                  <a:pt x="981566" y="121738"/>
                </a:cubicBezTo>
                <a:moveTo>
                  <a:pt x="566233" y="154531"/>
                </a:moveTo>
                <a:cubicBezTo>
                  <a:pt x="565074" y="147780"/>
                  <a:pt x="558706" y="143215"/>
                  <a:pt x="551938" y="144283"/>
                </a:cubicBezTo>
                <a:cubicBezTo>
                  <a:pt x="545170" y="145352"/>
                  <a:pt x="540521" y="151668"/>
                  <a:pt x="541506" y="158445"/>
                </a:cubicBezTo>
                <a:cubicBezTo>
                  <a:pt x="554175" y="245631"/>
                  <a:pt x="577116" y="349164"/>
                  <a:pt x="596687" y="426818"/>
                </a:cubicBezTo>
                <a:cubicBezTo>
                  <a:pt x="591312" y="346918"/>
                  <a:pt x="581130" y="241366"/>
                  <a:pt x="566233" y="154531"/>
                </a:cubicBezTo>
                <a:moveTo>
                  <a:pt x="660626" y="426818"/>
                </a:moveTo>
                <a:cubicBezTo>
                  <a:pt x="666001" y="346918"/>
                  <a:pt x="676182" y="241357"/>
                  <a:pt x="691079" y="154531"/>
                </a:cubicBezTo>
                <a:cubicBezTo>
                  <a:pt x="692239" y="147780"/>
                  <a:pt x="698614" y="143215"/>
                  <a:pt x="705383" y="144283"/>
                </a:cubicBezTo>
                <a:cubicBezTo>
                  <a:pt x="712151" y="145360"/>
                  <a:pt x="716791" y="151668"/>
                  <a:pt x="715806" y="158454"/>
                </a:cubicBezTo>
                <a:cubicBezTo>
                  <a:pt x="703138" y="245631"/>
                  <a:pt x="680204" y="349164"/>
                  <a:pt x="660626" y="426818"/>
                </a:cubicBezTo>
                <a:moveTo>
                  <a:pt x="834537" y="197018"/>
                </a:moveTo>
                <a:cubicBezTo>
                  <a:pt x="793544" y="274997"/>
                  <a:pt x="751242" y="372238"/>
                  <a:pt x="721432" y="446571"/>
                </a:cubicBezTo>
                <a:cubicBezTo>
                  <a:pt x="764043" y="378765"/>
                  <a:pt x="817855" y="287382"/>
                  <a:pt x="856845" y="208392"/>
                </a:cubicBezTo>
                <a:cubicBezTo>
                  <a:pt x="859874" y="202241"/>
                  <a:pt x="857404" y="194807"/>
                  <a:pt x="851304" y="191693"/>
                </a:cubicBezTo>
                <a:cubicBezTo>
                  <a:pt x="845203" y="188580"/>
                  <a:pt x="837725" y="190951"/>
                  <a:pt x="834537" y="197018"/>
                </a:cubicBezTo>
                <a:moveTo>
                  <a:pt x="957837" y="281761"/>
                </a:moveTo>
                <a:cubicBezTo>
                  <a:pt x="962744" y="276970"/>
                  <a:pt x="970581" y="277029"/>
                  <a:pt x="975430" y="281870"/>
                </a:cubicBezTo>
                <a:cubicBezTo>
                  <a:pt x="980270" y="286718"/>
                  <a:pt x="980312" y="294555"/>
                  <a:pt x="975538" y="299462"/>
                </a:cubicBezTo>
                <a:cubicBezTo>
                  <a:pt x="914048" y="362544"/>
                  <a:pt x="834634" y="432830"/>
                  <a:pt x="773153" y="484146"/>
                </a:cubicBezTo>
                <a:cubicBezTo>
                  <a:pt x="824469" y="422657"/>
                  <a:pt x="894754" y="343251"/>
                  <a:pt x="957837" y="281761"/>
                </a:cubicBezTo>
                <a:moveTo>
                  <a:pt x="1060284" y="422772"/>
                </a:moveTo>
                <a:cubicBezTo>
                  <a:pt x="1066350" y="419584"/>
                  <a:pt x="1068729" y="412115"/>
                  <a:pt x="1065616" y="406006"/>
                </a:cubicBezTo>
                <a:cubicBezTo>
                  <a:pt x="1062511" y="399896"/>
                  <a:pt x="1055068" y="397426"/>
                  <a:pt x="1048925" y="400464"/>
                </a:cubicBezTo>
                <a:cubicBezTo>
                  <a:pt x="969919" y="439445"/>
                  <a:pt x="878545" y="493257"/>
                  <a:pt x="810738" y="535869"/>
                </a:cubicBezTo>
                <a:cubicBezTo>
                  <a:pt x="885063" y="506067"/>
                  <a:pt x="982312" y="463765"/>
                  <a:pt x="1060284" y="422772"/>
                </a:cubicBezTo>
                <a:moveTo>
                  <a:pt x="1113027" y="551936"/>
                </a:moveTo>
                <a:cubicBezTo>
                  <a:pt x="1114104" y="558703"/>
                  <a:pt x="1109530" y="565071"/>
                  <a:pt x="1102778" y="566232"/>
                </a:cubicBezTo>
                <a:cubicBezTo>
                  <a:pt x="1015953" y="581120"/>
                  <a:pt x="910400" y="591301"/>
                  <a:pt x="830492" y="596675"/>
                </a:cubicBezTo>
                <a:cubicBezTo>
                  <a:pt x="908147" y="577106"/>
                  <a:pt x="1011688" y="554164"/>
                  <a:pt x="1098864" y="541504"/>
                </a:cubicBezTo>
                <a:cubicBezTo>
                  <a:pt x="1105649" y="540511"/>
                  <a:pt x="1111959" y="545168"/>
                  <a:pt x="1113027" y="551936"/>
                </a:cubicBezTo>
                <a:moveTo>
                  <a:pt x="830492" y="660616"/>
                </a:moveTo>
                <a:cubicBezTo>
                  <a:pt x="908147" y="680187"/>
                  <a:pt x="1011679" y="703120"/>
                  <a:pt x="1098864" y="715789"/>
                </a:cubicBezTo>
                <a:cubicBezTo>
                  <a:pt x="1105640" y="716773"/>
                  <a:pt x="1111959" y="712132"/>
                  <a:pt x="1113027" y="705364"/>
                </a:cubicBezTo>
                <a:cubicBezTo>
                  <a:pt x="1114104" y="698597"/>
                  <a:pt x="1109538" y="692221"/>
                  <a:pt x="1102778" y="691060"/>
                </a:cubicBezTo>
                <a:cubicBezTo>
                  <a:pt x="1015953" y="676172"/>
                  <a:pt x="910400" y="665991"/>
                  <a:pt x="830492" y="660616"/>
                </a:cubicBezTo>
                <a:moveTo>
                  <a:pt x="1065616" y="851282"/>
                </a:moveTo>
                <a:cubicBezTo>
                  <a:pt x="1062504" y="857391"/>
                  <a:pt x="1055068" y="859852"/>
                  <a:pt x="1048917" y="856823"/>
                </a:cubicBezTo>
                <a:cubicBezTo>
                  <a:pt x="969919" y="817833"/>
                  <a:pt x="878536" y="764031"/>
                  <a:pt x="810738" y="721411"/>
                </a:cubicBezTo>
                <a:cubicBezTo>
                  <a:pt x="885063" y="751220"/>
                  <a:pt x="982312" y="793523"/>
                  <a:pt x="1060291" y="834516"/>
                </a:cubicBezTo>
                <a:cubicBezTo>
                  <a:pt x="1066359" y="837703"/>
                  <a:pt x="1068729" y="845181"/>
                  <a:pt x="1065616" y="851282"/>
                </a:cubicBezTo>
                <a:moveTo>
                  <a:pt x="975421" y="975411"/>
                </a:moveTo>
                <a:cubicBezTo>
                  <a:pt x="970581" y="980251"/>
                  <a:pt x="962744" y="980300"/>
                  <a:pt x="957829" y="975519"/>
                </a:cubicBezTo>
                <a:cubicBezTo>
                  <a:pt x="894745" y="914029"/>
                  <a:pt x="824469" y="834615"/>
                  <a:pt x="773153" y="773142"/>
                </a:cubicBezTo>
                <a:cubicBezTo>
                  <a:pt x="834634" y="824450"/>
                  <a:pt x="914048" y="894735"/>
                  <a:pt x="975538" y="957817"/>
                </a:cubicBezTo>
                <a:cubicBezTo>
                  <a:pt x="980319" y="962725"/>
                  <a:pt x="980270" y="970570"/>
                  <a:pt x="975421" y="975411"/>
                </a:cubicBezTo>
                <a:moveTo>
                  <a:pt x="406015" y="191686"/>
                </a:moveTo>
                <a:cubicBezTo>
                  <a:pt x="412125" y="188581"/>
                  <a:pt x="419594" y="190960"/>
                  <a:pt x="422773" y="197019"/>
                </a:cubicBezTo>
                <a:cubicBezTo>
                  <a:pt x="463775" y="274998"/>
                  <a:pt x="506070" y="372240"/>
                  <a:pt x="535879" y="446573"/>
                </a:cubicBezTo>
                <a:cubicBezTo>
                  <a:pt x="493267" y="378766"/>
                  <a:pt x="439456" y="287383"/>
                  <a:pt x="400474" y="208385"/>
                </a:cubicBezTo>
                <a:cubicBezTo>
                  <a:pt x="397436" y="202235"/>
                  <a:pt x="399906" y="194799"/>
                  <a:pt x="406015" y="191686"/>
                </a:cubicBezTo>
                <a:moveTo>
                  <a:pt x="299481" y="281761"/>
                </a:moveTo>
                <a:cubicBezTo>
                  <a:pt x="294573" y="276979"/>
                  <a:pt x="286736" y="277021"/>
                  <a:pt x="281888" y="281870"/>
                </a:cubicBezTo>
                <a:cubicBezTo>
                  <a:pt x="277040" y="286710"/>
                  <a:pt x="276991" y="294555"/>
                  <a:pt x="281770" y="299462"/>
                </a:cubicBezTo>
                <a:cubicBezTo>
                  <a:pt x="343261" y="362544"/>
                  <a:pt x="422676" y="432830"/>
                  <a:pt x="484157" y="484146"/>
                </a:cubicBezTo>
                <a:cubicBezTo>
                  <a:pt x="432841" y="422665"/>
                  <a:pt x="362565" y="343251"/>
                  <a:pt x="299481" y="281761"/>
                </a:cubicBezTo>
                <a:moveTo>
                  <a:pt x="191705" y="406002"/>
                </a:moveTo>
                <a:cubicBezTo>
                  <a:pt x="194813" y="399894"/>
                  <a:pt x="202255" y="397431"/>
                  <a:pt x="208399" y="400460"/>
                </a:cubicBezTo>
                <a:cubicBezTo>
                  <a:pt x="287401" y="439450"/>
                  <a:pt x="378780" y="493254"/>
                  <a:pt x="446579" y="535865"/>
                </a:cubicBezTo>
                <a:cubicBezTo>
                  <a:pt x="372254" y="506063"/>
                  <a:pt x="275003" y="463761"/>
                  <a:pt x="197029" y="422768"/>
                </a:cubicBezTo>
                <a:cubicBezTo>
                  <a:pt x="190962" y="419571"/>
                  <a:pt x="188592" y="412102"/>
                  <a:pt x="191705" y="406002"/>
                </a:cubicBezTo>
                <a:moveTo>
                  <a:pt x="158458" y="541504"/>
                </a:moveTo>
                <a:cubicBezTo>
                  <a:pt x="151676" y="540511"/>
                  <a:pt x="145359" y="545159"/>
                  <a:pt x="144290" y="551928"/>
                </a:cubicBezTo>
                <a:cubicBezTo>
                  <a:pt x="143217" y="558696"/>
                  <a:pt x="147781" y="565064"/>
                  <a:pt x="154536" y="566232"/>
                </a:cubicBezTo>
                <a:cubicBezTo>
                  <a:pt x="241365" y="581120"/>
                  <a:pt x="346926" y="591302"/>
                  <a:pt x="426824" y="596675"/>
                </a:cubicBezTo>
                <a:cubicBezTo>
                  <a:pt x="349170" y="577106"/>
                  <a:pt x="245635" y="554164"/>
                  <a:pt x="158458" y="541504"/>
                </a:cubicBezTo>
                <a:moveTo>
                  <a:pt x="144290" y="705357"/>
                </a:moveTo>
                <a:cubicBezTo>
                  <a:pt x="143217" y="698588"/>
                  <a:pt x="147787" y="692221"/>
                  <a:pt x="154542" y="691060"/>
                </a:cubicBezTo>
                <a:cubicBezTo>
                  <a:pt x="241371" y="676172"/>
                  <a:pt x="346926" y="665991"/>
                  <a:pt x="426824" y="660616"/>
                </a:cubicBezTo>
                <a:cubicBezTo>
                  <a:pt x="349170" y="680187"/>
                  <a:pt x="245631" y="703128"/>
                  <a:pt x="158450" y="715789"/>
                </a:cubicBezTo>
                <a:cubicBezTo>
                  <a:pt x="151670" y="716782"/>
                  <a:pt x="145355" y="712125"/>
                  <a:pt x="144290" y="705357"/>
                </a:cubicBezTo>
                <a:moveTo>
                  <a:pt x="191700" y="851282"/>
                </a:moveTo>
                <a:cubicBezTo>
                  <a:pt x="194810" y="857382"/>
                  <a:pt x="202253" y="859861"/>
                  <a:pt x="208397" y="856823"/>
                </a:cubicBezTo>
                <a:cubicBezTo>
                  <a:pt x="287395" y="817842"/>
                  <a:pt x="378772" y="764031"/>
                  <a:pt x="446579" y="721411"/>
                </a:cubicBezTo>
                <a:cubicBezTo>
                  <a:pt x="372255" y="751220"/>
                  <a:pt x="275007" y="793515"/>
                  <a:pt x="197037" y="834516"/>
                </a:cubicBezTo>
                <a:cubicBezTo>
                  <a:pt x="190970" y="837703"/>
                  <a:pt x="188592" y="845172"/>
                  <a:pt x="191700" y="851282"/>
                </a:cubicBezTo>
                <a:moveTo>
                  <a:pt x="299476" y="975519"/>
                </a:moveTo>
                <a:cubicBezTo>
                  <a:pt x="294564" y="980309"/>
                  <a:pt x="286723" y="980251"/>
                  <a:pt x="281883" y="975411"/>
                </a:cubicBezTo>
                <a:cubicBezTo>
                  <a:pt x="277038" y="970562"/>
                  <a:pt x="276992" y="962725"/>
                  <a:pt x="281779" y="957817"/>
                </a:cubicBezTo>
                <a:cubicBezTo>
                  <a:pt x="343267" y="894726"/>
                  <a:pt x="422683" y="824450"/>
                  <a:pt x="484154" y="773142"/>
                </a:cubicBezTo>
                <a:cubicBezTo>
                  <a:pt x="432839" y="834615"/>
                  <a:pt x="362562" y="914029"/>
                  <a:pt x="299476" y="975519"/>
                </a:cubicBezTo>
                <a:moveTo>
                  <a:pt x="400474" y="1048894"/>
                </a:moveTo>
                <a:cubicBezTo>
                  <a:pt x="397436" y="1055045"/>
                  <a:pt x="399906" y="1062481"/>
                  <a:pt x="406008" y="1065594"/>
                </a:cubicBezTo>
                <a:cubicBezTo>
                  <a:pt x="412116" y="1068706"/>
                  <a:pt x="419585" y="1066336"/>
                  <a:pt x="422774" y="1060268"/>
                </a:cubicBezTo>
                <a:cubicBezTo>
                  <a:pt x="463775" y="982289"/>
                  <a:pt x="506070" y="885049"/>
                  <a:pt x="535879" y="810716"/>
                </a:cubicBezTo>
                <a:cubicBezTo>
                  <a:pt x="493268" y="878523"/>
                  <a:pt x="439456" y="969896"/>
                  <a:pt x="400474" y="1048894"/>
                </a:cubicBezTo>
                <a:moveTo>
                  <a:pt x="551929" y="1113015"/>
                </a:moveTo>
                <a:cubicBezTo>
                  <a:pt x="545170" y="1111938"/>
                  <a:pt x="540521" y="1105629"/>
                  <a:pt x="541506" y="1098845"/>
                </a:cubicBezTo>
                <a:cubicBezTo>
                  <a:pt x="554175" y="1011668"/>
                  <a:pt x="577116" y="908126"/>
                  <a:pt x="596687" y="830481"/>
                </a:cubicBezTo>
                <a:cubicBezTo>
                  <a:pt x="591312" y="910380"/>
                  <a:pt x="581130" y="1015942"/>
                  <a:pt x="566233" y="1102768"/>
                </a:cubicBezTo>
                <a:cubicBezTo>
                  <a:pt x="565074" y="1109519"/>
                  <a:pt x="558698" y="1114092"/>
                  <a:pt x="551929" y="1113015"/>
                </a:cubicBezTo>
                <a:moveTo>
                  <a:pt x="691079" y="1102759"/>
                </a:moveTo>
                <a:cubicBezTo>
                  <a:pt x="692239" y="1109519"/>
                  <a:pt x="698607" y="1114083"/>
                  <a:pt x="705375" y="1113015"/>
                </a:cubicBezTo>
                <a:cubicBezTo>
                  <a:pt x="712142" y="1111947"/>
                  <a:pt x="716791" y="1105629"/>
                  <a:pt x="715806" y="1098852"/>
                </a:cubicBezTo>
                <a:cubicBezTo>
                  <a:pt x="703138" y="1011668"/>
                  <a:pt x="680204" y="908135"/>
                  <a:pt x="660626" y="830481"/>
                </a:cubicBezTo>
                <a:cubicBezTo>
                  <a:pt x="666001" y="910380"/>
                  <a:pt x="676182" y="1015933"/>
                  <a:pt x="691079" y="1102759"/>
                </a:cubicBezTo>
                <a:moveTo>
                  <a:pt x="851295" y="1065594"/>
                </a:moveTo>
                <a:cubicBezTo>
                  <a:pt x="845195" y="1068706"/>
                  <a:pt x="837725" y="1066328"/>
                  <a:pt x="834537" y="1060261"/>
                </a:cubicBezTo>
                <a:cubicBezTo>
                  <a:pt x="793537" y="982289"/>
                  <a:pt x="751242" y="885049"/>
                  <a:pt x="721432" y="810716"/>
                </a:cubicBezTo>
                <a:cubicBezTo>
                  <a:pt x="764043" y="878523"/>
                  <a:pt x="817855" y="969905"/>
                  <a:pt x="856845" y="1048903"/>
                </a:cubicBezTo>
                <a:cubicBezTo>
                  <a:pt x="859874" y="1055045"/>
                  <a:pt x="857404" y="1062490"/>
                  <a:pt x="851295" y="1065594"/>
                </a:cubicBezTo>
                <a:moveTo>
                  <a:pt x="998149" y="1137222"/>
                </a:moveTo>
                <a:cubicBezTo>
                  <a:pt x="1003306" y="1133483"/>
                  <a:pt x="1004833" y="1126456"/>
                  <a:pt x="1001696" y="1120915"/>
                </a:cubicBezTo>
                <a:cubicBezTo>
                  <a:pt x="968356" y="1062187"/>
                  <a:pt x="914152" y="1003795"/>
                  <a:pt x="869804" y="960549"/>
                </a:cubicBezTo>
                <a:cubicBezTo>
                  <a:pt x="897227" y="1016088"/>
                  <a:pt x="936000" y="1085680"/>
                  <a:pt x="981558" y="1135536"/>
                </a:cubicBezTo>
                <a:cubicBezTo>
                  <a:pt x="985855" y="1140234"/>
                  <a:pt x="992999" y="1140960"/>
                  <a:pt x="998149" y="1137222"/>
                </a:cubicBezTo>
                <a:moveTo>
                  <a:pt x="960565" y="869798"/>
                </a:moveTo>
                <a:cubicBezTo>
                  <a:pt x="1016103" y="897221"/>
                  <a:pt x="1085704" y="936003"/>
                  <a:pt x="1135560" y="981560"/>
                </a:cubicBezTo>
                <a:cubicBezTo>
                  <a:pt x="1140258" y="985858"/>
                  <a:pt x="1140968" y="993010"/>
                  <a:pt x="1137229" y="998159"/>
                </a:cubicBezTo>
                <a:cubicBezTo>
                  <a:pt x="1133474" y="1003309"/>
                  <a:pt x="1126463" y="1004827"/>
                  <a:pt x="1120922" y="1001681"/>
                </a:cubicBezTo>
                <a:cubicBezTo>
                  <a:pt x="1062195" y="968350"/>
                  <a:pt x="1003803" y="914146"/>
                  <a:pt x="960565" y="869798"/>
                </a:cubicBezTo>
                <a:moveTo>
                  <a:pt x="1226542" y="822899"/>
                </a:moveTo>
                <a:cubicBezTo>
                  <a:pt x="1228512" y="816840"/>
                  <a:pt x="1225607" y="810271"/>
                  <a:pt x="1219799" y="807635"/>
                </a:cubicBezTo>
                <a:cubicBezTo>
                  <a:pt x="1158310" y="779719"/>
                  <a:pt x="1080139" y="764338"/>
                  <a:pt x="1018850" y="755425"/>
                </a:cubicBezTo>
                <a:cubicBezTo>
                  <a:pt x="1073678" y="784234"/>
                  <a:pt x="1145959" y="817749"/>
                  <a:pt x="1212121" y="831303"/>
                </a:cubicBezTo>
                <a:cubicBezTo>
                  <a:pt x="1218364" y="832579"/>
                  <a:pt x="1224581" y="828966"/>
                  <a:pt x="1226542" y="822899"/>
                </a:cubicBezTo>
                <a:moveTo>
                  <a:pt x="1246189" y="641085"/>
                </a:moveTo>
                <a:cubicBezTo>
                  <a:pt x="1179083" y="648637"/>
                  <a:pt x="1099985" y="639098"/>
                  <a:pt x="1038939" y="628642"/>
                </a:cubicBezTo>
                <a:cubicBezTo>
                  <a:pt x="1099985" y="618185"/>
                  <a:pt x="1179091" y="608646"/>
                  <a:pt x="1246196" y="616199"/>
                </a:cubicBezTo>
                <a:cubicBezTo>
                  <a:pt x="1252531" y="616916"/>
                  <a:pt x="1257313" y="622275"/>
                  <a:pt x="1257305" y="628650"/>
                </a:cubicBezTo>
                <a:cubicBezTo>
                  <a:pt x="1257305" y="635018"/>
                  <a:pt x="1252522" y="640367"/>
                  <a:pt x="1246189" y="641085"/>
                </a:cubicBezTo>
                <a:moveTo>
                  <a:pt x="1018850" y="501858"/>
                </a:moveTo>
                <a:cubicBezTo>
                  <a:pt x="1080139" y="492945"/>
                  <a:pt x="1158310" y="477564"/>
                  <a:pt x="1219799" y="449650"/>
                </a:cubicBezTo>
                <a:cubicBezTo>
                  <a:pt x="1225600" y="447012"/>
                  <a:pt x="1228495" y="440445"/>
                  <a:pt x="1226534" y="434386"/>
                </a:cubicBezTo>
                <a:cubicBezTo>
                  <a:pt x="1224564" y="428327"/>
                  <a:pt x="1218364" y="424705"/>
                  <a:pt x="1212121" y="425982"/>
                </a:cubicBezTo>
                <a:cubicBezTo>
                  <a:pt x="1145959" y="439534"/>
                  <a:pt x="1073678" y="473042"/>
                  <a:pt x="1018850" y="501858"/>
                </a:cubicBezTo>
                <a:moveTo>
                  <a:pt x="960565" y="387496"/>
                </a:moveTo>
                <a:cubicBezTo>
                  <a:pt x="1003811" y="343148"/>
                  <a:pt x="1062195" y="288936"/>
                  <a:pt x="1120930" y="255604"/>
                </a:cubicBezTo>
                <a:cubicBezTo>
                  <a:pt x="1126472" y="252458"/>
                  <a:pt x="1133490" y="253985"/>
                  <a:pt x="1137237" y="259144"/>
                </a:cubicBezTo>
                <a:cubicBezTo>
                  <a:pt x="1140976" y="264301"/>
                  <a:pt x="1140250" y="271443"/>
                  <a:pt x="1135551" y="275734"/>
                </a:cubicBezTo>
                <a:cubicBezTo>
                  <a:pt x="1085696" y="321291"/>
                  <a:pt x="1016103" y="360073"/>
                  <a:pt x="960565" y="387496"/>
                </a:cubicBezTo>
                <a:moveTo>
                  <a:pt x="434393" y="30773"/>
                </a:moveTo>
                <a:cubicBezTo>
                  <a:pt x="440453" y="28804"/>
                  <a:pt x="447021" y="31699"/>
                  <a:pt x="449657" y="37508"/>
                </a:cubicBezTo>
                <a:cubicBezTo>
                  <a:pt x="477573" y="98997"/>
                  <a:pt x="492945" y="177160"/>
                  <a:pt x="501867" y="238458"/>
                </a:cubicBezTo>
                <a:cubicBezTo>
                  <a:pt x="473050" y="183619"/>
                  <a:pt x="439543" y="111340"/>
                  <a:pt x="425990" y="45177"/>
                </a:cubicBezTo>
                <a:cubicBezTo>
                  <a:pt x="424705" y="38935"/>
                  <a:pt x="428335" y="32734"/>
                  <a:pt x="434393" y="30773"/>
                </a:cubicBezTo>
                <a:moveTo>
                  <a:pt x="259142" y="120058"/>
                </a:moveTo>
                <a:cubicBezTo>
                  <a:pt x="253985" y="123805"/>
                  <a:pt x="252479" y="130824"/>
                  <a:pt x="255624" y="136374"/>
                </a:cubicBezTo>
                <a:cubicBezTo>
                  <a:pt x="288961" y="195100"/>
                  <a:pt x="343167" y="253484"/>
                  <a:pt x="387505" y="296730"/>
                </a:cubicBezTo>
                <a:cubicBezTo>
                  <a:pt x="360082" y="241183"/>
                  <a:pt x="321301" y="171591"/>
                  <a:pt x="275744" y="121735"/>
                </a:cubicBezTo>
                <a:cubicBezTo>
                  <a:pt x="271449" y="117029"/>
                  <a:pt x="264296" y="116303"/>
                  <a:pt x="259142" y="120058"/>
                </a:cubicBezTo>
                <a:moveTo>
                  <a:pt x="296733" y="387495"/>
                </a:moveTo>
                <a:cubicBezTo>
                  <a:pt x="241195" y="360063"/>
                  <a:pt x="171595" y="321290"/>
                  <a:pt x="121744" y="275723"/>
                </a:cubicBezTo>
                <a:cubicBezTo>
                  <a:pt x="117040" y="271435"/>
                  <a:pt x="116326" y="264282"/>
                  <a:pt x="120075" y="259133"/>
                </a:cubicBezTo>
                <a:cubicBezTo>
                  <a:pt x="123820" y="253976"/>
                  <a:pt x="130835" y="252466"/>
                  <a:pt x="136374" y="255603"/>
                </a:cubicBezTo>
                <a:cubicBezTo>
                  <a:pt x="195109" y="288943"/>
                  <a:pt x="253495" y="343146"/>
                  <a:pt x="296733" y="387495"/>
                </a:cubicBezTo>
                <a:moveTo>
                  <a:pt x="30791" y="434378"/>
                </a:moveTo>
                <a:cubicBezTo>
                  <a:pt x="28822" y="440428"/>
                  <a:pt x="31707" y="447012"/>
                  <a:pt x="37510" y="449641"/>
                </a:cubicBezTo>
                <a:cubicBezTo>
                  <a:pt x="98999" y="477566"/>
                  <a:pt x="177179" y="492945"/>
                  <a:pt x="238472" y="501858"/>
                </a:cubicBezTo>
                <a:cubicBezTo>
                  <a:pt x="183646" y="473051"/>
                  <a:pt x="111367" y="439536"/>
                  <a:pt x="45207" y="425982"/>
                </a:cubicBezTo>
                <a:cubicBezTo>
                  <a:pt x="38971" y="424706"/>
                  <a:pt x="32763" y="428319"/>
                  <a:pt x="30791" y="434378"/>
                </a:cubicBezTo>
                <a:moveTo>
                  <a:pt x="218383" y="628642"/>
                </a:moveTo>
                <a:cubicBezTo>
                  <a:pt x="157338" y="639098"/>
                  <a:pt x="78238" y="648637"/>
                  <a:pt x="11133" y="641085"/>
                </a:cubicBezTo>
                <a:cubicBezTo>
                  <a:pt x="4795" y="640367"/>
                  <a:pt x="7" y="635018"/>
                  <a:pt x="0" y="628642"/>
                </a:cubicBezTo>
                <a:cubicBezTo>
                  <a:pt x="0" y="622275"/>
                  <a:pt x="4785" y="616916"/>
                  <a:pt x="11119" y="616199"/>
                </a:cubicBezTo>
                <a:cubicBezTo>
                  <a:pt x="78232" y="608646"/>
                  <a:pt x="157334" y="618185"/>
                  <a:pt x="218383" y="628642"/>
                </a:cubicBezTo>
                <a:moveTo>
                  <a:pt x="238472" y="755425"/>
                </a:moveTo>
                <a:cubicBezTo>
                  <a:pt x="177179" y="764338"/>
                  <a:pt x="99009" y="779719"/>
                  <a:pt x="37516" y="807635"/>
                </a:cubicBezTo>
                <a:cubicBezTo>
                  <a:pt x="31720" y="810271"/>
                  <a:pt x="28822" y="816840"/>
                  <a:pt x="30788" y="822899"/>
                </a:cubicBezTo>
                <a:cubicBezTo>
                  <a:pt x="32754" y="828957"/>
                  <a:pt x="38958" y="832579"/>
                  <a:pt x="45198" y="831303"/>
                </a:cubicBezTo>
                <a:cubicBezTo>
                  <a:pt x="111361" y="817749"/>
                  <a:pt x="183639" y="784234"/>
                  <a:pt x="238472" y="755425"/>
                </a:cubicBezTo>
                <a:moveTo>
                  <a:pt x="296741" y="869798"/>
                </a:moveTo>
                <a:cubicBezTo>
                  <a:pt x="253502" y="914146"/>
                  <a:pt x="195116" y="968350"/>
                  <a:pt x="136381" y="1001681"/>
                </a:cubicBezTo>
                <a:cubicBezTo>
                  <a:pt x="130839" y="1004827"/>
                  <a:pt x="123818" y="1003325"/>
                  <a:pt x="120069" y="998168"/>
                </a:cubicBezTo>
                <a:cubicBezTo>
                  <a:pt x="116324" y="993010"/>
                  <a:pt x="117044" y="985867"/>
                  <a:pt x="121751" y="981560"/>
                </a:cubicBezTo>
                <a:cubicBezTo>
                  <a:pt x="171602" y="936003"/>
                  <a:pt x="241202" y="897221"/>
                  <a:pt x="296741" y="869798"/>
                </a:cubicBezTo>
                <a:moveTo>
                  <a:pt x="275741" y="1135544"/>
                </a:moveTo>
                <a:cubicBezTo>
                  <a:pt x="321297" y="1085689"/>
                  <a:pt x="360079" y="1016088"/>
                  <a:pt x="387502" y="960549"/>
                </a:cubicBezTo>
                <a:cubicBezTo>
                  <a:pt x="343163" y="1003795"/>
                  <a:pt x="288957" y="1062180"/>
                  <a:pt x="255621" y="1120907"/>
                </a:cubicBezTo>
                <a:cubicBezTo>
                  <a:pt x="252475" y="1126448"/>
                  <a:pt x="253994" y="1133466"/>
                  <a:pt x="259145" y="1137214"/>
                </a:cubicBezTo>
                <a:cubicBezTo>
                  <a:pt x="264295" y="1140960"/>
                  <a:pt x="271445" y="1140243"/>
                  <a:pt x="275741" y="1135544"/>
                </a:cubicBezTo>
                <a:moveTo>
                  <a:pt x="501865" y="1018833"/>
                </a:moveTo>
                <a:cubicBezTo>
                  <a:pt x="492944" y="1080130"/>
                  <a:pt x="477572" y="1158302"/>
                  <a:pt x="449647" y="1219799"/>
                </a:cubicBezTo>
                <a:cubicBezTo>
                  <a:pt x="447011" y="1225600"/>
                  <a:pt x="440435" y="1228486"/>
                  <a:pt x="434376" y="1226509"/>
                </a:cubicBezTo>
                <a:cubicBezTo>
                  <a:pt x="428316" y="1224548"/>
                  <a:pt x="424711" y="1218339"/>
                  <a:pt x="425988" y="1212097"/>
                </a:cubicBezTo>
                <a:cubicBezTo>
                  <a:pt x="439542" y="1145943"/>
                  <a:pt x="473048" y="1073662"/>
                  <a:pt x="501865" y="1018833"/>
                </a:cubicBezTo>
                <a:moveTo>
                  <a:pt x="616205" y="1246180"/>
                </a:moveTo>
                <a:cubicBezTo>
                  <a:pt x="616923" y="1252513"/>
                  <a:pt x="622281" y="1257304"/>
                  <a:pt x="628647" y="1257296"/>
                </a:cubicBezTo>
                <a:cubicBezTo>
                  <a:pt x="635024" y="1257296"/>
                  <a:pt x="640373" y="1252506"/>
                  <a:pt x="641091" y="1246171"/>
                </a:cubicBezTo>
                <a:cubicBezTo>
                  <a:pt x="648635" y="1179058"/>
                  <a:pt x="639105" y="1099967"/>
                  <a:pt x="628647" y="1038912"/>
                </a:cubicBezTo>
                <a:cubicBezTo>
                  <a:pt x="618183" y="1099967"/>
                  <a:pt x="608653" y="1179065"/>
                  <a:pt x="616205" y="1246180"/>
                </a:cubicBezTo>
                <a:moveTo>
                  <a:pt x="822932" y="1226525"/>
                </a:moveTo>
                <a:cubicBezTo>
                  <a:pt x="816873" y="1228495"/>
                  <a:pt x="810297" y="1225600"/>
                  <a:pt x="807659" y="1219799"/>
                </a:cubicBezTo>
                <a:cubicBezTo>
                  <a:pt x="779736" y="1158302"/>
                  <a:pt x="764363" y="1080130"/>
                  <a:pt x="755442" y="1018833"/>
                </a:cubicBezTo>
                <a:cubicBezTo>
                  <a:pt x="784259" y="1073662"/>
                  <a:pt x="817766" y="1145943"/>
                  <a:pt x="831319" y="1212097"/>
                </a:cubicBezTo>
                <a:cubicBezTo>
                  <a:pt x="832595" y="1218339"/>
                  <a:pt x="828999" y="1224556"/>
                  <a:pt x="822932" y="1226525"/>
                </a:cubicBezTo>
                <a:moveTo>
                  <a:pt x="820472" y="766384"/>
                </a:moveTo>
                <a:cubicBezTo>
                  <a:pt x="820689" y="767052"/>
                  <a:pt x="820872" y="767728"/>
                  <a:pt x="821040" y="768420"/>
                </a:cubicBezTo>
                <a:cubicBezTo>
                  <a:pt x="820330" y="768478"/>
                  <a:pt x="819629" y="768513"/>
                  <a:pt x="818928" y="768513"/>
                </a:cubicBezTo>
                <a:cubicBezTo>
                  <a:pt x="806701" y="768513"/>
                  <a:pt x="707709" y="688972"/>
                  <a:pt x="706548" y="688020"/>
                </a:cubicBezTo>
                <a:cubicBezTo>
                  <a:pt x="701065" y="683514"/>
                  <a:pt x="695866" y="678698"/>
                  <a:pt x="690767" y="673774"/>
                </a:cubicBezTo>
                <a:cubicBezTo>
                  <a:pt x="697027" y="677104"/>
                  <a:pt x="703210" y="680560"/>
                  <a:pt x="709193" y="684381"/>
                </a:cubicBezTo>
                <a:cubicBezTo>
                  <a:pt x="710462" y="685192"/>
                  <a:pt x="816691" y="754758"/>
                  <a:pt x="820472" y="766384"/>
                </a:cubicBezTo>
                <a:moveTo>
                  <a:pt x="854826" y="702119"/>
                </a:moveTo>
                <a:cubicBezTo>
                  <a:pt x="854459" y="701510"/>
                  <a:pt x="854066" y="700926"/>
                  <a:pt x="853657" y="700359"/>
                </a:cubicBezTo>
                <a:cubicBezTo>
                  <a:pt x="846473" y="690470"/>
                  <a:pt x="723944" y="657137"/>
                  <a:pt x="722484" y="656763"/>
                </a:cubicBezTo>
                <a:cubicBezTo>
                  <a:pt x="715616" y="654976"/>
                  <a:pt x="708664" y="653599"/>
                  <a:pt x="701688" y="652363"/>
                </a:cubicBezTo>
                <a:cubicBezTo>
                  <a:pt x="708055" y="655469"/>
                  <a:pt x="714489" y="658439"/>
                  <a:pt x="721091" y="661035"/>
                </a:cubicBezTo>
                <a:cubicBezTo>
                  <a:pt x="722493" y="661586"/>
                  <a:pt x="841223" y="706634"/>
                  <a:pt x="852848" y="702862"/>
                </a:cubicBezTo>
                <a:cubicBezTo>
                  <a:pt x="853516" y="702645"/>
                  <a:pt x="854175" y="702395"/>
                  <a:pt x="854826" y="702119"/>
                </a:cubicBezTo>
                <a:moveTo>
                  <a:pt x="864813" y="627323"/>
                </a:moveTo>
                <a:cubicBezTo>
                  <a:pt x="865381" y="627741"/>
                  <a:pt x="865930" y="628175"/>
                  <a:pt x="866474" y="628642"/>
                </a:cubicBezTo>
                <a:cubicBezTo>
                  <a:pt x="865930" y="629110"/>
                  <a:pt x="865381" y="629543"/>
                  <a:pt x="864813" y="629952"/>
                </a:cubicBezTo>
                <a:cubicBezTo>
                  <a:pt x="854923" y="637146"/>
                  <a:pt x="728090" y="630979"/>
                  <a:pt x="726587" y="630895"/>
                </a:cubicBezTo>
                <a:cubicBezTo>
                  <a:pt x="719511" y="630461"/>
                  <a:pt x="712467" y="629619"/>
                  <a:pt x="705448" y="628642"/>
                </a:cubicBezTo>
                <a:cubicBezTo>
                  <a:pt x="712467" y="627657"/>
                  <a:pt x="719511" y="626814"/>
                  <a:pt x="726587" y="626388"/>
                </a:cubicBezTo>
                <a:cubicBezTo>
                  <a:pt x="728090" y="626306"/>
                  <a:pt x="854923" y="620138"/>
                  <a:pt x="864813" y="627323"/>
                </a:cubicBezTo>
                <a:moveTo>
                  <a:pt x="854826" y="555146"/>
                </a:moveTo>
                <a:cubicBezTo>
                  <a:pt x="854175" y="554871"/>
                  <a:pt x="853516" y="554628"/>
                  <a:pt x="852848" y="554412"/>
                </a:cubicBezTo>
                <a:cubicBezTo>
                  <a:pt x="841223" y="550631"/>
                  <a:pt x="722493" y="595688"/>
                  <a:pt x="721091" y="596238"/>
                </a:cubicBezTo>
                <a:cubicBezTo>
                  <a:pt x="714489" y="598827"/>
                  <a:pt x="708055" y="601805"/>
                  <a:pt x="701688" y="604910"/>
                </a:cubicBezTo>
                <a:cubicBezTo>
                  <a:pt x="708664" y="603674"/>
                  <a:pt x="715616" y="602297"/>
                  <a:pt x="722484" y="600512"/>
                </a:cubicBezTo>
                <a:cubicBezTo>
                  <a:pt x="723944" y="600136"/>
                  <a:pt x="846473" y="566796"/>
                  <a:pt x="853657" y="556906"/>
                </a:cubicBezTo>
                <a:cubicBezTo>
                  <a:pt x="854066" y="556339"/>
                  <a:pt x="854459" y="555756"/>
                  <a:pt x="854826" y="555146"/>
                </a:cubicBezTo>
                <a:moveTo>
                  <a:pt x="818928" y="488770"/>
                </a:moveTo>
                <a:cubicBezTo>
                  <a:pt x="819629" y="488770"/>
                  <a:pt x="820330" y="488803"/>
                  <a:pt x="821040" y="488853"/>
                </a:cubicBezTo>
                <a:cubicBezTo>
                  <a:pt x="820872" y="489546"/>
                  <a:pt x="820689" y="490230"/>
                  <a:pt x="820472" y="490897"/>
                </a:cubicBezTo>
                <a:cubicBezTo>
                  <a:pt x="816691" y="502522"/>
                  <a:pt x="710462" y="572091"/>
                  <a:pt x="709193" y="572900"/>
                </a:cubicBezTo>
                <a:cubicBezTo>
                  <a:pt x="703210" y="576722"/>
                  <a:pt x="697027" y="580169"/>
                  <a:pt x="690767" y="583507"/>
                </a:cubicBezTo>
                <a:cubicBezTo>
                  <a:pt x="695866" y="578583"/>
                  <a:pt x="701065" y="573768"/>
                  <a:pt x="706548" y="569261"/>
                </a:cubicBezTo>
                <a:cubicBezTo>
                  <a:pt x="707709" y="568310"/>
                  <a:pt x="806701" y="488770"/>
                  <a:pt x="818928" y="488770"/>
                </a:cubicBezTo>
                <a:moveTo>
                  <a:pt x="768440" y="436260"/>
                </a:moveTo>
                <a:cubicBezTo>
                  <a:pt x="767748" y="436419"/>
                  <a:pt x="767063" y="436611"/>
                  <a:pt x="766404" y="436828"/>
                </a:cubicBezTo>
                <a:cubicBezTo>
                  <a:pt x="754779" y="440600"/>
                  <a:pt x="685211" y="546838"/>
                  <a:pt x="684402" y="548107"/>
                </a:cubicBezTo>
                <a:cubicBezTo>
                  <a:pt x="680579" y="554082"/>
                  <a:pt x="677125" y="560273"/>
                  <a:pt x="673795" y="566533"/>
                </a:cubicBezTo>
                <a:cubicBezTo>
                  <a:pt x="678710" y="561425"/>
                  <a:pt x="683533" y="556226"/>
                  <a:pt x="688040" y="550752"/>
                </a:cubicBezTo>
                <a:cubicBezTo>
                  <a:pt x="688992" y="549584"/>
                  <a:pt x="768524" y="450599"/>
                  <a:pt x="768524" y="438372"/>
                </a:cubicBezTo>
                <a:cubicBezTo>
                  <a:pt x="768524" y="437671"/>
                  <a:pt x="768499" y="436970"/>
                  <a:pt x="768440" y="436260"/>
                </a:cubicBezTo>
                <a:moveTo>
                  <a:pt x="700373" y="403650"/>
                </a:moveTo>
                <a:cubicBezTo>
                  <a:pt x="700941" y="403233"/>
                  <a:pt x="701525" y="402840"/>
                  <a:pt x="702135" y="402473"/>
                </a:cubicBezTo>
                <a:cubicBezTo>
                  <a:pt x="702409" y="403132"/>
                  <a:pt x="702652" y="403791"/>
                  <a:pt x="702869" y="404459"/>
                </a:cubicBezTo>
                <a:cubicBezTo>
                  <a:pt x="706650" y="416085"/>
                  <a:pt x="661600" y="534807"/>
                  <a:pt x="661050" y="536209"/>
                </a:cubicBezTo>
                <a:cubicBezTo>
                  <a:pt x="658454" y="542811"/>
                  <a:pt x="655484" y="549245"/>
                  <a:pt x="652379" y="555620"/>
                </a:cubicBezTo>
                <a:cubicBezTo>
                  <a:pt x="653614" y="548635"/>
                  <a:pt x="654991" y="541683"/>
                  <a:pt x="656769" y="534815"/>
                </a:cubicBezTo>
                <a:cubicBezTo>
                  <a:pt x="657144" y="533363"/>
                  <a:pt x="690484" y="410827"/>
                  <a:pt x="700373" y="403650"/>
                </a:cubicBezTo>
                <a:moveTo>
                  <a:pt x="628658" y="390831"/>
                </a:moveTo>
                <a:cubicBezTo>
                  <a:pt x="628199" y="391375"/>
                  <a:pt x="627756" y="391925"/>
                  <a:pt x="627347" y="392492"/>
                </a:cubicBezTo>
                <a:cubicBezTo>
                  <a:pt x="620163" y="402382"/>
                  <a:pt x="626321" y="529215"/>
                  <a:pt x="626412" y="530718"/>
                </a:cubicBezTo>
                <a:cubicBezTo>
                  <a:pt x="626839" y="537803"/>
                  <a:pt x="627681" y="544838"/>
                  <a:pt x="628658" y="551857"/>
                </a:cubicBezTo>
                <a:cubicBezTo>
                  <a:pt x="629643" y="544838"/>
                  <a:pt x="630485" y="537803"/>
                  <a:pt x="630911" y="530718"/>
                </a:cubicBezTo>
                <a:cubicBezTo>
                  <a:pt x="631003" y="529215"/>
                  <a:pt x="637162" y="402382"/>
                  <a:pt x="629976" y="392492"/>
                </a:cubicBezTo>
                <a:cubicBezTo>
                  <a:pt x="629567" y="391925"/>
                  <a:pt x="629125" y="391375"/>
                  <a:pt x="628658" y="390831"/>
                </a:cubicBezTo>
                <a:moveTo>
                  <a:pt x="554434" y="404459"/>
                </a:moveTo>
                <a:cubicBezTo>
                  <a:pt x="554650" y="403791"/>
                  <a:pt x="554892" y="403132"/>
                  <a:pt x="555168" y="402473"/>
                </a:cubicBezTo>
                <a:cubicBezTo>
                  <a:pt x="555777" y="402840"/>
                  <a:pt x="556362" y="403233"/>
                  <a:pt x="556928" y="403650"/>
                </a:cubicBezTo>
                <a:cubicBezTo>
                  <a:pt x="566818" y="410827"/>
                  <a:pt x="600158" y="533363"/>
                  <a:pt x="600533" y="534815"/>
                </a:cubicBezTo>
                <a:cubicBezTo>
                  <a:pt x="602319" y="541683"/>
                  <a:pt x="603688" y="548635"/>
                  <a:pt x="604931" y="555620"/>
                </a:cubicBezTo>
                <a:cubicBezTo>
                  <a:pt x="601819" y="549245"/>
                  <a:pt x="598848" y="542811"/>
                  <a:pt x="596252" y="536209"/>
                </a:cubicBezTo>
                <a:cubicBezTo>
                  <a:pt x="595710" y="534807"/>
                  <a:pt x="550653" y="416085"/>
                  <a:pt x="554434" y="404459"/>
                </a:cubicBezTo>
                <a:moveTo>
                  <a:pt x="488879" y="436260"/>
                </a:moveTo>
                <a:cubicBezTo>
                  <a:pt x="488820" y="436970"/>
                  <a:pt x="488795" y="437671"/>
                  <a:pt x="488795" y="438372"/>
                </a:cubicBezTo>
                <a:cubicBezTo>
                  <a:pt x="488795" y="450599"/>
                  <a:pt x="568328" y="549584"/>
                  <a:pt x="569286" y="550752"/>
                </a:cubicBezTo>
                <a:cubicBezTo>
                  <a:pt x="573794" y="556226"/>
                  <a:pt x="578608" y="561425"/>
                  <a:pt x="583532" y="566533"/>
                </a:cubicBezTo>
                <a:cubicBezTo>
                  <a:pt x="580194" y="560273"/>
                  <a:pt x="576739" y="554082"/>
                  <a:pt x="572925" y="548107"/>
                </a:cubicBezTo>
                <a:cubicBezTo>
                  <a:pt x="572107" y="546838"/>
                  <a:pt x="502540" y="440600"/>
                  <a:pt x="490915" y="436828"/>
                </a:cubicBezTo>
                <a:cubicBezTo>
                  <a:pt x="490256" y="436611"/>
                  <a:pt x="489571" y="436419"/>
                  <a:pt x="488879" y="436260"/>
                </a:cubicBezTo>
                <a:moveTo>
                  <a:pt x="436839" y="490897"/>
                </a:moveTo>
                <a:cubicBezTo>
                  <a:pt x="436631" y="490230"/>
                  <a:pt x="436439" y="489546"/>
                  <a:pt x="436281" y="488853"/>
                </a:cubicBezTo>
                <a:cubicBezTo>
                  <a:pt x="436982" y="488803"/>
                  <a:pt x="437690" y="488770"/>
                  <a:pt x="438391" y="488770"/>
                </a:cubicBezTo>
                <a:cubicBezTo>
                  <a:pt x="450610" y="488770"/>
                  <a:pt x="549603" y="568310"/>
                  <a:pt x="550763" y="569261"/>
                </a:cubicBezTo>
                <a:cubicBezTo>
                  <a:pt x="556246" y="573768"/>
                  <a:pt x="561445" y="578583"/>
                  <a:pt x="566544" y="583507"/>
                </a:cubicBezTo>
                <a:cubicBezTo>
                  <a:pt x="560285" y="580169"/>
                  <a:pt x="554101" y="576722"/>
                  <a:pt x="548118" y="572900"/>
                </a:cubicBezTo>
                <a:cubicBezTo>
                  <a:pt x="546849" y="572091"/>
                  <a:pt x="440620" y="502522"/>
                  <a:pt x="436839" y="490897"/>
                </a:cubicBezTo>
                <a:moveTo>
                  <a:pt x="402478" y="555146"/>
                </a:moveTo>
                <a:cubicBezTo>
                  <a:pt x="402845" y="555756"/>
                  <a:pt x="403238" y="556339"/>
                  <a:pt x="403647" y="556906"/>
                </a:cubicBezTo>
                <a:cubicBezTo>
                  <a:pt x="410831" y="566796"/>
                  <a:pt x="533359" y="600136"/>
                  <a:pt x="534820" y="600512"/>
                </a:cubicBezTo>
                <a:cubicBezTo>
                  <a:pt x="541688" y="602297"/>
                  <a:pt x="548640" y="603674"/>
                  <a:pt x="555616" y="604910"/>
                </a:cubicBezTo>
                <a:cubicBezTo>
                  <a:pt x="549248" y="601805"/>
                  <a:pt x="542815" y="598827"/>
                  <a:pt x="536213" y="596238"/>
                </a:cubicBezTo>
                <a:cubicBezTo>
                  <a:pt x="534811" y="595688"/>
                  <a:pt x="416089" y="550631"/>
                  <a:pt x="404465" y="554412"/>
                </a:cubicBezTo>
                <a:cubicBezTo>
                  <a:pt x="403788" y="554628"/>
                  <a:pt x="403128" y="554871"/>
                  <a:pt x="402478" y="555146"/>
                </a:cubicBezTo>
                <a:moveTo>
                  <a:pt x="392511" y="629952"/>
                </a:moveTo>
                <a:cubicBezTo>
                  <a:pt x="391944" y="629543"/>
                  <a:pt x="391392" y="629110"/>
                  <a:pt x="390850" y="628642"/>
                </a:cubicBezTo>
                <a:cubicBezTo>
                  <a:pt x="391392" y="628175"/>
                  <a:pt x="391944" y="627741"/>
                  <a:pt x="392511" y="627323"/>
                </a:cubicBezTo>
                <a:cubicBezTo>
                  <a:pt x="402401" y="620138"/>
                  <a:pt x="529234" y="626306"/>
                  <a:pt x="530737" y="626388"/>
                </a:cubicBezTo>
                <a:cubicBezTo>
                  <a:pt x="537822" y="626814"/>
                  <a:pt x="544857" y="627657"/>
                  <a:pt x="551876" y="628642"/>
                </a:cubicBezTo>
                <a:cubicBezTo>
                  <a:pt x="544857" y="629619"/>
                  <a:pt x="537822" y="630461"/>
                  <a:pt x="530737" y="630895"/>
                </a:cubicBezTo>
                <a:cubicBezTo>
                  <a:pt x="529234" y="630979"/>
                  <a:pt x="402401" y="637146"/>
                  <a:pt x="392511" y="629952"/>
                </a:cubicBezTo>
                <a:moveTo>
                  <a:pt x="402478" y="702119"/>
                </a:moveTo>
                <a:cubicBezTo>
                  <a:pt x="403128" y="702395"/>
                  <a:pt x="403788" y="702645"/>
                  <a:pt x="404465" y="702862"/>
                </a:cubicBezTo>
                <a:cubicBezTo>
                  <a:pt x="416089" y="706634"/>
                  <a:pt x="534811" y="661586"/>
                  <a:pt x="536213" y="661035"/>
                </a:cubicBezTo>
                <a:cubicBezTo>
                  <a:pt x="542815" y="658439"/>
                  <a:pt x="549248" y="655469"/>
                  <a:pt x="555616" y="652363"/>
                </a:cubicBezTo>
                <a:cubicBezTo>
                  <a:pt x="548640" y="653599"/>
                  <a:pt x="541688" y="654976"/>
                  <a:pt x="534820" y="656763"/>
                </a:cubicBezTo>
                <a:cubicBezTo>
                  <a:pt x="533359" y="657137"/>
                  <a:pt x="410831" y="690470"/>
                  <a:pt x="403647" y="700359"/>
                </a:cubicBezTo>
                <a:cubicBezTo>
                  <a:pt x="403238" y="700926"/>
                  <a:pt x="402845" y="701510"/>
                  <a:pt x="402478" y="702119"/>
                </a:cubicBezTo>
                <a:moveTo>
                  <a:pt x="438391" y="768513"/>
                </a:moveTo>
                <a:cubicBezTo>
                  <a:pt x="437690" y="768513"/>
                  <a:pt x="436982" y="768478"/>
                  <a:pt x="436281" y="768420"/>
                </a:cubicBezTo>
                <a:cubicBezTo>
                  <a:pt x="436439" y="767728"/>
                  <a:pt x="436631" y="767052"/>
                  <a:pt x="436839" y="766384"/>
                </a:cubicBezTo>
                <a:cubicBezTo>
                  <a:pt x="440620" y="754758"/>
                  <a:pt x="546849" y="685192"/>
                  <a:pt x="548118" y="684381"/>
                </a:cubicBezTo>
                <a:cubicBezTo>
                  <a:pt x="554101" y="680560"/>
                  <a:pt x="560285" y="677104"/>
                  <a:pt x="566544" y="673774"/>
                </a:cubicBezTo>
                <a:cubicBezTo>
                  <a:pt x="561445" y="678698"/>
                  <a:pt x="556246" y="683514"/>
                  <a:pt x="550763" y="688020"/>
                </a:cubicBezTo>
                <a:cubicBezTo>
                  <a:pt x="549603" y="688972"/>
                  <a:pt x="450610" y="768513"/>
                  <a:pt x="438391" y="768513"/>
                </a:cubicBezTo>
                <a:moveTo>
                  <a:pt x="488879" y="821025"/>
                </a:moveTo>
                <a:cubicBezTo>
                  <a:pt x="489571" y="820866"/>
                  <a:pt x="490256" y="820674"/>
                  <a:pt x="490915" y="820457"/>
                </a:cubicBezTo>
                <a:cubicBezTo>
                  <a:pt x="502540" y="816677"/>
                  <a:pt x="572107" y="710448"/>
                  <a:pt x="572925" y="709179"/>
                </a:cubicBezTo>
                <a:cubicBezTo>
                  <a:pt x="576739" y="703204"/>
                  <a:pt x="580194" y="697012"/>
                  <a:pt x="583532" y="690753"/>
                </a:cubicBezTo>
                <a:cubicBezTo>
                  <a:pt x="578608" y="695860"/>
                  <a:pt x="573794" y="701059"/>
                  <a:pt x="569286" y="706534"/>
                </a:cubicBezTo>
                <a:cubicBezTo>
                  <a:pt x="568328" y="707702"/>
                  <a:pt x="488795" y="806687"/>
                  <a:pt x="488795" y="818914"/>
                </a:cubicBezTo>
                <a:cubicBezTo>
                  <a:pt x="488795" y="819615"/>
                  <a:pt x="488820" y="820315"/>
                  <a:pt x="488879" y="821025"/>
                </a:cubicBezTo>
                <a:moveTo>
                  <a:pt x="556928" y="853632"/>
                </a:moveTo>
                <a:cubicBezTo>
                  <a:pt x="556362" y="854050"/>
                  <a:pt x="555777" y="854433"/>
                  <a:pt x="555168" y="854809"/>
                </a:cubicBezTo>
                <a:cubicBezTo>
                  <a:pt x="554892" y="854150"/>
                  <a:pt x="554650" y="853490"/>
                  <a:pt x="554434" y="852823"/>
                </a:cubicBezTo>
                <a:cubicBezTo>
                  <a:pt x="550653" y="841197"/>
                  <a:pt x="595710" y="722475"/>
                  <a:pt x="596252" y="721073"/>
                </a:cubicBezTo>
                <a:cubicBezTo>
                  <a:pt x="598848" y="714472"/>
                  <a:pt x="601819" y="708038"/>
                  <a:pt x="604931" y="701662"/>
                </a:cubicBezTo>
                <a:cubicBezTo>
                  <a:pt x="603688" y="708638"/>
                  <a:pt x="602319" y="715590"/>
                  <a:pt x="600533" y="722467"/>
                </a:cubicBezTo>
                <a:cubicBezTo>
                  <a:pt x="600158" y="723919"/>
                  <a:pt x="566818" y="846447"/>
                  <a:pt x="556928" y="853632"/>
                </a:cubicBezTo>
                <a:moveTo>
                  <a:pt x="628658" y="866446"/>
                </a:moveTo>
                <a:cubicBezTo>
                  <a:pt x="629125" y="865913"/>
                  <a:pt x="629567" y="865353"/>
                  <a:pt x="629976" y="864786"/>
                </a:cubicBezTo>
                <a:cubicBezTo>
                  <a:pt x="637162" y="854897"/>
                  <a:pt x="631003" y="728062"/>
                  <a:pt x="630911" y="726561"/>
                </a:cubicBezTo>
                <a:cubicBezTo>
                  <a:pt x="630485" y="719483"/>
                  <a:pt x="629643" y="712448"/>
                  <a:pt x="628658" y="705422"/>
                </a:cubicBezTo>
                <a:cubicBezTo>
                  <a:pt x="627681" y="712448"/>
                  <a:pt x="626839" y="719483"/>
                  <a:pt x="626412" y="726561"/>
                </a:cubicBezTo>
                <a:cubicBezTo>
                  <a:pt x="626321" y="728062"/>
                  <a:pt x="620163" y="854897"/>
                  <a:pt x="627347" y="864786"/>
                </a:cubicBezTo>
                <a:cubicBezTo>
                  <a:pt x="627756" y="865353"/>
                  <a:pt x="628199" y="865913"/>
                  <a:pt x="628658" y="866446"/>
                </a:cubicBezTo>
                <a:moveTo>
                  <a:pt x="702869" y="852823"/>
                </a:moveTo>
                <a:cubicBezTo>
                  <a:pt x="702652" y="853490"/>
                  <a:pt x="702409" y="854150"/>
                  <a:pt x="702135" y="854809"/>
                </a:cubicBezTo>
                <a:cubicBezTo>
                  <a:pt x="701525" y="854433"/>
                  <a:pt x="700941" y="854050"/>
                  <a:pt x="700373" y="853632"/>
                </a:cubicBezTo>
                <a:cubicBezTo>
                  <a:pt x="690484" y="846447"/>
                  <a:pt x="657144" y="723919"/>
                  <a:pt x="656769" y="722467"/>
                </a:cubicBezTo>
                <a:cubicBezTo>
                  <a:pt x="654991" y="715590"/>
                  <a:pt x="653614" y="708638"/>
                  <a:pt x="652379" y="701662"/>
                </a:cubicBezTo>
                <a:cubicBezTo>
                  <a:pt x="655484" y="708038"/>
                  <a:pt x="658454" y="714472"/>
                  <a:pt x="661050" y="721073"/>
                </a:cubicBezTo>
                <a:cubicBezTo>
                  <a:pt x="661600" y="722475"/>
                  <a:pt x="706650" y="841197"/>
                  <a:pt x="702869" y="852823"/>
                </a:cubicBezTo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</p:spPr>
        <p:txBody>
          <a:bodyPr/>
          <a:lstStyle/>
          <a:p/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>
            <a:off x="1380490" y="1856105"/>
            <a:ext cx="7466965" cy="2650490"/>
          </a:xfrm>
        </p:spPr>
        <p:txBody>
          <a:bodyPr wrap="square" anchor="ctr" anchorCtr="0">
            <a:normAutofit/>
          </a:bodyPr>
          <a:lstStyle>
            <a:lvl1pPr algn="l">
              <a:lnSpc>
                <a:spcPct val="100000"/>
              </a:lnSpc>
              <a:defRPr sz="70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380490" y="5128260"/>
            <a:ext cx="7467600" cy="606425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/>
          </a:p>
        </p:txBody>
      </p:sp>
      <p:sp>
        <p:nvSpPr>
          <p:cNvPr id="21" name="Freeform 5"/>
          <p:cNvSpPr/>
          <p:nvPr>
            <p:custDataLst>
              <p:tags r:id="rId18"/>
            </p:custDataLst>
          </p:nvPr>
        </p:nvSpPr>
        <p:spPr bwMode="auto">
          <a:xfrm>
            <a:off x="1217610" y="563567"/>
            <a:ext cx="2680859" cy="134908"/>
          </a:xfrm>
          <a:custGeom>
            <a:avLst/>
            <a:gdLst>
              <a:gd name="T0" fmla="*/ 7406 w 28089"/>
              <a:gd name="T1" fmla="*/ 280 h 1416"/>
              <a:gd name="T2" fmla="*/ 7669 w 28089"/>
              <a:gd name="T3" fmla="*/ 868 h 1416"/>
              <a:gd name="T4" fmla="*/ 7433 w 28089"/>
              <a:gd name="T5" fmla="*/ 181 h 1416"/>
              <a:gd name="T6" fmla="*/ 20662 w 28089"/>
              <a:gd name="T7" fmla="*/ 161 h 1416"/>
              <a:gd name="T8" fmla="*/ 20832 w 28089"/>
              <a:gd name="T9" fmla="*/ 726 h 1416"/>
              <a:gd name="T10" fmla="*/ 21172 w 28089"/>
              <a:gd name="T11" fmla="*/ 434 h 1416"/>
              <a:gd name="T12" fmla="*/ 20662 w 28089"/>
              <a:gd name="T13" fmla="*/ 161 h 1416"/>
              <a:gd name="T14" fmla="*/ 13990 w 28089"/>
              <a:gd name="T15" fmla="*/ 726 h 1416"/>
              <a:gd name="T16" fmla="*/ 14414 w 28089"/>
              <a:gd name="T17" fmla="*/ 650 h 1416"/>
              <a:gd name="T18" fmla="*/ 14177 w 28089"/>
              <a:gd name="T19" fmla="*/ 161 h 1416"/>
              <a:gd name="T20" fmla="*/ 26984 w 28089"/>
              <a:gd name="T21" fmla="*/ 0 h 1416"/>
              <a:gd name="T22" fmla="*/ 27500 w 28089"/>
              <a:gd name="T23" fmla="*/ 627 h 1416"/>
              <a:gd name="T24" fmla="*/ 27536 w 28089"/>
              <a:gd name="T25" fmla="*/ 717 h 1416"/>
              <a:gd name="T26" fmla="*/ 27894 w 28089"/>
              <a:gd name="T27" fmla="*/ 0 h 1416"/>
              <a:gd name="T28" fmla="*/ 27622 w 28089"/>
              <a:gd name="T29" fmla="*/ 895 h 1416"/>
              <a:gd name="T30" fmla="*/ 27439 w 28089"/>
              <a:gd name="T31" fmla="*/ 1416 h 1416"/>
              <a:gd name="T32" fmla="*/ 26984 w 28089"/>
              <a:gd name="T33" fmla="*/ 0 h 1416"/>
              <a:gd name="T34" fmla="*/ 20882 w 28089"/>
              <a:gd name="T35" fmla="*/ 0 h 1416"/>
              <a:gd name="T36" fmla="*/ 21364 w 28089"/>
              <a:gd name="T37" fmla="*/ 427 h 1416"/>
              <a:gd name="T38" fmla="*/ 20846 w 28089"/>
              <a:gd name="T39" fmla="*/ 887 h 1416"/>
              <a:gd name="T40" fmla="*/ 20662 w 28089"/>
              <a:gd name="T41" fmla="*/ 1416 h 1416"/>
              <a:gd name="T42" fmla="*/ 20480 w 28089"/>
              <a:gd name="T43" fmla="*/ 0 h 1416"/>
              <a:gd name="T44" fmla="*/ 14210 w 28089"/>
              <a:gd name="T45" fmla="*/ 0 h 1416"/>
              <a:gd name="T46" fmla="*/ 14692 w 28089"/>
              <a:gd name="T47" fmla="*/ 427 h 1416"/>
              <a:gd name="T48" fmla="*/ 14174 w 28089"/>
              <a:gd name="T49" fmla="*/ 887 h 1416"/>
              <a:gd name="T50" fmla="*/ 13990 w 28089"/>
              <a:gd name="T51" fmla="*/ 1416 h 1416"/>
              <a:gd name="T52" fmla="*/ 13808 w 28089"/>
              <a:gd name="T53" fmla="*/ 0 h 1416"/>
              <a:gd name="T54" fmla="*/ 7533 w 28089"/>
              <a:gd name="T55" fmla="*/ 0 h 1416"/>
              <a:gd name="T56" fmla="*/ 7870 w 28089"/>
              <a:gd name="T57" fmla="*/ 1416 h 1416"/>
              <a:gd name="T58" fmla="*/ 7136 w 28089"/>
              <a:gd name="T59" fmla="*/ 1028 h 1416"/>
              <a:gd name="T60" fmla="*/ 6798 w 28089"/>
              <a:gd name="T61" fmla="*/ 1416 h 1416"/>
              <a:gd name="T62" fmla="*/ 0 w 28089"/>
              <a:gd name="T63" fmla="*/ 0 h 1416"/>
              <a:gd name="T64" fmla="*/ 182 w 28089"/>
              <a:gd name="T65" fmla="*/ 615 h 1416"/>
              <a:gd name="T66" fmla="*/ 899 w 28089"/>
              <a:gd name="T67" fmla="*/ 0 h 1416"/>
              <a:gd name="T68" fmla="*/ 1082 w 28089"/>
              <a:gd name="T69" fmla="*/ 1416 h 1416"/>
              <a:gd name="T70" fmla="*/ 899 w 28089"/>
              <a:gd name="T71" fmla="*/ 778 h 1416"/>
              <a:gd name="T72" fmla="*/ 182 w 28089"/>
              <a:gd name="T73" fmla="*/ 1416 h 1416"/>
              <a:gd name="T74" fmla="*/ 0 w 28089"/>
              <a:gd name="T75" fmla="*/ 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089" h="1416">
                <a:moveTo>
                  <a:pt x="7429" y="181"/>
                </a:moveTo>
                <a:cubicBezTo>
                  <a:pt x="7422" y="224"/>
                  <a:pt x="7414" y="256"/>
                  <a:pt x="7406" y="280"/>
                </a:cubicBezTo>
                <a:lnTo>
                  <a:pt x="7194" y="868"/>
                </a:lnTo>
                <a:lnTo>
                  <a:pt x="7669" y="868"/>
                </a:lnTo>
                <a:lnTo>
                  <a:pt x="7455" y="280"/>
                </a:lnTo>
                <a:cubicBezTo>
                  <a:pt x="7448" y="261"/>
                  <a:pt x="7441" y="228"/>
                  <a:pt x="7433" y="181"/>
                </a:cubicBezTo>
                <a:lnTo>
                  <a:pt x="7429" y="181"/>
                </a:lnTo>
                <a:close/>
                <a:moveTo>
                  <a:pt x="20662" y="161"/>
                </a:moveTo>
                <a:lnTo>
                  <a:pt x="20662" y="726"/>
                </a:lnTo>
                <a:lnTo>
                  <a:pt x="20832" y="726"/>
                </a:lnTo>
                <a:cubicBezTo>
                  <a:pt x="20943" y="726"/>
                  <a:pt x="21028" y="701"/>
                  <a:pt x="21086" y="650"/>
                </a:cubicBezTo>
                <a:cubicBezTo>
                  <a:pt x="21144" y="600"/>
                  <a:pt x="21172" y="528"/>
                  <a:pt x="21172" y="434"/>
                </a:cubicBezTo>
                <a:cubicBezTo>
                  <a:pt x="21172" y="252"/>
                  <a:pt x="21065" y="161"/>
                  <a:pt x="20849" y="161"/>
                </a:cubicBezTo>
                <a:lnTo>
                  <a:pt x="20662" y="161"/>
                </a:lnTo>
                <a:close/>
                <a:moveTo>
                  <a:pt x="13990" y="161"/>
                </a:moveTo>
                <a:lnTo>
                  <a:pt x="13990" y="726"/>
                </a:lnTo>
                <a:lnTo>
                  <a:pt x="14160" y="726"/>
                </a:lnTo>
                <a:cubicBezTo>
                  <a:pt x="14271" y="726"/>
                  <a:pt x="14356" y="701"/>
                  <a:pt x="14414" y="650"/>
                </a:cubicBezTo>
                <a:cubicBezTo>
                  <a:pt x="14472" y="600"/>
                  <a:pt x="14500" y="528"/>
                  <a:pt x="14500" y="434"/>
                </a:cubicBezTo>
                <a:cubicBezTo>
                  <a:pt x="14500" y="252"/>
                  <a:pt x="14393" y="161"/>
                  <a:pt x="14177" y="161"/>
                </a:cubicBezTo>
                <a:lnTo>
                  <a:pt x="13990" y="161"/>
                </a:lnTo>
                <a:close/>
                <a:moveTo>
                  <a:pt x="26984" y="0"/>
                </a:moveTo>
                <a:lnTo>
                  <a:pt x="27194" y="0"/>
                </a:lnTo>
                <a:lnTo>
                  <a:pt x="27500" y="627"/>
                </a:lnTo>
                <a:cubicBezTo>
                  <a:pt x="27500" y="628"/>
                  <a:pt x="27512" y="658"/>
                  <a:pt x="27534" y="717"/>
                </a:cubicBezTo>
                <a:lnTo>
                  <a:pt x="27536" y="717"/>
                </a:lnTo>
                <a:cubicBezTo>
                  <a:pt x="27544" y="692"/>
                  <a:pt x="27556" y="662"/>
                  <a:pt x="27574" y="628"/>
                </a:cubicBezTo>
                <a:lnTo>
                  <a:pt x="27894" y="0"/>
                </a:lnTo>
                <a:lnTo>
                  <a:pt x="28089" y="0"/>
                </a:lnTo>
                <a:lnTo>
                  <a:pt x="27622" y="895"/>
                </a:lnTo>
                <a:lnTo>
                  <a:pt x="27622" y="1416"/>
                </a:lnTo>
                <a:lnTo>
                  <a:pt x="27439" y="1416"/>
                </a:lnTo>
                <a:lnTo>
                  <a:pt x="27439" y="899"/>
                </a:lnTo>
                <a:lnTo>
                  <a:pt x="26984" y="0"/>
                </a:lnTo>
                <a:close/>
                <a:moveTo>
                  <a:pt x="20480" y="0"/>
                </a:moveTo>
                <a:lnTo>
                  <a:pt x="20882" y="0"/>
                </a:lnTo>
                <a:cubicBezTo>
                  <a:pt x="21035" y="0"/>
                  <a:pt x="21153" y="37"/>
                  <a:pt x="21238" y="111"/>
                </a:cubicBezTo>
                <a:cubicBezTo>
                  <a:pt x="21322" y="184"/>
                  <a:pt x="21364" y="290"/>
                  <a:pt x="21364" y="427"/>
                </a:cubicBezTo>
                <a:cubicBezTo>
                  <a:pt x="21364" y="566"/>
                  <a:pt x="21315" y="678"/>
                  <a:pt x="21216" y="765"/>
                </a:cubicBezTo>
                <a:cubicBezTo>
                  <a:pt x="21118" y="851"/>
                  <a:pt x="20994" y="891"/>
                  <a:pt x="20846" y="887"/>
                </a:cubicBezTo>
                <a:lnTo>
                  <a:pt x="20662" y="887"/>
                </a:lnTo>
                <a:lnTo>
                  <a:pt x="20662" y="1416"/>
                </a:lnTo>
                <a:lnTo>
                  <a:pt x="20480" y="1416"/>
                </a:lnTo>
                <a:lnTo>
                  <a:pt x="20480" y="0"/>
                </a:lnTo>
                <a:close/>
                <a:moveTo>
                  <a:pt x="13808" y="0"/>
                </a:moveTo>
                <a:lnTo>
                  <a:pt x="14210" y="0"/>
                </a:lnTo>
                <a:cubicBezTo>
                  <a:pt x="14363" y="0"/>
                  <a:pt x="14481" y="37"/>
                  <a:pt x="14566" y="111"/>
                </a:cubicBezTo>
                <a:cubicBezTo>
                  <a:pt x="14650" y="184"/>
                  <a:pt x="14692" y="290"/>
                  <a:pt x="14692" y="427"/>
                </a:cubicBezTo>
                <a:cubicBezTo>
                  <a:pt x="14692" y="566"/>
                  <a:pt x="14643" y="678"/>
                  <a:pt x="14544" y="765"/>
                </a:cubicBezTo>
                <a:cubicBezTo>
                  <a:pt x="14446" y="851"/>
                  <a:pt x="14322" y="891"/>
                  <a:pt x="14174" y="887"/>
                </a:cubicBezTo>
                <a:lnTo>
                  <a:pt x="13990" y="887"/>
                </a:lnTo>
                <a:lnTo>
                  <a:pt x="13990" y="1416"/>
                </a:lnTo>
                <a:lnTo>
                  <a:pt x="13808" y="1416"/>
                </a:lnTo>
                <a:lnTo>
                  <a:pt x="13808" y="0"/>
                </a:lnTo>
                <a:close/>
                <a:moveTo>
                  <a:pt x="7337" y="0"/>
                </a:moveTo>
                <a:lnTo>
                  <a:pt x="7533" y="0"/>
                </a:lnTo>
                <a:lnTo>
                  <a:pt x="8072" y="1416"/>
                </a:lnTo>
                <a:lnTo>
                  <a:pt x="7870" y="1416"/>
                </a:lnTo>
                <a:lnTo>
                  <a:pt x="7726" y="1028"/>
                </a:lnTo>
                <a:lnTo>
                  <a:pt x="7136" y="1028"/>
                </a:lnTo>
                <a:lnTo>
                  <a:pt x="7000" y="1416"/>
                </a:lnTo>
                <a:lnTo>
                  <a:pt x="6798" y="1416"/>
                </a:lnTo>
                <a:lnTo>
                  <a:pt x="7337" y="0"/>
                </a:lnTo>
                <a:close/>
                <a:moveTo>
                  <a:pt x="0" y="0"/>
                </a:moveTo>
                <a:lnTo>
                  <a:pt x="182" y="0"/>
                </a:lnTo>
                <a:lnTo>
                  <a:pt x="182" y="615"/>
                </a:lnTo>
                <a:lnTo>
                  <a:pt x="899" y="615"/>
                </a:lnTo>
                <a:lnTo>
                  <a:pt x="899" y="0"/>
                </a:lnTo>
                <a:lnTo>
                  <a:pt x="1082" y="0"/>
                </a:lnTo>
                <a:lnTo>
                  <a:pt x="1082" y="1416"/>
                </a:lnTo>
                <a:lnTo>
                  <a:pt x="899" y="1416"/>
                </a:lnTo>
                <a:lnTo>
                  <a:pt x="899" y="778"/>
                </a:lnTo>
                <a:lnTo>
                  <a:pt x="182" y="778"/>
                </a:lnTo>
                <a:lnTo>
                  <a:pt x="182" y="1416"/>
                </a:lnTo>
                <a:lnTo>
                  <a:pt x="0" y="14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7"/>
          <p:cNvSpPr/>
          <p:nvPr>
            <p:custDataLst>
              <p:tags r:id="rId19"/>
            </p:custDataLst>
          </p:nvPr>
        </p:nvSpPr>
        <p:spPr bwMode="auto">
          <a:xfrm>
            <a:off x="5059909" y="563567"/>
            <a:ext cx="1462142" cy="134908"/>
          </a:xfrm>
          <a:custGeom>
            <a:avLst/>
            <a:gdLst>
              <a:gd name="T0" fmla="*/ 6728 w 7657"/>
              <a:gd name="T1" fmla="*/ 0 h 708"/>
              <a:gd name="T2" fmla="*/ 6829 w 7657"/>
              <a:gd name="T3" fmla="*/ 0 h 708"/>
              <a:gd name="T4" fmla="*/ 6974 w 7657"/>
              <a:gd name="T5" fmla="*/ 535 h 708"/>
              <a:gd name="T6" fmla="*/ 6985 w 7657"/>
              <a:gd name="T7" fmla="*/ 608 h 708"/>
              <a:gd name="T8" fmla="*/ 6988 w 7657"/>
              <a:gd name="T9" fmla="*/ 608 h 708"/>
              <a:gd name="T10" fmla="*/ 7003 w 7657"/>
              <a:gd name="T11" fmla="*/ 535 h 708"/>
              <a:gd name="T12" fmla="*/ 7156 w 7657"/>
              <a:gd name="T13" fmla="*/ 0 h 708"/>
              <a:gd name="T14" fmla="*/ 7246 w 7657"/>
              <a:gd name="T15" fmla="*/ 0 h 708"/>
              <a:gd name="T16" fmla="*/ 7393 w 7657"/>
              <a:gd name="T17" fmla="*/ 539 h 708"/>
              <a:gd name="T18" fmla="*/ 7404 w 7657"/>
              <a:gd name="T19" fmla="*/ 607 h 708"/>
              <a:gd name="T20" fmla="*/ 7406 w 7657"/>
              <a:gd name="T21" fmla="*/ 607 h 708"/>
              <a:gd name="T22" fmla="*/ 7420 w 7657"/>
              <a:gd name="T23" fmla="*/ 537 h 708"/>
              <a:gd name="T24" fmla="*/ 7558 w 7657"/>
              <a:gd name="T25" fmla="*/ 0 h 708"/>
              <a:gd name="T26" fmla="*/ 7657 w 7657"/>
              <a:gd name="T27" fmla="*/ 0 h 708"/>
              <a:gd name="T28" fmla="*/ 7458 w 7657"/>
              <a:gd name="T29" fmla="*/ 708 h 708"/>
              <a:gd name="T30" fmla="*/ 7352 w 7657"/>
              <a:gd name="T31" fmla="*/ 708 h 708"/>
              <a:gd name="T32" fmla="*/ 7209 w 7657"/>
              <a:gd name="T33" fmla="*/ 198 h 708"/>
              <a:gd name="T34" fmla="*/ 7198 w 7657"/>
              <a:gd name="T35" fmla="*/ 125 h 708"/>
              <a:gd name="T36" fmla="*/ 7196 w 7657"/>
              <a:gd name="T37" fmla="*/ 125 h 708"/>
              <a:gd name="T38" fmla="*/ 7183 w 7657"/>
              <a:gd name="T39" fmla="*/ 197 h 708"/>
              <a:gd name="T40" fmla="*/ 7039 w 7657"/>
              <a:gd name="T41" fmla="*/ 708 h 708"/>
              <a:gd name="T42" fmla="*/ 6934 w 7657"/>
              <a:gd name="T43" fmla="*/ 708 h 708"/>
              <a:gd name="T44" fmla="*/ 6728 w 7657"/>
              <a:gd name="T45" fmla="*/ 0 h 708"/>
              <a:gd name="T46" fmla="*/ 3520 w 7657"/>
              <a:gd name="T47" fmla="*/ 0 h 708"/>
              <a:gd name="T48" fmla="*/ 3884 w 7657"/>
              <a:gd name="T49" fmla="*/ 0 h 708"/>
              <a:gd name="T50" fmla="*/ 3884 w 7657"/>
              <a:gd name="T51" fmla="*/ 82 h 708"/>
              <a:gd name="T52" fmla="*/ 3611 w 7657"/>
              <a:gd name="T53" fmla="*/ 82 h 708"/>
              <a:gd name="T54" fmla="*/ 3611 w 7657"/>
              <a:gd name="T55" fmla="*/ 308 h 708"/>
              <a:gd name="T56" fmla="*/ 3864 w 7657"/>
              <a:gd name="T57" fmla="*/ 308 h 708"/>
              <a:gd name="T58" fmla="*/ 3864 w 7657"/>
              <a:gd name="T59" fmla="*/ 389 h 708"/>
              <a:gd name="T60" fmla="*/ 3611 w 7657"/>
              <a:gd name="T61" fmla="*/ 389 h 708"/>
              <a:gd name="T62" fmla="*/ 3611 w 7657"/>
              <a:gd name="T63" fmla="*/ 627 h 708"/>
              <a:gd name="T64" fmla="*/ 3900 w 7657"/>
              <a:gd name="T65" fmla="*/ 627 h 708"/>
              <a:gd name="T66" fmla="*/ 3900 w 7657"/>
              <a:gd name="T67" fmla="*/ 708 h 708"/>
              <a:gd name="T68" fmla="*/ 3520 w 7657"/>
              <a:gd name="T69" fmla="*/ 708 h 708"/>
              <a:gd name="T70" fmla="*/ 3520 w 7657"/>
              <a:gd name="T71" fmla="*/ 0 h 708"/>
              <a:gd name="T72" fmla="*/ 0 w 7657"/>
              <a:gd name="T73" fmla="*/ 0 h 708"/>
              <a:gd name="T74" fmla="*/ 114 w 7657"/>
              <a:gd name="T75" fmla="*/ 0 h 708"/>
              <a:gd name="T76" fmla="*/ 461 w 7657"/>
              <a:gd name="T77" fmla="*/ 541 h 708"/>
              <a:gd name="T78" fmla="*/ 490 w 7657"/>
              <a:gd name="T79" fmla="*/ 590 h 708"/>
              <a:gd name="T80" fmla="*/ 492 w 7657"/>
              <a:gd name="T81" fmla="*/ 590 h 708"/>
              <a:gd name="T82" fmla="*/ 487 w 7657"/>
              <a:gd name="T83" fmla="*/ 487 h 708"/>
              <a:gd name="T84" fmla="*/ 487 w 7657"/>
              <a:gd name="T85" fmla="*/ 0 h 708"/>
              <a:gd name="T86" fmla="*/ 578 w 7657"/>
              <a:gd name="T87" fmla="*/ 0 h 708"/>
              <a:gd name="T88" fmla="*/ 578 w 7657"/>
              <a:gd name="T89" fmla="*/ 708 h 708"/>
              <a:gd name="T90" fmla="*/ 469 w 7657"/>
              <a:gd name="T91" fmla="*/ 708 h 708"/>
              <a:gd name="T92" fmla="*/ 113 w 7657"/>
              <a:gd name="T93" fmla="*/ 157 h 708"/>
              <a:gd name="T94" fmla="*/ 89 w 7657"/>
              <a:gd name="T95" fmla="*/ 111 h 708"/>
              <a:gd name="T96" fmla="*/ 86 w 7657"/>
              <a:gd name="T97" fmla="*/ 111 h 708"/>
              <a:gd name="T98" fmla="*/ 90 w 7657"/>
              <a:gd name="T99" fmla="*/ 210 h 708"/>
              <a:gd name="T100" fmla="*/ 90 w 7657"/>
              <a:gd name="T101" fmla="*/ 708 h 708"/>
              <a:gd name="T102" fmla="*/ 0 w 7657"/>
              <a:gd name="T103" fmla="*/ 708 h 708"/>
              <a:gd name="T104" fmla="*/ 0 w 7657"/>
              <a:gd name="T105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657" h="708">
                <a:moveTo>
                  <a:pt x="6728" y="0"/>
                </a:moveTo>
                <a:lnTo>
                  <a:pt x="6829" y="0"/>
                </a:lnTo>
                <a:lnTo>
                  <a:pt x="6974" y="535"/>
                </a:lnTo>
                <a:cubicBezTo>
                  <a:pt x="6980" y="559"/>
                  <a:pt x="6984" y="583"/>
                  <a:pt x="6985" y="608"/>
                </a:cubicBezTo>
                <a:lnTo>
                  <a:pt x="6988" y="608"/>
                </a:lnTo>
                <a:cubicBezTo>
                  <a:pt x="6990" y="589"/>
                  <a:pt x="6995" y="565"/>
                  <a:pt x="7003" y="535"/>
                </a:cubicBezTo>
                <a:lnTo>
                  <a:pt x="7156" y="0"/>
                </a:lnTo>
                <a:lnTo>
                  <a:pt x="7246" y="0"/>
                </a:lnTo>
                <a:lnTo>
                  <a:pt x="7393" y="539"/>
                </a:lnTo>
                <a:cubicBezTo>
                  <a:pt x="7397" y="557"/>
                  <a:pt x="7401" y="579"/>
                  <a:pt x="7404" y="607"/>
                </a:cubicBezTo>
                <a:lnTo>
                  <a:pt x="7406" y="607"/>
                </a:lnTo>
                <a:cubicBezTo>
                  <a:pt x="7408" y="587"/>
                  <a:pt x="7412" y="564"/>
                  <a:pt x="7420" y="537"/>
                </a:cubicBezTo>
                <a:lnTo>
                  <a:pt x="7558" y="0"/>
                </a:lnTo>
                <a:lnTo>
                  <a:pt x="7657" y="0"/>
                </a:lnTo>
                <a:lnTo>
                  <a:pt x="7458" y="708"/>
                </a:lnTo>
                <a:lnTo>
                  <a:pt x="7352" y="708"/>
                </a:lnTo>
                <a:lnTo>
                  <a:pt x="7209" y="198"/>
                </a:lnTo>
                <a:cubicBezTo>
                  <a:pt x="7203" y="175"/>
                  <a:pt x="7199" y="151"/>
                  <a:pt x="7198" y="125"/>
                </a:cubicBezTo>
                <a:lnTo>
                  <a:pt x="7196" y="125"/>
                </a:lnTo>
                <a:cubicBezTo>
                  <a:pt x="7194" y="150"/>
                  <a:pt x="7190" y="174"/>
                  <a:pt x="7183" y="197"/>
                </a:cubicBezTo>
                <a:lnTo>
                  <a:pt x="7039" y="708"/>
                </a:lnTo>
                <a:lnTo>
                  <a:pt x="6934" y="708"/>
                </a:lnTo>
                <a:lnTo>
                  <a:pt x="6728" y="0"/>
                </a:lnTo>
                <a:close/>
                <a:moveTo>
                  <a:pt x="3520" y="0"/>
                </a:moveTo>
                <a:lnTo>
                  <a:pt x="3884" y="0"/>
                </a:lnTo>
                <a:lnTo>
                  <a:pt x="3884" y="82"/>
                </a:lnTo>
                <a:lnTo>
                  <a:pt x="3611" y="82"/>
                </a:lnTo>
                <a:lnTo>
                  <a:pt x="3611" y="308"/>
                </a:lnTo>
                <a:lnTo>
                  <a:pt x="3864" y="308"/>
                </a:lnTo>
                <a:lnTo>
                  <a:pt x="3864" y="389"/>
                </a:lnTo>
                <a:lnTo>
                  <a:pt x="3611" y="389"/>
                </a:lnTo>
                <a:lnTo>
                  <a:pt x="3611" y="627"/>
                </a:lnTo>
                <a:lnTo>
                  <a:pt x="3900" y="627"/>
                </a:lnTo>
                <a:lnTo>
                  <a:pt x="3900" y="708"/>
                </a:lnTo>
                <a:lnTo>
                  <a:pt x="3520" y="708"/>
                </a:lnTo>
                <a:lnTo>
                  <a:pt x="3520" y="0"/>
                </a:lnTo>
                <a:close/>
                <a:moveTo>
                  <a:pt x="0" y="0"/>
                </a:moveTo>
                <a:lnTo>
                  <a:pt x="114" y="0"/>
                </a:lnTo>
                <a:lnTo>
                  <a:pt x="461" y="541"/>
                </a:lnTo>
                <a:cubicBezTo>
                  <a:pt x="477" y="567"/>
                  <a:pt x="487" y="583"/>
                  <a:pt x="490" y="590"/>
                </a:cubicBezTo>
                <a:lnTo>
                  <a:pt x="492" y="590"/>
                </a:lnTo>
                <a:cubicBezTo>
                  <a:pt x="489" y="570"/>
                  <a:pt x="487" y="536"/>
                  <a:pt x="487" y="487"/>
                </a:cubicBezTo>
                <a:lnTo>
                  <a:pt x="487" y="0"/>
                </a:lnTo>
                <a:lnTo>
                  <a:pt x="578" y="0"/>
                </a:lnTo>
                <a:lnTo>
                  <a:pt x="578" y="708"/>
                </a:lnTo>
                <a:lnTo>
                  <a:pt x="469" y="708"/>
                </a:lnTo>
                <a:lnTo>
                  <a:pt x="113" y="157"/>
                </a:lnTo>
                <a:cubicBezTo>
                  <a:pt x="103" y="142"/>
                  <a:pt x="95" y="126"/>
                  <a:pt x="89" y="111"/>
                </a:cubicBezTo>
                <a:lnTo>
                  <a:pt x="86" y="111"/>
                </a:lnTo>
                <a:cubicBezTo>
                  <a:pt x="89" y="127"/>
                  <a:pt x="90" y="160"/>
                  <a:pt x="90" y="210"/>
                </a:cubicBezTo>
                <a:lnTo>
                  <a:pt x="90" y="708"/>
                </a:lnTo>
                <a:lnTo>
                  <a:pt x="0" y="7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9"/>
          <p:cNvSpPr/>
          <p:nvPr>
            <p:custDataLst>
              <p:tags r:id="rId20"/>
            </p:custDataLst>
          </p:nvPr>
        </p:nvSpPr>
        <p:spPr bwMode="auto">
          <a:xfrm>
            <a:off x="7669171" y="563567"/>
            <a:ext cx="2030134" cy="134908"/>
          </a:xfrm>
          <a:custGeom>
            <a:avLst/>
            <a:gdLst>
              <a:gd name="T0" fmla="*/ 3458 w 5316"/>
              <a:gd name="T1" fmla="*/ 70 h 354"/>
              <a:gd name="T2" fmla="*/ 3523 w 5316"/>
              <a:gd name="T3" fmla="*/ 217 h 354"/>
              <a:gd name="T4" fmla="*/ 3464 w 5316"/>
              <a:gd name="T5" fmla="*/ 45 h 354"/>
              <a:gd name="T6" fmla="*/ 5104 w 5316"/>
              <a:gd name="T7" fmla="*/ 40 h 354"/>
              <a:gd name="T8" fmla="*/ 5158 w 5316"/>
              <a:gd name="T9" fmla="*/ 165 h 354"/>
              <a:gd name="T10" fmla="*/ 5228 w 5316"/>
              <a:gd name="T11" fmla="*/ 99 h 354"/>
              <a:gd name="T12" fmla="*/ 5158 w 5316"/>
              <a:gd name="T13" fmla="*/ 40 h 354"/>
              <a:gd name="T14" fmla="*/ 5058 w 5316"/>
              <a:gd name="T15" fmla="*/ 0 h 354"/>
              <a:gd name="T16" fmla="*/ 5247 w 5316"/>
              <a:gd name="T17" fmla="*/ 25 h 354"/>
              <a:gd name="T18" fmla="*/ 5197 w 5316"/>
              <a:gd name="T19" fmla="*/ 190 h 354"/>
              <a:gd name="T20" fmla="*/ 5223 w 5316"/>
              <a:gd name="T21" fmla="*/ 209 h 354"/>
              <a:gd name="T22" fmla="*/ 5316 w 5316"/>
              <a:gd name="T23" fmla="*/ 354 h 354"/>
              <a:gd name="T24" fmla="*/ 5204 w 5316"/>
              <a:gd name="T25" fmla="*/ 256 h 354"/>
              <a:gd name="T26" fmla="*/ 5137 w 5316"/>
              <a:gd name="T27" fmla="*/ 205 h 354"/>
              <a:gd name="T28" fmla="*/ 5104 w 5316"/>
              <a:gd name="T29" fmla="*/ 354 h 354"/>
              <a:gd name="T30" fmla="*/ 5058 w 5316"/>
              <a:gd name="T31" fmla="*/ 0 h 354"/>
              <a:gd name="T32" fmla="*/ 3489 w 5316"/>
              <a:gd name="T33" fmla="*/ 0 h 354"/>
              <a:gd name="T34" fmla="*/ 3574 w 5316"/>
              <a:gd name="T35" fmla="*/ 354 h 354"/>
              <a:gd name="T36" fmla="*/ 3390 w 5316"/>
              <a:gd name="T37" fmla="*/ 257 h 354"/>
              <a:gd name="T38" fmla="*/ 3306 w 5316"/>
              <a:gd name="T39" fmla="*/ 354 h 354"/>
              <a:gd name="T40" fmla="*/ 1706 w 5316"/>
              <a:gd name="T41" fmla="*/ 0 h 354"/>
              <a:gd name="T42" fmla="*/ 1888 w 5316"/>
              <a:gd name="T43" fmla="*/ 41 h 354"/>
              <a:gd name="T44" fmla="*/ 1752 w 5316"/>
              <a:gd name="T45" fmla="*/ 154 h 354"/>
              <a:gd name="T46" fmla="*/ 1878 w 5316"/>
              <a:gd name="T47" fmla="*/ 194 h 354"/>
              <a:gd name="T48" fmla="*/ 1752 w 5316"/>
              <a:gd name="T49" fmla="*/ 313 h 354"/>
              <a:gd name="T50" fmla="*/ 1896 w 5316"/>
              <a:gd name="T51" fmla="*/ 354 h 354"/>
              <a:gd name="T52" fmla="*/ 1706 w 5316"/>
              <a:gd name="T53" fmla="*/ 0 h 354"/>
              <a:gd name="T54" fmla="*/ 53 w 5316"/>
              <a:gd name="T55" fmla="*/ 0 h 354"/>
              <a:gd name="T56" fmla="*/ 138 w 5316"/>
              <a:gd name="T57" fmla="*/ 179 h 354"/>
              <a:gd name="T58" fmla="*/ 148 w 5316"/>
              <a:gd name="T59" fmla="*/ 157 h 354"/>
              <a:gd name="T60" fmla="*/ 276 w 5316"/>
              <a:gd name="T61" fmla="*/ 0 h 354"/>
              <a:gd name="T62" fmla="*/ 160 w 5316"/>
              <a:gd name="T63" fmla="*/ 354 h 354"/>
              <a:gd name="T64" fmla="*/ 114 w 5316"/>
              <a:gd name="T65" fmla="*/ 225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316" h="354">
                <a:moveTo>
                  <a:pt x="3463" y="45"/>
                </a:moveTo>
                <a:cubicBezTo>
                  <a:pt x="3462" y="56"/>
                  <a:pt x="3460" y="64"/>
                  <a:pt x="3458" y="70"/>
                </a:cubicBezTo>
                <a:lnTo>
                  <a:pt x="3405" y="217"/>
                </a:lnTo>
                <a:lnTo>
                  <a:pt x="3523" y="217"/>
                </a:lnTo>
                <a:lnTo>
                  <a:pt x="3470" y="70"/>
                </a:lnTo>
                <a:cubicBezTo>
                  <a:pt x="3468" y="65"/>
                  <a:pt x="3466" y="57"/>
                  <a:pt x="3464" y="45"/>
                </a:cubicBezTo>
                <a:lnTo>
                  <a:pt x="3463" y="45"/>
                </a:lnTo>
                <a:close/>
                <a:moveTo>
                  <a:pt x="5104" y="40"/>
                </a:moveTo>
                <a:lnTo>
                  <a:pt x="5104" y="165"/>
                </a:lnTo>
                <a:lnTo>
                  <a:pt x="5158" y="165"/>
                </a:lnTo>
                <a:cubicBezTo>
                  <a:pt x="5179" y="165"/>
                  <a:pt x="5195" y="159"/>
                  <a:pt x="5208" y="147"/>
                </a:cubicBezTo>
                <a:cubicBezTo>
                  <a:pt x="5222" y="134"/>
                  <a:pt x="5228" y="118"/>
                  <a:pt x="5228" y="99"/>
                </a:cubicBezTo>
                <a:cubicBezTo>
                  <a:pt x="5228" y="80"/>
                  <a:pt x="5222" y="66"/>
                  <a:pt x="5210" y="55"/>
                </a:cubicBezTo>
                <a:cubicBezTo>
                  <a:pt x="5198" y="45"/>
                  <a:pt x="5181" y="40"/>
                  <a:pt x="5158" y="40"/>
                </a:cubicBezTo>
                <a:lnTo>
                  <a:pt x="5104" y="40"/>
                </a:lnTo>
                <a:close/>
                <a:moveTo>
                  <a:pt x="5058" y="0"/>
                </a:moveTo>
                <a:lnTo>
                  <a:pt x="5166" y="0"/>
                </a:lnTo>
                <a:cubicBezTo>
                  <a:pt x="5200" y="0"/>
                  <a:pt x="5227" y="8"/>
                  <a:pt x="5247" y="25"/>
                </a:cubicBezTo>
                <a:cubicBezTo>
                  <a:pt x="5266" y="41"/>
                  <a:pt x="5276" y="65"/>
                  <a:pt x="5276" y="94"/>
                </a:cubicBezTo>
                <a:cubicBezTo>
                  <a:pt x="5276" y="143"/>
                  <a:pt x="5250" y="175"/>
                  <a:pt x="5197" y="190"/>
                </a:cubicBezTo>
                <a:lnTo>
                  <a:pt x="5197" y="191"/>
                </a:lnTo>
                <a:cubicBezTo>
                  <a:pt x="5207" y="195"/>
                  <a:pt x="5216" y="201"/>
                  <a:pt x="5223" y="209"/>
                </a:cubicBezTo>
                <a:cubicBezTo>
                  <a:pt x="5230" y="216"/>
                  <a:pt x="5239" y="229"/>
                  <a:pt x="5250" y="248"/>
                </a:cubicBezTo>
                <a:lnTo>
                  <a:pt x="5316" y="354"/>
                </a:lnTo>
                <a:lnTo>
                  <a:pt x="5263" y="354"/>
                </a:lnTo>
                <a:lnTo>
                  <a:pt x="5204" y="256"/>
                </a:lnTo>
                <a:cubicBezTo>
                  <a:pt x="5192" y="236"/>
                  <a:pt x="5181" y="223"/>
                  <a:pt x="5172" y="215"/>
                </a:cubicBezTo>
                <a:cubicBezTo>
                  <a:pt x="5162" y="208"/>
                  <a:pt x="5150" y="205"/>
                  <a:pt x="5137" y="205"/>
                </a:cubicBezTo>
                <a:lnTo>
                  <a:pt x="5104" y="205"/>
                </a:lnTo>
                <a:lnTo>
                  <a:pt x="5104" y="354"/>
                </a:lnTo>
                <a:lnTo>
                  <a:pt x="5058" y="354"/>
                </a:lnTo>
                <a:lnTo>
                  <a:pt x="5058" y="0"/>
                </a:lnTo>
                <a:close/>
                <a:moveTo>
                  <a:pt x="3440" y="0"/>
                </a:moveTo>
                <a:lnTo>
                  <a:pt x="3489" y="0"/>
                </a:lnTo>
                <a:lnTo>
                  <a:pt x="3624" y="354"/>
                </a:lnTo>
                <a:lnTo>
                  <a:pt x="3574" y="354"/>
                </a:lnTo>
                <a:lnTo>
                  <a:pt x="3538" y="257"/>
                </a:lnTo>
                <a:lnTo>
                  <a:pt x="3390" y="257"/>
                </a:lnTo>
                <a:lnTo>
                  <a:pt x="3356" y="354"/>
                </a:lnTo>
                <a:lnTo>
                  <a:pt x="3306" y="354"/>
                </a:lnTo>
                <a:lnTo>
                  <a:pt x="3440" y="0"/>
                </a:lnTo>
                <a:close/>
                <a:moveTo>
                  <a:pt x="1706" y="0"/>
                </a:moveTo>
                <a:lnTo>
                  <a:pt x="1888" y="0"/>
                </a:lnTo>
                <a:lnTo>
                  <a:pt x="1888" y="41"/>
                </a:lnTo>
                <a:lnTo>
                  <a:pt x="1752" y="41"/>
                </a:lnTo>
                <a:lnTo>
                  <a:pt x="1752" y="154"/>
                </a:lnTo>
                <a:lnTo>
                  <a:pt x="1878" y="154"/>
                </a:lnTo>
                <a:lnTo>
                  <a:pt x="1878" y="194"/>
                </a:lnTo>
                <a:lnTo>
                  <a:pt x="1752" y="194"/>
                </a:lnTo>
                <a:lnTo>
                  <a:pt x="1752" y="313"/>
                </a:lnTo>
                <a:lnTo>
                  <a:pt x="1896" y="313"/>
                </a:lnTo>
                <a:lnTo>
                  <a:pt x="1896" y="354"/>
                </a:lnTo>
                <a:lnTo>
                  <a:pt x="1706" y="354"/>
                </a:lnTo>
                <a:lnTo>
                  <a:pt x="1706" y="0"/>
                </a:lnTo>
                <a:close/>
                <a:moveTo>
                  <a:pt x="0" y="0"/>
                </a:moveTo>
                <a:lnTo>
                  <a:pt x="53" y="0"/>
                </a:lnTo>
                <a:lnTo>
                  <a:pt x="129" y="157"/>
                </a:lnTo>
                <a:cubicBezTo>
                  <a:pt x="129" y="157"/>
                  <a:pt x="132" y="164"/>
                  <a:pt x="138" y="179"/>
                </a:cubicBezTo>
                <a:lnTo>
                  <a:pt x="138" y="179"/>
                </a:lnTo>
                <a:cubicBezTo>
                  <a:pt x="140" y="173"/>
                  <a:pt x="143" y="165"/>
                  <a:pt x="148" y="157"/>
                </a:cubicBezTo>
                <a:lnTo>
                  <a:pt x="228" y="0"/>
                </a:lnTo>
                <a:lnTo>
                  <a:pt x="276" y="0"/>
                </a:lnTo>
                <a:lnTo>
                  <a:pt x="160" y="224"/>
                </a:lnTo>
                <a:lnTo>
                  <a:pt x="160" y="354"/>
                </a:lnTo>
                <a:lnTo>
                  <a:pt x="114" y="354"/>
                </a:lnTo>
                <a:lnTo>
                  <a:pt x="114" y="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5"/>
            </p:custDataLst>
          </p:nvPr>
        </p:nvSpPr>
        <p:spPr>
          <a:xfrm>
            <a:off x="11736343" y="5058507"/>
            <a:ext cx="455657" cy="911313"/>
          </a:xfrm>
          <a:custGeom>
            <a:avLst/>
            <a:gdLst>
              <a:gd name="connsiteX0" fmla="*/ 455657 w 455657"/>
              <a:gd name="connsiteY0" fmla="*/ 0 h 911313"/>
              <a:gd name="connsiteX1" fmla="*/ 455657 w 455657"/>
              <a:gd name="connsiteY1" fmla="*/ 911313 h 911313"/>
              <a:gd name="connsiteX2" fmla="*/ 124404 w 455657"/>
              <a:gd name="connsiteY2" fmla="*/ 580060 h 911313"/>
              <a:gd name="connsiteX3" fmla="*/ 112496 w 455657"/>
              <a:gd name="connsiteY3" fmla="*/ 580060 h 911313"/>
              <a:gd name="connsiteX4" fmla="*/ 112496 w 455657"/>
              <a:gd name="connsiteY4" fmla="*/ 568152 h 911313"/>
              <a:gd name="connsiteX5" fmla="*/ 0 w 455657"/>
              <a:gd name="connsiteY5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656" h="911313">
                <a:moveTo>
                  <a:pt x="455657" y="0"/>
                </a:moveTo>
                <a:lnTo>
                  <a:pt x="455657" y="911313"/>
                </a:lnTo>
                <a:lnTo>
                  <a:pt x="124404" y="580060"/>
                </a:lnTo>
                <a:lnTo>
                  <a:pt x="112496" y="580060"/>
                </a:lnTo>
                <a:lnTo>
                  <a:pt x="112496" y="568152"/>
                </a:lnTo>
                <a:lnTo>
                  <a:pt x="0" y="455657"/>
                </a:lnTo>
                <a:close/>
              </a:path>
            </a:pathLst>
          </a:custGeom>
          <a:solidFill>
            <a:srgbClr val="262626">
              <a:lumMod val="10000"/>
              <a:lumOff val="90000"/>
            </a:srgbClr>
          </a:solidFill>
          <a:ln>
            <a:noFill/>
          </a:ln>
        </p:spPr>
        <p:style>
          <a:lnRef idx="2">
            <a:srgbClr val="FFB000">
              <a:shade val="50000"/>
            </a:srgbClr>
          </a:lnRef>
          <a:fillRef idx="1">
            <a:srgbClr val="FFB000"/>
          </a:fillRef>
          <a:effectRef idx="0">
            <a:srgbClr val="FFB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90204" pitchFamily="34" charset="0"/>
              <a:ea typeface="微软雅黑"/>
            </a:endParaRPr>
          </a:p>
        </p:txBody>
      </p:sp>
      <p:sp>
        <p:nvSpPr>
          <p:cNvPr id="15" name="任意多边形: 形状 14"/>
          <p:cNvSpPr/>
          <p:nvPr userDrawn="1">
            <p:custDataLst>
              <p:tags r:id="rId6"/>
            </p:custDataLst>
          </p:nvPr>
        </p:nvSpPr>
        <p:spPr>
          <a:xfrm>
            <a:off x="-1220" y="975373"/>
            <a:ext cx="632407" cy="1258493"/>
          </a:xfrm>
          <a:custGeom>
            <a:avLst/>
            <a:gdLst>
              <a:gd name="connsiteX0" fmla="*/ 0 w 2359678"/>
              <a:gd name="connsiteY0" fmla="*/ 0 h 4719355"/>
              <a:gd name="connsiteX1" fmla="*/ 2359678 w 2359678"/>
              <a:gd name="connsiteY1" fmla="*/ 2359677 h 4719355"/>
              <a:gd name="connsiteX2" fmla="*/ 0 w 2359678"/>
              <a:gd name="connsiteY2" fmla="*/ 4719355 h 4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678" h="4719355">
                <a:moveTo>
                  <a:pt x="0" y="0"/>
                </a:moveTo>
                <a:lnTo>
                  <a:pt x="2359678" y="2359677"/>
                </a:lnTo>
                <a:lnTo>
                  <a:pt x="0" y="4719355"/>
                </a:lnTo>
                <a:close/>
              </a:path>
            </a:pathLst>
          </a:custGeom>
          <a:solidFill>
            <a:srgbClr val="262626">
              <a:lumMod val="10000"/>
              <a:lumOff val="90000"/>
            </a:srgbClr>
          </a:solidFill>
          <a:ln>
            <a:noFill/>
          </a:ln>
        </p:spPr>
        <p:style>
          <a:lnRef idx="2">
            <a:srgbClr val="FFB000">
              <a:shade val="50000"/>
            </a:srgbClr>
          </a:lnRef>
          <a:fillRef idx="1">
            <a:srgbClr val="FFB000"/>
          </a:fillRef>
          <a:effectRef idx="0">
            <a:srgbClr val="FFB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90204" pitchFamily="34" charset="0"/>
              <a:ea typeface="微软雅黑"/>
            </a:endParaRPr>
          </a:p>
        </p:txBody>
      </p:sp>
      <p:sp>
        <p:nvSpPr>
          <p:cNvPr id="14" name="任意多边形: 形状 13"/>
          <p:cNvSpPr/>
          <p:nvPr userDrawn="1">
            <p:custDataLst>
              <p:tags r:id="rId7"/>
            </p:custDataLst>
          </p:nvPr>
        </p:nvSpPr>
        <p:spPr>
          <a:xfrm>
            <a:off x="-2538" y="1104676"/>
            <a:ext cx="633424" cy="1260516"/>
          </a:xfrm>
          <a:custGeom>
            <a:avLst/>
            <a:gdLst>
              <a:gd name="connsiteX0" fmla="*/ 0 w 2576331"/>
              <a:gd name="connsiteY0" fmla="*/ 0 h 5152662"/>
              <a:gd name="connsiteX1" fmla="*/ 2576331 w 2576331"/>
              <a:gd name="connsiteY1" fmla="*/ 2576331 h 5152662"/>
              <a:gd name="connsiteX2" fmla="*/ 0 w 2576331"/>
              <a:gd name="connsiteY2" fmla="*/ 5152662 h 51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331" h="5152662">
                <a:moveTo>
                  <a:pt x="0" y="0"/>
                </a:moveTo>
                <a:lnTo>
                  <a:pt x="2576331" y="2576331"/>
                </a:lnTo>
                <a:lnTo>
                  <a:pt x="0" y="5152662"/>
                </a:lnTo>
                <a:close/>
              </a:path>
            </a:pathLst>
          </a:custGeom>
          <a:solidFill>
            <a:srgbClr val="ED7B7D">
              <a:lumMod val="50000"/>
            </a:srgbClr>
          </a:solidFill>
          <a:ln>
            <a:noFill/>
          </a:ln>
        </p:spPr>
        <p:style>
          <a:lnRef idx="2">
            <a:srgbClr val="FFB000">
              <a:shade val="50000"/>
            </a:srgbClr>
          </a:lnRef>
          <a:fillRef idx="1">
            <a:srgbClr val="FFB000"/>
          </a:fillRef>
          <a:effectRef idx="0">
            <a:srgbClr val="FFB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90204" pitchFamily="34" charset="0"/>
              <a:ea typeface="微软雅黑"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8"/>
            </p:custDataLst>
          </p:nvPr>
        </p:nvSpPr>
        <p:spPr>
          <a:xfrm>
            <a:off x="11736341" y="4915409"/>
            <a:ext cx="455656" cy="911313"/>
          </a:xfrm>
          <a:custGeom>
            <a:avLst/>
            <a:gdLst>
              <a:gd name="connsiteX0" fmla="*/ 455656 w 455656"/>
              <a:gd name="connsiteY0" fmla="*/ 0 h 911313"/>
              <a:gd name="connsiteX1" fmla="*/ 455656 w 455656"/>
              <a:gd name="connsiteY1" fmla="*/ 911313 h 911313"/>
              <a:gd name="connsiteX2" fmla="*/ 0 w 455656"/>
              <a:gd name="connsiteY2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656" h="911313">
                <a:moveTo>
                  <a:pt x="455656" y="0"/>
                </a:moveTo>
                <a:lnTo>
                  <a:pt x="455656" y="911313"/>
                </a:lnTo>
                <a:lnTo>
                  <a:pt x="0" y="455657"/>
                </a:lnTo>
                <a:close/>
              </a:path>
            </a:pathLst>
          </a:custGeom>
          <a:solidFill>
            <a:srgbClr val="ED7B7D">
              <a:lumMod val="50000"/>
            </a:srgbClr>
          </a:solidFill>
          <a:ln>
            <a:noFill/>
          </a:ln>
        </p:spPr>
        <p:style>
          <a:lnRef idx="2">
            <a:srgbClr val="FFB000">
              <a:shade val="50000"/>
            </a:srgbClr>
          </a:lnRef>
          <a:fillRef idx="1">
            <a:srgbClr val="FFB000"/>
          </a:fillRef>
          <a:effectRef idx="0">
            <a:srgbClr val="FFB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90204" pitchFamily="34" charset="0"/>
              <a:ea typeface="微软雅黑"/>
            </a:endParaRPr>
          </a:p>
        </p:txBody>
      </p:sp>
      <p:sp>
        <p:nvSpPr>
          <p:cNvPr id="8" name="灯笼_#color-2137&amp;3654"/>
          <p:cNvSpPr/>
          <p:nvPr userDrawn="1">
            <p:custDataLst>
              <p:tags r:id="rId9"/>
            </p:custDataLst>
          </p:nvPr>
        </p:nvSpPr>
        <p:spPr>
          <a:xfrm flipV="1">
            <a:off x="11254740" y="53973"/>
            <a:ext cx="825851" cy="2311402"/>
          </a:xfrm>
          <a:custGeom>
            <a:avLst/>
            <a:gdLst/>
            <a:ahLst/>
            <a:cxnLst/>
            <a:rect l="l" t="t" r="r" b="b"/>
            <a:pathLst>
              <a:path w="825851" h="2311402">
                <a:moveTo>
                  <a:pt x="181030" y="0"/>
                </a:moveTo>
                <a:lnTo>
                  <a:pt x="160040" y="0"/>
                </a:lnTo>
                <a:lnTo>
                  <a:pt x="160040" y="341546"/>
                </a:lnTo>
                <a:lnTo>
                  <a:pt x="181030" y="341546"/>
                </a:lnTo>
                <a:lnTo>
                  <a:pt x="181030" y="0"/>
                </a:lnTo>
                <a:moveTo>
                  <a:pt x="221409" y="0"/>
                </a:moveTo>
                <a:lnTo>
                  <a:pt x="200434" y="0"/>
                </a:lnTo>
                <a:lnTo>
                  <a:pt x="200434" y="341546"/>
                </a:lnTo>
                <a:lnTo>
                  <a:pt x="221409" y="341546"/>
                </a:lnTo>
                <a:lnTo>
                  <a:pt x="221409" y="0"/>
                </a:lnTo>
                <a:moveTo>
                  <a:pt x="240829" y="0"/>
                </a:moveTo>
                <a:lnTo>
                  <a:pt x="261804" y="0"/>
                </a:lnTo>
                <a:lnTo>
                  <a:pt x="261804" y="341546"/>
                </a:lnTo>
                <a:lnTo>
                  <a:pt x="240829" y="341546"/>
                </a:lnTo>
                <a:lnTo>
                  <a:pt x="240829" y="0"/>
                </a:lnTo>
                <a:moveTo>
                  <a:pt x="302217" y="0"/>
                </a:moveTo>
                <a:lnTo>
                  <a:pt x="281242" y="0"/>
                </a:lnTo>
                <a:lnTo>
                  <a:pt x="281242" y="341546"/>
                </a:lnTo>
                <a:lnTo>
                  <a:pt x="302217" y="341546"/>
                </a:lnTo>
                <a:lnTo>
                  <a:pt x="302217" y="0"/>
                </a:lnTo>
                <a:moveTo>
                  <a:pt x="321636" y="0"/>
                </a:moveTo>
                <a:lnTo>
                  <a:pt x="342612" y="0"/>
                </a:lnTo>
                <a:lnTo>
                  <a:pt x="342612" y="341546"/>
                </a:lnTo>
                <a:lnTo>
                  <a:pt x="321636" y="341546"/>
                </a:lnTo>
                <a:lnTo>
                  <a:pt x="321636" y="0"/>
                </a:lnTo>
                <a:moveTo>
                  <a:pt x="383024" y="0"/>
                </a:moveTo>
                <a:lnTo>
                  <a:pt x="362049" y="0"/>
                </a:lnTo>
                <a:lnTo>
                  <a:pt x="362049" y="341546"/>
                </a:lnTo>
                <a:lnTo>
                  <a:pt x="383024" y="341546"/>
                </a:lnTo>
                <a:lnTo>
                  <a:pt x="383024" y="0"/>
                </a:lnTo>
                <a:moveTo>
                  <a:pt x="402419" y="0"/>
                </a:moveTo>
                <a:lnTo>
                  <a:pt x="423409" y="0"/>
                </a:lnTo>
                <a:lnTo>
                  <a:pt x="423409" y="341546"/>
                </a:lnTo>
                <a:lnTo>
                  <a:pt x="402419" y="341546"/>
                </a:lnTo>
                <a:lnTo>
                  <a:pt x="402419" y="0"/>
                </a:lnTo>
                <a:moveTo>
                  <a:pt x="463822" y="0"/>
                </a:moveTo>
                <a:lnTo>
                  <a:pt x="442832" y="0"/>
                </a:lnTo>
                <a:lnTo>
                  <a:pt x="442832" y="341546"/>
                </a:lnTo>
                <a:lnTo>
                  <a:pt x="463822" y="341546"/>
                </a:lnTo>
                <a:lnTo>
                  <a:pt x="463822" y="0"/>
                </a:lnTo>
                <a:moveTo>
                  <a:pt x="483226" y="0"/>
                </a:moveTo>
                <a:lnTo>
                  <a:pt x="504217" y="0"/>
                </a:lnTo>
                <a:lnTo>
                  <a:pt x="504217" y="341546"/>
                </a:lnTo>
                <a:lnTo>
                  <a:pt x="483226" y="341546"/>
                </a:lnTo>
                <a:lnTo>
                  <a:pt x="483226" y="0"/>
                </a:lnTo>
                <a:moveTo>
                  <a:pt x="544590" y="0"/>
                </a:moveTo>
                <a:lnTo>
                  <a:pt x="523615" y="0"/>
                </a:lnTo>
                <a:lnTo>
                  <a:pt x="523615" y="341546"/>
                </a:lnTo>
                <a:lnTo>
                  <a:pt x="544590" y="341546"/>
                </a:lnTo>
                <a:lnTo>
                  <a:pt x="544590" y="0"/>
                </a:lnTo>
                <a:moveTo>
                  <a:pt x="564034" y="0"/>
                </a:moveTo>
                <a:lnTo>
                  <a:pt x="585009" y="0"/>
                </a:lnTo>
                <a:lnTo>
                  <a:pt x="585009" y="341546"/>
                </a:lnTo>
                <a:lnTo>
                  <a:pt x="564034" y="341546"/>
                </a:lnTo>
                <a:lnTo>
                  <a:pt x="564034" y="0"/>
                </a:lnTo>
                <a:moveTo>
                  <a:pt x="625396" y="0"/>
                </a:moveTo>
                <a:lnTo>
                  <a:pt x="604422" y="0"/>
                </a:lnTo>
                <a:lnTo>
                  <a:pt x="604422" y="341546"/>
                </a:lnTo>
                <a:lnTo>
                  <a:pt x="625396" y="341546"/>
                </a:lnTo>
                <a:lnTo>
                  <a:pt x="625396" y="0"/>
                </a:lnTo>
                <a:moveTo>
                  <a:pt x="644835" y="0"/>
                </a:moveTo>
                <a:lnTo>
                  <a:pt x="665810" y="0"/>
                </a:lnTo>
                <a:lnTo>
                  <a:pt x="665810" y="341546"/>
                </a:lnTo>
                <a:lnTo>
                  <a:pt x="644835" y="341546"/>
                </a:lnTo>
                <a:lnTo>
                  <a:pt x="644835" y="0"/>
                </a:lnTo>
                <a:moveTo>
                  <a:pt x="412925" y="2061680"/>
                </a:moveTo>
                <a:cubicBezTo>
                  <a:pt x="416978" y="2061680"/>
                  <a:pt x="420270" y="2064969"/>
                  <a:pt x="420270" y="2069021"/>
                </a:cubicBezTo>
                <a:cubicBezTo>
                  <a:pt x="420270" y="2073072"/>
                  <a:pt x="416978" y="2076374"/>
                  <a:pt x="412925" y="2076374"/>
                </a:cubicBezTo>
                <a:cubicBezTo>
                  <a:pt x="408859" y="2076374"/>
                  <a:pt x="405581" y="2073072"/>
                  <a:pt x="405581" y="2069021"/>
                </a:cubicBezTo>
                <a:cubicBezTo>
                  <a:pt x="405581" y="2064969"/>
                  <a:pt x="408859" y="2061680"/>
                  <a:pt x="412925" y="2061680"/>
                </a:cubicBezTo>
                <a:moveTo>
                  <a:pt x="420270" y="2092541"/>
                </a:moveTo>
                <a:cubicBezTo>
                  <a:pt x="420270" y="2088490"/>
                  <a:pt x="416978" y="2085200"/>
                  <a:pt x="412925" y="2085200"/>
                </a:cubicBezTo>
                <a:cubicBezTo>
                  <a:pt x="408859" y="2085200"/>
                  <a:pt x="405581" y="2088490"/>
                  <a:pt x="405581" y="2092541"/>
                </a:cubicBezTo>
                <a:cubicBezTo>
                  <a:pt x="405581" y="2096592"/>
                  <a:pt x="408859" y="2099882"/>
                  <a:pt x="412925" y="2099882"/>
                </a:cubicBezTo>
                <a:cubicBezTo>
                  <a:pt x="416978" y="2099882"/>
                  <a:pt x="420270" y="2096592"/>
                  <a:pt x="420270" y="2092541"/>
                </a:cubicBezTo>
                <a:moveTo>
                  <a:pt x="412925" y="2108695"/>
                </a:moveTo>
                <a:cubicBezTo>
                  <a:pt x="416978" y="2108695"/>
                  <a:pt x="420270" y="2111972"/>
                  <a:pt x="420270" y="2116036"/>
                </a:cubicBezTo>
                <a:cubicBezTo>
                  <a:pt x="420270" y="2120087"/>
                  <a:pt x="416978" y="2123389"/>
                  <a:pt x="412925" y="2123389"/>
                </a:cubicBezTo>
                <a:cubicBezTo>
                  <a:pt x="408859" y="2123389"/>
                  <a:pt x="405581" y="2120087"/>
                  <a:pt x="405581" y="2116036"/>
                </a:cubicBezTo>
                <a:cubicBezTo>
                  <a:pt x="405581" y="2111972"/>
                  <a:pt x="408859" y="2108695"/>
                  <a:pt x="412925" y="2108695"/>
                </a:cubicBezTo>
                <a:moveTo>
                  <a:pt x="420270" y="2139531"/>
                </a:moveTo>
                <a:cubicBezTo>
                  <a:pt x="420270" y="2135480"/>
                  <a:pt x="416978" y="2132190"/>
                  <a:pt x="412925" y="2132190"/>
                </a:cubicBezTo>
                <a:cubicBezTo>
                  <a:pt x="408859" y="2132190"/>
                  <a:pt x="405581" y="2135480"/>
                  <a:pt x="405581" y="2139531"/>
                </a:cubicBezTo>
                <a:cubicBezTo>
                  <a:pt x="405581" y="2143595"/>
                  <a:pt x="408859" y="2146872"/>
                  <a:pt x="412925" y="2146872"/>
                </a:cubicBezTo>
                <a:cubicBezTo>
                  <a:pt x="416978" y="2146872"/>
                  <a:pt x="420270" y="2143595"/>
                  <a:pt x="420270" y="2139531"/>
                </a:cubicBezTo>
                <a:moveTo>
                  <a:pt x="412925" y="2155698"/>
                </a:moveTo>
                <a:cubicBezTo>
                  <a:pt x="416978" y="2155698"/>
                  <a:pt x="420270" y="2158987"/>
                  <a:pt x="420270" y="2163051"/>
                </a:cubicBezTo>
                <a:cubicBezTo>
                  <a:pt x="420270" y="2167103"/>
                  <a:pt x="416978" y="2170392"/>
                  <a:pt x="412925" y="2170392"/>
                </a:cubicBezTo>
                <a:cubicBezTo>
                  <a:pt x="408859" y="2170392"/>
                  <a:pt x="405581" y="2167103"/>
                  <a:pt x="405581" y="2163051"/>
                </a:cubicBezTo>
                <a:cubicBezTo>
                  <a:pt x="405581" y="2158987"/>
                  <a:pt x="408859" y="2155698"/>
                  <a:pt x="412925" y="2155698"/>
                </a:cubicBezTo>
                <a:moveTo>
                  <a:pt x="420270" y="2186546"/>
                </a:moveTo>
                <a:cubicBezTo>
                  <a:pt x="420270" y="2182495"/>
                  <a:pt x="416978" y="2179206"/>
                  <a:pt x="412925" y="2179206"/>
                </a:cubicBezTo>
                <a:cubicBezTo>
                  <a:pt x="408859" y="2179206"/>
                  <a:pt x="405581" y="2182495"/>
                  <a:pt x="405581" y="2186546"/>
                </a:cubicBezTo>
                <a:cubicBezTo>
                  <a:pt x="405581" y="2190598"/>
                  <a:pt x="408859" y="2193887"/>
                  <a:pt x="412925" y="2193887"/>
                </a:cubicBezTo>
                <a:cubicBezTo>
                  <a:pt x="416978" y="2193887"/>
                  <a:pt x="420270" y="2190598"/>
                  <a:pt x="420270" y="2186546"/>
                </a:cubicBezTo>
                <a:moveTo>
                  <a:pt x="412925" y="2202688"/>
                </a:moveTo>
                <a:cubicBezTo>
                  <a:pt x="416978" y="2202688"/>
                  <a:pt x="420270" y="2205990"/>
                  <a:pt x="420270" y="2210054"/>
                </a:cubicBezTo>
                <a:cubicBezTo>
                  <a:pt x="420270" y="2214105"/>
                  <a:pt x="416978" y="2217382"/>
                  <a:pt x="412925" y="2217382"/>
                </a:cubicBezTo>
                <a:cubicBezTo>
                  <a:pt x="408859" y="2217382"/>
                  <a:pt x="405581" y="2214105"/>
                  <a:pt x="405581" y="2210054"/>
                </a:cubicBezTo>
                <a:cubicBezTo>
                  <a:pt x="405581" y="2205990"/>
                  <a:pt x="408859" y="2202688"/>
                  <a:pt x="412925" y="2202688"/>
                </a:cubicBezTo>
                <a:moveTo>
                  <a:pt x="420270" y="2233549"/>
                </a:moveTo>
                <a:cubicBezTo>
                  <a:pt x="420270" y="2229498"/>
                  <a:pt x="416978" y="2226208"/>
                  <a:pt x="412925" y="2226208"/>
                </a:cubicBezTo>
                <a:cubicBezTo>
                  <a:pt x="408859" y="2226208"/>
                  <a:pt x="405581" y="2229498"/>
                  <a:pt x="405581" y="2233549"/>
                </a:cubicBezTo>
                <a:cubicBezTo>
                  <a:pt x="405581" y="2237613"/>
                  <a:pt x="408859" y="2240902"/>
                  <a:pt x="412925" y="2240902"/>
                </a:cubicBezTo>
                <a:cubicBezTo>
                  <a:pt x="416978" y="2240902"/>
                  <a:pt x="420270" y="2237613"/>
                  <a:pt x="420270" y="2233549"/>
                </a:cubicBezTo>
                <a:moveTo>
                  <a:pt x="412925" y="2249716"/>
                </a:moveTo>
                <a:cubicBezTo>
                  <a:pt x="416978" y="2249716"/>
                  <a:pt x="420270" y="2252993"/>
                  <a:pt x="420270" y="2257057"/>
                </a:cubicBezTo>
                <a:cubicBezTo>
                  <a:pt x="420270" y="2261108"/>
                  <a:pt x="416978" y="2264397"/>
                  <a:pt x="412925" y="2264397"/>
                </a:cubicBezTo>
                <a:cubicBezTo>
                  <a:pt x="408859" y="2264397"/>
                  <a:pt x="405581" y="2261108"/>
                  <a:pt x="405581" y="2257057"/>
                </a:cubicBezTo>
                <a:cubicBezTo>
                  <a:pt x="405581" y="2252993"/>
                  <a:pt x="408859" y="2249716"/>
                  <a:pt x="412925" y="2249716"/>
                </a:cubicBezTo>
                <a:moveTo>
                  <a:pt x="420270" y="2280539"/>
                </a:moveTo>
                <a:cubicBezTo>
                  <a:pt x="420270" y="2276488"/>
                  <a:pt x="416978" y="2273198"/>
                  <a:pt x="412925" y="2273198"/>
                </a:cubicBezTo>
                <a:cubicBezTo>
                  <a:pt x="408859" y="2273198"/>
                  <a:pt x="405581" y="2276488"/>
                  <a:pt x="405581" y="2280539"/>
                </a:cubicBezTo>
                <a:cubicBezTo>
                  <a:pt x="405581" y="2284616"/>
                  <a:pt x="408859" y="2287892"/>
                  <a:pt x="412925" y="2287892"/>
                </a:cubicBezTo>
                <a:cubicBezTo>
                  <a:pt x="416978" y="2287892"/>
                  <a:pt x="420270" y="2284616"/>
                  <a:pt x="420270" y="2280539"/>
                </a:cubicBezTo>
                <a:moveTo>
                  <a:pt x="412925" y="2296719"/>
                </a:moveTo>
                <a:cubicBezTo>
                  <a:pt x="416978" y="2296719"/>
                  <a:pt x="420270" y="2300008"/>
                  <a:pt x="420270" y="2304059"/>
                </a:cubicBezTo>
                <a:cubicBezTo>
                  <a:pt x="420270" y="2308111"/>
                  <a:pt x="416978" y="2311400"/>
                  <a:pt x="412925" y="2311400"/>
                </a:cubicBezTo>
                <a:cubicBezTo>
                  <a:pt x="408859" y="2311400"/>
                  <a:pt x="405581" y="2308111"/>
                  <a:pt x="405581" y="2304059"/>
                </a:cubicBezTo>
                <a:cubicBezTo>
                  <a:pt x="405581" y="2300008"/>
                  <a:pt x="408859" y="2296719"/>
                  <a:pt x="412925" y="2296719"/>
                </a:cubicBezTo>
                <a:moveTo>
                  <a:pt x="666974" y="461020"/>
                </a:moveTo>
                <a:cubicBezTo>
                  <a:pt x="747269" y="499068"/>
                  <a:pt x="802940" y="580868"/>
                  <a:pt x="802940" y="675465"/>
                </a:cubicBezTo>
                <a:lnTo>
                  <a:pt x="802940" y="1663827"/>
                </a:lnTo>
                <a:cubicBezTo>
                  <a:pt x="802940" y="1758404"/>
                  <a:pt x="747254" y="1840205"/>
                  <a:pt x="666974" y="1878254"/>
                </a:cubicBezTo>
                <a:cubicBezTo>
                  <a:pt x="725057" y="1831327"/>
                  <a:pt x="763238" y="1752727"/>
                  <a:pt x="763238" y="1663827"/>
                </a:cubicBezTo>
                <a:lnTo>
                  <a:pt x="763238" y="675465"/>
                </a:lnTo>
                <a:cubicBezTo>
                  <a:pt x="763238" y="586558"/>
                  <a:pt x="725057" y="507962"/>
                  <a:pt x="666974" y="461020"/>
                </a:cubicBezTo>
                <a:moveTo>
                  <a:pt x="615459" y="399108"/>
                </a:moveTo>
                <a:lnTo>
                  <a:pt x="633260" y="379757"/>
                </a:lnTo>
                <a:lnTo>
                  <a:pt x="651614" y="398587"/>
                </a:lnTo>
                <a:lnTo>
                  <a:pt x="633813" y="417953"/>
                </a:lnTo>
                <a:lnTo>
                  <a:pt x="615459" y="399108"/>
                </a:lnTo>
                <a:moveTo>
                  <a:pt x="630415" y="675465"/>
                </a:moveTo>
                <a:cubicBezTo>
                  <a:pt x="630415" y="578216"/>
                  <a:pt x="601679" y="493406"/>
                  <a:pt x="559297" y="448790"/>
                </a:cubicBezTo>
                <a:lnTo>
                  <a:pt x="599474" y="448790"/>
                </a:lnTo>
                <a:cubicBezTo>
                  <a:pt x="680842" y="478376"/>
                  <a:pt x="740312" y="568637"/>
                  <a:pt x="740312" y="675465"/>
                </a:cubicBezTo>
                <a:lnTo>
                  <a:pt x="740312" y="1663827"/>
                </a:lnTo>
                <a:cubicBezTo>
                  <a:pt x="740312" y="1771091"/>
                  <a:pt x="680335" y="1861655"/>
                  <a:pt x="598432" y="1890839"/>
                </a:cubicBezTo>
                <a:lnTo>
                  <a:pt x="558969" y="1890839"/>
                </a:lnTo>
                <a:cubicBezTo>
                  <a:pt x="601530" y="1846326"/>
                  <a:pt x="630415" y="1761325"/>
                  <a:pt x="630415" y="1663827"/>
                </a:cubicBezTo>
                <a:lnTo>
                  <a:pt x="630415" y="675465"/>
                </a:lnTo>
                <a:moveTo>
                  <a:pt x="560310" y="399063"/>
                </a:moveTo>
                <a:lnTo>
                  <a:pt x="578112" y="379712"/>
                </a:lnTo>
                <a:lnTo>
                  <a:pt x="596450" y="398543"/>
                </a:lnTo>
                <a:lnTo>
                  <a:pt x="578663" y="417909"/>
                </a:lnTo>
                <a:lnTo>
                  <a:pt x="560310" y="399063"/>
                </a:lnTo>
                <a:moveTo>
                  <a:pt x="424388" y="448790"/>
                </a:moveTo>
                <a:lnTo>
                  <a:pt x="525555" y="448790"/>
                </a:lnTo>
                <a:cubicBezTo>
                  <a:pt x="572943" y="478673"/>
                  <a:pt x="607489" y="568980"/>
                  <a:pt x="607489" y="675465"/>
                </a:cubicBezTo>
                <a:lnTo>
                  <a:pt x="607489" y="1663827"/>
                </a:lnTo>
                <a:cubicBezTo>
                  <a:pt x="607489" y="1770761"/>
                  <a:pt x="572644" y="1861350"/>
                  <a:pt x="524929" y="1890839"/>
                </a:cubicBezTo>
                <a:lnTo>
                  <a:pt x="424388" y="1890839"/>
                </a:lnTo>
                <a:lnTo>
                  <a:pt x="424388" y="448790"/>
                </a:lnTo>
                <a:moveTo>
                  <a:pt x="505160" y="399019"/>
                </a:moveTo>
                <a:lnTo>
                  <a:pt x="522948" y="379653"/>
                </a:lnTo>
                <a:lnTo>
                  <a:pt x="541301" y="398498"/>
                </a:lnTo>
                <a:lnTo>
                  <a:pt x="523514" y="417849"/>
                </a:lnTo>
                <a:lnTo>
                  <a:pt x="505160" y="399019"/>
                </a:lnTo>
                <a:moveTo>
                  <a:pt x="450012" y="398974"/>
                </a:moveTo>
                <a:lnTo>
                  <a:pt x="467799" y="379608"/>
                </a:lnTo>
                <a:lnTo>
                  <a:pt x="486152" y="398452"/>
                </a:lnTo>
                <a:lnTo>
                  <a:pt x="468351" y="417805"/>
                </a:lnTo>
                <a:lnTo>
                  <a:pt x="450012" y="398974"/>
                </a:lnTo>
                <a:moveTo>
                  <a:pt x="394847" y="398930"/>
                </a:moveTo>
                <a:lnTo>
                  <a:pt x="412650" y="379564"/>
                </a:lnTo>
                <a:lnTo>
                  <a:pt x="431002" y="398408"/>
                </a:lnTo>
                <a:lnTo>
                  <a:pt x="413201" y="417759"/>
                </a:lnTo>
                <a:lnTo>
                  <a:pt x="394847" y="398930"/>
                </a:lnTo>
                <a:moveTo>
                  <a:pt x="339698" y="398885"/>
                </a:moveTo>
                <a:lnTo>
                  <a:pt x="357501" y="379519"/>
                </a:lnTo>
                <a:lnTo>
                  <a:pt x="375854" y="398363"/>
                </a:lnTo>
                <a:lnTo>
                  <a:pt x="358052" y="417714"/>
                </a:lnTo>
                <a:lnTo>
                  <a:pt x="339698" y="398885"/>
                </a:lnTo>
                <a:moveTo>
                  <a:pt x="284550" y="398840"/>
                </a:moveTo>
                <a:lnTo>
                  <a:pt x="302351" y="379473"/>
                </a:lnTo>
                <a:lnTo>
                  <a:pt x="320690" y="398319"/>
                </a:lnTo>
                <a:lnTo>
                  <a:pt x="302903" y="417670"/>
                </a:lnTo>
                <a:lnTo>
                  <a:pt x="284550" y="398840"/>
                </a:lnTo>
                <a:moveTo>
                  <a:pt x="218377" y="1663827"/>
                </a:moveTo>
                <a:lnTo>
                  <a:pt x="218377" y="675465"/>
                </a:lnTo>
                <a:cubicBezTo>
                  <a:pt x="218377" y="568980"/>
                  <a:pt x="252923" y="478673"/>
                  <a:pt x="300311" y="448790"/>
                </a:cubicBezTo>
                <a:lnTo>
                  <a:pt x="401462" y="448790"/>
                </a:lnTo>
                <a:lnTo>
                  <a:pt x="401462" y="1890839"/>
                </a:lnTo>
                <a:lnTo>
                  <a:pt x="300921" y="1890839"/>
                </a:lnTo>
                <a:cubicBezTo>
                  <a:pt x="253221" y="1861350"/>
                  <a:pt x="218377" y="1770761"/>
                  <a:pt x="218377" y="1663827"/>
                </a:cubicBezTo>
                <a:moveTo>
                  <a:pt x="85554" y="675465"/>
                </a:moveTo>
                <a:cubicBezTo>
                  <a:pt x="85554" y="568637"/>
                  <a:pt x="145024" y="478376"/>
                  <a:pt x="226391" y="448790"/>
                </a:cubicBezTo>
                <a:lnTo>
                  <a:pt x="266569" y="448790"/>
                </a:lnTo>
                <a:cubicBezTo>
                  <a:pt x="224187" y="493406"/>
                  <a:pt x="195450" y="578216"/>
                  <a:pt x="195450" y="675465"/>
                </a:cubicBezTo>
                <a:lnTo>
                  <a:pt x="195450" y="1663827"/>
                </a:lnTo>
                <a:cubicBezTo>
                  <a:pt x="195450" y="1761325"/>
                  <a:pt x="224335" y="1846326"/>
                  <a:pt x="266897" y="1890839"/>
                </a:cubicBezTo>
                <a:lnTo>
                  <a:pt x="227434" y="1890839"/>
                </a:lnTo>
                <a:cubicBezTo>
                  <a:pt x="145529" y="1861655"/>
                  <a:pt x="85554" y="1771091"/>
                  <a:pt x="85554" y="1663827"/>
                </a:cubicBezTo>
                <a:lnTo>
                  <a:pt x="85554" y="675465"/>
                </a:lnTo>
                <a:moveTo>
                  <a:pt x="229401" y="398795"/>
                </a:moveTo>
                <a:lnTo>
                  <a:pt x="247188" y="379429"/>
                </a:lnTo>
                <a:lnTo>
                  <a:pt x="265540" y="398273"/>
                </a:lnTo>
                <a:lnTo>
                  <a:pt x="247754" y="417626"/>
                </a:lnTo>
                <a:lnTo>
                  <a:pt x="229401" y="398795"/>
                </a:lnTo>
                <a:moveTo>
                  <a:pt x="174252" y="398751"/>
                </a:moveTo>
                <a:lnTo>
                  <a:pt x="192039" y="379385"/>
                </a:lnTo>
                <a:lnTo>
                  <a:pt x="210392" y="398229"/>
                </a:lnTo>
                <a:lnTo>
                  <a:pt x="192589" y="417580"/>
                </a:lnTo>
                <a:lnTo>
                  <a:pt x="174252" y="398751"/>
                </a:lnTo>
                <a:moveTo>
                  <a:pt x="22927" y="1663827"/>
                </a:moveTo>
                <a:lnTo>
                  <a:pt x="22927" y="675465"/>
                </a:lnTo>
                <a:cubicBezTo>
                  <a:pt x="22927" y="580883"/>
                  <a:pt x="78597" y="499083"/>
                  <a:pt x="158863" y="461035"/>
                </a:cubicBezTo>
                <a:cubicBezTo>
                  <a:pt x="100794" y="507962"/>
                  <a:pt x="62628" y="586558"/>
                  <a:pt x="62628" y="675465"/>
                </a:cubicBezTo>
                <a:lnTo>
                  <a:pt x="62628" y="1663827"/>
                </a:lnTo>
                <a:cubicBezTo>
                  <a:pt x="62628" y="1752727"/>
                  <a:pt x="100794" y="1831327"/>
                  <a:pt x="158877" y="1878254"/>
                </a:cubicBezTo>
                <a:cubicBezTo>
                  <a:pt x="78597" y="1840205"/>
                  <a:pt x="22927" y="1758404"/>
                  <a:pt x="22927" y="1663827"/>
                </a:cubicBezTo>
                <a:moveTo>
                  <a:pt x="210392" y="1940522"/>
                </a:moveTo>
                <a:lnTo>
                  <a:pt x="192589" y="1959889"/>
                </a:lnTo>
                <a:lnTo>
                  <a:pt x="174252" y="1941068"/>
                </a:lnTo>
                <a:lnTo>
                  <a:pt x="192039" y="1921701"/>
                </a:lnTo>
                <a:lnTo>
                  <a:pt x="210392" y="1940522"/>
                </a:lnTo>
                <a:moveTo>
                  <a:pt x="265540" y="1940573"/>
                </a:moveTo>
                <a:lnTo>
                  <a:pt x="247754" y="1959940"/>
                </a:lnTo>
                <a:lnTo>
                  <a:pt x="229401" y="1941106"/>
                </a:lnTo>
                <a:lnTo>
                  <a:pt x="247188" y="1921739"/>
                </a:lnTo>
                <a:lnTo>
                  <a:pt x="265540" y="1940573"/>
                </a:lnTo>
                <a:moveTo>
                  <a:pt x="320690" y="1940636"/>
                </a:moveTo>
                <a:lnTo>
                  <a:pt x="302903" y="1959978"/>
                </a:lnTo>
                <a:lnTo>
                  <a:pt x="284550" y="1941157"/>
                </a:lnTo>
                <a:lnTo>
                  <a:pt x="302351" y="1921789"/>
                </a:lnTo>
                <a:lnTo>
                  <a:pt x="320690" y="1940636"/>
                </a:lnTo>
                <a:moveTo>
                  <a:pt x="375854" y="1940674"/>
                </a:moveTo>
                <a:lnTo>
                  <a:pt x="358052" y="1960029"/>
                </a:lnTo>
                <a:lnTo>
                  <a:pt x="339698" y="1941195"/>
                </a:lnTo>
                <a:lnTo>
                  <a:pt x="357501" y="1921827"/>
                </a:lnTo>
                <a:lnTo>
                  <a:pt x="375854" y="1940674"/>
                </a:lnTo>
                <a:moveTo>
                  <a:pt x="431002" y="1940725"/>
                </a:moveTo>
                <a:lnTo>
                  <a:pt x="413201" y="1960067"/>
                </a:lnTo>
                <a:lnTo>
                  <a:pt x="394847" y="1941246"/>
                </a:lnTo>
                <a:lnTo>
                  <a:pt x="412650" y="1921878"/>
                </a:lnTo>
                <a:lnTo>
                  <a:pt x="431002" y="1940725"/>
                </a:lnTo>
                <a:moveTo>
                  <a:pt x="486152" y="1940763"/>
                </a:moveTo>
                <a:lnTo>
                  <a:pt x="468351" y="1960118"/>
                </a:lnTo>
                <a:lnTo>
                  <a:pt x="450012" y="1941284"/>
                </a:lnTo>
                <a:lnTo>
                  <a:pt x="467799" y="1921916"/>
                </a:lnTo>
                <a:lnTo>
                  <a:pt x="486152" y="1940763"/>
                </a:lnTo>
                <a:moveTo>
                  <a:pt x="541301" y="1940814"/>
                </a:moveTo>
                <a:lnTo>
                  <a:pt x="523514" y="1960156"/>
                </a:lnTo>
                <a:lnTo>
                  <a:pt x="505160" y="1941335"/>
                </a:lnTo>
                <a:lnTo>
                  <a:pt x="522948" y="1921980"/>
                </a:lnTo>
                <a:lnTo>
                  <a:pt x="541301" y="1940814"/>
                </a:lnTo>
                <a:moveTo>
                  <a:pt x="596450" y="1940852"/>
                </a:moveTo>
                <a:lnTo>
                  <a:pt x="578663" y="1960207"/>
                </a:lnTo>
                <a:lnTo>
                  <a:pt x="560310" y="1941373"/>
                </a:lnTo>
                <a:lnTo>
                  <a:pt x="578112" y="1922005"/>
                </a:lnTo>
                <a:lnTo>
                  <a:pt x="596450" y="1940852"/>
                </a:lnTo>
                <a:moveTo>
                  <a:pt x="651614" y="1940903"/>
                </a:moveTo>
                <a:lnTo>
                  <a:pt x="633813" y="1960270"/>
                </a:lnTo>
                <a:lnTo>
                  <a:pt x="615459" y="1941424"/>
                </a:lnTo>
                <a:lnTo>
                  <a:pt x="633260" y="1922056"/>
                </a:lnTo>
                <a:lnTo>
                  <a:pt x="651614" y="1940903"/>
                </a:lnTo>
                <a:moveTo>
                  <a:pt x="669312" y="1976514"/>
                </a:moveTo>
                <a:lnTo>
                  <a:pt x="669312" y="1902346"/>
                </a:lnTo>
                <a:cubicBezTo>
                  <a:pt x="761346" y="1862239"/>
                  <a:pt x="825851" y="1770444"/>
                  <a:pt x="825851" y="1663827"/>
                </a:cubicBezTo>
                <a:lnTo>
                  <a:pt x="825851" y="675465"/>
                </a:lnTo>
                <a:cubicBezTo>
                  <a:pt x="825851" y="568846"/>
                  <a:pt x="761346" y="477035"/>
                  <a:pt x="669312" y="436932"/>
                </a:cubicBezTo>
                <a:lnTo>
                  <a:pt x="669312" y="363117"/>
                </a:lnTo>
                <a:lnTo>
                  <a:pt x="156539" y="363117"/>
                </a:lnTo>
                <a:lnTo>
                  <a:pt x="156539" y="436932"/>
                </a:lnTo>
                <a:cubicBezTo>
                  <a:pt x="64519" y="477050"/>
                  <a:pt x="0" y="568846"/>
                  <a:pt x="0" y="675465"/>
                </a:cubicBezTo>
                <a:lnTo>
                  <a:pt x="0" y="1663827"/>
                </a:lnTo>
                <a:cubicBezTo>
                  <a:pt x="0" y="1770444"/>
                  <a:pt x="64519" y="1862239"/>
                  <a:pt x="156539" y="1902346"/>
                </a:cubicBezTo>
                <a:lnTo>
                  <a:pt x="156539" y="1976514"/>
                </a:lnTo>
                <a:lnTo>
                  <a:pt x="669312" y="1976514"/>
                </a:lnTo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/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kingsoft/AppData/Local/Temp/fig2wpp/@png2x_bg-2137&amp;453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烟花_#color-2145&amp;748"/>
          <p:cNvSpPr/>
          <p:nvPr userDrawn="1">
            <p:custDataLst>
              <p:tags r:id="rId5"/>
            </p:custDataLst>
          </p:nvPr>
        </p:nvSpPr>
        <p:spPr>
          <a:xfrm>
            <a:off x="0" y="1752600"/>
            <a:ext cx="1600204" cy="2476489"/>
          </a:xfrm>
          <a:custGeom>
            <a:avLst/>
            <a:gdLst/>
            <a:ahLst/>
            <a:cxnLst/>
            <a:rect l="l" t="t" r="r" b="b"/>
            <a:pathLst>
              <a:path w="1600204" h="2476489">
                <a:moveTo>
                  <a:pt x="0" y="219509"/>
                </a:moveTo>
                <a:lnTo>
                  <a:pt x="0" y="63171"/>
                </a:lnTo>
                <a:cubicBezTo>
                  <a:pt x="3983" y="65658"/>
                  <a:pt x="7288" y="69302"/>
                  <a:pt x="9360" y="73858"/>
                </a:cubicBezTo>
                <a:cubicBezTo>
                  <a:pt x="64361" y="194989"/>
                  <a:pt x="94639" y="348963"/>
                  <a:pt x="112211" y="469699"/>
                </a:cubicBezTo>
                <a:cubicBezTo>
                  <a:pt x="74069" y="397126"/>
                  <a:pt x="31756" y="309033"/>
                  <a:pt x="0" y="219509"/>
                </a:cubicBezTo>
                <a:moveTo>
                  <a:pt x="0" y="576800"/>
                </a:moveTo>
                <a:lnTo>
                  <a:pt x="0" y="473978"/>
                </a:lnTo>
                <a:cubicBezTo>
                  <a:pt x="66297" y="608984"/>
                  <a:pt x="131030" y="759494"/>
                  <a:pt x="179207" y="879626"/>
                </a:cubicBezTo>
                <a:cubicBezTo>
                  <a:pt x="124140" y="792001"/>
                  <a:pt x="59578" y="684394"/>
                  <a:pt x="0" y="576800"/>
                </a:cubicBezTo>
                <a:moveTo>
                  <a:pt x="0" y="888056"/>
                </a:moveTo>
                <a:lnTo>
                  <a:pt x="0" y="862692"/>
                </a:lnTo>
                <a:cubicBezTo>
                  <a:pt x="27412" y="894358"/>
                  <a:pt x="53415" y="924982"/>
                  <a:pt x="77328" y="953628"/>
                </a:cubicBezTo>
                <a:cubicBezTo>
                  <a:pt x="52806" y="933160"/>
                  <a:pt x="26834" y="911160"/>
                  <a:pt x="0" y="888056"/>
                </a:cubicBezTo>
                <a:moveTo>
                  <a:pt x="0" y="984345"/>
                </a:moveTo>
                <a:lnTo>
                  <a:pt x="0" y="967567"/>
                </a:lnTo>
                <a:cubicBezTo>
                  <a:pt x="50073" y="993938"/>
                  <a:pt x="206480" y="1119614"/>
                  <a:pt x="208525" y="1121291"/>
                </a:cubicBezTo>
                <a:cubicBezTo>
                  <a:pt x="219325" y="1130168"/>
                  <a:pt x="229566" y="1139652"/>
                  <a:pt x="239610" y="1149350"/>
                </a:cubicBezTo>
                <a:cubicBezTo>
                  <a:pt x="227282" y="1142792"/>
                  <a:pt x="215101" y="1135986"/>
                  <a:pt x="203314" y="1128457"/>
                </a:cubicBezTo>
                <a:cubicBezTo>
                  <a:pt x="201195" y="1127105"/>
                  <a:pt x="50251" y="1028261"/>
                  <a:pt x="0" y="984345"/>
                </a:cubicBezTo>
                <a:moveTo>
                  <a:pt x="0" y="1054194"/>
                </a:moveTo>
                <a:lnTo>
                  <a:pt x="0" y="1053442"/>
                </a:lnTo>
                <a:cubicBezTo>
                  <a:pt x="1109" y="1054138"/>
                  <a:pt x="2215" y="1054833"/>
                  <a:pt x="3318" y="1055526"/>
                </a:cubicBezTo>
                <a:cubicBezTo>
                  <a:pt x="2215" y="1055083"/>
                  <a:pt x="1109" y="1054640"/>
                  <a:pt x="0" y="1054194"/>
                </a:cubicBezTo>
                <a:moveTo>
                  <a:pt x="0" y="1130591"/>
                </a:moveTo>
                <a:lnTo>
                  <a:pt x="0" y="1110767"/>
                </a:lnTo>
                <a:cubicBezTo>
                  <a:pt x="76010" y="1135008"/>
                  <a:pt x="178057" y="1173738"/>
                  <a:pt x="179875" y="1174452"/>
                </a:cubicBezTo>
                <a:cubicBezTo>
                  <a:pt x="192877" y="1179565"/>
                  <a:pt x="205551" y="1185415"/>
                  <a:pt x="218093" y="1191531"/>
                </a:cubicBezTo>
                <a:cubicBezTo>
                  <a:pt x="204351" y="1189097"/>
                  <a:pt x="190659" y="1186386"/>
                  <a:pt x="177129" y="1182868"/>
                </a:cubicBezTo>
                <a:cubicBezTo>
                  <a:pt x="175284" y="1182393"/>
                  <a:pt x="75198" y="1155175"/>
                  <a:pt x="0" y="1130591"/>
                </a:cubicBezTo>
                <a:moveTo>
                  <a:pt x="0" y="1247661"/>
                </a:moveTo>
                <a:lnTo>
                  <a:pt x="0" y="1228848"/>
                </a:lnTo>
                <a:cubicBezTo>
                  <a:pt x="76486" y="1229295"/>
                  <a:pt x="167302" y="1233716"/>
                  <a:pt x="169080" y="1233814"/>
                </a:cubicBezTo>
                <a:cubicBezTo>
                  <a:pt x="183035" y="1234669"/>
                  <a:pt x="196893" y="1236330"/>
                  <a:pt x="210717" y="1238253"/>
                </a:cubicBezTo>
                <a:cubicBezTo>
                  <a:pt x="196893" y="1240192"/>
                  <a:pt x="183035" y="1241853"/>
                  <a:pt x="169080" y="1242691"/>
                </a:cubicBezTo>
                <a:cubicBezTo>
                  <a:pt x="167302" y="1242790"/>
                  <a:pt x="76486" y="1247211"/>
                  <a:pt x="0" y="1247661"/>
                </a:cubicBezTo>
                <a:moveTo>
                  <a:pt x="0" y="1365758"/>
                </a:moveTo>
                <a:lnTo>
                  <a:pt x="0" y="1345946"/>
                </a:lnTo>
                <a:cubicBezTo>
                  <a:pt x="75198" y="1321359"/>
                  <a:pt x="175284" y="1294130"/>
                  <a:pt x="177129" y="1293660"/>
                </a:cubicBezTo>
                <a:cubicBezTo>
                  <a:pt x="190659" y="1290142"/>
                  <a:pt x="204351" y="1287424"/>
                  <a:pt x="218093" y="1284999"/>
                </a:cubicBezTo>
                <a:cubicBezTo>
                  <a:pt x="205551" y="1291107"/>
                  <a:pt x="192877" y="1296975"/>
                  <a:pt x="179875" y="1302068"/>
                </a:cubicBezTo>
                <a:cubicBezTo>
                  <a:pt x="178057" y="1302791"/>
                  <a:pt x="76010" y="1341526"/>
                  <a:pt x="0" y="1365758"/>
                </a:cubicBezTo>
                <a:moveTo>
                  <a:pt x="0" y="1423073"/>
                </a:moveTo>
                <a:lnTo>
                  <a:pt x="0" y="1422324"/>
                </a:lnTo>
                <a:cubicBezTo>
                  <a:pt x="1108" y="1421879"/>
                  <a:pt x="2213" y="1421435"/>
                  <a:pt x="3316" y="1420990"/>
                </a:cubicBezTo>
                <a:cubicBezTo>
                  <a:pt x="2214" y="1421676"/>
                  <a:pt x="1109" y="1422375"/>
                  <a:pt x="0" y="1423073"/>
                </a:cubicBezTo>
                <a:moveTo>
                  <a:pt x="0" y="1508938"/>
                </a:moveTo>
                <a:lnTo>
                  <a:pt x="0" y="1492161"/>
                </a:lnTo>
                <a:cubicBezTo>
                  <a:pt x="50251" y="1448245"/>
                  <a:pt x="201195" y="1349400"/>
                  <a:pt x="203314" y="1348042"/>
                </a:cubicBezTo>
                <a:cubicBezTo>
                  <a:pt x="215101" y="1340510"/>
                  <a:pt x="227282" y="1333729"/>
                  <a:pt x="239610" y="1327150"/>
                </a:cubicBezTo>
                <a:cubicBezTo>
                  <a:pt x="229566" y="1336853"/>
                  <a:pt x="219325" y="1346340"/>
                  <a:pt x="208525" y="1355217"/>
                </a:cubicBezTo>
                <a:cubicBezTo>
                  <a:pt x="206480" y="1356893"/>
                  <a:pt x="50073" y="1482560"/>
                  <a:pt x="0" y="1508938"/>
                </a:cubicBezTo>
                <a:moveTo>
                  <a:pt x="0" y="1613814"/>
                </a:moveTo>
                <a:lnTo>
                  <a:pt x="0" y="1588440"/>
                </a:lnTo>
                <a:cubicBezTo>
                  <a:pt x="26835" y="1565339"/>
                  <a:pt x="52808" y="1543342"/>
                  <a:pt x="77332" y="1522870"/>
                </a:cubicBezTo>
                <a:cubicBezTo>
                  <a:pt x="53418" y="1551521"/>
                  <a:pt x="27413" y="1582153"/>
                  <a:pt x="0" y="1613814"/>
                </a:cubicBezTo>
                <a:moveTo>
                  <a:pt x="0" y="2002523"/>
                </a:moveTo>
                <a:lnTo>
                  <a:pt x="0" y="1899717"/>
                </a:lnTo>
                <a:cubicBezTo>
                  <a:pt x="59578" y="1792122"/>
                  <a:pt x="124140" y="1684503"/>
                  <a:pt x="179206" y="1596885"/>
                </a:cubicBezTo>
                <a:cubicBezTo>
                  <a:pt x="131030" y="1717015"/>
                  <a:pt x="66297" y="1867522"/>
                  <a:pt x="0" y="2002523"/>
                </a:cubicBezTo>
                <a:moveTo>
                  <a:pt x="0" y="2413330"/>
                </a:moveTo>
                <a:lnTo>
                  <a:pt x="0" y="2257019"/>
                </a:lnTo>
                <a:cubicBezTo>
                  <a:pt x="31756" y="2167484"/>
                  <a:pt x="74071" y="2079384"/>
                  <a:pt x="112215" y="2006803"/>
                </a:cubicBezTo>
                <a:cubicBezTo>
                  <a:pt x="94643" y="2127529"/>
                  <a:pt x="64364" y="2281492"/>
                  <a:pt x="9379" y="2402611"/>
                </a:cubicBezTo>
                <a:cubicBezTo>
                  <a:pt x="7303" y="2407183"/>
                  <a:pt x="3991" y="2410841"/>
                  <a:pt x="0" y="2413330"/>
                </a:cubicBezTo>
                <a:moveTo>
                  <a:pt x="337434" y="2454605"/>
                </a:moveTo>
                <a:cubicBezTo>
                  <a:pt x="338847" y="2467064"/>
                  <a:pt x="349400" y="2476487"/>
                  <a:pt x="361942" y="2476487"/>
                </a:cubicBezTo>
                <a:cubicBezTo>
                  <a:pt x="374485" y="2476487"/>
                  <a:pt x="385037" y="2467051"/>
                  <a:pt x="386451" y="2454593"/>
                </a:cubicBezTo>
                <a:cubicBezTo>
                  <a:pt x="401311" y="2322398"/>
                  <a:pt x="382539" y="2166620"/>
                  <a:pt x="361942" y="2046364"/>
                </a:cubicBezTo>
                <a:cubicBezTo>
                  <a:pt x="341329" y="2166620"/>
                  <a:pt x="322557" y="2322436"/>
                  <a:pt x="337434" y="2454605"/>
                </a:cubicBezTo>
                <a:moveTo>
                  <a:pt x="714526" y="2402637"/>
                </a:moveTo>
                <a:cubicBezTo>
                  <a:pt x="659525" y="2281530"/>
                  <a:pt x="629247" y="2127529"/>
                  <a:pt x="611674" y="2006803"/>
                </a:cubicBezTo>
                <a:cubicBezTo>
                  <a:pt x="668434" y="2114791"/>
                  <a:pt x="734432" y="2257158"/>
                  <a:pt x="761128" y="2387486"/>
                </a:cubicBezTo>
                <a:cubicBezTo>
                  <a:pt x="763642" y="2399767"/>
                  <a:pt x="756542" y="2411997"/>
                  <a:pt x="744607" y="2415870"/>
                </a:cubicBezTo>
                <a:cubicBezTo>
                  <a:pt x="732673" y="2419756"/>
                  <a:pt x="719720" y="2414067"/>
                  <a:pt x="714526" y="2402637"/>
                </a:cubicBezTo>
                <a:moveTo>
                  <a:pt x="836935" y="1892021"/>
                </a:moveTo>
                <a:cubicBezTo>
                  <a:pt x="890949" y="2001431"/>
                  <a:pt x="967337" y="2138502"/>
                  <a:pt x="1057072" y="2236711"/>
                </a:cubicBezTo>
                <a:cubicBezTo>
                  <a:pt x="1065536" y="2245982"/>
                  <a:pt x="1079608" y="2247379"/>
                  <a:pt x="1089765" y="2239988"/>
                </a:cubicBezTo>
                <a:cubicBezTo>
                  <a:pt x="1099908" y="2232609"/>
                  <a:pt x="1102900" y="2218792"/>
                  <a:pt x="1096703" y="2207870"/>
                </a:cubicBezTo>
                <a:cubicBezTo>
                  <a:pt x="1031033" y="2092198"/>
                  <a:pt x="924269" y="1977199"/>
                  <a:pt x="836935" y="1892021"/>
                </a:cubicBezTo>
                <a:moveTo>
                  <a:pt x="210854" y="2192287"/>
                </a:moveTo>
                <a:cubicBezTo>
                  <a:pt x="224185" y="2194395"/>
                  <a:pt x="236727" y="2185403"/>
                  <a:pt x="239011" y="2172106"/>
                </a:cubicBezTo>
                <a:cubicBezTo>
                  <a:pt x="268354" y="2001076"/>
                  <a:pt x="288408" y="1793164"/>
                  <a:pt x="298994" y="1635785"/>
                </a:cubicBezTo>
                <a:cubicBezTo>
                  <a:pt x="260447" y="1788744"/>
                  <a:pt x="215259" y="1992668"/>
                  <a:pt x="190307" y="2164398"/>
                </a:cubicBezTo>
                <a:cubicBezTo>
                  <a:pt x="188366" y="2177745"/>
                  <a:pt x="197523" y="2190191"/>
                  <a:pt x="210854" y="2192287"/>
                </a:cubicBezTo>
                <a:moveTo>
                  <a:pt x="484901" y="2172106"/>
                </a:moveTo>
                <a:cubicBezTo>
                  <a:pt x="455560" y="2001088"/>
                  <a:pt x="435506" y="1793164"/>
                  <a:pt x="424920" y="1635785"/>
                </a:cubicBezTo>
                <a:cubicBezTo>
                  <a:pt x="463483" y="1788744"/>
                  <a:pt x="508654" y="1992668"/>
                  <a:pt x="533607" y="2164385"/>
                </a:cubicBezTo>
                <a:cubicBezTo>
                  <a:pt x="535546" y="2177745"/>
                  <a:pt x="526407" y="2190166"/>
                  <a:pt x="513076" y="2192287"/>
                </a:cubicBezTo>
                <a:cubicBezTo>
                  <a:pt x="499745" y="2194395"/>
                  <a:pt x="487186" y="2185403"/>
                  <a:pt x="484901" y="2172106"/>
                </a:cubicBezTo>
                <a:moveTo>
                  <a:pt x="544702" y="1596885"/>
                </a:moveTo>
                <a:cubicBezTo>
                  <a:pt x="603418" y="1743291"/>
                  <a:pt x="686741" y="1934832"/>
                  <a:pt x="767485" y="2088426"/>
                </a:cubicBezTo>
                <a:cubicBezTo>
                  <a:pt x="773764" y="2100377"/>
                  <a:pt x="788492" y="2105050"/>
                  <a:pt x="800508" y="2098916"/>
                </a:cubicBezTo>
                <a:cubicBezTo>
                  <a:pt x="812524" y="2092782"/>
                  <a:pt x="817390" y="2078139"/>
                  <a:pt x="811423" y="2066023"/>
                </a:cubicBezTo>
                <a:cubicBezTo>
                  <a:pt x="734625" y="1910436"/>
                  <a:pt x="628633" y="1730438"/>
                  <a:pt x="544702" y="1596885"/>
                </a:cubicBezTo>
                <a:moveTo>
                  <a:pt x="1044984" y="1921294"/>
                </a:moveTo>
                <a:cubicBezTo>
                  <a:pt x="1035434" y="1930819"/>
                  <a:pt x="1019998" y="1930933"/>
                  <a:pt x="1010332" y="1921497"/>
                </a:cubicBezTo>
                <a:cubicBezTo>
                  <a:pt x="886079" y="1800390"/>
                  <a:pt x="747639" y="1643977"/>
                  <a:pt x="646562" y="1522870"/>
                </a:cubicBezTo>
                <a:cubicBezTo>
                  <a:pt x="767660" y="1623949"/>
                  <a:pt x="924082" y="1762379"/>
                  <a:pt x="1045197" y="1886636"/>
                </a:cubicBezTo>
                <a:cubicBezTo>
                  <a:pt x="1054600" y="1896300"/>
                  <a:pt x="1054518" y="1911744"/>
                  <a:pt x="1044984" y="1921294"/>
                </a:cubicBezTo>
                <a:moveTo>
                  <a:pt x="1222630" y="1676768"/>
                </a:moveTo>
                <a:cubicBezTo>
                  <a:pt x="1228762" y="1664741"/>
                  <a:pt x="1224077" y="1650022"/>
                  <a:pt x="1212127" y="1643748"/>
                </a:cubicBezTo>
                <a:cubicBezTo>
                  <a:pt x="1058548" y="1563002"/>
                  <a:pt x="866997" y="1479677"/>
                  <a:pt x="720601" y="1420978"/>
                </a:cubicBezTo>
                <a:cubicBezTo>
                  <a:pt x="854159" y="1504912"/>
                  <a:pt x="1034137" y="1610906"/>
                  <a:pt x="1189755" y="1687690"/>
                </a:cubicBezTo>
                <a:cubicBezTo>
                  <a:pt x="1201853" y="1693672"/>
                  <a:pt x="1216516" y="1688808"/>
                  <a:pt x="1222630" y="1676768"/>
                </a:cubicBezTo>
                <a:moveTo>
                  <a:pt x="1295819" y="1361186"/>
                </a:moveTo>
                <a:cubicBezTo>
                  <a:pt x="1309116" y="1363472"/>
                  <a:pt x="1318133" y="1376007"/>
                  <a:pt x="1316012" y="1389342"/>
                </a:cubicBezTo>
                <a:cubicBezTo>
                  <a:pt x="1313904" y="1402677"/>
                  <a:pt x="1301483" y="1411846"/>
                  <a:pt x="1288110" y="1409891"/>
                </a:cubicBezTo>
                <a:cubicBezTo>
                  <a:pt x="1116404" y="1384948"/>
                  <a:pt x="912458" y="1339761"/>
                  <a:pt x="759504" y="1301217"/>
                </a:cubicBezTo>
                <a:cubicBezTo>
                  <a:pt x="916897" y="1311808"/>
                  <a:pt x="1124803" y="1331862"/>
                  <a:pt x="1295819" y="1361186"/>
                </a:cubicBezTo>
                <a:moveTo>
                  <a:pt x="1288110" y="1066597"/>
                </a:moveTo>
                <a:cubicBezTo>
                  <a:pt x="1116387" y="1091550"/>
                  <a:pt x="912458" y="1136721"/>
                  <a:pt x="759504" y="1175268"/>
                </a:cubicBezTo>
                <a:cubicBezTo>
                  <a:pt x="916897" y="1164681"/>
                  <a:pt x="1124803" y="1144627"/>
                  <a:pt x="1295819" y="1115303"/>
                </a:cubicBezTo>
                <a:cubicBezTo>
                  <a:pt x="1309141" y="1113018"/>
                  <a:pt x="1318133" y="1100459"/>
                  <a:pt x="1316012" y="1087128"/>
                </a:cubicBezTo>
                <a:cubicBezTo>
                  <a:pt x="1313904" y="1073796"/>
                  <a:pt x="1301458" y="1064658"/>
                  <a:pt x="1288110" y="1066597"/>
                </a:cubicBezTo>
                <a:moveTo>
                  <a:pt x="1189739" y="788805"/>
                </a:moveTo>
                <a:cubicBezTo>
                  <a:pt x="1201853" y="782838"/>
                  <a:pt x="1216500" y="787687"/>
                  <a:pt x="1222630" y="799720"/>
                </a:cubicBezTo>
                <a:cubicBezTo>
                  <a:pt x="1228762" y="811736"/>
                  <a:pt x="1224093" y="826464"/>
                  <a:pt x="1212144" y="832743"/>
                </a:cubicBezTo>
                <a:cubicBezTo>
                  <a:pt x="1058548" y="913486"/>
                  <a:pt x="866997" y="996810"/>
                  <a:pt x="720601" y="1055526"/>
                </a:cubicBezTo>
                <a:cubicBezTo>
                  <a:pt x="854142" y="971578"/>
                  <a:pt x="1034137" y="865603"/>
                  <a:pt x="1189739" y="788805"/>
                </a:cubicBezTo>
                <a:moveTo>
                  <a:pt x="1010315" y="555009"/>
                </a:moveTo>
                <a:cubicBezTo>
                  <a:pt x="1019998" y="545589"/>
                  <a:pt x="1035434" y="545689"/>
                  <a:pt x="1044967" y="555222"/>
                </a:cubicBezTo>
                <a:cubicBezTo>
                  <a:pt x="1054518" y="564756"/>
                  <a:pt x="1054616" y="580208"/>
                  <a:pt x="1045197" y="589873"/>
                </a:cubicBezTo>
                <a:cubicBezTo>
                  <a:pt x="924082" y="714127"/>
                  <a:pt x="767660" y="852568"/>
                  <a:pt x="646562" y="953628"/>
                </a:cubicBezTo>
                <a:cubicBezTo>
                  <a:pt x="747639" y="832546"/>
                  <a:pt x="886062" y="676123"/>
                  <a:pt x="1010315" y="555009"/>
                </a:cubicBezTo>
                <a:moveTo>
                  <a:pt x="190307" y="312100"/>
                </a:moveTo>
                <a:cubicBezTo>
                  <a:pt x="188366" y="298736"/>
                  <a:pt x="197523" y="286309"/>
                  <a:pt x="210838" y="284189"/>
                </a:cubicBezTo>
                <a:cubicBezTo>
                  <a:pt x="224169" y="282068"/>
                  <a:pt x="236727" y="291075"/>
                  <a:pt x="239011" y="304373"/>
                </a:cubicBezTo>
                <a:cubicBezTo>
                  <a:pt x="268354" y="475394"/>
                  <a:pt x="288408" y="683317"/>
                  <a:pt x="298994" y="840693"/>
                </a:cubicBezTo>
                <a:cubicBezTo>
                  <a:pt x="260447" y="687755"/>
                  <a:pt x="215259" y="483810"/>
                  <a:pt x="190307" y="312100"/>
                </a:cubicBezTo>
                <a:moveTo>
                  <a:pt x="513060" y="284189"/>
                </a:moveTo>
                <a:cubicBezTo>
                  <a:pt x="499728" y="282085"/>
                  <a:pt x="487186" y="291076"/>
                  <a:pt x="484901" y="304391"/>
                </a:cubicBezTo>
                <a:cubicBezTo>
                  <a:pt x="455560" y="475411"/>
                  <a:pt x="435506" y="683317"/>
                  <a:pt x="424920" y="840693"/>
                </a:cubicBezTo>
                <a:cubicBezTo>
                  <a:pt x="463483" y="687738"/>
                  <a:pt x="508654" y="483810"/>
                  <a:pt x="533607" y="312083"/>
                </a:cubicBezTo>
                <a:cubicBezTo>
                  <a:pt x="535546" y="298737"/>
                  <a:pt x="526391" y="286292"/>
                  <a:pt x="513060" y="284189"/>
                </a:cubicBezTo>
                <a:moveTo>
                  <a:pt x="767485" y="388101"/>
                </a:moveTo>
                <a:cubicBezTo>
                  <a:pt x="773764" y="376151"/>
                  <a:pt x="788476" y="371465"/>
                  <a:pt x="800491" y="377596"/>
                </a:cubicBezTo>
                <a:cubicBezTo>
                  <a:pt x="812524" y="383711"/>
                  <a:pt x="817390" y="398374"/>
                  <a:pt x="811423" y="410473"/>
                </a:cubicBezTo>
                <a:cubicBezTo>
                  <a:pt x="734625" y="566073"/>
                  <a:pt x="628633" y="746069"/>
                  <a:pt x="544702" y="879626"/>
                </a:cubicBezTo>
                <a:cubicBezTo>
                  <a:pt x="603418" y="733214"/>
                  <a:pt x="686725" y="541680"/>
                  <a:pt x="767485" y="388101"/>
                </a:cubicBezTo>
                <a:moveTo>
                  <a:pt x="1096720" y="268629"/>
                </a:moveTo>
                <a:cubicBezTo>
                  <a:pt x="1102900" y="257713"/>
                  <a:pt x="1099892" y="243873"/>
                  <a:pt x="1089734" y="236510"/>
                </a:cubicBezTo>
                <a:cubicBezTo>
                  <a:pt x="1079591" y="229145"/>
                  <a:pt x="1065520" y="230575"/>
                  <a:pt x="1057055" y="239829"/>
                </a:cubicBezTo>
                <a:cubicBezTo>
                  <a:pt x="967321" y="338030"/>
                  <a:pt x="890949" y="475106"/>
                  <a:pt x="836935" y="584500"/>
                </a:cubicBezTo>
                <a:cubicBezTo>
                  <a:pt x="924286" y="499318"/>
                  <a:pt x="1031051" y="384302"/>
                  <a:pt x="1096720" y="268629"/>
                </a:cubicBezTo>
                <a:moveTo>
                  <a:pt x="1360399" y="543109"/>
                </a:moveTo>
                <a:cubicBezTo>
                  <a:pt x="1262195" y="632844"/>
                  <a:pt x="1125103" y="709232"/>
                  <a:pt x="1015709" y="763246"/>
                </a:cubicBezTo>
                <a:cubicBezTo>
                  <a:pt x="1100873" y="675895"/>
                  <a:pt x="1215889" y="569131"/>
                  <a:pt x="1331557" y="503479"/>
                </a:cubicBezTo>
                <a:cubicBezTo>
                  <a:pt x="1342479" y="497281"/>
                  <a:pt x="1356284" y="500272"/>
                  <a:pt x="1363688" y="510414"/>
                </a:cubicBezTo>
                <a:cubicBezTo>
                  <a:pt x="1371041" y="520556"/>
                  <a:pt x="1369644" y="534645"/>
                  <a:pt x="1360399" y="543109"/>
                </a:cubicBezTo>
                <a:moveTo>
                  <a:pt x="1526324" y="885688"/>
                </a:moveTo>
                <a:cubicBezTo>
                  <a:pt x="1537767" y="880494"/>
                  <a:pt x="1543482" y="867557"/>
                  <a:pt x="1539608" y="855623"/>
                </a:cubicBezTo>
                <a:cubicBezTo>
                  <a:pt x="1535747" y="843672"/>
                  <a:pt x="1523492" y="836555"/>
                  <a:pt x="1511198" y="839070"/>
                </a:cubicBezTo>
                <a:cubicBezTo>
                  <a:pt x="1380884" y="865765"/>
                  <a:pt x="1238514" y="931780"/>
                  <a:pt x="1130517" y="988524"/>
                </a:cubicBezTo>
                <a:cubicBezTo>
                  <a:pt x="1251237" y="970968"/>
                  <a:pt x="1405217" y="940672"/>
                  <a:pt x="1526324" y="885688"/>
                </a:cubicBezTo>
                <a:moveTo>
                  <a:pt x="1170090" y="1238250"/>
                </a:moveTo>
                <a:cubicBezTo>
                  <a:pt x="1290333" y="1217653"/>
                  <a:pt x="1446136" y="1198865"/>
                  <a:pt x="1578305" y="1213742"/>
                </a:cubicBezTo>
                <a:cubicBezTo>
                  <a:pt x="1590789" y="1215155"/>
                  <a:pt x="1600200" y="1225691"/>
                  <a:pt x="1600200" y="1238233"/>
                </a:cubicBezTo>
                <a:cubicBezTo>
                  <a:pt x="1600225" y="1250793"/>
                  <a:pt x="1590802" y="1261346"/>
                  <a:pt x="1578331" y="1262760"/>
                </a:cubicBezTo>
                <a:cubicBezTo>
                  <a:pt x="1446149" y="1277633"/>
                  <a:pt x="1290333" y="1258847"/>
                  <a:pt x="1170090" y="1238250"/>
                </a:cubicBezTo>
                <a:moveTo>
                  <a:pt x="1526324" y="1590815"/>
                </a:moveTo>
                <a:cubicBezTo>
                  <a:pt x="1405217" y="1535824"/>
                  <a:pt x="1251237" y="1505534"/>
                  <a:pt x="1130517" y="1487983"/>
                </a:cubicBezTo>
                <a:cubicBezTo>
                  <a:pt x="1238514" y="1544739"/>
                  <a:pt x="1380884" y="1610741"/>
                  <a:pt x="1511198" y="1637436"/>
                </a:cubicBezTo>
                <a:cubicBezTo>
                  <a:pt x="1523492" y="1639951"/>
                  <a:pt x="1535709" y="1632814"/>
                  <a:pt x="1539596" y="1620876"/>
                </a:cubicBezTo>
                <a:cubicBezTo>
                  <a:pt x="1543456" y="1608950"/>
                  <a:pt x="1537754" y="1596009"/>
                  <a:pt x="1526324" y="1590815"/>
                </a:cubicBezTo>
                <a:moveTo>
                  <a:pt x="1331582" y="1973021"/>
                </a:moveTo>
                <a:cubicBezTo>
                  <a:pt x="1215889" y="1907362"/>
                  <a:pt x="1100889" y="1800581"/>
                  <a:pt x="1015709" y="1713230"/>
                </a:cubicBezTo>
                <a:cubicBezTo>
                  <a:pt x="1125103" y="1767256"/>
                  <a:pt x="1262178" y="1843634"/>
                  <a:pt x="1360373" y="1933372"/>
                </a:cubicBezTo>
                <a:cubicBezTo>
                  <a:pt x="1369632" y="1941817"/>
                  <a:pt x="1371067" y="1955889"/>
                  <a:pt x="1363701" y="1966049"/>
                </a:cubicBezTo>
                <a:cubicBezTo>
                  <a:pt x="1356322" y="1976209"/>
                  <a:pt x="1342492" y="1979219"/>
                  <a:pt x="1331582" y="1973021"/>
                </a:cubicBezTo>
                <a:moveTo>
                  <a:pt x="361942" y="21532"/>
                </a:moveTo>
                <a:cubicBezTo>
                  <a:pt x="349400" y="-16"/>
                  <a:pt x="338847" y="9419"/>
                  <a:pt x="337434" y="21896"/>
                </a:cubicBezTo>
                <a:cubicBezTo>
                  <a:pt x="322557" y="154089"/>
                  <a:pt x="341329" y="309888"/>
                  <a:pt x="361942" y="430148"/>
                </a:cubicBezTo>
                <a:cubicBezTo>
                  <a:pt x="382539" y="309888"/>
                  <a:pt x="401311" y="154106"/>
                  <a:pt x="386451" y="21912"/>
                </a:cubicBezTo>
                <a:cubicBezTo>
                  <a:pt x="385037" y="9435"/>
                  <a:pt x="374501" y="21532"/>
                  <a:pt x="361942" y="21532"/>
                </a:cubicBezTo>
                <a:moveTo>
                  <a:pt x="714526" y="73858"/>
                </a:moveTo>
                <a:cubicBezTo>
                  <a:pt x="719720" y="62434"/>
                  <a:pt x="732673" y="56730"/>
                  <a:pt x="744607" y="60609"/>
                </a:cubicBezTo>
                <a:cubicBezTo>
                  <a:pt x="756558" y="64489"/>
                  <a:pt x="763642" y="76735"/>
                  <a:pt x="761128" y="89030"/>
                </a:cubicBezTo>
                <a:cubicBezTo>
                  <a:pt x="734432" y="219334"/>
                  <a:pt x="668434" y="361702"/>
                  <a:pt x="611674" y="469699"/>
                </a:cubicBezTo>
                <a:cubicBezTo>
                  <a:pt x="629247" y="348963"/>
                  <a:pt x="659525" y="194989"/>
                  <a:pt x="714526" y="73858"/>
                </a:cubicBezTo>
                <a:moveTo>
                  <a:pt x="740891" y="962928"/>
                </a:moveTo>
                <a:cubicBezTo>
                  <a:pt x="740562" y="964292"/>
                  <a:pt x="740202" y="965624"/>
                  <a:pt x="739774" y="966939"/>
                </a:cubicBezTo>
                <a:cubicBezTo>
                  <a:pt x="732328" y="989837"/>
                  <a:pt x="523090" y="1126863"/>
                  <a:pt x="520591" y="1128457"/>
                </a:cubicBezTo>
                <a:cubicBezTo>
                  <a:pt x="508805" y="1135986"/>
                  <a:pt x="496625" y="1142792"/>
                  <a:pt x="484295" y="1149350"/>
                </a:cubicBezTo>
                <a:cubicBezTo>
                  <a:pt x="494340" y="1139652"/>
                  <a:pt x="504580" y="1130168"/>
                  <a:pt x="515380" y="1121291"/>
                </a:cubicBezTo>
                <a:cubicBezTo>
                  <a:pt x="517665" y="1119417"/>
                  <a:pt x="712652" y="962748"/>
                  <a:pt x="736733" y="962748"/>
                </a:cubicBezTo>
                <a:cubicBezTo>
                  <a:pt x="738114" y="962748"/>
                  <a:pt x="739494" y="962812"/>
                  <a:pt x="740891" y="962928"/>
                </a:cubicBezTo>
                <a:moveTo>
                  <a:pt x="805148" y="1096997"/>
                </a:moveTo>
                <a:cubicBezTo>
                  <a:pt x="805953" y="1095878"/>
                  <a:pt x="806726" y="1094729"/>
                  <a:pt x="807449" y="1093528"/>
                </a:cubicBezTo>
                <a:cubicBezTo>
                  <a:pt x="806167" y="1092986"/>
                  <a:pt x="804869" y="1092492"/>
                  <a:pt x="803553" y="1092064"/>
                </a:cubicBezTo>
                <a:cubicBezTo>
                  <a:pt x="780655" y="1084635"/>
                  <a:pt x="546793" y="1173367"/>
                  <a:pt x="544032" y="1174452"/>
                </a:cubicBezTo>
                <a:cubicBezTo>
                  <a:pt x="531030" y="1179565"/>
                  <a:pt x="518357" y="1185415"/>
                  <a:pt x="505814" y="1191531"/>
                </a:cubicBezTo>
                <a:cubicBezTo>
                  <a:pt x="519556" y="1189097"/>
                  <a:pt x="533249" y="1186386"/>
                  <a:pt x="546777" y="1182868"/>
                </a:cubicBezTo>
                <a:cubicBezTo>
                  <a:pt x="549653" y="1182127"/>
                  <a:pt x="790995" y="1116475"/>
                  <a:pt x="805148" y="1096997"/>
                </a:cubicBezTo>
                <a:moveTo>
                  <a:pt x="830372" y="1238253"/>
                </a:moveTo>
                <a:cubicBezTo>
                  <a:pt x="829304" y="1239173"/>
                  <a:pt x="828219" y="1240028"/>
                  <a:pt x="827100" y="1240850"/>
                </a:cubicBezTo>
                <a:cubicBezTo>
                  <a:pt x="807622" y="1255003"/>
                  <a:pt x="557799" y="1242855"/>
                  <a:pt x="554840" y="1242691"/>
                </a:cubicBezTo>
                <a:cubicBezTo>
                  <a:pt x="540901" y="1241853"/>
                  <a:pt x="527027" y="1240192"/>
                  <a:pt x="513203" y="1238253"/>
                </a:cubicBezTo>
                <a:cubicBezTo>
                  <a:pt x="527027" y="1236330"/>
                  <a:pt x="540901" y="1234669"/>
                  <a:pt x="554840" y="1233814"/>
                </a:cubicBezTo>
                <a:cubicBezTo>
                  <a:pt x="557799" y="1233650"/>
                  <a:pt x="807622" y="1221503"/>
                  <a:pt x="827100" y="1235672"/>
                </a:cubicBezTo>
                <a:cubicBezTo>
                  <a:pt x="828219" y="1236477"/>
                  <a:pt x="829304" y="1237332"/>
                  <a:pt x="830372" y="1238253"/>
                </a:cubicBezTo>
                <a:moveTo>
                  <a:pt x="803553" y="1384452"/>
                </a:moveTo>
                <a:cubicBezTo>
                  <a:pt x="804869" y="1384033"/>
                  <a:pt x="806167" y="1383551"/>
                  <a:pt x="807449" y="1383017"/>
                </a:cubicBezTo>
                <a:cubicBezTo>
                  <a:pt x="806726" y="1381811"/>
                  <a:pt x="805953" y="1380655"/>
                  <a:pt x="805148" y="1379538"/>
                </a:cubicBezTo>
                <a:cubicBezTo>
                  <a:pt x="790995" y="1360068"/>
                  <a:pt x="549653" y="1294397"/>
                  <a:pt x="546777" y="1293660"/>
                </a:cubicBezTo>
                <a:cubicBezTo>
                  <a:pt x="533249" y="1290142"/>
                  <a:pt x="519556" y="1287424"/>
                  <a:pt x="505814" y="1284999"/>
                </a:cubicBezTo>
                <a:cubicBezTo>
                  <a:pt x="518357" y="1291107"/>
                  <a:pt x="531030" y="1296975"/>
                  <a:pt x="544032" y="1302068"/>
                </a:cubicBezTo>
                <a:cubicBezTo>
                  <a:pt x="546793" y="1303160"/>
                  <a:pt x="780656" y="1391907"/>
                  <a:pt x="803553" y="1384452"/>
                </a:cubicBezTo>
                <a:moveTo>
                  <a:pt x="740891" y="1513586"/>
                </a:moveTo>
                <a:cubicBezTo>
                  <a:pt x="739494" y="1513688"/>
                  <a:pt x="738114" y="1513751"/>
                  <a:pt x="736733" y="1513751"/>
                </a:cubicBezTo>
                <a:cubicBezTo>
                  <a:pt x="712652" y="1513751"/>
                  <a:pt x="517665" y="1357084"/>
                  <a:pt x="515380" y="1355217"/>
                </a:cubicBezTo>
                <a:cubicBezTo>
                  <a:pt x="504580" y="1346340"/>
                  <a:pt x="494340" y="1336853"/>
                  <a:pt x="484295" y="1327150"/>
                </a:cubicBezTo>
                <a:cubicBezTo>
                  <a:pt x="496625" y="1333729"/>
                  <a:pt x="508805" y="1340510"/>
                  <a:pt x="520591" y="1348042"/>
                </a:cubicBezTo>
                <a:cubicBezTo>
                  <a:pt x="523090" y="1349642"/>
                  <a:pt x="732328" y="1486662"/>
                  <a:pt x="739774" y="1509560"/>
                </a:cubicBezTo>
                <a:cubicBezTo>
                  <a:pt x="740202" y="1510881"/>
                  <a:pt x="740562" y="1512227"/>
                  <a:pt x="740891" y="1513586"/>
                </a:cubicBezTo>
                <a:moveTo>
                  <a:pt x="635334" y="1616685"/>
                </a:moveTo>
                <a:cubicBezTo>
                  <a:pt x="635983" y="1616875"/>
                  <a:pt x="636640" y="1617040"/>
                  <a:pt x="637300" y="1617193"/>
                </a:cubicBezTo>
                <a:cubicBezTo>
                  <a:pt x="637416" y="1615796"/>
                  <a:pt x="637465" y="1614411"/>
                  <a:pt x="637465" y="1613027"/>
                </a:cubicBezTo>
                <a:cubicBezTo>
                  <a:pt x="637465" y="1588948"/>
                  <a:pt x="480812" y="1393977"/>
                  <a:pt x="478937" y="1391679"/>
                </a:cubicBezTo>
                <a:cubicBezTo>
                  <a:pt x="470061" y="1380896"/>
                  <a:pt x="460560" y="1370648"/>
                  <a:pt x="450878" y="1360589"/>
                </a:cubicBezTo>
                <a:cubicBezTo>
                  <a:pt x="457436" y="1372921"/>
                  <a:pt x="464242" y="1385113"/>
                  <a:pt x="471771" y="1396886"/>
                </a:cubicBezTo>
                <a:cubicBezTo>
                  <a:pt x="473365" y="1399388"/>
                  <a:pt x="610391" y="1608646"/>
                  <a:pt x="633289" y="1616075"/>
                </a:cubicBezTo>
                <a:cubicBezTo>
                  <a:pt x="633959" y="1616291"/>
                  <a:pt x="634642" y="1616494"/>
                  <a:pt x="635334" y="1616685"/>
                </a:cubicBezTo>
                <a:moveTo>
                  <a:pt x="506682" y="1683728"/>
                </a:moveTo>
                <a:cubicBezTo>
                  <a:pt x="505482" y="1683004"/>
                  <a:pt x="504331" y="1682242"/>
                  <a:pt x="503213" y="1681417"/>
                </a:cubicBezTo>
                <a:cubicBezTo>
                  <a:pt x="483734" y="1667281"/>
                  <a:pt x="418065" y="1425918"/>
                  <a:pt x="417326" y="1423060"/>
                </a:cubicBezTo>
                <a:cubicBezTo>
                  <a:pt x="413824" y="1409535"/>
                  <a:pt x="411112" y="1395844"/>
                  <a:pt x="408678" y="1382078"/>
                </a:cubicBezTo>
                <a:cubicBezTo>
                  <a:pt x="414793" y="1394638"/>
                  <a:pt x="420646" y="1407312"/>
                  <a:pt x="425757" y="1420317"/>
                </a:cubicBezTo>
                <a:cubicBezTo>
                  <a:pt x="426843" y="1423073"/>
                  <a:pt x="515574" y="1656918"/>
                  <a:pt x="508128" y="1679816"/>
                </a:cubicBezTo>
                <a:cubicBezTo>
                  <a:pt x="507700" y="1681137"/>
                  <a:pt x="507224" y="1682432"/>
                  <a:pt x="506682" y="1683728"/>
                </a:cubicBezTo>
                <a:moveTo>
                  <a:pt x="359373" y="1703388"/>
                </a:moveTo>
                <a:cubicBezTo>
                  <a:pt x="360178" y="1704505"/>
                  <a:pt x="361050" y="1705597"/>
                  <a:pt x="361954" y="1706664"/>
                </a:cubicBezTo>
                <a:cubicBezTo>
                  <a:pt x="362875" y="1705597"/>
                  <a:pt x="363746" y="1704505"/>
                  <a:pt x="364551" y="1703388"/>
                </a:cubicBezTo>
                <a:cubicBezTo>
                  <a:pt x="378704" y="1683906"/>
                  <a:pt x="366573" y="1434084"/>
                  <a:pt x="366392" y="1431125"/>
                </a:cubicBezTo>
                <a:cubicBezTo>
                  <a:pt x="365554" y="1417168"/>
                  <a:pt x="363893" y="1403312"/>
                  <a:pt x="361954" y="1389494"/>
                </a:cubicBezTo>
                <a:cubicBezTo>
                  <a:pt x="360031" y="1403312"/>
                  <a:pt x="358370" y="1417168"/>
                  <a:pt x="357532" y="1431125"/>
                </a:cubicBezTo>
                <a:cubicBezTo>
                  <a:pt x="357351" y="1434084"/>
                  <a:pt x="345220" y="1683906"/>
                  <a:pt x="359373" y="1703388"/>
                </a:cubicBezTo>
                <a:moveTo>
                  <a:pt x="217207" y="1683728"/>
                </a:moveTo>
                <a:cubicBezTo>
                  <a:pt x="216665" y="1682432"/>
                  <a:pt x="216188" y="1681137"/>
                  <a:pt x="215760" y="1679816"/>
                </a:cubicBezTo>
                <a:cubicBezTo>
                  <a:pt x="208314" y="1656918"/>
                  <a:pt x="297062" y="1423073"/>
                  <a:pt x="298131" y="1420317"/>
                </a:cubicBezTo>
                <a:cubicBezTo>
                  <a:pt x="303243" y="1407312"/>
                  <a:pt x="309095" y="1394638"/>
                  <a:pt x="315227" y="1382078"/>
                </a:cubicBezTo>
                <a:cubicBezTo>
                  <a:pt x="312777" y="1395844"/>
                  <a:pt x="310082" y="1409535"/>
                  <a:pt x="306564" y="1423060"/>
                </a:cubicBezTo>
                <a:cubicBezTo>
                  <a:pt x="305824" y="1425918"/>
                  <a:pt x="240154" y="1667281"/>
                  <a:pt x="220675" y="1681417"/>
                </a:cubicBezTo>
                <a:cubicBezTo>
                  <a:pt x="219558" y="1682242"/>
                  <a:pt x="218407" y="1683004"/>
                  <a:pt x="217207" y="1683728"/>
                </a:cubicBezTo>
                <a:moveTo>
                  <a:pt x="86472" y="1613027"/>
                </a:moveTo>
                <a:cubicBezTo>
                  <a:pt x="86472" y="1614411"/>
                  <a:pt x="86522" y="1615796"/>
                  <a:pt x="86637" y="1617193"/>
                </a:cubicBezTo>
                <a:cubicBezTo>
                  <a:pt x="88001" y="1616875"/>
                  <a:pt x="89349" y="1616494"/>
                  <a:pt x="90648" y="1616075"/>
                </a:cubicBezTo>
                <a:cubicBezTo>
                  <a:pt x="113545" y="1608646"/>
                  <a:pt x="250572" y="1399388"/>
                  <a:pt x="252183" y="1396886"/>
                </a:cubicBezTo>
                <a:cubicBezTo>
                  <a:pt x="259695" y="1385113"/>
                  <a:pt x="266501" y="1372921"/>
                  <a:pt x="273075" y="1360589"/>
                </a:cubicBezTo>
                <a:cubicBezTo>
                  <a:pt x="263376" y="1370648"/>
                  <a:pt x="253892" y="1380896"/>
                  <a:pt x="245016" y="1391679"/>
                </a:cubicBezTo>
                <a:cubicBezTo>
                  <a:pt x="243125" y="1393977"/>
                  <a:pt x="86472" y="1588948"/>
                  <a:pt x="86472" y="1613027"/>
                </a:cubicBezTo>
                <a:moveTo>
                  <a:pt x="90648" y="860433"/>
                </a:moveTo>
                <a:cubicBezTo>
                  <a:pt x="89349" y="860006"/>
                  <a:pt x="88001" y="859629"/>
                  <a:pt x="86637" y="859316"/>
                </a:cubicBezTo>
                <a:cubicBezTo>
                  <a:pt x="86522" y="860713"/>
                  <a:pt x="86472" y="862094"/>
                  <a:pt x="86472" y="863474"/>
                </a:cubicBezTo>
                <a:cubicBezTo>
                  <a:pt x="86472" y="887556"/>
                  <a:pt x="243125" y="1082526"/>
                  <a:pt x="245016" y="1084828"/>
                </a:cubicBezTo>
                <a:cubicBezTo>
                  <a:pt x="253892" y="1095610"/>
                  <a:pt x="263376" y="1105851"/>
                  <a:pt x="273075" y="1115911"/>
                </a:cubicBezTo>
                <a:cubicBezTo>
                  <a:pt x="266501" y="1103583"/>
                  <a:pt x="259695" y="1091386"/>
                  <a:pt x="252183" y="1079617"/>
                </a:cubicBezTo>
                <a:cubicBezTo>
                  <a:pt x="250572" y="1077117"/>
                  <a:pt x="113545" y="867880"/>
                  <a:pt x="90648" y="860433"/>
                </a:cubicBezTo>
                <a:moveTo>
                  <a:pt x="217207" y="792770"/>
                </a:moveTo>
                <a:cubicBezTo>
                  <a:pt x="218407" y="793510"/>
                  <a:pt x="219558" y="794266"/>
                  <a:pt x="220675" y="795087"/>
                </a:cubicBezTo>
                <a:cubicBezTo>
                  <a:pt x="240154" y="809240"/>
                  <a:pt x="305824" y="1050581"/>
                  <a:pt x="306564" y="1053442"/>
                </a:cubicBezTo>
                <a:cubicBezTo>
                  <a:pt x="310082" y="1066987"/>
                  <a:pt x="312777" y="1080679"/>
                  <a:pt x="315227" y="1094421"/>
                </a:cubicBezTo>
                <a:cubicBezTo>
                  <a:pt x="309095" y="1081862"/>
                  <a:pt x="303243" y="1069189"/>
                  <a:pt x="298131" y="1056187"/>
                </a:cubicBezTo>
                <a:cubicBezTo>
                  <a:pt x="297062" y="1053426"/>
                  <a:pt x="208314" y="819579"/>
                  <a:pt x="215760" y="796682"/>
                </a:cubicBezTo>
                <a:cubicBezTo>
                  <a:pt x="216188" y="795367"/>
                  <a:pt x="216665" y="794069"/>
                  <a:pt x="217207" y="792770"/>
                </a:cubicBezTo>
                <a:moveTo>
                  <a:pt x="364551" y="773125"/>
                </a:moveTo>
                <a:cubicBezTo>
                  <a:pt x="363746" y="772008"/>
                  <a:pt x="362875" y="770907"/>
                  <a:pt x="361954" y="769855"/>
                </a:cubicBezTo>
                <a:cubicBezTo>
                  <a:pt x="361050" y="770907"/>
                  <a:pt x="360178" y="772008"/>
                  <a:pt x="359373" y="773125"/>
                </a:cubicBezTo>
                <a:cubicBezTo>
                  <a:pt x="345220" y="792604"/>
                  <a:pt x="357351" y="1042427"/>
                  <a:pt x="357532" y="1045387"/>
                </a:cubicBezTo>
                <a:cubicBezTo>
                  <a:pt x="358370" y="1059326"/>
                  <a:pt x="360031" y="1073182"/>
                  <a:pt x="361954" y="1087023"/>
                </a:cubicBezTo>
                <a:cubicBezTo>
                  <a:pt x="363893" y="1073182"/>
                  <a:pt x="365554" y="1059326"/>
                  <a:pt x="366392" y="1045387"/>
                </a:cubicBezTo>
                <a:cubicBezTo>
                  <a:pt x="366573" y="1042427"/>
                  <a:pt x="378704" y="792604"/>
                  <a:pt x="364551" y="773125"/>
                </a:cubicBezTo>
                <a:moveTo>
                  <a:pt x="506682" y="792770"/>
                </a:moveTo>
                <a:cubicBezTo>
                  <a:pt x="507224" y="794069"/>
                  <a:pt x="507700" y="795367"/>
                  <a:pt x="508128" y="796682"/>
                </a:cubicBezTo>
                <a:cubicBezTo>
                  <a:pt x="515574" y="819579"/>
                  <a:pt x="426843" y="1053426"/>
                  <a:pt x="425757" y="1056187"/>
                </a:cubicBezTo>
                <a:cubicBezTo>
                  <a:pt x="420646" y="1069189"/>
                  <a:pt x="414793" y="1081862"/>
                  <a:pt x="408678" y="1094421"/>
                </a:cubicBezTo>
                <a:cubicBezTo>
                  <a:pt x="411112" y="1080679"/>
                  <a:pt x="413824" y="1066987"/>
                  <a:pt x="417326" y="1053442"/>
                </a:cubicBezTo>
                <a:cubicBezTo>
                  <a:pt x="418065" y="1050581"/>
                  <a:pt x="483734" y="809240"/>
                  <a:pt x="503213" y="795087"/>
                </a:cubicBezTo>
                <a:cubicBezTo>
                  <a:pt x="504331" y="794266"/>
                  <a:pt x="505482" y="793510"/>
                  <a:pt x="506682" y="792770"/>
                </a:cubicBezTo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灯笼_#color-2137&amp;3868"/>
          <p:cNvSpPr/>
          <p:nvPr userDrawn="1">
            <p:custDataLst>
              <p:tags r:id="rId6"/>
            </p:custDataLst>
          </p:nvPr>
        </p:nvSpPr>
        <p:spPr>
          <a:xfrm flipV="1">
            <a:off x="1155700" y="165100"/>
            <a:ext cx="825851" cy="2311402"/>
          </a:xfrm>
          <a:custGeom>
            <a:avLst/>
            <a:gdLst/>
            <a:ahLst/>
            <a:cxnLst/>
            <a:rect l="l" t="t" r="r" b="b"/>
            <a:pathLst>
              <a:path w="825851" h="2311402">
                <a:moveTo>
                  <a:pt x="181030" y="0"/>
                </a:moveTo>
                <a:lnTo>
                  <a:pt x="160040" y="0"/>
                </a:lnTo>
                <a:lnTo>
                  <a:pt x="160040" y="341546"/>
                </a:lnTo>
                <a:lnTo>
                  <a:pt x="181030" y="341546"/>
                </a:lnTo>
                <a:lnTo>
                  <a:pt x="181030" y="0"/>
                </a:lnTo>
                <a:moveTo>
                  <a:pt x="221409" y="0"/>
                </a:moveTo>
                <a:lnTo>
                  <a:pt x="200434" y="0"/>
                </a:lnTo>
                <a:lnTo>
                  <a:pt x="200434" y="341546"/>
                </a:lnTo>
                <a:lnTo>
                  <a:pt x="221409" y="341546"/>
                </a:lnTo>
                <a:lnTo>
                  <a:pt x="221409" y="0"/>
                </a:lnTo>
                <a:moveTo>
                  <a:pt x="240829" y="0"/>
                </a:moveTo>
                <a:lnTo>
                  <a:pt x="261804" y="0"/>
                </a:lnTo>
                <a:lnTo>
                  <a:pt x="261804" y="341546"/>
                </a:lnTo>
                <a:lnTo>
                  <a:pt x="240829" y="341546"/>
                </a:lnTo>
                <a:lnTo>
                  <a:pt x="240829" y="0"/>
                </a:lnTo>
                <a:moveTo>
                  <a:pt x="302217" y="0"/>
                </a:moveTo>
                <a:lnTo>
                  <a:pt x="281242" y="0"/>
                </a:lnTo>
                <a:lnTo>
                  <a:pt x="281242" y="341546"/>
                </a:lnTo>
                <a:lnTo>
                  <a:pt x="302217" y="341546"/>
                </a:lnTo>
                <a:lnTo>
                  <a:pt x="302217" y="0"/>
                </a:lnTo>
                <a:moveTo>
                  <a:pt x="321636" y="0"/>
                </a:moveTo>
                <a:lnTo>
                  <a:pt x="342612" y="0"/>
                </a:lnTo>
                <a:lnTo>
                  <a:pt x="342612" y="341546"/>
                </a:lnTo>
                <a:lnTo>
                  <a:pt x="321636" y="341546"/>
                </a:lnTo>
                <a:lnTo>
                  <a:pt x="321636" y="0"/>
                </a:lnTo>
                <a:moveTo>
                  <a:pt x="383024" y="0"/>
                </a:moveTo>
                <a:lnTo>
                  <a:pt x="362049" y="0"/>
                </a:lnTo>
                <a:lnTo>
                  <a:pt x="362049" y="341546"/>
                </a:lnTo>
                <a:lnTo>
                  <a:pt x="383024" y="341546"/>
                </a:lnTo>
                <a:lnTo>
                  <a:pt x="383024" y="0"/>
                </a:lnTo>
                <a:moveTo>
                  <a:pt x="402419" y="0"/>
                </a:moveTo>
                <a:lnTo>
                  <a:pt x="423409" y="0"/>
                </a:lnTo>
                <a:lnTo>
                  <a:pt x="423409" y="341546"/>
                </a:lnTo>
                <a:lnTo>
                  <a:pt x="402419" y="341546"/>
                </a:lnTo>
                <a:lnTo>
                  <a:pt x="402419" y="0"/>
                </a:lnTo>
                <a:moveTo>
                  <a:pt x="463822" y="0"/>
                </a:moveTo>
                <a:lnTo>
                  <a:pt x="442832" y="0"/>
                </a:lnTo>
                <a:lnTo>
                  <a:pt x="442832" y="341546"/>
                </a:lnTo>
                <a:lnTo>
                  <a:pt x="463822" y="341546"/>
                </a:lnTo>
                <a:lnTo>
                  <a:pt x="463822" y="0"/>
                </a:lnTo>
                <a:moveTo>
                  <a:pt x="483226" y="0"/>
                </a:moveTo>
                <a:lnTo>
                  <a:pt x="504217" y="0"/>
                </a:lnTo>
                <a:lnTo>
                  <a:pt x="504217" y="341546"/>
                </a:lnTo>
                <a:lnTo>
                  <a:pt x="483226" y="341546"/>
                </a:lnTo>
                <a:lnTo>
                  <a:pt x="483226" y="0"/>
                </a:lnTo>
                <a:moveTo>
                  <a:pt x="544590" y="0"/>
                </a:moveTo>
                <a:lnTo>
                  <a:pt x="523615" y="0"/>
                </a:lnTo>
                <a:lnTo>
                  <a:pt x="523615" y="341546"/>
                </a:lnTo>
                <a:lnTo>
                  <a:pt x="544590" y="341546"/>
                </a:lnTo>
                <a:lnTo>
                  <a:pt x="544590" y="0"/>
                </a:lnTo>
                <a:moveTo>
                  <a:pt x="564034" y="0"/>
                </a:moveTo>
                <a:lnTo>
                  <a:pt x="585009" y="0"/>
                </a:lnTo>
                <a:lnTo>
                  <a:pt x="585009" y="341546"/>
                </a:lnTo>
                <a:lnTo>
                  <a:pt x="564034" y="341546"/>
                </a:lnTo>
                <a:lnTo>
                  <a:pt x="564034" y="0"/>
                </a:lnTo>
                <a:moveTo>
                  <a:pt x="625396" y="0"/>
                </a:moveTo>
                <a:lnTo>
                  <a:pt x="604422" y="0"/>
                </a:lnTo>
                <a:lnTo>
                  <a:pt x="604422" y="341546"/>
                </a:lnTo>
                <a:lnTo>
                  <a:pt x="625396" y="341546"/>
                </a:lnTo>
                <a:lnTo>
                  <a:pt x="625396" y="0"/>
                </a:lnTo>
                <a:moveTo>
                  <a:pt x="644835" y="0"/>
                </a:moveTo>
                <a:lnTo>
                  <a:pt x="665810" y="0"/>
                </a:lnTo>
                <a:lnTo>
                  <a:pt x="665810" y="341546"/>
                </a:lnTo>
                <a:lnTo>
                  <a:pt x="644835" y="341546"/>
                </a:lnTo>
                <a:lnTo>
                  <a:pt x="644835" y="0"/>
                </a:lnTo>
                <a:moveTo>
                  <a:pt x="412925" y="2061680"/>
                </a:moveTo>
                <a:cubicBezTo>
                  <a:pt x="416978" y="2061680"/>
                  <a:pt x="420270" y="2064969"/>
                  <a:pt x="420270" y="2069021"/>
                </a:cubicBezTo>
                <a:cubicBezTo>
                  <a:pt x="420270" y="2073072"/>
                  <a:pt x="416978" y="2076374"/>
                  <a:pt x="412925" y="2076374"/>
                </a:cubicBezTo>
                <a:cubicBezTo>
                  <a:pt x="408859" y="2076374"/>
                  <a:pt x="405581" y="2073072"/>
                  <a:pt x="405581" y="2069021"/>
                </a:cubicBezTo>
                <a:cubicBezTo>
                  <a:pt x="405581" y="2064969"/>
                  <a:pt x="408859" y="2061680"/>
                  <a:pt x="412925" y="2061680"/>
                </a:cubicBezTo>
                <a:moveTo>
                  <a:pt x="420270" y="2092541"/>
                </a:moveTo>
                <a:cubicBezTo>
                  <a:pt x="420270" y="2088490"/>
                  <a:pt x="416978" y="2085200"/>
                  <a:pt x="412925" y="2085200"/>
                </a:cubicBezTo>
                <a:cubicBezTo>
                  <a:pt x="408859" y="2085200"/>
                  <a:pt x="405581" y="2088490"/>
                  <a:pt x="405581" y="2092541"/>
                </a:cubicBezTo>
                <a:cubicBezTo>
                  <a:pt x="405581" y="2096592"/>
                  <a:pt x="408859" y="2099882"/>
                  <a:pt x="412925" y="2099882"/>
                </a:cubicBezTo>
                <a:cubicBezTo>
                  <a:pt x="416978" y="2099882"/>
                  <a:pt x="420270" y="2096592"/>
                  <a:pt x="420270" y="2092541"/>
                </a:cubicBezTo>
                <a:moveTo>
                  <a:pt x="412925" y="2108695"/>
                </a:moveTo>
                <a:cubicBezTo>
                  <a:pt x="416978" y="2108695"/>
                  <a:pt x="420270" y="2111972"/>
                  <a:pt x="420270" y="2116036"/>
                </a:cubicBezTo>
                <a:cubicBezTo>
                  <a:pt x="420270" y="2120087"/>
                  <a:pt x="416978" y="2123389"/>
                  <a:pt x="412925" y="2123389"/>
                </a:cubicBezTo>
                <a:cubicBezTo>
                  <a:pt x="408859" y="2123389"/>
                  <a:pt x="405581" y="2120087"/>
                  <a:pt x="405581" y="2116036"/>
                </a:cubicBezTo>
                <a:cubicBezTo>
                  <a:pt x="405581" y="2111972"/>
                  <a:pt x="408859" y="2108695"/>
                  <a:pt x="412925" y="2108695"/>
                </a:cubicBezTo>
                <a:moveTo>
                  <a:pt x="420270" y="2139531"/>
                </a:moveTo>
                <a:cubicBezTo>
                  <a:pt x="420270" y="2135480"/>
                  <a:pt x="416978" y="2132190"/>
                  <a:pt x="412925" y="2132190"/>
                </a:cubicBezTo>
                <a:cubicBezTo>
                  <a:pt x="408859" y="2132190"/>
                  <a:pt x="405581" y="2135480"/>
                  <a:pt x="405581" y="2139531"/>
                </a:cubicBezTo>
                <a:cubicBezTo>
                  <a:pt x="405581" y="2143595"/>
                  <a:pt x="408859" y="2146872"/>
                  <a:pt x="412925" y="2146872"/>
                </a:cubicBezTo>
                <a:cubicBezTo>
                  <a:pt x="416978" y="2146872"/>
                  <a:pt x="420270" y="2143595"/>
                  <a:pt x="420270" y="2139531"/>
                </a:cubicBezTo>
                <a:moveTo>
                  <a:pt x="412925" y="2155698"/>
                </a:moveTo>
                <a:cubicBezTo>
                  <a:pt x="416978" y="2155698"/>
                  <a:pt x="420270" y="2158987"/>
                  <a:pt x="420270" y="2163051"/>
                </a:cubicBezTo>
                <a:cubicBezTo>
                  <a:pt x="420270" y="2167103"/>
                  <a:pt x="416978" y="2170392"/>
                  <a:pt x="412925" y="2170392"/>
                </a:cubicBezTo>
                <a:cubicBezTo>
                  <a:pt x="408859" y="2170392"/>
                  <a:pt x="405581" y="2167103"/>
                  <a:pt x="405581" y="2163051"/>
                </a:cubicBezTo>
                <a:cubicBezTo>
                  <a:pt x="405581" y="2158987"/>
                  <a:pt x="408859" y="2155698"/>
                  <a:pt x="412925" y="2155698"/>
                </a:cubicBezTo>
                <a:moveTo>
                  <a:pt x="420270" y="2186546"/>
                </a:moveTo>
                <a:cubicBezTo>
                  <a:pt x="420270" y="2182495"/>
                  <a:pt x="416978" y="2179206"/>
                  <a:pt x="412925" y="2179206"/>
                </a:cubicBezTo>
                <a:cubicBezTo>
                  <a:pt x="408859" y="2179206"/>
                  <a:pt x="405581" y="2182495"/>
                  <a:pt x="405581" y="2186546"/>
                </a:cubicBezTo>
                <a:cubicBezTo>
                  <a:pt x="405581" y="2190598"/>
                  <a:pt x="408859" y="2193887"/>
                  <a:pt x="412925" y="2193887"/>
                </a:cubicBezTo>
                <a:cubicBezTo>
                  <a:pt x="416978" y="2193887"/>
                  <a:pt x="420270" y="2190598"/>
                  <a:pt x="420270" y="2186546"/>
                </a:cubicBezTo>
                <a:moveTo>
                  <a:pt x="412925" y="2202688"/>
                </a:moveTo>
                <a:cubicBezTo>
                  <a:pt x="416978" y="2202688"/>
                  <a:pt x="420270" y="2205990"/>
                  <a:pt x="420270" y="2210054"/>
                </a:cubicBezTo>
                <a:cubicBezTo>
                  <a:pt x="420270" y="2214105"/>
                  <a:pt x="416978" y="2217382"/>
                  <a:pt x="412925" y="2217382"/>
                </a:cubicBezTo>
                <a:cubicBezTo>
                  <a:pt x="408859" y="2217382"/>
                  <a:pt x="405581" y="2214105"/>
                  <a:pt x="405581" y="2210054"/>
                </a:cubicBezTo>
                <a:cubicBezTo>
                  <a:pt x="405581" y="2205990"/>
                  <a:pt x="408859" y="2202688"/>
                  <a:pt x="412925" y="2202688"/>
                </a:cubicBezTo>
                <a:moveTo>
                  <a:pt x="420270" y="2233549"/>
                </a:moveTo>
                <a:cubicBezTo>
                  <a:pt x="420270" y="2229498"/>
                  <a:pt x="416978" y="2226208"/>
                  <a:pt x="412925" y="2226208"/>
                </a:cubicBezTo>
                <a:cubicBezTo>
                  <a:pt x="408859" y="2226208"/>
                  <a:pt x="405581" y="2229498"/>
                  <a:pt x="405581" y="2233549"/>
                </a:cubicBezTo>
                <a:cubicBezTo>
                  <a:pt x="405581" y="2237613"/>
                  <a:pt x="408859" y="2240902"/>
                  <a:pt x="412925" y="2240902"/>
                </a:cubicBezTo>
                <a:cubicBezTo>
                  <a:pt x="416978" y="2240902"/>
                  <a:pt x="420270" y="2237613"/>
                  <a:pt x="420270" y="2233549"/>
                </a:cubicBezTo>
                <a:moveTo>
                  <a:pt x="412925" y="2249716"/>
                </a:moveTo>
                <a:cubicBezTo>
                  <a:pt x="416978" y="2249716"/>
                  <a:pt x="420270" y="2252993"/>
                  <a:pt x="420270" y="2257057"/>
                </a:cubicBezTo>
                <a:cubicBezTo>
                  <a:pt x="420270" y="2261108"/>
                  <a:pt x="416978" y="2264397"/>
                  <a:pt x="412925" y="2264397"/>
                </a:cubicBezTo>
                <a:cubicBezTo>
                  <a:pt x="408859" y="2264397"/>
                  <a:pt x="405581" y="2261108"/>
                  <a:pt x="405581" y="2257057"/>
                </a:cubicBezTo>
                <a:cubicBezTo>
                  <a:pt x="405581" y="2252993"/>
                  <a:pt x="408859" y="2249716"/>
                  <a:pt x="412925" y="2249716"/>
                </a:cubicBezTo>
                <a:moveTo>
                  <a:pt x="420270" y="2280539"/>
                </a:moveTo>
                <a:cubicBezTo>
                  <a:pt x="420270" y="2276488"/>
                  <a:pt x="416978" y="2273198"/>
                  <a:pt x="412925" y="2273198"/>
                </a:cubicBezTo>
                <a:cubicBezTo>
                  <a:pt x="408859" y="2273198"/>
                  <a:pt x="405581" y="2276488"/>
                  <a:pt x="405581" y="2280539"/>
                </a:cubicBezTo>
                <a:cubicBezTo>
                  <a:pt x="405581" y="2284616"/>
                  <a:pt x="408859" y="2287892"/>
                  <a:pt x="412925" y="2287892"/>
                </a:cubicBezTo>
                <a:cubicBezTo>
                  <a:pt x="416978" y="2287892"/>
                  <a:pt x="420270" y="2284616"/>
                  <a:pt x="420270" y="2280539"/>
                </a:cubicBezTo>
                <a:moveTo>
                  <a:pt x="412925" y="2296719"/>
                </a:moveTo>
                <a:cubicBezTo>
                  <a:pt x="416978" y="2296719"/>
                  <a:pt x="420270" y="2300008"/>
                  <a:pt x="420270" y="2304059"/>
                </a:cubicBezTo>
                <a:cubicBezTo>
                  <a:pt x="420270" y="2308111"/>
                  <a:pt x="416978" y="2311400"/>
                  <a:pt x="412925" y="2311400"/>
                </a:cubicBezTo>
                <a:cubicBezTo>
                  <a:pt x="408859" y="2311400"/>
                  <a:pt x="405581" y="2308111"/>
                  <a:pt x="405581" y="2304059"/>
                </a:cubicBezTo>
                <a:cubicBezTo>
                  <a:pt x="405581" y="2300008"/>
                  <a:pt x="408859" y="2296719"/>
                  <a:pt x="412925" y="2296719"/>
                </a:cubicBezTo>
                <a:moveTo>
                  <a:pt x="666974" y="461020"/>
                </a:moveTo>
                <a:cubicBezTo>
                  <a:pt x="747269" y="499068"/>
                  <a:pt x="802940" y="580868"/>
                  <a:pt x="802940" y="675465"/>
                </a:cubicBezTo>
                <a:lnTo>
                  <a:pt x="802940" y="1663827"/>
                </a:lnTo>
                <a:cubicBezTo>
                  <a:pt x="802940" y="1758404"/>
                  <a:pt x="747254" y="1840205"/>
                  <a:pt x="666974" y="1878254"/>
                </a:cubicBezTo>
                <a:cubicBezTo>
                  <a:pt x="725057" y="1831327"/>
                  <a:pt x="763238" y="1752727"/>
                  <a:pt x="763238" y="1663827"/>
                </a:cubicBezTo>
                <a:lnTo>
                  <a:pt x="763238" y="675465"/>
                </a:lnTo>
                <a:cubicBezTo>
                  <a:pt x="763238" y="586558"/>
                  <a:pt x="725057" y="507962"/>
                  <a:pt x="666974" y="461020"/>
                </a:cubicBezTo>
                <a:moveTo>
                  <a:pt x="615459" y="399108"/>
                </a:moveTo>
                <a:lnTo>
                  <a:pt x="633260" y="379757"/>
                </a:lnTo>
                <a:lnTo>
                  <a:pt x="651614" y="398587"/>
                </a:lnTo>
                <a:lnTo>
                  <a:pt x="633813" y="417953"/>
                </a:lnTo>
                <a:lnTo>
                  <a:pt x="615459" y="399108"/>
                </a:lnTo>
                <a:moveTo>
                  <a:pt x="630415" y="675465"/>
                </a:moveTo>
                <a:cubicBezTo>
                  <a:pt x="630415" y="578216"/>
                  <a:pt x="601679" y="493406"/>
                  <a:pt x="559297" y="448790"/>
                </a:cubicBezTo>
                <a:lnTo>
                  <a:pt x="599474" y="448790"/>
                </a:lnTo>
                <a:cubicBezTo>
                  <a:pt x="680842" y="478376"/>
                  <a:pt x="740312" y="568637"/>
                  <a:pt x="740312" y="675465"/>
                </a:cubicBezTo>
                <a:lnTo>
                  <a:pt x="740312" y="1663827"/>
                </a:lnTo>
                <a:cubicBezTo>
                  <a:pt x="740312" y="1771091"/>
                  <a:pt x="680335" y="1861655"/>
                  <a:pt x="598432" y="1890839"/>
                </a:cubicBezTo>
                <a:lnTo>
                  <a:pt x="558969" y="1890839"/>
                </a:lnTo>
                <a:cubicBezTo>
                  <a:pt x="601530" y="1846326"/>
                  <a:pt x="630415" y="1761325"/>
                  <a:pt x="630415" y="1663827"/>
                </a:cubicBezTo>
                <a:lnTo>
                  <a:pt x="630415" y="675465"/>
                </a:lnTo>
                <a:moveTo>
                  <a:pt x="560310" y="399063"/>
                </a:moveTo>
                <a:lnTo>
                  <a:pt x="578112" y="379712"/>
                </a:lnTo>
                <a:lnTo>
                  <a:pt x="596450" y="398543"/>
                </a:lnTo>
                <a:lnTo>
                  <a:pt x="578663" y="417909"/>
                </a:lnTo>
                <a:lnTo>
                  <a:pt x="560310" y="399063"/>
                </a:lnTo>
                <a:moveTo>
                  <a:pt x="424388" y="448790"/>
                </a:moveTo>
                <a:lnTo>
                  <a:pt x="525555" y="448790"/>
                </a:lnTo>
                <a:cubicBezTo>
                  <a:pt x="572943" y="478673"/>
                  <a:pt x="607489" y="568980"/>
                  <a:pt x="607489" y="675465"/>
                </a:cubicBezTo>
                <a:lnTo>
                  <a:pt x="607489" y="1663827"/>
                </a:lnTo>
                <a:cubicBezTo>
                  <a:pt x="607489" y="1770761"/>
                  <a:pt x="572644" y="1861350"/>
                  <a:pt x="524929" y="1890839"/>
                </a:cubicBezTo>
                <a:lnTo>
                  <a:pt x="424388" y="1890839"/>
                </a:lnTo>
                <a:lnTo>
                  <a:pt x="424388" y="448790"/>
                </a:lnTo>
                <a:moveTo>
                  <a:pt x="505160" y="399019"/>
                </a:moveTo>
                <a:lnTo>
                  <a:pt x="522948" y="379653"/>
                </a:lnTo>
                <a:lnTo>
                  <a:pt x="541301" y="398498"/>
                </a:lnTo>
                <a:lnTo>
                  <a:pt x="523514" y="417849"/>
                </a:lnTo>
                <a:lnTo>
                  <a:pt x="505160" y="399019"/>
                </a:lnTo>
                <a:moveTo>
                  <a:pt x="450012" y="398974"/>
                </a:moveTo>
                <a:lnTo>
                  <a:pt x="467799" y="379608"/>
                </a:lnTo>
                <a:lnTo>
                  <a:pt x="486152" y="398452"/>
                </a:lnTo>
                <a:lnTo>
                  <a:pt x="468351" y="417805"/>
                </a:lnTo>
                <a:lnTo>
                  <a:pt x="450012" y="398974"/>
                </a:lnTo>
                <a:moveTo>
                  <a:pt x="394847" y="398930"/>
                </a:moveTo>
                <a:lnTo>
                  <a:pt x="412650" y="379564"/>
                </a:lnTo>
                <a:lnTo>
                  <a:pt x="431002" y="398408"/>
                </a:lnTo>
                <a:lnTo>
                  <a:pt x="413201" y="417759"/>
                </a:lnTo>
                <a:lnTo>
                  <a:pt x="394847" y="398930"/>
                </a:lnTo>
                <a:moveTo>
                  <a:pt x="339698" y="398885"/>
                </a:moveTo>
                <a:lnTo>
                  <a:pt x="357501" y="379519"/>
                </a:lnTo>
                <a:lnTo>
                  <a:pt x="375854" y="398363"/>
                </a:lnTo>
                <a:lnTo>
                  <a:pt x="358052" y="417714"/>
                </a:lnTo>
                <a:lnTo>
                  <a:pt x="339698" y="398885"/>
                </a:lnTo>
                <a:moveTo>
                  <a:pt x="284550" y="398840"/>
                </a:moveTo>
                <a:lnTo>
                  <a:pt x="302351" y="379473"/>
                </a:lnTo>
                <a:lnTo>
                  <a:pt x="320690" y="398319"/>
                </a:lnTo>
                <a:lnTo>
                  <a:pt x="302903" y="417670"/>
                </a:lnTo>
                <a:lnTo>
                  <a:pt x="284550" y="398840"/>
                </a:lnTo>
                <a:moveTo>
                  <a:pt x="218377" y="1663827"/>
                </a:moveTo>
                <a:lnTo>
                  <a:pt x="218377" y="675465"/>
                </a:lnTo>
                <a:cubicBezTo>
                  <a:pt x="218377" y="568980"/>
                  <a:pt x="252923" y="478673"/>
                  <a:pt x="300311" y="448790"/>
                </a:cubicBezTo>
                <a:lnTo>
                  <a:pt x="401462" y="448790"/>
                </a:lnTo>
                <a:lnTo>
                  <a:pt x="401462" y="1890839"/>
                </a:lnTo>
                <a:lnTo>
                  <a:pt x="300921" y="1890839"/>
                </a:lnTo>
                <a:cubicBezTo>
                  <a:pt x="253221" y="1861350"/>
                  <a:pt x="218377" y="1770761"/>
                  <a:pt x="218377" y="1663827"/>
                </a:cubicBezTo>
                <a:moveTo>
                  <a:pt x="85554" y="675465"/>
                </a:moveTo>
                <a:cubicBezTo>
                  <a:pt x="85554" y="568637"/>
                  <a:pt x="145024" y="478376"/>
                  <a:pt x="226391" y="448790"/>
                </a:cubicBezTo>
                <a:lnTo>
                  <a:pt x="266569" y="448790"/>
                </a:lnTo>
                <a:cubicBezTo>
                  <a:pt x="224187" y="493406"/>
                  <a:pt x="195450" y="578216"/>
                  <a:pt x="195450" y="675465"/>
                </a:cubicBezTo>
                <a:lnTo>
                  <a:pt x="195450" y="1663827"/>
                </a:lnTo>
                <a:cubicBezTo>
                  <a:pt x="195450" y="1761325"/>
                  <a:pt x="224335" y="1846326"/>
                  <a:pt x="266897" y="1890839"/>
                </a:cubicBezTo>
                <a:lnTo>
                  <a:pt x="227434" y="1890839"/>
                </a:lnTo>
                <a:cubicBezTo>
                  <a:pt x="145529" y="1861655"/>
                  <a:pt x="85554" y="1771091"/>
                  <a:pt x="85554" y="1663827"/>
                </a:cubicBezTo>
                <a:lnTo>
                  <a:pt x="85554" y="675465"/>
                </a:lnTo>
                <a:moveTo>
                  <a:pt x="229401" y="398795"/>
                </a:moveTo>
                <a:lnTo>
                  <a:pt x="247188" y="379429"/>
                </a:lnTo>
                <a:lnTo>
                  <a:pt x="265540" y="398273"/>
                </a:lnTo>
                <a:lnTo>
                  <a:pt x="247754" y="417626"/>
                </a:lnTo>
                <a:lnTo>
                  <a:pt x="229401" y="398795"/>
                </a:lnTo>
                <a:moveTo>
                  <a:pt x="174252" y="398751"/>
                </a:moveTo>
                <a:lnTo>
                  <a:pt x="192039" y="379385"/>
                </a:lnTo>
                <a:lnTo>
                  <a:pt x="210392" y="398229"/>
                </a:lnTo>
                <a:lnTo>
                  <a:pt x="192589" y="417580"/>
                </a:lnTo>
                <a:lnTo>
                  <a:pt x="174252" y="398751"/>
                </a:lnTo>
                <a:moveTo>
                  <a:pt x="22927" y="1663827"/>
                </a:moveTo>
                <a:lnTo>
                  <a:pt x="22927" y="675465"/>
                </a:lnTo>
                <a:cubicBezTo>
                  <a:pt x="22927" y="580883"/>
                  <a:pt x="78597" y="499083"/>
                  <a:pt x="158863" y="461035"/>
                </a:cubicBezTo>
                <a:cubicBezTo>
                  <a:pt x="100794" y="507962"/>
                  <a:pt x="62628" y="586558"/>
                  <a:pt x="62628" y="675465"/>
                </a:cubicBezTo>
                <a:lnTo>
                  <a:pt x="62628" y="1663827"/>
                </a:lnTo>
                <a:cubicBezTo>
                  <a:pt x="62628" y="1752727"/>
                  <a:pt x="100794" y="1831327"/>
                  <a:pt x="158877" y="1878254"/>
                </a:cubicBezTo>
                <a:cubicBezTo>
                  <a:pt x="78597" y="1840205"/>
                  <a:pt x="22927" y="1758404"/>
                  <a:pt x="22927" y="1663827"/>
                </a:cubicBezTo>
                <a:moveTo>
                  <a:pt x="210392" y="1940522"/>
                </a:moveTo>
                <a:lnTo>
                  <a:pt x="192589" y="1959889"/>
                </a:lnTo>
                <a:lnTo>
                  <a:pt x="174252" y="1941068"/>
                </a:lnTo>
                <a:lnTo>
                  <a:pt x="192039" y="1921701"/>
                </a:lnTo>
                <a:lnTo>
                  <a:pt x="210392" y="1940522"/>
                </a:lnTo>
                <a:moveTo>
                  <a:pt x="265540" y="1940573"/>
                </a:moveTo>
                <a:lnTo>
                  <a:pt x="247754" y="1959940"/>
                </a:lnTo>
                <a:lnTo>
                  <a:pt x="229401" y="1941106"/>
                </a:lnTo>
                <a:lnTo>
                  <a:pt x="247188" y="1921739"/>
                </a:lnTo>
                <a:lnTo>
                  <a:pt x="265540" y="1940573"/>
                </a:lnTo>
                <a:moveTo>
                  <a:pt x="320690" y="1940636"/>
                </a:moveTo>
                <a:lnTo>
                  <a:pt x="302903" y="1959978"/>
                </a:lnTo>
                <a:lnTo>
                  <a:pt x="284550" y="1941157"/>
                </a:lnTo>
                <a:lnTo>
                  <a:pt x="302351" y="1921789"/>
                </a:lnTo>
                <a:lnTo>
                  <a:pt x="320690" y="1940636"/>
                </a:lnTo>
                <a:moveTo>
                  <a:pt x="375854" y="1940674"/>
                </a:moveTo>
                <a:lnTo>
                  <a:pt x="358052" y="1960029"/>
                </a:lnTo>
                <a:lnTo>
                  <a:pt x="339698" y="1941195"/>
                </a:lnTo>
                <a:lnTo>
                  <a:pt x="357501" y="1921827"/>
                </a:lnTo>
                <a:lnTo>
                  <a:pt x="375854" y="1940674"/>
                </a:lnTo>
                <a:moveTo>
                  <a:pt x="431002" y="1940725"/>
                </a:moveTo>
                <a:lnTo>
                  <a:pt x="413201" y="1960067"/>
                </a:lnTo>
                <a:lnTo>
                  <a:pt x="394847" y="1941246"/>
                </a:lnTo>
                <a:lnTo>
                  <a:pt x="412650" y="1921878"/>
                </a:lnTo>
                <a:lnTo>
                  <a:pt x="431002" y="1940725"/>
                </a:lnTo>
                <a:moveTo>
                  <a:pt x="486152" y="1940763"/>
                </a:moveTo>
                <a:lnTo>
                  <a:pt x="468351" y="1960118"/>
                </a:lnTo>
                <a:lnTo>
                  <a:pt x="450012" y="1941284"/>
                </a:lnTo>
                <a:lnTo>
                  <a:pt x="467799" y="1921916"/>
                </a:lnTo>
                <a:lnTo>
                  <a:pt x="486152" y="1940763"/>
                </a:lnTo>
                <a:moveTo>
                  <a:pt x="541301" y="1940814"/>
                </a:moveTo>
                <a:lnTo>
                  <a:pt x="523514" y="1960156"/>
                </a:lnTo>
                <a:lnTo>
                  <a:pt x="505160" y="1941335"/>
                </a:lnTo>
                <a:lnTo>
                  <a:pt x="522948" y="1921980"/>
                </a:lnTo>
                <a:lnTo>
                  <a:pt x="541301" y="1940814"/>
                </a:lnTo>
                <a:moveTo>
                  <a:pt x="596450" y="1940852"/>
                </a:moveTo>
                <a:lnTo>
                  <a:pt x="578663" y="1960207"/>
                </a:lnTo>
                <a:lnTo>
                  <a:pt x="560310" y="1941373"/>
                </a:lnTo>
                <a:lnTo>
                  <a:pt x="578112" y="1922005"/>
                </a:lnTo>
                <a:lnTo>
                  <a:pt x="596450" y="1940852"/>
                </a:lnTo>
                <a:moveTo>
                  <a:pt x="651614" y="1940903"/>
                </a:moveTo>
                <a:lnTo>
                  <a:pt x="633813" y="1960270"/>
                </a:lnTo>
                <a:lnTo>
                  <a:pt x="615459" y="1941424"/>
                </a:lnTo>
                <a:lnTo>
                  <a:pt x="633260" y="1922056"/>
                </a:lnTo>
                <a:lnTo>
                  <a:pt x="651614" y="1940903"/>
                </a:lnTo>
                <a:moveTo>
                  <a:pt x="669312" y="1976514"/>
                </a:moveTo>
                <a:lnTo>
                  <a:pt x="669312" y="1902346"/>
                </a:lnTo>
                <a:cubicBezTo>
                  <a:pt x="761346" y="1862239"/>
                  <a:pt x="825851" y="1770444"/>
                  <a:pt x="825851" y="1663827"/>
                </a:cubicBezTo>
                <a:lnTo>
                  <a:pt x="825851" y="675465"/>
                </a:lnTo>
                <a:cubicBezTo>
                  <a:pt x="825851" y="568846"/>
                  <a:pt x="761346" y="477035"/>
                  <a:pt x="669312" y="436932"/>
                </a:cubicBezTo>
                <a:lnTo>
                  <a:pt x="669312" y="363117"/>
                </a:lnTo>
                <a:lnTo>
                  <a:pt x="156539" y="363117"/>
                </a:lnTo>
                <a:lnTo>
                  <a:pt x="156539" y="436932"/>
                </a:lnTo>
                <a:cubicBezTo>
                  <a:pt x="64519" y="477050"/>
                  <a:pt x="0" y="568846"/>
                  <a:pt x="0" y="675465"/>
                </a:cubicBezTo>
                <a:lnTo>
                  <a:pt x="0" y="1663827"/>
                </a:lnTo>
                <a:cubicBezTo>
                  <a:pt x="0" y="1770444"/>
                  <a:pt x="64519" y="1862239"/>
                  <a:pt x="156539" y="1902346"/>
                </a:cubicBezTo>
                <a:lnTo>
                  <a:pt x="156539" y="1976514"/>
                </a:lnTo>
                <a:lnTo>
                  <a:pt x="669312" y="1976514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/>
        </p:txBody>
      </p:sp>
      <p:sp>
        <p:nvSpPr>
          <p:cNvPr id="10" name="5_#color_$dk2_2_$dk2_2_$dk2_3-2145&amp;751"/>
          <p:cNvSpPr/>
          <p:nvPr userDrawn="1">
            <p:custDataLst>
              <p:tags r:id="rId7"/>
            </p:custDataLst>
          </p:nvPr>
        </p:nvSpPr>
        <p:spPr>
          <a:xfrm>
            <a:off x="4203700" y="4559300"/>
            <a:ext cx="3009900" cy="2298700"/>
          </a:xfrm>
          <a:custGeom>
            <a:avLst/>
            <a:gdLst/>
            <a:ahLst/>
            <a:cxnLst/>
            <a:rect l="l" t="t" r="r" b="b"/>
            <a:pathLst>
              <a:path w="3009900" h="2298700">
                <a:moveTo>
                  <a:pt x="2461920" y="2298700"/>
                </a:moveTo>
                <a:lnTo>
                  <a:pt x="582851" y="2298700"/>
                </a:lnTo>
                <a:cubicBezTo>
                  <a:pt x="679586" y="2213813"/>
                  <a:pt x="777019" y="2133816"/>
                  <a:pt x="875147" y="2058695"/>
                </a:cubicBezTo>
                <a:cubicBezTo>
                  <a:pt x="984752" y="1976069"/>
                  <a:pt x="1091827" y="1896834"/>
                  <a:pt x="1196372" y="1820951"/>
                </a:cubicBezTo>
                <a:cubicBezTo>
                  <a:pt x="1302601" y="1743393"/>
                  <a:pt x="1396187" y="1663306"/>
                  <a:pt x="1477124" y="1580693"/>
                </a:cubicBezTo>
                <a:cubicBezTo>
                  <a:pt x="1559751" y="1496390"/>
                  <a:pt x="1626362" y="1406182"/>
                  <a:pt x="1676946" y="1310081"/>
                </a:cubicBezTo>
                <a:cubicBezTo>
                  <a:pt x="1727530" y="1212285"/>
                  <a:pt x="1752829" y="1102690"/>
                  <a:pt x="1752829" y="981293"/>
                </a:cubicBezTo>
                <a:lnTo>
                  <a:pt x="1752829" y="692974"/>
                </a:lnTo>
                <a:lnTo>
                  <a:pt x="1257076" y="692974"/>
                </a:lnTo>
                <a:lnTo>
                  <a:pt x="1257076" y="1436535"/>
                </a:lnTo>
                <a:lnTo>
                  <a:pt x="0" y="1436535"/>
                </a:lnTo>
                <a:cubicBezTo>
                  <a:pt x="0" y="1180249"/>
                  <a:pt x="25293" y="961060"/>
                  <a:pt x="75880" y="778965"/>
                </a:cubicBezTo>
                <a:cubicBezTo>
                  <a:pt x="126466" y="596870"/>
                  <a:pt x="212463" y="448494"/>
                  <a:pt x="333872" y="333842"/>
                </a:cubicBezTo>
                <a:cubicBezTo>
                  <a:pt x="455280" y="217503"/>
                  <a:pt x="617157" y="133200"/>
                  <a:pt x="819502" y="80932"/>
                </a:cubicBezTo>
                <a:cubicBezTo>
                  <a:pt x="1023535" y="26977"/>
                  <a:pt x="1277315" y="0"/>
                  <a:pt x="1580833" y="0"/>
                </a:cubicBezTo>
                <a:cubicBezTo>
                  <a:pt x="1811846" y="0"/>
                  <a:pt x="2015871" y="24448"/>
                  <a:pt x="2192922" y="73344"/>
                </a:cubicBezTo>
                <a:cubicBezTo>
                  <a:pt x="2371662" y="120554"/>
                  <a:pt x="2520899" y="194742"/>
                  <a:pt x="2640622" y="295905"/>
                </a:cubicBezTo>
                <a:cubicBezTo>
                  <a:pt x="2762021" y="397069"/>
                  <a:pt x="2853931" y="526054"/>
                  <a:pt x="2916314" y="682859"/>
                </a:cubicBezTo>
                <a:cubicBezTo>
                  <a:pt x="2978709" y="837976"/>
                  <a:pt x="3009900" y="1022601"/>
                  <a:pt x="3009900" y="1236732"/>
                </a:cubicBezTo>
                <a:cubicBezTo>
                  <a:pt x="3009900" y="1378356"/>
                  <a:pt x="2984602" y="1512405"/>
                  <a:pt x="2934018" y="1638859"/>
                </a:cubicBezTo>
                <a:cubicBezTo>
                  <a:pt x="2883433" y="1763624"/>
                  <a:pt x="2816822" y="1881657"/>
                  <a:pt x="2734208" y="1992935"/>
                </a:cubicBezTo>
                <a:cubicBezTo>
                  <a:pt x="2655430" y="2101240"/>
                  <a:pt x="2564663" y="2203171"/>
                  <a:pt x="2461920" y="2298700"/>
                </a:cubicBez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1" name="0_#color_$dk2_2_$dk2_2_$dk2_3-2145&amp;754"/>
          <p:cNvSpPr/>
          <p:nvPr userDrawn="1">
            <p:custDataLst>
              <p:tags r:id="rId8"/>
            </p:custDataLst>
          </p:nvPr>
        </p:nvSpPr>
        <p:spPr>
          <a:xfrm>
            <a:off x="5918200" y="5524500"/>
            <a:ext cx="3086100" cy="1333500"/>
          </a:xfrm>
          <a:custGeom>
            <a:avLst/>
            <a:gdLst/>
            <a:ahLst/>
            <a:cxnLst/>
            <a:rect l="l" t="t" r="r" b="b"/>
            <a:pathLst>
              <a:path w="3086100" h="1333500">
                <a:moveTo>
                  <a:pt x="3086100" y="1333500"/>
                </a:moveTo>
                <a:lnTo>
                  <a:pt x="3086100" y="986011"/>
                </a:lnTo>
                <a:cubicBezTo>
                  <a:pt x="3086100" y="918765"/>
                  <a:pt x="3081922" y="848156"/>
                  <a:pt x="3073552" y="774183"/>
                </a:cubicBezTo>
                <a:cubicBezTo>
                  <a:pt x="3066860" y="698530"/>
                  <a:pt x="3047632" y="624558"/>
                  <a:pt x="3015844" y="552268"/>
                </a:cubicBezTo>
                <a:cubicBezTo>
                  <a:pt x="2984068" y="478296"/>
                  <a:pt x="2936392" y="408526"/>
                  <a:pt x="2872829" y="342961"/>
                </a:cubicBezTo>
                <a:cubicBezTo>
                  <a:pt x="2809265" y="275713"/>
                  <a:pt x="2720619" y="216873"/>
                  <a:pt x="2606878" y="166437"/>
                </a:cubicBezTo>
                <a:cubicBezTo>
                  <a:pt x="2493137" y="116001"/>
                  <a:pt x="2350122" y="75653"/>
                  <a:pt x="2177834" y="45392"/>
                </a:cubicBezTo>
                <a:cubicBezTo>
                  <a:pt x="2007222" y="15131"/>
                  <a:pt x="1798968" y="0"/>
                  <a:pt x="1553083" y="0"/>
                </a:cubicBezTo>
                <a:cubicBezTo>
                  <a:pt x="1307198" y="0"/>
                  <a:pt x="1098117" y="15131"/>
                  <a:pt x="925830" y="45392"/>
                </a:cubicBezTo>
                <a:cubicBezTo>
                  <a:pt x="753544" y="75653"/>
                  <a:pt x="609693" y="116001"/>
                  <a:pt x="494278" y="166437"/>
                </a:cubicBezTo>
                <a:cubicBezTo>
                  <a:pt x="378863" y="216873"/>
                  <a:pt x="287702" y="275713"/>
                  <a:pt x="220795" y="342961"/>
                </a:cubicBezTo>
                <a:cubicBezTo>
                  <a:pt x="155560" y="408526"/>
                  <a:pt x="106215" y="478296"/>
                  <a:pt x="72762" y="552268"/>
                </a:cubicBezTo>
                <a:cubicBezTo>
                  <a:pt x="40981" y="624558"/>
                  <a:pt x="20908" y="698530"/>
                  <a:pt x="12545" y="774183"/>
                </a:cubicBezTo>
                <a:cubicBezTo>
                  <a:pt x="4182" y="848156"/>
                  <a:pt x="0" y="918765"/>
                  <a:pt x="0" y="986011"/>
                </a:cubicBezTo>
                <a:lnTo>
                  <a:pt x="0" y="1333500"/>
                </a:lnTo>
                <a:lnTo>
                  <a:pt x="1246985" y="1333500"/>
                </a:lnTo>
                <a:lnTo>
                  <a:pt x="1246985" y="693487"/>
                </a:lnTo>
                <a:lnTo>
                  <a:pt x="1839112" y="693487"/>
                </a:lnTo>
                <a:lnTo>
                  <a:pt x="1839112" y="1333500"/>
                </a:lnTo>
                <a:lnTo>
                  <a:pt x="3086100" y="1333500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2" name="2_#color_$dk2_2_$dk2_2_$dk2_3-2145&amp;757"/>
          <p:cNvSpPr/>
          <p:nvPr userDrawn="1">
            <p:custDataLst>
              <p:tags r:id="rId9"/>
            </p:custDataLst>
          </p:nvPr>
        </p:nvSpPr>
        <p:spPr>
          <a:xfrm>
            <a:off x="7797800" y="4572000"/>
            <a:ext cx="3022600" cy="2286000"/>
          </a:xfrm>
          <a:custGeom>
            <a:avLst/>
            <a:gdLst/>
            <a:ahLst/>
            <a:cxnLst/>
            <a:rect l="l" t="t" r="r" b="b"/>
            <a:pathLst>
              <a:path w="3022600" h="2286000">
                <a:moveTo>
                  <a:pt x="2485923" y="2286000"/>
                </a:moveTo>
                <a:lnTo>
                  <a:pt x="599893" y="2286000"/>
                </a:lnTo>
                <a:cubicBezTo>
                  <a:pt x="692244" y="2205825"/>
                  <a:pt x="785226" y="2130057"/>
                  <a:pt x="878840" y="2058695"/>
                </a:cubicBezTo>
                <a:cubicBezTo>
                  <a:pt x="988906" y="1976069"/>
                  <a:pt x="1096433" y="1896834"/>
                  <a:pt x="1201420" y="1820951"/>
                </a:cubicBezTo>
                <a:cubicBezTo>
                  <a:pt x="1308100" y="1743393"/>
                  <a:pt x="1402080" y="1663306"/>
                  <a:pt x="1483360" y="1580693"/>
                </a:cubicBezTo>
                <a:cubicBezTo>
                  <a:pt x="1566329" y="1496390"/>
                  <a:pt x="1633220" y="1406182"/>
                  <a:pt x="1684020" y="1310081"/>
                </a:cubicBezTo>
                <a:cubicBezTo>
                  <a:pt x="1734820" y="1212285"/>
                  <a:pt x="1760220" y="1102690"/>
                  <a:pt x="1760220" y="981293"/>
                </a:cubicBezTo>
                <a:lnTo>
                  <a:pt x="1760220" y="692974"/>
                </a:lnTo>
                <a:lnTo>
                  <a:pt x="1262380" y="692974"/>
                </a:lnTo>
                <a:lnTo>
                  <a:pt x="1262380" y="1436535"/>
                </a:lnTo>
                <a:lnTo>
                  <a:pt x="0" y="1436535"/>
                </a:lnTo>
                <a:cubicBezTo>
                  <a:pt x="0" y="1180249"/>
                  <a:pt x="25400" y="961060"/>
                  <a:pt x="76200" y="778965"/>
                </a:cubicBezTo>
                <a:cubicBezTo>
                  <a:pt x="127000" y="596870"/>
                  <a:pt x="213360" y="448494"/>
                  <a:pt x="335280" y="333842"/>
                </a:cubicBezTo>
                <a:cubicBezTo>
                  <a:pt x="457200" y="217503"/>
                  <a:pt x="619760" y="133200"/>
                  <a:pt x="822960" y="80932"/>
                </a:cubicBezTo>
                <a:cubicBezTo>
                  <a:pt x="1027853" y="26977"/>
                  <a:pt x="1282700" y="0"/>
                  <a:pt x="1587500" y="0"/>
                </a:cubicBezTo>
                <a:cubicBezTo>
                  <a:pt x="1819491" y="0"/>
                  <a:pt x="2024380" y="24448"/>
                  <a:pt x="2202180" y="73344"/>
                </a:cubicBezTo>
                <a:cubicBezTo>
                  <a:pt x="2381669" y="120554"/>
                  <a:pt x="2531529" y="194742"/>
                  <a:pt x="2651760" y="295905"/>
                </a:cubicBezTo>
                <a:cubicBezTo>
                  <a:pt x="2773680" y="397069"/>
                  <a:pt x="2865971" y="526054"/>
                  <a:pt x="2928620" y="682859"/>
                </a:cubicBezTo>
                <a:cubicBezTo>
                  <a:pt x="2991269" y="837976"/>
                  <a:pt x="3022600" y="1022601"/>
                  <a:pt x="3022600" y="1236732"/>
                </a:cubicBezTo>
                <a:cubicBezTo>
                  <a:pt x="3022600" y="1378356"/>
                  <a:pt x="2997200" y="1512405"/>
                  <a:pt x="2946400" y="1638859"/>
                </a:cubicBezTo>
                <a:cubicBezTo>
                  <a:pt x="2895600" y="1763624"/>
                  <a:pt x="2828709" y="1881657"/>
                  <a:pt x="2745740" y="1992935"/>
                </a:cubicBezTo>
                <a:cubicBezTo>
                  <a:pt x="2670124" y="2096465"/>
                  <a:pt x="2583523" y="2194154"/>
                  <a:pt x="2485923" y="2286000"/>
                </a:cubicBez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3" name="4_#color_$dk2_2_$dk2_2_$dk2_3-2145&amp;760"/>
          <p:cNvSpPr/>
          <p:nvPr userDrawn="1">
            <p:custDataLst>
              <p:tags r:id="rId10"/>
            </p:custDataLst>
          </p:nvPr>
        </p:nvSpPr>
        <p:spPr>
          <a:xfrm>
            <a:off x="9836150" y="5765800"/>
            <a:ext cx="1550619" cy="1092200"/>
          </a:xfrm>
          <a:custGeom>
            <a:avLst/>
            <a:gdLst/>
            <a:ahLst/>
            <a:cxnLst/>
            <a:rect l="l" t="t" r="r" b="b"/>
            <a:pathLst>
              <a:path w="1550619" h="1092200">
                <a:moveTo>
                  <a:pt x="1244138" y="1092200"/>
                </a:moveTo>
                <a:lnTo>
                  <a:pt x="0" y="1092200"/>
                </a:lnTo>
                <a:lnTo>
                  <a:pt x="309965" y="0"/>
                </a:lnTo>
                <a:lnTo>
                  <a:pt x="1550619" y="0"/>
                </a:lnTo>
                <a:lnTo>
                  <a:pt x="1244138" y="1092200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9591031" y="1641484"/>
            <a:ext cx="1795738" cy="4349741"/>
          </a:xfrm>
        </p:spPr>
        <p:txBody>
          <a:bodyPr vert="eaVert" wrap="square" anchor="ctr" anchorCtr="0">
            <a:normAutofit/>
          </a:bodyPr>
          <a:lstStyle>
            <a:lvl1pPr>
              <a:defRPr sz="54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kingsoft/AppData/Local/Temp/fig2wpp/@png2x_bg-2137&amp;453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5_#color_$dk2_2_$dk2_2_$dk2_3-2145&amp;763"/>
          <p:cNvSpPr/>
          <p:nvPr userDrawn="1">
            <p:custDataLst>
              <p:tags r:id="rId5"/>
            </p:custDataLst>
          </p:nvPr>
        </p:nvSpPr>
        <p:spPr>
          <a:xfrm>
            <a:off x="0" y="546100"/>
            <a:ext cx="2800697" cy="5060156"/>
          </a:xfrm>
          <a:custGeom>
            <a:avLst/>
            <a:gdLst/>
            <a:ahLst/>
            <a:cxnLst/>
            <a:rect l="l" t="t" r="r" b="b"/>
            <a:pathLst>
              <a:path w="2800697" h="5060156">
                <a:moveTo>
                  <a:pt x="0" y="1761134"/>
                </a:moveTo>
                <a:lnTo>
                  <a:pt x="0" y="133104"/>
                </a:lnTo>
                <a:cubicBezTo>
                  <a:pt x="37252" y="120798"/>
                  <a:pt x="75782" y="109502"/>
                  <a:pt x="115590" y="99219"/>
                </a:cubicBezTo>
                <a:cubicBezTo>
                  <a:pt x="365704" y="33073"/>
                  <a:pt x="676796" y="0"/>
                  <a:pt x="1048866" y="0"/>
                </a:cubicBezTo>
                <a:cubicBezTo>
                  <a:pt x="1332052" y="0"/>
                  <a:pt x="1582166" y="29972"/>
                  <a:pt x="1799209" y="89917"/>
                </a:cubicBezTo>
                <a:cubicBezTo>
                  <a:pt x="2018322" y="147795"/>
                  <a:pt x="2201253" y="238745"/>
                  <a:pt x="2348014" y="362769"/>
                </a:cubicBezTo>
                <a:cubicBezTo>
                  <a:pt x="2496845" y="486792"/>
                  <a:pt x="2609494" y="644921"/>
                  <a:pt x="2685974" y="837159"/>
                </a:cubicBezTo>
                <a:cubicBezTo>
                  <a:pt x="2762453" y="1027327"/>
                  <a:pt x="2800693" y="1253670"/>
                  <a:pt x="2800693" y="1516190"/>
                </a:cubicBezTo>
                <a:cubicBezTo>
                  <a:pt x="2800693" y="1689824"/>
                  <a:pt x="2769692" y="1854149"/>
                  <a:pt x="2707678" y="2009178"/>
                </a:cubicBezTo>
                <a:cubicBezTo>
                  <a:pt x="2645664" y="2162137"/>
                  <a:pt x="2564016" y="2306841"/>
                  <a:pt x="2462733" y="2443264"/>
                </a:cubicBezTo>
                <a:cubicBezTo>
                  <a:pt x="2363521" y="2579688"/>
                  <a:pt x="2248789" y="2707843"/>
                  <a:pt x="2118563" y="2827731"/>
                </a:cubicBezTo>
                <a:cubicBezTo>
                  <a:pt x="1990407" y="2947619"/>
                  <a:pt x="1859153" y="3061310"/>
                  <a:pt x="1724800" y="3168802"/>
                </a:cubicBezTo>
                <a:cubicBezTo>
                  <a:pt x="1590434" y="3274212"/>
                  <a:pt x="1458138" y="3372409"/>
                  <a:pt x="1327925" y="3463354"/>
                </a:cubicBezTo>
                <a:cubicBezTo>
                  <a:pt x="1199761" y="3554311"/>
                  <a:pt x="1085040" y="3640087"/>
                  <a:pt x="983753" y="3720706"/>
                </a:cubicBezTo>
                <a:cubicBezTo>
                  <a:pt x="884535" y="3799256"/>
                  <a:pt x="803920" y="3872636"/>
                  <a:pt x="741909" y="3940848"/>
                </a:cubicBezTo>
                <a:cubicBezTo>
                  <a:pt x="679897" y="4009060"/>
                  <a:pt x="648891" y="4072103"/>
                  <a:pt x="648891" y="4129976"/>
                </a:cubicBezTo>
                <a:lnTo>
                  <a:pt x="2614663" y="4129976"/>
                </a:lnTo>
                <a:lnTo>
                  <a:pt x="2614663" y="5060163"/>
                </a:lnTo>
                <a:lnTo>
                  <a:pt x="0" y="5060163"/>
                </a:lnTo>
                <a:lnTo>
                  <a:pt x="0" y="2669807"/>
                </a:lnTo>
                <a:cubicBezTo>
                  <a:pt x="61044" y="2619604"/>
                  <a:pt x="122312" y="2570950"/>
                  <a:pt x="183803" y="2523871"/>
                </a:cubicBezTo>
                <a:cubicBezTo>
                  <a:pt x="318162" y="2422589"/>
                  <a:pt x="449420" y="2325434"/>
                  <a:pt x="577577" y="2232419"/>
                </a:cubicBezTo>
                <a:cubicBezTo>
                  <a:pt x="707801" y="2137334"/>
                  <a:pt x="822523" y="2039150"/>
                  <a:pt x="921742" y="1937868"/>
                </a:cubicBezTo>
                <a:cubicBezTo>
                  <a:pt x="1023028" y="1834515"/>
                  <a:pt x="1104676" y="1723923"/>
                  <a:pt x="1166688" y="1606106"/>
                </a:cubicBezTo>
                <a:cubicBezTo>
                  <a:pt x="1228700" y="1486218"/>
                  <a:pt x="1259707" y="1351852"/>
                  <a:pt x="1259707" y="1203028"/>
                </a:cubicBezTo>
                <a:lnTo>
                  <a:pt x="1259707" y="849560"/>
                </a:lnTo>
                <a:lnTo>
                  <a:pt x="651991" y="849560"/>
                </a:lnTo>
                <a:lnTo>
                  <a:pt x="651991" y="1761134"/>
                </a:lnTo>
                <a:lnTo>
                  <a:pt x="0" y="176113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0" name="0_#color_$dk2_2_$dk2_2_$dk2_3-2145&amp;766"/>
          <p:cNvSpPr/>
          <p:nvPr userDrawn="1">
            <p:custDataLst>
              <p:tags r:id="rId6"/>
            </p:custDataLst>
          </p:nvPr>
        </p:nvSpPr>
        <p:spPr>
          <a:xfrm>
            <a:off x="1196777" y="1724099"/>
            <a:ext cx="3813721" cy="5133901"/>
          </a:xfrm>
          <a:custGeom>
            <a:avLst/>
            <a:gdLst/>
            <a:ahLst/>
            <a:cxnLst/>
            <a:rect l="l" t="t" r="r" b="b"/>
            <a:pathLst>
              <a:path w="3813721" h="5133901">
                <a:moveTo>
                  <a:pt x="2658783" y="5133899"/>
                </a:moveTo>
                <a:lnTo>
                  <a:pt x="1176947" y="5133899"/>
                </a:lnTo>
                <a:cubicBezTo>
                  <a:pt x="1165885" y="5132108"/>
                  <a:pt x="1154942" y="5130267"/>
                  <a:pt x="1144116" y="5128374"/>
                </a:cubicBezTo>
                <a:cubicBezTo>
                  <a:pt x="931210" y="5091163"/>
                  <a:pt x="753443" y="5041557"/>
                  <a:pt x="610815" y="4979543"/>
                </a:cubicBezTo>
                <a:cubicBezTo>
                  <a:pt x="468188" y="4917529"/>
                  <a:pt x="355534" y="4845177"/>
                  <a:pt x="272852" y="4762500"/>
                </a:cubicBezTo>
                <a:cubicBezTo>
                  <a:pt x="192236" y="4679823"/>
                  <a:pt x="131258" y="4594035"/>
                  <a:pt x="89917" y="4505147"/>
                </a:cubicBezTo>
                <a:cubicBezTo>
                  <a:pt x="50643" y="4416273"/>
                  <a:pt x="25838" y="4326357"/>
                  <a:pt x="15503" y="4235399"/>
                </a:cubicBezTo>
                <a:cubicBezTo>
                  <a:pt x="5168" y="4142384"/>
                  <a:pt x="0" y="4054539"/>
                  <a:pt x="0" y="3971849"/>
                </a:cubicBezTo>
                <a:lnTo>
                  <a:pt x="0" y="1212329"/>
                </a:lnTo>
                <a:cubicBezTo>
                  <a:pt x="0" y="1129647"/>
                  <a:pt x="5168" y="1042830"/>
                  <a:pt x="15503" y="951880"/>
                </a:cubicBezTo>
                <a:cubicBezTo>
                  <a:pt x="25838" y="858863"/>
                  <a:pt x="50643" y="767912"/>
                  <a:pt x="89917" y="679028"/>
                </a:cubicBezTo>
                <a:cubicBezTo>
                  <a:pt x="131258" y="588077"/>
                  <a:pt x="192236" y="502295"/>
                  <a:pt x="272852" y="421679"/>
                </a:cubicBezTo>
                <a:cubicBezTo>
                  <a:pt x="355534" y="338997"/>
                  <a:pt x="468188" y="266650"/>
                  <a:pt x="610815" y="204639"/>
                </a:cubicBezTo>
                <a:cubicBezTo>
                  <a:pt x="753443" y="142627"/>
                  <a:pt x="931210" y="93018"/>
                  <a:pt x="1144116" y="55811"/>
                </a:cubicBezTo>
                <a:cubicBezTo>
                  <a:pt x="1357020" y="18603"/>
                  <a:pt x="1615402" y="0"/>
                  <a:pt x="1919262" y="0"/>
                </a:cubicBezTo>
                <a:cubicBezTo>
                  <a:pt x="2223122" y="0"/>
                  <a:pt x="2480462" y="18603"/>
                  <a:pt x="2691308" y="55811"/>
                </a:cubicBezTo>
                <a:cubicBezTo>
                  <a:pt x="2904211" y="93018"/>
                  <a:pt x="3080944" y="142627"/>
                  <a:pt x="3221507" y="204639"/>
                </a:cubicBezTo>
                <a:cubicBezTo>
                  <a:pt x="3362071" y="266650"/>
                  <a:pt x="3471621" y="338997"/>
                  <a:pt x="3550171" y="421679"/>
                </a:cubicBezTo>
                <a:cubicBezTo>
                  <a:pt x="3628720" y="502295"/>
                  <a:pt x="3687636" y="588077"/>
                  <a:pt x="3726904" y="679028"/>
                </a:cubicBezTo>
                <a:cubicBezTo>
                  <a:pt x="3766172" y="767912"/>
                  <a:pt x="3789947" y="858863"/>
                  <a:pt x="3798214" y="951880"/>
                </a:cubicBezTo>
                <a:cubicBezTo>
                  <a:pt x="3808552" y="1042830"/>
                  <a:pt x="3813721" y="1129647"/>
                  <a:pt x="3813721" y="1212329"/>
                </a:cubicBezTo>
                <a:lnTo>
                  <a:pt x="3813721" y="3971849"/>
                </a:lnTo>
                <a:cubicBezTo>
                  <a:pt x="3813721" y="4054539"/>
                  <a:pt x="3808552" y="4142384"/>
                  <a:pt x="3798214" y="4235399"/>
                </a:cubicBezTo>
                <a:cubicBezTo>
                  <a:pt x="3789947" y="4326357"/>
                  <a:pt x="3766172" y="4416273"/>
                  <a:pt x="3726904" y="4505147"/>
                </a:cubicBezTo>
                <a:cubicBezTo>
                  <a:pt x="3687636" y="4594035"/>
                  <a:pt x="3628720" y="4679823"/>
                  <a:pt x="3550171" y="4762500"/>
                </a:cubicBezTo>
                <a:cubicBezTo>
                  <a:pt x="3471621" y="4845177"/>
                  <a:pt x="3362071" y="4917529"/>
                  <a:pt x="3221507" y="4979543"/>
                </a:cubicBezTo>
                <a:cubicBezTo>
                  <a:pt x="3080944" y="5041557"/>
                  <a:pt x="2904211" y="5091163"/>
                  <a:pt x="2691308" y="5128374"/>
                </a:cubicBezTo>
                <a:cubicBezTo>
                  <a:pt x="2680589" y="5130267"/>
                  <a:pt x="2669743" y="5132108"/>
                  <a:pt x="2658783" y="5133899"/>
                </a:cubicBezTo>
                <a:moveTo>
                  <a:pt x="2272729" y="4328414"/>
                </a:moveTo>
                <a:lnTo>
                  <a:pt x="1540993" y="4328414"/>
                </a:lnTo>
                <a:lnTo>
                  <a:pt x="1540993" y="852661"/>
                </a:lnTo>
                <a:lnTo>
                  <a:pt x="2272729" y="852661"/>
                </a:lnTo>
                <a:lnTo>
                  <a:pt x="2272729" y="432841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1" name="2_#color_$dk2_2_$dk2_2_$dk2_3-2137&amp;3912"/>
          <p:cNvSpPr/>
          <p:nvPr userDrawn="1">
            <p:custDataLst>
              <p:tags r:id="rId7"/>
            </p:custDataLst>
          </p:nvPr>
        </p:nvSpPr>
        <p:spPr>
          <a:xfrm>
            <a:off x="3530600" y="571500"/>
            <a:ext cx="3689697" cy="5060156"/>
          </a:xfrm>
          <a:custGeom>
            <a:avLst/>
            <a:gdLst/>
            <a:ahLst/>
            <a:cxnLst/>
            <a:rect l="l" t="t" r="r" b="b"/>
            <a:pathLst>
              <a:path w="3689696" h="5060156">
                <a:moveTo>
                  <a:pt x="0" y="1761134"/>
                </a:moveTo>
                <a:cubicBezTo>
                  <a:pt x="0" y="1446936"/>
                  <a:pt x="31006" y="1178222"/>
                  <a:pt x="93018" y="954980"/>
                </a:cubicBezTo>
                <a:cubicBezTo>
                  <a:pt x="155029" y="731738"/>
                  <a:pt x="260449" y="549838"/>
                  <a:pt x="409278" y="409278"/>
                </a:cubicBezTo>
                <a:cubicBezTo>
                  <a:pt x="558105" y="266650"/>
                  <a:pt x="756543" y="163298"/>
                  <a:pt x="1004590" y="99219"/>
                </a:cubicBezTo>
                <a:cubicBezTo>
                  <a:pt x="1254704" y="33073"/>
                  <a:pt x="1565796" y="0"/>
                  <a:pt x="1937868" y="0"/>
                </a:cubicBezTo>
                <a:cubicBezTo>
                  <a:pt x="2221052" y="0"/>
                  <a:pt x="2471166" y="29972"/>
                  <a:pt x="2688209" y="89917"/>
                </a:cubicBezTo>
                <a:cubicBezTo>
                  <a:pt x="2907322" y="147795"/>
                  <a:pt x="3090253" y="238745"/>
                  <a:pt x="3237014" y="362769"/>
                </a:cubicBezTo>
                <a:cubicBezTo>
                  <a:pt x="3385845" y="486792"/>
                  <a:pt x="3498494" y="644921"/>
                  <a:pt x="3574974" y="837159"/>
                </a:cubicBezTo>
                <a:cubicBezTo>
                  <a:pt x="3651453" y="1027327"/>
                  <a:pt x="3689693" y="1253670"/>
                  <a:pt x="3689693" y="1516190"/>
                </a:cubicBezTo>
                <a:cubicBezTo>
                  <a:pt x="3689693" y="1689824"/>
                  <a:pt x="3658692" y="1854149"/>
                  <a:pt x="3596678" y="2009178"/>
                </a:cubicBezTo>
                <a:cubicBezTo>
                  <a:pt x="3534664" y="2162137"/>
                  <a:pt x="3453016" y="2306841"/>
                  <a:pt x="3351733" y="2443264"/>
                </a:cubicBezTo>
                <a:cubicBezTo>
                  <a:pt x="3252521" y="2579688"/>
                  <a:pt x="3137789" y="2707843"/>
                  <a:pt x="3007563" y="2827731"/>
                </a:cubicBezTo>
                <a:cubicBezTo>
                  <a:pt x="2879408" y="2947619"/>
                  <a:pt x="2748153" y="3061310"/>
                  <a:pt x="2613800" y="3168802"/>
                </a:cubicBezTo>
                <a:cubicBezTo>
                  <a:pt x="2479434" y="3274212"/>
                  <a:pt x="2347138" y="3372409"/>
                  <a:pt x="2216925" y="3463354"/>
                </a:cubicBezTo>
                <a:cubicBezTo>
                  <a:pt x="2088756" y="3554311"/>
                  <a:pt x="1974037" y="3640087"/>
                  <a:pt x="1872755" y="3720706"/>
                </a:cubicBezTo>
                <a:cubicBezTo>
                  <a:pt x="1773530" y="3799256"/>
                  <a:pt x="1692923" y="3872636"/>
                  <a:pt x="1630909" y="3940848"/>
                </a:cubicBezTo>
                <a:cubicBezTo>
                  <a:pt x="1568895" y="4009060"/>
                  <a:pt x="1537894" y="4072103"/>
                  <a:pt x="1537894" y="4129976"/>
                </a:cubicBezTo>
                <a:lnTo>
                  <a:pt x="3503663" y="4129976"/>
                </a:lnTo>
                <a:lnTo>
                  <a:pt x="3503663" y="5060163"/>
                </a:lnTo>
                <a:lnTo>
                  <a:pt x="0" y="5060163"/>
                </a:lnTo>
                <a:lnTo>
                  <a:pt x="0" y="4371823"/>
                </a:lnTo>
                <a:cubicBezTo>
                  <a:pt x="0" y="4134117"/>
                  <a:pt x="31006" y="3923271"/>
                  <a:pt x="93018" y="3739312"/>
                </a:cubicBezTo>
                <a:cubicBezTo>
                  <a:pt x="155029" y="3555340"/>
                  <a:pt x="235645" y="3389973"/>
                  <a:pt x="334863" y="3243212"/>
                </a:cubicBezTo>
                <a:cubicBezTo>
                  <a:pt x="436148" y="3096451"/>
                  <a:pt x="550871" y="2965196"/>
                  <a:pt x="679028" y="2849436"/>
                </a:cubicBezTo>
                <a:cubicBezTo>
                  <a:pt x="809253" y="2733688"/>
                  <a:pt x="940511" y="2625166"/>
                  <a:pt x="1072803" y="2523871"/>
                </a:cubicBezTo>
                <a:cubicBezTo>
                  <a:pt x="1207162" y="2422589"/>
                  <a:pt x="1338415" y="2325434"/>
                  <a:pt x="1466583" y="2232419"/>
                </a:cubicBezTo>
                <a:cubicBezTo>
                  <a:pt x="1596796" y="2137334"/>
                  <a:pt x="1711528" y="2039150"/>
                  <a:pt x="1810741" y="1937868"/>
                </a:cubicBezTo>
                <a:cubicBezTo>
                  <a:pt x="1912023" y="1834515"/>
                  <a:pt x="1993671" y="1723923"/>
                  <a:pt x="2055686" y="1606106"/>
                </a:cubicBezTo>
                <a:cubicBezTo>
                  <a:pt x="2117700" y="1486218"/>
                  <a:pt x="2148700" y="1351852"/>
                  <a:pt x="2148700" y="1203028"/>
                </a:cubicBezTo>
                <a:lnTo>
                  <a:pt x="2148700" y="849560"/>
                </a:lnTo>
                <a:lnTo>
                  <a:pt x="1540993" y="849560"/>
                </a:lnTo>
                <a:lnTo>
                  <a:pt x="1540993" y="1761134"/>
                </a:lnTo>
                <a:lnTo>
                  <a:pt x="0" y="176113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2" name="4_#color_$dk2_2_$dk2_2_$dk2_3-2145&amp;769"/>
          <p:cNvSpPr/>
          <p:nvPr userDrawn="1">
            <p:custDataLst>
              <p:tags r:id="rId8"/>
            </p:custDataLst>
          </p:nvPr>
        </p:nvSpPr>
        <p:spPr>
          <a:xfrm>
            <a:off x="5572373" y="2032422"/>
            <a:ext cx="3692798" cy="4825578"/>
          </a:xfrm>
          <a:custGeom>
            <a:avLst/>
            <a:gdLst/>
            <a:ahLst/>
            <a:cxnLst/>
            <a:rect l="l" t="t" r="r" b="b"/>
            <a:pathLst>
              <a:path w="3692798" h="4825578">
                <a:moveTo>
                  <a:pt x="3692792" y="4825581"/>
                </a:moveTo>
                <a:lnTo>
                  <a:pt x="2151812" y="4825581"/>
                </a:lnTo>
                <a:lnTo>
                  <a:pt x="2151812" y="4210596"/>
                </a:lnTo>
                <a:lnTo>
                  <a:pt x="0" y="4210596"/>
                </a:lnTo>
                <a:lnTo>
                  <a:pt x="0" y="2908351"/>
                </a:lnTo>
                <a:lnTo>
                  <a:pt x="827856" y="0"/>
                </a:lnTo>
                <a:lnTo>
                  <a:pt x="2356447" y="0"/>
                </a:lnTo>
                <a:lnTo>
                  <a:pt x="1537894" y="2908351"/>
                </a:lnTo>
                <a:lnTo>
                  <a:pt x="1537894" y="3075788"/>
                </a:lnTo>
                <a:lnTo>
                  <a:pt x="2151812" y="3075788"/>
                </a:lnTo>
                <a:lnTo>
                  <a:pt x="2151812" y="2037080"/>
                </a:lnTo>
                <a:lnTo>
                  <a:pt x="3692792" y="2037080"/>
                </a:lnTo>
                <a:lnTo>
                  <a:pt x="3692792" y="4825581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3" name="烟花_#color-2137&amp;3916"/>
          <p:cNvSpPr/>
          <p:nvPr userDrawn="1">
            <p:custDataLst>
              <p:tags r:id="rId9"/>
            </p:custDataLst>
          </p:nvPr>
        </p:nvSpPr>
        <p:spPr>
          <a:xfrm>
            <a:off x="10248900" y="101600"/>
            <a:ext cx="1358904" cy="1358896"/>
          </a:xfrm>
          <a:custGeom>
            <a:avLst/>
            <a:gdLst/>
            <a:ahLst/>
            <a:cxnLst/>
            <a:rect l="l" t="t" r="r" b="b"/>
            <a:pathLst>
              <a:path w="1358904" h="1358896">
                <a:moveTo>
                  <a:pt x="679446" y="0"/>
                </a:moveTo>
                <a:cubicBezTo>
                  <a:pt x="672564" y="0"/>
                  <a:pt x="666774" y="5168"/>
                  <a:pt x="665998" y="12005"/>
                </a:cubicBezTo>
                <a:cubicBezTo>
                  <a:pt x="657835" y="84533"/>
                  <a:pt x="668136" y="170031"/>
                  <a:pt x="679446" y="236021"/>
                </a:cubicBezTo>
                <a:cubicBezTo>
                  <a:pt x="690748" y="170031"/>
                  <a:pt x="701049" y="84552"/>
                  <a:pt x="692895" y="12014"/>
                </a:cubicBezTo>
                <a:cubicBezTo>
                  <a:pt x="692120" y="5177"/>
                  <a:pt x="686328" y="0"/>
                  <a:pt x="679446" y="0"/>
                </a:cubicBezTo>
                <a:moveTo>
                  <a:pt x="816479" y="257729"/>
                </a:moveTo>
                <a:cubicBezTo>
                  <a:pt x="826121" y="191478"/>
                  <a:pt x="842736" y="106981"/>
                  <a:pt x="872917" y="40523"/>
                </a:cubicBezTo>
                <a:cubicBezTo>
                  <a:pt x="875767" y="34254"/>
                  <a:pt x="882874" y="31134"/>
                  <a:pt x="889422" y="33262"/>
                </a:cubicBezTo>
                <a:cubicBezTo>
                  <a:pt x="895971" y="35391"/>
                  <a:pt x="899867" y="42102"/>
                  <a:pt x="898487" y="48839"/>
                </a:cubicBezTo>
                <a:cubicBezTo>
                  <a:pt x="883839" y="120348"/>
                  <a:pt x="847625" y="198468"/>
                  <a:pt x="816479" y="257729"/>
                </a:cubicBezTo>
                <a:moveTo>
                  <a:pt x="1060877" y="131573"/>
                </a:moveTo>
                <a:cubicBezTo>
                  <a:pt x="1011638" y="185457"/>
                  <a:pt x="969722" y="260674"/>
                  <a:pt x="940084" y="320709"/>
                </a:cubicBezTo>
                <a:cubicBezTo>
                  <a:pt x="988005" y="273968"/>
                  <a:pt x="1046589" y="210866"/>
                  <a:pt x="1082623" y="147394"/>
                </a:cubicBezTo>
                <a:cubicBezTo>
                  <a:pt x="1086024" y="141404"/>
                  <a:pt x="1084382" y="133819"/>
                  <a:pt x="1078817" y="129769"/>
                </a:cubicBezTo>
                <a:cubicBezTo>
                  <a:pt x="1073243" y="125719"/>
                  <a:pt x="1065522" y="126486"/>
                  <a:pt x="1060877" y="131573"/>
                </a:cubicBezTo>
                <a:moveTo>
                  <a:pt x="611993" y="167020"/>
                </a:moveTo>
                <a:cubicBezTo>
                  <a:pt x="610739" y="159724"/>
                  <a:pt x="603857" y="154790"/>
                  <a:pt x="596542" y="155945"/>
                </a:cubicBezTo>
                <a:cubicBezTo>
                  <a:pt x="589227" y="157099"/>
                  <a:pt x="584203" y="163927"/>
                  <a:pt x="585267" y="171251"/>
                </a:cubicBezTo>
                <a:cubicBezTo>
                  <a:pt x="598959" y="265481"/>
                  <a:pt x="623754" y="377381"/>
                  <a:pt x="644906" y="461308"/>
                </a:cubicBezTo>
                <a:cubicBezTo>
                  <a:pt x="639097" y="374954"/>
                  <a:pt x="628092" y="260872"/>
                  <a:pt x="611993" y="167020"/>
                </a:cubicBezTo>
                <a:moveTo>
                  <a:pt x="714003" y="461308"/>
                </a:moveTo>
                <a:cubicBezTo>
                  <a:pt x="719812" y="374954"/>
                  <a:pt x="730816" y="260862"/>
                  <a:pt x="746916" y="167020"/>
                </a:cubicBezTo>
                <a:cubicBezTo>
                  <a:pt x="748171" y="159724"/>
                  <a:pt x="755062" y="154790"/>
                  <a:pt x="762377" y="155945"/>
                </a:cubicBezTo>
                <a:cubicBezTo>
                  <a:pt x="769691" y="157108"/>
                  <a:pt x="774706" y="163927"/>
                  <a:pt x="773642" y="171260"/>
                </a:cubicBezTo>
                <a:cubicBezTo>
                  <a:pt x="759950" y="265481"/>
                  <a:pt x="735164" y="377381"/>
                  <a:pt x="714003" y="461308"/>
                </a:cubicBezTo>
                <a:moveTo>
                  <a:pt x="901976" y="212937"/>
                </a:moveTo>
                <a:cubicBezTo>
                  <a:pt x="857670" y="297218"/>
                  <a:pt x="811949" y="402317"/>
                  <a:pt x="779730" y="482656"/>
                </a:cubicBezTo>
                <a:cubicBezTo>
                  <a:pt x="825784" y="409371"/>
                  <a:pt x="883944" y="310604"/>
                  <a:pt x="926085" y="225232"/>
                </a:cubicBezTo>
                <a:cubicBezTo>
                  <a:pt x="929359" y="218584"/>
                  <a:pt x="926690" y="210547"/>
                  <a:pt x="920096" y="207183"/>
                </a:cubicBezTo>
                <a:cubicBezTo>
                  <a:pt x="913502" y="203818"/>
                  <a:pt x="905421" y="206380"/>
                  <a:pt x="901976" y="212937"/>
                </a:cubicBezTo>
                <a:moveTo>
                  <a:pt x="1035230" y="304531"/>
                </a:moveTo>
                <a:cubicBezTo>
                  <a:pt x="1040534" y="299354"/>
                  <a:pt x="1049003" y="299416"/>
                  <a:pt x="1054244" y="304649"/>
                </a:cubicBezTo>
                <a:cubicBezTo>
                  <a:pt x="1059476" y="309889"/>
                  <a:pt x="1059520" y="318359"/>
                  <a:pt x="1054362" y="323662"/>
                </a:cubicBezTo>
                <a:cubicBezTo>
                  <a:pt x="987904" y="391842"/>
                  <a:pt x="902072" y="467807"/>
                  <a:pt x="835623" y="523270"/>
                </a:cubicBezTo>
                <a:cubicBezTo>
                  <a:pt x="891085" y="456813"/>
                  <a:pt x="967050" y="370989"/>
                  <a:pt x="1035230" y="304531"/>
                </a:cubicBezTo>
                <a:moveTo>
                  <a:pt x="1145959" y="456940"/>
                </a:moveTo>
                <a:cubicBezTo>
                  <a:pt x="1152516" y="453494"/>
                  <a:pt x="1155087" y="445422"/>
                  <a:pt x="1151722" y="438819"/>
                </a:cubicBezTo>
                <a:cubicBezTo>
                  <a:pt x="1148367" y="432217"/>
                  <a:pt x="1140322" y="429547"/>
                  <a:pt x="1133683" y="432830"/>
                </a:cubicBezTo>
                <a:cubicBezTo>
                  <a:pt x="1048292" y="474961"/>
                  <a:pt x="949535" y="533121"/>
                  <a:pt x="876249" y="579176"/>
                </a:cubicBezTo>
                <a:cubicBezTo>
                  <a:pt x="956579" y="546966"/>
                  <a:pt x="1061687" y="501245"/>
                  <a:pt x="1145959" y="456940"/>
                </a:cubicBezTo>
                <a:moveTo>
                  <a:pt x="1202961" y="596538"/>
                </a:moveTo>
                <a:cubicBezTo>
                  <a:pt x="1204124" y="603853"/>
                  <a:pt x="1199181" y="610735"/>
                  <a:pt x="1191885" y="611989"/>
                </a:cubicBezTo>
                <a:cubicBezTo>
                  <a:pt x="1098043" y="628080"/>
                  <a:pt x="983960" y="639084"/>
                  <a:pt x="897597" y="644893"/>
                </a:cubicBezTo>
                <a:cubicBezTo>
                  <a:pt x="981525" y="623741"/>
                  <a:pt x="1093433" y="598946"/>
                  <a:pt x="1187654" y="585263"/>
                </a:cubicBezTo>
                <a:cubicBezTo>
                  <a:pt x="1194987" y="584190"/>
                  <a:pt x="1201806" y="589223"/>
                  <a:pt x="1202961" y="596538"/>
                </a:cubicBezTo>
                <a:moveTo>
                  <a:pt x="897597" y="714004"/>
                </a:moveTo>
                <a:cubicBezTo>
                  <a:pt x="981525" y="735156"/>
                  <a:pt x="1093424" y="759943"/>
                  <a:pt x="1187654" y="773634"/>
                </a:cubicBezTo>
                <a:cubicBezTo>
                  <a:pt x="1194979" y="774699"/>
                  <a:pt x="1201806" y="769683"/>
                  <a:pt x="1202961" y="762368"/>
                </a:cubicBezTo>
                <a:cubicBezTo>
                  <a:pt x="1204124" y="755053"/>
                  <a:pt x="1199190" y="748162"/>
                  <a:pt x="1191885" y="746909"/>
                </a:cubicBezTo>
                <a:cubicBezTo>
                  <a:pt x="1098043" y="730818"/>
                  <a:pt x="983960" y="719813"/>
                  <a:pt x="897597" y="714004"/>
                </a:cubicBezTo>
                <a:moveTo>
                  <a:pt x="1151722" y="920074"/>
                </a:moveTo>
                <a:cubicBezTo>
                  <a:pt x="1148358" y="926677"/>
                  <a:pt x="1140322" y="929338"/>
                  <a:pt x="1133674" y="926064"/>
                </a:cubicBezTo>
                <a:cubicBezTo>
                  <a:pt x="1048292" y="883924"/>
                  <a:pt x="949526" y="825773"/>
                  <a:pt x="876249" y="779709"/>
                </a:cubicBezTo>
                <a:cubicBezTo>
                  <a:pt x="956579" y="811928"/>
                  <a:pt x="1061687" y="857649"/>
                  <a:pt x="1145968" y="901954"/>
                </a:cubicBezTo>
                <a:cubicBezTo>
                  <a:pt x="1152525" y="905400"/>
                  <a:pt x="1155087" y="913481"/>
                  <a:pt x="1151722" y="920074"/>
                </a:cubicBezTo>
                <a:moveTo>
                  <a:pt x="1054235" y="1054236"/>
                </a:moveTo>
                <a:cubicBezTo>
                  <a:pt x="1049003" y="1059467"/>
                  <a:pt x="1040534" y="1059520"/>
                  <a:pt x="1035221" y="1054353"/>
                </a:cubicBezTo>
                <a:cubicBezTo>
                  <a:pt x="967041" y="987895"/>
                  <a:pt x="891085" y="902062"/>
                  <a:pt x="835623" y="835623"/>
                </a:cubicBezTo>
                <a:cubicBezTo>
                  <a:pt x="902072" y="891076"/>
                  <a:pt x="987904" y="967041"/>
                  <a:pt x="1054362" y="1035221"/>
                </a:cubicBezTo>
                <a:cubicBezTo>
                  <a:pt x="1059529" y="1040525"/>
                  <a:pt x="1059476" y="1049003"/>
                  <a:pt x="1054235" y="1054236"/>
                </a:cubicBezTo>
                <a:moveTo>
                  <a:pt x="438819" y="207175"/>
                </a:moveTo>
                <a:cubicBezTo>
                  <a:pt x="445422" y="203820"/>
                  <a:pt x="453494" y="206390"/>
                  <a:pt x="456931" y="212938"/>
                </a:cubicBezTo>
                <a:cubicBezTo>
                  <a:pt x="501245" y="297219"/>
                  <a:pt x="546957" y="402318"/>
                  <a:pt x="579176" y="482657"/>
                </a:cubicBezTo>
                <a:cubicBezTo>
                  <a:pt x="533121" y="409372"/>
                  <a:pt x="474961" y="310605"/>
                  <a:pt x="432830" y="225224"/>
                </a:cubicBezTo>
                <a:cubicBezTo>
                  <a:pt x="429547" y="218576"/>
                  <a:pt x="432217" y="210539"/>
                  <a:pt x="438819" y="207175"/>
                </a:cubicBezTo>
                <a:moveTo>
                  <a:pt x="323677" y="304531"/>
                </a:moveTo>
                <a:cubicBezTo>
                  <a:pt x="318371" y="299363"/>
                  <a:pt x="309902" y="299408"/>
                  <a:pt x="304662" y="304649"/>
                </a:cubicBezTo>
                <a:cubicBezTo>
                  <a:pt x="299423" y="309880"/>
                  <a:pt x="299369" y="318359"/>
                  <a:pt x="304536" y="323662"/>
                </a:cubicBezTo>
                <a:cubicBezTo>
                  <a:pt x="370995" y="391842"/>
                  <a:pt x="456827" y="467807"/>
                  <a:pt x="523276" y="523269"/>
                </a:cubicBezTo>
                <a:cubicBezTo>
                  <a:pt x="467813" y="456822"/>
                  <a:pt x="391857" y="370989"/>
                  <a:pt x="323677" y="304531"/>
                </a:cubicBezTo>
                <a:moveTo>
                  <a:pt x="207194" y="438815"/>
                </a:moveTo>
                <a:cubicBezTo>
                  <a:pt x="210552" y="432213"/>
                  <a:pt x="218596" y="429552"/>
                  <a:pt x="225237" y="432826"/>
                </a:cubicBezTo>
                <a:cubicBezTo>
                  <a:pt x="310622" y="474966"/>
                  <a:pt x="409386" y="533117"/>
                  <a:pt x="482662" y="579172"/>
                </a:cubicBezTo>
                <a:cubicBezTo>
                  <a:pt x="402332" y="546962"/>
                  <a:pt x="297222" y="501241"/>
                  <a:pt x="212949" y="456936"/>
                </a:cubicBezTo>
                <a:cubicBezTo>
                  <a:pt x="206390" y="453481"/>
                  <a:pt x="203829" y="445409"/>
                  <a:pt x="207194" y="438815"/>
                </a:cubicBezTo>
                <a:moveTo>
                  <a:pt x="171258" y="585263"/>
                </a:moveTo>
                <a:cubicBezTo>
                  <a:pt x="163929" y="584190"/>
                  <a:pt x="157102" y="589214"/>
                  <a:pt x="155946" y="596529"/>
                </a:cubicBezTo>
                <a:cubicBezTo>
                  <a:pt x="154786" y="603844"/>
                  <a:pt x="159719" y="610726"/>
                  <a:pt x="167020" y="611989"/>
                </a:cubicBezTo>
                <a:cubicBezTo>
                  <a:pt x="260864" y="628080"/>
                  <a:pt x="374955" y="639084"/>
                  <a:pt x="461311" y="644893"/>
                </a:cubicBezTo>
                <a:cubicBezTo>
                  <a:pt x="377382" y="623741"/>
                  <a:pt x="265480" y="598946"/>
                  <a:pt x="171258" y="585263"/>
                </a:cubicBezTo>
                <a:moveTo>
                  <a:pt x="155946" y="762359"/>
                </a:moveTo>
                <a:cubicBezTo>
                  <a:pt x="154786" y="755044"/>
                  <a:pt x="159727" y="748162"/>
                  <a:pt x="167027" y="746909"/>
                </a:cubicBezTo>
                <a:cubicBezTo>
                  <a:pt x="260871" y="730818"/>
                  <a:pt x="374955" y="719813"/>
                  <a:pt x="461311" y="714004"/>
                </a:cubicBezTo>
                <a:cubicBezTo>
                  <a:pt x="377382" y="735156"/>
                  <a:pt x="265476" y="759951"/>
                  <a:pt x="171251" y="773634"/>
                </a:cubicBezTo>
                <a:cubicBezTo>
                  <a:pt x="163923" y="774708"/>
                  <a:pt x="157098" y="769675"/>
                  <a:pt x="155946" y="762359"/>
                </a:cubicBezTo>
                <a:moveTo>
                  <a:pt x="207188" y="920074"/>
                </a:moveTo>
                <a:cubicBezTo>
                  <a:pt x="210549" y="926668"/>
                  <a:pt x="218594" y="929347"/>
                  <a:pt x="225234" y="926064"/>
                </a:cubicBezTo>
                <a:cubicBezTo>
                  <a:pt x="310615" y="883933"/>
                  <a:pt x="409377" y="825773"/>
                  <a:pt x="482662" y="779709"/>
                </a:cubicBezTo>
                <a:cubicBezTo>
                  <a:pt x="402332" y="811928"/>
                  <a:pt x="297227" y="857640"/>
                  <a:pt x="212956" y="901954"/>
                </a:cubicBezTo>
                <a:cubicBezTo>
                  <a:pt x="206399" y="905400"/>
                  <a:pt x="203830" y="913472"/>
                  <a:pt x="207188" y="920074"/>
                </a:cubicBezTo>
                <a:moveTo>
                  <a:pt x="323672" y="1054353"/>
                </a:moveTo>
                <a:cubicBezTo>
                  <a:pt x="318362" y="1059531"/>
                  <a:pt x="309888" y="1059467"/>
                  <a:pt x="304656" y="1054236"/>
                </a:cubicBezTo>
                <a:cubicBezTo>
                  <a:pt x="299420" y="1048995"/>
                  <a:pt x="299371" y="1040525"/>
                  <a:pt x="304543" y="1035221"/>
                </a:cubicBezTo>
                <a:cubicBezTo>
                  <a:pt x="371001" y="967033"/>
                  <a:pt x="456833" y="891076"/>
                  <a:pt x="523273" y="835623"/>
                </a:cubicBezTo>
                <a:cubicBezTo>
                  <a:pt x="467811" y="902062"/>
                  <a:pt x="391855" y="987895"/>
                  <a:pt x="323672" y="1054353"/>
                </a:cubicBezTo>
                <a:moveTo>
                  <a:pt x="432830" y="1133653"/>
                </a:moveTo>
                <a:cubicBezTo>
                  <a:pt x="429547" y="1140300"/>
                  <a:pt x="432217" y="1148337"/>
                  <a:pt x="438810" y="1151701"/>
                </a:cubicBezTo>
                <a:cubicBezTo>
                  <a:pt x="445413" y="1155066"/>
                  <a:pt x="453485" y="1152503"/>
                  <a:pt x="456931" y="1145946"/>
                </a:cubicBezTo>
                <a:cubicBezTo>
                  <a:pt x="501245" y="1061665"/>
                  <a:pt x="546957" y="956568"/>
                  <a:pt x="579176" y="876228"/>
                </a:cubicBezTo>
                <a:cubicBezTo>
                  <a:pt x="533122" y="949514"/>
                  <a:pt x="474962" y="1048271"/>
                  <a:pt x="432830" y="1133653"/>
                </a:cubicBezTo>
                <a:moveTo>
                  <a:pt x="596533" y="1202957"/>
                </a:moveTo>
                <a:cubicBezTo>
                  <a:pt x="589227" y="1201793"/>
                  <a:pt x="584203" y="1194973"/>
                  <a:pt x="585267" y="1187641"/>
                </a:cubicBezTo>
                <a:cubicBezTo>
                  <a:pt x="598959" y="1093420"/>
                  <a:pt x="623754" y="981512"/>
                  <a:pt x="644906" y="897592"/>
                </a:cubicBezTo>
                <a:cubicBezTo>
                  <a:pt x="639097" y="983948"/>
                  <a:pt x="628092" y="1098038"/>
                  <a:pt x="611993" y="1191880"/>
                </a:cubicBezTo>
                <a:cubicBezTo>
                  <a:pt x="610739" y="1199177"/>
                  <a:pt x="603848" y="1204120"/>
                  <a:pt x="596533" y="1202957"/>
                </a:cubicBezTo>
                <a:moveTo>
                  <a:pt x="746916" y="1191871"/>
                </a:moveTo>
                <a:cubicBezTo>
                  <a:pt x="748171" y="1199177"/>
                  <a:pt x="755053" y="1204111"/>
                  <a:pt x="762367" y="1202957"/>
                </a:cubicBezTo>
                <a:cubicBezTo>
                  <a:pt x="769682" y="1201802"/>
                  <a:pt x="774706" y="1194973"/>
                  <a:pt x="773642" y="1187649"/>
                </a:cubicBezTo>
                <a:cubicBezTo>
                  <a:pt x="759950" y="1093420"/>
                  <a:pt x="735164" y="981521"/>
                  <a:pt x="714003" y="897592"/>
                </a:cubicBezTo>
                <a:cubicBezTo>
                  <a:pt x="719812" y="983948"/>
                  <a:pt x="730816" y="1098029"/>
                  <a:pt x="746916" y="1191871"/>
                </a:cubicBezTo>
                <a:moveTo>
                  <a:pt x="920087" y="1151701"/>
                </a:moveTo>
                <a:cubicBezTo>
                  <a:pt x="913493" y="1155066"/>
                  <a:pt x="905421" y="1152495"/>
                  <a:pt x="901976" y="1145938"/>
                </a:cubicBezTo>
                <a:cubicBezTo>
                  <a:pt x="857661" y="1061665"/>
                  <a:pt x="811949" y="956568"/>
                  <a:pt x="779730" y="876228"/>
                </a:cubicBezTo>
                <a:cubicBezTo>
                  <a:pt x="825784" y="949514"/>
                  <a:pt x="883944" y="1048281"/>
                  <a:pt x="926085" y="1133662"/>
                </a:cubicBezTo>
                <a:cubicBezTo>
                  <a:pt x="929359" y="1140300"/>
                  <a:pt x="926690" y="1148345"/>
                  <a:pt x="920087" y="1151701"/>
                </a:cubicBezTo>
                <a:moveTo>
                  <a:pt x="1078799" y="1229119"/>
                </a:moveTo>
                <a:cubicBezTo>
                  <a:pt x="1084373" y="1225079"/>
                  <a:pt x="1086024" y="1217483"/>
                  <a:pt x="1082633" y="1211495"/>
                </a:cubicBezTo>
                <a:cubicBezTo>
                  <a:pt x="1046598" y="1148022"/>
                  <a:pt x="988016" y="1084910"/>
                  <a:pt x="940084" y="1038170"/>
                </a:cubicBezTo>
                <a:cubicBezTo>
                  <a:pt x="969722" y="1098197"/>
                  <a:pt x="1011629" y="1173413"/>
                  <a:pt x="1060868" y="1227298"/>
                </a:cubicBezTo>
                <a:cubicBezTo>
                  <a:pt x="1065513" y="1232375"/>
                  <a:pt x="1073234" y="1233160"/>
                  <a:pt x="1078799" y="1229119"/>
                </a:cubicBezTo>
                <a:moveTo>
                  <a:pt x="1038181" y="940088"/>
                </a:moveTo>
                <a:cubicBezTo>
                  <a:pt x="1098207" y="969728"/>
                  <a:pt x="1173432" y="1011643"/>
                  <a:pt x="1227317" y="1060882"/>
                </a:cubicBezTo>
                <a:cubicBezTo>
                  <a:pt x="1232394" y="1065526"/>
                  <a:pt x="1233161" y="1073257"/>
                  <a:pt x="1229120" y="1078822"/>
                </a:cubicBezTo>
                <a:cubicBezTo>
                  <a:pt x="1225061" y="1084387"/>
                  <a:pt x="1217484" y="1086029"/>
                  <a:pt x="1211495" y="1082628"/>
                </a:cubicBezTo>
                <a:cubicBezTo>
                  <a:pt x="1148023" y="1046603"/>
                  <a:pt x="1084911" y="988019"/>
                  <a:pt x="1038181" y="940088"/>
                </a:cubicBezTo>
                <a:moveTo>
                  <a:pt x="1325651" y="889400"/>
                </a:moveTo>
                <a:cubicBezTo>
                  <a:pt x="1327785" y="882851"/>
                  <a:pt x="1324648" y="875753"/>
                  <a:pt x="1318362" y="872903"/>
                </a:cubicBezTo>
                <a:cubicBezTo>
                  <a:pt x="1251908" y="842731"/>
                  <a:pt x="1167420" y="826108"/>
                  <a:pt x="1101178" y="816474"/>
                </a:cubicBezTo>
                <a:cubicBezTo>
                  <a:pt x="1160438" y="847611"/>
                  <a:pt x="1238559" y="883834"/>
                  <a:pt x="1310069" y="898482"/>
                </a:cubicBezTo>
                <a:cubicBezTo>
                  <a:pt x="1316812" y="899862"/>
                  <a:pt x="1323531" y="895957"/>
                  <a:pt x="1325651" y="889400"/>
                </a:cubicBezTo>
                <a:moveTo>
                  <a:pt x="1346886" y="692893"/>
                </a:moveTo>
                <a:cubicBezTo>
                  <a:pt x="1274356" y="701057"/>
                  <a:pt x="1188872" y="690747"/>
                  <a:pt x="1122892" y="679445"/>
                </a:cubicBezTo>
                <a:cubicBezTo>
                  <a:pt x="1188872" y="668143"/>
                  <a:pt x="1274369" y="657833"/>
                  <a:pt x="1346899" y="665996"/>
                </a:cubicBezTo>
                <a:cubicBezTo>
                  <a:pt x="1353744" y="666772"/>
                  <a:pt x="1358913" y="672563"/>
                  <a:pt x="1358900" y="679454"/>
                </a:cubicBezTo>
                <a:cubicBezTo>
                  <a:pt x="1358900" y="686336"/>
                  <a:pt x="1353731" y="692117"/>
                  <a:pt x="1346886" y="692893"/>
                </a:cubicBezTo>
                <a:moveTo>
                  <a:pt x="1101178" y="542414"/>
                </a:moveTo>
                <a:cubicBezTo>
                  <a:pt x="1167420" y="532782"/>
                  <a:pt x="1251908" y="516158"/>
                  <a:pt x="1318362" y="485987"/>
                </a:cubicBezTo>
                <a:cubicBezTo>
                  <a:pt x="1324635" y="483137"/>
                  <a:pt x="1327760" y="476038"/>
                  <a:pt x="1325639" y="469490"/>
                </a:cubicBezTo>
                <a:cubicBezTo>
                  <a:pt x="1323518" y="462942"/>
                  <a:pt x="1316812" y="459026"/>
                  <a:pt x="1310069" y="460407"/>
                </a:cubicBezTo>
                <a:cubicBezTo>
                  <a:pt x="1238559" y="475055"/>
                  <a:pt x="1160438" y="511269"/>
                  <a:pt x="1101178" y="542414"/>
                </a:cubicBezTo>
                <a:moveTo>
                  <a:pt x="1038181" y="418812"/>
                </a:moveTo>
                <a:cubicBezTo>
                  <a:pt x="1084920" y="370881"/>
                  <a:pt x="1148023" y="312288"/>
                  <a:pt x="1211505" y="276263"/>
                </a:cubicBezTo>
                <a:cubicBezTo>
                  <a:pt x="1217493" y="272862"/>
                  <a:pt x="1225079" y="274513"/>
                  <a:pt x="1229129" y="280087"/>
                </a:cubicBezTo>
                <a:cubicBezTo>
                  <a:pt x="1233170" y="285661"/>
                  <a:pt x="1232385" y="293383"/>
                  <a:pt x="1227306" y="298018"/>
                </a:cubicBezTo>
                <a:cubicBezTo>
                  <a:pt x="1173423" y="347257"/>
                  <a:pt x="1098207" y="389172"/>
                  <a:pt x="1038181" y="418812"/>
                </a:cubicBezTo>
                <a:moveTo>
                  <a:pt x="469491" y="33261"/>
                </a:moveTo>
                <a:cubicBezTo>
                  <a:pt x="476040" y="31132"/>
                  <a:pt x="483138" y="34262"/>
                  <a:pt x="485988" y="40540"/>
                </a:cubicBezTo>
                <a:cubicBezTo>
                  <a:pt x="516160" y="106998"/>
                  <a:pt x="532774" y="191477"/>
                  <a:pt x="542417" y="257727"/>
                </a:cubicBezTo>
                <a:cubicBezTo>
                  <a:pt x="511272" y="198458"/>
                  <a:pt x="475056" y="120338"/>
                  <a:pt x="460408" y="48829"/>
                </a:cubicBezTo>
                <a:cubicBezTo>
                  <a:pt x="459020" y="42082"/>
                  <a:pt x="462943" y="35381"/>
                  <a:pt x="469491" y="33261"/>
                </a:cubicBezTo>
                <a:moveTo>
                  <a:pt x="280082" y="129760"/>
                </a:moveTo>
                <a:cubicBezTo>
                  <a:pt x="274508" y="133808"/>
                  <a:pt x="272880" y="141394"/>
                  <a:pt x="276280" y="147392"/>
                </a:cubicBezTo>
                <a:cubicBezTo>
                  <a:pt x="312310" y="210864"/>
                  <a:pt x="370896" y="273968"/>
                  <a:pt x="418818" y="320708"/>
                </a:cubicBezTo>
                <a:cubicBezTo>
                  <a:pt x="389179" y="260673"/>
                  <a:pt x="347264" y="185457"/>
                  <a:pt x="298026" y="131572"/>
                </a:cubicBezTo>
                <a:cubicBezTo>
                  <a:pt x="293383" y="126485"/>
                  <a:pt x="285652" y="125700"/>
                  <a:pt x="280082" y="129760"/>
                </a:cubicBezTo>
                <a:moveTo>
                  <a:pt x="320713" y="418810"/>
                </a:moveTo>
                <a:cubicBezTo>
                  <a:pt x="260687" y="389162"/>
                  <a:pt x="185462" y="347256"/>
                  <a:pt x="131583" y="298008"/>
                </a:cubicBezTo>
                <a:cubicBezTo>
                  <a:pt x="126499" y="293371"/>
                  <a:pt x="125728" y="285642"/>
                  <a:pt x="129780" y="280077"/>
                </a:cubicBezTo>
                <a:cubicBezTo>
                  <a:pt x="133828" y="274503"/>
                  <a:pt x="141409" y="272870"/>
                  <a:pt x="147396" y="276262"/>
                </a:cubicBezTo>
                <a:cubicBezTo>
                  <a:pt x="210877" y="312296"/>
                  <a:pt x="273980" y="370879"/>
                  <a:pt x="320713" y="418810"/>
                </a:cubicBezTo>
                <a:moveTo>
                  <a:pt x="33278" y="469481"/>
                </a:moveTo>
                <a:cubicBezTo>
                  <a:pt x="31149" y="476020"/>
                  <a:pt x="34267" y="483137"/>
                  <a:pt x="40540" y="485978"/>
                </a:cubicBezTo>
                <a:cubicBezTo>
                  <a:pt x="106996" y="516158"/>
                  <a:pt x="191493" y="532782"/>
                  <a:pt x="257739" y="542414"/>
                </a:cubicBezTo>
                <a:cubicBezTo>
                  <a:pt x="198484" y="511279"/>
                  <a:pt x="120365" y="475055"/>
                  <a:pt x="48858" y="460407"/>
                </a:cubicBezTo>
                <a:cubicBezTo>
                  <a:pt x="42118" y="459028"/>
                  <a:pt x="35409" y="462933"/>
                  <a:pt x="33278" y="469481"/>
                </a:cubicBezTo>
                <a:moveTo>
                  <a:pt x="236030" y="679445"/>
                </a:moveTo>
                <a:cubicBezTo>
                  <a:pt x="170050" y="690747"/>
                  <a:pt x="84560" y="701057"/>
                  <a:pt x="12032" y="692893"/>
                </a:cubicBezTo>
                <a:cubicBezTo>
                  <a:pt x="5183" y="692117"/>
                  <a:pt x="7" y="686336"/>
                  <a:pt x="0" y="679445"/>
                </a:cubicBezTo>
                <a:cubicBezTo>
                  <a:pt x="0" y="672563"/>
                  <a:pt x="5172" y="666772"/>
                  <a:pt x="12018" y="665996"/>
                </a:cubicBezTo>
                <a:cubicBezTo>
                  <a:pt x="84553" y="657833"/>
                  <a:pt x="170047" y="668143"/>
                  <a:pt x="236030" y="679445"/>
                </a:cubicBezTo>
                <a:moveTo>
                  <a:pt x="257740" y="816474"/>
                </a:moveTo>
                <a:cubicBezTo>
                  <a:pt x="191494" y="826108"/>
                  <a:pt x="107007" y="842731"/>
                  <a:pt x="40546" y="872903"/>
                </a:cubicBezTo>
                <a:cubicBezTo>
                  <a:pt x="34282" y="875753"/>
                  <a:pt x="31149" y="882851"/>
                  <a:pt x="33274" y="889400"/>
                </a:cubicBezTo>
                <a:cubicBezTo>
                  <a:pt x="35399" y="895948"/>
                  <a:pt x="42104" y="899862"/>
                  <a:pt x="48848" y="898482"/>
                </a:cubicBezTo>
                <a:cubicBezTo>
                  <a:pt x="120358" y="883834"/>
                  <a:pt x="198477" y="847611"/>
                  <a:pt x="257740" y="816474"/>
                </a:cubicBezTo>
                <a:moveTo>
                  <a:pt x="320722" y="940088"/>
                </a:moveTo>
                <a:cubicBezTo>
                  <a:pt x="273989" y="988019"/>
                  <a:pt x="210885" y="1046603"/>
                  <a:pt x="147405" y="1082628"/>
                </a:cubicBezTo>
                <a:cubicBezTo>
                  <a:pt x="141415" y="1086029"/>
                  <a:pt x="133825" y="1084405"/>
                  <a:pt x="129774" y="1078831"/>
                </a:cubicBezTo>
                <a:cubicBezTo>
                  <a:pt x="125726" y="1073257"/>
                  <a:pt x="126504" y="1065535"/>
                  <a:pt x="131592" y="1060882"/>
                </a:cubicBezTo>
                <a:cubicBezTo>
                  <a:pt x="185471" y="1011643"/>
                  <a:pt x="260694" y="969728"/>
                  <a:pt x="320722" y="940088"/>
                </a:cubicBezTo>
                <a:moveTo>
                  <a:pt x="298022" y="1227306"/>
                </a:moveTo>
                <a:cubicBezTo>
                  <a:pt x="347260" y="1173422"/>
                  <a:pt x="389175" y="1098197"/>
                  <a:pt x="418814" y="1038170"/>
                </a:cubicBezTo>
                <a:cubicBezTo>
                  <a:pt x="370892" y="1084910"/>
                  <a:pt x="312306" y="1148014"/>
                  <a:pt x="276276" y="1211486"/>
                </a:cubicBezTo>
                <a:cubicBezTo>
                  <a:pt x="272876" y="1217475"/>
                  <a:pt x="274518" y="1225060"/>
                  <a:pt x="280086" y="1229110"/>
                </a:cubicBezTo>
                <a:cubicBezTo>
                  <a:pt x="285651" y="1233160"/>
                  <a:pt x="293379" y="1232384"/>
                  <a:pt x="298022" y="1227306"/>
                </a:cubicBezTo>
                <a:moveTo>
                  <a:pt x="542414" y="1101162"/>
                </a:moveTo>
                <a:cubicBezTo>
                  <a:pt x="532773" y="1167413"/>
                  <a:pt x="516158" y="1251901"/>
                  <a:pt x="485978" y="1318374"/>
                </a:cubicBezTo>
                <a:cubicBezTo>
                  <a:pt x="483127" y="1324635"/>
                  <a:pt x="476020" y="1327760"/>
                  <a:pt x="469472" y="1325626"/>
                </a:cubicBezTo>
                <a:cubicBezTo>
                  <a:pt x="462924" y="1323505"/>
                  <a:pt x="459026" y="1316787"/>
                  <a:pt x="460407" y="1310043"/>
                </a:cubicBezTo>
                <a:cubicBezTo>
                  <a:pt x="475055" y="1238543"/>
                  <a:pt x="511269" y="1160423"/>
                  <a:pt x="542414" y="1101162"/>
                </a:cubicBezTo>
                <a:moveTo>
                  <a:pt x="665998" y="1346886"/>
                </a:moveTo>
                <a:cubicBezTo>
                  <a:pt x="666774" y="1353731"/>
                  <a:pt x="672564" y="1358900"/>
                  <a:pt x="679446" y="1358900"/>
                </a:cubicBezTo>
                <a:cubicBezTo>
                  <a:pt x="686337" y="1358900"/>
                  <a:pt x="692120" y="1353718"/>
                  <a:pt x="692895" y="1346873"/>
                </a:cubicBezTo>
                <a:cubicBezTo>
                  <a:pt x="701049" y="1274331"/>
                  <a:pt x="690748" y="1188855"/>
                  <a:pt x="679446" y="1122865"/>
                </a:cubicBezTo>
                <a:cubicBezTo>
                  <a:pt x="668136" y="1188855"/>
                  <a:pt x="657835" y="1274343"/>
                  <a:pt x="665998" y="1346886"/>
                </a:cubicBezTo>
                <a:moveTo>
                  <a:pt x="889422" y="1325639"/>
                </a:moveTo>
                <a:cubicBezTo>
                  <a:pt x="882874" y="1327772"/>
                  <a:pt x="875767" y="1324635"/>
                  <a:pt x="872917" y="1318374"/>
                </a:cubicBezTo>
                <a:cubicBezTo>
                  <a:pt x="842736" y="1251901"/>
                  <a:pt x="826121" y="1167413"/>
                  <a:pt x="816479" y="1101162"/>
                </a:cubicBezTo>
                <a:cubicBezTo>
                  <a:pt x="847625" y="1160423"/>
                  <a:pt x="883839" y="1238543"/>
                  <a:pt x="898487" y="1310043"/>
                </a:cubicBezTo>
                <a:cubicBezTo>
                  <a:pt x="899867" y="1316787"/>
                  <a:pt x="895980" y="1323505"/>
                  <a:pt x="889422" y="1325639"/>
                </a:cubicBezTo>
                <a:moveTo>
                  <a:pt x="886770" y="828318"/>
                </a:moveTo>
                <a:cubicBezTo>
                  <a:pt x="887005" y="829039"/>
                  <a:pt x="887203" y="829771"/>
                  <a:pt x="887383" y="830519"/>
                </a:cubicBezTo>
                <a:cubicBezTo>
                  <a:pt x="886616" y="830583"/>
                  <a:pt x="885859" y="830618"/>
                  <a:pt x="885101" y="830618"/>
                </a:cubicBezTo>
                <a:cubicBezTo>
                  <a:pt x="871887" y="830618"/>
                  <a:pt x="764894" y="744651"/>
                  <a:pt x="763641" y="743622"/>
                </a:cubicBezTo>
                <a:cubicBezTo>
                  <a:pt x="757715" y="738751"/>
                  <a:pt x="752095" y="733547"/>
                  <a:pt x="746585" y="728226"/>
                </a:cubicBezTo>
                <a:cubicBezTo>
                  <a:pt x="753349" y="731825"/>
                  <a:pt x="760033" y="735559"/>
                  <a:pt x="766500" y="739690"/>
                </a:cubicBezTo>
                <a:cubicBezTo>
                  <a:pt x="767871" y="740565"/>
                  <a:pt x="882684" y="815754"/>
                  <a:pt x="886770" y="828318"/>
                </a:cubicBezTo>
                <a:moveTo>
                  <a:pt x="923905" y="758857"/>
                </a:moveTo>
                <a:cubicBezTo>
                  <a:pt x="923508" y="758198"/>
                  <a:pt x="923084" y="757566"/>
                  <a:pt x="922642" y="756953"/>
                </a:cubicBezTo>
                <a:cubicBezTo>
                  <a:pt x="914876" y="746265"/>
                  <a:pt x="782447" y="710240"/>
                  <a:pt x="780868" y="709835"/>
                </a:cubicBezTo>
                <a:cubicBezTo>
                  <a:pt x="773445" y="707904"/>
                  <a:pt x="765932" y="706416"/>
                  <a:pt x="758392" y="705081"/>
                </a:cubicBezTo>
                <a:cubicBezTo>
                  <a:pt x="765274" y="708436"/>
                  <a:pt x="772229" y="711647"/>
                  <a:pt x="779362" y="714452"/>
                </a:cubicBezTo>
                <a:cubicBezTo>
                  <a:pt x="780879" y="715048"/>
                  <a:pt x="909202" y="763736"/>
                  <a:pt x="921767" y="759659"/>
                </a:cubicBezTo>
                <a:cubicBezTo>
                  <a:pt x="922489" y="759424"/>
                  <a:pt x="923201" y="759154"/>
                  <a:pt x="923905" y="758857"/>
                </a:cubicBezTo>
                <a:moveTo>
                  <a:pt x="934688" y="678019"/>
                </a:moveTo>
                <a:cubicBezTo>
                  <a:pt x="935302" y="678470"/>
                  <a:pt x="935896" y="678938"/>
                  <a:pt x="936483" y="679444"/>
                </a:cubicBezTo>
                <a:cubicBezTo>
                  <a:pt x="935896" y="679949"/>
                  <a:pt x="935302" y="680418"/>
                  <a:pt x="934688" y="680860"/>
                </a:cubicBezTo>
                <a:cubicBezTo>
                  <a:pt x="924000" y="688635"/>
                  <a:pt x="786916" y="681968"/>
                  <a:pt x="785293" y="681878"/>
                </a:cubicBezTo>
                <a:cubicBezTo>
                  <a:pt x="777644" y="681410"/>
                  <a:pt x="770031" y="680499"/>
                  <a:pt x="762446" y="679444"/>
                </a:cubicBezTo>
                <a:cubicBezTo>
                  <a:pt x="770031" y="678379"/>
                  <a:pt x="777644" y="677468"/>
                  <a:pt x="785293" y="677008"/>
                </a:cubicBezTo>
                <a:cubicBezTo>
                  <a:pt x="786916" y="676918"/>
                  <a:pt x="924000" y="670253"/>
                  <a:pt x="934688" y="678019"/>
                </a:cubicBezTo>
                <a:moveTo>
                  <a:pt x="923905" y="600012"/>
                </a:moveTo>
                <a:cubicBezTo>
                  <a:pt x="923201" y="599714"/>
                  <a:pt x="922489" y="599453"/>
                  <a:pt x="921767" y="599218"/>
                </a:cubicBezTo>
                <a:cubicBezTo>
                  <a:pt x="909202" y="595132"/>
                  <a:pt x="780879" y="643830"/>
                  <a:pt x="779362" y="644425"/>
                </a:cubicBezTo>
                <a:cubicBezTo>
                  <a:pt x="772229" y="647221"/>
                  <a:pt x="765274" y="650441"/>
                  <a:pt x="758392" y="653796"/>
                </a:cubicBezTo>
                <a:cubicBezTo>
                  <a:pt x="765932" y="652461"/>
                  <a:pt x="773445" y="650973"/>
                  <a:pt x="780868" y="649044"/>
                </a:cubicBezTo>
                <a:cubicBezTo>
                  <a:pt x="782447" y="648637"/>
                  <a:pt x="914876" y="612604"/>
                  <a:pt x="922642" y="601915"/>
                </a:cubicBezTo>
                <a:cubicBezTo>
                  <a:pt x="923084" y="601302"/>
                  <a:pt x="923508" y="600671"/>
                  <a:pt x="923905" y="600012"/>
                </a:cubicBezTo>
                <a:moveTo>
                  <a:pt x="885101" y="528269"/>
                </a:moveTo>
                <a:cubicBezTo>
                  <a:pt x="885859" y="528269"/>
                  <a:pt x="886616" y="528306"/>
                  <a:pt x="887383" y="528361"/>
                </a:cubicBezTo>
                <a:cubicBezTo>
                  <a:pt x="887203" y="529109"/>
                  <a:pt x="887005" y="529848"/>
                  <a:pt x="886770" y="530570"/>
                </a:cubicBezTo>
                <a:cubicBezTo>
                  <a:pt x="882684" y="543135"/>
                  <a:pt x="767871" y="618324"/>
                  <a:pt x="766500" y="619199"/>
                </a:cubicBezTo>
                <a:cubicBezTo>
                  <a:pt x="760033" y="623329"/>
                  <a:pt x="753349" y="627055"/>
                  <a:pt x="746585" y="630663"/>
                </a:cubicBezTo>
                <a:cubicBezTo>
                  <a:pt x="752095" y="625340"/>
                  <a:pt x="757715" y="620136"/>
                  <a:pt x="763641" y="615265"/>
                </a:cubicBezTo>
                <a:cubicBezTo>
                  <a:pt x="764894" y="614237"/>
                  <a:pt x="871887" y="528269"/>
                  <a:pt x="885101" y="528269"/>
                </a:cubicBezTo>
                <a:moveTo>
                  <a:pt x="830541" y="471515"/>
                </a:moveTo>
                <a:cubicBezTo>
                  <a:pt x="829791" y="471687"/>
                  <a:pt x="829052" y="471894"/>
                  <a:pt x="828340" y="472128"/>
                </a:cubicBezTo>
                <a:cubicBezTo>
                  <a:pt x="815776" y="476206"/>
                  <a:pt x="740587" y="591028"/>
                  <a:pt x="739712" y="592398"/>
                </a:cubicBezTo>
                <a:cubicBezTo>
                  <a:pt x="735580" y="598856"/>
                  <a:pt x="731846" y="605549"/>
                  <a:pt x="728247" y="612314"/>
                </a:cubicBezTo>
                <a:cubicBezTo>
                  <a:pt x="733560" y="606793"/>
                  <a:pt x="738773" y="601175"/>
                  <a:pt x="743643" y="595257"/>
                </a:cubicBezTo>
                <a:cubicBezTo>
                  <a:pt x="744672" y="593994"/>
                  <a:pt x="830631" y="487011"/>
                  <a:pt x="830631" y="473796"/>
                </a:cubicBezTo>
                <a:cubicBezTo>
                  <a:pt x="830631" y="473039"/>
                  <a:pt x="830604" y="472281"/>
                  <a:pt x="830541" y="471515"/>
                </a:cubicBezTo>
                <a:moveTo>
                  <a:pt x="756964" y="436272"/>
                </a:moveTo>
                <a:cubicBezTo>
                  <a:pt x="757578" y="435821"/>
                  <a:pt x="758209" y="435397"/>
                  <a:pt x="758868" y="435000"/>
                </a:cubicBezTo>
                <a:cubicBezTo>
                  <a:pt x="759165" y="435713"/>
                  <a:pt x="759427" y="436425"/>
                  <a:pt x="759662" y="437147"/>
                </a:cubicBezTo>
                <a:cubicBezTo>
                  <a:pt x="763748" y="449711"/>
                  <a:pt x="715058" y="578027"/>
                  <a:pt x="714464" y="579542"/>
                </a:cubicBezTo>
                <a:cubicBezTo>
                  <a:pt x="711658" y="586677"/>
                  <a:pt x="708447" y="593631"/>
                  <a:pt x="705091" y="600522"/>
                </a:cubicBezTo>
                <a:cubicBezTo>
                  <a:pt x="706427" y="592973"/>
                  <a:pt x="707915" y="585459"/>
                  <a:pt x="709836" y="578035"/>
                </a:cubicBezTo>
                <a:cubicBezTo>
                  <a:pt x="710242" y="576466"/>
                  <a:pt x="746276" y="444029"/>
                  <a:pt x="756964" y="436272"/>
                </a:cubicBezTo>
                <a:moveTo>
                  <a:pt x="679453" y="422420"/>
                </a:moveTo>
                <a:cubicBezTo>
                  <a:pt x="678957" y="423005"/>
                  <a:pt x="678478" y="423601"/>
                  <a:pt x="678036" y="424214"/>
                </a:cubicBezTo>
                <a:cubicBezTo>
                  <a:pt x="670270" y="434903"/>
                  <a:pt x="676928" y="571985"/>
                  <a:pt x="677027" y="573609"/>
                </a:cubicBezTo>
                <a:cubicBezTo>
                  <a:pt x="677487" y="581266"/>
                  <a:pt x="678397" y="588871"/>
                  <a:pt x="679453" y="596456"/>
                </a:cubicBezTo>
                <a:cubicBezTo>
                  <a:pt x="680517" y="588871"/>
                  <a:pt x="681429" y="581266"/>
                  <a:pt x="681888" y="573609"/>
                </a:cubicBezTo>
                <a:cubicBezTo>
                  <a:pt x="681987" y="571985"/>
                  <a:pt x="688644" y="434903"/>
                  <a:pt x="680877" y="424214"/>
                </a:cubicBezTo>
                <a:cubicBezTo>
                  <a:pt x="680436" y="423601"/>
                  <a:pt x="679958" y="423005"/>
                  <a:pt x="679453" y="422420"/>
                </a:cubicBezTo>
                <a:moveTo>
                  <a:pt x="599234" y="437147"/>
                </a:moveTo>
                <a:cubicBezTo>
                  <a:pt x="599468" y="436425"/>
                  <a:pt x="599730" y="435713"/>
                  <a:pt x="600028" y="435000"/>
                </a:cubicBezTo>
                <a:cubicBezTo>
                  <a:pt x="600686" y="435397"/>
                  <a:pt x="601317" y="435821"/>
                  <a:pt x="601930" y="436272"/>
                </a:cubicBezTo>
                <a:cubicBezTo>
                  <a:pt x="612619" y="444029"/>
                  <a:pt x="648654" y="576466"/>
                  <a:pt x="649059" y="578035"/>
                </a:cubicBezTo>
                <a:cubicBezTo>
                  <a:pt x="650989" y="585459"/>
                  <a:pt x="652469" y="592973"/>
                  <a:pt x="653813" y="600522"/>
                </a:cubicBezTo>
                <a:cubicBezTo>
                  <a:pt x="650448" y="593631"/>
                  <a:pt x="647238" y="586677"/>
                  <a:pt x="644432" y="579542"/>
                </a:cubicBezTo>
                <a:cubicBezTo>
                  <a:pt x="643846" y="578027"/>
                  <a:pt x="595149" y="449711"/>
                  <a:pt x="599234" y="437147"/>
                </a:cubicBezTo>
                <a:moveTo>
                  <a:pt x="528381" y="471515"/>
                </a:moveTo>
                <a:cubicBezTo>
                  <a:pt x="528319" y="472281"/>
                  <a:pt x="528291" y="473039"/>
                  <a:pt x="528291" y="473796"/>
                </a:cubicBezTo>
                <a:cubicBezTo>
                  <a:pt x="528291" y="487011"/>
                  <a:pt x="614249" y="593994"/>
                  <a:pt x="615287" y="595257"/>
                </a:cubicBezTo>
                <a:cubicBezTo>
                  <a:pt x="620158" y="601175"/>
                  <a:pt x="625362" y="606793"/>
                  <a:pt x="630683" y="612314"/>
                </a:cubicBezTo>
                <a:cubicBezTo>
                  <a:pt x="627075" y="605549"/>
                  <a:pt x="623341" y="598856"/>
                  <a:pt x="619219" y="592398"/>
                </a:cubicBezTo>
                <a:cubicBezTo>
                  <a:pt x="618335" y="591028"/>
                  <a:pt x="543147" y="476206"/>
                  <a:pt x="530582" y="472128"/>
                </a:cubicBezTo>
                <a:cubicBezTo>
                  <a:pt x="529869" y="471894"/>
                  <a:pt x="529130" y="471687"/>
                  <a:pt x="528381" y="471515"/>
                </a:cubicBezTo>
                <a:moveTo>
                  <a:pt x="472135" y="530570"/>
                </a:moveTo>
                <a:cubicBezTo>
                  <a:pt x="471909" y="529848"/>
                  <a:pt x="471702" y="529109"/>
                  <a:pt x="471531" y="528361"/>
                </a:cubicBezTo>
                <a:cubicBezTo>
                  <a:pt x="472289" y="528306"/>
                  <a:pt x="473055" y="528269"/>
                  <a:pt x="473813" y="528269"/>
                </a:cubicBezTo>
                <a:cubicBezTo>
                  <a:pt x="487017" y="528269"/>
                  <a:pt x="594011" y="614237"/>
                  <a:pt x="595264" y="615265"/>
                </a:cubicBezTo>
                <a:cubicBezTo>
                  <a:pt x="601190" y="620136"/>
                  <a:pt x="606810" y="625340"/>
                  <a:pt x="612320" y="630663"/>
                </a:cubicBezTo>
                <a:cubicBezTo>
                  <a:pt x="605555" y="627055"/>
                  <a:pt x="598872" y="623329"/>
                  <a:pt x="592404" y="619199"/>
                </a:cubicBezTo>
                <a:cubicBezTo>
                  <a:pt x="591034" y="618324"/>
                  <a:pt x="476221" y="543135"/>
                  <a:pt x="472135" y="530570"/>
                </a:cubicBezTo>
                <a:moveTo>
                  <a:pt x="435000" y="600012"/>
                </a:moveTo>
                <a:cubicBezTo>
                  <a:pt x="435398" y="600671"/>
                  <a:pt x="435822" y="601302"/>
                  <a:pt x="436264" y="601915"/>
                </a:cubicBezTo>
                <a:cubicBezTo>
                  <a:pt x="444030" y="612604"/>
                  <a:pt x="576458" y="648637"/>
                  <a:pt x="578037" y="649044"/>
                </a:cubicBezTo>
                <a:cubicBezTo>
                  <a:pt x="585460" y="650973"/>
                  <a:pt x="592973" y="652461"/>
                  <a:pt x="600514" y="653796"/>
                </a:cubicBezTo>
                <a:cubicBezTo>
                  <a:pt x="593632" y="650441"/>
                  <a:pt x="586678" y="647221"/>
                  <a:pt x="579543" y="644425"/>
                </a:cubicBezTo>
                <a:cubicBezTo>
                  <a:pt x="578028" y="643830"/>
                  <a:pt x="449712" y="595132"/>
                  <a:pt x="437148" y="599218"/>
                </a:cubicBezTo>
                <a:cubicBezTo>
                  <a:pt x="436416" y="599453"/>
                  <a:pt x="435704" y="599714"/>
                  <a:pt x="435000" y="600012"/>
                </a:cubicBezTo>
                <a:moveTo>
                  <a:pt x="424224" y="680860"/>
                </a:moveTo>
                <a:cubicBezTo>
                  <a:pt x="423611" y="680418"/>
                  <a:pt x="423015" y="679949"/>
                  <a:pt x="422430" y="679444"/>
                </a:cubicBezTo>
                <a:cubicBezTo>
                  <a:pt x="423015" y="678938"/>
                  <a:pt x="423611" y="678470"/>
                  <a:pt x="424224" y="678019"/>
                </a:cubicBezTo>
                <a:cubicBezTo>
                  <a:pt x="434913" y="670253"/>
                  <a:pt x="571995" y="676918"/>
                  <a:pt x="573620" y="677008"/>
                </a:cubicBezTo>
                <a:cubicBezTo>
                  <a:pt x="581276" y="677468"/>
                  <a:pt x="588881" y="678379"/>
                  <a:pt x="596467" y="679444"/>
                </a:cubicBezTo>
                <a:cubicBezTo>
                  <a:pt x="588881" y="680499"/>
                  <a:pt x="581276" y="681410"/>
                  <a:pt x="573620" y="681878"/>
                </a:cubicBezTo>
                <a:cubicBezTo>
                  <a:pt x="571995" y="681968"/>
                  <a:pt x="434913" y="688635"/>
                  <a:pt x="424224" y="680860"/>
                </a:cubicBezTo>
                <a:moveTo>
                  <a:pt x="435000" y="758857"/>
                </a:moveTo>
                <a:cubicBezTo>
                  <a:pt x="435704" y="759154"/>
                  <a:pt x="436416" y="759424"/>
                  <a:pt x="437148" y="759659"/>
                </a:cubicBezTo>
                <a:cubicBezTo>
                  <a:pt x="449712" y="763736"/>
                  <a:pt x="578028" y="715048"/>
                  <a:pt x="579543" y="714452"/>
                </a:cubicBezTo>
                <a:cubicBezTo>
                  <a:pt x="586678" y="711647"/>
                  <a:pt x="593632" y="708436"/>
                  <a:pt x="600514" y="705081"/>
                </a:cubicBezTo>
                <a:cubicBezTo>
                  <a:pt x="592973" y="706416"/>
                  <a:pt x="585460" y="707904"/>
                  <a:pt x="578037" y="709835"/>
                </a:cubicBezTo>
                <a:cubicBezTo>
                  <a:pt x="576458" y="710240"/>
                  <a:pt x="444030" y="746265"/>
                  <a:pt x="436264" y="756953"/>
                </a:cubicBezTo>
                <a:cubicBezTo>
                  <a:pt x="435822" y="757566"/>
                  <a:pt x="435398" y="758198"/>
                  <a:pt x="435000" y="758857"/>
                </a:cubicBezTo>
                <a:moveTo>
                  <a:pt x="473813" y="830618"/>
                </a:moveTo>
                <a:cubicBezTo>
                  <a:pt x="473055" y="830618"/>
                  <a:pt x="472289" y="830583"/>
                  <a:pt x="471531" y="830519"/>
                </a:cubicBezTo>
                <a:cubicBezTo>
                  <a:pt x="471702" y="829771"/>
                  <a:pt x="471909" y="829039"/>
                  <a:pt x="472135" y="828318"/>
                </a:cubicBezTo>
                <a:cubicBezTo>
                  <a:pt x="476221" y="815754"/>
                  <a:pt x="591034" y="740565"/>
                  <a:pt x="592404" y="739690"/>
                </a:cubicBezTo>
                <a:cubicBezTo>
                  <a:pt x="598872" y="735559"/>
                  <a:pt x="605555" y="731825"/>
                  <a:pt x="612320" y="728226"/>
                </a:cubicBezTo>
                <a:cubicBezTo>
                  <a:pt x="606810" y="733547"/>
                  <a:pt x="601190" y="738751"/>
                  <a:pt x="595264" y="743622"/>
                </a:cubicBezTo>
                <a:cubicBezTo>
                  <a:pt x="594011" y="744651"/>
                  <a:pt x="487017" y="830618"/>
                  <a:pt x="473813" y="830618"/>
                </a:cubicBezTo>
                <a:moveTo>
                  <a:pt x="528381" y="887373"/>
                </a:moveTo>
                <a:cubicBezTo>
                  <a:pt x="529130" y="887202"/>
                  <a:pt x="529869" y="886995"/>
                  <a:pt x="530582" y="886760"/>
                </a:cubicBezTo>
                <a:cubicBezTo>
                  <a:pt x="543147" y="882674"/>
                  <a:pt x="618335" y="767861"/>
                  <a:pt x="619219" y="766491"/>
                </a:cubicBezTo>
                <a:cubicBezTo>
                  <a:pt x="623341" y="760033"/>
                  <a:pt x="627075" y="753340"/>
                  <a:pt x="630683" y="746575"/>
                </a:cubicBezTo>
                <a:cubicBezTo>
                  <a:pt x="625362" y="752095"/>
                  <a:pt x="620158" y="757714"/>
                  <a:pt x="615287" y="763631"/>
                </a:cubicBezTo>
                <a:cubicBezTo>
                  <a:pt x="614249" y="764893"/>
                  <a:pt x="528291" y="871878"/>
                  <a:pt x="528291" y="885091"/>
                </a:cubicBezTo>
                <a:cubicBezTo>
                  <a:pt x="528291" y="885849"/>
                  <a:pt x="528319" y="886606"/>
                  <a:pt x="528381" y="887373"/>
                </a:cubicBezTo>
                <a:moveTo>
                  <a:pt x="601930" y="922617"/>
                </a:moveTo>
                <a:cubicBezTo>
                  <a:pt x="601317" y="923068"/>
                  <a:pt x="600686" y="923482"/>
                  <a:pt x="600028" y="923888"/>
                </a:cubicBezTo>
                <a:cubicBezTo>
                  <a:pt x="599730" y="923176"/>
                  <a:pt x="599468" y="922463"/>
                  <a:pt x="599234" y="921742"/>
                </a:cubicBezTo>
                <a:cubicBezTo>
                  <a:pt x="595149" y="909176"/>
                  <a:pt x="643846" y="780862"/>
                  <a:pt x="644432" y="779346"/>
                </a:cubicBezTo>
                <a:cubicBezTo>
                  <a:pt x="647238" y="772212"/>
                  <a:pt x="650448" y="765258"/>
                  <a:pt x="653813" y="758367"/>
                </a:cubicBezTo>
                <a:cubicBezTo>
                  <a:pt x="652469" y="765907"/>
                  <a:pt x="650989" y="773420"/>
                  <a:pt x="649059" y="780852"/>
                </a:cubicBezTo>
                <a:cubicBezTo>
                  <a:pt x="648654" y="782422"/>
                  <a:pt x="612619" y="914851"/>
                  <a:pt x="601930" y="922617"/>
                </a:cubicBezTo>
                <a:moveTo>
                  <a:pt x="679453" y="936462"/>
                </a:moveTo>
                <a:cubicBezTo>
                  <a:pt x="679958" y="935885"/>
                  <a:pt x="680436" y="935281"/>
                  <a:pt x="680877" y="934668"/>
                </a:cubicBezTo>
                <a:cubicBezTo>
                  <a:pt x="688644" y="923980"/>
                  <a:pt x="681987" y="786897"/>
                  <a:pt x="681888" y="785273"/>
                </a:cubicBezTo>
                <a:cubicBezTo>
                  <a:pt x="681429" y="777625"/>
                  <a:pt x="680517" y="770021"/>
                  <a:pt x="679453" y="762427"/>
                </a:cubicBezTo>
                <a:cubicBezTo>
                  <a:pt x="678397" y="770021"/>
                  <a:pt x="677487" y="777625"/>
                  <a:pt x="677027" y="785273"/>
                </a:cubicBezTo>
                <a:cubicBezTo>
                  <a:pt x="676928" y="786897"/>
                  <a:pt x="670270" y="923980"/>
                  <a:pt x="678036" y="934668"/>
                </a:cubicBezTo>
                <a:cubicBezTo>
                  <a:pt x="678478" y="935281"/>
                  <a:pt x="678957" y="935885"/>
                  <a:pt x="679453" y="936462"/>
                </a:cubicBezTo>
                <a:moveTo>
                  <a:pt x="759662" y="921742"/>
                </a:moveTo>
                <a:cubicBezTo>
                  <a:pt x="759427" y="922463"/>
                  <a:pt x="759165" y="923176"/>
                  <a:pt x="758868" y="923888"/>
                </a:cubicBezTo>
                <a:cubicBezTo>
                  <a:pt x="758209" y="923482"/>
                  <a:pt x="757578" y="923068"/>
                  <a:pt x="756964" y="922617"/>
                </a:cubicBezTo>
                <a:cubicBezTo>
                  <a:pt x="746276" y="914851"/>
                  <a:pt x="710242" y="782422"/>
                  <a:pt x="709836" y="780852"/>
                </a:cubicBezTo>
                <a:cubicBezTo>
                  <a:pt x="707915" y="773420"/>
                  <a:pt x="706427" y="765907"/>
                  <a:pt x="705091" y="758367"/>
                </a:cubicBezTo>
                <a:cubicBezTo>
                  <a:pt x="708447" y="765258"/>
                  <a:pt x="711658" y="772212"/>
                  <a:pt x="714464" y="779346"/>
                </a:cubicBezTo>
                <a:cubicBezTo>
                  <a:pt x="715058" y="780862"/>
                  <a:pt x="763748" y="909176"/>
                  <a:pt x="759662" y="921742"/>
                </a:cubicBezTo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4" name="灯笼_#color-2137&amp;3976"/>
          <p:cNvSpPr/>
          <p:nvPr userDrawn="1">
            <p:custDataLst>
              <p:tags r:id="rId10"/>
            </p:custDataLst>
          </p:nvPr>
        </p:nvSpPr>
        <p:spPr>
          <a:xfrm flipV="1">
            <a:off x="1155700" y="165097"/>
            <a:ext cx="825851" cy="2311402"/>
          </a:xfrm>
          <a:custGeom>
            <a:avLst/>
            <a:gdLst/>
            <a:ahLst/>
            <a:cxnLst/>
            <a:rect l="l" t="t" r="r" b="b"/>
            <a:pathLst>
              <a:path w="825851" h="2311402">
                <a:moveTo>
                  <a:pt x="181030" y="0"/>
                </a:moveTo>
                <a:lnTo>
                  <a:pt x="160040" y="0"/>
                </a:lnTo>
                <a:lnTo>
                  <a:pt x="160040" y="341546"/>
                </a:lnTo>
                <a:lnTo>
                  <a:pt x="181030" y="341546"/>
                </a:lnTo>
                <a:lnTo>
                  <a:pt x="181030" y="0"/>
                </a:lnTo>
                <a:moveTo>
                  <a:pt x="221409" y="0"/>
                </a:moveTo>
                <a:lnTo>
                  <a:pt x="200434" y="0"/>
                </a:lnTo>
                <a:lnTo>
                  <a:pt x="200434" y="341546"/>
                </a:lnTo>
                <a:lnTo>
                  <a:pt x="221409" y="341546"/>
                </a:lnTo>
                <a:lnTo>
                  <a:pt x="221409" y="0"/>
                </a:lnTo>
                <a:moveTo>
                  <a:pt x="240829" y="0"/>
                </a:moveTo>
                <a:lnTo>
                  <a:pt x="261804" y="0"/>
                </a:lnTo>
                <a:lnTo>
                  <a:pt x="261804" y="341546"/>
                </a:lnTo>
                <a:lnTo>
                  <a:pt x="240829" y="341546"/>
                </a:lnTo>
                <a:lnTo>
                  <a:pt x="240829" y="0"/>
                </a:lnTo>
                <a:moveTo>
                  <a:pt x="302217" y="0"/>
                </a:moveTo>
                <a:lnTo>
                  <a:pt x="281242" y="0"/>
                </a:lnTo>
                <a:lnTo>
                  <a:pt x="281242" y="341546"/>
                </a:lnTo>
                <a:lnTo>
                  <a:pt x="302217" y="341546"/>
                </a:lnTo>
                <a:lnTo>
                  <a:pt x="302217" y="0"/>
                </a:lnTo>
                <a:moveTo>
                  <a:pt x="321636" y="0"/>
                </a:moveTo>
                <a:lnTo>
                  <a:pt x="342612" y="0"/>
                </a:lnTo>
                <a:lnTo>
                  <a:pt x="342612" y="341546"/>
                </a:lnTo>
                <a:lnTo>
                  <a:pt x="321636" y="341546"/>
                </a:lnTo>
                <a:lnTo>
                  <a:pt x="321636" y="0"/>
                </a:lnTo>
                <a:moveTo>
                  <a:pt x="383024" y="0"/>
                </a:moveTo>
                <a:lnTo>
                  <a:pt x="362049" y="0"/>
                </a:lnTo>
                <a:lnTo>
                  <a:pt x="362049" y="341546"/>
                </a:lnTo>
                <a:lnTo>
                  <a:pt x="383024" y="341546"/>
                </a:lnTo>
                <a:lnTo>
                  <a:pt x="383024" y="0"/>
                </a:lnTo>
                <a:moveTo>
                  <a:pt x="402419" y="0"/>
                </a:moveTo>
                <a:lnTo>
                  <a:pt x="423409" y="0"/>
                </a:lnTo>
                <a:lnTo>
                  <a:pt x="423409" y="341546"/>
                </a:lnTo>
                <a:lnTo>
                  <a:pt x="402419" y="341546"/>
                </a:lnTo>
                <a:lnTo>
                  <a:pt x="402419" y="0"/>
                </a:lnTo>
                <a:moveTo>
                  <a:pt x="463822" y="0"/>
                </a:moveTo>
                <a:lnTo>
                  <a:pt x="442832" y="0"/>
                </a:lnTo>
                <a:lnTo>
                  <a:pt x="442832" y="341546"/>
                </a:lnTo>
                <a:lnTo>
                  <a:pt x="463822" y="341546"/>
                </a:lnTo>
                <a:lnTo>
                  <a:pt x="463822" y="0"/>
                </a:lnTo>
                <a:moveTo>
                  <a:pt x="483226" y="0"/>
                </a:moveTo>
                <a:lnTo>
                  <a:pt x="504217" y="0"/>
                </a:lnTo>
                <a:lnTo>
                  <a:pt x="504217" y="341546"/>
                </a:lnTo>
                <a:lnTo>
                  <a:pt x="483226" y="341546"/>
                </a:lnTo>
                <a:lnTo>
                  <a:pt x="483226" y="0"/>
                </a:lnTo>
                <a:moveTo>
                  <a:pt x="544590" y="0"/>
                </a:moveTo>
                <a:lnTo>
                  <a:pt x="523615" y="0"/>
                </a:lnTo>
                <a:lnTo>
                  <a:pt x="523615" y="341546"/>
                </a:lnTo>
                <a:lnTo>
                  <a:pt x="544590" y="341546"/>
                </a:lnTo>
                <a:lnTo>
                  <a:pt x="544590" y="0"/>
                </a:lnTo>
                <a:moveTo>
                  <a:pt x="564034" y="0"/>
                </a:moveTo>
                <a:lnTo>
                  <a:pt x="585009" y="0"/>
                </a:lnTo>
                <a:lnTo>
                  <a:pt x="585009" y="341546"/>
                </a:lnTo>
                <a:lnTo>
                  <a:pt x="564034" y="341546"/>
                </a:lnTo>
                <a:lnTo>
                  <a:pt x="564034" y="0"/>
                </a:lnTo>
                <a:moveTo>
                  <a:pt x="625396" y="0"/>
                </a:moveTo>
                <a:lnTo>
                  <a:pt x="604422" y="0"/>
                </a:lnTo>
                <a:lnTo>
                  <a:pt x="604422" y="341546"/>
                </a:lnTo>
                <a:lnTo>
                  <a:pt x="625396" y="341546"/>
                </a:lnTo>
                <a:lnTo>
                  <a:pt x="625396" y="0"/>
                </a:lnTo>
                <a:moveTo>
                  <a:pt x="644835" y="0"/>
                </a:moveTo>
                <a:lnTo>
                  <a:pt x="665810" y="0"/>
                </a:lnTo>
                <a:lnTo>
                  <a:pt x="665810" y="341546"/>
                </a:lnTo>
                <a:lnTo>
                  <a:pt x="644835" y="341546"/>
                </a:lnTo>
                <a:lnTo>
                  <a:pt x="644835" y="0"/>
                </a:lnTo>
                <a:moveTo>
                  <a:pt x="412925" y="2061680"/>
                </a:moveTo>
                <a:cubicBezTo>
                  <a:pt x="416978" y="2061680"/>
                  <a:pt x="420270" y="2064969"/>
                  <a:pt x="420270" y="2069021"/>
                </a:cubicBezTo>
                <a:cubicBezTo>
                  <a:pt x="420270" y="2073072"/>
                  <a:pt x="416978" y="2076374"/>
                  <a:pt x="412925" y="2076374"/>
                </a:cubicBezTo>
                <a:cubicBezTo>
                  <a:pt x="408859" y="2076374"/>
                  <a:pt x="405581" y="2073072"/>
                  <a:pt x="405581" y="2069021"/>
                </a:cubicBezTo>
                <a:cubicBezTo>
                  <a:pt x="405581" y="2064969"/>
                  <a:pt x="408859" y="2061680"/>
                  <a:pt x="412925" y="2061680"/>
                </a:cubicBezTo>
                <a:moveTo>
                  <a:pt x="420270" y="2092541"/>
                </a:moveTo>
                <a:cubicBezTo>
                  <a:pt x="420270" y="2088490"/>
                  <a:pt x="416978" y="2085200"/>
                  <a:pt x="412925" y="2085200"/>
                </a:cubicBezTo>
                <a:cubicBezTo>
                  <a:pt x="408859" y="2085200"/>
                  <a:pt x="405581" y="2088490"/>
                  <a:pt x="405581" y="2092541"/>
                </a:cubicBezTo>
                <a:cubicBezTo>
                  <a:pt x="405581" y="2096592"/>
                  <a:pt x="408859" y="2099882"/>
                  <a:pt x="412925" y="2099882"/>
                </a:cubicBezTo>
                <a:cubicBezTo>
                  <a:pt x="416978" y="2099882"/>
                  <a:pt x="420270" y="2096592"/>
                  <a:pt x="420270" y="2092541"/>
                </a:cubicBezTo>
                <a:moveTo>
                  <a:pt x="412925" y="2108695"/>
                </a:moveTo>
                <a:cubicBezTo>
                  <a:pt x="416978" y="2108695"/>
                  <a:pt x="420270" y="2111972"/>
                  <a:pt x="420270" y="2116036"/>
                </a:cubicBezTo>
                <a:cubicBezTo>
                  <a:pt x="420270" y="2120087"/>
                  <a:pt x="416978" y="2123389"/>
                  <a:pt x="412925" y="2123389"/>
                </a:cubicBezTo>
                <a:cubicBezTo>
                  <a:pt x="408859" y="2123389"/>
                  <a:pt x="405581" y="2120087"/>
                  <a:pt x="405581" y="2116036"/>
                </a:cubicBezTo>
                <a:cubicBezTo>
                  <a:pt x="405581" y="2111972"/>
                  <a:pt x="408859" y="2108695"/>
                  <a:pt x="412925" y="2108695"/>
                </a:cubicBezTo>
                <a:moveTo>
                  <a:pt x="420270" y="2139531"/>
                </a:moveTo>
                <a:cubicBezTo>
                  <a:pt x="420270" y="2135480"/>
                  <a:pt x="416978" y="2132190"/>
                  <a:pt x="412925" y="2132190"/>
                </a:cubicBezTo>
                <a:cubicBezTo>
                  <a:pt x="408859" y="2132190"/>
                  <a:pt x="405581" y="2135480"/>
                  <a:pt x="405581" y="2139531"/>
                </a:cubicBezTo>
                <a:cubicBezTo>
                  <a:pt x="405581" y="2143595"/>
                  <a:pt x="408859" y="2146872"/>
                  <a:pt x="412925" y="2146872"/>
                </a:cubicBezTo>
                <a:cubicBezTo>
                  <a:pt x="416978" y="2146872"/>
                  <a:pt x="420270" y="2143595"/>
                  <a:pt x="420270" y="2139531"/>
                </a:cubicBezTo>
                <a:moveTo>
                  <a:pt x="412925" y="2155698"/>
                </a:moveTo>
                <a:cubicBezTo>
                  <a:pt x="416978" y="2155698"/>
                  <a:pt x="420270" y="2158987"/>
                  <a:pt x="420270" y="2163051"/>
                </a:cubicBezTo>
                <a:cubicBezTo>
                  <a:pt x="420270" y="2167103"/>
                  <a:pt x="416978" y="2170392"/>
                  <a:pt x="412925" y="2170392"/>
                </a:cubicBezTo>
                <a:cubicBezTo>
                  <a:pt x="408859" y="2170392"/>
                  <a:pt x="405581" y="2167103"/>
                  <a:pt x="405581" y="2163051"/>
                </a:cubicBezTo>
                <a:cubicBezTo>
                  <a:pt x="405581" y="2158987"/>
                  <a:pt x="408859" y="2155698"/>
                  <a:pt x="412925" y="2155698"/>
                </a:cubicBezTo>
                <a:moveTo>
                  <a:pt x="420270" y="2186546"/>
                </a:moveTo>
                <a:cubicBezTo>
                  <a:pt x="420270" y="2182495"/>
                  <a:pt x="416978" y="2179206"/>
                  <a:pt x="412925" y="2179206"/>
                </a:cubicBezTo>
                <a:cubicBezTo>
                  <a:pt x="408859" y="2179206"/>
                  <a:pt x="405581" y="2182495"/>
                  <a:pt x="405581" y="2186546"/>
                </a:cubicBezTo>
                <a:cubicBezTo>
                  <a:pt x="405581" y="2190598"/>
                  <a:pt x="408859" y="2193887"/>
                  <a:pt x="412925" y="2193887"/>
                </a:cubicBezTo>
                <a:cubicBezTo>
                  <a:pt x="416978" y="2193887"/>
                  <a:pt x="420270" y="2190598"/>
                  <a:pt x="420270" y="2186546"/>
                </a:cubicBezTo>
                <a:moveTo>
                  <a:pt x="412925" y="2202688"/>
                </a:moveTo>
                <a:cubicBezTo>
                  <a:pt x="416978" y="2202688"/>
                  <a:pt x="420270" y="2205990"/>
                  <a:pt x="420270" y="2210054"/>
                </a:cubicBezTo>
                <a:cubicBezTo>
                  <a:pt x="420270" y="2214105"/>
                  <a:pt x="416978" y="2217382"/>
                  <a:pt x="412925" y="2217382"/>
                </a:cubicBezTo>
                <a:cubicBezTo>
                  <a:pt x="408859" y="2217382"/>
                  <a:pt x="405581" y="2214105"/>
                  <a:pt x="405581" y="2210054"/>
                </a:cubicBezTo>
                <a:cubicBezTo>
                  <a:pt x="405581" y="2205990"/>
                  <a:pt x="408859" y="2202688"/>
                  <a:pt x="412925" y="2202688"/>
                </a:cubicBezTo>
                <a:moveTo>
                  <a:pt x="420270" y="2233549"/>
                </a:moveTo>
                <a:cubicBezTo>
                  <a:pt x="420270" y="2229498"/>
                  <a:pt x="416978" y="2226208"/>
                  <a:pt x="412925" y="2226208"/>
                </a:cubicBezTo>
                <a:cubicBezTo>
                  <a:pt x="408859" y="2226208"/>
                  <a:pt x="405581" y="2229498"/>
                  <a:pt x="405581" y="2233549"/>
                </a:cubicBezTo>
                <a:cubicBezTo>
                  <a:pt x="405581" y="2237613"/>
                  <a:pt x="408859" y="2240902"/>
                  <a:pt x="412925" y="2240902"/>
                </a:cubicBezTo>
                <a:cubicBezTo>
                  <a:pt x="416978" y="2240902"/>
                  <a:pt x="420270" y="2237613"/>
                  <a:pt x="420270" y="2233549"/>
                </a:cubicBezTo>
                <a:moveTo>
                  <a:pt x="412925" y="2249716"/>
                </a:moveTo>
                <a:cubicBezTo>
                  <a:pt x="416978" y="2249716"/>
                  <a:pt x="420270" y="2252993"/>
                  <a:pt x="420270" y="2257057"/>
                </a:cubicBezTo>
                <a:cubicBezTo>
                  <a:pt x="420270" y="2261108"/>
                  <a:pt x="416978" y="2264397"/>
                  <a:pt x="412925" y="2264397"/>
                </a:cubicBezTo>
                <a:cubicBezTo>
                  <a:pt x="408859" y="2264397"/>
                  <a:pt x="405581" y="2261108"/>
                  <a:pt x="405581" y="2257057"/>
                </a:cubicBezTo>
                <a:cubicBezTo>
                  <a:pt x="405581" y="2252993"/>
                  <a:pt x="408859" y="2249716"/>
                  <a:pt x="412925" y="2249716"/>
                </a:cubicBezTo>
                <a:moveTo>
                  <a:pt x="420270" y="2280539"/>
                </a:moveTo>
                <a:cubicBezTo>
                  <a:pt x="420270" y="2276488"/>
                  <a:pt x="416978" y="2273198"/>
                  <a:pt x="412925" y="2273198"/>
                </a:cubicBezTo>
                <a:cubicBezTo>
                  <a:pt x="408859" y="2273198"/>
                  <a:pt x="405581" y="2276488"/>
                  <a:pt x="405581" y="2280539"/>
                </a:cubicBezTo>
                <a:cubicBezTo>
                  <a:pt x="405581" y="2284616"/>
                  <a:pt x="408859" y="2287892"/>
                  <a:pt x="412925" y="2287892"/>
                </a:cubicBezTo>
                <a:cubicBezTo>
                  <a:pt x="416978" y="2287892"/>
                  <a:pt x="420270" y="2284616"/>
                  <a:pt x="420270" y="2280539"/>
                </a:cubicBezTo>
                <a:moveTo>
                  <a:pt x="412925" y="2296719"/>
                </a:moveTo>
                <a:cubicBezTo>
                  <a:pt x="416978" y="2296719"/>
                  <a:pt x="420270" y="2300008"/>
                  <a:pt x="420270" y="2304059"/>
                </a:cubicBezTo>
                <a:cubicBezTo>
                  <a:pt x="420270" y="2308111"/>
                  <a:pt x="416978" y="2311400"/>
                  <a:pt x="412925" y="2311400"/>
                </a:cubicBezTo>
                <a:cubicBezTo>
                  <a:pt x="408859" y="2311400"/>
                  <a:pt x="405581" y="2308111"/>
                  <a:pt x="405581" y="2304059"/>
                </a:cubicBezTo>
                <a:cubicBezTo>
                  <a:pt x="405581" y="2300008"/>
                  <a:pt x="408859" y="2296719"/>
                  <a:pt x="412925" y="2296719"/>
                </a:cubicBezTo>
                <a:moveTo>
                  <a:pt x="666974" y="461020"/>
                </a:moveTo>
                <a:cubicBezTo>
                  <a:pt x="747269" y="499068"/>
                  <a:pt x="802940" y="580868"/>
                  <a:pt x="802940" y="675465"/>
                </a:cubicBezTo>
                <a:lnTo>
                  <a:pt x="802940" y="1663827"/>
                </a:lnTo>
                <a:cubicBezTo>
                  <a:pt x="802940" y="1758404"/>
                  <a:pt x="747254" y="1840205"/>
                  <a:pt x="666974" y="1878254"/>
                </a:cubicBezTo>
                <a:cubicBezTo>
                  <a:pt x="725057" y="1831327"/>
                  <a:pt x="763238" y="1752727"/>
                  <a:pt x="763238" y="1663827"/>
                </a:cubicBezTo>
                <a:lnTo>
                  <a:pt x="763238" y="675465"/>
                </a:lnTo>
                <a:cubicBezTo>
                  <a:pt x="763238" y="586558"/>
                  <a:pt x="725057" y="507962"/>
                  <a:pt x="666974" y="461020"/>
                </a:cubicBezTo>
                <a:moveTo>
                  <a:pt x="615459" y="399108"/>
                </a:moveTo>
                <a:lnTo>
                  <a:pt x="633260" y="379757"/>
                </a:lnTo>
                <a:lnTo>
                  <a:pt x="651614" y="398587"/>
                </a:lnTo>
                <a:lnTo>
                  <a:pt x="633813" y="417953"/>
                </a:lnTo>
                <a:lnTo>
                  <a:pt x="615459" y="399108"/>
                </a:lnTo>
                <a:moveTo>
                  <a:pt x="630415" y="675465"/>
                </a:moveTo>
                <a:cubicBezTo>
                  <a:pt x="630415" y="578216"/>
                  <a:pt x="601679" y="493406"/>
                  <a:pt x="559297" y="448790"/>
                </a:cubicBezTo>
                <a:lnTo>
                  <a:pt x="599474" y="448790"/>
                </a:lnTo>
                <a:cubicBezTo>
                  <a:pt x="680842" y="478376"/>
                  <a:pt x="740312" y="568637"/>
                  <a:pt x="740312" y="675465"/>
                </a:cubicBezTo>
                <a:lnTo>
                  <a:pt x="740312" y="1663827"/>
                </a:lnTo>
                <a:cubicBezTo>
                  <a:pt x="740312" y="1771091"/>
                  <a:pt x="680335" y="1861655"/>
                  <a:pt x="598432" y="1890839"/>
                </a:cubicBezTo>
                <a:lnTo>
                  <a:pt x="558969" y="1890839"/>
                </a:lnTo>
                <a:cubicBezTo>
                  <a:pt x="601530" y="1846326"/>
                  <a:pt x="630415" y="1761325"/>
                  <a:pt x="630415" y="1663827"/>
                </a:cubicBezTo>
                <a:lnTo>
                  <a:pt x="630415" y="675465"/>
                </a:lnTo>
                <a:moveTo>
                  <a:pt x="560310" y="399063"/>
                </a:moveTo>
                <a:lnTo>
                  <a:pt x="578112" y="379712"/>
                </a:lnTo>
                <a:lnTo>
                  <a:pt x="596450" y="398543"/>
                </a:lnTo>
                <a:lnTo>
                  <a:pt x="578663" y="417909"/>
                </a:lnTo>
                <a:lnTo>
                  <a:pt x="560310" y="399063"/>
                </a:lnTo>
                <a:moveTo>
                  <a:pt x="424388" y="448790"/>
                </a:moveTo>
                <a:lnTo>
                  <a:pt x="525555" y="448790"/>
                </a:lnTo>
                <a:cubicBezTo>
                  <a:pt x="572943" y="478673"/>
                  <a:pt x="607489" y="568980"/>
                  <a:pt x="607489" y="675465"/>
                </a:cubicBezTo>
                <a:lnTo>
                  <a:pt x="607489" y="1663827"/>
                </a:lnTo>
                <a:cubicBezTo>
                  <a:pt x="607489" y="1770761"/>
                  <a:pt x="572644" y="1861350"/>
                  <a:pt x="524929" y="1890839"/>
                </a:cubicBezTo>
                <a:lnTo>
                  <a:pt x="424388" y="1890839"/>
                </a:lnTo>
                <a:lnTo>
                  <a:pt x="424388" y="448790"/>
                </a:lnTo>
                <a:moveTo>
                  <a:pt x="505160" y="399019"/>
                </a:moveTo>
                <a:lnTo>
                  <a:pt x="522948" y="379653"/>
                </a:lnTo>
                <a:lnTo>
                  <a:pt x="541301" y="398498"/>
                </a:lnTo>
                <a:lnTo>
                  <a:pt x="523514" y="417849"/>
                </a:lnTo>
                <a:lnTo>
                  <a:pt x="505160" y="399019"/>
                </a:lnTo>
                <a:moveTo>
                  <a:pt x="450012" y="398974"/>
                </a:moveTo>
                <a:lnTo>
                  <a:pt x="467799" y="379608"/>
                </a:lnTo>
                <a:lnTo>
                  <a:pt x="486152" y="398452"/>
                </a:lnTo>
                <a:lnTo>
                  <a:pt x="468351" y="417805"/>
                </a:lnTo>
                <a:lnTo>
                  <a:pt x="450012" y="398974"/>
                </a:lnTo>
                <a:moveTo>
                  <a:pt x="394847" y="398930"/>
                </a:moveTo>
                <a:lnTo>
                  <a:pt x="412650" y="379564"/>
                </a:lnTo>
                <a:lnTo>
                  <a:pt x="431002" y="398408"/>
                </a:lnTo>
                <a:lnTo>
                  <a:pt x="413201" y="417759"/>
                </a:lnTo>
                <a:lnTo>
                  <a:pt x="394847" y="398930"/>
                </a:lnTo>
                <a:moveTo>
                  <a:pt x="339698" y="398885"/>
                </a:moveTo>
                <a:lnTo>
                  <a:pt x="357501" y="379519"/>
                </a:lnTo>
                <a:lnTo>
                  <a:pt x="375854" y="398363"/>
                </a:lnTo>
                <a:lnTo>
                  <a:pt x="358052" y="417714"/>
                </a:lnTo>
                <a:lnTo>
                  <a:pt x="339698" y="398885"/>
                </a:lnTo>
                <a:moveTo>
                  <a:pt x="284550" y="398840"/>
                </a:moveTo>
                <a:lnTo>
                  <a:pt x="302351" y="379473"/>
                </a:lnTo>
                <a:lnTo>
                  <a:pt x="320690" y="398319"/>
                </a:lnTo>
                <a:lnTo>
                  <a:pt x="302903" y="417670"/>
                </a:lnTo>
                <a:lnTo>
                  <a:pt x="284550" y="398840"/>
                </a:lnTo>
                <a:moveTo>
                  <a:pt x="218377" y="1663827"/>
                </a:moveTo>
                <a:lnTo>
                  <a:pt x="218377" y="675465"/>
                </a:lnTo>
                <a:cubicBezTo>
                  <a:pt x="218377" y="568980"/>
                  <a:pt x="252923" y="478673"/>
                  <a:pt x="300311" y="448790"/>
                </a:cubicBezTo>
                <a:lnTo>
                  <a:pt x="401462" y="448790"/>
                </a:lnTo>
                <a:lnTo>
                  <a:pt x="401462" y="1890839"/>
                </a:lnTo>
                <a:lnTo>
                  <a:pt x="300921" y="1890839"/>
                </a:lnTo>
                <a:cubicBezTo>
                  <a:pt x="253221" y="1861350"/>
                  <a:pt x="218377" y="1770761"/>
                  <a:pt x="218377" y="1663827"/>
                </a:cubicBezTo>
                <a:moveTo>
                  <a:pt x="85554" y="675465"/>
                </a:moveTo>
                <a:cubicBezTo>
                  <a:pt x="85554" y="568637"/>
                  <a:pt x="145024" y="478376"/>
                  <a:pt x="226391" y="448790"/>
                </a:cubicBezTo>
                <a:lnTo>
                  <a:pt x="266569" y="448790"/>
                </a:lnTo>
                <a:cubicBezTo>
                  <a:pt x="224187" y="493406"/>
                  <a:pt x="195450" y="578216"/>
                  <a:pt x="195450" y="675465"/>
                </a:cubicBezTo>
                <a:lnTo>
                  <a:pt x="195450" y="1663827"/>
                </a:lnTo>
                <a:cubicBezTo>
                  <a:pt x="195450" y="1761325"/>
                  <a:pt x="224335" y="1846326"/>
                  <a:pt x="266897" y="1890839"/>
                </a:cubicBezTo>
                <a:lnTo>
                  <a:pt x="227434" y="1890839"/>
                </a:lnTo>
                <a:cubicBezTo>
                  <a:pt x="145529" y="1861655"/>
                  <a:pt x="85554" y="1771091"/>
                  <a:pt x="85554" y="1663827"/>
                </a:cubicBezTo>
                <a:lnTo>
                  <a:pt x="85554" y="675465"/>
                </a:lnTo>
                <a:moveTo>
                  <a:pt x="229401" y="398795"/>
                </a:moveTo>
                <a:lnTo>
                  <a:pt x="247188" y="379429"/>
                </a:lnTo>
                <a:lnTo>
                  <a:pt x="265540" y="398273"/>
                </a:lnTo>
                <a:lnTo>
                  <a:pt x="247754" y="417626"/>
                </a:lnTo>
                <a:lnTo>
                  <a:pt x="229401" y="398795"/>
                </a:lnTo>
                <a:moveTo>
                  <a:pt x="174252" y="398751"/>
                </a:moveTo>
                <a:lnTo>
                  <a:pt x="192039" y="379385"/>
                </a:lnTo>
                <a:lnTo>
                  <a:pt x="210392" y="398229"/>
                </a:lnTo>
                <a:lnTo>
                  <a:pt x="192589" y="417580"/>
                </a:lnTo>
                <a:lnTo>
                  <a:pt x="174252" y="398751"/>
                </a:lnTo>
                <a:moveTo>
                  <a:pt x="22927" y="1663827"/>
                </a:moveTo>
                <a:lnTo>
                  <a:pt x="22927" y="675465"/>
                </a:lnTo>
                <a:cubicBezTo>
                  <a:pt x="22927" y="580883"/>
                  <a:pt x="78597" y="499083"/>
                  <a:pt x="158863" y="461035"/>
                </a:cubicBezTo>
                <a:cubicBezTo>
                  <a:pt x="100794" y="507962"/>
                  <a:pt x="62628" y="586558"/>
                  <a:pt x="62628" y="675465"/>
                </a:cubicBezTo>
                <a:lnTo>
                  <a:pt x="62628" y="1663827"/>
                </a:lnTo>
                <a:cubicBezTo>
                  <a:pt x="62628" y="1752727"/>
                  <a:pt x="100794" y="1831327"/>
                  <a:pt x="158877" y="1878254"/>
                </a:cubicBezTo>
                <a:cubicBezTo>
                  <a:pt x="78597" y="1840205"/>
                  <a:pt x="22927" y="1758404"/>
                  <a:pt x="22927" y="1663827"/>
                </a:cubicBezTo>
                <a:moveTo>
                  <a:pt x="210392" y="1940522"/>
                </a:moveTo>
                <a:lnTo>
                  <a:pt x="192589" y="1959889"/>
                </a:lnTo>
                <a:lnTo>
                  <a:pt x="174252" y="1941068"/>
                </a:lnTo>
                <a:lnTo>
                  <a:pt x="192039" y="1921701"/>
                </a:lnTo>
                <a:lnTo>
                  <a:pt x="210392" y="1940522"/>
                </a:lnTo>
                <a:moveTo>
                  <a:pt x="265540" y="1940573"/>
                </a:moveTo>
                <a:lnTo>
                  <a:pt x="247754" y="1959940"/>
                </a:lnTo>
                <a:lnTo>
                  <a:pt x="229401" y="1941106"/>
                </a:lnTo>
                <a:lnTo>
                  <a:pt x="247188" y="1921739"/>
                </a:lnTo>
                <a:lnTo>
                  <a:pt x="265540" y="1940573"/>
                </a:lnTo>
                <a:moveTo>
                  <a:pt x="320690" y="1940636"/>
                </a:moveTo>
                <a:lnTo>
                  <a:pt x="302903" y="1959978"/>
                </a:lnTo>
                <a:lnTo>
                  <a:pt x="284550" y="1941157"/>
                </a:lnTo>
                <a:lnTo>
                  <a:pt x="302351" y="1921789"/>
                </a:lnTo>
                <a:lnTo>
                  <a:pt x="320690" y="1940636"/>
                </a:lnTo>
                <a:moveTo>
                  <a:pt x="375854" y="1940674"/>
                </a:moveTo>
                <a:lnTo>
                  <a:pt x="358052" y="1960029"/>
                </a:lnTo>
                <a:lnTo>
                  <a:pt x="339698" y="1941195"/>
                </a:lnTo>
                <a:lnTo>
                  <a:pt x="357501" y="1921827"/>
                </a:lnTo>
                <a:lnTo>
                  <a:pt x="375854" y="1940674"/>
                </a:lnTo>
                <a:moveTo>
                  <a:pt x="431002" y="1940725"/>
                </a:moveTo>
                <a:lnTo>
                  <a:pt x="413201" y="1960067"/>
                </a:lnTo>
                <a:lnTo>
                  <a:pt x="394847" y="1941246"/>
                </a:lnTo>
                <a:lnTo>
                  <a:pt x="412650" y="1921878"/>
                </a:lnTo>
                <a:lnTo>
                  <a:pt x="431002" y="1940725"/>
                </a:lnTo>
                <a:moveTo>
                  <a:pt x="486152" y="1940763"/>
                </a:moveTo>
                <a:lnTo>
                  <a:pt x="468351" y="1960118"/>
                </a:lnTo>
                <a:lnTo>
                  <a:pt x="450012" y="1941284"/>
                </a:lnTo>
                <a:lnTo>
                  <a:pt x="467799" y="1921916"/>
                </a:lnTo>
                <a:lnTo>
                  <a:pt x="486152" y="1940763"/>
                </a:lnTo>
                <a:moveTo>
                  <a:pt x="541301" y="1940814"/>
                </a:moveTo>
                <a:lnTo>
                  <a:pt x="523514" y="1960156"/>
                </a:lnTo>
                <a:lnTo>
                  <a:pt x="505160" y="1941335"/>
                </a:lnTo>
                <a:lnTo>
                  <a:pt x="522948" y="1921980"/>
                </a:lnTo>
                <a:lnTo>
                  <a:pt x="541301" y="1940814"/>
                </a:lnTo>
                <a:moveTo>
                  <a:pt x="596450" y="1940852"/>
                </a:moveTo>
                <a:lnTo>
                  <a:pt x="578663" y="1960207"/>
                </a:lnTo>
                <a:lnTo>
                  <a:pt x="560310" y="1941373"/>
                </a:lnTo>
                <a:lnTo>
                  <a:pt x="578112" y="1922005"/>
                </a:lnTo>
                <a:lnTo>
                  <a:pt x="596450" y="1940852"/>
                </a:lnTo>
                <a:moveTo>
                  <a:pt x="651614" y="1940903"/>
                </a:moveTo>
                <a:lnTo>
                  <a:pt x="633813" y="1960270"/>
                </a:lnTo>
                <a:lnTo>
                  <a:pt x="615459" y="1941424"/>
                </a:lnTo>
                <a:lnTo>
                  <a:pt x="633260" y="1922056"/>
                </a:lnTo>
                <a:lnTo>
                  <a:pt x="651614" y="1940903"/>
                </a:lnTo>
                <a:moveTo>
                  <a:pt x="669312" y="1976514"/>
                </a:moveTo>
                <a:lnTo>
                  <a:pt x="669312" y="1902346"/>
                </a:lnTo>
                <a:cubicBezTo>
                  <a:pt x="761346" y="1862239"/>
                  <a:pt x="825851" y="1770444"/>
                  <a:pt x="825851" y="1663827"/>
                </a:cubicBezTo>
                <a:lnTo>
                  <a:pt x="825851" y="675465"/>
                </a:lnTo>
                <a:cubicBezTo>
                  <a:pt x="825851" y="568846"/>
                  <a:pt x="761346" y="477035"/>
                  <a:pt x="669312" y="436932"/>
                </a:cubicBezTo>
                <a:lnTo>
                  <a:pt x="669312" y="363117"/>
                </a:lnTo>
                <a:lnTo>
                  <a:pt x="156539" y="363117"/>
                </a:lnTo>
                <a:lnTo>
                  <a:pt x="156539" y="436932"/>
                </a:lnTo>
                <a:cubicBezTo>
                  <a:pt x="64519" y="477050"/>
                  <a:pt x="0" y="568846"/>
                  <a:pt x="0" y="675465"/>
                </a:cubicBezTo>
                <a:lnTo>
                  <a:pt x="0" y="1663827"/>
                </a:lnTo>
                <a:cubicBezTo>
                  <a:pt x="0" y="1770444"/>
                  <a:pt x="64519" y="1862239"/>
                  <a:pt x="156539" y="1902346"/>
                </a:cubicBezTo>
                <a:lnTo>
                  <a:pt x="156539" y="1976514"/>
                </a:lnTo>
                <a:lnTo>
                  <a:pt x="669312" y="1976514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/>
        </p:txBody>
      </p:sp>
      <p:sp>
        <p:nvSpPr>
          <p:cNvPr id="15" name="烟花_#color-2137&amp;4002"/>
          <p:cNvSpPr/>
          <p:nvPr userDrawn="1">
            <p:custDataLst>
              <p:tags r:id="rId11"/>
            </p:custDataLst>
          </p:nvPr>
        </p:nvSpPr>
        <p:spPr>
          <a:xfrm>
            <a:off x="3009900" y="5092700"/>
            <a:ext cx="1054095" cy="1054088"/>
          </a:xfrm>
          <a:custGeom>
            <a:avLst/>
            <a:gdLst/>
            <a:ahLst/>
            <a:cxnLst/>
            <a:rect l="l" t="t" r="r" b="b"/>
            <a:pathLst>
              <a:path w="1054095" h="1054088">
                <a:moveTo>
                  <a:pt x="527044" y="0"/>
                </a:moveTo>
                <a:cubicBezTo>
                  <a:pt x="521706" y="0"/>
                  <a:pt x="517214" y="4009"/>
                  <a:pt x="516612" y="9313"/>
                </a:cubicBezTo>
                <a:cubicBezTo>
                  <a:pt x="510280" y="65572"/>
                  <a:pt x="518270" y="131893"/>
                  <a:pt x="527044" y="183081"/>
                </a:cubicBezTo>
                <a:cubicBezTo>
                  <a:pt x="535810" y="131893"/>
                  <a:pt x="543801" y="65586"/>
                  <a:pt x="537475" y="9320"/>
                </a:cubicBezTo>
                <a:cubicBezTo>
                  <a:pt x="536875" y="4016"/>
                  <a:pt x="532383" y="0"/>
                  <a:pt x="527044" y="0"/>
                </a:cubicBezTo>
                <a:moveTo>
                  <a:pt x="633345" y="199918"/>
                </a:moveTo>
                <a:cubicBezTo>
                  <a:pt x="640824" y="148528"/>
                  <a:pt x="653712" y="82984"/>
                  <a:pt x="677123" y="31433"/>
                </a:cubicBezTo>
                <a:cubicBezTo>
                  <a:pt x="679334" y="26570"/>
                  <a:pt x="684848" y="24149"/>
                  <a:pt x="689928" y="25800"/>
                </a:cubicBezTo>
                <a:cubicBezTo>
                  <a:pt x="695006" y="27452"/>
                  <a:pt x="698029" y="32657"/>
                  <a:pt x="696958" y="37883"/>
                </a:cubicBezTo>
                <a:cubicBezTo>
                  <a:pt x="685597" y="93353"/>
                  <a:pt x="657504" y="153951"/>
                  <a:pt x="633345" y="199918"/>
                </a:cubicBezTo>
                <a:moveTo>
                  <a:pt x="822923" y="102062"/>
                </a:moveTo>
                <a:cubicBezTo>
                  <a:pt x="784728" y="143859"/>
                  <a:pt x="752215" y="202204"/>
                  <a:pt x="729224" y="248774"/>
                </a:cubicBezTo>
                <a:cubicBezTo>
                  <a:pt x="766397" y="212518"/>
                  <a:pt x="811840" y="163570"/>
                  <a:pt x="839791" y="114334"/>
                </a:cubicBezTo>
                <a:cubicBezTo>
                  <a:pt x="842429" y="109688"/>
                  <a:pt x="841155" y="103804"/>
                  <a:pt x="836839" y="100663"/>
                </a:cubicBezTo>
                <a:cubicBezTo>
                  <a:pt x="832515" y="97521"/>
                  <a:pt x="826526" y="98116"/>
                  <a:pt x="822923" y="102062"/>
                </a:cubicBezTo>
                <a:moveTo>
                  <a:pt x="474717" y="129555"/>
                </a:moveTo>
                <a:cubicBezTo>
                  <a:pt x="473744" y="123895"/>
                  <a:pt x="468406" y="120068"/>
                  <a:pt x="462732" y="120963"/>
                </a:cubicBezTo>
                <a:cubicBezTo>
                  <a:pt x="457058" y="121859"/>
                  <a:pt x="453161" y="127155"/>
                  <a:pt x="453987" y="132837"/>
                </a:cubicBezTo>
                <a:cubicBezTo>
                  <a:pt x="464608" y="205931"/>
                  <a:pt x="483841" y="292730"/>
                  <a:pt x="500248" y="357834"/>
                </a:cubicBezTo>
                <a:cubicBezTo>
                  <a:pt x="495742" y="290848"/>
                  <a:pt x="487206" y="202355"/>
                  <a:pt x="474717" y="129555"/>
                </a:cubicBezTo>
                <a:moveTo>
                  <a:pt x="553853" y="357834"/>
                </a:moveTo>
                <a:cubicBezTo>
                  <a:pt x="558359" y="290848"/>
                  <a:pt x="566896" y="202348"/>
                  <a:pt x="579384" y="129555"/>
                </a:cubicBezTo>
                <a:cubicBezTo>
                  <a:pt x="580357" y="123895"/>
                  <a:pt x="585702" y="120068"/>
                  <a:pt x="591377" y="120963"/>
                </a:cubicBezTo>
                <a:cubicBezTo>
                  <a:pt x="597051" y="121866"/>
                  <a:pt x="600941" y="127155"/>
                  <a:pt x="600116" y="132843"/>
                </a:cubicBezTo>
                <a:cubicBezTo>
                  <a:pt x="589495" y="205931"/>
                  <a:pt x="570268" y="292730"/>
                  <a:pt x="553853" y="357834"/>
                </a:cubicBezTo>
                <a:moveTo>
                  <a:pt x="699657" y="165175"/>
                </a:moveTo>
                <a:cubicBezTo>
                  <a:pt x="665289" y="230551"/>
                  <a:pt x="629823" y="312076"/>
                  <a:pt x="604832" y="374395"/>
                </a:cubicBezTo>
                <a:cubicBezTo>
                  <a:pt x="640556" y="317547"/>
                  <a:pt x="685670" y="240934"/>
                  <a:pt x="718359" y="174711"/>
                </a:cubicBezTo>
                <a:cubicBezTo>
                  <a:pt x="720899" y="169554"/>
                  <a:pt x="718828" y="163321"/>
                  <a:pt x="713713" y="160711"/>
                </a:cubicBezTo>
                <a:cubicBezTo>
                  <a:pt x="708599" y="158101"/>
                  <a:pt x="702330" y="160089"/>
                  <a:pt x="699657" y="165175"/>
                </a:cubicBezTo>
                <a:moveTo>
                  <a:pt x="803029" y="236221"/>
                </a:moveTo>
                <a:cubicBezTo>
                  <a:pt x="807142" y="232206"/>
                  <a:pt x="813713" y="232255"/>
                  <a:pt x="817777" y="236313"/>
                </a:cubicBezTo>
                <a:cubicBezTo>
                  <a:pt x="821836" y="240378"/>
                  <a:pt x="821870" y="246948"/>
                  <a:pt x="817869" y="251061"/>
                </a:cubicBezTo>
                <a:cubicBezTo>
                  <a:pt x="766318" y="303949"/>
                  <a:pt x="699738" y="362875"/>
                  <a:pt x="648194" y="405897"/>
                </a:cubicBezTo>
                <a:cubicBezTo>
                  <a:pt x="691215" y="354345"/>
                  <a:pt x="750141" y="287773"/>
                  <a:pt x="803029" y="236221"/>
                </a:cubicBezTo>
                <a:moveTo>
                  <a:pt x="888917" y="354443"/>
                </a:moveTo>
                <a:cubicBezTo>
                  <a:pt x="894004" y="351770"/>
                  <a:pt x="895998" y="345509"/>
                  <a:pt x="893388" y="340387"/>
                </a:cubicBezTo>
                <a:cubicBezTo>
                  <a:pt x="890786" y="335265"/>
                  <a:pt x="884545" y="333193"/>
                  <a:pt x="879395" y="335741"/>
                </a:cubicBezTo>
                <a:cubicBezTo>
                  <a:pt x="813158" y="368422"/>
                  <a:pt x="736552" y="413536"/>
                  <a:pt x="679704" y="449261"/>
                </a:cubicBezTo>
                <a:cubicBezTo>
                  <a:pt x="742017" y="424277"/>
                  <a:pt x="823548" y="388810"/>
                  <a:pt x="888917" y="354443"/>
                </a:cubicBezTo>
                <a:moveTo>
                  <a:pt x="933136" y="462730"/>
                </a:moveTo>
                <a:cubicBezTo>
                  <a:pt x="934038" y="468404"/>
                  <a:pt x="930204" y="473743"/>
                  <a:pt x="924545" y="474715"/>
                </a:cubicBezTo>
                <a:cubicBezTo>
                  <a:pt x="851751" y="487197"/>
                  <a:pt x="763259" y="495733"/>
                  <a:pt x="696265" y="500239"/>
                </a:cubicBezTo>
                <a:cubicBezTo>
                  <a:pt x="761369" y="483832"/>
                  <a:pt x="848176" y="464598"/>
                  <a:pt x="921263" y="453984"/>
                </a:cubicBezTo>
                <a:cubicBezTo>
                  <a:pt x="926951" y="453151"/>
                  <a:pt x="932241" y="457055"/>
                  <a:pt x="933136" y="462730"/>
                </a:cubicBezTo>
                <a:moveTo>
                  <a:pt x="696265" y="553846"/>
                </a:moveTo>
                <a:cubicBezTo>
                  <a:pt x="761369" y="570253"/>
                  <a:pt x="848170" y="589479"/>
                  <a:pt x="921263" y="600100"/>
                </a:cubicBezTo>
                <a:cubicBezTo>
                  <a:pt x="926944" y="600926"/>
                  <a:pt x="932241" y="597036"/>
                  <a:pt x="933136" y="591362"/>
                </a:cubicBezTo>
                <a:cubicBezTo>
                  <a:pt x="934038" y="585688"/>
                  <a:pt x="930212" y="580343"/>
                  <a:pt x="924543" y="579370"/>
                </a:cubicBezTo>
                <a:cubicBezTo>
                  <a:pt x="851751" y="566887"/>
                  <a:pt x="763259" y="558352"/>
                  <a:pt x="696265" y="553846"/>
                </a:cubicBezTo>
                <a:moveTo>
                  <a:pt x="893388" y="713696"/>
                </a:moveTo>
                <a:cubicBezTo>
                  <a:pt x="890778" y="718816"/>
                  <a:pt x="884545" y="720881"/>
                  <a:pt x="879387" y="718341"/>
                </a:cubicBezTo>
                <a:cubicBezTo>
                  <a:pt x="813158" y="685653"/>
                  <a:pt x="736544" y="640546"/>
                  <a:pt x="679704" y="604813"/>
                </a:cubicBezTo>
                <a:cubicBezTo>
                  <a:pt x="742017" y="629806"/>
                  <a:pt x="823548" y="665272"/>
                  <a:pt x="888924" y="699639"/>
                </a:cubicBezTo>
                <a:cubicBezTo>
                  <a:pt x="894010" y="702311"/>
                  <a:pt x="895998" y="708580"/>
                  <a:pt x="893388" y="713696"/>
                </a:cubicBezTo>
                <a:moveTo>
                  <a:pt x="817771" y="817762"/>
                </a:moveTo>
                <a:cubicBezTo>
                  <a:pt x="813713" y="821820"/>
                  <a:pt x="807142" y="821861"/>
                  <a:pt x="803022" y="817852"/>
                </a:cubicBezTo>
                <a:cubicBezTo>
                  <a:pt x="750134" y="766301"/>
                  <a:pt x="691215" y="699722"/>
                  <a:pt x="648194" y="648184"/>
                </a:cubicBezTo>
                <a:cubicBezTo>
                  <a:pt x="699738" y="691200"/>
                  <a:pt x="766318" y="750126"/>
                  <a:pt x="817869" y="803012"/>
                </a:cubicBezTo>
                <a:cubicBezTo>
                  <a:pt x="821878" y="807127"/>
                  <a:pt x="821836" y="813703"/>
                  <a:pt x="817771" y="817762"/>
                </a:cubicBezTo>
                <a:moveTo>
                  <a:pt x="340394" y="160705"/>
                </a:moveTo>
                <a:cubicBezTo>
                  <a:pt x="345516" y="158102"/>
                  <a:pt x="351777" y="160096"/>
                  <a:pt x="354443" y="165176"/>
                </a:cubicBezTo>
                <a:cubicBezTo>
                  <a:pt x="388818" y="230552"/>
                  <a:pt x="424277" y="312077"/>
                  <a:pt x="449269" y="374396"/>
                </a:cubicBezTo>
                <a:cubicBezTo>
                  <a:pt x="413544" y="317548"/>
                  <a:pt x="368430" y="240936"/>
                  <a:pt x="335749" y="174705"/>
                </a:cubicBezTo>
                <a:cubicBezTo>
                  <a:pt x="333202" y="169549"/>
                  <a:pt x="335272" y="163314"/>
                  <a:pt x="340394" y="160705"/>
                </a:cubicBezTo>
                <a:moveTo>
                  <a:pt x="251078" y="236221"/>
                </a:moveTo>
                <a:cubicBezTo>
                  <a:pt x="246963" y="232213"/>
                  <a:pt x="240392" y="232247"/>
                  <a:pt x="236328" y="236313"/>
                </a:cubicBezTo>
                <a:cubicBezTo>
                  <a:pt x="232264" y="240370"/>
                  <a:pt x="232223" y="246948"/>
                  <a:pt x="236230" y="251061"/>
                </a:cubicBezTo>
                <a:cubicBezTo>
                  <a:pt x="287782" y="303949"/>
                  <a:pt x="354362" y="362875"/>
                  <a:pt x="405906" y="405897"/>
                </a:cubicBezTo>
                <a:cubicBezTo>
                  <a:pt x="362883" y="354353"/>
                  <a:pt x="303966" y="287773"/>
                  <a:pt x="251078" y="236221"/>
                </a:cubicBezTo>
                <a:moveTo>
                  <a:pt x="160721" y="340383"/>
                </a:moveTo>
                <a:cubicBezTo>
                  <a:pt x="163327" y="335262"/>
                  <a:pt x="169567" y="333198"/>
                  <a:pt x="174718" y="335737"/>
                </a:cubicBezTo>
                <a:cubicBezTo>
                  <a:pt x="240951" y="368426"/>
                  <a:pt x="317561" y="413534"/>
                  <a:pt x="374401" y="449257"/>
                </a:cubicBezTo>
                <a:cubicBezTo>
                  <a:pt x="312090" y="424273"/>
                  <a:pt x="230556" y="388807"/>
                  <a:pt x="165185" y="354439"/>
                </a:cubicBezTo>
                <a:cubicBezTo>
                  <a:pt x="160099" y="351760"/>
                  <a:pt x="158111" y="345498"/>
                  <a:pt x="160721" y="340383"/>
                </a:cubicBezTo>
                <a:moveTo>
                  <a:pt x="132847" y="453984"/>
                </a:moveTo>
                <a:cubicBezTo>
                  <a:pt x="127163" y="453151"/>
                  <a:pt x="121866" y="457049"/>
                  <a:pt x="120970" y="462723"/>
                </a:cubicBezTo>
                <a:cubicBezTo>
                  <a:pt x="120070" y="468398"/>
                  <a:pt x="123896" y="473735"/>
                  <a:pt x="129559" y="474716"/>
                </a:cubicBezTo>
                <a:cubicBezTo>
                  <a:pt x="202354" y="487197"/>
                  <a:pt x="290854" y="495733"/>
                  <a:pt x="357840" y="500239"/>
                </a:cubicBezTo>
                <a:cubicBezTo>
                  <a:pt x="292736" y="483832"/>
                  <a:pt x="205934" y="464598"/>
                  <a:pt x="132847" y="453984"/>
                </a:cubicBezTo>
                <a:moveTo>
                  <a:pt x="120969" y="591355"/>
                </a:moveTo>
                <a:cubicBezTo>
                  <a:pt x="120070" y="585681"/>
                  <a:pt x="123902" y="580343"/>
                  <a:pt x="129565" y="579370"/>
                </a:cubicBezTo>
                <a:cubicBezTo>
                  <a:pt x="202359" y="566887"/>
                  <a:pt x="290854" y="558352"/>
                  <a:pt x="357840" y="553846"/>
                </a:cubicBezTo>
                <a:cubicBezTo>
                  <a:pt x="292736" y="570253"/>
                  <a:pt x="205932" y="589487"/>
                  <a:pt x="132841" y="600100"/>
                </a:cubicBezTo>
                <a:cubicBezTo>
                  <a:pt x="127156" y="600934"/>
                  <a:pt x="121863" y="597030"/>
                  <a:pt x="120969" y="591355"/>
                </a:cubicBezTo>
                <a:moveTo>
                  <a:pt x="160717" y="713696"/>
                </a:moveTo>
                <a:cubicBezTo>
                  <a:pt x="163325" y="718810"/>
                  <a:pt x="169564" y="720888"/>
                  <a:pt x="174715" y="718341"/>
                </a:cubicBezTo>
                <a:cubicBezTo>
                  <a:pt x="240946" y="685660"/>
                  <a:pt x="317555" y="640546"/>
                  <a:pt x="374402" y="604813"/>
                </a:cubicBezTo>
                <a:cubicBezTo>
                  <a:pt x="312090" y="629806"/>
                  <a:pt x="230560" y="665264"/>
                  <a:pt x="165191" y="699639"/>
                </a:cubicBezTo>
                <a:cubicBezTo>
                  <a:pt x="160105" y="702311"/>
                  <a:pt x="158112" y="708574"/>
                  <a:pt x="160717" y="713696"/>
                </a:cubicBezTo>
                <a:moveTo>
                  <a:pt x="251074" y="817852"/>
                </a:moveTo>
                <a:cubicBezTo>
                  <a:pt x="246955" y="821869"/>
                  <a:pt x="240382" y="821820"/>
                  <a:pt x="236324" y="817762"/>
                </a:cubicBezTo>
                <a:cubicBezTo>
                  <a:pt x="232263" y="813697"/>
                  <a:pt x="232223" y="807127"/>
                  <a:pt x="236237" y="803012"/>
                </a:cubicBezTo>
                <a:cubicBezTo>
                  <a:pt x="287787" y="750118"/>
                  <a:pt x="354367" y="691200"/>
                  <a:pt x="405905" y="648184"/>
                </a:cubicBezTo>
                <a:cubicBezTo>
                  <a:pt x="362882" y="699722"/>
                  <a:pt x="303963" y="766301"/>
                  <a:pt x="251074" y="817852"/>
                </a:cubicBezTo>
                <a:moveTo>
                  <a:pt x="335749" y="879370"/>
                </a:moveTo>
                <a:cubicBezTo>
                  <a:pt x="333202" y="884526"/>
                  <a:pt x="335272" y="890760"/>
                  <a:pt x="340388" y="893370"/>
                </a:cubicBezTo>
                <a:cubicBezTo>
                  <a:pt x="345509" y="895980"/>
                  <a:pt x="351771" y="893992"/>
                  <a:pt x="354443" y="888906"/>
                </a:cubicBezTo>
                <a:cubicBezTo>
                  <a:pt x="388818" y="823529"/>
                  <a:pt x="424277" y="742005"/>
                  <a:pt x="449269" y="679686"/>
                </a:cubicBezTo>
                <a:cubicBezTo>
                  <a:pt x="413544" y="736534"/>
                  <a:pt x="368430" y="813139"/>
                  <a:pt x="335749" y="879370"/>
                </a:cubicBezTo>
                <a:moveTo>
                  <a:pt x="462726" y="933126"/>
                </a:moveTo>
                <a:cubicBezTo>
                  <a:pt x="457058" y="932224"/>
                  <a:pt x="453161" y="926935"/>
                  <a:pt x="453987" y="921247"/>
                </a:cubicBezTo>
                <a:cubicBezTo>
                  <a:pt x="464608" y="848159"/>
                  <a:pt x="483841" y="761352"/>
                  <a:pt x="500248" y="696256"/>
                </a:cubicBezTo>
                <a:cubicBezTo>
                  <a:pt x="495742" y="763242"/>
                  <a:pt x="487206" y="851742"/>
                  <a:pt x="474717" y="924535"/>
                </a:cubicBezTo>
                <a:cubicBezTo>
                  <a:pt x="473744" y="930195"/>
                  <a:pt x="468399" y="934029"/>
                  <a:pt x="462726" y="933126"/>
                </a:cubicBezTo>
                <a:moveTo>
                  <a:pt x="579384" y="924528"/>
                </a:moveTo>
                <a:cubicBezTo>
                  <a:pt x="580357" y="930195"/>
                  <a:pt x="585696" y="934023"/>
                  <a:pt x="591370" y="933126"/>
                </a:cubicBezTo>
                <a:cubicBezTo>
                  <a:pt x="597044" y="932231"/>
                  <a:pt x="600941" y="926935"/>
                  <a:pt x="600116" y="921253"/>
                </a:cubicBezTo>
                <a:cubicBezTo>
                  <a:pt x="589495" y="848159"/>
                  <a:pt x="570268" y="761360"/>
                  <a:pt x="553853" y="696256"/>
                </a:cubicBezTo>
                <a:cubicBezTo>
                  <a:pt x="558359" y="763242"/>
                  <a:pt x="566896" y="851734"/>
                  <a:pt x="579384" y="924528"/>
                </a:cubicBezTo>
                <a:moveTo>
                  <a:pt x="713706" y="893370"/>
                </a:moveTo>
                <a:cubicBezTo>
                  <a:pt x="708591" y="895980"/>
                  <a:pt x="702330" y="893986"/>
                  <a:pt x="699657" y="888898"/>
                </a:cubicBezTo>
                <a:cubicBezTo>
                  <a:pt x="665283" y="823529"/>
                  <a:pt x="629823" y="742005"/>
                  <a:pt x="604832" y="679686"/>
                </a:cubicBezTo>
                <a:cubicBezTo>
                  <a:pt x="640556" y="736534"/>
                  <a:pt x="685670" y="813147"/>
                  <a:pt x="718359" y="879376"/>
                </a:cubicBezTo>
                <a:cubicBezTo>
                  <a:pt x="720899" y="884526"/>
                  <a:pt x="718828" y="890767"/>
                  <a:pt x="713706" y="893370"/>
                </a:cubicBezTo>
                <a:moveTo>
                  <a:pt x="836825" y="953421"/>
                </a:moveTo>
                <a:cubicBezTo>
                  <a:pt x="841149" y="950286"/>
                  <a:pt x="842429" y="944395"/>
                  <a:pt x="839799" y="939749"/>
                </a:cubicBezTo>
                <a:cubicBezTo>
                  <a:pt x="811848" y="890514"/>
                  <a:pt x="766404" y="841559"/>
                  <a:pt x="729224" y="805302"/>
                </a:cubicBezTo>
                <a:cubicBezTo>
                  <a:pt x="752215" y="851865"/>
                  <a:pt x="784722" y="910210"/>
                  <a:pt x="822916" y="952007"/>
                </a:cubicBezTo>
                <a:cubicBezTo>
                  <a:pt x="826519" y="955947"/>
                  <a:pt x="832508" y="956555"/>
                  <a:pt x="836825" y="953421"/>
                </a:cubicBezTo>
                <a:moveTo>
                  <a:pt x="805316" y="729219"/>
                </a:moveTo>
                <a:cubicBezTo>
                  <a:pt x="851878" y="752210"/>
                  <a:pt x="910229" y="784723"/>
                  <a:pt x="952028" y="822917"/>
                </a:cubicBezTo>
                <a:cubicBezTo>
                  <a:pt x="955966" y="826521"/>
                  <a:pt x="956561" y="832517"/>
                  <a:pt x="953427" y="836833"/>
                </a:cubicBezTo>
                <a:cubicBezTo>
                  <a:pt x="950279" y="841150"/>
                  <a:pt x="944401" y="842424"/>
                  <a:pt x="939756" y="839786"/>
                </a:cubicBezTo>
                <a:cubicBezTo>
                  <a:pt x="890520" y="811841"/>
                  <a:pt x="841564" y="766399"/>
                  <a:pt x="805316" y="729219"/>
                </a:cubicBezTo>
                <a:moveTo>
                  <a:pt x="1028305" y="689898"/>
                </a:moveTo>
                <a:cubicBezTo>
                  <a:pt x="1029956" y="684820"/>
                  <a:pt x="1027521" y="679313"/>
                  <a:pt x="1022651" y="677102"/>
                </a:cubicBezTo>
                <a:cubicBezTo>
                  <a:pt x="971100" y="653698"/>
                  <a:pt x="905563" y="640804"/>
                  <a:pt x="854180" y="633331"/>
                </a:cubicBezTo>
                <a:cubicBezTo>
                  <a:pt x="900148" y="657483"/>
                  <a:pt x="960746" y="685582"/>
                  <a:pt x="1016215" y="696944"/>
                </a:cubicBezTo>
                <a:cubicBezTo>
                  <a:pt x="1021448" y="698015"/>
                  <a:pt x="1026660" y="694986"/>
                  <a:pt x="1028305" y="689898"/>
                </a:cubicBezTo>
                <a:moveTo>
                  <a:pt x="1044776" y="537472"/>
                </a:moveTo>
                <a:cubicBezTo>
                  <a:pt x="988516" y="543803"/>
                  <a:pt x="922202" y="535805"/>
                  <a:pt x="871022" y="527040"/>
                </a:cubicBezTo>
                <a:cubicBezTo>
                  <a:pt x="922202" y="518273"/>
                  <a:pt x="988524" y="510275"/>
                  <a:pt x="1044783" y="516607"/>
                </a:cubicBezTo>
                <a:cubicBezTo>
                  <a:pt x="1050093" y="517209"/>
                  <a:pt x="1054103" y="521701"/>
                  <a:pt x="1054095" y="527046"/>
                </a:cubicBezTo>
                <a:cubicBezTo>
                  <a:pt x="1054095" y="532385"/>
                  <a:pt x="1050087" y="536870"/>
                  <a:pt x="1044776" y="537472"/>
                </a:cubicBezTo>
                <a:moveTo>
                  <a:pt x="854180" y="420746"/>
                </a:moveTo>
                <a:cubicBezTo>
                  <a:pt x="905563" y="413273"/>
                  <a:pt x="971100" y="400379"/>
                  <a:pt x="1022651" y="376975"/>
                </a:cubicBezTo>
                <a:cubicBezTo>
                  <a:pt x="1027514" y="374764"/>
                  <a:pt x="1029942" y="369258"/>
                  <a:pt x="1028297" y="364179"/>
                </a:cubicBezTo>
                <a:cubicBezTo>
                  <a:pt x="1026646" y="359099"/>
                  <a:pt x="1021448" y="356062"/>
                  <a:pt x="1016215" y="357133"/>
                </a:cubicBezTo>
                <a:cubicBezTo>
                  <a:pt x="960746" y="368496"/>
                  <a:pt x="900148" y="396587"/>
                  <a:pt x="854180" y="420746"/>
                </a:cubicBezTo>
                <a:moveTo>
                  <a:pt x="805316" y="324867"/>
                </a:moveTo>
                <a:cubicBezTo>
                  <a:pt x="841572" y="287688"/>
                  <a:pt x="890520" y="242237"/>
                  <a:pt x="939762" y="214293"/>
                </a:cubicBezTo>
                <a:cubicBezTo>
                  <a:pt x="944408" y="211656"/>
                  <a:pt x="950293" y="212936"/>
                  <a:pt x="953433" y="217259"/>
                </a:cubicBezTo>
                <a:cubicBezTo>
                  <a:pt x="956568" y="221583"/>
                  <a:pt x="955959" y="227573"/>
                  <a:pt x="952020" y="231169"/>
                </a:cubicBezTo>
                <a:cubicBezTo>
                  <a:pt x="910223" y="269363"/>
                  <a:pt x="851878" y="301876"/>
                  <a:pt x="805316" y="324867"/>
                </a:cubicBezTo>
                <a:moveTo>
                  <a:pt x="364186" y="25799"/>
                </a:moveTo>
                <a:cubicBezTo>
                  <a:pt x="369265" y="24148"/>
                  <a:pt x="374772" y="26576"/>
                  <a:pt x="376983" y="31446"/>
                </a:cubicBezTo>
                <a:cubicBezTo>
                  <a:pt x="400387" y="82997"/>
                  <a:pt x="413275" y="148528"/>
                  <a:pt x="420754" y="199917"/>
                </a:cubicBezTo>
                <a:cubicBezTo>
                  <a:pt x="396594" y="153943"/>
                  <a:pt x="368503" y="93345"/>
                  <a:pt x="357141" y="37876"/>
                </a:cubicBezTo>
                <a:cubicBezTo>
                  <a:pt x="356062" y="32642"/>
                  <a:pt x="359106" y="27444"/>
                  <a:pt x="364186" y="25799"/>
                </a:cubicBezTo>
                <a:moveTo>
                  <a:pt x="217259" y="100654"/>
                </a:moveTo>
                <a:cubicBezTo>
                  <a:pt x="212935" y="103795"/>
                  <a:pt x="211672" y="109679"/>
                  <a:pt x="214310" y="114332"/>
                </a:cubicBezTo>
                <a:cubicBezTo>
                  <a:pt x="242258" y="163567"/>
                  <a:pt x="287702" y="212515"/>
                  <a:pt x="324876" y="248773"/>
                </a:cubicBezTo>
                <a:cubicBezTo>
                  <a:pt x="301885" y="202203"/>
                  <a:pt x="269372" y="143858"/>
                  <a:pt x="231178" y="102060"/>
                </a:cubicBezTo>
                <a:cubicBezTo>
                  <a:pt x="227576" y="98114"/>
                  <a:pt x="221579" y="97505"/>
                  <a:pt x="217259" y="100654"/>
                </a:cubicBezTo>
                <a:moveTo>
                  <a:pt x="248774" y="324866"/>
                </a:moveTo>
                <a:cubicBezTo>
                  <a:pt x="202212" y="301869"/>
                  <a:pt x="143861" y="269362"/>
                  <a:pt x="102067" y="231160"/>
                </a:cubicBezTo>
                <a:cubicBezTo>
                  <a:pt x="98123" y="227564"/>
                  <a:pt x="97525" y="221568"/>
                  <a:pt x="100668" y="217251"/>
                </a:cubicBezTo>
                <a:cubicBezTo>
                  <a:pt x="103808" y="212927"/>
                  <a:pt x="109689" y="211661"/>
                  <a:pt x="114333" y="214292"/>
                </a:cubicBezTo>
                <a:cubicBezTo>
                  <a:pt x="163575" y="242244"/>
                  <a:pt x="212523" y="287687"/>
                  <a:pt x="248774" y="324866"/>
                </a:cubicBezTo>
                <a:moveTo>
                  <a:pt x="25815" y="364173"/>
                </a:moveTo>
                <a:cubicBezTo>
                  <a:pt x="24164" y="369245"/>
                  <a:pt x="26582" y="374764"/>
                  <a:pt x="31448" y="376969"/>
                </a:cubicBezTo>
                <a:cubicBezTo>
                  <a:pt x="82998" y="400379"/>
                  <a:pt x="148543" y="413275"/>
                  <a:pt x="199930" y="420746"/>
                </a:cubicBezTo>
                <a:cubicBezTo>
                  <a:pt x="153965" y="396594"/>
                  <a:pt x="93368" y="368496"/>
                  <a:pt x="37900" y="357133"/>
                </a:cubicBezTo>
                <a:cubicBezTo>
                  <a:pt x="32672" y="356062"/>
                  <a:pt x="27468" y="359093"/>
                  <a:pt x="25815" y="364173"/>
                </a:cubicBezTo>
                <a:moveTo>
                  <a:pt x="183087" y="527040"/>
                </a:moveTo>
                <a:cubicBezTo>
                  <a:pt x="131909" y="535805"/>
                  <a:pt x="65593" y="543803"/>
                  <a:pt x="9334" y="537472"/>
                </a:cubicBezTo>
                <a:cubicBezTo>
                  <a:pt x="4020" y="536870"/>
                  <a:pt x="6" y="532385"/>
                  <a:pt x="0" y="527040"/>
                </a:cubicBezTo>
                <a:cubicBezTo>
                  <a:pt x="0" y="521701"/>
                  <a:pt x="4012" y="517209"/>
                  <a:pt x="9322" y="516607"/>
                </a:cubicBezTo>
                <a:cubicBezTo>
                  <a:pt x="65588" y="510275"/>
                  <a:pt x="131905" y="518273"/>
                  <a:pt x="183087" y="527040"/>
                </a:cubicBezTo>
                <a:moveTo>
                  <a:pt x="199930" y="633331"/>
                </a:moveTo>
                <a:cubicBezTo>
                  <a:pt x="148543" y="640804"/>
                  <a:pt x="83007" y="653698"/>
                  <a:pt x="31453" y="677102"/>
                </a:cubicBezTo>
                <a:cubicBezTo>
                  <a:pt x="26594" y="679313"/>
                  <a:pt x="24164" y="684820"/>
                  <a:pt x="25812" y="689898"/>
                </a:cubicBezTo>
                <a:cubicBezTo>
                  <a:pt x="27460" y="694978"/>
                  <a:pt x="32661" y="698015"/>
                  <a:pt x="37892" y="696944"/>
                </a:cubicBezTo>
                <a:cubicBezTo>
                  <a:pt x="93362" y="685582"/>
                  <a:pt x="153960" y="657484"/>
                  <a:pt x="199930" y="633331"/>
                </a:cubicBezTo>
                <a:moveTo>
                  <a:pt x="248780" y="729219"/>
                </a:moveTo>
                <a:cubicBezTo>
                  <a:pt x="212529" y="766399"/>
                  <a:pt x="163581" y="811841"/>
                  <a:pt x="114339" y="839786"/>
                </a:cubicBezTo>
                <a:cubicBezTo>
                  <a:pt x="109693" y="842424"/>
                  <a:pt x="103806" y="841164"/>
                  <a:pt x="100663" y="836841"/>
                </a:cubicBezTo>
                <a:cubicBezTo>
                  <a:pt x="97523" y="832517"/>
                  <a:pt x="98127" y="826527"/>
                  <a:pt x="102074" y="822917"/>
                </a:cubicBezTo>
                <a:cubicBezTo>
                  <a:pt x="143867" y="784723"/>
                  <a:pt x="202218" y="752210"/>
                  <a:pt x="248780" y="729219"/>
                </a:cubicBezTo>
                <a:moveTo>
                  <a:pt x="231174" y="952015"/>
                </a:moveTo>
                <a:cubicBezTo>
                  <a:pt x="269368" y="910217"/>
                  <a:pt x="301882" y="851865"/>
                  <a:pt x="324872" y="805302"/>
                </a:cubicBezTo>
                <a:cubicBezTo>
                  <a:pt x="287699" y="841559"/>
                  <a:pt x="242255" y="890507"/>
                  <a:pt x="214306" y="939743"/>
                </a:cubicBezTo>
                <a:cubicBezTo>
                  <a:pt x="211668" y="944389"/>
                  <a:pt x="212943" y="950272"/>
                  <a:pt x="217261" y="953414"/>
                </a:cubicBezTo>
                <a:cubicBezTo>
                  <a:pt x="221579" y="956555"/>
                  <a:pt x="227573" y="955954"/>
                  <a:pt x="231174" y="952015"/>
                </a:cubicBezTo>
                <a:moveTo>
                  <a:pt x="420752" y="854165"/>
                </a:moveTo>
                <a:cubicBezTo>
                  <a:pt x="413273" y="905556"/>
                  <a:pt x="400385" y="971093"/>
                  <a:pt x="376974" y="1022651"/>
                </a:cubicBezTo>
                <a:cubicBezTo>
                  <a:pt x="374763" y="1027514"/>
                  <a:pt x="369250" y="1029934"/>
                  <a:pt x="364170" y="1028277"/>
                </a:cubicBezTo>
                <a:cubicBezTo>
                  <a:pt x="359091" y="1026632"/>
                  <a:pt x="356069" y="1021427"/>
                  <a:pt x="357139" y="1016193"/>
                </a:cubicBezTo>
                <a:cubicBezTo>
                  <a:pt x="368502" y="960731"/>
                  <a:pt x="396593" y="900134"/>
                  <a:pt x="420752" y="854165"/>
                </a:cubicBezTo>
                <a:moveTo>
                  <a:pt x="516612" y="1044768"/>
                </a:moveTo>
                <a:cubicBezTo>
                  <a:pt x="517214" y="1050079"/>
                  <a:pt x="521706" y="1054095"/>
                  <a:pt x="527044" y="1054089"/>
                </a:cubicBezTo>
                <a:cubicBezTo>
                  <a:pt x="532389" y="1054089"/>
                  <a:pt x="536875" y="1050072"/>
                  <a:pt x="537475" y="1044762"/>
                </a:cubicBezTo>
                <a:cubicBezTo>
                  <a:pt x="543801" y="988494"/>
                  <a:pt x="535810" y="922188"/>
                  <a:pt x="527044" y="871000"/>
                </a:cubicBezTo>
                <a:cubicBezTo>
                  <a:pt x="518270" y="922188"/>
                  <a:pt x="510280" y="988502"/>
                  <a:pt x="516612" y="1044768"/>
                </a:cubicBezTo>
                <a:moveTo>
                  <a:pt x="689928" y="1028291"/>
                </a:moveTo>
                <a:cubicBezTo>
                  <a:pt x="684848" y="1029942"/>
                  <a:pt x="679334" y="1027514"/>
                  <a:pt x="677123" y="1022651"/>
                </a:cubicBezTo>
                <a:cubicBezTo>
                  <a:pt x="653712" y="971093"/>
                  <a:pt x="640824" y="905556"/>
                  <a:pt x="633345" y="854165"/>
                </a:cubicBezTo>
                <a:cubicBezTo>
                  <a:pt x="657504" y="900134"/>
                  <a:pt x="685597" y="960731"/>
                  <a:pt x="696958" y="1016193"/>
                </a:cubicBezTo>
                <a:cubicBezTo>
                  <a:pt x="698029" y="1021427"/>
                  <a:pt x="695014" y="1026640"/>
                  <a:pt x="689928" y="1028291"/>
                </a:cubicBezTo>
                <a:moveTo>
                  <a:pt x="687865" y="642518"/>
                </a:moveTo>
                <a:cubicBezTo>
                  <a:pt x="688047" y="643078"/>
                  <a:pt x="688200" y="643645"/>
                  <a:pt x="688340" y="644225"/>
                </a:cubicBezTo>
                <a:cubicBezTo>
                  <a:pt x="687746" y="644275"/>
                  <a:pt x="687158" y="644303"/>
                  <a:pt x="686571" y="644303"/>
                </a:cubicBezTo>
                <a:cubicBezTo>
                  <a:pt x="676321" y="644303"/>
                  <a:pt x="593326" y="577618"/>
                  <a:pt x="592353" y="576820"/>
                </a:cubicBezTo>
                <a:cubicBezTo>
                  <a:pt x="587757" y="573042"/>
                  <a:pt x="583399" y="569004"/>
                  <a:pt x="579124" y="564877"/>
                </a:cubicBezTo>
                <a:cubicBezTo>
                  <a:pt x="584370" y="567668"/>
                  <a:pt x="589556" y="570565"/>
                  <a:pt x="594572" y="573769"/>
                </a:cubicBezTo>
                <a:cubicBezTo>
                  <a:pt x="595635" y="574449"/>
                  <a:pt x="684695" y="632772"/>
                  <a:pt x="687865" y="642518"/>
                </a:cubicBezTo>
                <a:moveTo>
                  <a:pt x="716666" y="588640"/>
                </a:moveTo>
                <a:cubicBezTo>
                  <a:pt x="716359" y="588129"/>
                  <a:pt x="716030" y="587639"/>
                  <a:pt x="715687" y="587164"/>
                </a:cubicBezTo>
                <a:cubicBezTo>
                  <a:pt x="709663" y="578872"/>
                  <a:pt x="606938" y="550929"/>
                  <a:pt x="605714" y="550614"/>
                </a:cubicBezTo>
                <a:cubicBezTo>
                  <a:pt x="599956" y="549116"/>
                  <a:pt x="594128" y="547962"/>
                  <a:pt x="588279" y="546927"/>
                </a:cubicBezTo>
                <a:cubicBezTo>
                  <a:pt x="593617" y="549529"/>
                  <a:pt x="599012" y="552019"/>
                  <a:pt x="604545" y="554196"/>
                </a:cubicBezTo>
                <a:cubicBezTo>
                  <a:pt x="605721" y="554657"/>
                  <a:pt x="705261" y="592426"/>
                  <a:pt x="715009" y="589263"/>
                </a:cubicBezTo>
                <a:cubicBezTo>
                  <a:pt x="715568" y="589081"/>
                  <a:pt x="716121" y="588871"/>
                  <a:pt x="716666" y="588640"/>
                </a:cubicBezTo>
                <a:moveTo>
                  <a:pt x="725039" y="525934"/>
                </a:moveTo>
                <a:cubicBezTo>
                  <a:pt x="725515" y="526284"/>
                  <a:pt x="725976" y="526647"/>
                  <a:pt x="726431" y="527040"/>
                </a:cubicBezTo>
                <a:cubicBezTo>
                  <a:pt x="725976" y="527431"/>
                  <a:pt x="725515" y="527794"/>
                  <a:pt x="725039" y="528137"/>
                </a:cubicBezTo>
                <a:cubicBezTo>
                  <a:pt x="716749" y="534168"/>
                  <a:pt x="610414" y="528998"/>
                  <a:pt x="609154" y="528928"/>
                </a:cubicBezTo>
                <a:cubicBezTo>
                  <a:pt x="603221" y="528565"/>
                  <a:pt x="597315" y="527858"/>
                  <a:pt x="591431" y="527040"/>
                </a:cubicBezTo>
                <a:cubicBezTo>
                  <a:pt x="597315" y="526214"/>
                  <a:pt x="603221" y="525507"/>
                  <a:pt x="609154" y="525150"/>
                </a:cubicBezTo>
                <a:cubicBezTo>
                  <a:pt x="610414" y="525080"/>
                  <a:pt x="716749" y="519910"/>
                  <a:pt x="725039" y="525934"/>
                </a:cubicBezTo>
                <a:moveTo>
                  <a:pt x="716666" y="465422"/>
                </a:moveTo>
                <a:cubicBezTo>
                  <a:pt x="716121" y="465191"/>
                  <a:pt x="715568" y="464988"/>
                  <a:pt x="715009" y="464806"/>
                </a:cubicBezTo>
                <a:cubicBezTo>
                  <a:pt x="705261" y="461636"/>
                  <a:pt x="605721" y="499411"/>
                  <a:pt x="604545" y="499873"/>
                </a:cubicBezTo>
                <a:cubicBezTo>
                  <a:pt x="599012" y="502042"/>
                  <a:pt x="593617" y="504539"/>
                  <a:pt x="588279" y="507143"/>
                </a:cubicBezTo>
                <a:cubicBezTo>
                  <a:pt x="594128" y="506106"/>
                  <a:pt x="599956" y="504952"/>
                  <a:pt x="605714" y="503455"/>
                </a:cubicBezTo>
                <a:cubicBezTo>
                  <a:pt x="606938" y="503141"/>
                  <a:pt x="709663" y="475188"/>
                  <a:pt x="715687" y="466898"/>
                </a:cubicBezTo>
                <a:cubicBezTo>
                  <a:pt x="716030" y="466423"/>
                  <a:pt x="716359" y="465933"/>
                  <a:pt x="716666" y="465422"/>
                </a:cubicBezTo>
                <a:moveTo>
                  <a:pt x="686571" y="409773"/>
                </a:moveTo>
                <a:cubicBezTo>
                  <a:pt x="687158" y="409773"/>
                  <a:pt x="687746" y="409802"/>
                  <a:pt x="688340" y="409844"/>
                </a:cubicBezTo>
                <a:cubicBezTo>
                  <a:pt x="688200" y="410425"/>
                  <a:pt x="688047" y="410999"/>
                  <a:pt x="687865" y="411557"/>
                </a:cubicBezTo>
                <a:cubicBezTo>
                  <a:pt x="684695" y="421305"/>
                  <a:pt x="595635" y="479628"/>
                  <a:pt x="594572" y="480306"/>
                </a:cubicBezTo>
                <a:cubicBezTo>
                  <a:pt x="589556" y="483511"/>
                  <a:pt x="584370" y="486401"/>
                  <a:pt x="579124" y="489199"/>
                </a:cubicBezTo>
                <a:cubicBezTo>
                  <a:pt x="583399" y="485071"/>
                  <a:pt x="587757" y="481034"/>
                  <a:pt x="592353" y="477256"/>
                </a:cubicBezTo>
                <a:cubicBezTo>
                  <a:pt x="593326" y="476458"/>
                  <a:pt x="676321" y="409773"/>
                  <a:pt x="686571" y="409773"/>
                </a:cubicBezTo>
                <a:moveTo>
                  <a:pt x="644243" y="365751"/>
                </a:moveTo>
                <a:cubicBezTo>
                  <a:pt x="643661" y="365883"/>
                  <a:pt x="643089" y="366044"/>
                  <a:pt x="642535" y="366226"/>
                </a:cubicBezTo>
                <a:cubicBezTo>
                  <a:pt x="632789" y="369388"/>
                  <a:pt x="574465" y="458456"/>
                  <a:pt x="573786" y="459519"/>
                </a:cubicBezTo>
                <a:cubicBezTo>
                  <a:pt x="570582" y="464529"/>
                  <a:pt x="567685" y="469720"/>
                  <a:pt x="564893" y="474967"/>
                </a:cubicBezTo>
                <a:cubicBezTo>
                  <a:pt x="569015" y="470686"/>
                  <a:pt x="573058" y="466327"/>
                  <a:pt x="576837" y="461738"/>
                </a:cubicBezTo>
                <a:cubicBezTo>
                  <a:pt x="577634" y="460757"/>
                  <a:pt x="644313" y="377770"/>
                  <a:pt x="644313" y="367520"/>
                </a:cubicBezTo>
                <a:cubicBezTo>
                  <a:pt x="644313" y="366933"/>
                  <a:pt x="644291" y="366345"/>
                  <a:pt x="644243" y="365751"/>
                </a:cubicBezTo>
                <a:moveTo>
                  <a:pt x="587177" y="338411"/>
                </a:moveTo>
                <a:cubicBezTo>
                  <a:pt x="587653" y="338061"/>
                  <a:pt x="588142" y="337732"/>
                  <a:pt x="588653" y="337424"/>
                </a:cubicBezTo>
                <a:cubicBezTo>
                  <a:pt x="588884" y="337977"/>
                  <a:pt x="589087" y="338530"/>
                  <a:pt x="589269" y="339089"/>
                </a:cubicBezTo>
                <a:cubicBezTo>
                  <a:pt x="592438" y="348836"/>
                  <a:pt x="554671" y="448370"/>
                  <a:pt x="554209" y="449544"/>
                </a:cubicBezTo>
                <a:cubicBezTo>
                  <a:pt x="552033" y="455079"/>
                  <a:pt x="549542" y="460474"/>
                  <a:pt x="546939" y="465819"/>
                </a:cubicBezTo>
                <a:cubicBezTo>
                  <a:pt x="547975" y="459964"/>
                  <a:pt x="549129" y="454134"/>
                  <a:pt x="550620" y="448376"/>
                </a:cubicBezTo>
                <a:cubicBezTo>
                  <a:pt x="550935" y="447159"/>
                  <a:pt x="578886" y="344428"/>
                  <a:pt x="587177" y="338411"/>
                </a:cubicBezTo>
                <a:moveTo>
                  <a:pt x="527053" y="327665"/>
                </a:moveTo>
                <a:cubicBezTo>
                  <a:pt x="526668" y="328120"/>
                  <a:pt x="526297" y="328581"/>
                  <a:pt x="525954" y="329057"/>
                </a:cubicBezTo>
                <a:cubicBezTo>
                  <a:pt x="519929" y="337348"/>
                  <a:pt x="525093" y="443682"/>
                  <a:pt x="525170" y="444942"/>
                </a:cubicBezTo>
                <a:cubicBezTo>
                  <a:pt x="525527" y="450882"/>
                  <a:pt x="526233" y="456780"/>
                  <a:pt x="527053" y="462665"/>
                </a:cubicBezTo>
                <a:cubicBezTo>
                  <a:pt x="527878" y="456780"/>
                  <a:pt x="528584" y="450882"/>
                  <a:pt x="528941" y="444942"/>
                </a:cubicBezTo>
                <a:cubicBezTo>
                  <a:pt x="529019" y="443682"/>
                  <a:pt x="534182" y="337348"/>
                  <a:pt x="528157" y="329057"/>
                </a:cubicBezTo>
                <a:cubicBezTo>
                  <a:pt x="527815" y="328581"/>
                  <a:pt x="527444" y="328120"/>
                  <a:pt x="527053" y="327665"/>
                </a:cubicBezTo>
                <a:moveTo>
                  <a:pt x="464824" y="339089"/>
                </a:moveTo>
                <a:cubicBezTo>
                  <a:pt x="465005" y="338530"/>
                  <a:pt x="465209" y="337977"/>
                  <a:pt x="465440" y="337424"/>
                </a:cubicBezTo>
                <a:cubicBezTo>
                  <a:pt x="465950" y="337732"/>
                  <a:pt x="466441" y="338061"/>
                  <a:pt x="466916" y="338411"/>
                </a:cubicBezTo>
                <a:cubicBezTo>
                  <a:pt x="475207" y="344428"/>
                  <a:pt x="503159" y="447159"/>
                  <a:pt x="503474" y="448376"/>
                </a:cubicBezTo>
                <a:cubicBezTo>
                  <a:pt x="504971" y="454134"/>
                  <a:pt x="506118" y="459964"/>
                  <a:pt x="507161" y="465819"/>
                </a:cubicBezTo>
                <a:cubicBezTo>
                  <a:pt x="504551" y="460474"/>
                  <a:pt x="502060" y="455079"/>
                  <a:pt x="499885" y="449544"/>
                </a:cubicBezTo>
                <a:cubicBezTo>
                  <a:pt x="499429" y="448370"/>
                  <a:pt x="461655" y="348836"/>
                  <a:pt x="464824" y="339089"/>
                </a:cubicBezTo>
                <a:moveTo>
                  <a:pt x="409865" y="365751"/>
                </a:moveTo>
                <a:cubicBezTo>
                  <a:pt x="409815" y="366345"/>
                  <a:pt x="409795" y="366933"/>
                  <a:pt x="409795" y="367520"/>
                </a:cubicBezTo>
                <a:cubicBezTo>
                  <a:pt x="409795" y="377770"/>
                  <a:pt x="476472" y="460757"/>
                  <a:pt x="477277" y="461738"/>
                </a:cubicBezTo>
                <a:cubicBezTo>
                  <a:pt x="481056" y="466327"/>
                  <a:pt x="485092" y="470686"/>
                  <a:pt x="489221" y="474967"/>
                </a:cubicBezTo>
                <a:cubicBezTo>
                  <a:pt x="486421" y="469720"/>
                  <a:pt x="483525" y="464529"/>
                  <a:pt x="480328" y="459519"/>
                </a:cubicBezTo>
                <a:cubicBezTo>
                  <a:pt x="479642" y="458456"/>
                  <a:pt x="421317" y="369388"/>
                  <a:pt x="411571" y="366226"/>
                </a:cubicBezTo>
                <a:cubicBezTo>
                  <a:pt x="411019" y="366044"/>
                  <a:pt x="410445" y="365883"/>
                  <a:pt x="409865" y="365751"/>
                </a:cubicBezTo>
                <a:moveTo>
                  <a:pt x="366236" y="411557"/>
                </a:moveTo>
                <a:cubicBezTo>
                  <a:pt x="366061" y="410999"/>
                  <a:pt x="365901" y="410425"/>
                  <a:pt x="365768" y="409844"/>
                </a:cubicBezTo>
                <a:cubicBezTo>
                  <a:pt x="366356" y="409802"/>
                  <a:pt x="366950" y="409773"/>
                  <a:pt x="367538" y="409773"/>
                </a:cubicBezTo>
                <a:cubicBezTo>
                  <a:pt x="377781" y="409773"/>
                  <a:pt x="460775" y="476458"/>
                  <a:pt x="461747" y="477256"/>
                </a:cubicBezTo>
                <a:cubicBezTo>
                  <a:pt x="466344" y="481034"/>
                  <a:pt x="470703" y="485071"/>
                  <a:pt x="474977" y="489199"/>
                </a:cubicBezTo>
                <a:cubicBezTo>
                  <a:pt x="469730" y="486401"/>
                  <a:pt x="464546" y="483511"/>
                  <a:pt x="459529" y="480306"/>
                </a:cubicBezTo>
                <a:cubicBezTo>
                  <a:pt x="458466" y="479628"/>
                  <a:pt x="369406" y="421305"/>
                  <a:pt x="366236" y="411557"/>
                </a:cubicBezTo>
                <a:moveTo>
                  <a:pt x="337428" y="465422"/>
                </a:moveTo>
                <a:cubicBezTo>
                  <a:pt x="337736" y="465933"/>
                  <a:pt x="338065" y="466423"/>
                  <a:pt x="338408" y="466898"/>
                </a:cubicBezTo>
                <a:cubicBezTo>
                  <a:pt x="344432" y="475188"/>
                  <a:pt x="447156" y="503141"/>
                  <a:pt x="448380" y="503455"/>
                </a:cubicBezTo>
                <a:cubicBezTo>
                  <a:pt x="454139" y="504952"/>
                  <a:pt x="459967" y="506106"/>
                  <a:pt x="465816" y="507143"/>
                </a:cubicBezTo>
                <a:cubicBezTo>
                  <a:pt x="460478" y="504539"/>
                  <a:pt x="455083" y="502042"/>
                  <a:pt x="449550" y="499873"/>
                </a:cubicBezTo>
                <a:cubicBezTo>
                  <a:pt x="448374" y="499411"/>
                  <a:pt x="348840" y="461636"/>
                  <a:pt x="339094" y="464806"/>
                </a:cubicBezTo>
                <a:cubicBezTo>
                  <a:pt x="338526" y="464988"/>
                  <a:pt x="337974" y="465191"/>
                  <a:pt x="337428" y="465422"/>
                </a:cubicBezTo>
                <a:moveTo>
                  <a:pt x="329072" y="528137"/>
                </a:moveTo>
                <a:cubicBezTo>
                  <a:pt x="328597" y="527794"/>
                  <a:pt x="328135" y="527431"/>
                  <a:pt x="327680" y="527040"/>
                </a:cubicBezTo>
                <a:cubicBezTo>
                  <a:pt x="328135" y="526647"/>
                  <a:pt x="328597" y="526284"/>
                  <a:pt x="329072" y="525934"/>
                </a:cubicBezTo>
                <a:cubicBezTo>
                  <a:pt x="337364" y="519910"/>
                  <a:pt x="443699" y="525080"/>
                  <a:pt x="444957" y="525150"/>
                </a:cubicBezTo>
                <a:cubicBezTo>
                  <a:pt x="450897" y="525507"/>
                  <a:pt x="456796" y="526214"/>
                  <a:pt x="462680" y="527040"/>
                </a:cubicBezTo>
                <a:cubicBezTo>
                  <a:pt x="456796" y="527858"/>
                  <a:pt x="450897" y="528565"/>
                  <a:pt x="444957" y="528928"/>
                </a:cubicBezTo>
                <a:cubicBezTo>
                  <a:pt x="443699" y="528998"/>
                  <a:pt x="337364" y="534168"/>
                  <a:pt x="329072" y="528137"/>
                </a:cubicBezTo>
                <a:moveTo>
                  <a:pt x="337428" y="588640"/>
                </a:moveTo>
                <a:cubicBezTo>
                  <a:pt x="337974" y="588871"/>
                  <a:pt x="338526" y="589081"/>
                  <a:pt x="339094" y="589263"/>
                </a:cubicBezTo>
                <a:cubicBezTo>
                  <a:pt x="348840" y="592426"/>
                  <a:pt x="448374" y="554657"/>
                  <a:pt x="449550" y="554196"/>
                </a:cubicBezTo>
                <a:cubicBezTo>
                  <a:pt x="455083" y="552019"/>
                  <a:pt x="460478" y="549529"/>
                  <a:pt x="465816" y="546927"/>
                </a:cubicBezTo>
                <a:cubicBezTo>
                  <a:pt x="459967" y="547962"/>
                  <a:pt x="454139" y="549116"/>
                  <a:pt x="448380" y="550614"/>
                </a:cubicBezTo>
                <a:cubicBezTo>
                  <a:pt x="447156" y="550929"/>
                  <a:pt x="344432" y="578872"/>
                  <a:pt x="338408" y="587164"/>
                </a:cubicBezTo>
                <a:cubicBezTo>
                  <a:pt x="338065" y="587639"/>
                  <a:pt x="337736" y="588129"/>
                  <a:pt x="337428" y="588640"/>
                </a:cubicBezTo>
                <a:moveTo>
                  <a:pt x="367538" y="644303"/>
                </a:moveTo>
                <a:cubicBezTo>
                  <a:pt x="366950" y="644303"/>
                  <a:pt x="366356" y="644275"/>
                  <a:pt x="365768" y="644225"/>
                </a:cubicBezTo>
                <a:cubicBezTo>
                  <a:pt x="365901" y="643645"/>
                  <a:pt x="366061" y="643078"/>
                  <a:pt x="366236" y="642518"/>
                </a:cubicBezTo>
                <a:cubicBezTo>
                  <a:pt x="369406" y="632772"/>
                  <a:pt x="458466" y="574449"/>
                  <a:pt x="459529" y="573769"/>
                </a:cubicBezTo>
                <a:cubicBezTo>
                  <a:pt x="464546" y="570565"/>
                  <a:pt x="469730" y="567668"/>
                  <a:pt x="474977" y="564877"/>
                </a:cubicBezTo>
                <a:cubicBezTo>
                  <a:pt x="470703" y="569004"/>
                  <a:pt x="466344" y="573042"/>
                  <a:pt x="461747" y="576820"/>
                </a:cubicBezTo>
                <a:cubicBezTo>
                  <a:pt x="460775" y="577618"/>
                  <a:pt x="377781" y="644303"/>
                  <a:pt x="367538" y="644303"/>
                </a:cubicBezTo>
                <a:moveTo>
                  <a:pt x="409865" y="688327"/>
                </a:moveTo>
                <a:cubicBezTo>
                  <a:pt x="410445" y="688194"/>
                  <a:pt x="411019" y="688034"/>
                  <a:pt x="411571" y="687852"/>
                </a:cubicBezTo>
                <a:cubicBezTo>
                  <a:pt x="421317" y="684682"/>
                  <a:pt x="479642" y="595622"/>
                  <a:pt x="480328" y="594559"/>
                </a:cubicBezTo>
                <a:cubicBezTo>
                  <a:pt x="483525" y="589549"/>
                  <a:pt x="486421" y="584357"/>
                  <a:pt x="489221" y="579110"/>
                </a:cubicBezTo>
                <a:cubicBezTo>
                  <a:pt x="485092" y="583392"/>
                  <a:pt x="481056" y="587751"/>
                  <a:pt x="477277" y="592341"/>
                </a:cubicBezTo>
                <a:cubicBezTo>
                  <a:pt x="476472" y="593320"/>
                  <a:pt x="409795" y="676307"/>
                  <a:pt x="409795" y="686557"/>
                </a:cubicBezTo>
                <a:cubicBezTo>
                  <a:pt x="409795" y="687145"/>
                  <a:pt x="409815" y="687733"/>
                  <a:pt x="409865" y="688327"/>
                </a:cubicBezTo>
                <a:moveTo>
                  <a:pt x="466916" y="715667"/>
                </a:moveTo>
                <a:cubicBezTo>
                  <a:pt x="466441" y="716016"/>
                  <a:pt x="465950" y="716337"/>
                  <a:pt x="465440" y="716652"/>
                </a:cubicBezTo>
                <a:cubicBezTo>
                  <a:pt x="465209" y="716100"/>
                  <a:pt x="465005" y="715547"/>
                  <a:pt x="464824" y="714987"/>
                </a:cubicBezTo>
                <a:cubicBezTo>
                  <a:pt x="461655" y="705241"/>
                  <a:pt x="499429" y="605707"/>
                  <a:pt x="499885" y="604531"/>
                </a:cubicBezTo>
                <a:cubicBezTo>
                  <a:pt x="502060" y="598998"/>
                  <a:pt x="504551" y="593603"/>
                  <a:pt x="507161" y="588258"/>
                </a:cubicBezTo>
                <a:cubicBezTo>
                  <a:pt x="506118" y="594107"/>
                  <a:pt x="504971" y="599935"/>
                  <a:pt x="503474" y="605700"/>
                </a:cubicBezTo>
                <a:cubicBezTo>
                  <a:pt x="503159" y="606918"/>
                  <a:pt x="475207" y="709642"/>
                  <a:pt x="466916" y="715667"/>
                </a:cubicBezTo>
                <a:moveTo>
                  <a:pt x="527053" y="726408"/>
                </a:moveTo>
                <a:cubicBezTo>
                  <a:pt x="527444" y="725960"/>
                  <a:pt x="527815" y="725491"/>
                  <a:pt x="528157" y="725016"/>
                </a:cubicBezTo>
                <a:cubicBezTo>
                  <a:pt x="534182" y="716725"/>
                  <a:pt x="529019" y="610390"/>
                  <a:pt x="528941" y="609130"/>
                </a:cubicBezTo>
                <a:cubicBezTo>
                  <a:pt x="528584" y="603198"/>
                  <a:pt x="527878" y="597300"/>
                  <a:pt x="527053" y="591409"/>
                </a:cubicBezTo>
                <a:cubicBezTo>
                  <a:pt x="526233" y="597300"/>
                  <a:pt x="525527" y="603198"/>
                  <a:pt x="525170" y="609130"/>
                </a:cubicBezTo>
                <a:cubicBezTo>
                  <a:pt x="525093" y="610390"/>
                  <a:pt x="519929" y="716725"/>
                  <a:pt x="525954" y="725016"/>
                </a:cubicBezTo>
                <a:cubicBezTo>
                  <a:pt x="526297" y="725491"/>
                  <a:pt x="526668" y="725960"/>
                  <a:pt x="527053" y="726408"/>
                </a:cubicBezTo>
                <a:moveTo>
                  <a:pt x="589269" y="714987"/>
                </a:moveTo>
                <a:cubicBezTo>
                  <a:pt x="589087" y="715547"/>
                  <a:pt x="588884" y="716100"/>
                  <a:pt x="588653" y="716652"/>
                </a:cubicBezTo>
                <a:cubicBezTo>
                  <a:pt x="588142" y="716337"/>
                  <a:pt x="587653" y="716016"/>
                  <a:pt x="587177" y="715667"/>
                </a:cubicBezTo>
                <a:cubicBezTo>
                  <a:pt x="578886" y="709642"/>
                  <a:pt x="550935" y="606918"/>
                  <a:pt x="550620" y="605700"/>
                </a:cubicBezTo>
                <a:cubicBezTo>
                  <a:pt x="549129" y="599935"/>
                  <a:pt x="547975" y="594107"/>
                  <a:pt x="546939" y="588258"/>
                </a:cubicBezTo>
                <a:cubicBezTo>
                  <a:pt x="549542" y="593603"/>
                  <a:pt x="552033" y="598998"/>
                  <a:pt x="554209" y="604531"/>
                </a:cubicBezTo>
                <a:cubicBezTo>
                  <a:pt x="554671" y="605707"/>
                  <a:pt x="592438" y="705241"/>
                  <a:pt x="589269" y="714987"/>
                </a:cubicBezTo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</p:spPr>
        <p:txBody>
          <a:bodyPr/>
          <a:lstStyle/>
          <a:p/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2133600" y="3710201"/>
            <a:ext cx="8905100" cy="2436587"/>
          </a:xfrm>
        </p:spPr>
        <p:txBody>
          <a:bodyPr wrap="square" anchor="t">
            <a:normAutofit/>
          </a:bodyPr>
          <a:lstStyle>
            <a:lvl1pPr algn="r">
              <a:defRPr sz="6000" b="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</a:t>
            </a:r>
            <a:endParaRPr lang="zh-CN" altLang="en-US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2133600" y="409575"/>
            <a:ext cx="8905100" cy="2938676"/>
          </a:xfrm>
        </p:spPr>
        <p:txBody>
          <a:bodyPr wrap="square" anchor="b">
            <a:normAutofit/>
          </a:bodyPr>
          <a:lstStyle>
            <a:lvl1pPr marL="0" indent="0" algn="r">
              <a:buNone/>
              <a:defRPr sz="99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469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31571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4373" y="136948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4373" y="206635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311265" y="1354875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311265" y="2051750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287338" y="285115"/>
            <a:ext cx="11617325" cy="6287770"/>
          </a:xfrm>
          <a:prstGeom prst="roundRect">
            <a:avLst>
              <a:gd name="adj" fmla="val 9351"/>
            </a:avLst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018924" y="2256330"/>
            <a:ext cx="3565405" cy="14465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8800">
                <a:solidFill>
                  <a:srgbClr val="B2132C"/>
                </a:solidFill>
              </a:rPr>
              <a:t>【</a:t>
            </a:r>
            <a:r>
              <a:rPr lang="zh-CN" altLang="en-US" sz="8800" baseline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  </a:t>
            </a:r>
            <a:r>
              <a:rPr lang="en-US" altLang="zh-CN" sz="8800">
                <a:solidFill>
                  <a:srgbClr val="B2132C"/>
                </a:solidFill>
              </a:rPr>
              <a:t>】</a:t>
            </a:r>
            <a:endParaRPr lang="zh-CN" altLang="en-US" sz="8800">
              <a:solidFill>
                <a:srgbClr val="B2132C"/>
              </a:solidFill>
            </a:endParaRPr>
          </a:p>
        </p:txBody>
      </p:sp>
      <p:sp>
        <p:nvSpPr>
          <p:cNvPr id="10" name="Freeform 35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6200000">
            <a:off x="-18073" y="-13373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758047" y="1859369"/>
            <a:ext cx="3395354" cy="1179803"/>
          </a:xfrm>
        </p:spPr>
        <p:txBody>
          <a:bodyPr anchor="b"/>
          <a:lstStyle>
            <a:lvl1pPr>
              <a:defRPr sz="5400">
                <a:solidFill>
                  <a:srgbClr val="B2132C"/>
                </a:solidFill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758047" y="3066161"/>
            <a:ext cx="3395354" cy="810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B2132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452" y="2830246"/>
            <a:ext cx="3678048" cy="388639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1" i="0" u="none" strike="noStrike" kern="1200" cap="none" spc="0" normalizeH="0" baseline="0" noProof="1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325" y="1296035"/>
            <a:ext cx="10798810" cy="57594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kingsoft/AppData/Local/Temp/fig2wpp/@png2x_bg-2137&amp;45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5_#color_$dk2_2_$dk2_2_$dk2_3-2137&amp;4192"/>
          <p:cNvSpPr/>
          <p:nvPr userDrawn="1">
            <p:custDataLst>
              <p:tags r:id="rId5"/>
            </p:custDataLst>
          </p:nvPr>
        </p:nvSpPr>
        <p:spPr>
          <a:xfrm>
            <a:off x="3061519" y="807244"/>
            <a:ext cx="3689697" cy="5060156"/>
          </a:xfrm>
          <a:custGeom>
            <a:avLst/>
            <a:gdLst/>
            <a:ahLst/>
            <a:cxnLst/>
            <a:rect l="l" t="t" r="r" b="b"/>
            <a:pathLst>
              <a:path w="3689696" h="5060156">
                <a:moveTo>
                  <a:pt x="0" y="1761134"/>
                </a:moveTo>
                <a:cubicBezTo>
                  <a:pt x="0" y="1446936"/>
                  <a:pt x="31006" y="1178222"/>
                  <a:pt x="93018" y="954980"/>
                </a:cubicBezTo>
                <a:cubicBezTo>
                  <a:pt x="155029" y="731738"/>
                  <a:pt x="260449" y="549838"/>
                  <a:pt x="409278" y="409278"/>
                </a:cubicBezTo>
                <a:cubicBezTo>
                  <a:pt x="558105" y="266650"/>
                  <a:pt x="756543" y="163298"/>
                  <a:pt x="1004590" y="99219"/>
                </a:cubicBezTo>
                <a:cubicBezTo>
                  <a:pt x="1254704" y="33073"/>
                  <a:pt x="1565796" y="0"/>
                  <a:pt x="1937868" y="0"/>
                </a:cubicBezTo>
                <a:cubicBezTo>
                  <a:pt x="2221052" y="0"/>
                  <a:pt x="2471166" y="29972"/>
                  <a:pt x="2688209" y="89917"/>
                </a:cubicBezTo>
                <a:cubicBezTo>
                  <a:pt x="2907322" y="147795"/>
                  <a:pt x="3090253" y="238745"/>
                  <a:pt x="3237014" y="362769"/>
                </a:cubicBezTo>
                <a:cubicBezTo>
                  <a:pt x="3385845" y="486792"/>
                  <a:pt x="3498494" y="644921"/>
                  <a:pt x="3574974" y="837159"/>
                </a:cubicBezTo>
                <a:cubicBezTo>
                  <a:pt x="3651453" y="1027327"/>
                  <a:pt x="3689693" y="1253670"/>
                  <a:pt x="3689693" y="1516190"/>
                </a:cubicBezTo>
                <a:cubicBezTo>
                  <a:pt x="3689693" y="1689824"/>
                  <a:pt x="3658692" y="1854149"/>
                  <a:pt x="3596678" y="2009178"/>
                </a:cubicBezTo>
                <a:cubicBezTo>
                  <a:pt x="3534664" y="2162137"/>
                  <a:pt x="3453016" y="2306841"/>
                  <a:pt x="3351733" y="2443264"/>
                </a:cubicBezTo>
                <a:cubicBezTo>
                  <a:pt x="3252521" y="2579688"/>
                  <a:pt x="3137789" y="2707843"/>
                  <a:pt x="3007563" y="2827731"/>
                </a:cubicBezTo>
                <a:cubicBezTo>
                  <a:pt x="2879408" y="2947619"/>
                  <a:pt x="2748153" y="3061310"/>
                  <a:pt x="2613800" y="3168802"/>
                </a:cubicBezTo>
                <a:cubicBezTo>
                  <a:pt x="2479434" y="3274212"/>
                  <a:pt x="2347138" y="3372409"/>
                  <a:pt x="2216925" y="3463354"/>
                </a:cubicBezTo>
                <a:cubicBezTo>
                  <a:pt x="2088756" y="3554311"/>
                  <a:pt x="1974037" y="3640087"/>
                  <a:pt x="1872755" y="3720706"/>
                </a:cubicBezTo>
                <a:cubicBezTo>
                  <a:pt x="1773530" y="3799256"/>
                  <a:pt x="1692923" y="3872636"/>
                  <a:pt x="1630909" y="3940848"/>
                </a:cubicBezTo>
                <a:cubicBezTo>
                  <a:pt x="1568895" y="4009060"/>
                  <a:pt x="1537894" y="4072103"/>
                  <a:pt x="1537894" y="4129976"/>
                </a:cubicBezTo>
                <a:lnTo>
                  <a:pt x="3503663" y="4129976"/>
                </a:lnTo>
                <a:lnTo>
                  <a:pt x="3503663" y="5060163"/>
                </a:lnTo>
                <a:lnTo>
                  <a:pt x="0" y="5060163"/>
                </a:lnTo>
                <a:lnTo>
                  <a:pt x="0" y="4371823"/>
                </a:lnTo>
                <a:cubicBezTo>
                  <a:pt x="0" y="4134117"/>
                  <a:pt x="31006" y="3923271"/>
                  <a:pt x="93018" y="3739312"/>
                </a:cubicBezTo>
                <a:cubicBezTo>
                  <a:pt x="155029" y="3555340"/>
                  <a:pt x="235645" y="3389973"/>
                  <a:pt x="334863" y="3243212"/>
                </a:cubicBezTo>
                <a:cubicBezTo>
                  <a:pt x="436148" y="3096451"/>
                  <a:pt x="550871" y="2965196"/>
                  <a:pt x="679028" y="2849436"/>
                </a:cubicBezTo>
                <a:cubicBezTo>
                  <a:pt x="809253" y="2733688"/>
                  <a:pt x="940511" y="2625166"/>
                  <a:pt x="1072803" y="2523871"/>
                </a:cubicBezTo>
                <a:cubicBezTo>
                  <a:pt x="1207162" y="2422589"/>
                  <a:pt x="1338415" y="2325434"/>
                  <a:pt x="1466583" y="2232419"/>
                </a:cubicBezTo>
                <a:cubicBezTo>
                  <a:pt x="1596796" y="2137334"/>
                  <a:pt x="1711528" y="2039150"/>
                  <a:pt x="1810741" y="1937868"/>
                </a:cubicBezTo>
                <a:cubicBezTo>
                  <a:pt x="1912023" y="1834515"/>
                  <a:pt x="1993671" y="1723923"/>
                  <a:pt x="2055686" y="1606106"/>
                </a:cubicBezTo>
                <a:cubicBezTo>
                  <a:pt x="2117700" y="1486218"/>
                  <a:pt x="2148700" y="1351852"/>
                  <a:pt x="2148700" y="1203028"/>
                </a:cubicBezTo>
                <a:lnTo>
                  <a:pt x="2148700" y="849560"/>
                </a:lnTo>
                <a:lnTo>
                  <a:pt x="1540993" y="849560"/>
                </a:lnTo>
                <a:lnTo>
                  <a:pt x="1540993" y="1761134"/>
                </a:lnTo>
                <a:lnTo>
                  <a:pt x="0" y="176113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1" name="0_#color_$dk2_2_$dk2_2_$dk2_3-2145&amp;896"/>
          <p:cNvSpPr/>
          <p:nvPr userDrawn="1">
            <p:custDataLst>
              <p:tags r:id="rId6"/>
            </p:custDataLst>
          </p:nvPr>
        </p:nvSpPr>
        <p:spPr>
          <a:xfrm>
            <a:off x="5147295" y="1985243"/>
            <a:ext cx="3813721" cy="4872757"/>
          </a:xfrm>
          <a:custGeom>
            <a:avLst/>
            <a:gdLst/>
            <a:ahLst/>
            <a:cxnLst/>
            <a:rect l="l" t="t" r="r" b="b"/>
            <a:pathLst>
              <a:path w="3813721" h="4872757">
                <a:moveTo>
                  <a:pt x="3418091" y="4872761"/>
                </a:moveTo>
                <a:lnTo>
                  <a:pt x="410093" y="4872761"/>
                </a:lnTo>
                <a:cubicBezTo>
                  <a:pt x="357657" y="4838306"/>
                  <a:pt x="311909" y="4801565"/>
                  <a:pt x="272852" y="4762500"/>
                </a:cubicBezTo>
                <a:cubicBezTo>
                  <a:pt x="192236" y="4679823"/>
                  <a:pt x="131258" y="4594035"/>
                  <a:pt x="89917" y="4505147"/>
                </a:cubicBezTo>
                <a:cubicBezTo>
                  <a:pt x="50643" y="4416273"/>
                  <a:pt x="25838" y="4326357"/>
                  <a:pt x="15503" y="4235399"/>
                </a:cubicBezTo>
                <a:cubicBezTo>
                  <a:pt x="5168" y="4142384"/>
                  <a:pt x="0" y="4054539"/>
                  <a:pt x="0" y="3971849"/>
                </a:cubicBezTo>
                <a:lnTo>
                  <a:pt x="0" y="1212329"/>
                </a:lnTo>
                <a:cubicBezTo>
                  <a:pt x="0" y="1129647"/>
                  <a:pt x="5168" y="1042830"/>
                  <a:pt x="15503" y="951880"/>
                </a:cubicBezTo>
                <a:cubicBezTo>
                  <a:pt x="25838" y="858863"/>
                  <a:pt x="50643" y="767912"/>
                  <a:pt x="89917" y="679028"/>
                </a:cubicBezTo>
                <a:cubicBezTo>
                  <a:pt x="131258" y="588077"/>
                  <a:pt x="192236" y="502295"/>
                  <a:pt x="272852" y="421679"/>
                </a:cubicBezTo>
                <a:cubicBezTo>
                  <a:pt x="355534" y="338997"/>
                  <a:pt x="468188" y="266650"/>
                  <a:pt x="610815" y="204639"/>
                </a:cubicBezTo>
                <a:cubicBezTo>
                  <a:pt x="753443" y="142627"/>
                  <a:pt x="931210" y="93018"/>
                  <a:pt x="1144116" y="55811"/>
                </a:cubicBezTo>
                <a:cubicBezTo>
                  <a:pt x="1357020" y="18603"/>
                  <a:pt x="1615402" y="0"/>
                  <a:pt x="1919262" y="0"/>
                </a:cubicBezTo>
                <a:cubicBezTo>
                  <a:pt x="2223122" y="0"/>
                  <a:pt x="2480462" y="18603"/>
                  <a:pt x="2691308" y="55811"/>
                </a:cubicBezTo>
                <a:cubicBezTo>
                  <a:pt x="2904211" y="93018"/>
                  <a:pt x="3080944" y="142627"/>
                  <a:pt x="3221507" y="204639"/>
                </a:cubicBezTo>
                <a:cubicBezTo>
                  <a:pt x="3362071" y="266650"/>
                  <a:pt x="3471621" y="338997"/>
                  <a:pt x="3550171" y="421679"/>
                </a:cubicBezTo>
                <a:cubicBezTo>
                  <a:pt x="3628720" y="502295"/>
                  <a:pt x="3687636" y="588077"/>
                  <a:pt x="3726904" y="679028"/>
                </a:cubicBezTo>
                <a:cubicBezTo>
                  <a:pt x="3766172" y="767912"/>
                  <a:pt x="3789947" y="858863"/>
                  <a:pt x="3798214" y="951880"/>
                </a:cubicBezTo>
                <a:cubicBezTo>
                  <a:pt x="3808552" y="1042830"/>
                  <a:pt x="3813721" y="1129647"/>
                  <a:pt x="3813721" y="1212329"/>
                </a:cubicBezTo>
                <a:lnTo>
                  <a:pt x="3813721" y="3971849"/>
                </a:lnTo>
                <a:cubicBezTo>
                  <a:pt x="3813721" y="4054539"/>
                  <a:pt x="3808552" y="4142384"/>
                  <a:pt x="3798214" y="4235399"/>
                </a:cubicBezTo>
                <a:cubicBezTo>
                  <a:pt x="3789947" y="4326357"/>
                  <a:pt x="3766172" y="4416273"/>
                  <a:pt x="3726904" y="4505147"/>
                </a:cubicBezTo>
                <a:cubicBezTo>
                  <a:pt x="3687636" y="4594035"/>
                  <a:pt x="3628720" y="4679823"/>
                  <a:pt x="3550171" y="4762500"/>
                </a:cubicBezTo>
                <a:cubicBezTo>
                  <a:pt x="3513061" y="4801565"/>
                  <a:pt x="3469043" y="4838306"/>
                  <a:pt x="3418091" y="4872761"/>
                </a:cubicBezTo>
                <a:moveTo>
                  <a:pt x="2272729" y="4328414"/>
                </a:moveTo>
                <a:lnTo>
                  <a:pt x="1540993" y="4328414"/>
                </a:lnTo>
                <a:lnTo>
                  <a:pt x="1540993" y="852661"/>
                </a:lnTo>
                <a:lnTo>
                  <a:pt x="2272729" y="852661"/>
                </a:lnTo>
                <a:lnTo>
                  <a:pt x="2272729" y="432841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2" name="2_#color_$dk2_2_$dk2_2_$dk2_3-2137&amp;4194"/>
          <p:cNvSpPr/>
          <p:nvPr userDrawn="1">
            <p:custDataLst>
              <p:tags r:id="rId7"/>
            </p:custDataLst>
          </p:nvPr>
        </p:nvSpPr>
        <p:spPr>
          <a:xfrm>
            <a:off x="7481119" y="832644"/>
            <a:ext cx="3689697" cy="5060156"/>
          </a:xfrm>
          <a:custGeom>
            <a:avLst/>
            <a:gdLst/>
            <a:ahLst/>
            <a:cxnLst/>
            <a:rect l="l" t="t" r="r" b="b"/>
            <a:pathLst>
              <a:path w="3689696" h="5060156">
                <a:moveTo>
                  <a:pt x="0" y="1761134"/>
                </a:moveTo>
                <a:cubicBezTo>
                  <a:pt x="0" y="1446936"/>
                  <a:pt x="31006" y="1178222"/>
                  <a:pt x="93018" y="954980"/>
                </a:cubicBezTo>
                <a:cubicBezTo>
                  <a:pt x="155029" y="731738"/>
                  <a:pt x="260449" y="549838"/>
                  <a:pt x="409278" y="409278"/>
                </a:cubicBezTo>
                <a:cubicBezTo>
                  <a:pt x="558105" y="266650"/>
                  <a:pt x="756543" y="163298"/>
                  <a:pt x="1004590" y="99219"/>
                </a:cubicBezTo>
                <a:cubicBezTo>
                  <a:pt x="1254704" y="33073"/>
                  <a:pt x="1565796" y="0"/>
                  <a:pt x="1937868" y="0"/>
                </a:cubicBezTo>
                <a:cubicBezTo>
                  <a:pt x="2221052" y="0"/>
                  <a:pt x="2471166" y="29972"/>
                  <a:pt x="2688209" y="89917"/>
                </a:cubicBezTo>
                <a:cubicBezTo>
                  <a:pt x="2907322" y="147795"/>
                  <a:pt x="3090253" y="238745"/>
                  <a:pt x="3237014" y="362769"/>
                </a:cubicBezTo>
                <a:cubicBezTo>
                  <a:pt x="3385845" y="486792"/>
                  <a:pt x="3498494" y="644921"/>
                  <a:pt x="3574974" y="837159"/>
                </a:cubicBezTo>
                <a:cubicBezTo>
                  <a:pt x="3651453" y="1027327"/>
                  <a:pt x="3689693" y="1253670"/>
                  <a:pt x="3689693" y="1516190"/>
                </a:cubicBezTo>
                <a:cubicBezTo>
                  <a:pt x="3689693" y="1689824"/>
                  <a:pt x="3658692" y="1854149"/>
                  <a:pt x="3596678" y="2009178"/>
                </a:cubicBezTo>
                <a:cubicBezTo>
                  <a:pt x="3534664" y="2162137"/>
                  <a:pt x="3453016" y="2306841"/>
                  <a:pt x="3351733" y="2443264"/>
                </a:cubicBezTo>
                <a:cubicBezTo>
                  <a:pt x="3252521" y="2579688"/>
                  <a:pt x="3137789" y="2707843"/>
                  <a:pt x="3007563" y="2827731"/>
                </a:cubicBezTo>
                <a:cubicBezTo>
                  <a:pt x="2879408" y="2947619"/>
                  <a:pt x="2748153" y="3061310"/>
                  <a:pt x="2613800" y="3168802"/>
                </a:cubicBezTo>
                <a:cubicBezTo>
                  <a:pt x="2479434" y="3274212"/>
                  <a:pt x="2347138" y="3372409"/>
                  <a:pt x="2216925" y="3463354"/>
                </a:cubicBezTo>
                <a:cubicBezTo>
                  <a:pt x="2088756" y="3554311"/>
                  <a:pt x="1974037" y="3640087"/>
                  <a:pt x="1872755" y="3720706"/>
                </a:cubicBezTo>
                <a:cubicBezTo>
                  <a:pt x="1773530" y="3799256"/>
                  <a:pt x="1692923" y="3872636"/>
                  <a:pt x="1630909" y="3940848"/>
                </a:cubicBezTo>
                <a:cubicBezTo>
                  <a:pt x="1568895" y="4009060"/>
                  <a:pt x="1537894" y="4072103"/>
                  <a:pt x="1537894" y="4129976"/>
                </a:cubicBezTo>
                <a:lnTo>
                  <a:pt x="3503663" y="4129976"/>
                </a:lnTo>
                <a:lnTo>
                  <a:pt x="3503663" y="5060163"/>
                </a:lnTo>
                <a:lnTo>
                  <a:pt x="0" y="5060163"/>
                </a:lnTo>
                <a:lnTo>
                  <a:pt x="0" y="4371823"/>
                </a:lnTo>
                <a:cubicBezTo>
                  <a:pt x="0" y="4134117"/>
                  <a:pt x="31006" y="3923271"/>
                  <a:pt x="93018" y="3739312"/>
                </a:cubicBezTo>
                <a:cubicBezTo>
                  <a:pt x="155029" y="3555340"/>
                  <a:pt x="235645" y="3389973"/>
                  <a:pt x="334863" y="3243212"/>
                </a:cubicBezTo>
                <a:cubicBezTo>
                  <a:pt x="436148" y="3096451"/>
                  <a:pt x="550871" y="2965196"/>
                  <a:pt x="679028" y="2849436"/>
                </a:cubicBezTo>
                <a:cubicBezTo>
                  <a:pt x="809253" y="2733688"/>
                  <a:pt x="940511" y="2625166"/>
                  <a:pt x="1072803" y="2523871"/>
                </a:cubicBezTo>
                <a:cubicBezTo>
                  <a:pt x="1207162" y="2422589"/>
                  <a:pt x="1338415" y="2325434"/>
                  <a:pt x="1466583" y="2232419"/>
                </a:cubicBezTo>
                <a:cubicBezTo>
                  <a:pt x="1596796" y="2137334"/>
                  <a:pt x="1711528" y="2039150"/>
                  <a:pt x="1810741" y="1937868"/>
                </a:cubicBezTo>
                <a:cubicBezTo>
                  <a:pt x="1912023" y="1834515"/>
                  <a:pt x="1993671" y="1723923"/>
                  <a:pt x="2055686" y="1606106"/>
                </a:cubicBezTo>
                <a:cubicBezTo>
                  <a:pt x="2117700" y="1486218"/>
                  <a:pt x="2148700" y="1351852"/>
                  <a:pt x="2148700" y="1203028"/>
                </a:cubicBezTo>
                <a:lnTo>
                  <a:pt x="2148700" y="849560"/>
                </a:lnTo>
                <a:lnTo>
                  <a:pt x="1540993" y="849560"/>
                </a:lnTo>
                <a:lnTo>
                  <a:pt x="1540993" y="1761134"/>
                </a:lnTo>
                <a:lnTo>
                  <a:pt x="0" y="1761134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3" name="4_#color_$dk2_2_$dk2_2_$dk2_3-2145&amp;899"/>
          <p:cNvSpPr/>
          <p:nvPr userDrawn="1">
            <p:custDataLst>
              <p:tags r:id="rId8"/>
            </p:custDataLst>
          </p:nvPr>
        </p:nvSpPr>
        <p:spPr>
          <a:xfrm>
            <a:off x="9522892" y="2293565"/>
            <a:ext cx="2669108" cy="4564435"/>
          </a:xfrm>
          <a:custGeom>
            <a:avLst/>
            <a:gdLst/>
            <a:ahLst/>
            <a:cxnLst/>
            <a:rect l="l" t="t" r="r" b="b"/>
            <a:pathLst>
              <a:path w="2669108" h="4564435">
                <a:moveTo>
                  <a:pt x="2669108" y="2037080"/>
                </a:moveTo>
                <a:lnTo>
                  <a:pt x="2669108" y="4564431"/>
                </a:lnTo>
                <a:lnTo>
                  <a:pt x="2151812" y="4564431"/>
                </a:lnTo>
                <a:lnTo>
                  <a:pt x="2151812" y="4210596"/>
                </a:lnTo>
                <a:lnTo>
                  <a:pt x="0" y="4210596"/>
                </a:lnTo>
                <a:lnTo>
                  <a:pt x="0" y="2908351"/>
                </a:lnTo>
                <a:lnTo>
                  <a:pt x="827856" y="0"/>
                </a:lnTo>
                <a:lnTo>
                  <a:pt x="2356447" y="0"/>
                </a:lnTo>
                <a:lnTo>
                  <a:pt x="1537894" y="2908351"/>
                </a:lnTo>
                <a:lnTo>
                  <a:pt x="1537894" y="3075788"/>
                </a:lnTo>
                <a:lnTo>
                  <a:pt x="2151812" y="3075788"/>
                </a:lnTo>
                <a:lnTo>
                  <a:pt x="2151812" y="2037080"/>
                </a:lnTo>
                <a:lnTo>
                  <a:pt x="2669108" y="2037080"/>
                </a:lnTo>
              </a:path>
            </a:pathLst>
          </a:custGeom>
          <a:gradFill>
            <a:gsLst>
              <a:gs pos="0">
                <a:schemeClr val="tx2">
                  <a:lumMod val="75000"/>
                  <a:alpha val="25000"/>
                </a:schemeClr>
              </a:gs>
              <a:gs pos="10">
                <a:schemeClr val="accent5">
                  <a:lumMod val="60000"/>
                  <a:lumOff val="40000"/>
                  <a:alpha val="20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9" name="烟花_#color-2145&amp;961"/>
          <p:cNvSpPr/>
          <p:nvPr userDrawn="1">
            <p:custDataLst>
              <p:tags r:id="rId9"/>
            </p:custDataLst>
          </p:nvPr>
        </p:nvSpPr>
        <p:spPr>
          <a:xfrm>
            <a:off x="0" y="1384300"/>
            <a:ext cx="2298704" cy="2476489"/>
          </a:xfrm>
          <a:custGeom>
            <a:avLst/>
            <a:gdLst/>
            <a:ahLst/>
            <a:cxnLst/>
            <a:rect l="l" t="t" r="r" b="b"/>
            <a:pathLst>
              <a:path w="2298704" h="2476489">
                <a:moveTo>
                  <a:pt x="0" y="925035"/>
                </a:moveTo>
                <a:lnTo>
                  <a:pt x="0" y="862354"/>
                </a:lnTo>
                <a:cubicBezTo>
                  <a:pt x="103539" y="894846"/>
                  <a:pt x="208078" y="944477"/>
                  <a:pt x="291912" y="988524"/>
                </a:cubicBezTo>
                <a:cubicBezTo>
                  <a:pt x="203755" y="975704"/>
                  <a:pt x="97874" y="956093"/>
                  <a:pt x="0" y="925035"/>
                </a:cubicBezTo>
                <a:moveTo>
                  <a:pt x="0" y="1266958"/>
                </a:moveTo>
                <a:lnTo>
                  <a:pt x="0" y="1209542"/>
                </a:lnTo>
                <a:cubicBezTo>
                  <a:pt x="88375" y="1213241"/>
                  <a:pt x="177288" y="1225394"/>
                  <a:pt x="252346" y="1238250"/>
                </a:cubicBezTo>
                <a:cubicBezTo>
                  <a:pt x="177288" y="1251106"/>
                  <a:pt x="88376" y="1263259"/>
                  <a:pt x="0" y="1266958"/>
                </a:cubicBezTo>
                <a:moveTo>
                  <a:pt x="0" y="1614157"/>
                </a:moveTo>
                <a:lnTo>
                  <a:pt x="0" y="1551470"/>
                </a:lnTo>
                <a:cubicBezTo>
                  <a:pt x="97872" y="1520406"/>
                  <a:pt x="203759" y="1500797"/>
                  <a:pt x="291912" y="1487983"/>
                </a:cubicBezTo>
                <a:cubicBezTo>
                  <a:pt x="208084" y="1532026"/>
                  <a:pt x="103541" y="1581658"/>
                  <a:pt x="0" y="1614157"/>
                </a:cubicBezTo>
                <a:moveTo>
                  <a:pt x="1035934" y="2454605"/>
                </a:moveTo>
                <a:cubicBezTo>
                  <a:pt x="1037347" y="2467064"/>
                  <a:pt x="1047900" y="2476487"/>
                  <a:pt x="1060442" y="2476487"/>
                </a:cubicBezTo>
                <a:cubicBezTo>
                  <a:pt x="1072985" y="2476487"/>
                  <a:pt x="1083537" y="2467051"/>
                  <a:pt x="1084951" y="2454593"/>
                </a:cubicBezTo>
                <a:cubicBezTo>
                  <a:pt x="1099811" y="2322398"/>
                  <a:pt x="1081039" y="2166620"/>
                  <a:pt x="1060442" y="2046364"/>
                </a:cubicBezTo>
                <a:cubicBezTo>
                  <a:pt x="1039829" y="2166620"/>
                  <a:pt x="1021057" y="2322436"/>
                  <a:pt x="1035934" y="2454605"/>
                </a:cubicBezTo>
                <a:moveTo>
                  <a:pt x="1413027" y="2402637"/>
                </a:moveTo>
                <a:cubicBezTo>
                  <a:pt x="1358024" y="2281530"/>
                  <a:pt x="1327747" y="2127529"/>
                  <a:pt x="1310170" y="2006803"/>
                </a:cubicBezTo>
                <a:cubicBezTo>
                  <a:pt x="1366939" y="2114791"/>
                  <a:pt x="1432928" y="2257158"/>
                  <a:pt x="1459624" y="2387486"/>
                </a:cubicBezTo>
                <a:cubicBezTo>
                  <a:pt x="1462138" y="2399767"/>
                  <a:pt x="1455039" y="2411997"/>
                  <a:pt x="1443114" y="2415870"/>
                </a:cubicBezTo>
                <a:cubicBezTo>
                  <a:pt x="1431176" y="2419756"/>
                  <a:pt x="1418222" y="2414067"/>
                  <a:pt x="1413027" y="2402637"/>
                </a:cubicBezTo>
                <a:moveTo>
                  <a:pt x="1535430" y="1892021"/>
                </a:moveTo>
                <a:cubicBezTo>
                  <a:pt x="1589456" y="2001431"/>
                  <a:pt x="1665834" y="2138502"/>
                  <a:pt x="1755572" y="2236711"/>
                </a:cubicBezTo>
                <a:cubicBezTo>
                  <a:pt x="1764043" y="2245982"/>
                  <a:pt x="1778102" y="2247379"/>
                  <a:pt x="1788262" y="2239988"/>
                </a:cubicBezTo>
                <a:cubicBezTo>
                  <a:pt x="1798409" y="2232609"/>
                  <a:pt x="1801406" y="2218792"/>
                  <a:pt x="1795208" y="2207870"/>
                </a:cubicBezTo>
                <a:cubicBezTo>
                  <a:pt x="1729537" y="2092198"/>
                  <a:pt x="1622768" y="1977199"/>
                  <a:pt x="1535430" y="1892021"/>
                </a:cubicBezTo>
                <a:moveTo>
                  <a:pt x="909354" y="2192287"/>
                </a:moveTo>
                <a:cubicBezTo>
                  <a:pt x="922685" y="2194395"/>
                  <a:pt x="935227" y="2185403"/>
                  <a:pt x="937511" y="2172106"/>
                </a:cubicBezTo>
                <a:cubicBezTo>
                  <a:pt x="966854" y="2001076"/>
                  <a:pt x="986908" y="1793164"/>
                  <a:pt x="997494" y="1635785"/>
                </a:cubicBezTo>
                <a:cubicBezTo>
                  <a:pt x="958947" y="1788744"/>
                  <a:pt x="913759" y="1992668"/>
                  <a:pt x="888807" y="2164398"/>
                </a:cubicBezTo>
                <a:cubicBezTo>
                  <a:pt x="886866" y="2177745"/>
                  <a:pt x="896023" y="2190191"/>
                  <a:pt x="909354" y="2192287"/>
                </a:cubicBezTo>
                <a:moveTo>
                  <a:pt x="1183401" y="2172106"/>
                </a:moveTo>
                <a:cubicBezTo>
                  <a:pt x="1154060" y="2001088"/>
                  <a:pt x="1134006" y="1793164"/>
                  <a:pt x="1123420" y="1635785"/>
                </a:cubicBezTo>
                <a:cubicBezTo>
                  <a:pt x="1161983" y="1788744"/>
                  <a:pt x="1207154" y="1992668"/>
                  <a:pt x="1232107" y="2164385"/>
                </a:cubicBezTo>
                <a:cubicBezTo>
                  <a:pt x="1234046" y="2177745"/>
                  <a:pt x="1224907" y="2190166"/>
                  <a:pt x="1211576" y="2192287"/>
                </a:cubicBezTo>
                <a:cubicBezTo>
                  <a:pt x="1198245" y="2194395"/>
                  <a:pt x="1185686" y="2185403"/>
                  <a:pt x="1183401" y="2172106"/>
                </a:cubicBezTo>
                <a:moveTo>
                  <a:pt x="1243202" y="1596885"/>
                </a:moveTo>
                <a:cubicBezTo>
                  <a:pt x="1301915" y="1743291"/>
                  <a:pt x="1385240" y="1934832"/>
                  <a:pt x="1465986" y="2088426"/>
                </a:cubicBezTo>
                <a:cubicBezTo>
                  <a:pt x="1472260" y="2100377"/>
                  <a:pt x="1486992" y="2105050"/>
                  <a:pt x="1499006" y="2098916"/>
                </a:cubicBezTo>
                <a:cubicBezTo>
                  <a:pt x="1511021" y="2092782"/>
                  <a:pt x="1515885" y="2078139"/>
                  <a:pt x="1509928" y="2066023"/>
                </a:cubicBezTo>
                <a:cubicBezTo>
                  <a:pt x="1433119" y="1910436"/>
                  <a:pt x="1327137" y="1730438"/>
                  <a:pt x="1243202" y="1596885"/>
                </a:cubicBezTo>
                <a:moveTo>
                  <a:pt x="1743481" y="1921294"/>
                </a:moveTo>
                <a:cubicBezTo>
                  <a:pt x="1733931" y="1930819"/>
                  <a:pt x="1718501" y="1930933"/>
                  <a:pt x="1708836" y="1921497"/>
                </a:cubicBezTo>
                <a:cubicBezTo>
                  <a:pt x="1584579" y="1800390"/>
                  <a:pt x="1446136" y="1643977"/>
                  <a:pt x="1345057" y="1522870"/>
                </a:cubicBezTo>
                <a:cubicBezTo>
                  <a:pt x="1466164" y="1623949"/>
                  <a:pt x="1622577" y="1762379"/>
                  <a:pt x="1743697" y="1886636"/>
                </a:cubicBezTo>
                <a:cubicBezTo>
                  <a:pt x="1753095" y="1896300"/>
                  <a:pt x="1753019" y="1911744"/>
                  <a:pt x="1743481" y="1921294"/>
                </a:cubicBezTo>
                <a:moveTo>
                  <a:pt x="1921129" y="1676768"/>
                </a:moveTo>
                <a:cubicBezTo>
                  <a:pt x="1927263" y="1664741"/>
                  <a:pt x="1922577" y="1650022"/>
                  <a:pt x="1910626" y="1643748"/>
                </a:cubicBezTo>
                <a:cubicBezTo>
                  <a:pt x="1757045" y="1563002"/>
                  <a:pt x="1565491" y="1479677"/>
                  <a:pt x="1419098" y="1420978"/>
                </a:cubicBezTo>
                <a:cubicBezTo>
                  <a:pt x="1552664" y="1504912"/>
                  <a:pt x="1732636" y="1610906"/>
                  <a:pt x="1888261" y="1687690"/>
                </a:cubicBezTo>
                <a:cubicBezTo>
                  <a:pt x="1900352" y="1693672"/>
                  <a:pt x="1915020" y="1688808"/>
                  <a:pt x="1921129" y="1676768"/>
                </a:cubicBezTo>
                <a:moveTo>
                  <a:pt x="1994319" y="1361186"/>
                </a:moveTo>
                <a:cubicBezTo>
                  <a:pt x="2007616" y="1363472"/>
                  <a:pt x="2016633" y="1376007"/>
                  <a:pt x="2014512" y="1389342"/>
                </a:cubicBezTo>
                <a:cubicBezTo>
                  <a:pt x="2012404" y="1402677"/>
                  <a:pt x="1999983" y="1411846"/>
                  <a:pt x="1986610" y="1409891"/>
                </a:cubicBezTo>
                <a:cubicBezTo>
                  <a:pt x="1814906" y="1384948"/>
                  <a:pt x="1610957" y="1339761"/>
                  <a:pt x="1457998" y="1301217"/>
                </a:cubicBezTo>
                <a:cubicBezTo>
                  <a:pt x="1615402" y="1311808"/>
                  <a:pt x="1823301" y="1331862"/>
                  <a:pt x="1994319" y="1361186"/>
                </a:cubicBezTo>
                <a:moveTo>
                  <a:pt x="1986610" y="1066597"/>
                </a:moveTo>
                <a:cubicBezTo>
                  <a:pt x="1814881" y="1091550"/>
                  <a:pt x="1610957" y="1136721"/>
                  <a:pt x="1457998" y="1175268"/>
                </a:cubicBezTo>
                <a:cubicBezTo>
                  <a:pt x="1615402" y="1164681"/>
                  <a:pt x="1823301" y="1144627"/>
                  <a:pt x="1994319" y="1115303"/>
                </a:cubicBezTo>
                <a:cubicBezTo>
                  <a:pt x="2007641" y="1113018"/>
                  <a:pt x="2016633" y="1100459"/>
                  <a:pt x="2014512" y="1087128"/>
                </a:cubicBezTo>
                <a:cubicBezTo>
                  <a:pt x="2012404" y="1073796"/>
                  <a:pt x="1999958" y="1064658"/>
                  <a:pt x="1986610" y="1066597"/>
                </a:cubicBezTo>
                <a:moveTo>
                  <a:pt x="1888236" y="788805"/>
                </a:moveTo>
                <a:cubicBezTo>
                  <a:pt x="1900352" y="782838"/>
                  <a:pt x="1914995" y="787687"/>
                  <a:pt x="1921129" y="799720"/>
                </a:cubicBezTo>
                <a:cubicBezTo>
                  <a:pt x="1927263" y="811736"/>
                  <a:pt x="1922589" y="826464"/>
                  <a:pt x="1910639" y="832743"/>
                </a:cubicBezTo>
                <a:cubicBezTo>
                  <a:pt x="1757045" y="913486"/>
                  <a:pt x="1565491" y="996810"/>
                  <a:pt x="1419098" y="1055526"/>
                </a:cubicBezTo>
                <a:cubicBezTo>
                  <a:pt x="1552638" y="971578"/>
                  <a:pt x="1732636" y="865603"/>
                  <a:pt x="1888236" y="788805"/>
                </a:cubicBezTo>
                <a:moveTo>
                  <a:pt x="1708810" y="555009"/>
                </a:moveTo>
                <a:cubicBezTo>
                  <a:pt x="1718501" y="545589"/>
                  <a:pt x="1733931" y="545689"/>
                  <a:pt x="1743469" y="555222"/>
                </a:cubicBezTo>
                <a:cubicBezTo>
                  <a:pt x="1753019" y="564756"/>
                  <a:pt x="1753121" y="580208"/>
                  <a:pt x="1743697" y="589873"/>
                </a:cubicBezTo>
                <a:cubicBezTo>
                  <a:pt x="1622577" y="714127"/>
                  <a:pt x="1466164" y="852568"/>
                  <a:pt x="1345057" y="953628"/>
                </a:cubicBezTo>
                <a:cubicBezTo>
                  <a:pt x="1446136" y="832546"/>
                  <a:pt x="1584566" y="676123"/>
                  <a:pt x="1708810" y="555009"/>
                </a:cubicBezTo>
                <a:moveTo>
                  <a:pt x="654924" y="2088426"/>
                </a:moveTo>
                <a:cubicBezTo>
                  <a:pt x="648661" y="2100351"/>
                  <a:pt x="633948" y="2105038"/>
                  <a:pt x="621916" y="2098929"/>
                </a:cubicBezTo>
                <a:cubicBezTo>
                  <a:pt x="609884" y="2092795"/>
                  <a:pt x="605018" y="2078152"/>
                  <a:pt x="611002" y="2066036"/>
                </a:cubicBezTo>
                <a:cubicBezTo>
                  <a:pt x="687782" y="1910436"/>
                  <a:pt x="793774" y="1730438"/>
                  <a:pt x="877706" y="1596885"/>
                </a:cubicBezTo>
                <a:cubicBezTo>
                  <a:pt x="818990" y="1743291"/>
                  <a:pt x="735683" y="1934832"/>
                  <a:pt x="654924" y="2088426"/>
                </a:cubicBezTo>
                <a:moveTo>
                  <a:pt x="377424" y="1921294"/>
                </a:moveTo>
                <a:cubicBezTo>
                  <a:pt x="386973" y="1930845"/>
                  <a:pt x="402410" y="1930921"/>
                  <a:pt x="412078" y="1921497"/>
                </a:cubicBezTo>
                <a:cubicBezTo>
                  <a:pt x="536332" y="1800390"/>
                  <a:pt x="674756" y="1643964"/>
                  <a:pt x="775832" y="1522870"/>
                </a:cubicBezTo>
                <a:cubicBezTo>
                  <a:pt x="654735" y="1623949"/>
                  <a:pt x="498311" y="1762379"/>
                  <a:pt x="377194" y="1886636"/>
                </a:cubicBezTo>
                <a:cubicBezTo>
                  <a:pt x="367779" y="1896300"/>
                  <a:pt x="367876" y="1911756"/>
                  <a:pt x="377424" y="1921294"/>
                </a:cubicBezTo>
                <a:moveTo>
                  <a:pt x="232679" y="1687690"/>
                </a:moveTo>
                <a:cubicBezTo>
                  <a:pt x="220576" y="1693659"/>
                  <a:pt x="205917" y="1688808"/>
                  <a:pt x="199796" y="1676781"/>
                </a:cubicBezTo>
                <a:cubicBezTo>
                  <a:pt x="193664" y="1664767"/>
                  <a:pt x="198332" y="1650048"/>
                  <a:pt x="210283" y="1643761"/>
                </a:cubicBezTo>
                <a:cubicBezTo>
                  <a:pt x="363866" y="1563014"/>
                  <a:pt x="555421" y="1479690"/>
                  <a:pt x="701816" y="1420990"/>
                </a:cubicBezTo>
                <a:cubicBezTo>
                  <a:pt x="568275" y="1504925"/>
                  <a:pt x="388286" y="1610893"/>
                  <a:pt x="232679" y="1687690"/>
                </a:cubicBezTo>
                <a:moveTo>
                  <a:pt x="106401" y="1389355"/>
                </a:moveTo>
                <a:cubicBezTo>
                  <a:pt x="108506" y="1402690"/>
                  <a:pt x="120950" y="1411846"/>
                  <a:pt x="134305" y="1409891"/>
                </a:cubicBezTo>
                <a:cubicBezTo>
                  <a:pt x="306018" y="1384948"/>
                  <a:pt x="509951" y="1339761"/>
                  <a:pt x="662906" y="1301217"/>
                </a:cubicBezTo>
                <a:cubicBezTo>
                  <a:pt x="505529" y="1311808"/>
                  <a:pt x="297607" y="1331862"/>
                  <a:pt x="126581" y="1361186"/>
                </a:cubicBezTo>
                <a:cubicBezTo>
                  <a:pt x="113277" y="1363485"/>
                  <a:pt x="104287" y="1376032"/>
                  <a:pt x="106401" y="1389355"/>
                </a:cubicBezTo>
                <a:moveTo>
                  <a:pt x="126594" y="1115303"/>
                </a:moveTo>
                <a:cubicBezTo>
                  <a:pt x="113289" y="1113018"/>
                  <a:pt x="104286" y="1100475"/>
                  <a:pt x="106400" y="1087144"/>
                </a:cubicBezTo>
                <a:cubicBezTo>
                  <a:pt x="108500" y="1073813"/>
                  <a:pt x="120936" y="1064641"/>
                  <a:pt x="134292" y="1066597"/>
                </a:cubicBezTo>
                <a:cubicBezTo>
                  <a:pt x="306010" y="1091533"/>
                  <a:pt x="509951" y="1136721"/>
                  <a:pt x="662906" y="1175268"/>
                </a:cubicBezTo>
                <a:cubicBezTo>
                  <a:pt x="505529" y="1164681"/>
                  <a:pt x="297619" y="1144627"/>
                  <a:pt x="126594" y="1115303"/>
                </a:cubicBezTo>
                <a:moveTo>
                  <a:pt x="232674" y="788805"/>
                </a:moveTo>
                <a:cubicBezTo>
                  <a:pt x="220571" y="782822"/>
                  <a:pt x="205911" y="787704"/>
                  <a:pt x="199785" y="799720"/>
                </a:cubicBezTo>
                <a:cubicBezTo>
                  <a:pt x="193665" y="811752"/>
                  <a:pt x="198347" y="826464"/>
                  <a:pt x="210297" y="832743"/>
                </a:cubicBezTo>
                <a:cubicBezTo>
                  <a:pt x="363875" y="913502"/>
                  <a:pt x="555422" y="996810"/>
                  <a:pt x="701819" y="1055526"/>
                </a:cubicBezTo>
                <a:cubicBezTo>
                  <a:pt x="568260" y="971578"/>
                  <a:pt x="388275" y="865586"/>
                  <a:pt x="232674" y="788805"/>
                </a:cubicBezTo>
                <a:moveTo>
                  <a:pt x="377415" y="555222"/>
                </a:moveTo>
                <a:cubicBezTo>
                  <a:pt x="386949" y="545689"/>
                  <a:pt x="402392" y="545573"/>
                  <a:pt x="412068" y="555008"/>
                </a:cubicBezTo>
                <a:cubicBezTo>
                  <a:pt x="536327" y="676123"/>
                  <a:pt x="674751" y="832546"/>
                  <a:pt x="775828" y="953628"/>
                </a:cubicBezTo>
                <a:cubicBezTo>
                  <a:pt x="654746" y="852568"/>
                  <a:pt x="498323" y="714144"/>
                  <a:pt x="377209" y="589873"/>
                </a:cubicBezTo>
                <a:cubicBezTo>
                  <a:pt x="367782" y="580207"/>
                  <a:pt x="367872" y="564773"/>
                  <a:pt x="377415" y="555222"/>
                </a:cubicBezTo>
                <a:moveTo>
                  <a:pt x="621900" y="377596"/>
                </a:moveTo>
                <a:cubicBezTo>
                  <a:pt x="609884" y="383728"/>
                  <a:pt x="605019" y="398375"/>
                  <a:pt x="611002" y="410489"/>
                </a:cubicBezTo>
                <a:cubicBezTo>
                  <a:pt x="687784" y="566091"/>
                  <a:pt x="793775" y="746069"/>
                  <a:pt x="877707" y="879626"/>
                </a:cubicBezTo>
                <a:cubicBezTo>
                  <a:pt x="818991" y="733214"/>
                  <a:pt x="735683" y="541680"/>
                  <a:pt x="654924" y="388084"/>
                </a:cubicBezTo>
                <a:cubicBezTo>
                  <a:pt x="648645" y="376135"/>
                  <a:pt x="633933" y="371465"/>
                  <a:pt x="621900" y="377596"/>
                </a:cubicBezTo>
                <a:moveTo>
                  <a:pt x="888807" y="312100"/>
                </a:moveTo>
                <a:cubicBezTo>
                  <a:pt x="886866" y="298736"/>
                  <a:pt x="896023" y="286309"/>
                  <a:pt x="909338" y="284189"/>
                </a:cubicBezTo>
                <a:cubicBezTo>
                  <a:pt x="922669" y="282068"/>
                  <a:pt x="935227" y="291075"/>
                  <a:pt x="937511" y="304373"/>
                </a:cubicBezTo>
                <a:cubicBezTo>
                  <a:pt x="966854" y="475394"/>
                  <a:pt x="986908" y="683317"/>
                  <a:pt x="997494" y="840693"/>
                </a:cubicBezTo>
                <a:cubicBezTo>
                  <a:pt x="958947" y="687755"/>
                  <a:pt x="913759" y="483810"/>
                  <a:pt x="888807" y="312100"/>
                </a:cubicBezTo>
                <a:moveTo>
                  <a:pt x="1211560" y="284189"/>
                </a:moveTo>
                <a:cubicBezTo>
                  <a:pt x="1198228" y="282085"/>
                  <a:pt x="1185686" y="291076"/>
                  <a:pt x="1183401" y="304391"/>
                </a:cubicBezTo>
                <a:cubicBezTo>
                  <a:pt x="1154060" y="475411"/>
                  <a:pt x="1134006" y="683317"/>
                  <a:pt x="1123420" y="840693"/>
                </a:cubicBezTo>
                <a:cubicBezTo>
                  <a:pt x="1161983" y="687738"/>
                  <a:pt x="1207154" y="483810"/>
                  <a:pt x="1232107" y="312083"/>
                </a:cubicBezTo>
                <a:cubicBezTo>
                  <a:pt x="1234046" y="298737"/>
                  <a:pt x="1224891" y="286292"/>
                  <a:pt x="1211560" y="284189"/>
                </a:cubicBezTo>
                <a:moveTo>
                  <a:pt x="1465986" y="388101"/>
                </a:moveTo>
                <a:cubicBezTo>
                  <a:pt x="1472260" y="376151"/>
                  <a:pt x="1486980" y="371465"/>
                  <a:pt x="1498994" y="377596"/>
                </a:cubicBezTo>
                <a:cubicBezTo>
                  <a:pt x="1511021" y="383711"/>
                  <a:pt x="1515885" y="398374"/>
                  <a:pt x="1509928" y="410473"/>
                </a:cubicBezTo>
                <a:cubicBezTo>
                  <a:pt x="1433119" y="566073"/>
                  <a:pt x="1327137" y="746069"/>
                  <a:pt x="1243202" y="879626"/>
                </a:cubicBezTo>
                <a:cubicBezTo>
                  <a:pt x="1301915" y="733214"/>
                  <a:pt x="1385227" y="541680"/>
                  <a:pt x="1465986" y="388101"/>
                </a:cubicBezTo>
                <a:moveTo>
                  <a:pt x="1795221" y="268629"/>
                </a:moveTo>
                <a:cubicBezTo>
                  <a:pt x="1801406" y="257713"/>
                  <a:pt x="1798396" y="243873"/>
                  <a:pt x="1788236" y="236510"/>
                </a:cubicBezTo>
                <a:cubicBezTo>
                  <a:pt x="1778089" y="229145"/>
                  <a:pt x="1764017" y="230575"/>
                  <a:pt x="1755559" y="239829"/>
                </a:cubicBezTo>
                <a:cubicBezTo>
                  <a:pt x="1665821" y="338030"/>
                  <a:pt x="1589456" y="475106"/>
                  <a:pt x="1535430" y="584500"/>
                </a:cubicBezTo>
                <a:cubicBezTo>
                  <a:pt x="1622781" y="499318"/>
                  <a:pt x="1729550" y="384302"/>
                  <a:pt x="1795221" y="268629"/>
                </a:cubicBezTo>
                <a:moveTo>
                  <a:pt x="2058899" y="543109"/>
                </a:moveTo>
                <a:cubicBezTo>
                  <a:pt x="1960689" y="632844"/>
                  <a:pt x="1823606" y="709232"/>
                  <a:pt x="1714208" y="763246"/>
                </a:cubicBezTo>
                <a:cubicBezTo>
                  <a:pt x="1799374" y="675895"/>
                  <a:pt x="1914385" y="569131"/>
                  <a:pt x="2030057" y="503479"/>
                </a:cubicBezTo>
                <a:cubicBezTo>
                  <a:pt x="2040979" y="497281"/>
                  <a:pt x="2054784" y="500272"/>
                  <a:pt x="2062188" y="510414"/>
                </a:cubicBezTo>
                <a:cubicBezTo>
                  <a:pt x="2069541" y="520556"/>
                  <a:pt x="2068144" y="534645"/>
                  <a:pt x="2058899" y="543109"/>
                </a:cubicBezTo>
                <a:moveTo>
                  <a:pt x="2224824" y="885688"/>
                </a:moveTo>
                <a:cubicBezTo>
                  <a:pt x="2236267" y="880494"/>
                  <a:pt x="2241982" y="867557"/>
                  <a:pt x="2238108" y="855623"/>
                </a:cubicBezTo>
                <a:cubicBezTo>
                  <a:pt x="2234248" y="843672"/>
                  <a:pt x="2221992" y="836555"/>
                  <a:pt x="2209698" y="839070"/>
                </a:cubicBezTo>
                <a:cubicBezTo>
                  <a:pt x="2079384" y="865765"/>
                  <a:pt x="1937017" y="931780"/>
                  <a:pt x="1829016" y="988524"/>
                </a:cubicBezTo>
                <a:cubicBezTo>
                  <a:pt x="1949742" y="970968"/>
                  <a:pt x="2103717" y="940672"/>
                  <a:pt x="2224824" y="885688"/>
                </a:cubicBezTo>
                <a:moveTo>
                  <a:pt x="1868589" y="1238250"/>
                </a:moveTo>
                <a:cubicBezTo>
                  <a:pt x="1988833" y="1217653"/>
                  <a:pt x="2144636" y="1198865"/>
                  <a:pt x="2276805" y="1213742"/>
                </a:cubicBezTo>
                <a:cubicBezTo>
                  <a:pt x="2289289" y="1215155"/>
                  <a:pt x="2298700" y="1225691"/>
                  <a:pt x="2298700" y="1238233"/>
                </a:cubicBezTo>
                <a:cubicBezTo>
                  <a:pt x="2298725" y="1250793"/>
                  <a:pt x="2289302" y="1261346"/>
                  <a:pt x="2276831" y="1262760"/>
                </a:cubicBezTo>
                <a:cubicBezTo>
                  <a:pt x="2144649" y="1277633"/>
                  <a:pt x="1988833" y="1258847"/>
                  <a:pt x="1868589" y="1238250"/>
                </a:cubicBezTo>
                <a:moveTo>
                  <a:pt x="2224824" y="1590815"/>
                </a:moveTo>
                <a:cubicBezTo>
                  <a:pt x="2103717" y="1535824"/>
                  <a:pt x="1949742" y="1505534"/>
                  <a:pt x="1829016" y="1487983"/>
                </a:cubicBezTo>
                <a:cubicBezTo>
                  <a:pt x="1937017" y="1544739"/>
                  <a:pt x="2079384" y="1610741"/>
                  <a:pt x="2209698" y="1637436"/>
                </a:cubicBezTo>
                <a:cubicBezTo>
                  <a:pt x="2221992" y="1639951"/>
                  <a:pt x="2234209" y="1632814"/>
                  <a:pt x="2238096" y="1620876"/>
                </a:cubicBezTo>
                <a:cubicBezTo>
                  <a:pt x="2241956" y="1608950"/>
                  <a:pt x="2236254" y="1596009"/>
                  <a:pt x="2224824" y="1590815"/>
                </a:cubicBezTo>
                <a:moveTo>
                  <a:pt x="2030082" y="1973021"/>
                </a:moveTo>
                <a:cubicBezTo>
                  <a:pt x="1914385" y="1907362"/>
                  <a:pt x="1799387" y="1800581"/>
                  <a:pt x="1714208" y="1713230"/>
                </a:cubicBezTo>
                <a:cubicBezTo>
                  <a:pt x="1823606" y="1767256"/>
                  <a:pt x="1960677" y="1843634"/>
                  <a:pt x="2058873" y="1933372"/>
                </a:cubicBezTo>
                <a:cubicBezTo>
                  <a:pt x="2068131" y="1941817"/>
                  <a:pt x="2069567" y="1955889"/>
                  <a:pt x="2062201" y="1966049"/>
                </a:cubicBezTo>
                <a:cubicBezTo>
                  <a:pt x="2054822" y="1976209"/>
                  <a:pt x="2040992" y="1979219"/>
                  <a:pt x="2030082" y="1973021"/>
                </a:cubicBezTo>
                <a:moveTo>
                  <a:pt x="707879" y="2402611"/>
                </a:moveTo>
                <a:cubicBezTo>
                  <a:pt x="702685" y="2414054"/>
                  <a:pt x="689748" y="2419756"/>
                  <a:pt x="677814" y="2415870"/>
                </a:cubicBezTo>
                <a:cubicBezTo>
                  <a:pt x="665880" y="2412009"/>
                  <a:pt x="658730" y="2399792"/>
                  <a:pt x="661261" y="2387498"/>
                </a:cubicBezTo>
                <a:cubicBezTo>
                  <a:pt x="687956" y="2257184"/>
                  <a:pt x="753955" y="2114817"/>
                  <a:pt x="810715" y="2006803"/>
                </a:cubicBezTo>
                <a:cubicBezTo>
                  <a:pt x="793143" y="2127529"/>
                  <a:pt x="762864" y="2281492"/>
                  <a:pt x="707879" y="2402611"/>
                </a:cubicBezTo>
                <a:moveTo>
                  <a:pt x="325700" y="2207882"/>
                </a:moveTo>
                <a:cubicBezTo>
                  <a:pt x="319503" y="2218804"/>
                  <a:pt x="322471" y="2232635"/>
                  <a:pt x="332628" y="2240013"/>
                </a:cubicBezTo>
                <a:cubicBezTo>
                  <a:pt x="342781" y="2247405"/>
                  <a:pt x="356867" y="2245982"/>
                  <a:pt x="365331" y="2236711"/>
                </a:cubicBezTo>
                <a:cubicBezTo>
                  <a:pt x="455063" y="2138515"/>
                  <a:pt x="531451" y="2001431"/>
                  <a:pt x="585465" y="1892021"/>
                </a:cubicBezTo>
                <a:cubicBezTo>
                  <a:pt x="498131" y="1977199"/>
                  <a:pt x="391362" y="2092198"/>
                  <a:pt x="325700" y="2207882"/>
                </a:cubicBezTo>
                <a:moveTo>
                  <a:pt x="62002" y="1933397"/>
                </a:moveTo>
                <a:cubicBezTo>
                  <a:pt x="160191" y="1843634"/>
                  <a:pt x="297283" y="1767269"/>
                  <a:pt x="406677" y="1713243"/>
                </a:cubicBezTo>
                <a:cubicBezTo>
                  <a:pt x="321508" y="1800593"/>
                  <a:pt x="206507" y="1907350"/>
                  <a:pt x="90819" y="1973021"/>
                </a:cubicBezTo>
                <a:cubicBezTo>
                  <a:pt x="79909" y="1979206"/>
                  <a:pt x="66091" y="1976222"/>
                  <a:pt x="58714" y="1966074"/>
                </a:cubicBezTo>
                <a:cubicBezTo>
                  <a:pt x="51330" y="1955927"/>
                  <a:pt x="52736" y="1941843"/>
                  <a:pt x="62002" y="1933397"/>
                </a:cubicBezTo>
                <a:moveTo>
                  <a:pt x="90834" y="503479"/>
                </a:moveTo>
                <a:cubicBezTo>
                  <a:pt x="206522" y="569131"/>
                  <a:pt x="321523" y="675895"/>
                  <a:pt x="406692" y="763246"/>
                </a:cubicBezTo>
                <a:cubicBezTo>
                  <a:pt x="297297" y="709232"/>
                  <a:pt x="160207" y="632844"/>
                  <a:pt x="62017" y="543109"/>
                </a:cubicBezTo>
                <a:cubicBezTo>
                  <a:pt x="52744" y="534628"/>
                  <a:pt x="51326" y="520556"/>
                  <a:pt x="58703" y="510399"/>
                </a:cubicBezTo>
                <a:cubicBezTo>
                  <a:pt x="66087" y="500240"/>
                  <a:pt x="79918" y="497281"/>
                  <a:pt x="90834" y="503479"/>
                </a:cubicBezTo>
                <a:moveTo>
                  <a:pt x="585459" y="584500"/>
                </a:moveTo>
                <a:cubicBezTo>
                  <a:pt x="531443" y="475106"/>
                  <a:pt x="455056" y="338013"/>
                  <a:pt x="365323" y="239813"/>
                </a:cubicBezTo>
                <a:cubicBezTo>
                  <a:pt x="356861" y="230558"/>
                  <a:pt x="342779" y="229145"/>
                  <a:pt x="332635" y="236525"/>
                </a:cubicBezTo>
                <a:cubicBezTo>
                  <a:pt x="322490" y="243906"/>
                  <a:pt x="319496" y="257730"/>
                  <a:pt x="325693" y="268644"/>
                </a:cubicBezTo>
                <a:cubicBezTo>
                  <a:pt x="391354" y="384319"/>
                  <a:pt x="498123" y="499318"/>
                  <a:pt x="585459" y="584500"/>
                </a:cubicBezTo>
                <a:moveTo>
                  <a:pt x="707860" y="73858"/>
                </a:moveTo>
                <a:cubicBezTo>
                  <a:pt x="762861" y="194989"/>
                  <a:pt x="793139" y="348963"/>
                  <a:pt x="810711" y="469699"/>
                </a:cubicBezTo>
                <a:cubicBezTo>
                  <a:pt x="753952" y="361702"/>
                  <a:pt x="687953" y="219334"/>
                  <a:pt x="661259" y="89030"/>
                </a:cubicBezTo>
                <a:cubicBezTo>
                  <a:pt x="658743" y="76735"/>
                  <a:pt x="665844" y="64505"/>
                  <a:pt x="677779" y="60642"/>
                </a:cubicBezTo>
                <a:cubicBezTo>
                  <a:pt x="689712" y="56746"/>
                  <a:pt x="702666" y="62434"/>
                  <a:pt x="707860" y="73858"/>
                </a:cubicBezTo>
                <a:moveTo>
                  <a:pt x="1060442" y="21532"/>
                </a:moveTo>
                <a:cubicBezTo>
                  <a:pt x="1047900" y="-16"/>
                  <a:pt x="1037347" y="9419"/>
                  <a:pt x="1035934" y="21896"/>
                </a:cubicBezTo>
                <a:cubicBezTo>
                  <a:pt x="1021057" y="154089"/>
                  <a:pt x="1039829" y="309888"/>
                  <a:pt x="1060442" y="430148"/>
                </a:cubicBezTo>
                <a:cubicBezTo>
                  <a:pt x="1081039" y="309888"/>
                  <a:pt x="1099811" y="154106"/>
                  <a:pt x="1084951" y="21912"/>
                </a:cubicBezTo>
                <a:cubicBezTo>
                  <a:pt x="1083537" y="9435"/>
                  <a:pt x="1073001" y="21532"/>
                  <a:pt x="1060442" y="21532"/>
                </a:cubicBezTo>
                <a:moveTo>
                  <a:pt x="1413027" y="73858"/>
                </a:moveTo>
                <a:cubicBezTo>
                  <a:pt x="1418222" y="62434"/>
                  <a:pt x="1431176" y="56730"/>
                  <a:pt x="1443114" y="60609"/>
                </a:cubicBezTo>
                <a:cubicBezTo>
                  <a:pt x="1455052" y="64489"/>
                  <a:pt x="1462138" y="76735"/>
                  <a:pt x="1459624" y="89030"/>
                </a:cubicBezTo>
                <a:cubicBezTo>
                  <a:pt x="1432928" y="219334"/>
                  <a:pt x="1366939" y="361702"/>
                  <a:pt x="1310170" y="469699"/>
                </a:cubicBezTo>
                <a:cubicBezTo>
                  <a:pt x="1327747" y="348963"/>
                  <a:pt x="1358024" y="194989"/>
                  <a:pt x="1413027" y="73858"/>
                </a:cubicBezTo>
                <a:moveTo>
                  <a:pt x="1439393" y="962928"/>
                </a:moveTo>
                <a:cubicBezTo>
                  <a:pt x="1439062" y="964292"/>
                  <a:pt x="1438707" y="965624"/>
                  <a:pt x="1438275" y="966939"/>
                </a:cubicBezTo>
                <a:cubicBezTo>
                  <a:pt x="1430833" y="989837"/>
                  <a:pt x="1221590" y="1126863"/>
                  <a:pt x="1219091" y="1128457"/>
                </a:cubicBezTo>
                <a:cubicBezTo>
                  <a:pt x="1207305" y="1135986"/>
                  <a:pt x="1195125" y="1142792"/>
                  <a:pt x="1182795" y="1149350"/>
                </a:cubicBezTo>
                <a:cubicBezTo>
                  <a:pt x="1192840" y="1139652"/>
                  <a:pt x="1203080" y="1130168"/>
                  <a:pt x="1213880" y="1121291"/>
                </a:cubicBezTo>
                <a:cubicBezTo>
                  <a:pt x="1216165" y="1119417"/>
                  <a:pt x="1411148" y="962748"/>
                  <a:pt x="1435227" y="962748"/>
                </a:cubicBezTo>
                <a:cubicBezTo>
                  <a:pt x="1436611" y="962748"/>
                  <a:pt x="1437996" y="962812"/>
                  <a:pt x="1439393" y="962928"/>
                </a:cubicBezTo>
                <a:moveTo>
                  <a:pt x="1503642" y="1096997"/>
                </a:moveTo>
                <a:cubicBezTo>
                  <a:pt x="1504455" y="1095878"/>
                  <a:pt x="1505229" y="1094729"/>
                  <a:pt x="1505953" y="1093528"/>
                </a:cubicBezTo>
                <a:cubicBezTo>
                  <a:pt x="1504671" y="1092986"/>
                  <a:pt x="1503363" y="1092492"/>
                  <a:pt x="1502054" y="1092064"/>
                </a:cubicBezTo>
                <a:cubicBezTo>
                  <a:pt x="1479156" y="1084635"/>
                  <a:pt x="1245293" y="1173367"/>
                  <a:pt x="1242532" y="1174452"/>
                </a:cubicBezTo>
                <a:cubicBezTo>
                  <a:pt x="1229530" y="1179565"/>
                  <a:pt x="1216857" y="1185415"/>
                  <a:pt x="1204314" y="1191531"/>
                </a:cubicBezTo>
                <a:cubicBezTo>
                  <a:pt x="1218056" y="1189097"/>
                  <a:pt x="1231749" y="1186386"/>
                  <a:pt x="1245277" y="1182868"/>
                </a:cubicBezTo>
                <a:cubicBezTo>
                  <a:pt x="1248153" y="1182127"/>
                  <a:pt x="1489494" y="1116475"/>
                  <a:pt x="1503642" y="1096997"/>
                </a:cubicBezTo>
                <a:moveTo>
                  <a:pt x="1528877" y="1238253"/>
                </a:moveTo>
                <a:cubicBezTo>
                  <a:pt x="1527797" y="1239173"/>
                  <a:pt x="1526718" y="1240028"/>
                  <a:pt x="1525600" y="1240850"/>
                </a:cubicBezTo>
                <a:cubicBezTo>
                  <a:pt x="1506118" y="1255003"/>
                  <a:pt x="1256299" y="1242855"/>
                  <a:pt x="1253340" y="1242691"/>
                </a:cubicBezTo>
                <a:cubicBezTo>
                  <a:pt x="1239401" y="1241853"/>
                  <a:pt x="1225527" y="1240192"/>
                  <a:pt x="1211703" y="1238253"/>
                </a:cubicBezTo>
                <a:cubicBezTo>
                  <a:pt x="1225527" y="1236330"/>
                  <a:pt x="1239401" y="1234669"/>
                  <a:pt x="1253340" y="1233814"/>
                </a:cubicBezTo>
                <a:cubicBezTo>
                  <a:pt x="1256299" y="1233650"/>
                  <a:pt x="1506118" y="1221503"/>
                  <a:pt x="1525600" y="1235672"/>
                </a:cubicBezTo>
                <a:cubicBezTo>
                  <a:pt x="1526718" y="1236477"/>
                  <a:pt x="1527797" y="1237332"/>
                  <a:pt x="1528877" y="1238253"/>
                </a:cubicBezTo>
                <a:moveTo>
                  <a:pt x="1502054" y="1384452"/>
                </a:moveTo>
                <a:cubicBezTo>
                  <a:pt x="1503363" y="1384033"/>
                  <a:pt x="1504671" y="1383551"/>
                  <a:pt x="1505953" y="1383017"/>
                </a:cubicBezTo>
                <a:cubicBezTo>
                  <a:pt x="1505229" y="1381811"/>
                  <a:pt x="1504455" y="1380655"/>
                  <a:pt x="1503642" y="1379538"/>
                </a:cubicBezTo>
                <a:cubicBezTo>
                  <a:pt x="1489494" y="1360068"/>
                  <a:pt x="1248153" y="1294397"/>
                  <a:pt x="1245277" y="1293660"/>
                </a:cubicBezTo>
                <a:cubicBezTo>
                  <a:pt x="1231749" y="1290142"/>
                  <a:pt x="1218056" y="1287424"/>
                  <a:pt x="1204314" y="1284999"/>
                </a:cubicBezTo>
                <a:cubicBezTo>
                  <a:pt x="1216857" y="1291107"/>
                  <a:pt x="1229530" y="1296975"/>
                  <a:pt x="1242532" y="1302068"/>
                </a:cubicBezTo>
                <a:cubicBezTo>
                  <a:pt x="1245293" y="1303160"/>
                  <a:pt x="1479156" y="1391907"/>
                  <a:pt x="1502054" y="1384452"/>
                </a:cubicBezTo>
                <a:moveTo>
                  <a:pt x="1439393" y="1513586"/>
                </a:moveTo>
                <a:cubicBezTo>
                  <a:pt x="1437996" y="1513688"/>
                  <a:pt x="1436611" y="1513751"/>
                  <a:pt x="1435227" y="1513751"/>
                </a:cubicBezTo>
                <a:cubicBezTo>
                  <a:pt x="1411148" y="1513751"/>
                  <a:pt x="1216165" y="1357084"/>
                  <a:pt x="1213880" y="1355217"/>
                </a:cubicBezTo>
                <a:cubicBezTo>
                  <a:pt x="1203080" y="1346340"/>
                  <a:pt x="1192840" y="1336853"/>
                  <a:pt x="1182795" y="1327150"/>
                </a:cubicBezTo>
                <a:cubicBezTo>
                  <a:pt x="1195125" y="1333729"/>
                  <a:pt x="1207305" y="1340510"/>
                  <a:pt x="1219091" y="1348042"/>
                </a:cubicBezTo>
                <a:cubicBezTo>
                  <a:pt x="1221590" y="1349642"/>
                  <a:pt x="1430833" y="1486662"/>
                  <a:pt x="1438275" y="1509560"/>
                </a:cubicBezTo>
                <a:cubicBezTo>
                  <a:pt x="1438707" y="1510881"/>
                  <a:pt x="1439062" y="1512227"/>
                  <a:pt x="1439393" y="1513586"/>
                </a:cubicBezTo>
                <a:moveTo>
                  <a:pt x="1331785" y="1616075"/>
                </a:moveTo>
                <a:cubicBezTo>
                  <a:pt x="1333094" y="1616494"/>
                  <a:pt x="1334440" y="1616875"/>
                  <a:pt x="1335799" y="1617193"/>
                </a:cubicBezTo>
                <a:cubicBezTo>
                  <a:pt x="1335913" y="1615796"/>
                  <a:pt x="1335964" y="1614411"/>
                  <a:pt x="1335964" y="1613027"/>
                </a:cubicBezTo>
                <a:cubicBezTo>
                  <a:pt x="1335964" y="1588948"/>
                  <a:pt x="1179312" y="1393977"/>
                  <a:pt x="1177437" y="1391679"/>
                </a:cubicBezTo>
                <a:cubicBezTo>
                  <a:pt x="1168561" y="1380896"/>
                  <a:pt x="1159060" y="1370648"/>
                  <a:pt x="1149378" y="1360589"/>
                </a:cubicBezTo>
                <a:cubicBezTo>
                  <a:pt x="1155936" y="1372921"/>
                  <a:pt x="1162742" y="1385113"/>
                  <a:pt x="1170271" y="1396886"/>
                </a:cubicBezTo>
                <a:cubicBezTo>
                  <a:pt x="1171865" y="1399388"/>
                  <a:pt x="1308887" y="1608646"/>
                  <a:pt x="1331785" y="1616075"/>
                </a:cubicBezTo>
                <a:moveTo>
                  <a:pt x="1205182" y="1683728"/>
                </a:moveTo>
                <a:cubicBezTo>
                  <a:pt x="1203982" y="1683004"/>
                  <a:pt x="1202831" y="1682242"/>
                  <a:pt x="1201713" y="1681417"/>
                </a:cubicBezTo>
                <a:cubicBezTo>
                  <a:pt x="1182234" y="1667281"/>
                  <a:pt x="1116565" y="1425918"/>
                  <a:pt x="1115826" y="1423060"/>
                </a:cubicBezTo>
                <a:cubicBezTo>
                  <a:pt x="1112324" y="1409535"/>
                  <a:pt x="1109612" y="1395844"/>
                  <a:pt x="1107178" y="1382078"/>
                </a:cubicBezTo>
                <a:cubicBezTo>
                  <a:pt x="1113293" y="1394638"/>
                  <a:pt x="1119146" y="1407312"/>
                  <a:pt x="1124257" y="1420317"/>
                </a:cubicBezTo>
                <a:cubicBezTo>
                  <a:pt x="1125343" y="1423073"/>
                  <a:pt x="1214074" y="1656918"/>
                  <a:pt x="1206628" y="1679816"/>
                </a:cubicBezTo>
                <a:cubicBezTo>
                  <a:pt x="1206200" y="1681137"/>
                  <a:pt x="1205724" y="1682432"/>
                  <a:pt x="1205182" y="1683728"/>
                </a:cubicBezTo>
                <a:moveTo>
                  <a:pt x="1057873" y="1703388"/>
                </a:moveTo>
                <a:cubicBezTo>
                  <a:pt x="1058678" y="1704505"/>
                  <a:pt x="1059550" y="1705597"/>
                  <a:pt x="1060454" y="1706664"/>
                </a:cubicBezTo>
                <a:cubicBezTo>
                  <a:pt x="1061375" y="1705597"/>
                  <a:pt x="1062246" y="1704505"/>
                  <a:pt x="1063051" y="1703388"/>
                </a:cubicBezTo>
                <a:cubicBezTo>
                  <a:pt x="1077204" y="1683906"/>
                  <a:pt x="1065073" y="1434084"/>
                  <a:pt x="1064892" y="1431125"/>
                </a:cubicBezTo>
                <a:cubicBezTo>
                  <a:pt x="1064054" y="1417168"/>
                  <a:pt x="1062393" y="1403312"/>
                  <a:pt x="1060454" y="1389494"/>
                </a:cubicBezTo>
                <a:cubicBezTo>
                  <a:pt x="1058531" y="1403312"/>
                  <a:pt x="1056870" y="1417168"/>
                  <a:pt x="1056032" y="1431125"/>
                </a:cubicBezTo>
                <a:cubicBezTo>
                  <a:pt x="1055851" y="1434084"/>
                  <a:pt x="1043720" y="1683906"/>
                  <a:pt x="1057873" y="1703388"/>
                </a:cubicBezTo>
                <a:moveTo>
                  <a:pt x="915707" y="1683728"/>
                </a:moveTo>
                <a:cubicBezTo>
                  <a:pt x="915165" y="1682432"/>
                  <a:pt x="914688" y="1681137"/>
                  <a:pt x="914260" y="1679816"/>
                </a:cubicBezTo>
                <a:cubicBezTo>
                  <a:pt x="906814" y="1656918"/>
                  <a:pt x="995562" y="1423073"/>
                  <a:pt x="996631" y="1420317"/>
                </a:cubicBezTo>
                <a:cubicBezTo>
                  <a:pt x="1001743" y="1407312"/>
                  <a:pt x="1007595" y="1394638"/>
                  <a:pt x="1013727" y="1382078"/>
                </a:cubicBezTo>
                <a:cubicBezTo>
                  <a:pt x="1011277" y="1395844"/>
                  <a:pt x="1008582" y="1409535"/>
                  <a:pt x="1005064" y="1423060"/>
                </a:cubicBezTo>
                <a:cubicBezTo>
                  <a:pt x="1004324" y="1425918"/>
                  <a:pt x="938654" y="1667281"/>
                  <a:pt x="919175" y="1681417"/>
                </a:cubicBezTo>
                <a:cubicBezTo>
                  <a:pt x="918058" y="1682242"/>
                  <a:pt x="916907" y="1683004"/>
                  <a:pt x="915707" y="1683728"/>
                </a:cubicBezTo>
                <a:moveTo>
                  <a:pt x="784972" y="1613027"/>
                </a:moveTo>
                <a:cubicBezTo>
                  <a:pt x="784972" y="1614411"/>
                  <a:pt x="785021" y="1615796"/>
                  <a:pt x="785137" y="1617193"/>
                </a:cubicBezTo>
                <a:cubicBezTo>
                  <a:pt x="786501" y="1616875"/>
                  <a:pt x="787848" y="1616494"/>
                  <a:pt x="789148" y="1616075"/>
                </a:cubicBezTo>
                <a:cubicBezTo>
                  <a:pt x="812046" y="1608646"/>
                  <a:pt x="949072" y="1399388"/>
                  <a:pt x="950683" y="1396886"/>
                </a:cubicBezTo>
                <a:cubicBezTo>
                  <a:pt x="958195" y="1385113"/>
                  <a:pt x="965001" y="1372921"/>
                  <a:pt x="971575" y="1360589"/>
                </a:cubicBezTo>
                <a:cubicBezTo>
                  <a:pt x="961876" y="1370648"/>
                  <a:pt x="952392" y="1380896"/>
                  <a:pt x="943516" y="1391679"/>
                </a:cubicBezTo>
                <a:cubicBezTo>
                  <a:pt x="941625" y="1393977"/>
                  <a:pt x="784972" y="1588948"/>
                  <a:pt x="784972" y="1613027"/>
                </a:cubicBezTo>
                <a:moveTo>
                  <a:pt x="681530" y="1513586"/>
                </a:moveTo>
                <a:cubicBezTo>
                  <a:pt x="681843" y="1512227"/>
                  <a:pt x="682221" y="1510881"/>
                  <a:pt x="682631" y="1509560"/>
                </a:cubicBezTo>
                <a:cubicBezTo>
                  <a:pt x="690079" y="1486662"/>
                  <a:pt x="899316" y="1349642"/>
                  <a:pt x="901814" y="1348042"/>
                </a:cubicBezTo>
                <a:cubicBezTo>
                  <a:pt x="913601" y="1340510"/>
                  <a:pt x="925782" y="1333729"/>
                  <a:pt x="938110" y="1327150"/>
                </a:cubicBezTo>
                <a:cubicBezTo>
                  <a:pt x="928066" y="1336853"/>
                  <a:pt x="917825" y="1346340"/>
                  <a:pt x="907025" y="1355217"/>
                </a:cubicBezTo>
                <a:cubicBezTo>
                  <a:pt x="904740" y="1357084"/>
                  <a:pt x="709755" y="1513751"/>
                  <a:pt x="685690" y="1513751"/>
                </a:cubicBezTo>
                <a:cubicBezTo>
                  <a:pt x="684309" y="1513751"/>
                  <a:pt x="682911" y="1513688"/>
                  <a:pt x="681530" y="1513586"/>
                </a:cubicBezTo>
                <a:moveTo>
                  <a:pt x="617259" y="1379538"/>
                </a:moveTo>
                <a:cubicBezTo>
                  <a:pt x="616454" y="1380655"/>
                  <a:pt x="615681" y="1381811"/>
                  <a:pt x="614958" y="1383017"/>
                </a:cubicBezTo>
                <a:cubicBezTo>
                  <a:pt x="616240" y="1383551"/>
                  <a:pt x="617539" y="1384033"/>
                  <a:pt x="618870" y="1384452"/>
                </a:cubicBezTo>
                <a:cubicBezTo>
                  <a:pt x="641768" y="1391907"/>
                  <a:pt x="875613" y="1303160"/>
                  <a:pt x="878375" y="1302068"/>
                </a:cubicBezTo>
                <a:cubicBezTo>
                  <a:pt x="891377" y="1296975"/>
                  <a:pt x="904051" y="1291107"/>
                  <a:pt x="916593" y="1284999"/>
                </a:cubicBezTo>
                <a:cubicBezTo>
                  <a:pt x="902851" y="1287424"/>
                  <a:pt x="889159" y="1290142"/>
                  <a:pt x="875629" y="1293660"/>
                </a:cubicBezTo>
                <a:cubicBezTo>
                  <a:pt x="872753" y="1294397"/>
                  <a:pt x="631412" y="1360068"/>
                  <a:pt x="617259" y="1379538"/>
                </a:cubicBezTo>
                <a:moveTo>
                  <a:pt x="592047" y="1238253"/>
                </a:moveTo>
                <a:cubicBezTo>
                  <a:pt x="593115" y="1237332"/>
                  <a:pt x="594201" y="1236477"/>
                  <a:pt x="595319" y="1235672"/>
                </a:cubicBezTo>
                <a:cubicBezTo>
                  <a:pt x="614798" y="1221503"/>
                  <a:pt x="864621" y="1233650"/>
                  <a:pt x="867580" y="1233814"/>
                </a:cubicBezTo>
                <a:cubicBezTo>
                  <a:pt x="881535" y="1234669"/>
                  <a:pt x="895393" y="1236330"/>
                  <a:pt x="909217" y="1238253"/>
                </a:cubicBezTo>
                <a:cubicBezTo>
                  <a:pt x="895393" y="1240192"/>
                  <a:pt x="881535" y="1241853"/>
                  <a:pt x="867580" y="1242691"/>
                </a:cubicBezTo>
                <a:cubicBezTo>
                  <a:pt x="864621" y="1242855"/>
                  <a:pt x="614798" y="1255003"/>
                  <a:pt x="595319" y="1240850"/>
                </a:cubicBezTo>
                <a:cubicBezTo>
                  <a:pt x="594201" y="1240028"/>
                  <a:pt x="593115" y="1239173"/>
                  <a:pt x="592047" y="1238253"/>
                </a:cubicBezTo>
                <a:moveTo>
                  <a:pt x="618870" y="1092064"/>
                </a:moveTo>
                <a:cubicBezTo>
                  <a:pt x="617539" y="1092492"/>
                  <a:pt x="616240" y="1092986"/>
                  <a:pt x="614958" y="1093528"/>
                </a:cubicBezTo>
                <a:cubicBezTo>
                  <a:pt x="615681" y="1094729"/>
                  <a:pt x="616454" y="1095878"/>
                  <a:pt x="617259" y="1096997"/>
                </a:cubicBezTo>
                <a:cubicBezTo>
                  <a:pt x="631412" y="1116475"/>
                  <a:pt x="872753" y="1182127"/>
                  <a:pt x="875629" y="1182868"/>
                </a:cubicBezTo>
                <a:cubicBezTo>
                  <a:pt x="889159" y="1186386"/>
                  <a:pt x="902851" y="1189097"/>
                  <a:pt x="916593" y="1191531"/>
                </a:cubicBezTo>
                <a:cubicBezTo>
                  <a:pt x="904051" y="1185415"/>
                  <a:pt x="891377" y="1179565"/>
                  <a:pt x="878375" y="1174452"/>
                </a:cubicBezTo>
                <a:cubicBezTo>
                  <a:pt x="875613" y="1173367"/>
                  <a:pt x="641768" y="1084635"/>
                  <a:pt x="618870" y="1092064"/>
                </a:cubicBezTo>
                <a:moveTo>
                  <a:pt x="681530" y="962928"/>
                </a:moveTo>
                <a:cubicBezTo>
                  <a:pt x="682911" y="962812"/>
                  <a:pt x="684309" y="962748"/>
                  <a:pt x="685690" y="962748"/>
                </a:cubicBezTo>
                <a:cubicBezTo>
                  <a:pt x="709755" y="962748"/>
                  <a:pt x="904740" y="1119417"/>
                  <a:pt x="907025" y="1121291"/>
                </a:cubicBezTo>
                <a:cubicBezTo>
                  <a:pt x="917825" y="1130168"/>
                  <a:pt x="928066" y="1139652"/>
                  <a:pt x="938110" y="1149350"/>
                </a:cubicBezTo>
                <a:cubicBezTo>
                  <a:pt x="925782" y="1142792"/>
                  <a:pt x="913601" y="1135986"/>
                  <a:pt x="901814" y="1128457"/>
                </a:cubicBezTo>
                <a:cubicBezTo>
                  <a:pt x="899316" y="1126863"/>
                  <a:pt x="690079" y="989837"/>
                  <a:pt x="682631" y="966939"/>
                </a:cubicBezTo>
                <a:cubicBezTo>
                  <a:pt x="682221" y="965624"/>
                  <a:pt x="681843" y="964292"/>
                  <a:pt x="681530" y="962928"/>
                </a:cubicBezTo>
                <a:moveTo>
                  <a:pt x="789148" y="860433"/>
                </a:moveTo>
                <a:cubicBezTo>
                  <a:pt x="787848" y="860006"/>
                  <a:pt x="786501" y="859629"/>
                  <a:pt x="785137" y="859316"/>
                </a:cubicBezTo>
                <a:cubicBezTo>
                  <a:pt x="785021" y="860713"/>
                  <a:pt x="784972" y="862094"/>
                  <a:pt x="784972" y="863474"/>
                </a:cubicBezTo>
                <a:cubicBezTo>
                  <a:pt x="784972" y="887556"/>
                  <a:pt x="941625" y="1082526"/>
                  <a:pt x="943516" y="1084828"/>
                </a:cubicBezTo>
                <a:cubicBezTo>
                  <a:pt x="952392" y="1095610"/>
                  <a:pt x="961876" y="1105851"/>
                  <a:pt x="971575" y="1115911"/>
                </a:cubicBezTo>
                <a:cubicBezTo>
                  <a:pt x="965001" y="1103583"/>
                  <a:pt x="958195" y="1091386"/>
                  <a:pt x="950683" y="1079617"/>
                </a:cubicBezTo>
                <a:cubicBezTo>
                  <a:pt x="949072" y="1077117"/>
                  <a:pt x="812046" y="867880"/>
                  <a:pt x="789148" y="860433"/>
                </a:cubicBezTo>
                <a:moveTo>
                  <a:pt x="915707" y="792770"/>
                </a:moveTo>
                <a:cubicBezTo>
                  <a:pt x="916907" y="793510"/>
                  <a:pt x="918058" y="794266"/>
                  <a:pt x="919175" y="795087"/>
                </a:cubicBezTo>
                <a:cubicBezTo>
                  <a:pt x="938654" y="809240"/>
                  <a:pt x="1004324" y="1050581"/>
                  <a:pt x="1005064" y="1053442"/>
                </a:cubicBezTo>
                <a:cubicBezTo>
                  <a:pt x="1008582" y="1066987"/>
                  <a:pt x="1011277" y="1080679"/>
                  <a:pt x="1013727" y="1094421"/>
                </a:cubicBezTo>
                <a:cubicBezTo>
                  <a:pt x="1007595" y="1081862"/>
                  <a:pt x="1001743" y="1069189"/>
                  <a:pt x="996631" y="1056187"/>
                </a:cubicBezTo>
                <a:cubicBezTo>
                  <a:pt x="995562" y="1053426"/>
                  <a:pt x="906814" y="819579"/>
                  <a:pt x="914260" y="796682"/>
                </a:cubicBezTo>
                <a:cubicBezTo>
                  <a:pt x="914688" y="795367"/>
                  <a:pt x="915165" y="794069"/>
                  <a:pt x="915707" y="792770"/>
                </a:cubicBezTo>
                <a:moveTo>
                  <a:pt x="1063051" y="773125"/>
                </a:moveTo>
                <a:cubicBezTo>
                  <a:pt x="1062246" y="772008"/>
                  <a:pt x="1061375" y="770907"/>
                  <a:pt x="1060454" y="769855"/>
                </a:cubicBezTo>
                <a:cubicBezTo>
                  <a:pt x="1059550" y="770907"/>
                  <a:pt x="1058678" y="772008"/>
                  <a:pt x="1057873" y="773125"/>
                </a:cubicBezTo>
                <a:cubicBezTo>
                  <a:pt x="1043720" y="792604"/>
                  <a:pt x="1055851" y="1042427"/>
                  <a:pt x="1056032" y="1045387"/>
                </a:cubicBezTo>
                <a:cubicBezTo>
                  <a:pt x="1056870" y="1059326"/>
                  <a:pt x="1058531" y="1073182"/>
                  <a:pt x="1060454" y="1087023"/>
                </a:cubicBezTo>
                <a:cubicBezTo>
                  <a:pt x="1062393" y="1073182"/>
                  <a:pt x="1064054" y="1059326"/>
                  <a:pt x="1064892" y="1045387"/>
                </a:cubicBezTo>
                <a:cubicBezTo>
                  <a:pt x="1065073" y="1042427"/>
                  <a:pt x="1077204" y="792604"/>
                  <a:pt x="1063051" y="773125"/>
                </a:cubicBezTo>
                <a:moveTo>
                  <a:pt x="1205182" y="792770"/>
                </a:moveTo>
                <a:cubicBezTo>
                  <a:pt x="1205724" y="794069"/>
                  <a:pt x="1206200" y="795367"/>
                  <a:pt x="1206628" y="796682"/>
                </a:cubicBezTo>
                <a:cubicBezTo>
                  <a:pt x="1214074" y="819579"/>
                  <a:pt x="1125343" y="1053426"/>
                  <a:pt x="1124257" y="1056187"/>
                </a:cubicBezTo>
                <a:cubicBezTo>
                  <a:pt x="1119146" y="1069189"/>
                  <a:pt x="1113293" y="1081862"/>
                  <a:pt x="1107178" y="1094421"/>
                </a:cubicBezTo>
                <a:cubicBezTo>
                  <a:pt x="1109612" y="1080679"/>
                  <a:pt x="1112324" y="1066987"/>
                  <a:pt x="1115826" y="1053442"/>
                </a:cubicBezTo>
                <a:cubicBezTo>
                  <a:pt x="1116565" y="1050581"/>
                  <a:pt x="1182234" y="809240"/>
                  <a:pt x="1201713" y="795087"/>
                </a:cubicBezTo>
                <a:cubicBezTo>
                  <a:pt x="1202831" y="794266"/>
                  <a:pt x="1203982" y="793510"/>
                  <a:pt x="1205182" y="792770"/>
                </a:cubicBezTo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5" name="灯笼_#color-2137&amp;4256"/>
          <p:cNvSpPr/>
          <p:nvPr userDrawn="1">
            <p:custDataLst>
              <p:tags r:id="rId10"/>
            </p:custDataLst>
          </p:nvPr>
        </p:nvSpPr>
        <p:spPr>
          <a:xfrm flipV="1">
            <a:off x="10198100" y="165097"/>
            <a:ext cx="825851" cy="2311402"/>
          </a:xfrm>
          <a:custGeom>
            <a:avLst/>
            <a:gdLst/>
            <a:ahLst/>
            <a:cxnLst/>
            <a:rect l="l" t="t" r="r" b="b"/>
            <a:pathLst>
              <a:path w="825851" h="2311402">
                <a:moveTo>
                  <a:pt x="181030" y="0"/>
                </a:moveTo>
                <a:lnTo>
                  <a:pt x="160040" y="0"/>
                </a:lnTo>
                <a:lnTo>
                  <a:pt x="160040" y="341546"/>
                </a:lnTo>
                <a:lnTo>
                  <a:pt x="181030" y="341546"/>
                </a:lnTo>
                <a:lnTo>
                  <a:pt x="181030" y="0"/>
                </a:lnTo>
                <a:moveTo>
                  <a:pt x="221409" y="0"/>
                </a:moveTo>
                <a:lnTo>
                  <a:pt x="200434" y="0"/>
                </a:lnTo>
                <a:lnTo>
                  <a:pt x="200434" y="341546"/>
                </a:lnTo>
                <a:lnTo>
                  <a:pt x="221409" y="341546"/>
                </a:lnTo>
                <a:lnTo>
                  <a:pt x="221409" y="0"/>
                </a:lnTo>
                <a:moveTo>
                  <a:pt x="240829" y="0"/>
                </a:moveTo>
                <a:lnTo>
                  <a:pt x="261804" y="0"/>
                </a:lnTo>
                <a:lnTo>
                  <a:pt x="261804" y="341546"/>
                </a:lnTo>
                <a:lnTo>
                  <a:pt x="240829" y="341546"/>
                </a:lnTo>
                <a:lnTo>
                  <a:pt x="240829" y="0"/>
                </a:lnTo>
                <a:moveTo>
                  <a:pt x="302217" y="0"/>
                </a:moveTo>
                <a:lnTo>
                  <a:pt x="281242" y="0"/>
                </a:lnTo>
                <a:lnTo>
                  <a:pt x="281242" y="341546"/>
                </a:lnTo>
                <a:lnTo>
                  <a:pt x="302217" y="341546"/>
                </a:lnTo>
                <a:lnTo>
                  <a:pt x="302217" y="0"/>
                </a:lnTo>
                <a:moveTo>
                  <a:pt x="321636" y="0"/>
                </a:moveTo>
                <a:lnTo>
                  <a:pt x="342612" y="0"/>
                </a:lnTo>
                <a:lnTo>
                  <a:pt x="342612" y="341546"/>
                </a:lnTo>
                <a:lnTo>
                  <a:pt x="321636" y="341546"/>
                </a:lnTo>
                <a:lnTo>
                  <a:pt x="321636" y="0"/>
                </a:lnTo>
                <a:moveTo>
                  <a:pt x="383024" y="0"/>
                </a:moveTo>
                <a:lnTo>
                  <a:pt x="362049" y="0"/>
                </a:lnTo>
                <a:lnTo>
                  <a:pt x="362049" y="341546"/>
                </a:lnTo>
                <a:lnTo>
                  <a:pt x="383024" y="341546"/>
                </a:lnTo>
                <a:lnTo>
                  <a:pt x="383024" y="0"/>
                </a:lnTo>
                <a:moveTo>
                  <a:pt x="402419" y="0"/>
                </a:moveTo>
                <a:lnTo>
                  <a:pt x="423409" y="0"/>
                </a:lnTo>
                <a:lnTo>
                  <a:pt x="423409" y="341546"/>
                </a:lnTo>
                <a:lnTo>
                  <a:pt x="402419" y="341546"/>
                </a:lnTo>
                <a:lnTo>
                  <a:pt x="402419" y="0"/>
                </a:lnTo>
                <a:moveTo>
                  <a:pt x="463822" y="0"/>
                </a:moveTo>
                <a:lnTo>
                  <a:pt x="442832" y="0"/>
                </a:lnTo>
                <a:lnTo>
                  <a:pt x="442832" y="341546"/>
                </a:lnTo>
                <a:lnTo>
                  <a:pt x="463822" y="341546"/>
                </a:lnTo>
                <a:lnTo>
                  <a:pt x="463822" y="0"/>
                </a:lnTo>
                <a:moveTo>
                  <a:pt x="483226" y="0"/>
                </a:moveTo>
                <a:lnTo>
                  <a:pt x="504217" y="0"/>
                </a:lnTo>
                <a:lnTo>
                  <a:pt x="504217" y="341546"/>
                </a:lnTo>
                <a:lnTo>
                  <a:pt x="483226" y="341546"/>
                </a:lnTo>
                <a:lnTo>
                  <a:pt x="483226" y="0"/>
                </a:lnTo>
                <a:moveTo>
                  <a:pt x="544590" y="0"/>
                </a:moveTo>
                <a:lnTo>
                  <a:pt x="523615" y="0"/>
                </a:lnTo>
                <a:lnTo>
                  <a:pt x="523615" y="341546"/>
                </a:lnTo>
                <a:lnTo>
                  <a:pt x="544590" y="341546"/>
                </a:lnTo>
                <a:lnTo>
                  <a:pt x="544590" y="0"/>
                </a:lnTo>
                <a:moveTo>
                  <a:pt x="564034" y="0"/>
                </a:moveTo>
                <a:lnTo>
                  <a:pt x="585009" y="0"/>
                </a:lnTo>
                <a:lnTo>
                  <a:pt x="585009" y="341546"/>
                </a:lnTo>
                <a:lnTo>
                  <a:pt x="564034" y="341546"/>
                </a:lnTo>
                <a:lnTo>
                  <a:pt x="564034" y="0"/>
                </a:lnTo>
                <a:moveTo>
                  <a:pt x="625396" y="0"/>
                </a:moveTo>
                <a:lnTo>
                  <a:pt x="604422" y="0"/>
                </a:lnTo>
                <a:lnTo>
                  <a:pt x="604422" y="341546"/>
                </a:lnTo>
                <a:lnTo>
                  <a:pt x="625396" y="341546"/>
                </a:lnTo>
                <a:lnTo>
                  <a:pt x="625396" y="0"/>
                </a:lnTo>
                <a:moveTo>
                  <a:pt x="644835" y="0"/>
                </a:moveTo>
                <a:lnTo>
                  <a:pt x="665810" y="0"/>
                </a:lnTo>
                <a:lnTo>
                  <a:pt x="665810" y="341546"/>
                </a:lnTo>
                <a:lnTo>
                  <a:pt x="644835" y="341546"/>
                </a:lnTo>
                <a:lnTo>
                  <a:pt x="644835" y="0"/>
                </a:lnTo>
                <a:moveTo>
                  <a:pt x="412925" y="2061680"/>
                </a:moveTo>
                <a:cubicBezTo>
                  <a:pt x="416978" y="2061680"/>
                  <a:pt x="420270" y="2064969"/>
                  <a:pt x="420270" y="2069021"/>
                </a:cubicBezTo>
                <a:cubicBezTo>
                  <a:pt x="420270" y="2073072"/>
                  <a:pt x="416978" y="2076374"/>
                  <a:pt x="412925" y="2076374"/>
                </a:cubicBezTo>
                <a:cubicBezTo>
                  <a:pt x="408859" y="2076374"/>
                  <a:pt x="405581" y="2073072"/>
                  <a:pt x="405581" y="2069021"/>
                </a:cubicBezTo>
                <a:cubicBezTo>
                  <a:pt x="405581" y="2064969"/>
                  <a:pt x="408859" y="2061680"/>
                  <a:pt x="412925" y="2061680"/>
                </a:cubicBezTo>
                <a:moveTo>
                  <a:pt x="420270" y="2092541"/>
                </a:moveTo>
                <a:cubicBezTo>
                  <a:pt x="420270" y="2088490"/>
                  <a:pt x="416978" y="2085200"/>
                  <a:pt x="412925" y="2085200"/>
                </a:cubicBezTo>
                <a:cubicBezTo>
                  <a:pt x="408859" y="2085200"/>
                  <a:pt x="405581" y="2088490"/>
                  <a:pt x="405581" y="2092541"/>
                </a:cubicBezTo>
                <a:cubicBezTo>
                  <a:pt x="405581" y="2096592"/>
                  <a:pt x="408859" y="2099882"/>
                  <a:pt x="412925" y="2099882"/>
                </a:cubicBezTo>
                <a:cubicBezTo>
                  <a:pt x="416978" y="2099882"/>
                  <a:pt x="420270" y="2096592"/>
                  <a:pt x="420270" y="2092541"/>
                </a:cubicBezTo>
                <a:moveTo>
                  <a:pt x="412925" y="2108695"/>
                </a:moveTo>
                <a:cubicBezTo>
                  <a:pt x="416978" y="2108695"/>
                  <a:pt x="420270" y="2111972"/>
                  <a:pt x="420270" y="2116036"/>
                </a:cubicBezTo>
                <a:cubicBezTo>
                  <a:pt x="420270" y="2120087"/>
                  <a:pt x="416978" y="2123389"/>
                  <a:pt x="412925" y="2123389"/>
                </a:cubicBezTo>
                <a:cubicBezTo>
                  <a:pt x="408859" y="2123389"/>
                  <a:pt x="405581" y="2120087"/>
                  <a:pt x="405581" y="2116036"/>
                </a:cubicBezTo>
                <a:cubicBezTo>
                  <a:pt x="405581" y="2111972"/>
                  <a:pt x="408859" y="2108695"/>
                  <a:pt x="412925" y="2108695"/>
                </a:cubicBezTo>
                <a:moveTo>
                  <a:pt x="420270" y="2139531"/>
                </a:moveTo>
                <a:cubicBezTo>
                  <a:pt x="420270" y="2135480"/>
                  <a:pt x="416978" y="2132190"/>
                  <a:pt x="412925" y="2132190"/>
                </a:cubicBezTo>
                <a:cubicBezTo>
                  <a:pt x="408859" y="2132190"/>
                  <a:pt x="405581" y="2135480"/>
                  <a:pt x="405581" y="2139531"/>
                </a:cubicBezTo>
                <a:cubicBezTo>
                  <a:pt x="405581" y="2143595"/>
                  <a:pt x="408859" y="2146872"/>
                  <a:pt x="412925" y="2146872"/>
                </a:cubicBezTo>
                <a:cubicBezTo>
                  <a:pt x="416978" y="2146872"/>
                  <a:pt x="420270" y="2143595"/>
                  <a:pt x="420270" y="2139531"/>
                </a:cubicBezTo>
                <a:moveTo>
                  <a:pt x="412925" y="2155698"/>
                </a:moveTo>
                <a:cubicBezTo>
                  <a:pt x="416978" y="2155698"/>
                  <a:pt x="420270" y="2158987"/>
                  <a:pt x="420270" y="2163051"/>
                </a:cubicBezTo>
                <a:cubicBezTo>
                  <a:pt x="420270" y="2167103"/>
                  <a:pt x="416978" y="2170392"/>
                  <a:pt x="412925" y="2170392"/>
                </a:cubicBezTo>
                <a:cubicBezTo>
                  <a:pt x="408859" y="2170392"/>
                  <a:pt x="405581" y="2167103"/>
                  <a:pt x="405581" y="2163051"/>
                </a:cubicBezTo>
                <a:cubicBezTo>
                  <a:pt x="405581" y="2158987"/>
                  <a:pt x="408859" y="2155698"/>
                  <a:pt x="412925" y="2155698"/>
                </a:cubicBezTo>
                <a:moveTo>
                  <a:pt x="420270" y="2186546"/>
                </a:moveTo>
                <a:cubicBezTo>
                  <a:pt x="420270" y="2182495"/>
                  <a:pt x="416978" y="2179206"/>
                  <a:pt x="412925" y="2179206"/>
                </a:cubicBezTo>
                <a:cubicBezTo>
                  <a:pt x="408859" y="2179206"/>
                  <a:pt x="405581" y="2182495"/>
                  <a:pt x="405581" y="2186546"/>
                </a:cubicBezTo>
                <a:cubicBezTo>
                  <a:pt x="405581" y="2190598"/>
                  <a:pt x="408859" y="2193887"/>
                  <a:pt x="412925" y="2193887"/>
                </a:cubicBezTo>
                <a:cubicBezTo>
                  <a:pt x="416978" y="2193887"/>
                  <a:pt x="420270" y="2190598"/>
                  <a:pt x="420270" y="2186546"/>
                </a:cubicBezTo>
                <a:moveTo>
                  <a:pt x="412925" y="2202688"/>
                </a:moveTo>
                <a:cubicBezTo>
                  <a:pt x="416978" y="2202688"/>
                  <a:pt x="420270" y="2205990"/>
                  <a:pt x="420270" y="2210054"/>
                </a:cubicBezTo>
                <a:cubicBezTo>
                  <a:pt x="420270" y="2214105"/>
                  <a:pt x="416978" y="2217382"/>
                  <a:pt x="412925" y="2217382"/>
                </a:cubicBezTo>
                <a:cubicBezTo>
                  <a:pt x="408859" y="2217382"/>
                  <a:pt x="405581" y="2214105"/>
                  <a:pt x="405581" y="2210054"/>
                </a:cubicBezTo>
                <a:cubicBezTo>
                  <a:pt x="405581" y="2205990"/>
                  <a:pt x="408859" y="2202688"/>
                  <a:pt x="412925" y="2202688"/>
                </a:cubicBezTo>
                <a:moveTo>
                  <a:pt x="420270" y="2233549"/>
                </a:moveTo>
                <a:cubicBezTo>
                  <a:pt x="420270" y="2229498"/>
                  <a:pt x="416978" y="2226208"/>
                  <a:pt x="412925" y="2226208"/>
                </a:cubicBezTo>
                <a:cubicBezTo>
                  <a:pt x="408859" y="2226208"/>
                  <a:pt x="405581" y="2229498"/>
                  <a:pt x="405581" y="2233549"/>
                </a:cubicBezTo>
                <a:cubicBezTo>
                  <a:pt x="405581" y="2237613"/>
                  <a:pt x="408859" y="2240902"/>
                  <a:pt x="412925" y="2240902"/>
                </a:cubicBezTo>
                <a:cubicBezTo>
                  <a:pt x="416978" y="2240902"/>
                  <a:pt x="420270" y="2237613"/>
                  <a:pt x="420270" y="2233549"/>
                </a:cubicBezTo>
                <a:moveTo>
                  <a:pt x="412925" y="2249716"/>
                </a:moveTo>
                <a:cubicBezTo>
                  <a:pt x="416978" y="2249716"/>
                  <a:pt x="420270" y="2252993"/>
                  <a:pt x="420270" y="2257057"/>
                </a:cubicBezTo>
                <a:cubicBezTo>
                  <a:pt x="420270" y="2261108"/>
                  <a:pt x="416978" y="2264397"/>
                  <a:pt x="412925" y="2264397"/>
                </a:cubicBezTo>
                <a:cubicBezTo>
                  <a:pt x="408859" y="2264397"/>
                  <a:pt x="405581" y="2261108"/>
                  <a:pt x="405581" y="2257057"/>
                </a:cubicBezTo>
                <a:cubicBezTo>
                  <a:pt x="405581" y="2252993"/>
                  <a:pt x="408859" y="2249716"/>
                  <a:pt x="412925" y="2249716"/>
                </a:cubicBezTo>
                <a:moveTo>
                  <a:pt x="420270" y="2280539"/>
                </a:moveTo>
                <a:cubicBezTo>
                  <a:pt x="420270" y="2276488"/>
                  <a:pt x="416978" y="2273198"/>
                  <a:pt x="412925" y="2273198"/>
                </a:cubicBezTo>
                <a:cubicBezTo>
                  <a:pt x="408859" y="2273198"/>
                  <a:pt x="405581" y="2276488"/>
                  <a:pt x="405581" y="2280539"/>
                </a:cubicBezTo>
                <a:cubicBezTo>
                  <a:pt x="405581" y="2284616"/>
                  <a:pt x="408859" y="2287892"/>
                  <a:pt x="412925" y="2287892"/>
                </a:cubicBezTo>
                <a:cubicBezTo>
                  <a:pt x="416978" y="2287892"/>
                  <a:pt x="420270" y="2284616"/>
                  <a:pt x="420270" y="2280539"/>
                </a:cubicBezTo>
                <a:moveTo>
                  <a:pt x="412925" y="2296719"/>
                </a:moveTo>
                <a:cubicBezTo>
                  <a:pt x="416978" y="2296719"/>
                  <a:pt x="420270" y="2300008"/>
                  <a:pt x="420270" y="2304059"/>
                </a:cubicBezTo>
                <a:cubicBezTo>
                  <a:pt x="420270" y="2308111"/>
                  <a:pt x="416978" y="2311400"/>
                  <a:pt x="412925" y="2311400"/>
                </a:cubicBezTo>
                <a:cubicBezTo>
                  <a:pt x="408859" y="2311400"/>
                  <a:pt x="405581" y="2308111"/>
                  <a:pt x="405581" y="2304059"/>
                </a:cubicBezTo>
                <a:cubicBezTo>
                  <a:pt x="405581" y="2300008"/>
                  <a:pt x="408859" y="2296719"/>
                  <a:pt x="412925" y="2296719"/>
                </a:cubicBezTo>
                <a:moveTo>
                  <a:pt x="666974" y="461020"/>
                </a:moveTo>
                <a:cubicBezTo>
                  <a:pt x="747269" y="499068"/>
                  <a:pt x="802940" y="580868"/>
                  <a:pt x="802940" y="675465"/>
                </a:cubicBezTo>
                <a:lnTo>
                  <a:pt x="802940" y="1663827"/>
                </a:lnTo>
                <a:cubicBezTo>
                  <a:pt x="802940" y="1758404"/>
                  <a:pt x="747254" y="1840205"/>
                  <a:pt x="666974" y="1878254"/>
                </a:cubicBezTo>
                <a:cubicBezTo>
                  <a:pt x="725057" y="1831327"/>
                  <a:pt x="763238" y="1752727"/>
                  <a:pt x="763238" y="1663827"/>
                </a:cubicBezTo>
                <a:lnTo>
                  <a:pt x="763238" y="675465"/>
                </a:lnTo>
                <a:cubicBezTo>
                  <a:pt x="763238" y="586558"/>
                  <a:pt x="725057" y="507962"/>
                  <a:pt x="666974" y="461020"/>
                </a:cubicBezTo>
                <a:moveTo>
                  <a:pt x="615459" y="399108"/>
                </a:moveTo>
                <a:lnTo>
                  <a:pt x="633260" y="379757"/>
                </a:lnTo>
                <a:lnTo>
                  <a:pt x="651614" y="398587"/>
                </a:lnTo>
                <a:lnTo>
                  <a:pt x="633813" y="417953"/>
                </a:lnTo>
                <a:lnTo>
                  <a:pt x="615459" y="399108"/>
                </a:lnTo>
                <a:moveTo>
                  <a:pt x="630415" y="675465"/>
                </a:moveTo>
                <a:cubicBezTo>
                  <a:pt x="630415" y="578216"/>
                  <a:pt x="601679" y="493406"/>
                  <a:pt x="559297" y="448790"/>
                </a:cubicBezTo>
                <a:lnTo>
                  <a:pt x="599474" y="448790"/>
                </a:lnTo>
                <a:cubicBezTo>
                  <a:pt x="680842" y="478376"/>
                  <a:pt x="740312" y="568637"/>
                  <a:pt x="740312" y="675465"/>
                </a:cubicBezTo>
                <a:lnTo>
                  <a:pt x="740312" y="1663827"/>
                </a:lnTo>
                <a:cubicBezTo>
                  <a:pt x="740312" y="1771091"/>
                  <a:pt x="680335" y="1861655"/>
                  <a:pt x="598432" y="1890839"/>
                </a:cubicBezTo>
                <a:lnTo>
                  <a:pt x="558969" y="1890839"/>
                </a:lnTo>
                <a:cubicBezTo>
                  <a:pt x="601530" y="1846326"/>
                  <a:pt x="630415" y="1761325"/>
                  <a:pt x="630415" y="1663827"/>
                </a:cubicBezTo>
                <a:lnTo>
                  <a:pt x="630415" y="675465"/>
                </a:lnTo>
                <a:moveTo>
                  <a:pt x="560310" y="399063"/>
                </a:moveTo>
                <a:lnTo>
                  <a:pt x="578112" y="379712"/>
                </a:lnTo>
                <a:lnTo>
                  <a:pt x="596450" y="398543"/>
                </a:lnTo>
                <a:lnTo>
                  <a:pt x="578663" y="417909"/>
                </a:lnTo>
                <a:lnTo>
                  <a:pt x="560310" y="399063"/>
                </a:lnTo>
                <a:moveTo>
                  <a:pt x="424388" y="448790"/>
                </a:moveTo>
                <a:lnTo>
                  <a:pt x="525555" y="448790"/>
                </a:lnTo>
                <a:cubicBezTo>
                  <a:pt x="572943" y="478673"/>
                  <a:pt x="607489" y="568980"/>
                  <a:pt x="607489" y="675465"/>
                </a:cubicBezTo>
                <a:lnTo>
                  <a:pt x="607489" y="1663827"/>
                </a:lnTo>
                <a:cubicBezTo>
                  <a:pt x="607489" y="1770761"/>
                  <a:pt x="572644" y="1861350"/>
                  <a:pt x="524929" y="1890839"/>
                </a:cubicBezTo>
                <a:lnTo>
                  <a:pt x="424388" y="1890839"/>
                </a:lnTo>
                <a:lnTo>
                  <a:pt x="424388" y="448790"/>
                </a:lnTo>
                <a:moveTo>
                  <a:pt x="505160" y="399019"/>
                </a:moveTo>
                <a:lnTo>
                  <a:pt x="522948" y="379653"/>
                </a:lnTo>
                <a:lnTo>
                  <a:pt x="541301" y="398498"/>
                </a:lnTo>
                <a:lnTo>
                  <a:pt x="523514" y="417849"/>
                </a:lnTo>
                <a:lnTo>
                  <a:pt x="505160" y="399019"/>
                </a:lnTo>
                <a:moveTo>
                  <a:pt x="450012" y="398974"/>
                </a:moveTo>
                <a:lnTo>
                  <a:pt x="467799" y="379608"/>
                </a:lnTo>
                <a:lnTo>
                  <a:pt x="486152" y="398452"/>
                </a:lnTo>
                <a:lnTo>
                  <a:pt x="468351" y="417805"/>
                </a:lnTo>
                <a:lnTo>
                  <a:pt x="450012" y="398974"/>
                </a:lnTo>
                <a:moveTo>
                  <a:pt x="394847" y="398930"/>
                </a:moveTo>
                <a:lnTo>
                  <a:pt x="412650" y="379564"/>
                </a:lnTo>
                <a:lnTo>
                  <a:pt x="431002" y="398408"/>
                </a:lnTo>
                <a:lnTo>
                  <a:pt x="413201" y="417759"/>
                </a:lnTo>
                <a:lnTo>
                  <a:pt x="394847" y="398930"/>
                </a:lnTo>
                <a:moveTo>
                  <a:pt x="339698" y="398885"/>
                </a:moveTo>
                <a:lnTo>
                  <a:pt x="357501" y="379519"/>
                </a:lnTo>
                <a:lnTo>
                  <a:pt x="375854" y="398363"/>
                </a:lnTo>
                <a:lnTo>
                  <a:pt x="358052" y="417714"/>
                </a:lnTo>
                <a:lnTo>
                  <a:pt x="339698" y="398885"/>
                </a:lnTo>
                <a:moveTo>
                  <a:pt x="284550" y="398840"/>
                </a:moveTo>
                <a:lnTo>
                  <a:pt x="302351" y="379473"/>
                </a:lnTo>
                <a:lnTo>
                  <a:pt x="320690" y="398319"/>
                </a:lnTo>
                <a:lnTo>
                  <a:pt x="302903" y="417670"/>
                </a:lnTo>
                <a:lnTo>
                  <a:pt x="284550" y="398840"/>
                </a:lnTo>
                <a:moveTo>
                  <a:pt x="218377" y="1663827"/>
                </a:moveTo>
                <a:lnTo>
                  <a:pt x="218377" y="675465"/>
                </a:lnTo>
                <a:cubicBezTo>
                  <a:pt x="218377" y="568980"/>
                  <a:pt x="252923" y="478673"/>
                  <a:pt x="300311" y="448790"/>
                </a:cubicBezTo>
                <a:lnTo>
                  <a:pt x="401462" y="448790"/>
                </a:lnTo>
                <a:lnTo>
                  <a:pt x="401462" y="1890839"/>
                </a:lnTo>
                <a:lnTo>
                  <a:pt x="300921" y="1890839"/>
                </a:lnTo>
                <a:cubicBezTo>
                  <a:pt x="253221" y="1861350"/>
                  <a:pt x="218377" y="1770761"/>
                  <a:pt x="218377" y="1663827"/>
                </a:cubicBezTo>
                <a:moveTo>
                  <a:pt x="85554" y="675465"/>
                </a:moveTo>
                <a:cubicBezTo>
                  <a:pt x="85554" y="568637"/>
                  <a:pt x="145024" y="478376"/>
                  <a:pt x="226391" y="448790"/>
                </a:cubicBezTo>
                <a:lnTo>
                  <a:pt x="266569" y="448790"/>
                </a:lnTo>
                <a:cubicBezTo>
                  <a:pt x="224187" y="493406"/>
                  <a:pt x="195450" y="578216"/>
                  <a:pt x="195450" y="675465"/>
                </a:cubicBezTo>
                <a:lnTo>
                  <a:pt x="195450" y="1663827"/>
                </a:lnTo>
                <a:cubicBezTo>
                  <a:pt x="195450" y="1761325"/>
                  <a:pt x="224335" y="1846326"/>
                  <a:pt x="266897" y="1890839"/>
                </a:cubicBezTo>
                <a:lnTo>
                  <a:pt x="227434" y="1890839"/>
                </a:lnTo>
                <a:cubicBezTo>
                  <a:pt x="145529" y="1861655"/>
                  <a:pt x="85554" y="1771091"/>
                  <a:pt x="85554" y="1663827"/>
                </a:cubicBezTo>
                <a:lnTo>
                  <a:pt x="85554" y="675465"/>
                </a:lnTo>
                <a:moveTo>
                  <a:pt x="229401" y="398795"/>
                </a:moveTo>
                <a:lnTo>
                  <a:pt x="247188" y="379429"/>
                </a:lnTo>
                <a:lnTo>
                  <a:pt x="265540" y="398273"/>
                </a:lnTo>
                <a:lnTo>
                  <a:pt x="247754" y="417626"/>
                </a:lnTo>
                <a:lnTo>
                  <a:pt x="229401" y="398795"/>
                </a:lnTo>
                <a:moveTo>
                  <a:pt x="174252" y="398751"/>
                </a:moveTo>
                <a:lnTo>
                  <a:pt x="192039" y="379385"/>
                </a:lnTo>
                <a:lnTo>
                  <a:pt x="210392" y="398229"/>
                </a:lnTo>
                <a:lnTo>
                  <a:pt x="192589" y="417580"/>
                </a:lnTo>
                <a:lnTo>
                  <a:pt x="174252" y="398751"/>
                </a:lnTo>
                <a:moveTo>
                  <a:pt x="22927" y="1663827"/>
                </a:moveTo>
                <a:lnTo>
                  <a:pt x="22927" y="675465"/>
                </a:lnTo>
                <a:cubicBezTo>
                  <a:pt x="22927" y="580883"/>
                  <a:pt x="78597" y="499083"/>
                  <a:pt x="158863" y="461035"/>
                </a:cubicBezTo>
                <a:cubicBezTo>
                  <a:pt x="100794" y="507962"/>
                  <a:pt x="62628" y="586558"/>
                  <a:pt x="62628" y="675465"/>
                </a:cubicBezTo>
                <a:lnTo>
                  <a:pt x="62628" y="1663827"/>
                </a:lnTo>
                <a:cubicBezTo>
                  <a:pt x="62628" y="1752727"/>
                  <a:pt x="100794" y="1831327"/>
                  <a:pt x="158877" y="1878254"/>
                </a:cubicBezTo>
                <a:cubicBezTo>
                  <a:pt x="78597" y="1840205"/>
                  <a:pt x="22927" y="1758404"/>
                  <a:pt x="22927" y="1663827"/>
                </a:cubicBezTo>
                <a:moveTo>
                  <a:pt x="210392" y="1940522"/>
                </a:moveTo>
                <a:lnTo>
                  <a:pt x="192589" y="1959889"/>
                </a:lnTo>
                <a:lnTo>
                  <a:pt x="174252" y="1941068"/>
                </a:lnTo>
                <a:lnTo>
                  <a:pt x="192039" y="1921701"/>
                </a:lnTo>
                <a:lnTo>
                  <a:pt x="210392" y="1940522"/>
                </a:lnTo>
                <a:moveTo>
                  <a:pt x="265540" y="1940573"/>
                </a:moveTo>
                <a:lnTo>
                  <a:pt x="247754" y="1959940"/>
                </a:lnTo>
                <a:lnTo>
                  <a:pt x="229401" y="1941106"/>
                </a:lnTo>
                <a:lnTo>
                  <a:pt x="247188" y="1921739"/>
                </a:lnTo>
                <a:lnTo>
                  <a:pt x="265540" y="1940573"/>
                </a:lnTo>
                <a:moveTo>
                  <a:pt x="320690" y="1940636"/>
                </a:moveTo>
                <a:lnTo>
                  <a:pt x="302903" y="1959978"/>
                </a:lnTo>
                <a:lnTo>
                  <a:pt x="284550" y="1941157"/>
                </a:lnTo>
                <a:lnTo>
                  <a:pt x="302351" y="1921789"/>
                </a:lnTo>
                <a:lnTo>
                  <a:pt x="320690" y="1940636"/>
                </a:lnTo>
                <a:moveTo>
                  <a:pt x="375854" y="1940674"/>
                </a:moveTo>
                <a:lnTo>
                  <a:pt x="358052" y="1960029"/>
                </a:lnTo>
                <a:lnTo>
                  <a:pt x="339698" y="1941195"/>
                </a:lnTo>
                <a:lnTo>
                  <a:pt x="357501" y="1921827"/>
                </a:lnTo>
                <a:lnTo>
                  <a:pt x="375854" y="1940674"/>
                </a:lnTo>
                <a:moveTo>
                  <a:pt x="431002" y="1940725"/>
                </a:moveTo>
                <a:lnTo>
                  <a:pt x="413201" y="1960067"/>
                </a:lnTo>
                <a:lnTo>
                  <a:pt x="394847" y="1941246"/>
                </a:lnTo>
                <a:lnTo>
                  <a:pt x="412650" y="1921878"/>
                </a:lnTo>
                <a:lnTo>
                  <a:pt x="431002" y="1940725"/>
                </a:lnTo>
                <a:moveTo>
                  <a:pt x="486152" y="1940763"/>
                </a:moveTo>
                <a:lnTo>
                  <a:pt x="468351" y="1960118"/>
                </a:lnTo>
                <a:lnTo>
                  <a:pt x="450012" y="1941284"/>
                </a:lnTo>
                <a:lnTo>
                  <a:pt x="467799" y="1921916"/>
                </a:lnTo>
                <a:lnTo>
                  <a:pt x="486152" y="1940763"/>
                </a:lnTo>
                <a:moveTo>
                  <a:pt x="541301" y="1940814"/>
                </a:moveTo>
                <a:lnTo>
                  <a:pt x="523514" y="1960156"/>
                </a:lnTo>
                <a:lnTo>
                  <a:pt x="505160" y="1941335"/>
                </a:lnTo>
                <a:lnTo>
                  <a:pt x="522948" y="1921980"/>
                </a:lnTo>
                <a:lnTo>
                  <a:pt x="541301" y="1940814"/>
                </a:lnTo>
                <a:moveTo>
                  <a:pt x="596450" y="1940852"/>
                </a:moveTo>
                <a:lnTo>
                  <a:pt x="578663" y="1960207"/>
                </a:lnTo>
                <a:lnTo>
                  <a:pt x="560310" y="1941373"/>
                </a:lnTo>
                <a:lnTo>
                  <a:pt x="578112" y="1922005"/>
                </a:lnTo>
                <a:lnTo>
                  <a:pt x="596450" y="1940852"/>
                </a:lnTo>
                <a:moveTo>
                  <a:pt x="651614" y="1940903"/>
                </a:moveTo>
                <a:lnTo>
                  <a:pt x="633813" y="1960270"/>
                </a:lnTo>
                <a:lnTo>
                  <a:pt x="615459" y="1941424"/>
                </a:lnTo>
                <a:lnTo>
                  <a:pt x="633260" y="1922056"/>
                </a:lnTo>
                <a:lnTo>
                  <a:pt x="651614" y="1940903"/>
                </a:lnTo>
                <a:moveTo>
                  <a:pt x="669312" y="1976514"/>
                </a:moveTo>
                <a:lnTo>
                  <a:pt x="669312" y="1902346"/>
                </a:lnTo>
                <a:cubicBezTo>
                  <a:pt x="761346" y="1862239"/>
                  <a:pt x="825851" y="1770444"/>
                  <a:pt x="825851" y="1663827"/>
                </a:cubicBezTo>
                <a:lnTo>
                  <a:pt x="825851" y="675465"/>
                </a:lnTo>
                <a:cubicBezTo>
                  <a:pt x="825851" y="568846"/>
                  <a:pt x="761346" y="477035"/>
                  <a:pt x="669312" y="436932"/>
                </a:cubicBezTo>
                <a:lnTo>
                  <a:pt x="669312" y="363117"/>
                </a:lnTo>
                <a:lnTo>
                  <a:pt x="156539" y="363117"/>
                </a:lnTo>
                <a:lnTo>
                  <a:pt x="156539" y="436932"/>
                </a:lnTo>
                <a:cubicBezTo>
                  <a:pt x="64519" y="477050"/>
                  <a:pt x="0" y="568846"/>
                  <a:pt x="0" y="675465"/>
                </a:cubicBezTo>
                <a:lnTo>
                  <a:pt x="0" y="1663827"/>
                </a:lnTo>
                <a:cubicBezTo>
                  <a:pt x="0" y="1770444"/>
                  <a:pt x="64519" y="1862239"/>
                  <a:pt x="156539" y="1902346"/>
                </a:cubicBezTo>
                <a:lnTo>
                  <a:pt x="156539" y="1976514"/>
                </a:lnTo>
                <a:lnTo>
                  <a:pt x="669312" y="1976514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/>
        </p:txBody>
      </p:sp>
      <p:sp>
        <p:nvSpPr>
          <p:cNvPr id="16" name="烟花_#color-2137&amp;4282"/>
          <p:cNvSpPr/>
          <p:nvPr userDrawn="1">
            <p:custDataLst>
              <p:tags r:id="rId11"/>
            </p:custDataLst>
          </p:nvPr>
        </p:nvSpPr>
        <p:spPr>
          <a:xfrm>
            <a:off x="10833100" y="393700"/>
            <a:ext cx="1257305" cy="1257296"/>
          </a:xfrm>
          <a:custGeom>
            <a:avLst/>
            <a:gdLst/>
            <a:ahLst/>
            <a:cxnLst/>
            <a:rect l="l" t="t" r="r" b="b"/>
            <a:pathLst>
              <a:path w="1257305" h="1257296">
                <a:moveTo>
                  <a:pt x="628645" y="0"/>
                </a:moveTo>
                <a:cubicBezTo>
                  <a:pt x="622277" y="0"/>
                  <a:pt x="616919" y="4782"/>
                  <a:pt x="616201" y="11108"/>
                </a:cubicBezTo>
                <a:cubicBezTo>
                  <a:pt x="608649" y="78213"/>
                  <a:pt x="618180" y="157320"/>
                  <a:pt x="628645" y="218375"/>
                </a:cubicBezTo>
                <a:cubicBezTo>
                  <a:pt x="639102" y="157320"/>
                  <a:pt x="648632" y="78230"/>
                  <a:pt x="641088" y="11116"/>
                </a:cubicBezTo>
                <a:cubicBezTo>
                  <a:pt x="640370" y="4790"/>
                  <a:pt x="635013" y="0"/>
                  <a:pt x="628645" y="0"/>
                </a:cubicBezTo>
                <a:moveTo>
                  <a:pt x="755439" y="238459"/>
                </a:moveTo>
                <a:cubicBezTo>
                  <a:pt x="764361" y="177161"/>
                  <a:pt x="779733" y="98981"/>
                  <a:pt x="807657" y="37492"/>
                </a:cubicBezTo>
                <a:cubicBezTo>
                  <a:pt x="810294" y="31692"/>
                  <a:pt x="816870" y="28805"/>
                  <a:pt x="822928" y="30774"/>
                </a:cubicBezTo>
                <a:cubicBezTo>
                  <a:pt x="828987" y="32744"/>
                  <a:pt x="832593" y="38953"/>
                  <a:pt x="831315" y="45187"/>
                </a:cubicBezTo>
                <a:cubicBezTo>
                  <a:pt x="817763" y="111349"/>
                  <a:pt x="784255" y="183629"/>
                  <a:pt x="755439" y="238459"/>
                </a:cubicBezTo>
                <a:moveTo>
                  <a:pt x="981563" y="121738"/>
                </a:moveTo>
                <a:cubicBezTo>
                  <a:pt x="936005" y="171594"/>
                  <a:pt x="897225" y="241186"/>
                  <a:pt x="869801" y="296733"/>
                </a:cubicBezTo>
                <a:cubicBezTo>
                  <a:pt x="914141" y="253487"/>
                  <a:pt x="968345" y="195102"/>
                  <a:pt x="1001685" y="136375"/>
                </a:cubicBezTo>
                <a:cubicBezTo>
                  <a:pt x="1004830" y="130834"/>
                  <a:pt x="1003311" y="123816"/>
                  <a:pt x="998163" y="120069"/>
                </a:cubicBezTo>
                <a:cubicBezTo>
                  <a:pt x="993004" y="116321"/>
                  <a:pt x="985862" y="117031"/>
                  <a:pt x="981563" y="121738"/>
                </a:cubicBezTo>
                <a:moveTo>
                  <a:pt x="566233" y="154531"/>
                </a:moveTo>
                <a:cubicBezTo>
                  <a:pt x="565074" y="147780"/>
                  <a:pt x="558706" y="143215"/>
                  <a:pt x="551938" y="144283"/>
                </a:cubicBezTo>
                <a:cubicBezTo>
                  <a:pt x="545170" y="145352"/>
                  <a:pt x="540521" y="151668"/>
                  <a:pt x="541506" y="158445"/>
                </a:cubicBezTo>
                <a:cubicBezTo>
                  <a:pt x="554175" y="245631"/>
                  <a:pt x="577116" y="349164"/>
                  <a:pt x="596687" y="426818"/>
                </a:cubicBezTo>
                <a:cubicBezTo>
                  <a:pt x="591312" y="346918"/>
                  <a:pt x="581130" y="241366"/>
                  <a:pt x="566233" y="154531"/>
                </a:cubicBezTo>
                <a:moveTo>
                  <a:pt x="660630" y="426818"/>
                </a:moveTo>
                <a:cubicBezTo>
                  <a:pt x="666005" y="346918"/>
                  <a:pt x="676185" y="241357"/>
                  <a:pt x="691082" y="154531"/>
                </a:cubicBezTo>
                <a:cubicBezTo>
                  <a:pt x="692241" y="147780"/>
                  <a:pt x="698618" y="143215"/>
                  <a:pt x="705386" y="144283"/>
                </a:cubicBezTo>
                <a:cubicBezTo>
                  <a:pt x="712154" y="145360"/>
                  <a:pt x="716794" y="151668"/>
                  <a:pt x="715809" y="158454"/>
                </a:cubicBezTo>
                <a:cubicBezTo>
                  <a:pt x="703141" y="245631"/>
                  <a:pt x="680208" y="349164"/>
                  <a:pt x="660630" y="426818"/>
                </a:cubicBezTo>
                <a:moveTo>
                  <a:pt x="834537" y="197018"/>
                </a:moveTo>
                <a:cubicBezTo>
                  <a:pt x="793544" y="274997"/>
                  <a:pt x="751242" y="372238"/>
                  <a:pt x="721432" y="446571"/>
                </a:cubicBezTo>
                <a:cubicBezTo>
                  <a:pt x="764043" y="378765"/>
                  <a:pt x="817855" y="287382"/>
                  <a:pt x="856845" y="208392"/>
                </a:cubicBezTo>
                <a:cubicBezTo>
                  <a:pt x="859874" y="202241"/>
                  <a:pt x="857404" y="194807"/>
                  <a:pt x="851304" y="191693"/>
                </a:cubicBezTo>
                <a:cubicBezTo>
                  <a:pt x="845203" y="188580"/>
                  <a:pt x="837725" y="190951"/>
                  <a:pt x="834537" y="197018"/>
                </a:cubicBezTo>
                <a:moveTo>
                  <a:pt x="957834" y="281761"/>
                </a:moveTo>
                <a:cubicBezTo>
                  <a:pt x="962741" y="276970"/>
                  <a:pt x="970577" y="277029"/>
                  <a:pt x="975426" y="281870"/>
                </a:cubicBezTo>
                <a:cubicBezTo>
                  <a:pt x="980266" y="286718"/>
                  <a:pt x="980308" y="294555"/>
                  <a:pt x="975535" y="299462"/>
                </a:cubicBezTo>
                <a:cubicBezTo>
                  <a:pt x="914046" y="362544"/>
                  <a:pt x="834630" y="432830"/>
                  <a:pt x="773149" y="484146"/>
                </a:cubicBezTo>
                <a:cubicBezTo>
                  <a:pt x="824466" y="422657"/>
                  <a:pt x="894751" y="343251"/>
                  <a:pt x="957834" y="281761"/>
                </a:cubicBezTo>
                <a:moveTo>
                  <a:pt x="1060280" y="422772"/>
                </a:moveTo>
                <a:cubicBezTo>
                  <a:pt x="1066348" y="419584"/>
                  <a:pt x="1068725" y="412115"/>
                  <a:pt x="1065613" y="406006"/>
                </a:cubicBezTo>
                <a:cubicBezTo>
                  <a:pt x="1062509" y="399896"/>
                  <a:pt x="1055064" y="397426"/>
                  <a:pt x="1048922" y="400464"/>
                </a:cubicBezTo>
                <a:cubicBezTo>
                  <a:pt x="969916" y="439445"/>
                  <a:pt x="878542" y="493257"/>
                  <a:pt x="810735" y="535869"/>
                </a:cubicBezTo>
                <a:cubicBezTo>
                  <a:pt x="885059" y="506067"/>
                  <a:pt x="982308" y="463765"/>
                  <a:pt x="1060280" y="422772"/>
                </a:cubicBezTo>
                <a:moveTo>
                  <a:pt x="1113027" y="551936"/>
                </a:moveTo>
                <a:cubicBezTo>
                  <a:pt x="1114104" y="558703"/>
                  <a:pt x="1109530" y="565071"/>
                  <a:pt x="1102778" y="566232"/>
                </a:cubicBezTo>
                <a:cubicBezTo>
                  <a:pt x="1015953" y="581120"/>
                  <a:pt x="910400" y="591301"/>
                  <a:pt x="830492" y="596675"/>
                </a:cubicBezTo>
                <a:cubicBezTo>
                  <a:pt x="908147" y="577106"/>
                  <a:pt x="1011688" y="554164"/>
                  <a:pt x="1098864" y="541504"/>
                </a:cubicBezTo>
                <a:cubicBezTo>
                  <a:pt x="1105649" y="540511"/>
                  <a:pt x="1111959" y="545168"/>
                  <a:pt x="1113027" y="551936"/>
                </a:cubicBezTo>
                <a:moveTo>
                  <a:pt x="830492" y="660616"/>
                </a:moveTo>
                <a:cubicBezTo>
                  <a:pt x="908147" y="680187"/>
                  <a:pt x="1011679" y="703120"/>
                  <a:pt x="1098864" y="715789"/>
                </a:cubicBezTo>
                <a:cubicBezTo>
                  <a:pt x="1105640" y="716773"/>
                  <a:pt x="1111959" y="712132"/>
                  <a:pt x="1113027" y="705364"/>
                </a:cubicBezTo>
                <a:cubicBezTo>
                  <a:pt x="1114104" y="698597"/>
                  <a:pt x="1109538" y="692221"/>
                  <a:pt x="1102778" y="691060"/>
                </a:cubicBezTo>
                <a:cubicBezTo>
                  <a:pt x="1015953" y="676172"/>
                  <a:pt x="910400" y="665991"/>
                  <a:pt x="830492" y="660616"/>
                </a:cubicBezTo>
                <a:moveTo>
                  <a:pt x="1065613" y="851282"/>
                </a:moveTo>
                <a:cubicBezTo>
                  <a:pt x="1062500" y="857391"/>
                  <a:pt x="1055064" y="859852"/>
                  <a:pt x="1048913" y="856823"/>
                </a:cubicBezTo>
                <a:cubicBezTo>
                  <a:pt x="969916" y="817833"/>
                  <a:pt x="878533" y="764031"/>
                  <a:pt x="810735" y="721411"/>
                </a:cubicBezTo>
                <a:cubicBezTo>
                  <a:pt x="885059" y="751220"/>
                  <a:pt x="982309" y="793523"/>
                  <a:pt x="1060289" y="834516"/>
                </a:cubicBezTo>
                <a:cubicBezTo>
                  <a:pt x="1066356" y="837703"/>
                  <a:pt x="1068725" y="845181"/>
                  <a:pt x="1065613" y="851282"/>
                </a:cubicBezTo>
                <a:moveTo>
                  <a:pt x="975418" y="975411"/>
                </a:moveTo>
                <a:cubicBezTo>
                  <a:pt x="970577" y="980251"/>
                  <a:pt x="962741" y="980300"/>
                  <a:pt x="957825" y="975519"/>
                </a:cubicBezTo>
                <a:cubicBezTo>
                  <a:pt x="894743" y="914029"/>
                  <a:pt x="824466" y="834615"/>
                  <a:pt x="773149" y="773142"/>
                </a:cubicBezTo>
                <a:cubicBezTo>
                  <a:pt x="834630" y="824450"/>
                  <a:pt x="914046" y="894735"/>
                  <a:pt x="975535" y="957817"/>
                </a:cubicBezTo>
                <a:cubicBezTo>
                  <a:pt x="980317" y="962725"/>
                  <a:pt x="980266" y="970570"/>
                  <a:pt x="975418" y="975411"/>
                </a:cubicBezTo>
                <a:moveTo>
                  <a:pt x="406015" y="191686"/>
                </a:moveTo>
                <a:cubicBezTo>
                  <a:pt x="412125" y="188581"/>
                  <a:pt x="419594" y="190960"/>
                  <a:pt x="422773" y="197019"/>
                </a:cubicBezTo>
                <a:cubicBezTo>
                  <a:pt x="463775" y="274998"/>
                  <a:pt x="506070" y="372240"/>
                  <a:pt x="535879" y="446573"/>
                </a:cubicBezTo>
                <a:cubicBezTo>
                  <a:pt x="493267" y="378766"/>
                  <a:pt x="439456" y="287383"/>
                  <a:pt x="400474" y="208385"/>
                </a:cubicBezTo>
                <a:cubicBezTo>
                  <a:pt x="397436" y="202235"/>
                  <a:pt x="399906" y="194799"/>
                  <a:pt x="406015" y="191686"/>
                </a:cubicBezTo>
                <a:moveTo>
                  <a:pt x="299477" y="281761"/>
                </a:moveTo>
                <a:cubicBezTo>
                  <a:pt x="294569" y="276979"/>
                  <a:pt x="286732" y="277021"/>
                  <a:pt x="281884" y="281870"/>
                </a:cubicBezTo>
                <a:cubicBezTo>
                  <a:pt x="277037" y="286710"/>
                  <a:pt x="276988" y="294555"/>
                  <a:pt x="281767" y="299462"/>
                </a:cubicBezTo>
                <a:cubicBezTo>
                  <a:pt x="343258" y="362544"/>
                  <a:pt x="422674" y="432830"/>
                  <a:pt x="484154" y="484146"/>
                </a:cubicBezTo>
                <a:cubicBezTo>
                  <a:pt x="432838" y="422665"/>
                  <a:pt x="362561" y="343251"/>
                  <a:pt x="299477" y="281761"/>
                </a:cubicBezTo>
                <a:moveTo>
                  <a:pt x="191703" y="406002"/>
                </a:moveTo>
                <a:cubicBezTo>
                  <a:pt x="194809" y="399894"/>
                  <a:pt x="202253" y="397431"/>
                  <a:pt x="208397" y="400460"/>
                </a:cubicBezTo>
                <a:cubicBezTo>
                  <a:pt x="287398" y="439450"/>
                  <a:pt x="378778" y="493254"/>
                  <a:pt x="446575" y="535865"/>
                </a:cubicBezTo>
                <a:cubicBezTo>
                  <a:pt x="372251" y="506063"/>
                  <a:pt x="274999" y="463761"/>
                  <a:pt x="197027" y="422768"/>
                </a:cubicBezTo>
                <a:cubicBezTo>
                  <a:pt x="190958" y="419571"/>
                  <a:pt x="188589" y="412102"/>
                  <a:pt x="191703" y="406002"/>
                </a:cubicBezTo>
                <a:moveTo>
                  <a:pt x="158458" y="541504"/>
                </a:moveTo>
                <a:cubicBezTo>
                  <a:pt x="151676" y="540511"/>
                  <a:pt x="145359" y="545159"/>
                  <a:pt x="144290" y="551928"/>
                </a:cubicBezTo>
                <a:cubicBezTo>
                  <a:pt x="143217" y="558696"/>
                  <a:pt x="147781" y="565064"/>
                  <a:pt x="154536" y="566232"/>
                </a:cubicBezTo>
                <a:cubicBezTo>
                  <a:pt x="241365" y="581120"/>
                  <a:pt x="346926" y="591302"/>
                  <a:pt x="426824" y="596675"/>
                </a:cubicBezTo>
                <a:cubicBezTo>
                  <a:pt x="349170" y="577106"/>
                  <a:pt x="245635" y="554164"/>
                  <a:pt x="158458" y="541504"/>
                </a:cubicBezTo>
                <a:moveTo>
                  <a:pt x="144290" y="705357"/>
                </a:moveTo>
                <a:cubicBezTo>
                  <a:pt x="143217" y="698588"/>
                  <a:pt x="147787" y="692221"/>
                  <a:pt x="154542" y="691060"/>
                </a:cubicBezTo>
                <a:cubicBezTo>
                  <a:pt x="241371" y="676172"/>
                  <a:pt x="346926" y="665991"/>
                  <a:pt x="426824" y="660616"/>
                </a:cubicBezTo>
                <a:cubicBezTo>
                  <a:pt x="349170" y="680187"/>
                  <a:pt x="245631" y="703128"/>
                  <a:pt x="158450" y="715789"/>
                </a:cubicBezTo>
                <a:cubicBezTo>
                  <a:pt x="151670" y="716782"/>
                  <a:pt x="145355" y="712125"/>
                  <a:pt x="144290" y="705357"/>
                </a:cubicBezTo>
                <a:moveTo>
                  <a:pt x="191696" y="851282"/>
                </a:moveTo>
                <a:cubicBezTo>
                  <a:pt x="194807" y="857382"/>
                  <a:pt x="202250" y="859861"/>
                  <a:pt x="208394" y="856823"/>
                </a:cubicBezTo>
                <a:cubicBezTo>
                  <a:pt x="287392" y="817842"/>
                  <a:pt x="378770" y="764031"/>
                  <a:pt x="446576" y="721411"/>
                </a:cubicBezTo>
                <a:cubicBezTo>
                  <a:pt x="372252" y="751220"/>
                  <a:pt x="275005" y="793515"/>
                  <a:pt x="197034" y="834516"/>
                </a:cubicBezTo>
                <a:cubicBezTo>
                  <a:pt x="190966" y="837703"/>
                  <a:pt x="188590" y="845172"/>
                  <a:pt x="191696" y="851282"/>
                </a:cubicBezTo>
                <a:moveTo>
                  <a:pt x="299474" y="975519"/>
                </a:moveTo>
                <a:cubicBezTo>
                  <a:pt x="294560" y="980309"/>
                  <a:pt x="286720" y="980251"/>
                  <a:pt x="281879" y="975411"/>
                </a:cubicBezTo>
                <a:cubicBezTo>
                  <a:pt x="277035" y="970562"/>
                  <a:pt x="276990" y="962725"/>
                  <a:pt x="281775" y="957817"/>
                </a:cubicBezTo>
                <a:cubicBezTo>
                  <a:pt x="343264" y="894726"/>
                  <a:pt x="422679" y="824450"/>
                  <a:pt x="484152" y="773142"/>
                </a:cubicBezTo>
                <a:cubicBezTo>
                  <a:pt x="432836" y="834615"/>
                  <a:pt x="362558" y="914029"/>
                  <a:pt x="299474" y="975519"/>
                </a:cubicBezTo>
                <a:moveTo>
                  <a:pt x="400474" y="1048894"/>
                </a:moveTo>
                <a:cubicBezTo>
                  <a:pt x="397436" y="1055045"/>
                  <a:pt x="399906" y="1062481"/>
                  <a:pt x="406008" y="1065594"/>
                </a:cubicBezTo>
                <a:cubicBezTo>
                  <a:pt x="412116" y="1068706"/>
                  <a:pt x="419585" y="1066336"/>
                  <a:pt x="422774" y="1060268"/>
                </a:cubicBezTo>
                <a:cubicBezTo>
                  <a:pt x="463775" y="982289"/>
                  <a:pt x="506070" y="885049"/>
                  <a:pt x="535879" y="810716"/>
                </a:cubicBezTo>
                <a:cubicBezTo>
                  <a:pt x="493268" y="878523"/>
                  <a:pt x="439456" y="969896"/>
                  <a:pt x="400474" y="1048894"/>
                </a:cubicBezTo>
                <a:moveTo>
                  <a:pt x="551929" y="1113015"/>
                </a:moveTo>
                <a:cubicBezTo>
                  <a:pt x="545170" y="1111938"/>
                  <a:pt x="540521" y="1105629"/>
                  <a:pt x="541506" y="1098845"/>
                </a:cubicBezTo>
                <a:cubicBezTo>
                  <a:pt x="554175" y="1011668"/>
                  <a:pt x="577116" y="908126"/>
                  <a:pt x="596687" y="830481"/>
                </a:cubicBezTo>
                <a:cubicBezTo>
                  <a:pt x="591312" y="910380"/>
                  <a:pt x="581130" y="1015942"/>
                  <a:pt x="566233" y="1102768"/>
                </a:cubicBezTo>
                <a:cubicBezTo>
                  <a:pt x="565074" y="1109519"/>
                  <a:pt x="558698" y="1114092"/>
                  <a:pt x="551929" y="1113015"/>
                </a:cubicBezTo>
                <a:moveTo>
                  <a:pt x="691082" y="1102759"/>
                </a:moveTo>
                <a:cubicBezTo>
                  <a:pt x="692241" y="1109519"/>
                  <a:pt x="698609" y="1114083"/>
                  <a:pt x="705377" y="1113015"/>
                </a:cubicBezTo>
                <a:cubicBezTo>
                  <a:pt x="712146" y="1111947"/>
                  <a:pt x="716794" y="1105629"/>
                  <a:pt x="715809" y="1098852"/>
                </a:cubicBezTo>
                <a:cubicBezTo>
                  <a:pt x="703141" y="1011668"/>
                  <a:pt x="680208" y="908135"/>
                  <a:pt x="660630" y="830481"/>
                </a:cubicBezTo>
                <a:cubicBezTo>
                  <a:pt x="666005" y="910380"/>
                  <a:pt x="676185" y="1015933"/>
                  <a:pt x="691082" y="1102759"/>
                </a:cubicBezTo>
                <a:moveTo>
                  <a:pt x="851295" y="1065594"/>
                </a:moveTo>
                <a:cubicBezTo>
                  <a:pt x="845195" y="1068706"/>
                  <a:pt x="837725" y="1066328"/>
                  <a:pt x="834537" y="1060261"/>
                </a:cubicBezTo>
                <a:cubicBezTo>
                  <a:pt x="793537" y="982289"/>
                  <a:pt x="751242" y="885049"/>
                  <a:pt x="721432" y="810716"/>
                </a:cubicBezTo>
                <a:cubicBezTo>
                  <a:pt x="764043" y="878523"/>
                  <a:pt x="817855" y="969905"/>
                  <a:pt x="856845" y="1048903"/>
                </a:cubicBezTo>
                <a:cubicBezTo>
                  <a:pt x="859874" y="1055045"/>
                  <a:pt x="857404" y="1062490"/>
                  <a:pt x="851295" y="1065594"/>
                </a:cubicBezTo>
                <a:moveTo>
                  <a:pt x="998145" y="1137222"/>
                </a:moveTo>
                <a:cubicBezTo>
                  <a:pt x="1003303" y="1133483"/>
                  <a:pt x="1004830" y="1126456"/>
                  <a:pt x="1001692" y="1120915"/>
                </a:cubicBezTo>
                <a:cubicBezTo>
                  <a:pt x="968352" y="1062187"/>
                  <a:pt x="914149" y="1003795"/>
                  <a:pt x="869801" y="960549"/>
                </a:cubicBezTo>
                <a:cubicBezTo>
                  <a:pt x="897225" y="1016088"/>
                  <a:pt x="935998" y="1085680"/>
                  <a:pt x="981555" y="1135536"/>
                </a:cubicBezTo>
                <a:cubicBezTo>
                  <a:pt x="985853" y="1140234"/>
                  <a:pt x="992996" y="1140960"/>
                  <a:pt x="998145" y="1137222"/>
                </a:cubicBezTo>
                <a:moveTo>
                  <a:pt x="960568" y="869798"/>
                </a:moveTo>
                <a:cubicBezTo>
                  <a:pt x="1016107" y="897221"/>
                  <a:pt x="1085708" y="936003"/>
                  <a:pt x="1135563" y="981560"/>
                </a:cubicBezTo>
                <a:cubicBezTo>
                  <a:pt x="1140262" y="985858"/>
                  <a:pt x="1140971" y="993010"/>
                  <a:pt x="1137232" y="998159"/>
                </a:cubicBezTo>
                <a:cubicBezTo>
                  <a:pt x="1133476" y="1003309"/>
                  <a:pt x="1126467" y="1004827"/>
                  <a:pt x="1120925" y="1001681"/>
                </a:cubicBezTo>
                <a:cubicBezTo>
                  <a:pt x="1062199" y="968350"/>
                  <a:pt x="1003805" y="914146"/>
                  <a:pt x="960568" y="869798"/>
                </a:cubicBezTo>
                <a:moveTo>
                  <a:pt x="1226539" y="822899"/>
                </a:moveTo>
                <a:cubicBezTo>
                  <a:pt x="1228509" y="816840"/>
                  <a:pt x="1225605" y="810271"/>
                  <a:pt x="1219796" y="807635"/>
                </a:cubicBezTo>
                <a:cubicBezTo>
                  <a:pt x="1158307" y="779719"/>
                  <a:pt x="1080135" y="764338"/>
                  <a:pt x="1018846" y="755425"/>
                </a:cubicBezTo>
                <a:cubicBezTo>
                  <a:pt x="1073676" y="784234"/>
                  <a:pt x="1145955" y="817749"/>
                  <a:pt x="1212118" y="831303"/>
                </a:cubicBezTo>
                <a:cubicBezTo>
                  <a:pt x="1218361" y="832579"/>
                  <a:pt x="1224578" y="828966"/>
                  <a:pt x="1226539" y="822899"/>
                </a:cubicBezTo>
                <a:moveTo>
                  <a:pt x="1246189" y="641085"/>
                </a:moveTo>
                <a:cubicBezTo>
                  <a:pt x="1179083" y="648637"/>
                  <a:pt x="1099985" y="639098"/>
                  <a:pt x="1038939" y="628642"/>
                </a:cubicBezTo>
                <a:cubicBezTo>
                  <a:pt x="1099985" y="618185"/>
                  <a:pt x="1179091" y="608646"/>
                  <a:pt x="1246196" y="616199"/>
                </a:cubicBezTo>
                <a:cubicBezTo>
                  <a:pt x="1252531" y="616916"/>
                  <a:pt x="1257313" y="622275"/>
                  <a:pt x="1257305" y="628650"/>
                </a:cubicBezTo>
                <a:cubicBezTo>
                  <a:pt x="1257305" y="635018"/>
                  <a:pt x="1252522" y="640367"/>
                  <a:pt x="1246189" y="641085"/>
                </a:cubicBezTo>
                <a:moveTo>
                  <a:pt x="1018846" y="501858"/>
                </a:moveTo>
                <a:cubicBezTo>
                  <a:pt x="1080135" y="492945"/>
                  <a:pt x="1158307" y="477564"/>
                  <a:pt x="1219796" y="449650"/>
                </a:cubicBezTo>
                <a:cubicBezTo>
                  <a:pt x="1225596" y="447012"/>
                  <a:pt x="1228493" y="440445"/>
                  <a:pt x="1226530" y="434386"/>
                </a:cubicBezTo>
                <a:cubicBezTo>
                  <a:pt x="1224561" y="428327"/>
                  <a:pt x="1218361" y="424705"/>
                  <a:pt x="1212118" y="425982"/>
                </a:cubicBezTo>
                <a:cubicBezTo>
                  <a:pt x="1145955" y="439534"/>
                  <a:pt x="1073676" y="473042"/>
                  <a:pt x="1018846" y="501858"/>
                </a:cubicBezTo>
                <a:moveTo>
                  <a:pt x="960568" y="387496"/>
                </a:moveTo>
                <a:cubicBezTo>
                  <a:pt x="1003814" y="343148"/>
                  <a:pt x="1062199" y="288936"/>
                  <a:pt x="1120934" y="255604"/>
                </a:cubicBezTo>
                <a:cubicBezTo>
                  <a:pt x="1126475" y="252458"/>
                  <a:pt x="1133493" y="253985"/>
                  <a:pt x="1137241" y="259144"/>
                </a:cubicBezTo>
                <a:cubicBezTo>
                  <a:pt x="1140979" y="264301"/>
                  <a:pt x="1140253" y="271443"/>
                  <a:pt x="1135555" y="275734"/>
                </a:cubicBezTo>
                <a:cubicBezTo>
                  <a:pt x="1085699" y="321291"/>
                  <a:pt x="1016107" y="360073"/>
                  <a:pt x="960568" y="387496"/>
                </a:cubicBezTo>
                <a:moveTo>
                  <a:pt x="434391" y="30773"/>
                </a:moveTo>
                <a:cubicBezTo>
                  <a:pt x="440450" y="28804"/>
                  <a:pt x="447017" y="31699"/>
                  <a:pt x="449655" y="37508"/>
                </a:cubicBezTo>
                <a:cubicBezTo>
                  <a:pt x="477570" y="98997"/>
                  <a:pt x="492943" y="177160"/>
                  <a:pt x="501863" y="238458"/>
                </a:cubicBezTo>
                <a:cubicBezTo>
                  <a:pt x="473047" y="183619"/>
                  <a:pt x="439539" y="111340"/>
                  <a:pt x="425987" y="45177"/>
                </a:cubicBezTo>
                <a:cubicBezTo>
                  <a:pt x="424702" y="38935"/>
                  <a:pt x="428332" y="32734"/>
                  <a:pt x="434391" y="30773"/>
                </a:cubicBezTo>
                <a:moveTo>
                  <a:pt x="259142" y="120058"/>
                </a:moveTo>
                <a:cubicBezTo>
                  <a:pt x="253985" y="123805"/>
                  <a:pt x="252479" y="130824"/>
                  <a:pt x="255624" y="136374"/>
                </a:cubicBezTo>
                <a:cubicBezTo>
                  <a:pt x="288961" y="195100"/>
                  <a:pt x="343167" y="253484"/>
                  <a:pt x="387505" y="296730"/>
                </a:cubicBezTo>
                <a:cubicBezTo>
                  <a:pt x="360082" y="241183"/>
                  <a:pt x="321301" y="171591"/>
                  <a:pt x="275744" y="121735"/>
                </a:cubicBezTo>
                <a:cubicBezTo>
                  <a:pt x="271449" y="117029"/>
                  <a:pt x="264296" y="116303"/>
                  <a:pt x="259142" y="120058"/>
                </a:cubicBezTo>
                <a:moveTo>
                  <a:pt x="296730" y="387495"/>
                </a:moveTo>
                <a:cubicBezTo>
                  <a:pt x="241191" y="360063"/>
                  <a:pt x="171591" y="321290"/>
                  <a:pt x="121741" y="275723"/>
                </a:cubicBezTo>
                <a:cubicBezTo>
                  <a:pt x="117036" y="271435"/>
                  <a:pt x="116323" y="264282"/>
                  <a:pt x="120072" y="259133"/>
                </a:cubicBezTo>
                <a:cubicBezTo>
                  <a:pt x="123817" y="253976"/>
                  <a:pt x="130832" y="252466"/>
                  <a:pt x="136371" y="255603"/>
                </a:cubicBezTo>
                <a:cubicBezTo>
                  <a:pt x="195105" y="288943"/>
                  <a:pt x="253491" y="343146"/>
                  <a:pt x="296730" y="387495"/>
                </a:cubicBezTo>
                <a:moveTo>
                  <a:pt x="30791" y="434378"/>
                </a:moveTo>
                <a:cubicBezTo>
                  <a:pt x="28822" y="440428"/>
                  <a:pt x="31707" y="447012"/>
                  <a:pt x="37510" y="449641"/>
                </a:cubicBezTo>
                <a:cubicBezTo>
                  <a:pt x="98999" y="477566"/>
                  <a:pt x="177179" y="492945"/>
                  <a:pt x="238472" y="501858"/>
                </a:cubicBezTo>
                <a:cubicBezTo>
                  <a:pt x="183646" y="473051"/>
                  <a:pt x="111367" y="439536"/>
                  <a:pt x="45207" y="425982"/>
                </a:cubicBezTo>
                <a:cubicBezTo>
                  <a:pt x="38971" y="424706"/>
                  <a:pt x="32763" y="428319"/>
                  <a:pt x="30791" y="434378"/>
                </a:cubicBezTo>
                <a:moveTo>
                  <a:pt x="218383" y="628642"/>
                </a:moveTo>
                <a:cubicBezTo>
                  <a:pt x="157338" y="639098"/>
                  <a:pt x="78238" y="648637"/>
                  <a:pt x="11133" y="641085"/>
                </a:cubicBezTo>
                <a:cubicBezTo>
                  <a:pt x="4795" y="640367"/>
                  <a:pt x="7" y="635018"/>
                  <a:pt x="0" y="628642"/>
                </a:cubicBezTo>
                <a:cubicBezTo>
                  <a:pt x="0" y="622275"/>
                  <a:pt x="4785" y="616916"/>
                  <a:pt x="11119" y="616199"/>
                </a:cubicBezTo>
                <a:cubicBezTo>
                  <a:pt x="78232" y="608646"/>
                  <a:pt x="157334" y="618185"/>
                  <a:pt x="218383" y="628642"/>
                </a:cubicBezTo>
                <a:moveTo>
                  <a:pt x="238472" y="755425"/>
                </a:moveTo>
                <a:cubicBezTo>
                  <a:pt x="177179" y="764338"/>
                  <a:pt x="99009" y="779719"/>
                  <a:pt x="37516" y="807635"/>
                </a:cubicBezTo>
                <a:cubicBezTo>
                  <a:pt x="31720" y="810271"/>
                  <a:pt x="28822" y="816840"/>
                  <a:pt x="30788" y="822899"/>
                </a:cubicBezTo>
                <a:cubicBezTo>
                  <a:pt x="32754" y="828957"/>
                  <a:pt x="38958" y="832579"/>
                  <a:pt x="45198" y="831303"/>
                </a:cubicBezTo>
                <a:cubicBezTo>
                  <a:pt x="111361" y="817749"/>
                  <a:pt x="183639" y="784234"/>
                  <a:pt x="238472" y="755425"/>
                </a:cubicBezTo>
                <a:moveTo>
                  <a:pt x="296738" y="869798"/>
                </a:moveTo>
                <a:cubicBezTo>
                  <a:pt x="253498" y="914146"/>
                  <a:pt x="195113" y="968350"/>
                  <a:pt x="136379" y="1001681"/>
                </a:cubicBezTo>
                <a:cubicBezTo>
                  <a:pt x="130837" y="1004827"/>
                  <a:pt x="123815" y="1003325"/>
                  <a:pt x="120066" y="998168"/>
                </a:cubicBezTo>
                <a:cubicBezTo>
                  <a:pt x="116321" y="993010"/>
                  <a:pt x="117041" y="985867"/>
                  <a:pt x="121748" y="981560"/>
                </a:cubicBezTo>
                <a:cubicBezTo>
                  <a:pt x="171599" y="936003"/>
                  <a:pt x="241200" y="897221"/>
                  <a:pt x="296738" y="869798"/>
                </a:cubicBezTo>
                <a:moveTo>
                  <a:pt x="275741" y="1135544"/>
                </a:moveTo>
                <a:cubicBezTo>
                  <a:pt x="321297" y="1085689"/>
                  <a:pt x="360079" y="1016088"/>
                  <a:pt x="387502" y="960549"/>
                </a:cubicBezTo>
                <a:cubicBezTo>
                  <a:pt x="343163" y="1003795"/>
                  <a:pt x="288957" y="1062180"/>
                  <a:pt x="255621" y="1120907"/>
                </a:cubicBezTo>
                <a:cubicBezTo>
                  <a:pt x="252475" y="1126448"/>
                  <a:pt x="253994" y="1133466"/>
                  <a:pt x="259145" y="1137214"/>
                </a:cubicBezTo>
                <a:cubicBezTo>
                  <a:pt x="264295" y="1140960"/>
                  <a:pt x="271445" y="1140243"/>
                  <a:pt x="275741" y="1135544"/>
                </a:cubicBezTo>
                <a:moveTo>
                  <a:pt x="501862" y="1018833"/>
                </a:moveTo>
                <a:cubicBezTo>
                  <a:pt x="492940" y="1080130"/>
                  <a:pt x="477568" y="1158302"/>
                  <a:pt x="449645" y="1219799"/>
                </a:cubicBezTo>
                <a:cubicBezTo>
                  <a:pt x="447007" y="1225600"/>
                  <a:pt x="440431" y="1228486"/>
                  <a:pt x="434373" y="1226509"/>
                </a:cubicBezTo>
                <a:cubicBezTo>
                  <a:pt x="428314" y="1224548"/>
                  <a:pt x="424708" y="1218339"/>
                  <a:pt x="425985" y="1212097"/>
                </a:cubicBezTo>
                <a:cubicBezTo>
                  <a:pt x="439538" y="1145943"/>
                  <a:pt x="473046" y="1073662"/>
                  <a:pt x="501862" y="1018833"/>
                </a:cubicBezTo>
                <a:moveTo>
                  <a:pt x="616201" y="1246180"/>
                </a:moveTo>
                <a:cubicBezTo>
                  <a:pt x="616919" y="1252513"/>
                  <a:pt x="622277" y="1257304"/>
                  <a:pt x="628645" y="1257296"/>
                </a:cubicBezTo>
                <a:cubicBezTo>
                  <a:pt x="635020" y="1257296"/>
                  <a:pt x="640370" y="1252506"/>
                  <a:pt x="641088" y="1246171"/>
                </a:cubicBezTo>
                <a:cubicBezTo>
                  <a:pt x="648632" y="1179058"/>
                  <a:pt x="639102" y="1099967"/>
                  <a:pt x="628645" y="1038912"/>
                </a:cubicBezTo>
                <a:cubicBezTo>
                  <a:pt x="618180" y="1099967"/>
                  <a:pt x="608649" y="1179065"/>
                  <a:pt x="616201" y="1246180"/>
                </a:cubicBezTo>
                <a:moveTo>
                  <a:pt x="822928" y="1226525"/>
                </a:moveTo>
                <a:cubicBezTo>
                  <a:pt x="816870" y="1228495"/>
                  <a:pt x="810294" y="1225600"/>
                  <a:pt x="807657" y="1219799"/>
                </a:cubicBezTo>
                <a:cubicBezTo>
                  <a:pt x="779733" y="1158302"/>
                  <a:pt x="764361" y="1080130"/>
                  <a:pt x="755439" y="1018833"/>
                </a:cubicBezTo>
                <a:cubicBezTo>
                  <a:pt x="784255" y="1073662"/>
                  <a:pt x="817763" y="1145943"/>
                  <a:pt x="831315" y="1212097"/>
                </a:cubicBezTo>
                <a:cubicBezTo>
                  <a:pt x="832593" y="1218339"/>
                  <a:pt x="828996" y="1224556"/>
                  <a:pt x="822928" y="1226525"/>
                </a:cubicBezTo>
                <a:moveTo>
                  <a:pt x="820472" y="766384"/>
                </a:moveTo>
                <a:cubicBezTo>
                  <a:pt x="820689" y="767052"/>
                  <a:pt x="820872" y="767728"/>
                  <a:pt x="821040" y="768420"/>
                </a:cubicBezTo>
                <a:cubicBezTo>
                  <a:pt x="820330" y="768478"/>
                  <a:pt x="819629" y="768513"/>
                  <a:pt x="818928" y="768513"/>
                </a:cubicBezTo>
                <a:cubicBezTo>
                  <a:pt x="806701" y="768513"/>
                  <a:pt x="707709" y="688972"/>
                  <a:pt x="706548" y="688020"/>
                </a:cubicBezTo>
                <a:cubicBezTo>
                  <a:pt x="701065" y="683514"/>
                  <a:pt x="695866" y="678698"/>
                  <a:pt x="690767" y="673774"/>
                </a:cubicBezTo>
                <a:cubicBezTo>
                  <a:pt x="697027" y="677104"/>
                  <a:pt x="703210" y="680560"/>
                  <a:pt x="709193" y="684381"/>
                </a:cubicBezTo>
                <a:cubicBezTo>
                  <a:pt x="710462" y="685192"/>
                  <a:pt x="816691" y="754758"/>
                  <a:pt x="820472" y="766384"/>
                </a:cubicBezTo>
                <a:moveTo>
                  <a:pt x="854826" y="702119"/>
                </a:moveTo>
                <a:cubicBezTo>
                  <a:pt x="854459" y="701510"/>
                  <a:pt x="854066" y="700926"/>
                  <a:pt x="853657" y="700359"/>
                </a:cubicBezTo>
                <a:cubicBezTo>
                  <a:pt x="846473" y="690470"/>
                  <a:pt x="723944" y="657137"/>
                  <a:pt x="722484" y="656763"/>
                </a:cubicBezTo>
                <a:cubicBezTo>
                  <a:pt x="715616" y="654976"/>
                  <a:pt x="708664" y="653599"/>
                  <a:pt x="701688" y="652363"/>
                </a:cubicBezTo>
                <a:cubicBezTo>
                  <a:pt x="708055" y="655469"/>
                  <a:pt x="714489" y="658439"/>
                  <a:pt x="721091" y="661035"/>
                </a:cubicBezTo>
                <a:cubicBezTo>
                  <a:pt x="722493" y="661586"/>
                  <a:pt x="841223" y="706634"/>
                  <a:pt x="852848" y="702862"/>
                </a:cubicBezTo>
                <a:cubicBezTo>
                  <a:pt x="853516" y="702645"/>
                  <a:pt x="854175" y="702395"/>
                  <a:pt x="854826" y="702119"/>
                </a:cubicBezTo>
                <a:moveTo>
                  <a:pt x="864809" y="627323"/>
                </a:moveTo>
                <a:cubicBezTo>
                  <a:pt x="865377" y="627741"/>
                  <a:pt x="865928" y="628175"/>
                  <a:pt x="866470" y="628642"/>
                </a:cubicBezTo>
                <a:cubicBezTo>
                  <a:pt x="865928" y="629110"/>
                  <a:pt x="865377" y="629543"/>
                  <a:pt x="864809" y="629952"/>
                </a:cubicBezTo>
                <a:cubicBezTo>
                  <a:pt x="854921" y="637146"/>
                  <a:pt x="728086" y="630979"/>
                  <a:pt x="726585" y="630895"/>
                </a:cubicBezTo>
                <a:cubicBezTo>
                  <a:pt x="719507" y="630461"/>
                  <a:pt x="712464" y="629619"/>
                  <a:pt x="705446" y="628642"/>
                </a:cubicBezTo>
                <a:cubicBezTo>
                  <a:pt x="712464" y="627657"/>
                  <a:pt x="719507" y="626814"/>
                  <a:pt x="726585" y="626388"/>
                </a:cubicBezTo>
                <a:cubicBezTo>
                  <a:pt x="728086" y="626306"/>
                  <a:pt x="854921" y="620138"/>
                  <a:pt x="864809" y="627323"/>
                </a:cubicBezTo>
                <a:moveTo>
                  <a:pt x="854826" y="555146"/>
                </a:moveTo>
                <a:cubicBezTo>
                  <a:pt x="854175" y="554871"/>
                  <a:pt x="853516" y="554628"/>
                  <a:pt x="852848" y="554412"/>
                </a:cubicBezTo>
                <a:cubicBezTo>
                  <a:pt x="841223" y="550631"/>
                  <a:pt x="722493" y="595688"/>
                  <a:pt x="721091" y="596238"/>
                </a:cubicBezTo>
                <a:cubicBezTo>
                  <a:pt x="714489" y="598827"/>
                  <a:pt x="708055" y="601805"/>
                  <a:pt x="701688" y="604910"/>
                </a:cubicBezTo>
                <a:cubicBezTo>
                  <a:pt x="708664" y="603674"/>
                  <a:pt x="715616" y="602297"/>
                  <a:pt x="722484" y="600512"/>
                </a:cubicBezTo>
                <a:cubicBezTo>
                  <a:pt x="723944" y="600136"/>
                  <a:pt x="846473" y="566796"/>
                  <a:pt x="853657" y="556906"/>
                </a:cubicBezTo>
                <a:cubicBezTo>
                  <a:pt x="854066" y="556339"/>
                  <a:pt x="854459" y="555756"/>
                  <a:pt x="854826" y="555146"/>
                </a:cubicBezTo>
                <a:moveTo>
                  <a:pt x="818928" y="488770"/>
                </a:moveTo>
                <a:cubicBezTo>
                  <a:pt x="819629" y="488770"/>
                  <a:pt x="820330" y="488803"/>
                  <a:pt x="821040" y="488853"/>
                </a:cubicBezTo>
                <a:cubicBezTo>
                  <a:pt x="820872" y="489546"/>
                  <a:pt x="820689" y="490230"/>
                  <a:pt x="820472" y="490897"/>
                </a:cubicBezTo>
                <a:cubicBezTo>
                  <a:pt x="816691" y="502522"/>
                  <a:pt x="710462" y="572091"/>
                  <a:pt x="709193" y="572900"/>
                </a:cubicBezTo>
                <a:cubicBezTo>
                  <a:pt x="703210" y="576722"/>
                  <a:pt x="697027" y="580169"/>
                  <a:pt x="690767" y="583507"/>
                </a:cubicBezTo>
                <a:cubicBezTo>
                  <a:pt x="695866" y="578583"/>
                  <a:pt x="701065" y="573768"/>
                  <a:pt x="706548" y="569261"/>
                </a:cubicBezTo>
                <a:cubicBezTo>
                  <a:pt x="707709" y="568310"/>
                  <a:pt x="806701" y="488770"/>
                  <a:pt x="818928" y="488770"/>
                </a:cubicBezTo>
                <a:moveTo>
                  <a:pt x="768440" y="436260"/>
                </a:moveTo>
                <a:cubicBezTo>
                  <a:pt x="767748" y="436419"/>
                  <a:pt x="767063" y="436611"/>
                  <a:pt x="766404" y="436828"/>
                </a:cubicBezTo>
                <a:cubicBezTo>
                  <a:pt x="754779" y="440600"/>
                  <a:pt x="685211" y="546838"/>
                  <a:pt x="684402" y="548107"/>
                </a:cubicBezTo>
                <a:cubicBezTo>
                  <a:pt x="680579" y="554082"/>
                  <a:pt x="677125" y="560273"/>
                  <a:pt x="673795" y="566533"/>
                </a:cubicBezTo>
                <a:cubicBezTo>
                  <a:pt x="678710" y="561425"/>
                  <a:pt x="683533" y="556226"/>
                  <a:pt x="688040" y="550752"/>
                </a:cubicBezTo>
                <a:cubicBezTo>
                  <a:pt x="688992" y="549584"/>
                  <a:pt x="768524" y="450599"/>
                  <a:pt x="768524" y="438372"/>
                </a:cubicBezTo>
                <a:cubicBezTo>
                  <a:pt x="768524" y="437671"/>
                  <a:pt x="768499" y="436970"/>
                  <a:pt x="768440" y="436260"/>
                </a:cubicBezTo>
                <a:moveTo>
                  <a:pt x="700377" y="403650"/>
                </a:moveTo>
                <a:cubicBezTo>
                  <a:pt x="700943" y="403233"/>
                  <a:pt x="701528" y="402840"/>
                  <a:pt x="702137" y="402473"/>
                </a:cubicBezTo>
                <a:cubicBezTo>
                  <a:pt x="702413" y="403132"/>
                  <a:pt x="702654" y="403791"/>
                  <a:pt x="702871" y="404459"/>
                </a:cubicBezTo>
                <a:cubicBezTo>
                  <a:pt x="706652" y="416085"/>
                  <a:pt x="661604" y="534807"/>
                  <a:pt x="661053" y="536209"/>
                </a:cubicBezTo>
                <a:cubicBezTo>
                  <a:pt x="658457" y="542811"/>
                  <a:pt x="655486" y="549245"/>
                  <a:pt x="652382" y="555620"/>
                </a:cubicBezTo>
                <a:cubicBezTo>
                  <a:pt x="653617" y="548635"/>
                  <a:pt x="654994" y="541683"/>
                  <a:pt x="656772" y="534815"/>
                </a:cubicBezTo>
                <a:cubicBezTo>
                  <a:pt x="657148" y="533363"/>
                  <a:pt x="690488" y="410827"/>
                  <a:pt x="700377" y="403650"/>
                </a:cubicBezTo>
                <a:moveTo>
                  <a:pt x="628658" y="390831"/>
                </a:moveTo>
                <a:cubicBezTo>
                  <a:pt x="628199" y="391375"/>
                  <a:pt x="627756" y="391925"/>
                  <a:pt x="627347" y="392492"/>
                </a:cubicBezTo>
                <a:cubicBezTo>
                  <a:pt x="620163" y="402382"/>
                  <a:pt x="626321" y="529215"/>
                  <a:pt x="626412" y="530718"/>
                </a:cubicBezTo>
                <a:cubicBezTo>
                  <a:pt x="626839" y="537803"/>
                  <a:pt x="627681" y="544838"/>
                  <a:pt x="628658" y="551857"/>
                </a:cubicBezTo>
                <a:cubicBezTo>
                  <a:pt x="629643" y="544838"/>
                  <a:pt x="630485" y="537803"/>
                  <a:pt x="630911" y="530718"/>
                </a:cubicBezTo>
                <a:cubicBezTo>
                  <a:pt x="631003" y="529215"/>
                  <a:pt x="637162" y="402382"/>
                  <a:pt x="629976" y="392492"/>
                </a:cubicBezTo>
                <a:cubicBezTo>
                  <a:pt x="629567" y="391925"/>
                  <a:pt x="629125" y="391375"/>
                  <a:pt x="628658" y="390831"/>
                </a:cubicBezTo>
                <a:moveTo>
                  <a:pt x="554430" y="404459"/>
                </a:moveTo>
                <a:cubicBezTo>
                  <a:pt x="554647" y="403791"/>
                  <a:pt x="554890" y="403132"/>
                  <a:pt x="555164" y="402473"/>
                </a:cubicBezTo>
                <a:cubicBezTo>
                  <a:pt x="555774" y="402840"/>
                  <a:pt x="556358" y="403233"/>
                  <a:pt x="556925" y="403650"/>
                </a:cubicBezTo>
                <a:cubicBezTo>
                  <a:pt x="566815" y="410827"/>
                  <a:pt x="600155" y="533363"/>
                  <a:pt x="600531" y="534815"/>
                </a:cubicBezTo>
                <a:cubicBezTo>
                  <a:pt x="602317" y="541683"/>
                  <a:pt x="603684" y="548635"/>
                  <a:pt x="604929" y="555620"/>
                </a:cubicBezTo>
                <a:cubicBezTo>
                  <a:pt x="601816" y="549245"/>
                  <a:pt x="598844" y="542811"/>
                  <a:pt x="596248" y="536209"/>
                </a:cubicBezTo>
                <a:cubicBezTo>
                  <a:pt x="595706" y="534807"/>
                  <a:pt x="550649" y="416085"/>
                  <a:pt x="554430" y="404459"/>
                </a:cubicBezTo>
                <a:moveTo>
                  <a:pt x="488879" y="436260"/>
                </a:moveTo>
                <a:cubicBezTo>
                  <a:pt x="488820" y="436970"/>
                  <a:pt x="488795" y="437671"/>
                  <a:pt x="488795" y="438372"/>
                </a:cubicBezTo>
                <a:cubicBezTo>
                  <a:pt x="488795" y="450599"/>
                  <a:pt x="568328" y="549584"/>
                  <a:pt x="569286" y="550752"/>
                </a:cubicBezTo>
                <a:cubicBezTo>
                  <a:pt x="573794" y="556226"/>
                  <a:pt x="578608" y="561425"/>
                  <a:pt x="583532" y="566533"/>
                </a:cubicBezTo>
                <a:cubicBezTo>
                  <a:pt x="580194" y="560273"/>
                  <a:pt x="576739" y="554082"/>
                  <a:pt x="572925" y="548107"/>
                </a:cubicBezTo>
                <a:cubicBezTo>
                  <a:pt x="572107" y="546838"/>
                  <a:pt x="502540" y="440600"/>
                  <a:pt x="490915" y="436828"/>
                </a:cubicBezTo>
                <a:cubicBezTo>
                  <a:pt x="490256" y="436611"/>
                  <a:pt x="489571" y="436419"/>
                  <a:pt x="488879" y="436260"/>
                </a:cubicBezTo>
                <a:moveTo>
                  <a:pt x="436843" y="490897"/>
                </a:moveTo>
                <a:cubicBezTo>
                  <a:pt x="436634" y="490230"/>
                  <a:pt x="436442" y="489546"/>
                  <a:pt x="436283" y="488853"/>
                </a:cubicBezTo>
                <a:cubicBezTo>
                  <a:pt x="436984" y="488803"/>
                  <a:pt x="437694" y="488770"/>
                  <a:pt x="438395" y="488770"/>
                </a:cubicBezTo>
                <a:cubicBezTo>
                  <a:pt x="450613" y="488770"/>
                  <a:pt x="549606" y="568310"/>
                  <a:pt x="550766" y="569261"/>
                </a:cubicBezTo>
                <a:cubicBezTo>
                  <a:pt x="556249" y="573768"/>
                  <a:pt x="561448" y="578583"/>
                  <a:pt x="566547" y="583507"/>
                </a:cubicBezTo>
                <a:cubicBezTo>
                  <a:pt x="560288" y="580169"/>
                  <a:pt x="554105" y="576722"/>
                  <a:pt x="548121" y="572900"/>
                </a:cubicBezTo>
                <a:cubicBezTo>
                  <a:pt x="546852" y="572091"/>
                  <a:pt x="440623" y="502522"/>
                  <a:pt x="436843" y="490897"/>
                </a:cubicBezTo>
                <a:moveTo>
                  <a:pt x="402481" y="555146"/>
                </a:moveTo>
                <a:cubicBezTo>
                  <a:pt x="402848" y="555756"/>
                  <a:pt x="403240" y="556339"/>
                  <a:pt x="403649" y="556906"/>
                </a:cubicBezTo>
                <a:cubicBezTo>
                  <a:pt x="410835" y="566796"/>
                  <a:pt x="533362" y="600136"/>
                  <a:pt x="534822" y="600512"/>
                </a:cubicBezTo>
                <a:cubicBezTo>
                  <a:pt x="541691" y="602297"/>
                  <a:pt x="548643" y="603674"/>
                  <a:pt x="555620" y="604910"/>
                </a:cubicBezTo>
                <a:cubicBezTo>
                  <a:pt x="549252" y="601805"/>
                  <a:pt x="542817" y="598827"/>
                  <a:pt x="536217" y="596238"/>
                </a:cubicBezTo>
                <a:cubicBezTo>
                  <a:pt x="534815" y="595688"/>
                  <a:pt x="416093" y="550631"/>
                  <a:pt x="404467" y="554412"/>
                </a:cubicBezTo>
                <a:cubicBezTo>
                  <a:pt x="403791" y="554628"/>
                  <a:pt x="403132" y="554871"/>
                  <a:pt x="402481" y="555146"/>
                </a:cubicBezTo>
                <a:moveTo>
                  <a:pt x="392514" y="629952"/>
                </a:moveTo>
                <a:cubicBezTo>
                  <a:pt x="391947" y="629543"/>
                  <a:pt x="391396" y="629110"/>
                  <a:pt x="390854" y="628642"/>
                </a:cubicBezTo>
                <a:cubicBezTo>
                  <a:pt x="391396" y="628175"/>
                  <a:pt x="391947" y="627741"/>
                  <a:pt x="392514" y="627323"/>
                </a:cubicBezTo>
                <a:cubicBezTo>
                  <a:pt x="402403" y="620138"/>
                  <a:pt x="529238" y="626306"/>
                  <a:pt x="530739" y="626388"/>
                </a:cubicBezTo>
                <a:cubicBezTo>
                  <a:pt x="537825" y="626814"/>
                  <a:pt x="544860" y="627657"/>
                  <a:pt x="551879" y="628642"/>
                </a:cubicBezTo>
                <a:cubicBezTo>
                  <a:pt x="544860" y="629619"/>
                  <a:pt x="537825" y="630461"/>
                  <a:pt x="530739" y="630895"/>
                </a:cubicBezTo>
                <a:cubicBezTo>
                  <a:pt x="529238" y="630979"/>
                  <a:pt x="402403" y="637146"/>
                  <a:pt x="392514" y="629952"/>
                </a:cubicBezTo>
                <a:moveTo>
                  <a:pt x="402481" y="702119"/>
                </a:moveTo>
                <a:cubicBezTo>
                  <a:pt x="403132" y="702395"/>
                  <a:pt x="403791" y="702645"/>
                  <a:pt x="404467" y="702862"/>
                </a:cubicBezTo>
                <a:cubicBezTo>
                  <a:pt x="416093" y="706634"/>
                  <a:pt x="534815" y="661586"/>
                  <a:pt x="536217" y="661035"/>
                </a:cubicBezTo>
                <a:cubicBezTo>
                  <a:pt x="542817" y="658439"/>
                  <a:pt x="549252" y="655469"/>
                  <a:pt x="555620" y="652363"/>
                </a:cubicBezTo>
                <a:cubicBezTo>
                  <a:pt x="548643" y="653599"/>
                  <a:pt x="541691" y="654976"/>
                  <a:pt x="534822" y="656763"/>
                </a:cubicBezTo>
                <a:cubicBezTo>
                  <a:pt x="533362" y="657137"/>
                  <a:pt x="410835" y="690470"/>
                  <a:pt x="403649" y="700359"/>
                </a:cubicBezTo>
                <a:cubicBezTo>
                  <a:pt x="403240" y="700926"/>
                  <a:pt x="402848" y="701510"/>
                  <a:pt x="402481" y="702119"/>
                </a:cubicBezTo>
                <a:moveTo>
                  <a:pt x="438395" y="768513"/>
                </a:moveTo>
                <a:cubicBezTo>
                  <a:pt x="437694" y="768513"/>
                  <a:pt x="436984" y="768478"/>
                  <a:pt x="436283" y="768420"/>
                </a:cubicBezTo>
                <a:cubicBezTo>
                  <a:pt x="436442" y="767728"/>
                  <a:pt x="436634" y="767052"/>
                  <a:pt x="436843" y="766384"/>
                </a:cubicBezTo>
                <a:cubicBezTo>
                  <a:pt x="440623" y="754758"/>
                  <a:pt x="546852" y="685192"/>
                  <a:pt x="548121" y="684381"/>
                </a:cubicBezTo>
                <a:cubicBezTo>
                  <a:pt x="554105" y="680560"/>
                  <a:pt x="560288" y="677104"/>
                  <a:pt x="566547" y="673774"/>
                </a:cubicBezTo>
                <a:cubicBezTo>
                  <a:pt x="561448" y="678698"/>
                  <a:pt x="556249" y="683514"/>
                  <a:pt x="550766" y="688020"/>
                </a:cubicBezTo>
                <a:cubicBezTo>
                  <a:pt x="549606" y="688972"/>
                  <a:pt x="450613" y="768513"/>
                  <a:pt x="438395" y="768513"/>
                </a:cubicBezTo>
                <a:moveTo>
                  <a:pt x="488879" y="821025"/>
                </a:moveTo>
                <a:cubicBezTo>
                  <a:pt x="489571" y="820866"/>
                  <a:pt x="490256" y="820674"/>
                  <a:pt x="490915" y="820457"/>
                </a:cubicBezTo>
                <a:cubicBezTo>
                  <a:pt x="502540" y="816677"/>
                  <a:pt x="572107" y="710448"/>
                  <a:pt x="572925" y="709179"/>
                </a:cubicBezTo>
                <a:cubicBezTo>
                  <a:pt x="576739" y="703204"/>
                  <a:pt x="580194" y="697012"/>
                  <a:pt x="583532" y="690753"/>
                </a:cubicBezTo>
                <a:cubicBezTo>
                  <a:pt x="578608" y="695860"/>
                  <a:pt x="573794" y="701059"/>
                  <a:pt x="569286" y="706534"/>
                </a:cubicBezTo>
                <a:cubicBezTo>
                  <a:pt x="568328" y="707702"/>
                  <a:pt x="488795" y="806687"/>
                  <a:pt x="488795" y="818914"/>
                </a:cubicBezTo>
                <a:cubicBezTo>
                  <a:pt x="488795" y="819615"/>
                  <a:pt x="488820" y="820315"/>
                  <a:pt x="488879" y="821025"/>
                </a:cubicBezTo>
                <a:moveTo>
                  <a:pt x="556925" y="853632"/>
                </a:moveTo>
                <a:cubicBezTo>
                  <a:pt x="556358" y="854050"/>
                  <a:pt x="555774" y="854433"/>
                  <a:pt x="555164" y="854809"/>
                </a:cubicBezTo>
                <a:cubicBezTo>
                  <a:pt x="554890" y="854150"/>
                  <a:pt x="554647" y="853490"/>
                  <a:pt x="554430" y="852823"/>
                </a:cubicBezTo>
                <a:cubicBezTo>
                  <a:pt x="550649" y="841197"/>
                  <a:pt x="595706" y="722475"/>
                  <a:pt x="596248" y="721073"/>
                </a:cubicBezTo>
                <a:cubicBezTo>
                  <a:pt x="598844" y="714472"/>
                  <a:pt x="601816" y="708038"/>
                  <a:pt x="604929" y="701662"/>
                </a:cubicBezTo>
                <a:cubicBezTo>
                  <a:pt x="603684" y="708638"/>
                  <a:pt x="602317" y="715590"/>
                  <a:pt x="600531" y="722467"/>
                </a:cubicBezTo>
                <a:cubicBezTo>
                  <a:pt x="600155" y="723919"/>
                  <a:pt x="566815" y="846447"/>
                  <a:pt x="556925" y="853632"/>
                </a:cubicBezTo>
                <a:moveTo>
                  <a:pt x="628658" y="866446"/>
                </a:moveTo>
                <a:cubicBezTo>
                  <a:pt x="629125" y="865913"/>
                  <a:pt x="629567" y="865353"/>
                  <a:pt x="629976" y="864786"/>
                </a:cubicBezTo>
                <a:cubicBezTo>
                  <a:pt x="637162" y="854897"/>
                  <a:pt x="631003" y="728062"/>
                  <a:pt x="630911" y="726561"/>
                </a:cubicBezTo>
                <a:cubicBezTo>
                  <a:pt x="630485" y="719483"/>
                  <a:pt x="629643" y="712448"/>
                  <a:pt x="628658" y="705422"/>
                </a:cubicBezTo>
                <a:cubicBezTo>
                  <a:pt x="627681" y="712448"/>
                  <a:pt x="626839" y="719483"/>
                  <a:pt x="626412" y="726561"/>
                </a:cubicBezTo>
                <a:cubicBezTo>
                  <a:pt x="626321" y="728062"/>
                  <a:pt x="620163" y="854897"/>
                  <a:pt x="627347" y="864786"/>
                </a:cubicBezTo>
                <a:cubicBezTo>
                  <a:pt x="627756" y="865353"/>
                  <a:pt x="628199" y="865913"/>
                  <a:pt x="628658" y="866446"/>
                </a:cubicBezTo>
                <a:moveTo>
                  <a:pt x="702871" y="852823"/>
                </a:moveTo>
                <a:cubicBezTo>
                  <a:pt x="702654" y="853490"/>
                  <a:pt x="702413" y="854150"/>
                  <a:pt x="702137" y="854809"/>
                </a:cubicBezTo>
                <a:cubicBezTo>
                  <a:pt x="701528" y="854433"/>
                  <a:pt x="700943" y="854050"/>
                  <a:pt x="700377" y="853632"/>
                </a:cubicBezTo>
                <a:cubicBezTo>
                  <a:pt x="690488" y="846447"/>
                  <a:pt x="657148" y="723919"/>
                  <a:pt x="656772" y="722467"/>
                </a:cubicBezTo>
                <a:cubicBezTo>
                  <a:pt x="654994" y="715590"/>
                  <a:pt x="653617" y="708638"/>
                  <a:pt x="652382" y="701662"/>
                </a:cubicBezTo>
                <a:cubicBezTo>
                  <a:pt x="655486" y="708038"/>
                  <a:pt x="658457" y="714472"/>
                  <a:pt x="661053" y="721073"/>
                </a:cubicBezTo>
                <a:cubicBezTo>
                  <a:pt x="661604" y="722475"/>
                  <a:pt x="706652" y="841197"/>
                  <a:pt x="702871" y="852823"/>
                </a:cubicBezTo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7" name="烟花_#color-2137&amp;4342"/>
          <p:cNvSpPr/>
          <p:nvPr userDrawn="1">
            <p:custDataLst>
              <p:tags r:id="rId12"/>
            </p:custDataLst>
          </p:nvPr>
        </p:nvSpPr>
        <p:spPr>
          <a:xfrm>
            <a:off x="6807200" y="5321300"/>
            <a:ext cx="1257305" cy="1257296"/>
          </a:xfrm>
          <a:custGeom>
            <a:avLst/>
            <a:gdLst/>
            <a:ahLst/>
            <a:cxnLst/>
            <a:rect l="l" t="t" r="r" b="b"/>
            <a:pathLst>
              <a:path w="1257305" h="1257296">
                <a:moveTo>
                  <a:pt x="628647" y="0"/>
                </a:moveTo>
                <a:cubicBezTo>
                  <a:pt x="622281" y="0"/>
                  <a:pt x="616923" y="4782"/>
                  <a:pt x="616205" y="11108"/>
                </a:cubicBezTo>
                <a:cubicBezTo>
                  <a:pt x="608653" y="78213"/>
                  <a:pt x="618183" y="157320"/>
                  <a:pt x="628647" y="218375"/>
                </a:cubicBezTo>
                <a:cubicBezTo>
                  <a:pt x="639105" y="157320"/>
                  <a:pt x="648635" y="78230"/>
                  <a:pt x="641091" y="11116"/>
                </a:cubicBezTo>
                <a:cubicBezTo>
                  <a:pt x="640373" y="4790"/>
                  <a:pt x="635015" y="0"/>
                  <a:pt x="628647" y="0"/>
                </a:cubicBezTo>
                <a:moveTo>
                  <a:pt x="755442" y="238459"/>
                </a:moveTo>
                <a:cubicBezTo>
                  <a:pt x="764363" y="177161"/>
                  <a:pt x="779736" y="98981"/>
                  <a:pt x="807660" y="37492"/>
                </a:cubicBezTo>
                <a:cubicBezTo>
                  <a:pt x="810297" y="31692"/>
                  <a:pt x="816873" y="28805"/>
                  <a:pt x="822932" y="30774"/>
                </a:cubicBezTo>
                <a:cubicBezTo>
                  <a:pt x="828990" y="32744"/>
                  <a:pt x="832595" y="38953"/>
                  <a:pt x="831319" y="45187"/>
                </a:cubicBezTo>
                <a:cubicBezTo>
                  <a:pt x="817766" y="111349"/>
                  <a:pt x="784259" y="183629"/>
                  <a:pt x="755442" y="238459"/>
                </a:cubicBezTo>
                <a:moveTo>
                  <a:pt x="981566" y="121738"/>
                </a:moveTo>
                <a:cubicBezTo>
                  <a:pt x="936009" y="171594"/>
                  <a:pt x="897227" y="241186"/>
                  <a:pt x="869804" y="296733"/>
                </a:cubicBezTo>
                <a:cubicBezTo>
                  <a:pt x="914143" y="253487"/>
                  <a:pt x="968347" y="195102"/>
                  <a:pt x="1001687" y="136375"/>
                </a:cubicBezTo>
                <a:cubicBezTo>
                  <a:pt x="1004833" y="130834"/>
                  <a:pt x="1003314" y="123816"/>
                  <a:pt x="998165" y="120069"/>
                </a:cubicBezTo>
                <a:cubicBezTo>
                  <a:pt x="993008" y="116321"/>
                  <a:pt x="985864" y="117031"/>
                  <a:pt x="981566" y="121738"/>
                </a:cubicBezTo>
                <a:moveTo>
                  <a:pt x="566233" y="154531"/>
                </a:moveTo>
                <a:cubicBezTo>
                  <a:pt x="565074" y="147780"/>
                  <a:pt x="558706" y="143215"/>
                  <a:pt x="551938" y="144283"/>
                </a:cubicBezTo>
                <a:cubicBezTo>
                  <a:pt x="545170" y="145352"/>
                  <a:pt x="540521" y="151668"/>
                  <a:pt x="541506" y="158445"/>
                </a:cubicBezTo>
                <a:cubicBezTo>
                  <a:pt x="554175" y="245631"/>
                  <a:pt x="577116" y="349164"/>
                  <a:pt x="596687" y="426818"/>
                </a:cubicBezTo>
                <a:cubicBezTo>
                  <a:pt x="591312" y="346918"/>
                  <a:pt x="581130" y="241366"/>
                  <a:pt x="566233" y="154531"/>
                </a:cubicBezTo>
                <a:moveTo>
                  <a:pt x="660626" y="426818"/>
                </a:moveTo>
                <a:cubicBezTo>
                  <a:pt x="666001" y="346918"/>
                  <a:pt x="676182" y="241357"/>
                  <a:pt x="691079" y="154531"/>
                </a:cubicBezTo>
                <a:cubicBezTo>
                  <a:pt x="692239" y="147780"/>
                  <a:pt x="698614" y="143215"/>
                  <a:pt x="705383" y="144283"/>
                </a:cubicBezTo>
                <a:cubicBezTo>
                  <a:pt x="712151" y="145360"/>
                  <a:pt x="716791" y="151668"/>
                  <a:pt x="715806" y="158454"/>
                </a:cubicBezTo>
                <a:cubicBezTo>
                  <a:pt x="703138" y="245631"/>
                  <a:pt x="680204" y="349164"/>
                  <a:pt x="660626" y="426818"/>
                </a:cubicBezTo>
                <a:moveTo>
                  <a:pt x="834537" y="197018"/>
                </a:moveTo>
                <a:cubicBezTo>
                  <a:pt x="793544" y="274997"/>
                  <a:pt x="751242" y="372238"/>
                  <a:pt x="721432" y="446571"/>
                </a:cubicBezTo>
                <a:cubicBezTo>
                  <a:pt x="764043" y="378765"/>
                  <a:pt x="817855" y="287382"/>
                  <a:pt x="856845" y="208392"/>
                </a:cubicBezTo>
                <a:cubicBezTo>
                  <a:pt x="859874" y="202241"/>
                  <a:pt x="857404" y="194807"/>
                  <a:pt x="851304" y="191693"/>
                </a:cubicBezTo>
                <a:cubicBezTo>
                  <a:pt x="845203" y="188580"/>
                  <a:pt x="837725" y="190951"/>
                  <a:pt x="834537" y="197018"/>
                </a:cubicBezTo>
                <a:moveTo>
                  <a:pt x="957837" y="281761"/>
                </a:moveTo>
                <a:cubicBezTo>
                  <a:pt x="962744" y="276970"/>
                  <a:pt x="970581" y="277029"/>
                  <a:pt x="975430" y="281870"/>
                </a:cubicBezTo>
                <a:cubicBezTo>
                  <a:pt x="980270" y="286718"/>
                  <a:pt x="980312" y="294555"/>
                  <a:pt x="975538" y="299462"/>
                </a:cubicBezTo>
                <a:cubicBezTo>
                  <a:pt x="914048" y="362544"/>
                  <a:pt x="834634" y="432830"/>
                  <a:pt x="773153" y="484146"/>
                </a:cubicBezTo>
                <a:cubicBezTo>
                  <a:pt x="824469" y="422657"/>
                  <a:pt x="894754" y="343251"/>
                  <a:pt x="957837" y="281761"/>
                </a:cubicBezTo>
                <a:moveTo>
                  <a:pt x="1060284" y="422772"/>
                </a:moveTo>
                <a:cubicBezTo>
                  <a:pt x="1066350" y="419584"/>
                  <a:pt x="1068729" y="412115"/>
                  <a:pt x="1065616" y="406006"/>
                </a:cubicBezTo>
                <a:cubicBezTo>
                  <a:pt x="1062511" y="399896"/>
                  <a:pt x="1055068" y="397426"/>
                  <a:pt x="1048925" y="400464"/>
                </a:cubicBezTo>
                <a:cubicBezTo>
                  <a:pt x="969919" y="439445"/>
                  <a:pt x="878545" y="493257"/>
                  <a:pt x="810738" y="535869"/>
                </a:cubicBezTo>
                <a:cubicBezTo>
                  <a:pt x="885063" y="506067"/>
                  <a:pt x="982312" y="463765"/>
                  <a:pt x="1060284" y="422772"/>
                </a:cubicBezTo>
                <a:moveTo>
                  <a:pt x="1113027" y="551936"/>
                </a:moveTo>
                <a:cubicBezTo>
                  <a:pt x="1114104" y="558703"/>
                  <a:pt x="1109530" y="565071"/>
                  <a:pt x="1102778" y="566232"/>
                </a:cubicBezTo>
                <a:cubicBezTo>
                  <a:pt x="1015953" y="581120"/>
                  <a:pt x="910400" y="591301"/>
                  <a:pt x="830492" y="596675"/>
                </a:cubicBezTo>
                <a:cubicBezTo>
                  <a:pt x="908147" y="577106"/>
                  <a:pt x="1011688" y="554164"/>
                  <a:pt x="1098864" y="541504"/>
                </a:cubicBezTo>
                <a:cubicBezTo>
                  <a:pt x="1105649" y="540511"/>
                  <a:pt x="1111959" y="545168"/>
                  <a:pt x="1113027" y="551936"/>
                </a:cubicBezTo>
                <a:moveTo>
                  <a:pt x="830492" y="660616"/>
                </a:moveTo>
                <a:cubicBezTo>
                  <a:pt x="908147" y="680187"/>
                  <a:pt x="1011679" y="703120"/>
                  <a:pt x="1098864" y="715789"/>
                </a:cubicBezTo>
                <a:cubicBezTo>
                  <a:pt x="1105640" y="716773"/>
                  <a:pt x="1111959" y="712132"/>
                  <a:pt x="1113027" y="705364"/>
                </a:cubicBezTo>
                <a:cubicBezTo>
                  <a:pt x="1114104" y="698597"/>
                  <a:pt x="1109538" y="692221"/>
                  <a:pt x="1102778" y="691060"/>
                </a:cubicBezTo>
                <a:cubicBezTo>
                  <a:pt x="1015953" y="676172"/>
                  <a:pt x="910400" y="665991"/>
                  <a:pt x="830492" y="660616"/>
                </a:cubicBezTo>
                <a:moveTo>
                  <a:pt x="1065616" y="851282"/>
                </a:moveTo>
                <a:cubicBezTo>
                  <a:pt x="1062504" y="857391"/>
                  <a:pt x="1055068" y="859852"/>
                  <a:pt x="1048917" y="856823"/>
                </a:cubicBezTo>
                <a:cubicBezTo>
                  <a:pt x="969919" y="817833"/>
                  <a:pt x="878536" y="764031"/>
                  <a:pt x="810738" y="721411"/>
                </a:cubicBezTo>
                <a:cubicBezTo>
                  <a:pt x="885063" y="751220"/>
                  <a:pt x="982312" y="793523"/>
                  <a:pt x="1060291" y="834516"/>
                </a:cubicBezTo>
                <a:cubicBezTo>
                  <a:pt x="1066359" y="837703"/>
                  <a:pt x="1068729" y="845181"/>
                  <a:pt x="1065616" y="851282"/>
                </a:cubicBezTo>
                <a:moveTo>
                  <a:pt x="975421" y="975411"/>
                </a:moveTo>
                <a:cubicBezTo>
                  <a:pt x="970581" y="980251"/>
                  <a:pt x="962744" y="980300"/>
                  <a:pt x="957829" y="975519"/>
                </a:cubicBezTo>
                <a:cubicBezTo>
                  <a:pt x="894745" y="914029"/>
                  <a:pt x="824469" y="834615"/>
                  <a:pt x="773153" y="773142"/>
                </a:cubicBezTo>
                <a:cubicBezTo>
                  <a:pt x="834634" y="824450"/>
                  <a:pt x="914048" y="894735"/>
                  <a:pt x="975538" y="957817"/>
                </a:cubicBezTo>
                <a:cubicBezTo>
                  <a:pt x="980319" y="962725"/>
                  <a:pt x="980270" y="970570"/>
                  <a:pt x="975421" y="975411"/>
                </a:cubicBezTo>
                <a:moveTo>
                  <a:pt x="406015" y="191686"/>
                </a:moveTo>
                <a:cubicBezTo>
                  <a:pt x="412125" y="188581"/>
                  <a:pt x="419594" y="190960"/>
                  <a:pt x="422773" y="197019"/>
                </a:cubicBezTo>
                <a:cubicBezTo>
                  <a:pt x="463775" y="274998"/>
                  <a:pt x="506070" y="372240"/>
                  <a:pt x="535879" y="446573"/>
                </a:cubicBezTo>
                <a:cubicBezTo>
                  <a:pt x="493267" y="378766"/>
                  <a:pt x="439456" y="287383"/>
                  <a:pt x="400474" y="208385"/>
                </a:cubicBezTo>
                <a:cubicBezTo>
                  <a:pt x="397436" y="202235"/>
                  <a:pt x="399906" y="194799"/>
                  <a:pt x="406015" y="191686"/>
                </a:cubicBezTo>
                <a:moveTo>
                  <a:pt x="299481" y="281761"/>
                </a:moveTo>
                <a:cubicBezTo>
                  <a:pt x="294573" y="276979"/>
                  <a:pt x="286736" y="277021"/>
                  <a:pt x="281888" y="281870"/>
                </a:cubicBezTo>
                <a:cubicBezTo>
                  <a:pt x="277040" y="286710"/>
                  <a:pt x="276991" y="294555"/>
                  <a:pt x="281770" y="299462"/>
                </a:cubicBezTo>
                <a:cubicBezTo>
                  <a:pt x="343261" y="362544"/>
                  <a:pt x="422676" y="432830"/>
                  <a:pt x="484157" y="484146"/>
                </a:cubicBezTo>
                <a:cubicBezTo>
                  <a:pt x="432841" y="422665"/>
                  <a:pt x="362565" y="343251"/>
                  <a:pt x="299481" y="281761"/>
                </a:cubicBezTo>
                <a:moveTo>
                  <a:pt x="191705" y="406002"/>
                </a:moveTo>
                <a:cubicBezTo>
                  <a:pt x="194813" y="399894"/>
                  <a:pt x="202255" y="397431"/>
                  <a:pt x="208399" y="400460"/>
                </a:cubicBezTo>
                <a:cubicBezTo>
                  <a:pt x="287401" y="439450"/>
                  <a:pt x="378780" y="493254"/>
                  <a:pt x="446579" y="535865"/>
                </a:cubicBezTo>
                <a:cubicBezTo>
                  <a:pt x="372254" y="506063"/>
                  <a:pt x="275003" y="463761"/>
                  <a:pt x="197029" y="422768"/>
                </a:cubicBezTo>
                <a:cubicBezTo>
                  <a:pt x="190962" y="419571"/>
                  <a:pt x="188592" y="412102"/>
                  <a:pt x="191705" y="406002"/>
                </a:cubicBezTo>
                <a:moveTo>
                  <a:pt x="158458" y="541504"/>
                </a:moveTo>
                <a:cubicBezTo>
                  <a:pt x="151676" y="540511"/>
                  <a:pt x="145359" y="545159"/>
                  <a:pt x="144290" y="551928"/>
                </a:cubicBezTo>
                <a:cubicBezTo>
                  <a:pt x="143217" y="558696"/>
                  <a:pt x="147781" y="565064"/>
                  <a:pt x="154536" y="566232"/>
                </a:cubicBezTo>
                <a:cubicBezTo>
                  <a:pt x="241365" y="581120"/>
                  <a:pt x="346926" y="591302"/>
                  <a:pt x="426824" y="596675"/>
                </a:cubicBezTo>
                <a:cubicBezTo>
                  <a:pt x="349170" y="577106"/>
                  <a:pt x="245635" y="554164"/>
                  <a:pt x="158458" y="541504"/>
                </a:cubicBezTo>
                <a:moveTo>
                  <a:pt x="144290" y="705357"/>
                </a:moveTo>
                <a:cubicBezTo>
                  <a:pt x="143217" y="698588"/>
                  <a:pt x="147787" y="692221"/>
                  <a:pt x="154542" y="691060"/>
                </a:cubicBezTo>
                <a:cubicBezTo>
                  <a:pt x="241371" y="676172"/>
                  <a:pt x="346926" y="665991"/>
                  <a:pt x="426824" y="660616"/>
                </a:cubicBezTo>
                <a:cubicBezTo>
                  <a:pt x="349170" y="680187"/>
                  <a:pt x="245631" y="703128"/>
                  <a:pt x="158450" y="715789"/>
                </a:cubicBezTo>
                <a:cubicBezTo>
                  <a:pt x="151670" y="716782"/>
                  <a:pt x="145355" y="712125"/>
                  <a:pt x="144290" y="705357"/>
                </a:cubicBezTo>
                <a:moveTo>
                  <a:pt x="191700" y="851282"/>
                </a:moveTo>
                <a:cubicBezTo>
                  <a:pt x="194810" y="857382"/>
                  <a:pt x="202253" y="859861"/>
                  <a:pt x="208397" y="856823"/>
                </a:cubicBezTo>
                <a:cubicBezTo>
                  <a:pt x="287395" y="817842"/>
                  <a:pt x="378772" y="764031"/>
                  <a:pt x="446579" y="721411"/>
                </a:cubicBezTo>
                <a:cubicBezTo>
                  <a:pt x="372255" y="751220"/>
                  <a:pt x="275007" y="793515"/>
                  <a:pt x="197037" y="834516"/>
                </a:cubicBezTo>
                <a:cubicBezTo>
                  <a:pt x="190970" y="837703"/>
                  <a:pt x="188592" y="845172"/>
                  <a:pt x="191700" y="851282"/>
                </a:cubicBezTo>
                <a:moveTo>
                  <a:pt x="299476" y="975519"/>
                </a:moveTo>
                <a:cubicBezTo>
                  <a:pt x="294564" y="980309"/>
                  <a:pt x="286723" y="980251"/>
                  <a:pt x="281883" y="975411"/>
                </a:cubicBezTo>
                <a:cubicBezTo>
                  <a:pt x="277038" y="970562"/>
                  <a:pt x="276992" y="962725"/>
                  <a:pt x="281779" y="957817"/>
                </a:cubicBezTo>
                <a:cubicBezTo>
                  <a:pt x="343267" y="894726"/>
                  <a:pt x="422683" y="824450"/>
                  <a:pt x="484154" y="773142"/>
                </a:cubicBezTo>
                <a:cubicBezTo>
                  <a:pt x="432839" y="834615"/>
                  <a:pt x="362562" y="914029"/>
                  <a:pt x="299476" y="975519"/>
                </a:cubicBezTo>
                <a:moveTo>
                  <a:pt x="400474" y="1048894"/>
                </a:moveTo>
                <a:cubicBezTo>
                  <a:pt x="397436" y="1055045"/>
                  <a:pt x="399906" y="1062481"/>
                  <a:pt x="406008" y="1065594"/>
                </a:cubicBezTo>
                <a:cubicBezTo>
                  <a:pt x="412116" y="1068706"/>
                  <a:pt x="419585" y="1066336"/>
                  <a:pt x="422774" y="1060268"/>
                </a:cubicBezTo>
                <a:cubicBezTo>
                  <a:pt x="463775" y="982289"/>
                  <a:pt x="506070" y="885049"/>
                  <a:pt x="535879" y="810716"/>
                </a:cubicBezTo>
                <a:cubicBezTo>
                  <a:pt x="493268" y="878523"/>
                  <a:pt x="439456" y="969896"/>
                  <a:pt x="400474" y="1048894"/>
                </a:cubicBezTo>
                <a:moveTo>
                  <a:pt x="551929" y="1113015"/>
                </a:moveTo>
                <a:cubicBezTo>
                  <a:pt x="545170" y="1111938"/>
                  <a:pt x="540521" y="1105629"/>
                  <a:pt x="541506" y="1098845"/>
                </a:cubicBezTo>
                <a:cubicBezTo>
                  <a:pt x="554175" y="1011668"/>
                  <a:pt x="577116" y="908126"/>
                  <a:pt x="596687" y="830481"/>
                </a:cubicBezTo>
                <a:cubicBezTo>
                  <a:pt x="591312" y="910380"/>
                  <a:pt x="581130" y="1015942"/>
                  <a:pt x="566233" y="1102768"/>
                </a:cubicBezTo>
                <a:cubicBezTo>
                  <a:pt x="565074" y="1109519"/>
                  <a:pt x="558698" y="1114092"/>
                  <a:pt x="551929" y="1113015"/>
                </a:cubicBezTo>
                <a:moveTo>
                  <a:pt x="691079" y="1102759"/>
                </a:moveTo>
                <a:cubicBezTo>
                  <a:pt x="692239" y="1109519"/>
                  <a:pt x="698607" y="1114083"/>
                  <a:pt x="705375" y="1113015"/>
                </a:cubicBezTo>
                <a:cubicBezTo>
                  <a:pt x="712142" y="1111947"/>
                  <a:pt x="716791" y="1105629"/>
                  <a:pt x="715806" y="1098852"/>
                </a:cubicBezTo>
                <a:cubicBezTo>
                  <a:pt x="703138" y="1011668"/>
                  <a:pt x="680204" y="908135"/>
                  <a:pt x="660626" y="830481"/>
                </a:cubicBezTo>
                <a:cubicBezTo>
                  <a:pt x="666001" y="910380"/>
                  <a:pt x="676182" y="1015933"/>
                  <a:pt x="691079" y="1102759"/>
                </a:cubicBezTo>
                <a:moveTo>
                  <a:pt x="851295" y="1065594"/>
                </a:moveTo>
                <a:cubicBezTo>
                  <a:pt x="845195" y="1068706"/>
                  <a:pt x="837725" y="1066328"/>
                  <a:pt x="834537" y="1060261"/>
                </a:cubicBezTo>
                <a:cubicBezTo>
                  <a:pt x="793537" y="982289"/>
                  <a:pt x="751242" y="885049"/>
                  <a:pt x="721432" y="810716"/>
                </a:cubicBezTo>
                <a:cubicBezTo>
                  <a:pt x="764043" y="878523"/>
                  <a:pt x="817855" y="969905"/>
                  <a:pt x="856845" y="1048903"/>
                </a:cubicBezTo>
                <a:cubicBezTo>
                  <a:pt x="859874" y="1055045"/>
                  <a:pt x="857404" y="1062490"/>
                  <a:pt x="851295" y="1065594"/>
                </a:cubicBezTo>
                <a:moveTo>
                  <a:pt x="998149" y="1137222"/>
                </a:moveTo>
                <a:cubicBezTo>
                  <a:pt x="1003306" y="1133483"/>
                  <a:pt x="1004833" y="1126456"/>
                  <a:pt x="1001696" y="1120915"/>
                </a:cubicBezTo>
                <a:cubicBezTo>
                  <a:pt x="968356" y="1062187"/>
                  <a:pt x="914152" y="1003795"/>
                  <a:pt x="869804" y="960549"/>
                </a:cubicBezTo>
                <a:cubicBezTo>
                  <a:pt x="897227" y="1016088"/>
                  <a:pt x="936000" y="1085680"/>
                  <a:pt x="981558" y="1135536"/>
                </a:cubicBezTo>
                <a:cubicBezTo>
                  <a:pt x="985855" y="1140234"/>
                  <a:pt x="992999" y="1140960"/>
                  <a:pt x="998149" y="1137222"/>
                </a:cubicBezTo>
                <a:moveTo>
                  <a:pt x="960565" y="869798"/>
                </a:moveTo>
                <a:cubicBezTo>
                  <a:pt x="1016103" y="897221"/>
                  <a:pt x="1085704" y="936003"/>
                  <a:pt x="1135560" y="981560"/>
                </a:cubicBezTo>
                <a:cubicBezTo>
                  <a:pt x="1140258" y="985858"/>
                  <a:pt x="1140968" y="993010"/>
                  <a:pt x="1137229" y="998159"/>
                </a:cubicBezTo>
                <a:cubicBezTo>
                  <a:pt x="1133474" y="1003309"/>
                  <a:pt x="1126463" y="1004827"/>
                  <a:pt x="1120922" y="1001681"/>
                </a:cubicBezTo>
                <a:cubicBezTo>
                  <a:pt x="1062195" y="968350"/>
                  <a:pt x="1003803" y="914146"/>
                  <a:pt x="960565" y="869798"/>
                </a:cubicBezTo>
                <a:moveTo>
                  <a:pt x="1226542" y="822899"/>
                </a:moveTo>
                <a:cubicBezTo>
                  <a:pt x="1228512" y="816840"/>
                  <a:pt x="1225607" y="810271"/>
                  <a:pt x="1219799" y="807635"/>
                </a:cubicBezTo>
                <a:cubicBezTo>
                  <a:pt x="1158310" y="779719"/>
                  <a:pt x="1080139" y="764338"/>
                  <a:pt x="1018850" y="755425"/>
                </a:cubicBezTo>
                <a:cubicBezTo>
                  <a:pt x="1073678" y="784234"/>
                  <a:pt x="1145959" y="817749"/>
                  <a:pt x="1212121" y="831303"/>
                </a:cubicBezTo>
                <a:cubicBezTo>
                  <a:pt x="1218364" y="832579"/>
                  <a:pt x="1224581" y="828966"/>
                  <a:pt x="1226542" y="822899"/>
                </a:cubicBezTo>
                <a:moveTo>
                  <a:pt x="1246189" y="641085"/>
                </a:moveTo>
                <a:cubicBezTo>
                  <a:pt x="1179083" y="648637"/>
                  <a:pt x="1099985" y="639098"/>
                  <a:pt x="1038939" y="628642"/>
                </a:cubicBezTo>
                <a:cubicBezTo>
                  <a:pt x="1099985" y="618185"/>
                  <a:pt x="1179091" y="608646"/>
                  <a:pt x="1246196" y="616199"/>
                </a:cubicBezTo>
                <a:cubicBezTo>
                  <a:pt x="1252531" y="616916"/>
                  <a:pt x="1257313" y="622275"/>
                  <a:pt x="1257305" y="628650"/>
                </a:cubicBezTo>
                <a:cubicBezTo>
                  <a:pt x="1257305" y="635018"/>
                  <a:pt x="1252522" y="640367"/>
                  <a:pt x="1246189" y="641085"/>
                </a:cubicBezTo>
                <a:moveTo>
                  <a:pt x="1018850" y="501858"/>
                </a:moveTo>
                <a:cubicBezTo>
                  <a:pt x="1080139" y="492945"/>
                  <a:pt x="1158310" y="477564"/>
                  <a:pt x="1219799" y="449650"/>
                </a:cubicBezTo>
                <a:cubicBezTo>
                  <a:pt x="1225600" y="447012"/>
                  <a:pt x="1228495" y="440445"/>
                  <a:pt x="1226534" y="434386"/>
                </a:cubicBezTo>
                <a:cubicBezTo>
                  <a:pt x="1224564" y="428327"/>
                  <a:pt x="1218364" y="424705"/>
                  <a:pt x="1212121" y="425982"/>
                </a:cubicBezTo>
                <a:cubicBezTo>
                  <a:pt x="1145959" y="439534"/>
                  <a:pt x="1073678" y="473042"/>
                  <a:pt x="1018850" y="501858"/>
                </a:cubicBezTo>
                <a:moveTo>
                  <a:pt x="960565" y="387496"/>
                </a:moveTo>
                <a:cubicBezTo>
                  <a:pt x="1003811" y="343148"/>
                  <a:pt x="1062195" y="288936"/>
                  <a:pt x="1120930" y="255604"/>
                </a:cubicBezTo>
                <a:cubicBezTo>
                  <a:pt x="1126472" y="252458"/>
                  <a:pt x="1133490" y="253985"/>
                  <a:pt x="1137237" y="259144"/>
                </a:cubicBezTo>
                <a:cubicBezTo>
                  <a:pt x="1140976" y="264301"/>
                  <a:pt x="1140250" y="271443"/>
                  <a:pt x="1135551" y="275734"/>
                </a:cubicBezTo>
                <a:cubicBezTo>
                  <a:pt x="1085696" y="321291"/>
                  <a:pt x="1016103" y="360073"/>
                  <a:pt x="960565" y="387496"/>
                </a:cubicBezTo>
                <a:moveTo>
                  <a:pt x="434393" y="30773"/>
                </a:moveTo>
                <a:cubicBezTo>
                  <a:pt x="440453" y="28804"/>
                  <a:pt x="447021" y="31699"/>
                  <a:pt x="449657" y="37508"/>
                </a:cubicBezTo>
                <a:cubicBezTo>
                  <a:pt x="477573" y="98997"/>
                  <a:pt x="492945" y="177160"/>
                  <a:pt x="501867" y="238458"/>
                </a:cubicBezTo>
                <a:cubicBezTo>
                  <a:pt x="473050" y="183619"/>
                  <a:pt x="439543" y="111340"/>
                  <a:pt x="425990" y="45177"/>
                </a:cubicBezTo>
                <a:cubicBezTo>
                  <a:pt x="424705" y="38935"/>
                  <a:pt x="428335" y="32734"/>
                  <a:pt x="434393" y="30773"/>
                </a:cubicBezTo>
                <a:moveTo>
                  <a:pt x="259142" y="120058"/>
                </a:moveTo>
                <a:cubicBezTo>
                  <a:pt x="253985" y="123805"/>
                  <a:pt x="252479" y="130824"/>
                  <a:pt x="255624" y="136374"/>
                </a:cubicBezTo>
                <a:cubicBezTo>
                  <a:pt x="288961" y="195100"/>
                  <a:pt x="343167" y="253484"/>
                  <a:pt x="387505" y="296730"/>
                </a:cubicBezTo>
                <a:cubicBezTo>
                  <a:pt x="360082" y="241183"/>
                  <a:pt x="321301" y="171591"/>
                  <a:pt x="275744" y="121735"/>
                </a:cubicBezTo>
                <a:cubicBezTo>
                  <a:pt x="271449" y="117029"/>
                  <a:pt x="264296" y="116303"/>
                  <a:pt x="259142" y="120058"/>
                </a:cubicBezTo>
                <a:moveTo>
                  <a:pt x="296733" y="387495"/>
                </a:moveTo>
                <a:cubicBezTo>
                  <a:pt x="241195" y="360063"/>
                  <a:pt x="171595" y="321290"/>
                  <a:pt x="121744" y="275723"/>
                </a:cubicBezTo>
                <a:cubicBezTo>
                  <a:pt x="117040" y="271435"/>
                  <a:pt x="116326" y="264282"/>
                  <a:pt x="120075" y="259133"/>
                </a:cubicBezTo>
                <a:cubicBezTo>
                  <a:pt x="123820" y="253976"/>
                  <a:pt x="130835" y="252466"/>
                  <a:pt x="136374" y="255603"/>
                </a:cubicBezTo>
                <a:cubicBezTo>
                  <a:pt x="195109" y="288943"/>
                  <a:pt x="253495" y="343146"/>
                  <a:pt x="296733" y="387495"/>
                </a:cubicBezTo>
                <a:moveTo>
                  <a:pt x="30791" y="434378"/>
                </a:moveTo>
                <a:cubicBezTo>
                  <a:pt x="28822" y="440428"/>
                  <a:pt x="31707" y="447012"/>
                  <a:pt x="37510" y="449641"/>
                </a:cubicBezTo>
                <a:cubicBezTo>
                  <a:pt x="98999" y="477566"/>
                  <a:pt x="177179" y="492945"/>
                  <a:pt x="238472" y="501858"/>
                </a:cubicBezTo>
                <a:cubicBezTo>
                  <a:pt x="183646" y="473051"/>
                  <a:pt x="111367" y="439536"/>
                  <a:pt x="45207" y="425982"/>
                </a:cubicBezTo>
                <a:cubicBezTo>
                  <a:pt x="38971" y="424706"/>
                  <a:pt x="32763" y="428319"/>
                  <a:pt x="30791" y="434378"/>
                </a:cubicBezTo>
                <a:moveTo>
                  <a:pt x="218383" y="628642"/>
                </a:moveTo>
                <a:cubicBezTo>
                  <a:pt x="157338" y="639098"/>
                  <a:pt x="78238" y="648637"/>
                  <a:pt x="11133" y="641085"/>
                </a:cubicBezTo>
                <a:cubicBezTo>
                  <a:pt x="4795" y="640367"/>
                  <a:pt x="7" y="635018"/>
                  <a:pt x="0" y="628642"/>
                </a:cubicBezTo>
                <a:cubicBezTo>
                  <a:pt x="0" y="622275"/>
                  <a:pt x="4785" y="616916"/>
                  <a:pt x="11119" y="616199"/>
                </a:cubicBezTo>
                <a:cubicBezTo>
                  <a:pt x="78232" y="608646"/>
                  <a:pt x="157334" y="618185"/>
                  <a:pt x="218383" y="628642"/>
                </a:cubicBezTo>
                <a:moveTo>
                  <a:pt x="238472" y="755425"/>
                </a:moveTo>
                <a:cubicBezTo>
                  <a:pt x="177179" y="764338"/>
                  <a:pt x="99009" y="779719"/>
                  <a:pt x="37516" y="807635"/>
                </a:cubicBezTo>
                <a:cubicBezTo>
                  <a:pt x="31720" y="810271"/>
                  <a:pt x="28822" y="816840"/>
                  <a:pt x="30788" y="822899"/>
                </a:cubicBezTo>
                <a:cubicBezTo>
                  <a:pt x="32754" y="828957"/>
                  <a:pt x="38958" y="832579"/>
                  <a:pt x="45198" y="831303"/>
                </a:cubicBezTo>
                <a:cubicBezTo>
                  <a:pt x="111361" y="817749"/>
                  <a:pt x="183639" y="784234"/>
                  <a:pt x="238472" y="755425"/>
                </a:cubicBezTo>
                <a:moveTo>
                  <a:pt x="296741" y="869798"/>
                </a:moveTo>
                <a:cubicBezTo>
                  <a:pt x="253502" y="914146"/>
                  <a:pt x="195116" y="968350"/>
                  <a:pt x="136381" y="1001681"/>
                </a:cubicBezTo>
                <a:cubicBezTo>
                  <a:pt x="130839" y="1004827"/>
                  <a:pt x="123818" y="1003325"/>
                  <a:pt x="120069" y="998168"/>
                </a:cubicBezTo>
                <a:cubicBezTo>
                  <a:pt x="116324" y="993010"/>
                  <a:pt x="117044" y="985867"/>
                  <a:pt x="121751" y="981560"/>
                </a:cubicBezTo>
                <a:cubicBezTo>
                  <a:pt x="171602" y="936003"/>
                  <a:pt x="241202" y="897221"/>
                  <a:pt x="296741" y="869798"/>
                </a:cubicBezTo>
                <a:moveTo>
                  <a:pt x="275741" y="1135544"/>
                </a:moveTo>
                <a:cubicBezTo>
                  <a:pt x="321297" y="1085689"/>
                  <a:pt x="360079" y="1016088"/>
                  <a:pt x="387502" y="960549"/>
                </a:cubicBezTo>
                <a:cubicBezTo>
                  <a:pt x="343163" y="1003795"/>
                  <a:pt x="288957" y="1062180"/>
                  <a:pt x="255621" y="1120907"/>
                </a:cubicBezTo>
                <a:cubicBezTo>
                  <a:pt x="252475" y="1126448"/>
                  <a:pt x="253994" y="1133466"/>
                  <a:pt x="259145" y="1137214"/>
                </a:cubicBezTo>
                <a:cubicBezTo>
                  <a:pt x="264295" y="1140960"/>
                  <a:pt x="271445" y="1140243"/>
                  <a:pt x="275741" y="1135544"/>
                </a:cubicBezTo>
                <a:moveTo>
                  <a:pt x="501865" y="1018833"/>
                </a:moveTo>
                <a:cubicBezTo>
                  <a:pt x="492944" y="1080130"/>
                  <a:pt x="477572" y="1158302"/>
                  <a:pt x="449647" y="1219799"/>
                </a:cubicBezTo>
                <a:cubicBezTo>
                  <a:pt x="447011" y="1225600"/>
                  <a:pt x="440435" y="1228486"/>
                  <a:pt x="434376" y="1226509"/>
                </a:cubicBezTo>
                <a:cubicBezTo>
                  <a:pt x="428316" y="1224548"/>
                  <a:pt x="424711" y="1218339"/>
                  <a:pt x="425988" y="1212097"/>
                </a:cubicBezTo>
                <a:cubicBezTo>
                  <a:pt x="439542" y="1145943"/>
                  <a:pt x="473048" y="1073662"/>
                  <a:pt x="501865" y="1018833"/>
                </a:cubicBezTo>
                <a:moveTo>
                  <a:pt x="616205" y="1246180"/>
                </a:moveTo>
                <a:cubicBezTo>
                  <a:pt x="616923" y="1252513"/>
                  <a:pt x="622281" y="1257304"/>
                  <a:pt x="628647" y="1257296"/>
                </a:cubicBezTo>
                <a:cubicBezTo>
                  <a:pt x="635024" y="1257296"/>
                  <a:pt x="640373" y="1252506"/>
                  <a:pt x="641091" y="1246171"/>
                </a:cubicBezTo>
                <a:cubicBezTo>
                  <a:pt x="648635" y="1179058"/>
                  <a:pt x="639105" y="1099967"/>
                  <a:pt x="628647" y="1038912"/>
                </a:cubicBezTo>
                <a:cubicBezTo>
                  <a:pt x="618183" y="1099967"/>
                  <a:pt x="608653" y="1179065"/>
                  <a:pt x="616205" y="1246180"/>
                </a:cubicBezTo>
                <a:moveTo>
                  <a:pt x="822932" y="1226525"/>
                </a:moveTo>
                <a:cubicBezTo>
                  <a:pt x="816873" y="1228495"/>
                  <a:pt x="810297" y="1225600"/>
                  <a:pt x="807659" y="1219799"/>
                </a:cubicBezTo>
                <a:cubicBezTo>
                  <a:pt x="779736" y="1158302"/>
                  <a:pt x="764363" y="1080130"/>
                  <a:pt x="755442" y="1018833"/>
                </a:cubicBezTo>
                <a:cubicBezTo>
                  <a:pt x="784259" y="1073662"/>
                  <a:pt x="817766" y="1145943"/>
                  <a:pt x="831319" y="1212097"/>
                </a:cubicBezTo>
                <a:cubicBezTo>
                  <a:pt x="832595" y="1218339"/>
                  <a:pt x="828999" y="1224556"/>
                  <a:pt x="822932" y="1226525"/>
                </a:cubicBezTo>
                <a:moveTo>
                  <a:pt x="820472" y="766384"/>
                </a:moveTo>
                <a:cubicBezTo>
                  <a:pt x="820689" y="767052"/>
                  <a:pt x="820872" y="767728"/>
                  <a:pt x="821040" y="768420"/>
                </a:cubicBezTo>
                <a:cubicBezTo>
                  <a:pt x="820330" y="768478"/>
                  <a:pt x="819629" y="768513"/>
                  <a:pt x="818928" y="768513"/>
                </a:cubicBezTo>
                <a:cubicBezTo>
                  <a:pt x="806701" y="768513"/>
                  <a:pt x="707709" y="688972"/>
                  <a:pt x="706548" y="688020"/>
                </a:cubicBezTo>
                <a:cubicBezTo>
                  <a:pt x="701065" y="683514"/>
                  <a:pt x="695866" y="678698"/>
                  <a:pt x="690767" y="673774"/>
                </a:cubicBezTo>
                <a:cubicBezTo>
                  <a:pt x="697027" y="677104"/>
                  <a:pt x="703210" y="680560"/>
                  <a:pt x="709193" y="684381"/>
                </a:cubicBezTo>
                <a:cubicBezTo>
                  <a:pt x="710462" y="685192"/>
                  <a:pt x="816691" y="754758"/>
                  <a:pt x="820472" y="766384"/>
                </a:cubicBezTo>
                <a:moveTo>
                  <a:pt x="854826" y="702119"/>
                </a:moveTo>
                <a:cubicBezTo>
                  <a:pt x="854459" y="701510"/>
                  <a:pt x="854066" y="700926"/>
                  <a:pt x="853657" y="700359"/>
                </a:cubicBezTo>
                <a:cubicBezTo>
                  <a:pt x="846473" y="690470"/>
                  <a:pt x="723944" y="657137"/>
                  <a:pt x="722484" y="656763"/>
                </a:cubicBezTo>
                <a:cubicBezTo>
                  <a:pt x="715616" y="654976"/>
                  <a:pt x="708664" y="653599"/>
                  <a:pt x="701688" y="652363"/>
                </a:cubicBezTo>
                <a:cubicBezTo>
                  <a:pt x="708055" y="655469"/>
                  <a:pt x="714489" y="658439"/>
                  <a:pt x="721091" y="661035"/>
                </a:cubicBezTo>
                <a:cubicBezTo>
                  <a:pt x="722493" y="661586"/>
                  <a:pt x="841223" y="706634"/>
                  <a:pt x="852848" y="702862"/>
                </a:cubicBezTo>
                <a:cubicBezTo>
                  <a:pt x="853516" y="702645"/>
                  <a:pt x="854175" y="702395"/>
                  <a:pt x="854826" y="702119"/>
                </a:cubicBezTo>
                <a:moveTo>
                  <a:pt x="864813" y="627323"/>
                </a:moveTo>
                <a:cubicBezTo>
                  <a:pt x="865381" y="627741"/>
                  <a:pt x="865930" y="628175"/>
                  <a:pt x="866474" y="628642"/>
                </a:cubicBezTo>
                <a:cubicBezTo>
                  <a:pt x="865930" y="629110"/>
                  <a:pt x="865381" y="629543"/>
                  <a:pt x="864813" y="629952"/>
                </a:cubicBezTo>
                <a:cubicBezTo>
                  <a:pt x="854923" y="637146"/>
                  <a:pt x="728090" y="630979"/>
                  <a:pt x="726587" y="630895"/>
                </a:cubicBezTo>
                <a:cubicBezTo>
                  <a:pt x="719511" y="630461"/>
                  <a:pt x="712467" y="629619"/>
                  <a:pt x="705448" y="628642"/>
                </a:cubicBezTo>
                <a:cubicBezTo>
                  <a:pt x="712467" y="627657"/>
                  <a:pt x="719511" y="626814"/>
                  <a:pt x="726587" y="626388"/>
                </a:cubicBezTo>
                <a:cubicBezTo>
                  <a:pt x="728090" y="626306"/>
                  <a:pt x="854923" y="620138"/>
                  <a:pt x="864813" y="627323"/>
                </a:cubicBezTo>
                <a:moveTo>
                  <a:pt x="854826" y="555146"/>
                </a:moveTo>
                <a:cubicBezTo>
                  <a:pt x="854175" y="554871"/>
                  <a:pt x="853516" y="554628"/>
                  <a:pt x="852848" y="554412"/>
                </a:cubicBezTo>
                <a:cubicBezTo>
                  <a:pt x="841223" y="550631"/>
                  <a:pt x="722493" y="595688"/>
                  <a:pt x="721091" y="596238"/>
                </a:cubicBezTo>
                <a:cubicBezTo>
                  <a:pt x="714489" y="598827"/>
                  <a:pt x="708055" y="601805"/>
                  <a:pt x="701688" y="604910"/>
                </a:cubicBezTo>
                <a:cubicBezTo>
                  <a:pt x="708664" y="603674"/>
                  <a:pt x="715616" y="602297"/>
                  <a:pt x="722484" y="600512"/>
                </a:cubicBezTo>
                <a:cubicBezTo>
                  <a:pt x="723944" y="600136"/>
                  <a:pt x="846473" y="566796"/>
                  <a:pt x="853657" y="556906"/>
                </a:cubicBezTo>
                <a:cubicBezTo>
                  <a:pt x="854066" y="556339"/>
                  <a:pt x="854459" y="555756"/>
                  <a:pt x="854826" y="555146"/>
                </a:cubicBezTo>
                <a:moveTo>
                  <a:pt x="818928" y="488770"/>
                </a:moveTo>
                <a:cubicBezTo>
                  <a:pt x="819629" y="488770"/>
                  <a:pt x="820330" y="488803"/>
                  <a:pt x="821040" y="488853"/>
                </a:cubicBezTo>
                <a:cubicBezTo>
                  <a:pt x="820872" y="489546"/>
                  <a:pt x="820689" y="490230"/>
                  <a:pt x="820472" y="490897"/>
                </a:cubicBezTo>
                <a:cubicBezTo>
                  <a:pt x="816691" y="502522"/>
                  <a:pt x="710462" y="572091"/>
                  <a:pt x="709193" y="572900"/>
                </a:cubicBezTo>
                <a:cubicBezTo>
                  <a:pt x="703210" y="576722"/>
                  <a:pt x="697027" y="580169"/>
                  <a:pt x="690767" y="583507"/>
                </a:cubicBezTo>
                <a:cubicBezTo>
                  <a:pt x="695866" y="578583"/>
                  <a:pt x="701065" y="573768"/>
                  <a:pt x="706548" y="569261"/>
                </a:cubicBezTo>
                <a:cubicBezTo>
                  <a:pt x="707709" y="568310"/>
                  <a:pt x="806701" y="488770"/>
                  <a:pt x="818928" y="488770"/>
                </a:cubicBezTo>
                <a:moveTo>
                  <a:pt x="768440" y="436260"/>
                </a:moveTo>
                <a:cubicBezTo>
                  <a:pt x="767748" y="436419"/>
                  <a:pt x="767063" y="436611"/>
                  <a:pt x="766404" y="436828"/>
                </a:cubicBezTo>
                <a:cubicBezTo>
                  <a:pt x="754779" y="440600"/>
                  <a:pt x="685211" y="546838"/>
                  <a:pt x="684402" y="548107"/>
                </a:cubicBezTo>
                <a:cubicBezTo>
                  <a:pt x="680579" y="554082"/>
                  <a:pt x="677125" y="560273"/>
                  <a:pt x="673795" y="566533"/>
                </a:cubicBezTo>
                <a:cubicBezTo>
                  <a:pt x="678710" y="561425"/>
                  <a:pt x="683533" y="556226"/>
                  <a:pt x="688040" y="550752"/>
                </a:cubicBezTo>
                <a:cubicBezTo>
                  <a:pt x="688992" y="549584"/>
                  <a:pt x="768524" y="450599"/>
                  <a:pt x="768524" y="438372"/>
                </a:cubicBezTo>
                <a:cubicBezTo>
                  <a:pt x="768524" y="437671"/>
                  <a:pt x="768499" y="436970"/>
                  <a:pt x="768440" y="436260"/>
                </a:cubicBezTo>
                <a:moveTo>
                  <a:pt x="700373" y="403650"/>
                </a:moveTo>
                <a:cubicBezTo>
                  <a:pt x="700941" y="403233"/>
                  <a:pt x="701525" y="402840"/>
                  <a:pt x="702135" y="402473"/>
                </a:cubicBezTo>
                <a:cubicBezTo>
                  <a:pt x="702409" y="403132"/>
                  <a:pt x="702652" y="403791"/>
                  <a:pt x="702869" y="404459"/>
                </a:cubicBezTo>
                <a:cubicBezTo>
                  <a:pt x="706650" y="416085"/>
                  <a:pt x="661600" y="534807"/>
                  <a:pt x="661050" y="536209"/>
                </a:cubicBezTo>
                <a:cubicBezTo>
                  <a:pt x="658454" y="542811"/>
                  <a:pt x="655484" y="549245"/>
                  <a:pt x="652379" y="555620"/>
                </a:cubicBezTo>
                <a:cubicBezTo>
                  <a:pt x="653614" y="548635"/>
                  <a:pt x="654991" y="541683"/>
                  <a:pt x="656769" y="534815"/>
                </a:cubicBezTo>
                <a:cubicBezTo>
                  <a:pt x="657144" y="533363"/>
                  <a:pt x="690484" y="410827"/>
                  <a:pt x="700373" y="403650"/>
                </a:cubicBezTo>
                <a:moveTo>
                  <a:pt x="628658" y="390831"/>
                </a:moveTo>
                <a:cubicBezTo>
                  <a:pt x="628199" y="391375"/>
                  <a:pt x="627756" y="391925"/>
                  <a:pt x="627347" y="392492"/>
                </a:cubicBezTo>
                <a:cubicBezTo>
                  <a:pt x="620163" y="402382"/>
                  <a:pt x="626321" y="529215"/>
                  <a:pt x="626412" y="530718"/>
                </a:cubicBezTo>
                <a:cubicBezTo>
                  <a:pt x="626839" y="537803"/>
                  <a:pt x="627681" y="544838"/>
                  <a:pt x="628658" y="551857"/>
                </a:cubicBezTo>
                <a:cubicBezTo>
                  <a:pt x="629643" y="544838"/>
                  <a:pt x="630485" y="537803"/>
                  <a:pt x="630911" y="530718"/>
                </a:cubicBezTo>
                <a:cubicBezTo>
                  <a:pt x="631003" y="529215"/>
                  <a:pt x="637162" y="402382"/>
                  <a:pt x="629976" y="392492"/>
                </a:cubicBezTo>
                <a:cubicBezTo>
                  <a:pt x="629567" y="391925"/>
                  <a:pt x="629125" y="391375"/>
                  <a:pt x="628658" y="390831"/>
                </a:cubicBezTo>
                <a:moveTo>
                  <a:pt x="554434" y="404459"/>
                </a:moveTo>
                <a:cubicBezTo>
                  <a:pt x="554650" y="403791"/>
                  <a:pt x="554892" y="403132"/>
                  <a:pt x="555168" y="402473"/>
                </a:cubicBezTo>
                <a:cubicBezTo>
                  <a:pt x="555777" y="402840"/>
                  <a:pt x="556362" y="403233"/>
                  <a:pt x="556928" y="403650"/>
                </a:cubicBezTo>
                <a:cubicBezTo>
                  <a:pt x="566818" y="410827"/>
                  <a:pt x="600158" y="533363"/>
                  <a:pt x="600533" y="534815"/>
                </a:cubicBezTo>
                <a:cubicBezTo>
                  <a:pt x="602319" y="541683"/>
                  <a:pt x="603688" y="548635"/>
                  <a:pt x="604931" y="555620"/>
                </a:cubicBezTo>
                <a:cubicBezTo>
                  <a:pt x="601819" y="549245"/>
                  <a:pt x="598848" y="542811"/>
                  <a:pt x="596252" y="536209"/>
                </a:cubicBezTo>
                <a:cubicBezTo>
                  <a:pt x="595710" y="534807"/>
                  <a:pt x="550653" y="416085"/>
                  <a:pt x="554434" y="404459"/>
                </a:cubicBezTo>
                <a:moveTo>
                  <a:pt x="488879" y="436260"/>
                </a:moveTo>
                <a:cubicBezTo>
                  <a:pt x="488820" y="436970"/>
                  <a:pt x="488795" y="437671"/>
                  <a:pt x="488795" y="438372"/>
                </a:cubicBezTo>
                <a:cubicBezTo>
                  <a:pt x="488795" y="450599"/>
                  <a:pt x="568328" y="549584"/>
                  <a:pt x="569286" y="550752"/>
                </a:cubicBezTo>
                <a:cubicBezTo>
                  <a:pt x="573794" y="556226"/>
                  <a:pt x="578608" y="561425"/>
                  <a:pt x="583532" y="566533"/>
                </a:cubicBezTo>
                <a:cubicBezTo>
                  <a:pt x="580194" y="560273"/>
                  <a:pt x="576739" y="554082"/>
                  <a:pt x="572925" y="548107"/>
                </a:cubicBezTo>
                <a:cubicBezTo>
                  <a:pt x="572107" y="546838"/>
                  <a:pt x="502540" y="440600"/>
                  <a:pt x="490915" y="436828"/>
                </a:cubicBezTo>
                <a:cubicBezTo>
                  <a:pt x="490256" y="436611"/>
                  <a:pt x="489571" y="436419"/>
                  <a:pt x="488879" y="436260"/>
                </a:cubicBezTo>
                <a:moveTo>
                  <a:pt x="436839" y="490897"/>
                </a:moveTo>
                <a:cubicBezTo>
                  <a:pt x="436631" y="490230"/>
                  <a:pt x="436439" y="489546"/>
                  <a:pt x="436281" y="488853"/>
                </a:cubicBezTo>
                <a:cubicBezTo>
                  <a:pt x="436982" y="488803"/>
                  <a:pt x="437690" y="488770"/>
                  <a:pt x="438391" y="488770"/>
                </a:cubicBezTo>
                <a:cubicBezTo>
                  <a:pt x="450610" y="488770"/>
                  <a:pt x="549603" y="568310"/>
                  <a:pt x="550763" y="569261"/>
                </a:cubicBezTo>
                <a:cubicBezTo>
                  <a:pt x="556246" y="573768"/>
                  <a:pt x="561445" y="578583"/>
                  <a:pt x="566544" y="583507"/>
                </a:cubicBezTo>
                <a:cubicBezTo>
                  <a:pt x="560285" y="580169"/>
                  <a:pt x="554101" y="576722"/>
                  <a:pt x="548118" y="572900"/>
                </a:cubicBezTo>
                <a:cubicBezTo>
                  <a:pt x="546849" y="572091"/>
                  <a:pt x="440620" y="502522"/>
                  <a:pt x="436839" y="490897"/>
                </a:cubicBezTo>
                <a:moveTo>
                  <a:pt x="402478" y="555146"/>
                </a:moveTo>
                <a:cubicBezTo>
                  <a:pt x="402845" y="555756"/>
                  <a:pt x="403238" y="556339"/>
                  <a:pt x="403647" y="556906"/>
                </a:cubicBezTo>
                <a:cubicBezTo>
                  <a:pt x="410831" y="566796"/>
                  <a:pt x="533359" y="600136"/>
                  <a:pt x="534820" y="600512"/>
                </a:cubicBezTo>
                <a:cubicBezTo>
                  <a:pt x="541688" y="602297"/>
                  <a:pt x="548640" y="603674"/>
                  <a:pt x="555616" y="604910"/>
                </a:cubicBezTo>
                <a:cubicBezTo>
                  <a:pt x="549248" y="601805"/>
                  <a:pt x="542815" y="598827"/>
                  <a:pt x="536213" y="596238"/>
                </a:cubicBezTo>
                <a:cubicBezTo>
                  <a:pt x="534811" y="595688"/>
                  <a:pt x="416089" y="550631"/>
                  <a:pt x="404465" y="554412"/>
                </a:cubicBezTo>
                <a:cubicBezTo>
                  <a:pt x="403788" y="554628"/>
                  <a:pt x="403128" y="554871"/>
                  <a:pt x="402478" y="555146"/>
                </a:cubicBezTo>
                <a:moveTo>
                  <a:pt x="392511" y="629952"/>
                </a:moveTo>
                <a:cubicBezTo>
                  <a:pt x="391944" y="629543"/>
                  <a:pt x="391392" y="629110"/>
                  <a:pt x="390850" y="628642"/>
                </a:cubicBezTo>
                <a:cubicBezTo>
                  <a:pt x="391392" y="628175"/>
                  <a:pt x="391944" y="627741"/>
                  <a:pt x="392511" y="627323"/>
                </a:cubicBezTo>
                <a:cubicBezTo>
                  <a:pt x="402401" y="620138"/>
                  <a:pt x="529234" y="626306"/>
                  <a:pt x="530737" y="626388"/>
                </a:cubicBezTo>
                <a:cubicBezTo>
                  <a:pt x="537822" y="626814"/>
                  <a:pt x="544857" y="627657"/>
                  <a:pt x="551876" y="628642"/>
                </a:cubicBezTo>
                <a:cubicBezTo>
                  <a:pt x="544857" y="629619"/>
                  <a:pt x="537822" y="630461"/>
                  <a:pt x="530737" y="630895"/>
                </a:cubicBezTo>
                <a:cubicBezTo>
                  <a:pt x="529234" y="630979"/>
                  <a:pt x="402401" y="637146"/>
                  <a:pt x="392511" y="629952"/>
                </a:cubicBezTo>
                <a:moveTo>
                  <a:pt x="402478" y="702119"/>
                </a:moveTo>
                <a:cubicBezTo>
                  <a:pt x="403128" y="702395"/>
                  <a:pt x="403788" y="702645"/>
                  <a:pt x="404465" y="702862"/>
                </a:cubicBezTo>
                <a:cubicBezTo>
                  <a:pt x="416089" y="706634"/>
                  <a:pt x="534811" y="661586"/>
                  <a:pt x="536213" y="661035"/>
                </a:cubicBezTo>
                <a:cubicBezTo>
                  <a:pt x="542815" y="658439"/>
                  <a:pt x="549248" y="655469"/>
                  <a:pt x="555616" y="652363"/>
                </a:cubicBezTo>
                <a:cubicBezTo>
                  <a:pt x="548640" y="653599"/>
                  <a:pt x="541688" y="654976"/>
                  <a:pt x="534820" y="656763"/>
                </a:cubicBezTo>
                <a:cubicBezTo>
                  <a:pt x="533359" y="657137"/>
                  <a:pt x="410831" y="690470"/>
                  <a:pt x="403647" y="700359"/>
                </a:cubicBezTo>
                <a:cubicBezTo>
                  <a:pt x="403238" y="700926"/>
                  <a:pt x="402845" y="701510"/>
                  <a:pt x="402478" y="702119"/>
                </a:cubicBezTo>
                <a:moveTo>
                  <a:pt x="438391" y="768513"/>
                </a:moveTo>
                <a:cubicBezTo>
                  <a:pt x="437690" y="768513"/>
                  <a:pt x="436982" y="768478"/>
                  <a:pt x="436281" y="768420"/>
                </a:cubicBezTo>
                <a:cubicBezTo>
                  <a:pt x="436439" y="767728"/>
                  <a:pt x="436631" y="767052"/>
                  <a:pt x="436839" y="766384"/>
                </a:cubicBezTo>
                <a:cubicBezTo>
                  <a:pt x="440620" y="754758"/>
                  <a:pt x="546849" y="685192"/>
                  <a:pt x="548118" y="684381"/>
                </a:cubicBezTo>
                <a:cubicBezTo>
                  <a:pt x="554101" y="680560"/>
                  <a:pt x="560285" y="677104"/>
                  <a:pt x="566544" y="673774"/>
                </a:cubicBezTo>
                <a:cubicBezTo>
                  <a:pt x="561445" y="678698"/>
                  <a:pt x="556246" y="683514"/>
                  <a:pt x="550763" y="688020"/>
                </a:cubicBezTo>
                <a:cubicBezTo>
                  <a:pt x="549603" y="688972"/>
                  <a:pt x="450610" y="768513"/>
                  <a:pt x="438391" y="768513"/>
                </a:cubicBezTo>
                <a:moveTo>
                  <a:pt x="488879" y="821025"/>
                </a:moveTo>
                <a:cubicBezTo>
                  <a:pt x="489571" y="820866"/>
                  <a:pt x="490256" y="820674"/>
                  <a:pt x="490915" y="820457"/>
                </a:cubicBezTo>
                <a:cubicBezTo>
                  <a:pt x="502540" y="816677"/>
                  <a:pt x="572107" y="710448"/>
                  <a:pt x="572925" y="709179"/>
                </a:cubicBezTo>
                <a:cubicBezTo>
                  <a:pt x="576739" y="703204"/>
                  <a:pt x="580194" y="697012"/>
                  <a:pt x="583532" y="690753"/>
                </a:cubicBezTo>
                <a:cubicBezTo>
                  <a:pt x="578608" y="695860"/>
                  <a:pt x="573794" y="701059"/>
                  <a:pt x="569286" y="706534"/>
                </a:cubicBezTo>
                <a:cubicBezTo>
                  <a:pt x="568328" y="707702"/>
                  <a:pt x="488795" y="806687"/>
                  <a:pt x="488795" y="818914"/>
                </a:cubicBezTo>
                <a:cubicBezTo>
                  <a:pt x="488795" y="819615"/>
                  <a:pt x="488820" y="820315"/>
                  <a:pt x="488879" y="821025"/>
                </a:cubicBezTo>
                <a:moveTo>
                  <a:pt x="556928" y="853632"/>
                </a:moveTo>
                <a:cubicBezTo>
                  <a:pt x="556362" y="854050"/>
                  <a:pt x="555777" y="854433"/>
                  <a:pt x="555168" y="854809"/>
                </a:cubicBezTo>
                <a:cubicBezTo>
                  <a:pt x="554892" y="854150"/>
                  <a:pt x="554650" y="853490"/>
                  <a:pt x="554434" y="852823"/>
                </a:cubicBezTo>
                <a:cubicBezTo>
                  <a:pt x="550653" y="841197"/>
                  <a:pt x="595710" y="722475"/>
                  <a:pt x="596252" y="721073"/>
                </a:cubicBezTo>
                <a:cubicBezTo>
                  <a:pt x="598848" y="714472"/>
                  <a:pt x="601819" y="708038"/>
                  <a:pt x="604931" y="701662"/>
                </a:cubicBezTo>
                <a:cubicBezTo>
                  <a:pt x="603688" y="708638"/>
                  <a:pt x="602319" y="715590"/>
                  <a:pt x="600533" y="722467"/>
                </a:cubicBezTo>
                <a:cubicBezTo>
                  <a:pt x="600158" y="723919"/>
                  <a:pt x="566818" y="846447"/>
                  <a:pt x="556928" y="853632"/>
                </a:cubicBezTo>
                <a:moveTo>
                  <a:pt x="628658" y="866446"/>
                </a:moveTo>
                <a:cubicBezTo>
                  <a:pt x="629125" y="865913"/>
                  <a:pt x="629567" y="865353"/>
                  <a:pt x="629976" y="864786"/>
                </a:cubicBezTo>
                <a:cubicBezTo>
                  <a:pt x="637162" y="854897"/>
                  <a:pt x="631003" y="728062"/>
                  <a:pt x="630911" y="726561"/>
                </a:cubicBezTo>
                <a:cubicBezTo>
                  <a:pt x="630485" y="719483"/>
                  <a:pt x="629643" y="712448"/>
                  <a:pt x="628658" y="705422"/>
                </a:cubicBezTo>
                <a:cubicBezTo>
                  <a:pt x="627681" y="712448"/>
                  <a:pt x="626839" y="719483"/>
                  <a:pt x="626412" y="726561"/>
                </a:cubicBezTo>
                <a:cubicBezTo>
                  <a:pt x="626321" y="728062"/>
                  <a:pt x="620163" y="854897"/>
                  <a:pt x="627347" y="864786"/>
                </a:cubicBezTo>
                <a:cubicBezTo>
                  <a:pt x="627756" y="865353"/>
                  <a:pt x="628199" y="865913"/>
                  <a:pt x="628658" y="866446"/>
                </a:cubicBezTo>
                <a:moveTo>
                  <a:pt x="702869" y="852823"/>
                </a:moveTo>
                <a:cubicBezTo>
                  <a:pt x="702652" y="853490"/>
                  <a:pt x="702409" y="854150"/>
                  <a:pt x="702135" y="854809"/>
                </a:cubicBezTo>
                <a:cubicBezTo>
                  <a:pt x="701525" y="854433"/>
                  <a:pt x="700941" y="854050"/>
                  <a:pt x="700373" y="853632"/>
                </a:cubicBezTo>
                <a:cubicBezTo>
                  <a:pt x="690484" y="846447"/>
                  <a:pt x="657144" y="723919"/>
                  <a:pt x="656769" y="722467"/>
                </a:cubicBezTo>
                <a:cubicBezTo>
                  <a:pt x="654991" y="715590"/>
                  <a:pt x="653614" y="708638"/>
                  <a:pt x="652379" y="701662"/>
                </a:cubicBezTo>
                <a:cubicBezTo>
                  <a:pt x="655484" y="708038"/>
                  <a:pt x="658454" y="714472"/>
                  <a:pt x="661050" y="721073"/>
                </a:cubicBezTo>
                <a:cubicBezTo>
                  <a:pt x="661600" y="722475"/>
                  <a:pt x="706650" y="841197"/>
                  <a:pt x="702869" y="852823"/>
                </a:cubicBezTo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</p:spPr>
        <p:txBody>
          <a:bodyPr/>
          <a:lstStyle/>
          <a:p/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380490" y="1857600"/>
            <a:ext cx="7466330" cy="2649600"/>
          </a:xfrm>
        </p:spPr>
        <p:txBody>
          <a:bodyPr wrap="square" anchor="ctr" anchorCtr="0">
            <a:normAutofit/>
          </a:bodyPr>
          <a:lstStyle>
            <a:lvl1pPr algn="l">
              <a:lnSpc>
                <a:spcPct val="100000"/>
              </a:lnSpc>
              <a:defRPr sz="70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单击编辑母版标题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380490" y="5130000"/>
            <a:ext cx="7466330" cy="6048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/>
          </a:p>
        </p:txBody>
      </p:sp>
      <p:sp>
        <p:nvSpPr>
          <p:cNvPr id="21" name="Freeform 5"/>
          <p:cNvSpPr/>
          <p:nvPr userDrawn="1">
            <p:custDataLst>
              <p:tags r:id="rId18"/>
            </p:custDataLst>
          </p:nvPr>
        </p:nvSpPr>
        <p:spPr bwMode="auto">
          <a:xfrm>
            <a:off x="1217610" y="563567"/>
            <a:ext cx="2680859" cy="134908"/>
          </a:xfrm>
          <a:custGeom>
            <a:avLst/>
            <a:gdLst>
              <a:gd name="T0" fmla="*/ 7406 w 28089"/>
              <a:gd name="T1" fmla="*/ 280 h 1416"/>
              <a:gd name="T2" fmla="*/ 7669 w 28089"/>
              <a:gd name="T3" fmla="*/ 868 h 1416"/>
              <a:gd name="T4" fmla="*/ 7433 w 28089"/>
              <a:gd name="T5" fmla="*/ 181 h 1416"/>
              <a:gd name="T6" fmla="*/ 20662 w 28089"/>
              <a:gd name="T7" fmla="*/ 161 h 1416"/>
              <a:gd name="T8" fmla="*/ 20832 w 28089"/>
              <a:gd name="T9" fmla="*/ 726 h 1416"/>
              <a:gd name="T10" fmla="*/ 21172 w 28089"/>
              <a:gd name="T11" fmla="*/ 434 h 1416"/>
              <a:gd name="T12" fmla="*/ 20662 w 28089"/>
              <a:gd name="T13" fmla="*/ 161 h 1416"/>
              <a:gd name="T14" fmla="*/ 13990 w 28089"/>
              <a:gd name="T15" fmla="*/ 726 h 1416"/>
              <a:gd name="T16" fmla="*/ 14414 w 28089"/>
              <a:gd name="T17" fmla="*/ 650 h 1416"/>
              <a:gd name="T18" fmla="*/ 14177 w 28089"/>
              <a:gd name="T19" fmla="*/ 161 h 1416"/>
              <a:gd name="T20" fmla="*/ 26984 w 28089"/>
              <a:gd name="T21" fmla="*/ 0 h 1416"/>
              <a:gd name="T22" fmla="*/ 27500 w 28089"/>
              <a:gd name="T23" fmla="*/ 627 h 1416"/>
              <a:gd name="T24" fmla="*/ 27536 w 28089"/>
              <a:gd name="T25" fmla="*/ 717 h 1416"/>
              <a:gd name="T26" fmla="*/ 27894 w 28089"/>
              <a:gd name="T27" fmla="*/ 0 h 1416"/>
              <a:gd name="T28" fmla="*/ 27622 w 28089"/>
              <a:gd name="T29" fmla="*/ 895 h 1416"/>
              <a:gd name="T30" fmla="*/ 27439 w 28089"/>
              <a:gd name="T31" fmla="*/ 1416 h 1416"/>
              <a:gd name="T32" fmla="*/ 26984 w 28089"/>
              <a:gd name="T33" fmla="*/ 0 h 1416"/>
              <a:gd name="T34" fmla="*/ 20882 w 28089"/>
              <a:gd name="T35" fmla="*/ 0 h 1416"/>
              <a:gd name="T36" fmla="*/ 21364 w 28089"/>
              <a:gd name="T37" fmla="*/ 427 h 1416"/>
              <a:gd name="T38" fmla="*/ 20846 w 28089"/>
              <a:gd name="T39" fmla="*/ 887 h 1416"/>
              <a:gd name="T40" fmla="*/ 20662 w 28089"/>
              <a:gd name="T41" fmla="*/ 1416 h 1416"/>
              <a:gd name="T42" fmla="*/ 20480 w 28089"/>
              <a:gd name="T43" fmla="*/ 0 h 1416"/>
              <a:gd name="T44" fmla="*/ 14210 w 28089"/>
              <a:gd name="T45" fmla="*/ 0 h 1416"/>
              <a:gd name="T46" fmla="*/ 14692 w 28089"/>
              <a:gd name="T47" fmla="*/ 427 h 1416"/>
              <a:gd name="T48" fmla="*/ 14174 w 28089"/>
              <a:gd name="T49" fmla="*/ 887 h 1416"/>
              <a:gd name="T50" fmla="*/ 13990 w 28089"/>
              <a:gd name="T51" fmla="*/ 1416 h 1416"/>
              <a:gd name="T52" fmla="*/ 13808 w 28089"/>
              <a:gd name="T53" fmla="*/ 0 h 1416"/>
              <a:gd name="T54" fmla="*/ 7533 w 28089"/>
              <a:gd name="T55" fmla="*/ 0 h 1416"/>
              <a:gd name="T56" fmla="*/ 7870 w 28089"/>
              <a:gd name="T57" fmla="*/ 1416 h 1416"/>
              <a:gd name="T58" fmla="*/ 7136 w 28089"/>
              <a:gd name="T59" fmla="*/ 1028 h 1416"/>
              <a:gd name="T60" fmla="*/ 6798 w 28089"/>
              <a:gd name="T61" fmla="*/ 1416 h 1416"/>
              <a:gd name="T62" fmla="*/ 0 w 28089"/>
              <a:gd name="T63" fmla="*/ 0 h 1416"/>
              <a:gd name="T64" fmla="*/ 182 w 28089"/>
              <a:gd name="T65" fmla="*/ 615 h 1416"/>
              <a:gd name="T66" fmla="*/ 899 w 28089"/>
              <a:gd name="T67" fmla="*/ 0 h 1416"/>
              <a:gd name="T68" fmla="*/ 1082 w 28089"/>
              <a:gd name="T69" fmla="*/ 1416 h 1416"/>
              <a:gd name="T70" fmla="*/ 899 w 28089"/>
              <a:gd name="T71" fmla="*/ 778 h 1416"/>
              <a:gd name="T72" fmla="*/ 182 w 28089"/>
              <a:gd name="T73" fmla="*/ 1416 h 1416"/>
              <a:gd name="T74" fmla="*/ 0 w 28089"/>
              <a:gd name="T75" fmla="*/ 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089" h="1416">
                <a:moveTo>
                  <a:pt x="7429" y="181"/>
                </a:moveTo>
                <a:cubicBezTo>
                  <a:pt x="7422" y="224"/>
                  <a:pt x="7414" y="256"/>
                  <a:pt x="7406" y="280"/>
                </a:cubicBezTo>
                <a:lnTo>
                  <a:pt x="7194" y="868"/>
                </a:lnTo>
                <a:lnTo>
                  <a:pt x="7669" y="868"/>
                </a:lnTo>
                <a:lnTo>
                  <a:pt x="7455" y="280"/>
                </a:lnTo>
                <a:cubicBezTo>
                  <a:pt x="7448" y="261"/>
                  <a:pt x="7441" y="228"/>
                  <a:pt x="7433" y="181"/>
                </a:cubicBezTo>
                <a:lnTo>
                  <a:pt x="7429" y="181"/>
                </a:lnTo>
                <a:close/>
                <a:moveTo>
                  <a:pt x="20662" y="161"/>
                </a:moveTo>
                <a:lnTo>
                  <a:pt x="20662" y="726"/>
                </a:lnTo>
                <a:lnTo>
                  <a:pt x="20832" y="726"/>
                </a:lnTo>
                <a:cubicBezTo>
                  <a:pt x="20943" y="726"/>
                  <a:pt x="21028" y="701"/>
                  <a:pt x="21086" y="650"/>
                </a:cubicBezTo>
                <a:cubicBezTo>
                  <a:pt x="21144" y="600"/>
                  <a:pt x="21172" y="528"/>
                  <a:pt x="21172" y="434"/>
                </a:cubicBezTo>
                <a:cubicBezTo>
                  <a:pt x="21172" y="252"/>
                  <a:pt x="21065" y="161"/>
                  <a:pt x="20849" y="161"/>
                </a:cubicBezTo>
                <a:lnTo>
                  <a:pt x="20662" y="161"/>
                </a:lnTo>
                <a:close/>
                <a:moveTo>
                  <a:pt x="13990" y="161"/>
                </a:moveTo>
                <a:lnTo>
                  <a:pt x="13990" y="726"/>
                </a:lnTo>
                <a:lnTo>
                  <a:pt x="14160" y="726"/>
                </a:lnTo>
                <a:cubicBezTo>
                  <a:pt x="14271" y="726"/>
                  <a:pt x="14356" y="701"/>
                  <a:pt x="14414" y="650"/>
                </a:cubicBezTo>
                <a:cubicBezTo>
                  <a:pt x="14472" y="600"/>
                  <a:pt x="14500" y="528"/>
                  <a:pt x="14500" y="434"/>
                </a:cubicBezTo>
                <a:cubicBezTo>
                  <a:pt x="14500" y="252"/>
                  <a:pt x="14393" y="161"/>
                  <a:pt x="14177" y="161"/>
                </a:cubicBezTo>
                <a:lnTo>
                  <a:pt x="13990" y="161"/>
                </a:lnTo>
                <a:close/>
                <a:moveTo>
                  <a:pt x="26984" y="0"/>
                </a:moveTo>
                <a:lnTo>
                  <a:pt x="27194" y="0"/>
                </a:lnTo>
                <a:lnTo>
                  <a:pt x="27500" y="627"/>
                </a:lnTo>
                <a:cubicBezTo>
                  <a:pt x="27500" y="628"/>
                  <a:pt x="27512" y="658"/>
                  <a:pt x="27534" y="717"/>
                </a:cubicBezTo>
                <a:lnTo>
                  <a:pt x="27536" y="717"/>
                </a:lnTo>
                <a:cubicBezTo>
                  <a:pt x="27544" y="692"/>
                  <a:pt x="27556" y="662"/>
                  <a:pt x="27574" y="628"/>
                </a:cubicBezTo>
                <a:lnTo>
                  <a:pt x="27894" y="0"/>
                </a:lnTo>
                <a:lnTo>
                  <a:pt x="28089" y="0"/>
                </a:lnTo>
                <a:lnTo>
                  <a:pt x="27622" y="895"/>
                </a:lnTo>
                <a:lnTo>
                  <a:pt x="27622" y="1416"/>
                </a:lnTo>
                <a:lnTo>
                  <a:pt x="27439" y="1416"/>
                </a:lnTo>
                <a:lnTo>
                  <a:pt x="27439" y="899"/>
                </a:lnTo>
                <a:lnTo>
                  <a:pt x="26984" y="0"/>
                </a:lnTo>
                <a:close/>
                <a:moveTo>
                  <a:pt x="20480" y="0"/>
                </a:moveTo>
                <a:lnTo>
                  <a:pt x="20882" y="0"/>
                </a:lnTo>
                <a:cubicBezTo>
                  <a:pt x="21035" y="0"/>
                  <a:pt x="21153" y="37"/>
                  <a:pt x="21238" y="111"/>
                </a:cubicBezTo>
                <a:cubicBezTo>
                  <a:pt x="21322" y="184"/>
                  <a:pt x="21364" y="290"/>
                  <a:pt x="21364" y="427"/>
                </a:cubicBezTo>
                <a:cubicBezTo>
                  <a:pt x="21364" y="566"/>
                  <a:pt x="21315" y="678"/>
                  <a:pt x="21216" y="765"/>
                </a:cubicBezTo>
                <a:cubicBezTo>
                  <a:pt x="21118" y="851"/>
                  <a:pt x="20994" y="891"/>
                  <a:pt x="20846" y="887"/>
                </a:cubicBezTo>
                <a:lnTo>
                  <a:pt x="20662" y="887"/>
                </a:lnTo>
                <a:lnTo>
                  <a:pt x="20662" y="1416"/>
                </a:lnTo>
                <a:lnTo>
                  <a:pt x="20480" y="1416"/>
                </a:lnTo>
                <a:lnTo>
                  <a:pt x="20480" y="0"/>
                </a:lnTo>
                <a:close/>
                <a:moveTo>
                  <a:pt x="13808" y="0"/>
                </a:moveTo>
                <a:lnTo>
                  <a:pt x="14210" y="0"/>
                </a:lnTo>
                <a:cubicBezTo>
                  <a:pt x="14363" y="0"/>
                  <a:pt x="14481" y="37"/>
                  <a:pt x="14566" y="111"/>
                </a:cubicBezTo>
                <a:cubicBezTo>
                  <a:pt x="14650" y="184"/>
                  <a:pt x="14692" y="290"/>
                  <a:pt x="14692" y="427"/>
                </a:cubicBezTo>
                <a:cubicBezTo>
                  <a:pt x="14692" y="566"/>
                  <a:pt x="14643" y="678"/>
                  <a:pt x="14544" y="765"/>
                </a:cubicBezTo>
                <a:cubicBezTo>
                  <a:pt x="14446" y="851"/>
                  <a:pt x="14322" y="891"/>
                  <a:pt x="14174" y="887"/>
                </a:cubicBezTo>
                <a:lnTo>
                  <a:pt x="13990" y="887"/>
                </a:lnTo>
                <a:lnTo>
                  <a:pt x="13990" y="1416"/>
                </a:lnTo>
                <a:lnTo>
                  <a:pt x="13808" y="1416"/>
                </a:lnTo>
                <a:lnTo>
                  <a:pt x="13808" y="0"/>
                </a:lnTo>
                <a:close/>
                <a:moveTo>
                  <a:pt x="7337" y="0"/>
                </a:moveTo>
                <a:lnTo>
                  <a:pt x="7533" y="0"/>
                </a:lnTo>
                <a:lnTo>
                  <a:pt x="8072" y="1416"/>
                </a:lnTo>
                <a:lnTo>
                  <a:pt x="7870" y="1416"/>
                </a:lnTo>
                <a:lnTo>
                  <a:pt x="7726" y="1028"/>
                </a:lnTo>
                <a:lnTo>
                  <a:pt x="7136" y="1028"/>
                </a:lnTo>
                <a:lnTo>
                  <a:pt x="7000" y="1416"/>
                </a:lnTo>
                <a:lnTo>
                  <a:pt x="6798" y="1416"/>
                </a:lnTo>
                <a:lnTo>
                  <a:pt x="7337" y="0"/>
                </a:lnTo>
                <a:close/>
                <a:moveTo>
                  <a:pt x="0" y="0"/>
                </a:moveTo>
                <a:lnTo>
                  <a:pt x="182" y="0"/>
                </a:lnTo>
                <a:lnTo>
                  <a:pt x="182" y="615"/>
                </a:lnTo>
                <a:lnTo>
                  <a:pt x="899" y="615"/>
                </a:lnTo>
                <a:lnTo>
                  <a:pt x="899" y="0"/>
                </a:lnTo>
                <a:lnTo>
                  <a:pt x="1082" y="0"/>
                </a:lnTo>
                <a:lnTo>
                  <a:pt x="1082" y="1416"/>
                </a:lnTo>
                <a:lnTo>
                  <a:pt x="899" y="1416"/>
                </a:lnTo>
                <a:lnTo>
                  <a:pt x="899" y="778"/>
                </a:lnTo>
                <a:lnTo>
                  <a:pt x="182" y="778"/>
                </a:lnTo>
                <a:lnTo>
                  <a:pt x="182" y="1416"/>
                </a:lnTo>
                <a:lnTo>
                  <a:pt x="0" y="14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7"/>
          <p:cNvSpPr/>
          <p:nvPr userDrawn="1">
            <p:custDataLst>
              <p:tags r:id="rId19"/>
            </p:custDataLst>
          </p:nvPr>
        </p:nvSpPr>
        <p:spPr bwMode="auto">
          <a:xfrm>
            <a:off x="5059909" y="563567"/>
            <a:ext cx="1462142" cy="134908"/>
          </a:xfrm>
          <a:custGeom>
            <a:avLst/>
            <a:gdLst>
              <a:gd name="T0" fmla="*/ 6728 w 7657"/>
              <a:gd name="T1" fmla="*/ 0 h 708"/>
              <a:gd name="T2" fmla="*/ 6829 w 7657"/>
              <a:gd name="T3" fmla="*/ 0 h 708"/>
              <a:gd name="T4" fmla="*/ 6974 w 7657"/>
              <a:gd name="T5" fmla="*/ 535 h 708"/>
              <a:gd name="T6" fmla="*/ 6985 w 7657"/>
              <a:gd name="T7" fmla="*/ 608 h 708"/>
              <a:gd name="T8" fmla="*/ 6988 w 7657"/>
              <a:gd name="T9" fmla="*/ 608 h 708"/>
              <a:gd name="T10" fmla="*/ 7003 w 7657"/>
              <a:gd name="T11" fmla="*/ 535 h 708"/>
              <a:gd name="T12" fmla="*/ 7156 w 7657"/>
              <a:gd name="T13" fmla="*/ 0 h 708"/>
              <a:gd name="T14" fmla="*/ 7246 w 7657"/>
              <a:gd name="T15" fmla="*/ 0 h 708"/>
              <a:gd name="T16" fmla="*/ 7393 w 7657"/>
              <a:gd name="T17" fmla="*/ 539 h 708"/>
              <a:gd name="T18" fmla="*/ 7404 w 7657"/>
              <a:gd name="T19" fmla="*/ 607 h 708"/>
              <a:gd name="T20" fmla="*/ 7406 w 7657"/>
              <a:gd name="T21" fmla="*/ 607 h 708"/>
              <a:gd name="T22" fmla="*/ 7420 w 7657"/>
              <a:gd name="T23" fmla="*/ 537 h 708"/>
              <a:gd name="T24" fmla="*/ 7558 w 7657"/>
              <a:gd name="T25" fmla="*/ 0 h 708"/>
              <a:gd name="T26" fmla="*/ 7657 w 7657"/>
              <a:gd name="T27" fmla="*/ 0 h 708"/>
              <a:gd name="T28" fmla="*/ 7458 w 7657"/>
              <a:gd name="T29" fmla="*/ 708 h 708"/>
              <a:gd name="T30" fmla="*/ 7352 w 7657"/>
              <a:gd name="T31" fmla="*/ 708 h 708"/>
              <a:gd name="T32" fmla="*/ 7209 w 7657"/>
              <a:gd name="T33" fmla="*/ 198 h 708"/>
              <a:gd name="T34" fmla="*/ 7198 w 7657"/>
              <a:gd name="T35" fmla="*/ 125 h 708"/>
              <a:gd name="T36" fmla="*/ 7196 w 7657"/>
              <a:gd name="T37" fmla="*/ 125 h 708"/>
              <a:gd name="T38" fmla="*/ 7183 w 7657"/>
              <a:gd name="T39" fmla="*/ 197 h 708"/>
              <a:gd name="T40" fmla="*/ 7039 w 7657"/>
              <a:gd name="T41" fmla="*/ 708 h 708"/>
              <a:gd name="T42" fmla="*/ 6934 w 7657"/>
              <a:gd name="T43" fmla="*/ 708 h 708"/>
              <a:gd name="T44" fmla="*/ 6728 w 7657"/>
              <a:gd name="T45" fmla="*/ 0 h 708"/>
              <a:gd name="T46" fmla="*/ 3520 w 7657"/>
              <a:gd name="T47" fmla="*/ 0 h 708"/>
              <a:gd name="T48" fmla="*/ 3884 w 7657"/>
              <a:gd name="T49" fmla="*/ 0 h 708"/>
              <a:gd name="T50" fmla="*/ 3884 w 7657"/>
              <a:gd name="T51" fmla="*/ 82 h 708"/>
              <a:gd name="T52" fmla="*/ 3611 w 7657"/>
              <a:gd name="T53" fmla="*/ 82 h 708"/>
              <a:gd name="T54" fmla="*/ 3611 w 7657"/>
              <a:gd name="T55" fmla="*/ 308 h 708"/>
              <a:gd name="T56" fmla="*/ 3864 w 7657"/>
              <a:gd name="T57" fmla="*/ 308 h 708"/>
              <a:gd name="T58" fmla="*/ 3864 w 7657"/>
              <a:gd name="T59" fmla="*/ 389 h 708"/>
              <a:gd name="T60" fmla="*/ 3611 w 7657"/>
              <a:gd name="T61" fmla="*/ 389 h 708"/>
              <a:gd name="T62" fmla="*/ 3611 w 7657"/>
              <a:gd name="T63" fmla="*/ 627 h 708"/>
              <a:gd name="T64" fmla="*/ 3900 w 7657"/>
              <a:gd name="T65" fmla="*/ 627 h 708"/>
              <a:gd name="T66" fmla="*/ 3900 w 7657"/>
              <a:gd name="T67" fmla="*/ 708 h 708"/>
              <a:gd name="T68" fmla="*/ 3520 w 7657"/>
              <a:gd name="T69" fmla="*/ 708 h 708"/>
              <a:gd name="T70" fmla="*/ 3520 w 7657"/>
              <a:gd name="T71" fmla="*/ 0 h 708"/>
              <a:gd name="T72" fmla="*/ 0 w 7657"/>
              <a:gd name="T73" fmla="*/ 0 h 708"/>
              <a:gd name="T74" fmla="*/ 114 w 7657"/>
              <a:gd name="T75" fmla="*/ 0 h 708"/>
              <a:gd name="T76" fmla="*/ 461 w 7657"/>
              <a:gd name="T77" fmla="*/ 541 h 708"/>
              <a:gd name="T78" fmla="*/ 490 w 7657"/>
              <a:gd name="T79" fmla="*/ 590 h 708"/>
              <a:gd name="T80" fmla="*/ 492 w 7657"/>
              <a:gd name="T81" fmla="*/ 590 h 708"/>
              <a:gd name="T82" fmla="*/ 487 w 7657"/>
              <a:gd name="T83" fmla="*/ 487 h 708"/>
              <a:gd name="T84" fmla="*/ 487 w 7657"/>
              <a:gd name="T85" fmla="*/ 0 h 708"/>
              <a:gd name="T86" fmla="*/ 578 w 7657"/>
              <a:gd name="T87" fmla="*/ 0 h 708"/>
              <a:gd name="T88" fmla="*/ 578 w 7657"/>
              <a:gd name="T89" fmla="*/ 708 h 708"/>
              <a:gd name="T90" fmla="*/ 469 w 7657"/>
              <a:gd name="T91" fmla="*/ 708 h 708"/>
              <a:gd name="T92" fmla="*/ 113 w 7657"/>
              <a:gd name="T93" fmla="*/ 157 h 708"/>
              <a:gd name="T94" fmla="*/ 89 w 7657"/>
              <a:gd name="T95" fmla="*/ 111 h 708"/>
              <a:gd name="T96" fmla="*/ 86 w 7657"/>
              <a:gd name="T97" fmla="*/ 111 h 708"/>
              <a:gd name="T98" fmla="*/ 90 w 7657"/>
              <a:gd name="T99" fmla="*/ 210 h 708"/>
              <a:gd name="T100" fmla="*/ 90 w 7657"/>
              <a:gd name="T101" fmla="*/ 708 h 708"/>
              <a:gd name="T102" fmla="*/ 0 w 7657"/>
              <a:gd name="T103" fmla="*/ 708 h 708"/>
              <a:gd name="T104" fmla="*/ 0 w 7657"/>
              <a:gd name="T105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657" h="708">
                <a:moveTo>
                  <a:pt x="6728" y="0"/>
                </a:moveTo>
                <a:lnTo>
                  <a:pt x="6829" y="0"/>
                </a:lnTo>
                <a:lnTo>
                  <a:pt x="6974" y="535"/>
                </a:lnTo>
                <a:cubicBezTo>
                  <a:pt x="6980" y="559"/>
                  <a:pt x="6984" y="583"/>
                  <a:pt x="6985" y="608"/>
                </a:cubicBezTo>
                <a:lnTo>
                  <a:pt x="6988" y="608"/>
                </a:lnTo>
                <a:cubicBezTo>
                  <a:pt x="6990" y="589"/>
                  <a:pt x="6995" y="565"/>
                  <a:pt x="7003" y="535"/>
                </a:cubicBezTo>
                <a:lnTo>
                  <a:pt x="7156" y="0"/>
                </a:lnTo>
                <a:lnTo>
                  <a:pt x="7246" y="0"/>
                </a:lnTo>
                <a:lnTo>
                  <a:pt x="7393" y="539"/>
                </a:lnTo>
                <a:cubicBezTo>
                  <a:pt x="7397" y="557"/>
                  <a:pt x="7401" y="579"/>
                  <a:pt x="7404" y="607"/>
                </a:cubicBezTo>
                <a:lnTo>
                  <a:pt x="7406" y="607"/>
                </a:lnTo>
                <a:cubicBezTo>
                  <a:pt x="7408" y="587"/>
                  <a:pt x="7412" y="564"/>
                  <a:pt x="7420" y="537"/>
                </a:cubicBezTo>
                <a:lnTo>
                  <a:pt x="7558" y="0"/>
                </a:lnTo>
                <a:lnTo>
                  <a:pt x="7657" y="0"/>
                </a:lnTo>
                <a:lnTo>
                  <a:pt x="7458" y="708"/>
                </a:lnTo>
                <a:lnTo>
                  <a:pt x="7352" y="708"/>
                </a:lnTo>
                <a:lnTo>
                  <a:pt x="7209" y="198"/>
                </a:lnTo>
                <a:cubicBezTo>
                  <a:pt x="7203" y="175"/>
                  <a:pt x="7199" y="151"/>
                  <a:pt x="7198" y="125"/>
                </a:cubicBezTo>
                <a:lnTo>
                  <a:pt x="7196" y="125"/>
                </a:lnTo>
                <a:cubicBezTo>
                  <a:pt x="7194" y="150"/>
                  <a:pt x="7190" y="174"/>
                  <a:pt x="7183" y="197"/>
                </a:cubicBezTo>
                <a:lnTo>
                  <a:pt x="7039" y="708"/>
                </a:lnTo>
                <a:lnTo>
                  <a:pt x="6934" y="708"/>
                </a:lnTo>
                <a:lnTo>
                  <a:pt x="6728" y="0"/>
                </a:lnTo>
                <a:close/>
                <a:moveTo>
                  <a:pt x="3520" y="0"/>
                </a:moveTo>
                <a:lnTo>
                  <a:pt x="3884" y="0"/>
                </a:lnTo>
                <a:lnTo>
                  <a:pt x="3884" y="82"/>
                </a:lnTo>
                <a:lnTo>
                  <a:pt x="3611" y="82"/>
                </a:lnTo>
                <a:lnTo>
                  <a:pt x="3611" y="308"/>
                </a:lnTo>
                <a:lnTo>
                  <a:pt x="3864" y="308"/>
                </a:lnTo>
                <a:lnTo>
                  <a:pt x="3864" y="389"/>
                </a:lnTo>
                <a:lnTo>
                  <a:pt x="3611" y="389"/>
                </a:lnTo>
                <a:lnTo>
                  <a:pt x="3611" y="627"/>
                </a:lnTo>
                <a:lnTo>
                  <a:pt x="3900" y="627"/>
                </a:lnTo>
                <a:lnTo>
                  <a:pt x="3900" y="708"/>
                </a:lnTo>
                <a:lnTo>
                  <a:pt x="3520" y="708"/>
                </a:lnTo>
                <a:lnTo>
                  <a:pt x="3520" y="0"/>
                </a:lnTo>
                <a:close/>
                <a:moveTo>
                  <a:pt x="0" y="0"/>
                </a:moveTo>
                <a:lnTo>
                  <a:pt x="114" y="0"/>
                </a:lnTo>
                <a:lnTo>
                  <a:pt x="461" y="541"/>
                </a:lnTo>
                <a:cubicBezTo>
                  <a:pt x="477" y="567"/>
                  <a:pt x="487" y="583"/>
                  <a:pt x="490" y="590"/>
                </a:cubicBezTo>
                <a:lnTo>
                  <a:pt x="492" y="590"/>
                </a:lnTo>
                <a:cubicBezTo>
                  <a:pt x="489" y="570"/>
                  <a:pt x="487" y="536"/>
                  <a:pt x="487" y="487"/>
                </a:cubicBezTo>
                <a:lnTo>
                  <a:pt x="487" y="0"/>
                </a:lnTo>
                <a:lnTo>
                  <a:pt x="578" y="0"/>
                </a:lnTo>
                <a:lnTo>
                  <a:pt x="578" y="708"/>
                </a:lnTo>
                <a:lnTo>
                  <a:pt x="469" y="708"/>
                </a:lnTo>
                <a:lnTo>
                  <a:pt x="113" y="157"/>
                </a:lnTo>
                <a:cubicBezTo>
                  <a:pt x="103" y="142"/>
                  <a:pt x="95" y="126"/>
                  <a:pt x="89" y="111"/>
                </a:cubicBezTo>
                <a:lnTo>
                  <a:pt x="86" y="111"/>
                </a:lnTo>
                <a:cubicBezTo>
                  <a:pt x="89" y="127"/>
                  <a:pt x="90" y="160"/>
                  <a:pt x="90" y="210"/>
                </a:cubicBezTo>
                <a:lnTo>
                  <a:pt x="90" y="708"/>
                </a:lnTo>
                <a:lnTo>
                  <a:pt x="0" y="7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9"/>
          <p:cNvSpPr/>
          <p:nvPr userDrawn="1">
            <p:custDataLst>
              <p:tags r:id="rId20"/>
            </p:custDataLst>
          </p:nvPr>
        </p:nvSpPr>
        <p:spPr bwMode="auto">
          <a:xfrm>
            <a:off x="7669171" y="563567"/>
            <a:ext cx="2030134" cy="134908"/>
          </a:xfrm>
          <a:custGeom>
            <a:avLst/>
            <a:gdLst>
              <a:gd name="T0" fmla="*/ 3458 w 5316"/>
              <a:gd name="T1" fmla="*/ 70 h 354"/>
              <a:gd name="T2" fmla="*/ 3523 w 5316"/>
              <a:gd name="T3" fmla="*/ 217 h 354"/>
              <a:gd name="T4" fmla="*/ 3464 w 5316"/>
              <a:gd name="T5" fmla="*/ 45 h 354"/>
              <a:gd name="T6" fmla="*/ 5104 w 5316"/>
              <a:gd name="T7" fmla="*/ 40 h 354"/>
              <a:gd name="T8" fmla="*/ 5158 w 5316"/>
              <a:gd name="T9" fmla="*/ 165 h 354"/>
              <a:gd name="T10" fmla="*/ 5228 w 5316"/>
              <a:gd name="T11" fmla="*/ 99 h 354"/>
              <a:gd name="T12" fmla="*/ 5158 w 5316"/>
              <a:gd name="T13" fmla="*/ 40 h 354"/>
              <a:gd name="T14" fmla="*/ 5058 w 5316"/>
              <a:gd name="T15" fmla="*/ 0 h 354"/>
              <a:gd name="T16" fmla="*/ 5247 w 5316"/>
              <a:gd name="T17" fmla="*/ 25 h 354"/>
              <a:gd name="T18" fmla="*/ 5197 w 5316"/>
              <a:gd name="T19" fmla="*/ 190 h 354"/>
              <a:gd name="T20" fmla="*/ 5223 w 5316"/>
              <a:gd name="T21" fmla="*/ 209 h 354"/>
              <a:gd name="T22" fmla="*/ 5316 w 5316"/>
              <a:gd name="T23" fmla="*/ 354 h 354"/>
              <a:gd name="T24" fmla="*/ 5204 w 5316"/>
              <a:gd name="T25" fmla="*/ 256 h 354"/>
              <a:gd name="T26" fmla="*/ 5137 w 5316"/>
              <a:gd name="T27" fmla="*/ 205 h 354"/>
              <a:gd name="T28" fmla="*/ 5104 w 5316"/>
              <a:gd name="T29" fmla="*/ 354 h 354"/>
              <a:gd name="T30" fmla="*/ 5058 w 5316"/>
              <a:gd name="T31" fmla="*/ 0 h 354"/>
              <a:gd name="T32" fmla="*/ 3489 w 5316"/>
              <a:gd name="T33" fmla="*/ 0 h 354"/>
              <a:gd name="T34" fmla="*/ 3574 w 5316"/>
              <a:gd name="T35" fmla="*/ 354 h 354"/>
              <a:gd name="T36" fmla="*/ 3390 w 5316"/>
              <a:gd name="T37" fmla="*/ 257 h 354"/>
              <a:gd name="T38" fmla="*/ 3306 w 5316"/>
              <a:gd name="T39" fmla="*/ 354 h 354"/>
              <a:gd name="T40" fmla="*/ 1706 w 5316"/>
              <a:gd name="T41" fmla="*/ 0 h 354"/>
              <a:gd name="T42" fmla="*/ 1888 w 5316"/>
              <a:gd name="T43" fmla="*/ 41 h 354"/>
              <a:gd name="T44" fmla="*/ 1752 w 5316"/>
              <a:gd name="T45" fmla="*/ 154 h 354"/>
              <a:gd name="T46" fmla="*/ 1878 w 5316"/>
              <a:gd name="T47" fmla="*/ 194 h 354"/>
              <a:gd name="T48" fmla="*/ 1752 w 5316"/>
              <a:gd name="T49" fmla="*/ 313 h 354"/>
              <a:gd name="T50" fmla="*/ 1896 w 5316"/>
              <a:gd name="T51" fmla="*/ 354 h 354"/>
              <a:gd name="T52" fmla="*/ 1706 w 5316"/>
              <a:gd name="T53" fmla="*/ 0 h 354"/>
              <a:gd name="T54" fmla="*/ 53 w 5316"/>
              <a:gd name="T55" fmla="*/ 0 h 354"/>
              <a:gd name="T56" fmla="*/ 138 w 5316"/>
              <a:gd name="T57" fmla="*/ 179 h 354"/>
              <a:gd name="T58" fmla="*/ 148 w 5316"/>
              <a:gd name="T59" fmla="*/ 157 h 354"/>
              <a:gd name="T60" fmla="*/ 276 w 5316"/>
              <a:gd name="T61" fmla="*/ 0 h 354"/>
              <a:gd name="T62" fmla="*/ 160 w 5316"/>
              <a:gd name="T63" fmla="*/ 354 h 354"/>
              <a:gd name="T64" fmla="*/ 114 w 5316"/>
              <a:gd name="T65" fmla="*/ 225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316" h="354">
                <a:moveTo>
                  <a:pt x="3463" y="45"/>
                </a:moveTo>
                <a:cubicBezTo>
                  <a:pt x="3462" y="56"/>
                  <a:pt x="3460" y="64"/>
                  <a:pt x="3458" y="70"/>
                </a:cubicBezTo>
                <a:lnTo>
                  <a:pt x="3405" y="217"/>
                </a:lnTo>
                <a:lnTo>
                  <a:pt x="3523" y="217"/>
                </a:lnTo>
                <a:lnTo>
                  <a:pt x="3470" y="70"/>
                </a:lnTo>
                <a:cubicBezTo>
                  <a:pt x="3468" y="65"/>
                  <a:pt x="3466" y="57"/>
                  <a:pt x="3464" y="45"/>
                </a:cubicBezTo>
                <a:lnTo>
                  <a:pt x="3463" y="45"/>
                </a:lnTo>
                <a:close/>
                <a:moveTo>
                  <a:pt x="5104" y="40"/>
                </a:moveTo>
                <a:lnTo>
                  <a:pt x="5104" y="165"/>
                </a:lnTo>
                <a:lnTo>
                  <a:pt x="5158" y="165"/>
                </a:lnTo>
                <a:cubicBezTo>
                  <a:pt x="5179" y="165"/>
                  <a:pt x="5195" y="159"/>
                  <a:pt x="5208" y="147"/>
                </a:cubicBezTo>
                <a:cubicBezTo>
                  <a:pt x="5222" y="134"/>
                  <a:pt x="5228" y="118"/>
                  <a:pt x="5228" y="99"/>
                </a:cubicBezTo>
                <a:cubicBezTo>
                  <a:pt x="5228" y="80"/>
                  <a:pt x="5222" y="66"/>
                  <a:pt x="5210" y="55"/>
                </a:cubicBezTo>
                <a:cubicBezTo>
                  <a:pt x="5198" y="45"/>
                  <a:pt x="5181" y="40"/>
                  <a:pt x="5158" y="40"/>
                </a:cubicBezTo>
                <a:lnTo>
                  <a:pt x="5104" y="40"/>
                </a:lnTo>
                <a:close/>
                <a:moveTo>
                  <a:pt x="5058" y="0"/>
                </a:moveTo>
                <a:lnTo>
                  <a:pt x="5166" y="0"/>
                </a:lnTo>
                <a:cubicBezTo>
                  <a:pt x="5200" y="0"/>
                  <a:pt x="5227" y="8"/>
                  <a:pt x="5247" y="25"/>
                </a:cubicBezTo>
                <a:cubicBezTo>
                  <a:pt x="5266" y="41"/>
                  <a:pt x="5276" y="65"/>
                  <a:pt x="5276" y="94"/>
                </a:cubicBezTo>
                <a:cubicBezTo>
                  <a:pt x="5276" y="143"/>
                  <a:pt x="5250" y="175"/>
                  <a:pt x="5197" y="190"/>
                </a:cubicBezTo>
                <a:lnTo>
                  <a:pt x="5197" y="191"/>
                </a:lnTo>
                <a:cubicBezTo>
                  <a:pt x="5207" y="195"/>
                  <a:pt x="5216" y="201"/>
                  <a:pt x="5223" y="209"/>
                </a:cubicBezTo>
                <a:cubicBezTo>
                  <a:pt x="5230" y="216"/>
                  <a:pt x="5239" y="229"/>
                  <a:pt x="5250" y="248"/>
                </a:cubicBezTo>
                <a:lnTo>
                  <a:pt x="5316" y="354"/>
                </a:lnTo>
                <a:lnTo>
                  <a:pt x="5263" y="354"/>
                </a:lnTo>
                <a:lnTo>
                  <a:pt x="5204" y="256"/>
                </a:lnTo>
                <a:cubicBezTo>
                  <a:pt x="5192" y="236"/>
                  <a:pt x="5181" y="223"/>
                  <a:pt x="5172" y="215"/>
                </a:cubicBezTo>
                <a:cubicBezTo>
                  <a:pt x="5162" y="208"/>
                  <a:pt x="5150" y="205"/>
                  <a:pt x="5137" y="205"/>
                </a:cubicBezTo>
                <a:lnTo>
                  <a:pt x="5104" y="205"/>
                </a:lnTo>
                <a:lnTo>
                  <a:pt x="5104" y="354"/>
                </a:lnTo>
                <a:lnTo>
                  <a:pt x="5058" y="354"/>
                </a:lnTo>
                <a:lnTo>
                  <a:pt x="5058" y="0"/>
                </a:lnTo>
                <a:close/>
                <a:moveTo>
                  <a:pt x="3440" y="0"/>
                </a:moveTo>
                <a:lnTo>
                  <a:pt x="3489" y="0"/>
                </a:lnTo>
                <a:lnTo>
                  <a:pt x="3624" y="354"/>
                </a:lnTo>
                <a:lnTo>
                  <a:pt x="3574" y="354"/>
                </a:lnTo>
                <a:lnTo>
                  <a:pt x="3538" y="257"/>
                </a:lnTo>
                <a:lnTo>
                  <a:pt x="3390" y="257"/>
                </a:lnTo>
                <a:lnTo>
                  <a:pt x="3356" y="354"/>
                </a:lnTo>
                <a:lnTo>
                  <a:pt x="3306" y="354"/>
                </a:lnTo>
                <a:lnTo>
                  <a:pt x="3440" y="0"/>
                </a:lnTo>
                <a:close/>
                <a:moveTo>
                  <a:pt x="1706" y="0"/>
                </a:moveTo>
                <a:lnTo>
                  <a:pt x="1888" y="0"/>
                </a:lnTo>
                <a:lnTo>
                  <a:pt x="1888" y="41"/>
                </a:lnTo>
                <a:lnTo>
                  <a:pt x="1752" y="41"/>
                </a:lnTo>
                <a:lnTo>
                  <a:pt x="1752" y="154"/>
                </a:lnTo>
                <a:lnTo>
                  <a:pt x="1878" y="154"/>
                </a:lnTo>
                <a:lnTo>
                  <a:pt x="1878" y="194"/>
                </a:lnTo>
                <a:lnTo>
                  <a:pt x="1752" y="194"/>
                </a:lnTo>
                <a:lnTo>
                  <a:pt x="1752" y="313"/>
                </a:lnTo>
                <a:lnTo>
                  <a:pt x="1896" y="313"/>
                </a:lnTo>
                <a:lnTo>
                  <a:pt x="1896" y="354"/>
                </a:lnTo>
                <a:lnTo>
                  <a:pt x="1706" y="354"/>
                </a:lnTo>
                <a:lnTo>
                  <a:pt x="1706" y="0"/>
                </a:lnTo>
                <a:close/>
                <a:moveTo>
                  <a:pt x="0" y="0"/>
                </a:moveTo>
                <a:lnTo>
                  <a:pt x="53" y="0"/>
                </a:lnTo>
                <a:lnTo>
                  <a:pt x="129" y="157"/>
                </a:lnTo>
                <a:cubicBezTo>
                  <a:pt x="129" y="157"/>
                  <a:pt x="132" y="164"/>
                  <a:pt x="138" y="179"/>
                </a:cubicBezTo>
                <a:lnTo>
                  <a:pt x="138" y="179"/>
                </a:lnTo>
                <a:cubicBezTo>
                  <a:pt x="140" y="173"/>
                  <a:pt x="143" y="165"/>
                  <a:pt x="148" y="157"/>
                </a:cubicBezTo>
                <a:lnTo>
                  <a:pt x="228" y="0"/>
                </a:lnTo>
                <a:lnTo>
                  <a:pt x="276" y="0"/>
                </a:lnTo>
                <a:lnTo>
                  <a:pt x="160" y="224"/>
                </a:lnTo>
                <a:lnTo>
                  <a:pt x="160" y="354"/>
                </a:lnTo>
                <a:lnTo>
                  <a:pt x="114" y="354"/>
                </a:lnTo>
                <a:lnTo>
                  <a:pt x="114" y="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>
              <p:custDataLst>
                <p:tags r:id="rId9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20" name="组合 19"/>
            <p:cNvGrpSpPr/>
            <p:nvPr>
              <p:custDataLst>
                <p:tags r:id="rId15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1" name="组合 20"/>
            <p:cNvGrpSpPr/>
            <p:nvPr>
              <p:custDataLst>
                <p:tags r:id="rId20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6"/>
            </p:custDataLst>
          </p:nvPr>
        </p:nvSpPr>
        <p:spPr>
          <a:xfrm>
            <a:off x="838200" y="1825625"/>
            <a:ext cx="5181600" cy="4351338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7"/>
            </p:custDataLst>
          </p:nvPr>
        </p:nvSpPr>
        <p:spPr>
          <a:xfrm>
            <a:off x="6172200" y="1825625"/>
            <a:ext cx="5181600" cy="4351338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764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47949"/>
            <a:ext cx="5157787" cy="35417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764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47949"/>
            <a:ext cx="5183188" cy="35417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971452" y="1434500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2</a:t>
            </a:r>
            <a:endParaRPr lang="zh-CN" altLang="en-US" sz="16600" b="1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420200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1</a:t>
            </a:r>
            <a:endParaRPr lang="zh-CN" altLang="en-US" sz="16600" b="1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675974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7</a:t>
            </a:r>
            <a:endParaRPr lang="zh-CN" altLang="en-US" sz="16600" b="1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9" name="Freeform 3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9820275" y="-17342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35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 rot="5400000">
            <a:off x="9816306" y="4482306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35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 rot="16200000">
            <a:off x="-18073" y="-13373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35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 rot="10800000">
            <a:off x="3466" y="4477739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49" h="1849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33" y="1696036"/>
            <a:ext cx="1869657" cy="19062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2786743" y="3764248"/>
            <a:ext cx="6618514" cy="1139849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B2132C"/>
                </a:solidFill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16" name="组合 15"/>
            <p:cNvGrpSpPr/>
            <p:nvPr>
              <p:custDataLst>
                <p:tags r:id="rId3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17" name="组合 16"/>
            <p:cNvGrpSpPr/>
            <p:nvPr>
              <p:custDataLst>
                <p:tags r:id="rId9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/>
          <p:cNvGrpSpPr/>
          <p:nvPr>
            <p:custDataLst>
              <p:tags r:id="rId14"/>
            </p:custDataLst>
          </p:nvPr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27" name="组合 26"/>
            <p:cNvGrpSpPr/>
            <p:nvPr>
              <p:custDataLst>
                <p:tags r:id="rId15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33" name="图片 32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>
              <p:custDataLst>
                <p:tags r:id="rId20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9" name="图片 28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5"/>
            </p:custDataLst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27"/>
            </p:custDataLst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>
              <p:custDataLst>
                <p:tags r:id="rId9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20" name="组合 19"/>
            <p:cNvGrpSpPr/>
            <p:nvPr>
              <p:custDataLst>
                <p:tags r:id="rId15"/>
              </p:custDataLst>
            </p:nvPr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1" name="组合 20"/>
            <p:cNvGrpSpPr/>
            <p:nvPr>
              <p:custDataLst>
                <p:tags r:id="rId20"/>
              </p:custDataLst>
            </p:nvPr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839787" y="704002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26"/>
            </p:custDataLst>
          </p:nvPr>
        </p:nvSpPr>
        <p:spPr>
          <a:xfrm>
            <a:off x="5184000" y="704002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7"/>
            </p:custDataLst>
          </p:nvPr>
        </p:nvSpPr>
        <p:spPr>
          <a:xfrm>
            <a:off x="839787" y="2304202"/>
            <a:ext cx="4165200" cy="3811588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029370" y="365125"/>
            <a:ext cx="1324429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199" y="365125"/>
            <a:ext cx="8987971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tags" Target="../tags/tag193.xml"/><Relationship Id="rId17" Type="http://schemas.openxmlformats.org/officeDocument/2006/relationships/tags" Target="../tags/tag192.xml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4.png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4" Type="http://schemas.openxmlformats.org/officeDocument/2006/relationships/theme" Target="../theme/theme3.xml"/><Relationship Id="rId23" Type="http://schemas.openxmlformats.org/officeDocument/2006/relationships/image" Target="file:///D:\qq&#25991;&#20214;\712321467\Image\C2C\Image2\%7b75232B38-A165-1FB7-499C-2E1C792CACB5%7d.png" TargetMode="External"/><Relationship Id="rId22" Type="http://schemas.openxmlformats.org/officeDocument/2006/relationships/image" Target="../media/image4.png"/><Relationship Id="rId21" Type="http://schemas.openxmlformats.org/officeDocument/2006/relationships/tags" Target="../tags/tag297.xml"/><Relationship Id="rId20" Type="http://schemas.openxmlformats.org/officeDocument/2006/relationships/tags" Target="../tags/tag296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295.xml"/><Relationship Id="rId18" Type="http://schemas.openxmlformats.org/officeDocument/2006/relationships/tags" Target="../tags/tag294.xml"/><Relationship Id="rId17" Type="http://schemas.openxmlformats.org/officeDocument/2006/relationships/tags" Target="../tags/tag293.xml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image" Target="NULL" TargetMode="External"/><Relationship Id="rId13" Type="http://schemas.openxmlformats.org/officeDocument/2006/relationships/image" Target="../media/image6.png"/><Relationship Id="rId12" Type="http://schemas.openxmlformats.org/officeDocument/2006/relationships/tags" Target="../tags/tag290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tretch>
            <a:fillRect l="-2000" t="-3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7E961-FD0E-4FA4-99AC-4981CE52D3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AD287-D7C0-44D4-AA05-675DD07981D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/Users/kingsoft/AppData/Local/Temp/fig2wpp/@png2x_bg-2137&amp;4538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烟花_#color-2145&amp;831"/>
          <p:cNvSpPr/>
          <p:nvPr userDrawn="1">
            <p:custDataLst>
              <p:tags r:id="rId15"/>
            </p:custDataLst>
          </p:nvPr>
        </p:nvSpPr>
        <p:spPr>
          <a:xfrm>
            <a:off x="10246360" y="0"/>
            <a:ext cx="1945640" cy="1546860"/>
          </a:xfrm>
          <a:custGeom>
            <a:avLst/>
            <a:gdLst/>
            <a:ahLst/>
            <a:cxnLst/>
            <a:rect l="l" t="t" r="r" b="b"/>
            <a:pathLst>
              <a:path w="2476500" h="1968488">
                <a:moveTo>
                  <a:pt x="1213734" y="1946605"/>
                </a:moveTo>
                <a:cubicBezTo>
                  <a:pt x="1215146" y="1959064"/>
                  <a:pt x="1225700" y="1968487"/>
                  <a:pt x="1238242" y="1968487"/>
                </a:cubicBezTo>
                <a:cubicBezTo>
                  <a:pt x="1250784" y="1968487"/>
                  <a:pt x="1261337" y="1959051"/>
                  <a:pt x="1262751" y="1946593"/>
                </a:cubicBezTo>
                <a:cubicBezTo>
                  <a:pt x="1277607" y="1814398"/>
                  <a:pt x="1258839" y="1658620"/>
                  <a:pt x="1238242" y="1538351"/>
                </a:cubicBezTo>
                <a:cubicBezTo>
                  <a:pt x="1217629" y="1658620"/>
                  <a:pt x="1198857" y="1814436"/>
                  <a:pt x="1213734" y="1946605"/>
                </a:cubicBezTo>
                <a:moveTo>
                  <a:pt x="1590827" y="1894637"/>
                </a:moveTo>
                <a:cubicBezTo>
                  <a:pt x="1535824" y="1773517"/>
                  <a:pt x="1505547" y="1619529"/>
                  <a:pt x="1487970" y="1498791"/>
                </a:cubicBezTo>
                <a:cubicBezTo>
                  <a:pt x="1544739" y="1606791"/>
                  <a:pt x="1610728" y="1749158"/>
                  <a:pt x="1637424" y="1879486"/>
                </a:cubicBezTo>
                <a:cubicBezTo>
                  <a:pt x="1639938" y="1891767"/>
                  <a:pt x="1632839" y="1903984"/>
                  <a:pt x="1620901" y="1907870"/>
                </a:cubicBezTo>
                <a:cubicBezTo>
                  <a:pt x="1608976" y="1911744"/>
                  <a:pt x="1596022" y="1906067"/>
                  <a:pt x="1590827" y="1894637"/>
                </a:cubicBezTo>
                <a:moveTo>
                  <a:pt x="1713230" y="1384021"/>
                </a:moveTo>
                <a:cubicBezTo>
                  <a:pt x="1767256" y="1493431"/>
                  <a:pt x="1843634" y="1630502"/>
                  <a:pt x="1933372" y="1728699"/>
                </a:cubicBezTo>
                <a:cubicBezTo>
                  <a:pt x="1941843" y="1737970"/>
                  <a:pt x="1955902" y="1739379"/>
                  <a:pt x="1966062" y="1731988"/>
                </a:cubicBezTo>
                <a:cubicBezTo>
                  <a:pt x="1976209" y="1724609"/>
                  <a:pt x="1979206" y="1710792"/>
                  <a:pt x="1973009" y="1699870"/>
                </a:cubicBezTo>
                <a:cubicBezTo>
                  <a:pt x="1907337" y="1584198"/>
                  <a:pt x="1800568" y="1469200"/>
                  <a:pt x="1713230" y="1384021"/>
                </a:cubicBezTo>
                <a:moveTo>
                  <a:pt x="1087154" y="1684287"/>
                </a:moveTo>
                <a:cubicBezTo>
                  <a:pt x="1100484" y="1686395"/>
                  <a:pt x="1113028" y="1677403"/>
                  <a:pt x="1115311" y="1664106"/>
                </a:cubicBezTo>
                <a:cubicBezTo>
                  <a:pt x="1144654" y="1493063"/>
                  <a:pt x="1164708" y="1285164"/>
                  <a:pt x="1175294" y="1127785"/>
                </a:cubicBezTo>
                <a:cubicBezTo>
                  <a:pt x="1136747" y="1280744"/>
                  <a:pt x="1091559" y="1484668"/>
                  <a:pt x="1066606" y="1656398"/>
                </a:cubicBezTo>
                <a:cubicBezTo>
                  <a:pt x="1064666" y="1669745"/>
                  <a:pt x="1073823" y="1682191"/>
                  <a:pt x="1087154" y="1684287"/>
                </a:cubicBezTo>
                <a:moveTo>
                  <a:pt x="1361199" y="1664106"/>
                </a:moveTo>
                <a:cubicBezTo>
                  <a:pt x="1331862" y="1493088"/>
                  <a:pt x="1311808" y="1285164"/>
                  <a:pt x="1301217" y="1127785"/>
                </a:cubicBezTo>
                <a:cubicBezTo>
                  <a:pt x="1339787" y="1280744"/>
                  <a:pt x="1384960" y="1484668"/>
                  <a:pt x="1409903" y="1656385"/>
                </a:cubicBezTo>
                <a:cubicBezTo>
                  <a:pt x="1411846" y="1669745"/>
                  <a:pt x="1402702" y="1682166"/>
                  <a:pt x="1389380" y="1684287"/>
                </a:cubicBezTo>
                <a:cubicBezTo>
                  <a:pt x="1376045" y="1686395"/>
                  <a:pt x="1363485" y="1677403"/>
                  <a:pt x="1361199" y="1664106"/>
                </a:cubicBezTo>
                <a:moveTo>
                  <a:pt x="1421003" y="1088881"/>
                </a:moveTo>
                <a:cubicBezTo>
                  <a:pt x="1479715" y="1235293"/>
                  <a:pt x="1563040" y="1426832"/>
                  <a:pt x="1643786" y="1580426"/>
                </a:cubicBezTo>
                <a:cubicBezTo>
                  <a:pt x="1650060" y="1592377"/>
                  <a:pt x="1664792" y="1597038"/>
                  <a:pt x="1676806" y="1590916"/>
                </a:cubicBezTo>
                <a:cubicBezTo>
                  <a:pt x="1688821" y="1584782"/>
                  <a:pt x="1693685" y="1570139"/>
                  <a:pt x="1687728" y="1558023"/>
                </a:cubicBezTo>
                <a:cubicBezTo>
                  <a:pt x="1610919" y="1402436"/>
                  <a:pt x="1504937" y="1222440"/>
                  <a:pt x="1421003" y="1088881"/>
                </a:cubicBezTo>
                <a:moveTo>
                  <a:pt x="1921281" y="1413294"/>
                </a:moveTo>
                <a:cubicBezTo>
                  <a:pt x="1911731" y="1422819"/>
                  <a:pt x="1896300" y="1422933"/>
                  <a:pt x="1886636" y="1413497"/>
                </a:cubicBezTo>
                <a:cubicBezTo>
                  <a:pt x="1762379" y="1292390"/>
                  <a:pt x="1623936" y="1135981"/>
                  <a:pt x="1522857" y="1014866"/>
                </a:cubicBezTo>
                <a:cubicBezTo>
                  <a:pt x="1643964" y="1115943"/>
                  <a:pt x="1800377" y="1254383"/>
                  <a:pt x="1921497" y="1378636"/>
                </a:cubicBezTo>
                <a:cubicBezTo>
                  <a:pt x="1930895" y="1388301"/>
                  <a:pt x="1930819" y="1403744"/>
                  <a:pt x="1921281" y="1413294"/>
                </a:cubicBezTo>
                <a:moveTo>
                  <a:pt x="2098929" y="1168771"/>
                </a:moveTo>
                <a:cubicBezTo>
                  <a:pt x="2105063" y="1156738"/>
                  <a:pt x="2100377" y="1142026"/>
                  <a:pt x="2088426" y="1135747"/>
                </a:cubicBezTo>
                <a:cubicBezTo>
                  <a:pt x="1934845" y="1055004"/>
                  <a:pt x="1743291" y="971681"/>
                  <a:pt x="1596898" y="912981"/>
                </a:cubicBezTo>
                <a:cubicBezTo>
                  <a:pt x="1730464" y="996913"/>
                  <a:pt x="1910436" y="1102905"/>
                  <a:pt x="2066061" y="1179685"/>
                </a:cubicBezTo>
                <a:cubicBezTo>
                  <a:pt x="2078152" y="1185669"/>
                  <a:pt x="2092820" y="1180803"/>
                  <a:pt x="2098929" y="1168771"/>
                </a:cubicBezTo>
                <a:moveTo>
                  <a:pt x="2172119" y="853182"/>
                </a:moveTo>
                <a:cubicBezTo>
                  <a:pt x="2185416" y="855467"/>
                  <a:pt x="2194433" y="868009"/>
                  <a:pt x="2192312" y="881341"/>
                </a:cubicBezTo>
                <a:cubicBezTo>
                  <a:pt x="2190204" y="894672"/>
                  <a:pt x="2177783" y="903845"/>
                  <a:pt x="2164410" y="901888"/>
                </a:cubicBezTo>
                <a:cubicBezTo>
                  <a:pt x="1992706" y="876952"/>
                  <a:pt x="1788757" y="831764"/>
                  <a:pt x="1635798" y="793217"/>
                </a:cubicBezTo>
                <a:cubicBezTo>
                  <a:pt x="1793202" y="803803"/>
                  <a:pt x="2001101" y="823858"/>
                  <a:pt x="2172119" y="853182"/>
                </a:cubicBezTo>
                <a:moveTo>
                  <a:pt x="2164410" y="558596"/>
                </a:moveTo>
                <a:cubicBezTo>
                  <a:pt x="1992681" y="583548"/>
                  <a:pt x="1788757" y="628720"/>
                  <a:pt x="1635798" y="667267"/>
                </a:cubicBezTo>
                <a:cubicBezTo>
                  <a:pt x="1793202" y="656680"/>
                  <a:pt x="2001101" y="636626"/>
                  <a:pt x="2172119" y="607300"/>
                </a:cubicBezTo>
                <a:cubicBezTo>
                  <a:pt x="2185441" y="605015"/>
                  <a:pt x="2194433" y="592458"/>
                  <a:pt x="2192312" y="579126"/>
                </a:cubicBezTo>
                <a:cubicBezTo>
                  <a:pt x="2190204" y="565795"/>
                  <a:pt x="2177758" y="556655"/>
                  <a:pt x="2164410" y="558596"/>
                </a:cubicBezTo>
                <a:moveTo>
                  <a:pt x="2066036" y="280803"/>
                </a:moveTo>
                <a:cubicBezTo>
                  <a:pt x="2078152" y="274837"/>
                  <a:pt x="2092795" y="279686"/>
                  <a:pt x="2098929" y="291718"/>
                </a:cubicBezTo>
                <a:cubicBezTo>
                  <a:pt x="2105063" y="303734"/>
                  <a:pt x="2100390" y="318463"/>
                  <a:pt x="2088439" y="324742"/>
                </a:cubicBezTo>
                <a:cubicBezTo>
                  <a:pt x="1934845" y="405484"/>
                  <a:pt x="1743291" y="488808"/>
                  <a:pt x="1596898" y="547525"/>
                </a:cubicBezTo>
                <a:cubicBezTo>
                  <a:pt x="1730438" y="463577"/>
                  <a:pt x="1910436" y="357602"/>
                  <a:pt x="2066036" y="280803"/>
                </a:cubicBezTo>
                <a:moveTo>
                  <a:pt x="1886610" y="47007"/>
                </a:moveTo>
                <a:cubicBezTo>
                  <a:pt x="1896300" y="37588"/>
                  <a:pt x="1911731" y="37686"/>
                  <a:pt x="1921269" y="47220"/>
                </a:cubicBezTo>
                <a:cubicBezTo>
                  <a:pt x="1930819" y="56755"/>
                  <a:pt x="1930921" y="72206"/>
                  <a:pt x="1921497" y="81872"/>
                </a:cubicBezTo>
                <a:cubicBezTo>
                  <a:pt x="1800377" y="206126"/>
                  <a:pt x="1643964" y="344566"/>
                  <a:pt x="1522857" y="445626"/>
                </a:cubicBezTo>
                <a:cubicBezTo>
                  <a:pt x="1623936" y="324545"/>
                  <a:pt x="1762366" y="168121"/>
                  <a:pt x="1886610" y="47007"/>
                </a:cubicBezTo>
                <a:moveTo>
                  <a:pt x="832724" y="1580426"/>
                </a:moveTo>
                <a:cubicBezTo>
                  <a:pt x="826461" y="1592351"/>
                  <a:pt x="811748" y="1597038"/>
                  <a:pt x="799716" y="1590929"/>
                </a:cubicBezTo>
                <a:cubicBezTo>
                  <a:pt x="787683" y="1584795"/>
                  <a:pt x="782818" y="1570152"/>
                  <a:pt x="788802" y="1558036"/>
                </a:cubicBezTo>
                <a:cubicBezTo>
                  <a:pt x="865582" y="1402436"/>
                  <a:pt x="971575" y="1222437"/>
                  <a:pt x="1055506" y="1088879"/>
                </a:cubicBezTo>
                <a:cubicBezTo>
                  <a:pt x="996790" y="1235291"/>
                  <a:pt x="913483" y="1426820"/>
                  <a:pt x="832724" y="1580426"/>
                </a:cubicBezTo>
                <a:moveTo>
                  <a:pt x="555224" y="1413294"/>
                </a:moveTo>
                <a:cubicBezTo>
                  <a:pt x="564773" y="1422845"/>
                  <a:pt x="580210" y="1422921"/>
                  <a:pt x="589878" y="1413497"/>
                </a:cubicBezTo>
                <a:cubicBezTo>
                  <a:pt x="714131" y="1292390"/>
                  <a:pt x="852556" y="1135964"/>
                  <a:pt x="953633" y="1014866"/>
                </a:cubicBezTo>
                <a:cubicBezTo>
                  <a:pt x="832535" y="1115943"/>
                  <a:pt x="676111" y="1254383"/>
                  <a:pt x="554994" y="1378636"/>
                </a:cubicBezTo>
                <a:cubicBezTo>
                  <a:pt x="545579" y="1388301"/>
                  <a:pt x="545677" y="1403756"/>
                  <a:pt x="555224" y="1413294"/>
                </a:cubicBezTo>
                <a:moveTo>
                  <a:pt x="410479" y="1179693"/>
                </a:moveTo>
                <a:cubicBezTo>
                  <a:pt x="398376" y="1185659"/>
                  <a:pt x="383717" y="1180810"/>
                  <a:pt x="377596" y="1168778"/>
                </a:cubicBezTo>
                <a:cubicBezTo>
                  <a:pt x="371464" y="1156762"/>
                  <a:pt x="376132" y="1142050"/>
                  <a:pt x="388083" y="1135755"/>
                </a:cubicBezTo>
                <a:cubicBezTo>
                  <a:pt x="541666" y="1055012"/>
                  <a:pt x="733221" y="971687"/>
                  <a:pt x="879616" y="912988"/>
                </a:cubicBezTo>
                <a:cubicBezTo>
                  <a:pt x="746074" y="996920"/>
                  <a:pt x="566086" y="1102895"/>
                  <a:pt x="410479" y="1179693"/>
                </a:cubicBezTo>
                <a:moveTo>
                  <a:pt x="284201" y="881357"/>
                </a:moveTo>
                <a:cubicBezTo>
                  <a:pt x="286306" y="894688"/>
                  <a:pt x="298750" y="903844"/>
                  <a:pt x="312106" y="901888"/>
                </a:cubicBezTo>
                <a:cubicBezTo>
                  <a:pt x="483818" y="876952"/>
                  <a:pt x="687751" y="831764"/>
                  <a:pt x="840706" y="793217"/>
                </a:cubicBezTo>
                <a:cubicBezTo>
                  <a:pt x="683329" y="803803"/>
                  <a:pt x="475407" y="823857"/>
                  <a:pt x="304381" y="853182"/>
                </a:cubicBezTo>
                <a:cubicBezTo>
                  <a:pt x="291076" y="855483"/>
                  <a:pt x="282086" y="868026"/>
                  <a:pt x="284201" y="881357"/>
                </a:cubicBezTo>
                <a:moveTo>
                  <a:pt x="304395" y="607300"/>
                </a:moveTo>
                <a:cubicBezTo>
                  <a:pt x="291089" y="605015"/>
                  <a:pt x="282086" y="592474"/>
                  <a:pt x="284201" y="579143"/>
                </a:cubicBezTo>
                <a:cubicBezTo>
                  <a:pt x="286300" y="565812"/>
                  <a:pt x="298736" y="556638"/>
                  <a:pt x="312092" y="558596"/>
                </a:cubicBezTo>
                <a:cubicBezTo>
                  <a:pt x="483810" y="583532"/>
                  <a:pt x="687751" y="628720"/>
                  <a:pt x="840706" y="667267"/>
                </a:cubicBezTo>
                <a:cubicBezTo>
                  <a:pt x="683329" y="656680"/>
                  <a:pt x="475419" y="636626"/>
                  <a:pt x="304395" y="607300"/>
                </a:cubicBezTo>
                <a:moveTo>
                  <a:pt x="410474" y="280803"/>
                </a:moveTo>
                <a:cubicBezTo>
                  <a:pt x="398371" y="274820"/>
                  <a:pt x="383711" y="279702"/>
                  <a:pt x="377585" y="291718"/>
                </a:cubicBezTo>
                <a:cubicBezTo>
                  <a:pt x="371465" y="303751"/>
                  <a:pt x="376147" y="318463"/>
                  <a:pt x="388097" y="324742"/>
                </a:cubicBezTo>
                <a:cubicBezTo>
                  <a:pt x="541675" y="405501"/>
                  <a:pt x="733222" y="488808"/>
                  <a:pt x="879619" y="547525"/>
                </a:cubicBezTo>
                <a:cubicBezTo>
                  <a:pt x="746060" y="463577"/>
                  <a:pt x="566075" y="357585"/>
                  <a:pt x="410474" y="280803"/>
                </a:cubicBezTo>
                <a:moveTo>
                  <a:pt x="555215" y="47220"/>
                </a:moveTo>
                <a:cubicBezTo>
                  <a:pt x="564749" y="37686"/>
                  <a:pt x="580192" y="37572"/>
                  <a:pt x="589869" y="47007"/>
                </a:cubicBezTo>
                <a:cubicBezTo>
                  <a:pt x="714127" y="168121"/>
                  <a:pt x="852551" y="324545"/>
                  <a:pt x="953628" y="445626"/>
                </a:cubicBezTo>
                <a:cubicBezTo>
                  <a:pt x="832546" y="344566"/>
                  <a:pt x="676123" y="206143"/>
                  <a:pt x="555009" y="81872"/>
                </a:cubicBezTo>
                <a:cubicBezTo>
                  <a:pt x="545582" y="72206"/>
                  <a:pt x="545672" y="56771"/>
                  <a:pt x="555215" y="47220"/>
                </a:cubicBezTo>
                <a:moveTo>
                  <a:pt x="276493" y="0"/>
                </a:moveTo>
                <a:cubicBezTo>
                  <a:pt x="389517" y="65956"/>
                  <a:pt x="501252" y="169871"/>
                  <a:pt x="584491" y="255245"/>
                </a:cubicBezTo>
                <a:cubicBezTo>
                  <a:pt x="475097" y="201229"/>
                  <a:pt x="338007" y="124843"/>
                  <a:pt x="239817" y="35108"/>
                </a:cubicBezTo>
                <a:cubicBezTo>
                  <a:pt x="230544" y="26626"/>
                  <a:pt x="229126" y="12555"/>
                  <a:pt x="236503" y="2397"/>
                </a:cubicBezTo>
                <a:cubicBezTo>
                  <a:pt x="237122" y="1547"/>
                  <a:pt x="237783" y="748"/>
                  <a:pt x="238486" y="0"/>
                </a:cubicBezTo>
                <a:lnTo>
                  <a:pt x="276493" y="0"/>
                </a:lnTo>
                <a:moveTo>
                  <a:pt x="687996" y="0"/>
                </a:moveTo>
                <a:cubicBezTo>
                  <a:pt x="713713" y="27353"/>
                  <a:pt x="739223" y="53055"/>
                  <a:pt x="763259" y="76498"/>
                </a:cubicBezTo>
                <a:cubicBezTo>
                  <a:pt x="751225" y="52128"/>
                  <a:pt x="738082" y="26383"/>
                  <a:pt x="723928" y="0"/>
                </a:cubicBezTo>
                <a:lnTo>
                  <a:pt x="687996" y="0"/>
                </a:lnTo>
                <a:moveTo>
                  <a:pt x="838920" y="0"/>
                </a:moveTo>
                <a:lnTo>
                  <a:pt x="892821" y="0"/>
                </a:lnTo>
                <a:cubicBezTo>
                  <a:pt x="953263" y="125839"/>
                  <a:pt x="1011342" y="261497"/>
                  <a:pt x="1055507" y="371625"/>
                </a:cubicBezTo>
                <a:cubicBezTo>
                  <a:pt x="988670" y="265270"/>
                  <a:pt x="907844" y="129478"/>
                  <a:pt x="838920" y="0"/>
                </a:cubicBezTo>
                <a:moveTo>
                  <a:pt x="1100522" y="0"/>
                </a:moveTo>
                <a:cubicBezTo>
                  <a:pt x="1123513" y="117251"/>
                  <a:pt x="1150750" y="235311"/>
                  <a:pt x="1175294" y="332692"/>
                </a:cubicBezTo>
                <a:cubicBezTo>
                  <a:pt x="1168683" y="234409"/>
                  <a:pt x="1158378" y="116411"/>
                  <a:pt x="1144426" y="0"/>
                </a:cubicBezTo>
                <a:lnTo>
                  <a:pt x="1100522" y="0"/>
                </a:lnTo>
                <a:moveTo>
                  <a:pt x="1332090" y="0"/>
                </a:moveTo>
                <a:cubicBezTo>
                  <a:pt x="1318133" y="116410"/>
                  <a:pt x="1307833" y="234405"/>
                  <a:pt x="1301217" y="332692"/>
                </a:cubicBezTo>
                <a:cubicBezTo>
                  <a:pt x="1325778" y="235303"/>
                  <a:pt x="1353007" y="117249"/>
                  <a:pt x="1375994" y="0"/>
                </a:cubicBezTo>
                <a:lnTo>
                  <a:pt x="1332090" y="0"/>
                </a:lnTo>
                <a:moveTo>
                  <a:pt x="1583690" y="0"/>
                </a:moveTo>
                <a:cubicBezTo>
                  <a:pt x="1523251" y="125834"/>
                  <a:pt x="1465161" y="261494"/>
                  <a:pt x="1421003" y="371625"/>
                </a:cubicBezTo>
                <a:cubicBezTo>
                  <a:pt x="1487830" y="265274"/>
                  <a:pt x="1568653" y="129478"/>
                  <a:pt x="1637589" y="0"/>
                </a:cubicBezTo>
                <a:lnTo>
                  <a:pt x="1583690" y="0"/>
                </a:lnTo>
                <a:moveTo>
                  <a:pt x="2200008" y="0"/>
                </a:moveTo>
                <a:cubicBezTo>
                  <a:pt x="2086991" y="65956"/>
                  <a:pt x="1975244" y="169871"/>
                  <a:pt x="1892008" y="255245"/>
                </a:cubicBezTo>
                <a:cubicBezTo>
                  <a:pt x="2001406" y="201229"/>
                  <a:pt x="2138490" y="124843"/>
                  <a:pt x="2236699" y="35108"/>
                </a:cubicBezTo>
                <a:cubicBezTo>
                  <a:pt x="2245944" y="26643"/>
                  <a:pt x="2247341" y="12555"/>
                  <a:pt x="2239988" y="2413"/>
                </a:cubicBezTo>
                <a:cubicBezTo>
                  <a:pt x="2239353" y="1557"/>
                  <a:pt x="2238693" y="753"/>
                  <a:pt x="2237981" y="0"/>
                </a:cubicBezTo>
                <a:lnTo>
                  <a:pt x="2200008" y="0"/>
                </a:lnTo>
                <a:moveTo>
                  <a:pt x="2476500" y="729792"/>
                </a:moveTo>
                <a:cubicBezTo>
                  <a:pt x="2476284" y="717445"/>
                  <a:pt x="2466937" y="707137"/>
                  <a:pt x="2454605" y="705740"/>
                </a:cubicBezTo>
                <a:cubicBezTo>
                  <a:pt x="2322436" y="690863"/>
                  <a:pt x="2166633" y="709652"/>
                  <a:pt x="2046389" y="730249"/>
                </a:cubicBezTo>
                <a:cubicBezTo>
                  <a:pt x="2166633" y="750846"/>
                  <a:pt x="2322449" y="769634"/>
                  <a:pt x="2454631" y="754757"/>
                </a:cubicBezTo>
                <a:cubicBezTo>
                  <a:pt x="2466950" y="753361"/>
                  <a:pt x="2476284" y="743055"/>
                  <a:pt x="2476500" y="730706"/>
                </a:cubicBezTo>
                <a:lnTo>
                  <a:pt x="2476500" y="729792"/>
                </a:lnTo>
                <a:moveTo>
                  <a:pt x="1788503" y="0"/>
                </a:moveTo>
                <a:lnTo>
                  <a:pt x="1752562" y="0"/>
                </a:lnTo>
                <a:cubicBezTo>
                  <a:pt x="1738414" y="26383"/>
                  <a:pt x="1725270" y="52127"/>
                  <a:pt x="1713230" y="76498"/>
                </a:cubicBezTo>
                <a:cubicBezTo>
                  <a:pt x="1737271" y="53056"/>
                  <a:pt x="1762785" y="27354"/>
                  <a:pt x="1788503" y="0"/>
                </a:cubicBezTo>
                <a:moveTo>
                  <a:pt x="2402624" y="377687"/>
                </a:moveTo>
                <a:cubicBezTo>
                  <a:pt x="2414067" y="372492"/>
                  <a:pt x="2419782" y="359555"/>
                  <a:pt x="2415908" y="347622"/>
                </a:cubicBezTo>
                <a:cubicBezTo>
                  <a:pt x="2412048" y="335671"/>
                  <a:pt x="2399792" y="328554"/>
                  <a:pt x="2387498" y="331069"/>
                </a:cubicBezTo>
                <a:cubicBezTo>
                  <a:pt x="2257184" y="357764"/>
                  <a:pt x="2114817" y="423779"/>
                  <a:pt x="2006816" y="480522"/>
                </a:cubicBezTo>
                <a:cubicBezTo>
                  <a:pt x="2127542" y="462966"/>
                  <a:pt x="2281504" y="432671"/>
                  <a:pt x="2402624" y="377687"/>
                </a:cubicBezTo>
                <a:moveTo>
                  <a:pt x="2402624" y="1082812"/>
                </a:moveTo>
                <a:cubicBezTo>
                  <a:pt x="2281504" y="1027828"/>
                  <a:pt x="2127542" y="997533"/>
                  <a:pt x="2006816" y="979976"/>
                </a:cubicBezTo>
                <a:cubicBezTo>
                  <a:pt x="2114817" y="1036737"/>
                  <a:pt x="2257184" y="1102735"/>
                  <a:pt x="2387498" y="1129430"/>
                </a:cubicBezTo>
                <a:cubicBezTo>
                  <a:pt x="2399792" y="1131945"/>
                  <a:pt x="2412009" y="1124811"/>
                  <a:pt x="2415896" y="1112877"/>
                </a:cubicBezTo>
                <a:cubicBezTo>
                  <a:pt x="2419756" y="1100943"/>
                  <a:pt x="2414054" y="1088006"/>
                  <a:pt x="2402624" y="1082812"/>
                </a:cubicBezTo>
                <a:moveTo>
                  <a:pt x="2207882" y="1465021"/>
                </a:moveTo>
                <a:cubicBezTo>
                  <a:pt x="2092185" y="1399362"/>
                  <a:pt x="1977187" y="1292581"/>
                  <a:pt x="1892008" y="1205234"/>
                </a:cubicBezTo>
                <a:cubicBezTo>
                  <a:pt x="2001406" y="1259248"/>
                  <a:pt x="2138477" y="1335634"/>
                  <a:pt x="2236673" y="1425372"/>
                </a:cubicBezTo>
                <a:cubicBezTo>
                  <a:pt x="2245932" y="1433817"/>
                  <a:pt x="2247367" y="1447889"/>
                  <a:pt x="2240001" y="1458049"/>
                </a:cubicBezTo>
                <a:cubicBezTo>
                  <a:pt x="2232622" y="1468209"/>
                  <a:pt x="2218792" y="1471219"/>
                  <a:pt x="2207882" y="1465021"/>
                </a:cubicBezTo>
                <a:moveTo>
                  <a:pt x="885679" y="1894611"/>
                </a:moveTo>
                <a:cubicBezTo>
                  <a:pt x="880485" y="1906041"/>
                  <a:pt x="867548" y="1911756"/>
                  <a:pt x="855614" y="1907870"/>
                </a:cubicBezTo>
                <a:cubicBezTo>
                  <a:pt x="843680" y="1904009"/>
                  <a:pt x="836530" y="1891792"/>
                  <a:pt x="839061" y="1879498"/>
                </a:cubicBezTo>
                <a:cubicBezTo>
                  <a:pt x="865756" y="1749184"/>
                  <a:pt x="931755" y="1606817"/>
                  <a:pt x="988515" y="1498803"/>
                </a:cubicBezTo>
                <a:cubicBezTo>
                  <a:pt x="970942" y="1619529"/>
                  <a:pt x="940665" y="1773492"/>
                  <a:pt x="885679" y="1894611"/>
                </a:cubicBezTo>
                <a:moveTo>
                  <a:pt x="503500" y="1699870"/>
                </a:moveTo>
                <a:cubicBezTo>
                  <a:pt x="497303" y="1710804"/>
                  <a:pt x="500271" y="1724635"/>
                  <a:pt x="510428" y="1732013"/>
                </a:cubicBezTo>
                <a:cubicBezTo>
                  <a:pt x="520581" y="1739405"/>
                  <a:pt x="534669" y="1737982"/>
                  <a:pt x="543131" y="1728711"/>
                </a:cubicBezTo>
                <a:cubicBezTo>
                  <a:pt x="632863" y="1630502"/>
                  <a:pt x="709249" y="1493431"/>
                  <a:pt x="763265" y="1384021"/>
                </a:cubicBezTo>
                <a:cubicBezTo>
                  <a:pt x="675930" y="1469200"/>
                  <a:pt x="569162" y="1584198"/>
                  <a:pt x="503500" y="1699870"/>
                </a:cubicBezTo>
                <a:moveTo>
                  <a:pt x="239801" y="1425385"/>
                </a:moveTo>
                <a:cubicBezTo>
                  <a:pt x="337991" y="1335634"/>
                  <a:pt x="475083" y="1259267"/>
                  <a:pt x="584477" y="1205236"/>
                </a:cubicBezTo>
                <a:cubicBezTo>
                  <a:pt x="499308" y="1292593"/>
                  <a:pt x="384307" y="1399350"/>
                  <a:pt x="268619" y="1465021"/>
                </a:cubicBezTo>
                <a:cubicBezTo>
                  <a:pt x="257710" y="1471206"/>
                  <a:pt x="243891" y="1468222"/>
                  <a:pt x="236515" y="1458062"/>
                </a:cubicBezTo>
                <a:cubicBezTo>
                  <a:pt x="229130" y="1447927"/>
                  <a:pt x="230535" y="1433843"/>
                  <a:pt x="239801" y="1425385"/>
                </a:cubicBezTo>
                <a:moveTo>
                  <a:pt x="73881" y="1082827"/>
                </a:moveTo>
                <a:cubicBezTo>
                  <a:pt x="62450" y="1088005"/>
                  <a:pt x="56767" y="1100976"/>
                  <a:pt x="60647" y="1112892"/>
                </a:cubicBezTo>
                <a:cubicBezTo>
                  <a:pt x="64531" y="1124826"/>
                  <a:pt x="76757" y="1131945"/>
                  <a:pt x="89040" y="1129429"/>
                </a:cubicBezTo>
                <a:cubicBezTo>
                  <a:pt x="219356" y="1102735"/>
                  <a:pt x="361723" y="1036720"/>
                  <a:pt x="469712" y="979976"/>
                </a:cubicBezTo>
                <a:cubicBezTo>
                  <a:pt x="348983" y="997532"/>
                  <a:pt x="194993" y="1027826"/>
                  <a:pt x="73881" y="1082827"/>
                </a:cubicBezTo>
                <a:moveTo>
                  <a:pt x="21928" y="705740"/>
                </a:moveTo>
                <a:cubicBezTo>
                  <a:pt x="154106" y="690863"/>
                  <a:pt x="309905" y="709652"/>
                  <a:pt x="430146" y="730249"/>
                </a:cubicBezTo>
                <a:cubicBezTo>
                  <a:pt x="309899" y="750846"/>
                  <a:pt x="154092" y="769634"/>
                  <a:pt x="21902" y="754757"/>
                </a:cubicBezTo>
                <a:cubicBezTo>
                  <a:pt x="9426" y="753344"/>
                  <a:pt x="0" y="742791"/>
                  <a:pt x="0" y="730249"/>
                </a:cubicBezTo>
                <a:cubicBezTo>
                  <a:pt x="13" y="717690"/>
                  <a:pt x="9445" y="707154"/>
                  <a:pt x="21928" y="705740"/>
                </a:cubicBezTo>
                <a:moveTo>
                  <a:pt x="73892" y="377687"/>
                </a:moveTo>
                <a:cubicBezTo>
                  <a:pt x="195012" y="432671"/>
                  <a:pt x="348985" y="462966"/>
                  <a:pt x="469712" y="480522"/>
                </a:cubicBezTo>
                <a:cubicBezTo>
                  <a:pt x="361710" y="423779"/>
                  <a:pt x="219343" y="357764"/>
                  <a:pt x="89022" y="331069"/>
                </a:cubicBezTo>
                <a:cubicBezTo>
                  <a:pt x="76731" y="328554"/>
                  <a:pt x="64512" y="335688"/>
                  <a:pt x="60640" y="347622"/>
                </a:cubicBezTo>
                <a:cubicBezTo>
                  <a:pt x="56767" y="359555"/>
                  <a:pt x="62476" y="372492"/>
                  <a:pt x="73892" y="377687"/>
                </a:cubicBezTo>
                <a:moveTo>
                  <a:pt x="1617193" y="454927"/>
                </a:moveTo>
                <a:cubicBezTo>
                  <a:pt x="1616862" y="456291"/>
                  <a:pt x="1616507" y="457623"/>
                  <a:pt x="1616075" y="458937"/>
                </a:cubicBezTo>
                <a:cubicBezTo>
                  <a:pt x="1608633" y="481835"/>
                  <a:pt x="1399388" y="618862"/>
                  <a:pt x="1396886" y="620456"/>
                </a:cubicBezTo>
                <a:cubicBezTo>
                  <a:pt x="1385100" y="627985"/>
                  <a:pt x="1372921" y="634790"/>
                  <a:pt x="1360602" y="641349"/>
                </a:cubicBezTo>
                <a:cubicBezTo>
                  <a:pt x="1370635" y="631651"/>
                  <a:pt x="1380884" y="622165"/>
                  <a:pt x="1391679" y="613289"/>
                </a:cubicBezTo>
                <a:cubicBezTo>
                  <a:pt x="1393965" y="611415"/>
                  <a:pt x="1588948" y="454746"/>
                  <a:pt x="1613027" y="454746"/>
                </a:cubicBezTo>
                <a:cubicBezTo>
                  <a:pt x="1613891" y="454746"/>
                  <a:pt x="1614754" y="454772"/>
                  <a:pt x="1615631" y="454819"/>
                </a:cubicBezTo>
                <a:cubicBezTo>
                  <a:pt x="1616151" y="454847"/>
                  <a:pt x="1616672" y="454884"/>
                  <a:pt x="1617193" y="454927"/>
                </a:cubicBezTo>
                <a:moveTo>
                  <a:pt x="1682394" y="587648"/>
                </a:moveTo>
                <a:cubicBezTo>
                  <a:pt x="1682864" y="586957"/>
                  <a:pt x="1683309" y="586251"/>
                  <a:pt x="1683753" y="585526"/>
                </a:cubicBezTo>
                <a:cubicBezTo>
                  <a:pt x="1682471" y="584984"/>
                  <a:pt x="1681163" y="584491"/>
                  <a:pt x="1679854" y="584063"/>
                </a:cubicBezTo>
                <a:cubicBezTo>
                  <a:pt x="1656956" y="576633"/>
                  <a:pt x="1423099" y="665366"/>
                  <a:pt x="1420330" y="666450"/>
                </a:cubicBezTo>
                <a:cubicBezTo>
                  <a:pt x="1407325" y="671562"/>
                  <a:pt x="1394651" y="677414"/>
                  <a:pt x="1382116" y="683529"/>
                </a:cubicBezTo>
                <a:cubicBezTo>
                  <a:pt x="1395857" y="681096"/>
                  <a:pt x="1409548" y="678384"/>
                  <a:pt x="1423073" y="674867"/>
                </a:cubicBezTo>
                <a:cubicBezTo>
                  <a:pt x="1425956" y="674126"/>
                  <a:pt x="1667294" y="608474"/>
                  <a:pt x="1681442" y="588994"/>
                </a:cubicBezTo>
                <a:cubicBezTo>
                  <a:pt x="1681772" y="588551"/>
                  <a:pt x="1682077" y="588103"/>
                  <a:pt x="1682394" y="587648"/>
                </a:cubicBezTo>
                <a:moveTo>
                  <a:pt x="1706677" y="730251"/>
                </a:moveTo>
                <a:cubicBezTo>
                  <a:pt x="1705597" y="731172"/>
                  <a:pt x="1704518" y="732027"/>
                  <a:pt x="1703400" y="732848"/>
                </a:cubicBezTo>
                <a:cubicBezTo>
                  <a:pt x="1683918" y="747001"/>
                  <a:pt x="1434097" y="734854"/>
                  <a:pt x="1431138" y="734690"/>
                </a:cubicBezTo>
                <a:cubicBezTo>
                  <a:pt x="1417206" y="733852"/>
                  <a:pt x="1403325" y="732191"/>
                  <a:pt x="1389507" y="730251"/>
                </a:cubicBezTo>
                <a:cubicBezTo>
                  <a:pt x="1403325" y="728327"/>
                  <a:pt x="1417206" y="726667"/>
                  <a:pt x="1431138" y="725813"/>
                </a:cubicBezTo>
                <a:cubicBezTo>
                  <a:pt x="1434097" y="725649"/>
                  <a:pt x="1683918" y="713501"/>
                  <a:pt x="1703400" y="727671"/>
                </a:cubicBezTo>
                <a:cubicBezTo>
                  <a:pt x="1704518" y="728476"/>
                  <a:pt x="1705597" y="729331"/>
                  <a:pt x="1706677" y="730251"/>
                </a:cubicBezTo>
                <a:moveTo>
                  <a:pt x="1679854" y="876456"/>
                </a:moveTo>
                <a:cubicBezTo>
                  <a:pt x="1681163" y="876029"/>
                  <a:pt x="1682471" y="875552"/>
                  <a:pt x="1683753" y="875010"/>
                </a:cubicBezTo>
                <a:cubicBezTo>
                  <a:pt x="1683029" y="873810"/>
                  <a:pt x="1682255" y="872659"/>
                  <a:pt x="1681442" y="871541"/>
                </a:cubicBezTo>
                <a:cubicBezTo>
                  <a:pt x="1667294" y="852063"/>
                  <a:pt x="1425956" y="786393"/>
                  <a:pt x="1423073" y="785654"/>
                </a:cubicBezTo>
                <a:cubicBezTo>
                  <a:pt x="1409548" y="782136"/>
                  <a:pt x="1395857" y="779423"/>
                  <a:pt x="1382116" y="776991"/>
                </a:cubicBezTo>
                <a:cubicBezTo>
                  <a:pt x="1394651" y="783106"/>
                  <a:pt x="1407325" y="788974"/>
                  <a:pt x="1420330" y="794070"/>
                </a:cubicBezTo>
                <a:cubicBezTo>
                  <a:pt x="1423099" y="795155"/>
                  <a:pt x="1656956" y="883903"/>
                  <a:pt x="1679854" y="876456"/>
                </a:cubicBezTo>
                <a:moveTo>
                  <a:pt x="1617193" y="1005590"/>
                </a:moveTo>
                <a:cubicBezTo>
                  <a:pt x="1615796" y="1005688"/>
                  <a:pt x="1614411" y="1005754"/>
                  <a:pt x="1613027" y="1005754"/>
                </a:cubicBezTo>
                <a:cubicBezTo>
                  <a:pt x="1588948" y="1005754"/>
                  <a:pt x="1393965" y="849085"/>
                  <a:pt x="1391679" y="847211"/>
                </a:cubicBezTo>
                <a:cubicBezTo>
                  <a:pt x="1380884" y="838335"/>
                  <a:pt x="1370635" y="828849"/>
                  <a:pt x="1360602" y="819151"/>
                </a:cubicBezTo>
                <a:cubicBezTo>
                  <a:pt x="1372921" y="825726"/>
                  <a:pt x="1385100" y="832515"/>
                  <a:pt x="1396886" y="840044"/>
                </a:cubicBezTo>
                <a:cubicBezTo>
                  <a:pt x="1399388" y="841638"/>
                  <a:pt x="1608633" y="978665"/>
                  <a:pt x="1616075" y="1001563"/>
                </a:cubicBezTo>
                <a:cubicBezTo>
                  <a:pt x="1616354" y="1002417"/>
                  <a:pt x="1616596" y="1003286"/>
                  <a:pt x="1616837" y="1004164"/>
                </a:cubicBezTo>
                <a:cubicBezTo>
                  <a:pt x="1616951" y="1004636"/>
                  <a:pt x="1617078" y="1005112"/>
                  <a:pt x="1617193" y="1005590"/>
                </a:cubicBezTo>
                <a:moveTo>
                  <a:pt x="1509585" y="1108069"/>
                </a:moveTo>
                <a:cubicBezTo>
                  <a:pt x="1510894" y="1108495"/>
                  <a:pt x="1512240" y="1108874"/>
                  <a:pt x="1513599" y="1109186"/>
                </a:cubicBezTo>
                <a:cubicBezTo>
                  <a:pt x="1513713" y="1107788"/>
                  <a:pt x="1513764" y="1106407"/>
                  <a:pt x="1513764" y="1105027"/>
                </a:cubicBezTo>
                <a:cubicBezTo>
                  <a:pt x="1513764" y="1080945"/>
                  <a:pt x="1357109" y="885976"/>
                  <a:pt x="1355242" y="883675"/>
                </a:cubicBezTo>
                <a:cubicBezTo>
                  <a:pt x="1346365" y="872891"/>
                  <a:pt x="1336866" y="862650"/>
                  <a:pt x="1327175" y="852590"/>
                </a:cubicBezTo>
                <a:cubicBezTo>
                  <a:pt x="1333741" y="864918"/>
                  <a:pt x="1340536" y="877115"/>
                  <a:pt x="1348067" y="888884"/>
                </a:cubicBezTo>
                <a:cubicBezTo>
                  <a:pt x="1349667" y="891384"/>
                  <a:pt x="1486687" y="1100638"/>
                  <a:pt x="1509585" y="1108069"/>
                </a:cubicBezTo>
                <a:moveTo>
                  <a:pt x="1382979" y="1175732"/>
                </a:moveTo>
                <a:cubicBezTo>
                  <a:pt x="1381785" y="1175008"/>
                  <a:pt x="1380630" y="1174236"/>
                  <a:pt x="1379512" y="1173414"/>
                </a:cubicBezTo>
                <a:cubicBezTo>
                  <a:pt x="1360030" y="1159276"/>
                  <a:pt x="1294371" y="917919"/>
                  <a:pt x="1293622" y="915059"/>
                </a:cubicBezTo>
                <a:cubicBezTo>
                  <a:pt x="1290129" y="901531"/>
                  <a:pt x="1287412" y="887838"/>
                  <a:pt x="1284973" y="874079"/>
                </a:cubicBezTo>
                <a:cubicBezTo>
                  <a:pt x="1291095" y="886638"/>
                  <a:pt x="1296949" y="899311"/>
                  <a:pt x="1302055" y="912313"/>
                </a:cubicBezTo>
                <a:cubicBezTo>
                  <a:pt x="1303147" y="915076"/>
                  <a:pt x="1391869" y="1148921"/>
                  <a:pt x="1384427" y="1171819"/>
                </a:cubicBezTo>
                <a:cubicBezTo>
                  <a:pt x="1383995" y="1173135"/>
                  <a:pt x="1383525" y="1174432"/>
                  <a:pt x="1382979" y="1175732"/>
                </a:cubicBezTo>
                <a:moveTo>
                  <a:pt x="1235673" y="1195388"/>
                </a:moveTo>
                <a:cubicBezTo>
                  <a:pt x="1236478" y="1196505"/>
                  <a:pt x="1237350" y="1197590"/>
                  <a:pt x="1238254" y="1198659"/>
                </a:cubicBezTo>
                <a:cubicBezTo>
                  <a:pt x="1239175" y="1197590"/>
                  <a:pt x="1240046" y="1196505"/>
                  <a:pt x="1240851" y="1195388"/>
                </a:cubicBezTo>
                <a:cubicBezTo>
                  <a:pt x="1255004" y="1175908"/>
                  <a:pt x="1242873" y="926085"/>
                  <a:pt x="1242691" y="923127"/>
                </a:cubicBezTo>
                <a:cubicBezTo>
                  <a:pt x="1241854" y="909171"/>
                  <a:pt x="1240193" y="895314"/>
                  <a:pt x="1238254" y="881489"/>
                </a:cubicBezTo>
                <a:cubicBezTo>
                  <a:pt x="1236331" y="895314"/>
                  <a:pt x="1234670" y="909171"/>
                  <a:pt x="1233832" y="923127"/>
                </a:cubicBezTo>
                <a:cubicBezTo>
                  <a:pt x="1233651" y="926085"/>
                  <a:pt x="1221520" y="1175908"/>
                  <a:pt x="1235673" y="1195388"/>
                </a:cubicBezTo>
                <a:moveTo>
                  <a:pt x="1093507" y="1175732"/>
                </a:moveTo>
                <a:cubicBezTo>
                  <a:pt x="1092965" y="1174432"/>
                  <a:pt x="1092488" y="1173135"/>
                  <a:pt x="1092060" y="1171819"/>
                </a:cubicBezTo>
                <a:cubicBezTo>
                  <a:pt x="1084614" y="1148921"/>
                  <a:pt x="1173362" y="915076"/>
                  <a:pt x="1174431" y="912313"/>
                </a:cubicBezTo>
                <a:cubicBezTo>
                  <a:pt x="1179543" y="899311"/>
                  <a:pt x="1185395" y="886638"/>
                  <a:pt x="1191527" y="874079"/>
                </a:cubicBezTo>
                <a:cubicBezTo>
                  <a:pt x="1189077" y="887838"/>
                  <a:pt x="1186381" y="901531"/>
                  <a:pt x="1182864" y="915059"/>
                </a:cubicBezTo>
                <a:cubicBezTo>
                  <a:pt x="1182124" y="917919"/>
                  <a:pt x="1116454" y="1159276"/>
                  <a:pt x="1096975" y="1173414"/>
                </a:cubicBezTo>
                <a:cubicBezTo>
                  <a:pt x="1095858" y="1174236"/>
                  <a:pt x="1094707" y="1175008"/>
                  <a:pt x="1093507" y="1175732"/>
                </a:cubicBezTo>
                <a:moveTo>
                  <a:pt x="962772" y="1105027"/>
                </a:moveTo>
                <a:cubicBezTo>
                  <a:pt x="962772" y="1106407"/>
                  <a:pt x="962821" y="1107788"/>
                  <a:pt x="962937" y="1109186"/>
                </a:cubicBezTo>
                <a:cubicBezTo>
                  <a:pt x="964301" y="1108874"/>
                  <a:pt x="965648" y="1108495"/>
                  <a:pt x="966948" y="1108069"/>
                </a:cubicBezTo>
                <a:cubicBezTo>
                  <a:pt x="989846" y="1100638"/>
                  <a:pt x="1126871" y="891384"/>
                  <a:pt x="1128483" y="888884"/>
                </a:cubicBezTo>
                <a:cubicBezTo>
                  <a:pt x="1135995" y="877115"/>
                  <a:pt x="1142801" y="864918"/>
                  <a:pt x="1149375" y="852590"/>
                </a:cubicBezTo>
                <a:cubicBezTo>
                  <a:pt x="1139676" y="862650"/>
                  <a:pt x="1130192" y="872891"/>
                  <a:pt x="1121316" y="883675"/>
                </a:cubicBezTo>
                <a:cubicBezTo>
                  <a:pt x="1119425" y="885976"/>
                  <a:pt x="962772" y="1080945"/>
                  <a:pt x="962772" y="1105027"/>
                </a:cubicBezTo>
                <a:moveTo>
                  <a:pt x="859330" y="1005590"/>
                </a:moveTo>
                <a:cubicBezTo>
                  <a:pt x="859643" y="1004226"/>
                  <a:pt x="860021" y="1002877"/>
                  <a:pt x="860431" y="1001563"/>
                </a:cubicBezTo>
                <a:cubicBezTo>
                  <a:pt x="867879" y="978665"/>
                  <a:pt x="1077116" y="841638"/>
                  <a:pt x="1079614" y="840044"/>
                </a:cubicBezTo>
                <a:cubicBezTo>
                  <a:pt x="1091401" y="832515"/>
                  <a:pt x="1103582" y="825726"/>
                  <a:pt x="1115910" y="819151"/>
                </a:cubicBezTo>
                <a:cubicBezTo>
                  <a:pt x="1105865" y="828849"/>
                  <a:pt x="1095625" y="838335"/>
                  <a:pt x="1084825" y="847211"/>
                </a:cubicBezTo>
                <a:cubicBezTo>
                  <a:pt x="1082540" y="849085"/>
                  <a:pt x="887555" y="1005754"/>
                  <a:pt x="863490" y="1005754"/>
                </a:cubicBezTo>
                <a:cubicBezTo>
                  <a:pt x="862109" y="1005754"/>
                  <a:pt x="860711" y="1005688"/>
                  <a:pt x="859330" y="1005590"/>
                </a:cubicBezTo>
                <a:moveTo>
                  <a:pt x="793822" y="873327"/>
                </a:moveTo>
                <a:cubicBezTo>
                  <a:pt x="793458" y="873878"/>
                  <a:pt x="793102" y="874438"/>
                  <a:pt x="792758" y="875010"/>
                </a:cubicBezTo>
                <a:cubicBezTo>
                  <a:pt x="793488" y="875318"/>
                  <a:pt x="794224" y="875607"/>
                  <a:pt x="794968" y="875876"/>
                </a:cubicBezTo>
                <a:cubicBezTo>
                  <a:pt x="795529" y="876079"/>
                  <a:pt x="796097" y="876272"/>
                  <a:pt x="796670" y="876456"/>
                </a:cubicBezTo>
                <a:cubicBezTo>
                  <a:pt x="819568" y="883903"/>
                  <a:pt x="1053413" y="795155"/>
                  <a:pt x="1056175" y="794070"/>
                </a:cubicBezTo>
                <a:cubicBezTo>
                  <a:pt x="1069177" y="788974"/>
                  <a:pt x="1081851" y="783106"/>
                  <a:pt x="1094393" y="776991"/>
                </a:cubicBezTo>
                <a:cubicBezTo>
                  <a:pt x="1080651" y="779423"/>
                  <a:pt x="1066959" y="782136"/>
                  <a:pt x="1053431" y="785654"/>
                </a:cubicBezTo>
                <a:cubicBezTo>
                  <a:pt x="1050553" y="786393"/>
                  <a:pt x="809212" y="852063"/>
                  <a:pt x="795059" y="871541"/>
                </a:cubicBezTo>
                <a:cubicBezTo>
                  <a:pt x="794638" y="872127"/>
                  <a:pt x="794225" y="872721"/>
                  <a:pt x="793822" y="873327"/>
                </a:cubicBezTo>
                <a:moveTo>
                  <a:pt x="769847" y="730251"/>
                </a:moveTo>
                <a:cubicBezTo>
                  <a:pt x="770915" y="729331"/>
                  <a:pt x="772001" y="728476"/>
                  <a:pt x="773119" y="727671"/>
                </a:cubicBezTo>
                <a:cubicBezTo>
                  <a:pt x="792597" y="713501"/>
                  <a:pt x="1042421" y="725649"/>
                  <a:pt x="1045380" y="725813"/>
                </a:cubicBezTo>
                <a:cubicBezTo>
                  <a:pt x="1059335" y="726667"/>
                  <a:pt x="1073193" y="728327"/>
                  <a:pt x="1087017" y="730251"/>
                </a:cubicBezTo>
                <a:cubicBezTo>
                  <a:pt x="1073193" y="732191"/>
                  <a:pt x="1059335" y="733852"/>
                  <a:pt x="1045380" y="734690"/>
                </a:cubicBezTo>
                <a:cubicBezTo>
                  <a:pt x="1042421" y="734854"/>
                  <a:pt x="792597" y="747001"/>
                  <a:pt x="773119" y="732848"/>
                </a:cubicBezTo>
                <a:cubicBezTo>
                  <a:pt x="772001" y="732027"/>
                  <a:pt x="770915" y="731172"/>
                  <a:pt x="769847" y="730251"/>
                </a:cubicBezTo>
                <a:moveTo>
                  <a:pt x="796670" y="584063"/>
                </a:moveTo>
                <a:cubicBezTo>
                  <a:pt x="795339" y="584491"/>
                  <a:pt x="794040" y="584984"/>
                  <a:pt x="792758" y="585526"/>
                </a:cubicBezTo>
                <a:cubicBezTo>
                  <a:pt x="793171" y="586213"/>
                  <a:pt x="793600" y="586882"/>
                  <a:pt x="794043" y="587539"/>
                </a:cubicBezTo>
                <a:cubicBezTo>
                  <a:pt x="794376" y="588030"/>
                  <a:pt x="794714" y="588515"/>
                  <a:pt x="795059" y="588994"/>
                </a:cubicBezTo>
                <a:cubicBezTo>
                  <a:pt x="809212" y="608474"/>
                  <a:pt x="1050553" y="674126"/>
                  <a:pt x="1053431" y="674867"/>
                </a:cubicBezTo>
                <a:cubicBezTo>
                  <a:pt x="1066959" y="678384"/>
                  <a:pt x="1080651" y="681096"/>
                  <a:pt x="1094393" y="683529"/>
                </a:cubicBezTo>
                <a:cubicBezTo>
                  <a:pt x="1081851" y="677414"/>
                  <a:pt x="1069177" y="671562"/>
                  <a:pt x="1056175" y="666450"/>
                </a:cubicBezTo>
                <a:cubicBezTo>
                  <a:pt x="1053413" y="665366"/>
                  <a:pt x="819568" y="576633"/>
                  <a:pt x="796670" y="584063"/>
                </a:cubicBezTo>
                <a:moveTo>
                  <a:pt x="859330" y="454927"/>
                </a:moveTo>
                <a:cubicBezTo>
                  <a:pt x="860711" y="454811"/>
                  <a:pt x="862109" y="454746"/>
                  <a:pt x="863490" y="454746"/>
                </a:cubicBezTo>
                <a:cubicBezTo>
                  <a:pt x="887555" y="454746"/>
                  <a:pt x="1082540" y="611415"/>
                  <a:pt x="1084825" y="613289"/>
                </a:cubicBezTo>
                <a:cubicBezTo>
                  <a:pt x="1095625" y="622165"/>
                  <a:pt x="1105865" y="631651"/>
                  <a:pt x="1115910" y="641349"/>
                </a:cubicBezTo>
                <a:cubicBezTo>
                  <a:pt x="1103582" y="634790"/>
                  <a:pt x="1091401" y="627985"/>
                  <a:pt x="1079614" y="620456"/>
                </a:cubicBezTo>
                <a:cubicBezTo>
                  <a:pt x="1077116" y="618862"/>
                  <a:pt x="867879" y="481835"/>
                  <a:pt x="860431" y="458937"/>
                </a:cubicBezTo>
                <a:cubicBezTo>
                  <a:pt x="860201" y="458197"/>
                  <a:pt x="859981" y="457451"/>
                  <a:pt x="859775" y="456698"/>
                </a:cubicBezTo>
                <a:cubicBezTo>
                  <a:pt x="859616" y="456113"/>
                  <a:pt x="859467" y="455522"/>
                  <a:pt x="859330" y="454927"/>
                </a:cubicBezTo>
                <a:moveTo>
                  <a:pt x="966948" y="352431"/>
                </a:moveTo>
                <a:cubicBezTo>
                  <a:pt x="965648" y="352005"/>
                  <a:pt x="964301" y="351626"/>
                  <a:pt x="962937" y="351314"/>
                </a:cubicBezTo>
                <a:cubicBezTo>
                  <a:pt x="962821" y="352712"/>
                  <a:pt x="962772" y="354093"/>
                  <a:pt x="962772" y="355473"/>
                </a:cubicBezTo>
                <a:cubicBezTo>
                  <a:pt x="962772" y="379555"/>
                  <a:pt x="1119425" y="574524"/>
                  <a:pt x="1121316" y="576825"/>
                </a:cubicBezTo>
                <a:cubicBezTo>
                  <a:pt x="1130192" y="587609"/>
                  <a:pt x="1139676" y="597850"/>
                  <a:pt x="1149375" y="607910"/>
                </a:cubicBezTo>
                <a:cubicBezTo>
                  <a:pt x="1142801" y="595582"/>
                  <a:pt x="1135995" y="583385"/>
                  <a:pt x="1128483" y="571614"/>
                </a:cubicBezTo>
                <a:cubicBezTo>
                  <a:pt x="1126871" y="569116"/>
                  <a:pt x="989846" y="359877"/>
                  <a:pt x="966948" y="352431"/>
                </a:cubicBezTo>
                <a:moveTo>
                  <a:pt x="1093507" y="284768"/>
                </a:moveTo>
                <a:cubicBezTo>
                  <a:pt x="1094707" y="285507"/>
                  <a:pt x="1095858" y="286263"/>
                  <a:pt x="1096975" y="287085"/>
                </a:cubicBezTo>
                <a:cubicBezTo>
                  <a:pt x="1116454" y="301239"/>
                  <a:pt x="1182124" y="542580"/>
                  <a:pt x="1182864" y="545440"/>
                </a:cubicBezTo>
                <a:cubicBezTo>
                  <a:pt x="1186381" y="558985"/>
                  <a:pt x="1189077" y="572677"/>
                  <a:pt x="1191527" y="586420"/>
                </a:cubicBezTo>
                <a:cubicBezTo>
                  <a:pt x="1185395" y="573861"/>
                  <a:pt x="1179543" y="561188"/>
                  <a:pt x="1174431" y="548185"/>
                </a:cubicBezTo>
                <a:cubicBezTo>
                  <a:pt x="1173362" y="545423"/>
                  <a:pt x="1084614" y="311578"/>
                  <a:pt x="1092060" y="288680"/>
                </a:cubicBezTo>
                <a:cubicBezTo>
                  <a:pt x="1092321" y="287882"/>
                  <a:pt x="1092598" y="287090"/>
                  <a:pt x="1092897" y="286299"/>
                </a:cubicBezTo>
                <a:cubicBezTo>
                  <a:pt x="1093090" y="285788"/>
                  <a:pt x="1093293" y="285278"/>
                  <a:pt x="1093507" y="284768"/>
                </a:cubicBezTo>
                <a:moveTo>
                  <a:pt x="1240851" y="265124"/>
                </a:moveTo>
                <a:cubicBezTo>
                  <a:pt x="1240046" y="264006"/>
                  <a:pt x="1239175" y="262905"/>
                  <a:pt x="1238254" y="261852"/>
                </a:cubicBezTo>
                <a:cubicBezTo>
                  <a:pt x="1237350" y="262905"/>
                  <a:pt x="1236478" y="264006"/>
                  <a:pt x="1235673" y="265124"/>
                </a:cubicBezTo>
                <a:cubicBezTo>
                  <a:pt x="1221520" y="284602"/>
                  <a:pt x="1233651" y="534426"/>
                  <a:pt x="1233832" y="537385"/>
                </a:cubicBezTo>
                <a:cubicBezTo>
                  <a:pt x="1234670" y="551324"/>
                  <a:pt x="1236331" y="565180"/>
                  <a:pt x="1238254" y="579021"/>
                </a:cubicBezTo>
                <a:cubicBezTo>
                  <a:pt x="1240193" y="565180"/>
                  <a:pt x="1241854" y="551324"/>
                  <a:pt x="1242691" y="537385"/>
                </a:cubicBezTo>
                <a:cubicBezTo>
                  <a:pt x="1242873" y="534426"/>
                  <a:pt x="1255004" y="284602"/>
                  <a:pt x="1240851" y="265124"/>
                </a:cubicBezTo>
                <a:moveTo>
                  <a:pt x="1382979" y="284768"/>
                </a:moveTo>
                <a:cubicBezTo>
                  <a:pt x="1383525" y="286066"/>
                  <a:pt x="1383995" y="287365"/>
                  <a:pt x="1384427" y="288680"/>
                </a:cubicBezTo>
                <a:cubicBezTo>
                  <a:pt x="1391869" y="311578"/>
                  <a:pt x="1303147" y="545423"/>
                  <a:pt x="1302055" y="548185"/>
                </a:cubicBezTo>
                <a:cubicBezTo>
                  <a:pt x="1296949" y="561188"/>
                  <a:pt x="1291095" y="573861"/>
                  <a:pt x="1284973" y="586420"/>
                </a:cubicBezTo>
                <a:cubicBezTo>
                  <a:pt x="1287412" y="572677"/>
                  <a:pt x="1290129" y="558985"/>
                  <a:pt x="1293622" y="545440"/>
                </a:cubicBezTo>
                <a:cubicBezTo>
                  <a:pt x="1294371" y="542580"/>
                  <a:pt x="1360030" y="301239"/>
                  <a:pt x="1379512" y="287085"/>
                </a:cubicBezTo>
                <a:cubicBezTo>
                  <a:pt x="1380236" y="286556"/>
                  <a:pt x="1380960" y="286055"/>
                  <a:pt x="1381722" y="285568"/>
                </a:cubicBezTo>
                <a:cubicBezTo>
                  <a:pt x="1382128" y="285298"/>
                  <a:pt x="1382547" y="285032"/>
                  <a:pt x="1382979" y="284768"/>
                </a:cubicBezTo>
              </a:path>
            </a:pathLst>
          </a:custGeom>
          <a:solidFill>
            <a:schemeClr val="accent1">
              <a:lumMod val="40000"/>
              <a:lumOff val="60000"/>
              <a:alpha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1" i="0" u="none" strike="noStrike" kern="1200" cap="none" spc="0" normalizeH="0" baseline="0" noProof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4690" y="1364615"/>
            <a:ext cx="10799445" cy="48133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469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411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073743875" descr="学科网 zxxk.com"/>
          <p:cNvPicPr>
            <a:picLocks noChangeAspect="1"/>
          </p:cNvPicPr>
          <p:nvPr/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accent1">
              <a:lumMod val="40000"/>
              <a:lumOff val="60000"/>
            </a:schemeClr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9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9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9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9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300.xml"/><Relationship Id="rId3" Type="http://schemas.openxmlformats.org/officeDocument/2006/relationships/image" Target="../media/image7.png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376.xml"/><Relationship Id="rId7" Type="http://schemas.microsoft.com/office/2007/relationships/media" Target="../media/media1.mov"/><Relationship Id="rId6" Type="http://schemas.openxmlformats.org/officeDocument/2006/relationships/video" Target="../media/media1.mov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0" Type="http://schemas.openxmlformats.org/officeDocument/2006/relationships/notesSlide" Target="../notesSlides/notesSlide3.xml"/><Relationship Id="rId3" Type="http://schemas.openxmlformats.org/officeDocument/2006/relationships/tags" Target="../tags/tag373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381.xml"/><Relationship Id="rId27" Type="http://schemas.openxmlformats.org/officeDocument/2006/relationships/slide" Target="slide12.xml"/><Relationship Id="rId26" Type="http://schemas.openxmlformats.org/officeDocument/2006/relationships/image" Target="../media/image17.jpeg"/><Relationship Id="rId25" Type="http://schemas.openxmlformats.org/officeDocument/2006/relationships/slide" Target="slide8.xml"/><Relationship Id="rId24" Type="http://schemas.openxmlformats.org/officeDocument/2006/relationships/image" Target="../media/image16.png"/><Relationship Id="rId23" Type="http://schemas.openxmlformats.org/officeDocument/2006/relationships/slide" Target="slide11.xml"/><Relationship Id="rId22" Type="http://schemas.openxmlformats.org/officeDocument/2006/relationships/image" Target="../media/image14.png"/><Relationship Id="rId21" Type="http://schemas.openxmlformats.org/officeDocument/2006/relationships/tags" Target="../tags/tag380.xml"/><Relationship Id="rId20" Type="http://schemas.openxmlformats.org/officeDocument/2006/relationships/slide" Target="slide9.xml"/><Relationship Id="rId2" Type="http://schemas.openxmlformats.org/officeDocument/2006/relationships/tags" Target="../tags/tag372.xml"/><Relationship Id="rId19" Type="http://schemas.openxmlformats.org/officeDocument/2006/relationships/image" Target="../media/image13.png"/><Relationship Id="rId18" Type="http://schemas.openxmlformats.org/officeDocument/2006/relationships/tags" Target="../tags/tag379.xml"/><Relationship Id="rId17" Type="http://schemas.openxmlformats.org/officeDocument/2006/relationships/slide" Target="slide7.xml"/><Relationship Id="rId16" Type="http://schemas.openxmlformats.org/officeDocument/2006/relationships/image" Target="../media/image12.png"/><Relationship Id="rId15" Type="http://schemas.openxmlformats.org/officeDocument/2006/relationships/tags" Target="../tags/tag378.xml"/><Relationship Id="rId14" Type="http://schemas.openxmlformats.org/officeDocument/2006/relationships/slide" Target="slide6.xml"/><Relationship Id="rId13" Type="http://schemas.openxmlformats.org/officeDocument/2006/relationships/image" Target="../media/image11.png"/><Relationship Id="rId12" Type="http://schemas.openxmlformats.org/officeDocument/2006/relationships/tags" Target="../tags/tag377.xml"/><Relationship Id="rId11" Type="http://schemas.openxmlformats.org/officeDocument/2006/relationships/slide" Target="slide5.xml"/><Relationship Id="rId10" Type="http://schemas.openxmlformats.org/officeDocument/2006/relationships/image" Target="../media/image20.jpeg"/><Relationship Id="rId1" Type="http://schemas.openxmlformats.org/officeDocument/2006/relationships/tags" Target="../tags/tag37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387.xml"/><Relationship Id="rId7" Type="http://schemas.openxmlformats.org/officeDocument/2006/relationships/slide" Target="slide5.xml"/><Relationship Id="rId6" Type="http://schemas.openxmlformats.org/officeDocument/2006/relationships/image" Target="../media/image20.jpeg"/><Relationship Id="rId5" Type="http://schemas.openxmlformats.org/officeDocument/2006/relationships/tags" Target="../tags/tag386.xml"/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392.xml"/><Relationship Id="rId24" Type="http://schemas.openxmlformats.org/officeDocument/2006/relationships/slide" Target="slide12.xml"/><Relationship Id="rId23" Type="http://schemas.openxmlformats.org/officeDocument/2006/relationships/image" Target="../media/image17.jpeg"/><Relationship Id="rId22" Type="http://schemas.openxmlformats.org/officeDocument/2006/relationships/slide" Target="slide8.xml"/><Relationship Id="rId21" Type="http://schemas.openxmlformats.org/officeDocument/2006/relationships/image" Target="../media/image15.png"/><Relationship Id="rId20" Type="http://schemas.openxmlformats.org/officeDocument/2006/relationships/tags" Target="../tags/tag391.xml"/><Relationship Id="rId2" Type="http://schemas.openxmlformats.org/officeDocument/2006/relationships/tags" Target="../tags/tag383.xml"/><Relationship Id="rId19" Type="http://schemas.openxmlformats.org/officeDocument/2006/relationships/slide" Target="slide10.xml"/><Relationship Id="rId18" Type="http://schemas.openxmlformats.org/officeDocument/2006/relationships/image" Target="../media/image14.png"/><Relationship Id="rId17" Type="http://schemas.openxmlformats.org/officeDocument/2006/relationships/tags" Target="../tags/tag390.xml"/><Relationship Id="rId16" Type="http://schemas.openxmlformats.org/officeDocument/2006/relationships/slide" Target="slide9.xml"/><Relationship Id="rId15" Type="http://schemas.openxmlformats.org/officeDocument/2006/relationships/image" Target="../media/image13.png"/><Relationship Id="rId14" Type="http://schemas.openxmlformats.org/officeDocument/2006/relationships/tags" Target="../tags/tag389.xml"/><Relationship Id="rId13" Type="http://schemas.openxmlformats.org/officeDocument/2006/relationships/slide" Target="slide7.xml"/><Relationship Id="rId12" Type="http://schemas.openxmlformats.org/officeDocument/2006/relationships/image" Target="../media/image12.png"/><Relationship Id="rId11" Type="http://schemas.openxmlformats.org/officeDocument/2006/relationships/tags" Target="../tags/tag388.xml"/><Relationship Id="rId10" Type="http://schemas.openxmlformats.org/officeDocument/2006/relationships/slide" Target="slide6.xml"/><Relationship Id="rId1" Type="http://schemas.openxmlformats.org/officeDocument/2006/relationships/tags" Target="../tags/tag38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397.xml"/><Relationship Id="rId7" Type="http://schemas.openxmlformats.org/officeDocument/2006/relationships/image" Target="../media/image13.png"/><Relationship Id="rId6" Type="http://schemas.openxmlformats.org/officeDocument/2006/relationships/tags" Target="../tags/tag396.xml"/><Relationship Id="rId5" Type="http://schemas.openxmlformats.org/officeDocument/2006/relationships/image" Target="../media/image12.png"/><Relationship Id="rId4" Type="http://schemas.openxmlformats.org/officeDocument/2006/relationships/tags" Target="../tags/tag395.xml"/><Relationship Id="rId3" Type="http://schemas.openxmlformats.org/officeDocument/2006/relationships/image" Target="../media/image11.png"/><Relationship Id="rId2" Type="http://schemas.openxmlformats.org/officeDocument/2006/relationships/tags" Target="../tags/tag394.xml"/><Relationship Id="rId16" Type="http://schemas.openxmlformats.org/officeDocument/2006/relationships/slideLayout" Target="../slideLayouts/slideLayout9.xml"/><Relationship Id="rId15" Type="http://schemas.openxmlformats.org/officeDocument/2006/relationships/tags" Target="../tags/tag399.xml"/><Relationship Id="rId14" Type="http://schemas.openxmlformats.org/officeDocument/2006/relationships/image" Target="../media/image23.png"/><Relationship Id="rId13" Type="http://schemas.openxmlformats.org/officeDocument/2006/relationships/image" Target="../media/image17.jpe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tags" Target="../tags/tag398.xml"/><Relationship Id="rId1" Type="http://schemas.openxmlformats.org/officeDocument/2006/relationships/tags" Target="../tags/tag39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00.xml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11.xml"/><Relationship Id="rId10" Type="http://schemas.openxmlformats.org/officeDocument/2006/relationships/tags" Target="../tags/tag401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tags" Target="../tags/tag402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09.xml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3" Type="http://schemas.openxmlformats.org/officeDocument/2006/relationships/tags" Target="../tags/tag405.xml"/><Relationship Id="rId2" Type="http://schemas.openxmlformats.org/officeDocument/2006/relationships/tags" Target="../tags/tag404.xml"/><Relationship Id="rId1" Type="http://schemas.openxmlformats.org/officeDocument/2006/relationships/tags" Target="../tags/tag40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5.svg"/><Relationship Id="rId19" Type="http://schemas.openxmlformats.org/officeDocument/2006/relationships/tags" Target="../tags/tag415.xml"/><Relationship Id="rId18" Type="http://schemas.openxmlformats.org/officeDocument/2006/relationships/image" Target="../media/image60.png"/><Relationship Id="rId17" Type="http://schemas.openxmlformats.org/officeDocument/2006/relationships/image" Target="../media/image59.png"/><Relationship Id="rId16" Type="http://schemas.openxmlformats.org/officeDocument/2006/relationships/image" Target="../media/image58.png"/><Relationship Id="rId15" Type="http://schemas.openxmlformats.org/officeDocument/2006/relationships/image" Target="../media/image57.png"/><Relationship Id="rId14" Type="http://schemas.openxmlformats.org/officeDocument/2006/relationships/image" Target="../media/image56.png"/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3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12.xml"/><Relationship Id="rId10" Type="http://schemas.openxmlformats.org/officeDocument/2006/relationships/image" Target="../media/image10.png"/><Relationship Id="rId1" Type="http://schemas.openxmlformats.org/officeDocument/2006/relationships/tags" Target="../tags/tag3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slide" Target="slide7.xml"/><Relationship Id="rId7" Type="http://schemas.openxmlformats.org/officeDocument/2006/relationships/image" Target="../media/image12.png"/><Relationship Id="rId6" Type="http://schemas.openxmlformats.org/officeDocument/2006/relationships/tags" Target="../tags/tag315.xml"/><Relationship Id="rId5" Type="http://schemas.openxmlformats.org/officeDocument/2006/relationships/slide" Target="slide6.xml"/><Relationship Id="rId4" Type="http://schemas.openxmlformats.org/officeDocument/2006/relationships/image" Target="../media/image11.png"/><Relationship Id="rId3" Type="http://schemas.openxmlformats.org/officeDocument/2006/relationships/tags" Target="../tags/tag314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319.xml"/><Relationship Id="rId20" Type="http://schemas.openxmlformats.org/officeDocument/2006/relationships/image" Target="../media/image17.jpeg"/><Relationship Id="rId2" Type="http://schemas.openxmlformats.org/officeDocument/2006/relationships/slide" Target="slide5.xml"/><Relationship Id="rId19" Type="http://schemas.openxmlformats.org/officeDocument/2006/relationships/slide" Target="slide8.xml"/><Relationship Id="rId18" Type="http://schemas.openxmlformats.org/officeDocument/2006/relationships/image" Target="../media/image16.png"/><Relationship Id="rId17" Type="http://schemas.openxmlformats.org/officeDocument/2006/relationships/slide" Target="slide11.xml"/><Relationship Id="rId16" Type="http://schemas.openxmlformats.org/officeDocument/2006/relationships/image" Target="../media/image15.png"/><Relationship Id="rId15" Type="http://schemas.openxmlformats.org/officeDocument/2006/relationships/tags" Target="../tags/tag318.xml"/><Relationship Id="rId14" Type="http://schemas.openxmlformats.org/officeDocument/2006/relationships/slide" Target="slide10.xml"/><Relationship Id="rId13" Type="http://schemas.openxmlformats.org/officeDocument/2006/relationships/image" Target="../media/image14.png"/><Relationship Id="rId12" Type="http://schemas.openxmlformats.org/officeDocument/2006/relationships/tags" Target="../tags/tag317.xml"/><Relationship Id="rId11" Type="http://schemas.openxmlformats.org/officeDocument/2006/relationships/slide" Target="slide9.xml"/><Relationship Id="rId10" Type="http://schemas.openxmlformats.org/officeDocument/2006/relationships/image" Target="../media/image13.png"/><Relationship Id="rId1" Type="http://schemas.openxmlformats.org/officeDocument/2006/relationships/tags" Target="../tags/tag3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slide" Target="slide6.xml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329.xml"/><Relationship Id="rId24" Type="http://schemas.openxmlformats.org/officeDocument/2006/relationships/slide" Target="slide12.xml"/><Relationship Id="rId23" Type="http://schemas.openxmlformats.org/officeDocument/2006/relationships/image" Target="../media/image17.jpeg"/><Relationship Id="rId22" Type="http://schemas.openxmlformats.org/officeDocument/2006/relationships/slide" Target="slide8.xml"/><Relationship Id="rId21" Type="http://schemas.openxmlformats.org/officeDocument/2006/relationships/image" Target="../media/image16.png"/><Relationship Id="rId20" Type="http://schemas.openxmlformats.org/officeDocument/2006/relationships/slide" Target="slide11.xml"/><Relationship Id="rId2" Type="http://schemas.openxmlformats.org/officeDocument/2006/relationships/tags" Target="../tags/tag321.xml"/><Relationship Id="rId19" Type="http://schemas.openxmlformats.org/officeDocument/2006/relationships/image" Target="../media/image15.png"/><Relationship Id="rId18" Type="http://schemas.openxmlformats.org/officeDocument/2006/relationships/tags" Target="../tags/tag328.xml"/><Relationship Id="rId17" Type="http://schemas.openxmlformats.org/officeDocument/2006/relationships/slide" Target="slide10.xml"/><Relationship Id="rId16" Type="http://schemas.openxmlformats.org/officeDocument/2006/relationships/image" Target="../media/image14.png"/><Relationship Id="rId15" Type="http://schemas.openxmlformats.org/officeDocument/2006/relationships/tags" Target="../tags/tag327.xml"/><Relationship Id="rId14" Type="http://schemas.openxmlformats.org/officeDocument/2006/relationships/slide" Target="slide9.xml"/><Relationship Id="rId13" Type="http://schemas.openxmlformats.org/officeDocument/2006/relationships/image" Target="../media/image13.png"/><Relationship Id="rId12" Type="http://schemas.openxmlformats.org/officeDocument/2006/relationships/tags" Target="../tags/tag326.xml"/><Relationship Id="rId11" Type="http://schemas.openxmlformats.org/officeDocument/2006/relationships/slide" Target="slide7.xml"/><Relationship Id="rId10" Type="http://schemas.openxmlformats.org/officeDocument/2006/relationships/image" Target="../media/image12.png"/><Relationship Id="rId1" Type="http://schemas.openxmlformats.org/officeDocument/2006/relationships/tags" Target="../tags/tag32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335.xml"/><Relationship Id="rId7" Type="http://schemas.openxmlformats.org/officeDocument/2006/relationships/slide" Target="slide5.xml"/><Relationship Id="rId6" Type="http://schemas.openxmlformats.org/officeDocument/2006/relationships/image" Target="../media/image20.jpeg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339.xml"/><Relationship Id="rId23" Type="http://schemas.openxmlformats.org/officeDocument/2006/relationships/slide" Target="slide12.xml"/><Relationship Id="rId22" Type="http://schemas.openxmlformats.org/officeDocument/2006/relationships/image" Target="../media/image17.jpeg"/><Relationship Id="rId21" Type="http://schemas.openxmlformats.org/officeDocument/2006/relationships/slide" Target="slide8.xml"/><Relationship Id="rId20" Type="http://schemas.openxmlformats.org/officeDocument/2006/relationships/image" Target="../media/image16.png"/><Relationship Id="rId2" Type="http://schemas.openxmlformats.org/officeDocument/2006/relationships/tags" Target="../tags/tag331.xml"/><Relationship Id="rId19" Type="http://schemas.openxmlformats.org/officeDocument/2006/relationships/slide" Target="slide11.xml"/><Relationship Id="rId18" Type="http://schemas.openxmlformats.org/officeDocument/2006/relationships/image" Target="../media/image15.png"/><Relationship Id="rId17" Type="http://schemas.openxmlformats.org/officeDocument/2006/relationships/tags" Target="../tags/tag338.xml"/><Relationship Id="rId16" Type="http://schemas.openxmlformats.org/officeDocument/2006/relationships/slide" Target="slide10.xml"/><Relationship Id="rId15" Type="http://schemas.openxmlformats.org/officeDocument/2006/relationships/image" Target="../media/image14.png"/><Relationship Id="rId14" Type="http://schemas.openxmlformats.org/officeDocument/2006/relationships/tags" Target="../tags/tag337.xml"/><Relationship Id="rId13" Type="http://schemas.openxmlformats.org/officeDocument/2006/relationships/slide" Target="slide9.xml"/><Relationship Id="rId12" Type="http://schemas.openxmlformats.org/officeDocument/2006/relationships/image" Target="../media/image13.png"/><Relationship Id="rId11" Type="http://schemas.openxmlformats.org/officeDocument/2006/relationships/tags" Target="../tags/tag336.xml"/><Relationship Id="rId10" Type="http://schemas.openxmlformats.org/officeDocument/2006/relationships/slide" Target="slide7.xml"/><Relationship Id="rId1" Type="http://schemas.openxmlformats.org/officeDocument/2006/relationships/tags" Target="../tags/tag33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345.xml"/><Relationship Id="rId7" Type="http://schemas.openxmlformats.org/officeDocument/2006/relationships/slide" Target="slide5.xml"/><Relationship Id="rId6" Type="http://schemas.openxmlformats.org/officeDocument/2006/relationships/image" Target="../media/image20.jpeg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349.xml"/><Relationship Id="rId23" Type="http://schemas.openxmlformats.org/officeDocument/2006/relationships/slide" Target="slide12.xml"/><Relationship Id="rId22" Type="http://schemas.openxmlformats.org/officeDocument/2006/relationships/image" Target="../media/image17.jpeg"/><Relationship Id="rId21" Type="http://schemas.openxmlformats.org/officeDocument/2006/relationships/slide" Target="slide8.xml"/><Relationship Id="rId20" Type="http://schemas.openxmlformats.org/officeDocument/2006/relationships/image" Target="../media/image16.png"/><Relationship Id="rId2" Type="http://schemas.openxmlformats.org/officeDocument/2006/relationships/tags" Target="../tags/tag341.xml"/><Relationship Id="rId19" Type="http://schemas.openxmlformats.org/officeDocument/2006/relationships/slide" Target="slide11.xml"/><Relationship Id="rId18" Type="http://schemas.openxmlformats.org/officeDocument/2006/relationships/image" Target="../media/image15.png"/><Relationship Id="rId17" Type="http://schemas.openxmlformats.org/officeDocument/2006/relationships/tags" Target="../tags/tag348.xml"/><Relationship Id="rId16" Type="http://schemas.openxmlformats.org/officeDocument/2006/relationships/slide" Target="slide10.xml"/><Relationship Id="rId15" Type="http://schemas.openxmlformats.org/officeDocument/2006/relationships/image" Target="../media/image14.png"/><Relationship Id="rId14" Type="http://schemas.openxmlformats.org/officeDocument/2006/relationships/tags" Target="../tags/tag347.xml"/><Relationship Id="rId13" Type="http://schemas.openxmlformats.org/officeDocument/2006/relationships/slide" Target="slide9.xml"/><Relationship Id="rId12" Type="http://schemas.openxmlformats.org/officeDocument/2006/relationships/image" Target="../media/image12.png"/><Relationship Id="rId11" Type="http://schemas.openxmlformats.org/officeDocument/2006/relationships/tags" Target="../tags/tag346.xml"/><Relationship Id="rId10" Type="http://schemas.openxmlformats.org/officeDocument/2006/relationships/slide" Target="slide6.xml"/><Relationship Id="rId1" Type="http://schemas.openxmlformats.org/officeDocument/2006/relationships/tags" Target="../tags/tag34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slide" Target="slide5.xml"/><Relationship Id="rId7" Type="http://schemas.openxmlformats.org/officeDocument/2006/relationships/image" Target="../media/image20.jpeg"/><Relationship Id="rId6" Type="http://schemas.openxmlformats.org/officeDocument/2006/relationships/image" Target="../media/image21.jpeg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360.xml"/><Relationship Id="rId25" Type="http://schemas.openxmlformats.org/officeDocument/2006/relationships/slide" Target="slide12.xml"/><Relationship Id="rId24" Type="http://schemas.openxmlformats.org/officeDocument/2006/relationships/image" Target="../media/image16.png"/><Relationship Id="rId23" Type="http://schemas.openxmlformats.org/officeDocument/2006/relationships/slide" Target="slide11.xml"/><Relationship Id="rId22" Type="http://schemas.openxmlformats.org/officeDocument/2006/relationships/image" Target="../media/image15.png"/><Relationship Id="rId21" Type="http://schemas.openxmlformats.org/officeDocument/2006/relationships/tags" Target="../tags/tag359.xml"/><Relationship Id="rId20" Type="http://schemas.openxmlformats.org/officeDocument/2006/relationships/slide" Target="slide10.xml"/><Relationship Id="rId2" Type="http://schemas.openxmlformats.org/officeDocument/2006/relationships/tags" Target="../tags/tag351.xml"/><Relationship Id="rId19" Type="http://schemas.openxmlformats.org/officeDocument/2006/relationships/image" Target="../media/image14.png"/><Relationship Id="rId18" Type="http://schemas.openxmlformats.org/officeDocument/2006/relationships/tags" Target="../tags/tag358.xml"/><Relationship Id="rId17" Type="http://schemas.openxmlformats.org/officeDocument/2006/relationships/slide" Target="slide9.xml"/><Relationship Id="rId16" Type="http://schemas.openxmlformats.org/officeDocument/2006/relationships/image" Target="../media/image13.png"/><Relationship Id="rId15" Type="http://schemas.openxmlformats.org/officeDocument/2006/relationships/tags" Target="../tags/tag357.xml"/><Relationship Id="rId14" Type="http://schemas.openxmlformats.org/officeDocument/2006/relationships/slide" Target="slide7.xml"/><Relationship Id="rId13" Type="http://schemas.openxmlformats.org/officeDocument/2006/relationships/image" Target="../media/image12.png"/><Relationship Id="rId12" Type="http://schemas.openxmlformats.org/officeDocument/2006/relationships/tags" Target="../tags/tag356.xml"/><Relationship Id="rId11" Type="http://schemas.openxmlformats.org/officeDocument/2006/relationships/slide" Target="slide6.xml"/><Relationship Id="rId10" Type="http://schemas.openxmlformats.org/officeDocument/2006/relationships/image" Target="../media/image11.png"/><Relationship Id="rId1" Type="http://schemas.openxmlformats.org/officeDocument/2006/relationships/tags" Target="../tags/tag35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366.xml"/><Relationship Id="rId7" Type="http://schemas.openxmlformats.org/officeDocument/2006/relationships/slide" Target="slide5.xml"/><Relationship Id="rId6" Type="http://schemas.openxmlformats.org/officeDocument/2006/relationships/image" Target="../media/image20.jpeg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370.xml"/><Relationship Id="rId23" Type="http://schemas.openxmlformats.org/officeDocument/2006/relationships/slide" Target="slide12.xml"/><Relationship Id="rId22" Type="http://schemas.openxmlformats.org/officeDocument/2006/relationships/image" Target="../media/image17.jpeg"/><Relationship Id="rId21" Type="http://schemas.openxmlformats.org/officeDocument/2006/relationships/slide" Target="slide8.xml"/><Relationship Id="rId20" Type="http://schemas.openxmlformats.org/officeDocument/2006/relationships/image" Target="../media/image16.png"/><Relationship Id="rId2" Type="http://schemas.openxmlformats.org/officeDocument/2006/relationships/tags" Target="../tags/tag362.xml"/><Relationship Id="rId19" Type="http://schemas.openxmlformats.org/officeDocument/2006/relationships/slide" Target="slide11.xml"/><Relationship Id="rId18" Type="http://schemas.openxmlformats.org/officeDocument/2006/relationships/image" Target="../media/image15.png"/><Relationship Id="rId17" Type="http://schemas.openxmlformats.org/officeDocument/2006/relationships/tags" Target="../tags/tag369.xml"/><Relationship Id="rId16" Type="http://schemas.openxmlformats.org/officeDocument/2006/relationships/slide" Target="slide10.xml"/><Relationship Id="rId15" Type="http://schemas.openxmlformats.org/officeDocument/2006/relationships/image" Target="../media/image13.png"/><Relationship Id="rId14" Type="http://schemas.openxmlformats.org/officeDocument/2006/relationships/tags" Target="../tags/tag368.xml"/><Relationship Id="rId13" Type="http://schemas.openxmlformats.org/officeDocument/2006/relationships/slide" Target="slide7.xml"/><Relationship Id="rId12" Type="http://schemas.openxmlformats.org/officeDocument/2006/relationships/image" Target="../media/image12.png"/><Relationship Id="rId11" Type="http://schemas.openxmlformats.org/officeDocument/2006/relationships/tags" Target="../tags/tag367.xml"/><Relationship Id="rId10" Type="http://schemas.openxmlformats.org/officeDocument/2006/relationships/slide" Target="slide6.xml"/><Relationship Id="rId1" Type="http://schemas.openxmlformats.org/officeDocument/2006/relationships/tags" Target="../tags/tag3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61315" y="3278505"/>
            <a:ext cx="11908790" cy="1988185"/>
          </a:xfrm>
        </p:spPr>
        <p:txBody>
          <a:bodyPr wrap="square">
            <a:normAutofit/>
          </a:bodyPr>
          <a:lstStyle/>
          <a:p>
            <a:pPr algn="ctr"/>
            <a:r>
              <a:rPr lang="en-US" altLang="zh-CN" sz="7200">
                <a:latin typeface="Arial Rounded MT Bold" panose="020F0704030504030204" charset="0"/>
                <a:cs typeface="Arial Rounded MT Bold" panose="020F0704030504030204" charset="0"/>
              </a:rPr>
              <a:t>Unit 8 Let’s celeb</a:t>
            </a:r>
            <a:r>
              <a:rPr lang="en-US" altLang="zh-CN" sz="7200">
                <a:latin typeface="Arial Rounded MT Bold" panose="020F0704030504030204" charset="0"/>
                <a:cs typeface="Arial Rounded MT Bold" panose="020F0704030504030204" charset="0"/>
              </a:rPr>
              <a:t>rate!</a:t>
            </a:r>
            <a:endParaRPr lang="en-US" altLang="zh-CN" sz="72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2205990" y="5207000"/>
            <a:ext cx="7467600" cy="606425"/>
          </a:xfrm>
        </p:spPr>
        <p:txBody>
          <a:bodyPr vert="horz" wrap="squar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4300" b="1">
                <a:latin typeface="Cambria" panose="02040503050406030204" charset="0"/>
                <a:ea typeface="+mj-ea"/>
                <a:cs typeface="Cambria" panose="02040503050406030204" charset="0"/>
                <a:sym typeface="+mn-ea"/>
              </a:rPr>
              <a:t>R</a:t>
            </a:r>
            <a:r>
              <a:rPr lang="en-US" altLang="zh-CN" sz="4300" b="1">
                <a:latin typeface="Cambria" panose="02040503050406030204" charset="0"/>
                <a:ea typeface="+mj-ea"/>
                <a:cs typeface="Cambria" panose="02040503050406030204" charset="0"/>
                <a:sym typeface="+mn-ea"/>
              </a:rPr>
              <a:t>evision</a:t>
            </a:r>
            <a:endParaRPr lang="en-US" altLang="zh-CN" sz="4300" b="1">
              <a:latin typeface="Cambria" panose="02040503050406030204" charset="0"/>
              <a:ea typeface="+mj-ea"/>
              <a:cs typeface="Cambria" panose="02040503050406030204" charset="0"/>
              <a:sym typeface="+mn-ea"/>
            </a:endParaRPr>
          </a:p>
        </p:txBody>
      </p:sp>
      <p:pic>
        <p:nvPicPr>
          <p:cNvPr id="2" name="https://img8.file.cache.docer.com/storage/1732866138275461400/9802e2d5d9c9e7e2d8a140c8e3a538bc.png" descr="2025数字艺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85" y="892175"/>
            <a:ext cx="7583805" cy="2647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9095105" y="2266590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148080" y="2081235"/>
            <a:ext cx="2131060" cy="992459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472430" y="592033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0680" y="3353435"/>
            <a:ext cx="463994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a popular holiday in western countries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00625" y="1681480"/>
            <a:ext cx="322897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most western people celebrate it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11845" y="3353435"/>
            <a:ext cx="3601720" cy="1007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mark the end of the harvest season 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66900" y="5565140"/>
            <a:ext cx="2175510" cy="991870"/>
            <a:chOff x="2940" y="8764"/>
            <a:chExt cx="3426" cy="1562"/>
          </a:xfrm>
        </p:grpSpPr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 rot="11100000">
              <a:off x="2940" y="8764"/>
              <a:ext cx="3427" cy="1562"/>
            </a:xfrm>
            <a:prstGeom prst="cloudCallout">
              <a:avLst/>
            </a:prstGeom>
            <a:solidFill>
              <a:srgbClr val="75BD42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48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When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5115" y="5501005"/>
            <a:ext cx="2131060" cy="988060"/>
            <a:chOff x="12449" y="8663"/>
            <a:chExt cx="3356" cy="1556"/>
          </a:xfrm>
        </p:grpSpPr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 rot="10260000">
              <a:off x="12449" y="8663"/>
              <a:ext cx="3356" cy="1557"/>
            </a:xfrm>
            <a:prstGeom prst="cloudCallout">
              <a:avLst>
                <a:gd name="adj1" fmla="val 30223"/>
                <a:gd name="adj2" fmla="val 71697"/>
              </a:avLst>
            </a:prstGeom>
            <a:solidFill>
              <a:srgbClr val="EE822F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493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How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34795" y="4931410"/>
            <a:ext cx="3228975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in October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883275" y="4689475"/>
            <a:ext cx="5881370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dressing up/ trick-or-treating/ carve </a:t>
            </a: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 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3090" y="3397250"/>
            <a:ext cx="3826510" cy="674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Halloween</a:t>
            </a:r>
            <a:endParaRPr lang="en-US" altLang="zh-CN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pic>
        <p:nvPicPr>
          <p:cNvPr id="7" name="Halloween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7980" y="6814820"/>
            <a:ext cx="11416665" cy="63366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6023590" y="-1529080"/>
            <a:ext cx="15789275" cy="10523855"/>
            <a:chOff x="-25315" y="-2406"/>
            <a:chExt cx="24865" cy="16573"/>
          </a:xfrm>
        </p:grpSpPr>
        <p:pic>
          <p:nvPicPr>
            <p:cNvPr id="17" name="https://photo-static-api.fotomore.com/creative/vcg/400/new/VCG41N950821462.jpg?uid=386&amp;timestamp=1735285372&amp;sign=d3182d53e88414f4f76455b34dafd8f5" descr="牛仔质地的背景。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315" y="-2406"/>
              <a:ext cx="24865" cy="1657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-21363" y="2749"/>
              <a:ext cx="17671" cy="4924"/>
              <a:chOff x="-7068" y="11276"/>
              <a:chExt cx="17520" cy="3204"/>
            </a:xfrm>
          </p:grpSpPr>
          <p:pic>
            <p:nvPicPr>
              <p:cNvPr id="18" name="图片 17">
                <a:hlinkClick r:id="rId11" action="ppaction://hlinksldjump"/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463" y="11277"/>
                <a:ext cx="2785" cy="3203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19" name="图片 18">
                <a:hlinkClick r:id="rId14" action="ppaction://hlinksldjump"/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17" y="11277"/>
                <a:ext cx="2785" cy="315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3" name="图片 22">
                <a:hlinkClick r:id="rId17" action="ppaction://hlinksldjump"/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40" y="11277"/>
                <a:ext cx="2784" cy="315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5" name="图片 24">
                <a:hlinkClick r:id="rId20" action="ppaction://hlinksldjump"/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068" y="11276"/>
                <a:ext cx="2534" cy="320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30" name="图片 29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4432" y="11276"/>
                <a:ext cx="2786" cy="3202"/>
              </a:xfrm>
              <a:prstGeom prst="rect">
                <a:avLst/>
              </a:prstGeom>
              <a:ln w="4762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  <p:pic>
            <p:nvPicPr>
              <p:cNvPr id="32" name="图片 31" descr="81d1e9422da0d2a9a622b8b420e0da54">
                <a:hlinkClick r:id="rId25" action="ppaction://hlinksldjump"/>
              </p:cNvPr>
              <p:cNvPicPr>
                <a:picLocks noChangeAspect="1"/>
              </p:cNvPicPr>
              <p:nvPr/>
            </p:nvPicPr>
            <p:blipFill>
              <a:blip r:embed="rId26"/>
              <a:srcRect l="4036" t="51185" r="3730" b="3231"/>
              <a:stretch>
                <a:fillRect/>
              </a:stretch>
            </p:blipFill>
            <p:spPr>
              <a:xfrm>
                <a:off x="7665" y="11277"/>
                <a:ext cx="2787" cy="3151"/>
              </a:xfrm>
              <a:prstGeom prst="rect">
                <a:avLst/>
              </a:prstGeom>
              <a:ln w="5080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</p:grpSp>
      </p:grpSp>
      <p:sp>
        <p:nvSpPr>
          <p:cNvPr id="11" name="动作按钮: 结束 10">
            <a:hlinkClick r:id="rId27" action="ppaction://hlinksldjump"/>
          </p:cNvPr>
          <p:cNvSpPr/>
          <p:nvPr/>
        </p:nvSpPr>
        <p:spPr>
          <a:xfrm>
            <a:off x="11225530" y="5871210"/>
            <a:ext cx="656590" cy="824230"/>
          </a:xfrm>
          <a:prstGeom prst="actionButtonE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68229 -0.938519 " pathEditMode="relative" ptsTypes="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14464 0.00296296 " pathEditMode="relative" rAng="0" ptsTypes="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33" grpId="0"/>
      <p:bldP spid="27" grpId="0" animBg="1"/>
      <p:bldP spid="20" grpId="0"/>
      <p:bldP spid="36" grpId="0"/>
      <p:bldP spid="24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9095105" y="2266590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148080" y="2081235"/>
            <a:ext cx="2131060" cy="992459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472430" y="592033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0680" y="3353435"/>
            <a:ext cx="4144010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an important holiday in western countries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00625" y="1681480"/>
            <a:ext cx="322897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Scottish celebrate it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04125" y="3353435"/>
            <a:ext cx="4451985" cy="1431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celebrate the life and work of the great poet, Robert Burns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66900" y="5565140"/>
            <a:ext cx="2175510" cy="991870"/>
            <a:chOff x="2940" y="8764"/>
            <a:chExt cx="3426" cy="1562"/>
          </a:xfrm>
        </p:grpSpPr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 rot="11100000">
              <a:off x="2940" y="8764"/>
              <a:ext cx="3427" cy="1562"/>
            </a:xfrm>
            <a:prstGeom prst="cloudCallout">
              <a:avLst/>
            </a:prstGeom>
            <a:solidFill>
              <a:srgbClr val="75BD42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48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When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67625" y="5501005"/>
            <a:ext cx="2131060" cy="988060"/>
            <a:chOff x="12075" y="8663"/>
            <a:chExt cx="3356" cy="1556"/>
          </a:xfrm>
        </p:grpSpPr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 rot="10260000">
              <a:off x="12075" y="8663"/>
              <a:ext cx="3356" cy="1557"/>
            </a:xfrm>
            <a:prstGeom prst="cloudCallout">
              <a:avLst>
                <a:gd name="adj1" fmla="val 30223"/>
                <a:gd name="adj2" fmla="val 71697"/>
              </a:avLst>
            </a:prstGeom>
            <a:solidFill>
              <a:srgbClr val="EE822F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142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How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34795" y="4931410"/>
            <a:ext cx="3228975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in January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598795" y="4918710"/>
            <a:ext cx="4497705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get together /eat/ read  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3090" y="3397250"/>
            <a:ext cx="3826510" cy="674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Burns Night</a:t>
            </a:r>
            <a:endParaRPr lang="en-US" altLang="zh-CN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4922295" y="-1552575"/>
            <a:ext cx="14727555" cy="9378950"/>
            <a:chOff x="-25476" y="-2920"/>
            <a:chExt cx="24964" cy="16639"/>
          </a:xfrm>
        </p:grpSpPr>
        <p:pic>
          <p:nvPicPr>
            <p:cNvPr id="17" name="https://photo-static-api.fotomore.com/creative/vcg/400/new/VCG41N950821462.jpg?uid=386&amp;timestamp=1735285372&amp;sign=d3182d53e88414f4f76455b34dafd8f5" descr="牛仔质地的背景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476" y="-2920"/>
              <a:ext cx="24964" cy="1663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-21630" y="3705"/>
              <a:ext cx="19870" cy="5130"/>
              <a:chOff x="-7449" y="11177"/>
              <a:chExt cx="20028" cy="3223"/>
            </a:xfrm>
          </p:grpSpPr>
          <p:pic>
            <p:nvPicPr>
              <p:cNvPr id="18" name="图片 17">
                <a:hlinkClick r:id="rId7" action="ppaction://hlinksldjump"/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212" y="11197"/>
                <a:ext cx="3277" cy="3203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19" name="图片 18">
                <a:hlinkClick r:id="rId10" action="ppaction://hlinksldjump"/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324" y="11249"/>
                <a:ext cx="3382" cy="315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3" name="图片 22">
                <a:hlinkClick r:id="rId13" action="ppaction://hlinksldjump"/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03" y="11249"/>
                <a:ext cx="3275" cy="315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5" name="图片 24">
                <a:hlinkClick r:id="rId16" action="ppaction://hlinksldjump"/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449" y="11177"/>
                <a:ext cx="2832" cy="320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9" name="图片 28">
                <a:hlinkClick r:id="rId19" action="ppaction://hlinksldjump"/>
              </p:cNvPr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1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4529" y="11181"/>
                <a:ext cx="3056" cy="3219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32" name="图片 31" descr="81d1e9422da0d2a9a622b8b420e0da54">
                <a:hlinkClick r:id="rId22" action="ppaction://hlinksldjump"/>
              </p:cNvPr>
              <p:cNvPicPr>
                <a:picLocks noChangeAspect="1"/>
              </p:cNvPicPr>
              <p:nvPr/>
            </p:nvPicPr>
            <p:blipFill>
              <a:blip r:embed="rId23"/>
              <a:srcRect l="4036" t="51185" r="3730" b="3231"/>
              <a:stretch>
                <a:fillRect/>
              </a:stretch>
            </p:blipFill>
            <p:spPr>
              <a:xfrm>
                <a:off x="9303" y="11226"/>
                <a:ext cx="3276" cy="3152"/>
              </a:xfrm>
              <a:prstGeom prst="rect">
                <a:avLst/>
              </a:prstGeom>
              <a:ln w="5080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</p:grpSp>
      </p:grpSp>
      <p:sp>
        <p:nvSpPr>
          <p:cNvPr id="11" name="动作按钮: 结束 10">
            <a:hlinkClick r:id="rId24" action="ppaction://hlinksldjump"/>
          </p:cNvPr>
          <p:cNvSpPr/>
          <p:nvPr/>
        </p:nvSpPr>
        <p:spPr>
          <a:xfrm>
            <a:off x="11097895" y="5871210"/>
            <a:ext cx="784225" cy="824230"/>
          </a:xfrm>
          <a:prstGeom prst="actionButtonE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375 0.103056 L 1.06438 0.0756482 " pathEditMode="relative" rAng="0" ptsTypes="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33" grpId="0"/>
      <p:bldP spid="27" grpId="0" animBg="1"/>
      <p:bldP spid="20" grpId="0"/>
      <p:bldP spid="36" grpId="0"/>
      <p:bldP spid="24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圆角矩形 8"/>
          <p:cNvSpPr/>
          <p:nvPr>
            <p:custDataLst>
              <p:tags r:id="rId1"/>
            </p:custDataLst>
          </p:nvPr>
        </p:nvSpPr>
        <p:spPr>
          <a:xfrm>
            <a:off x="-35560" y="55245"/>
            <a:ext cx="11555730" cy="5613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 eaLnBrk="0" fontAlgn="base" hangingPunct="0">
              <a:buClrTx/>
              <a:buSzTx/>
              <a:buFontTx/>
            </a:pP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思源黑体" panose="020B0500000000000000" pitchFamily="34" charset="-122"/>
              </a:rPr>
              <a:t>Activity 3: </a:t>
            </a: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思源黑体" panose="020B0500000000000000" pitchFamily="34" charset="-122"/>
              </a:rPr>
              <a:t>Compare </a:t>
            </a: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思源黑体" panose="020B0500000000000000" pitchFamily="34" charset="-122"/>
              </a:rPr>
              <a:t> </a:t>
            </a:r>
            <a:endParaRPr lang="en-US" altLang="zh-CN" sz="32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charset="0"/>
              <a:ea typeface="汉仪超粗宋简" panose="02010600000101010101" charset="-122"/>
              <a:cs typeface="Times New Roman" panose="02020503050405090304" charset="0"/>
              <a:sym typeface="思源黑体" panose="020B05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4470" y="1919605"/>
            <a:ext cx="4225290" cy="4144645"/>
            <a:chOff x="46" y="3023"/>
            <a:chExt cx="6930" cy="6527"/>
          </a:xfrm>
        </p:grpSpPr>
        <p:sp>
          <p:nvSpPr>
            <p:cNvPr id="5" name="流程图: 终止 4"/>
            <p:cNvSpPr/>
            <p:nvPr/>
          </p:nvSpPr>
          <p:spPr>
            <a:xfrm>
              <a:off x="46" y="4318"/>
              <a:ext cx="6931" cy="5233"/>
            </a:xfrm>
            <a:prstGeom prst="flowChartTerminator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5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85" y="3023"/>
              <a:ext cx="5061" cy="13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4400" dirty="0">
                  <a:solidFill>
                    <a:schemeClr val="accent2"/>
                  </a:solidFill>
                  <a:latin typeface="Arial Rounded MT Bold" panose="020F0704030504030204" charset="0"/>
                  <a:ea typeface="+mj-ea"/>
                  <a:cs typeface="Arial Rounded MT Bold" panose="020F0704030504030204" charset="0"/>
                </a:rPr>
                <a:t>Chinese</a:t>
              </a:r>
              <a:endParaRPr lang="en-US" altLang="zh-CN" sz="4400" dirty="0">
                <a:solidFill>
                  <a:schemeClr val="accent2"/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75575" y="1899920"/>
            <a:ext cx="4080510" cy="4164330"/>
            <a:chOff x="11741" y="2992"/>
            <a:chExt cx="6930" cy="6558"/>
          </a:xfrm>
        </p:grpSpPr>
        <p:sp>
          <p:nvSpPr>
            <p:cNvPr id="8" name="流程图: 终止 7"/>
            <p:cNvSpPr/>
            <p:nvPr/>
          </p:nvSpPr>
          <p:spPr>
            <a:xfrm>
              <a:off x="11741" y="4318"/>
              <a:ext cx="6930" cy="5233"/>
            </a:xfrm>
            <a:prstGeom prst="flowChartTerminator">
              <a:avLst/>
            </a:prstGeom>
            <a:noFill/>
            <a:ln w="28575"/>
            <a:extLst>
              <a:ext uri="{909E8E84-426E-40DD-AFC4-6F175D3DCCD1}">
                <a14:hiddenFill xmlns:a14="http://schemas.microsoft.com/office/drawing/2010/main">
                  <a:solidFill>
                    <a:schemeClr val="accent5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726" y="2992"/>
              <a:ext cx="5061" cy="13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4400" dirty="0">
                  <a:solidFill>
                    <a:schemeClr val="accent1"/>
                  </a:solidFill>
                  <a:latin typeface="Arial Rounded MT Bold" panose="020F0704030504030204" charset="0"/>
                  <a:ea typeface="+mj-ea"/>
                  <a:cs typeface="Arial Rounded MT Bold" panose="020F0704030504030204" charset="0"/>
                </a:rPr>
                <a:t>Western</a:t>
              </a:r>
              <a:endParaRPr lang="en-US" altLang="zh-CN" sz="4400" dirty="0">
                <a:solidFill>
                  <a:schemeClr val="accent1"/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endParaRPr>
            </a:p>
          </p:txBody>
        </p:sp>
      </p:grpSp>
      <p:sp>
        <p:nvSpPr>
          <p:cNvPr id="17" name="矩形 16" descr="7b0a2020202022776f7264617274223a2022220a7d0a"/>
          <p:cNvSpPr/>
          <p:nvPr/>
        </p:nvSpPr>
        <p:spPr>
          <a:xfrm>
            <a:off x="4542790" y="3973195"/>
            <a:ext cx="2800350" cy="93472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rmAutofit fontScale="30000"/>
            <a:scene3d>
              <a:camera prst="orthographicFront"/>
              <a:lightRig rig="threePt" dir="t"/>
            </a:scene3d>
            <a:sp3d extrusionH="247650" contourW="12700" prstMaterial="plastic">
              <a:extrusionClr>
                <a:srgbClr val="4A53D2"/>
              </a:extrusionClr>
              <a:contourClr>
                <a:srgbClr val="FECFD5"/>
              </a:contourClr>
            </a:sp3d>
          </a:bodyPr>
          <a:p>
            <a:pPr algn="ctr"/>
            <a:endParaRPr lang="en-US" altLang="zh-CN" sz="15800" b="1">
              <a:ln w="66675" cmpd="sng">
                <a:solidFill>
                  <a:srgbClr val="FFED6F"/>
                </a:solidFill>
                <a:prstDash val="solid"/>
              </a:ln>
              <a:pattFill prst="pct90">
                <a:fgClr>
                  <a:srgbClr val="FB6734"/>
                </a:fgClr>
                <a:bgClr>
                  <a:srgbClr val="FB6734"/>
                </a:bgClr>
              </a:pattFill>
              <a:effectLst>
                <a:outerShdw dist="50800" dir="5400000" algn="t" rotWithShape="0">
                  <a:srgbClr val="AA2020"/>
                </a:outerShdw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8" name="矩形 17" descr="7b0a2020202022776f7264617274223a2022220a7d0a"/>
          <p:cNvSpPr/>
          <p:nvPr/>
        </p:nvSpPr>
        <p:spPr>
          <a:xfrm>
            <a:off x="4739005" y="2977515"/>
            <a:ext cx="2727960" cy="99568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  <a:scene3d>
              <a:camera prst="obliqueTopLeft">
                <a:rot lat="0" lon="0" rev="0"/>
              </a:camera>
              <a:lightRig rig="threePt" dir="t"/>
            </a:scene3d>
            <a:sp3d extrusionH="508000" contourW="12700">
              <a:extrusionClr>
                <a:srgbClr val="6567B7"/>
              </a:extrusionClr>
              <a:contourClr>
                <a:srgbClr val="FEFEFE"/>
              </a:contourClr>
            </a:sp3d>
          </a:bodyPr>
          <a:p>
            <a:pPr algn="ctr"/>
            <a:r>
              <a:rPr lang="en-US" altLang="zh-CN" sz="4800" b="1">
                <a:ln w="31750" cmpd="sng">
                  <a:prstDash val="solid"/>
                </a:ln>
                <a:gradFill>
                  <a:gsLst>
                    <a:gs pos="68000">
                      <a:srgbClr val="FE3CA7"/>
                    </a:gs>
                    <a:gs pos="0">
                      <a:srgbClr val="FDB750"/>
                    </a:gs>
                    <a:gs pos="100000">
                      <a:srgbClr val="E52669"/>
                    </a:gs>
                  </a:gsLst>
                  <a:lin ang="4800000" scaled="0"/>
                </a:gradFill>
                <a:effectLst>
                  <a:reflection blurRad="6350" stA="47000" endA="50" endPos="32000" dir="5400000" sy="-100000" algn="bl" rotWithShape="0"/>
                </a:effectLst>
                <a:latin typeface="Arial Rounded MT Bold" panose="020F0704030504030204" charset="0"/>
                <a:cs typeface="Arial Rounded MT Bold" panose="020F0704030504030204" charset="0"/>
              </a:rPr>
              <a:t>Respect</a:t>
            </a:r>
            <a:endParaRPr lang="en-US" altLang="zh-CN" sz="4800" b="1">
              <a:ln w="31750" cmpd="sng">
                <a:prstDash val="solid"/>
              </a:ln>
              <a:gradFill>
                <a:gsLst>
                  <a:gs pos="68000">
                    <a:srgbClr val="FE3CA7"/>
                  </a:gs>
                  <a:gs pos="0">
                    <a:srgbClr val="FDB750"/>
                  </a:gs>
                  <a:gs pos="100000">
                    <a:srgbClr val="E52669"/>
                  </a:gs>
                </a:gsLst>
                <a:lin ang="4800000" scaled="0"/>
              </a:gradFill>
              <a:effectLst>
                <a:reflection blurRad="6350" stA="47000" endA="50" endPos="32000" dir="5400000" sy="-100000" algn="bl" rotWithShape="0"/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25" y="2874010"/>
            <a:ext cx="1448435" cy="1416050"/>
          </a:xfrm>
          <a:prstGeom prst="rect">
            <a:avLst/>
          </a:prstGeom>
          <a:ln w="47625" cap="flat" cmpd="sng">
            <a:noFill/>
            <a:prstDash val="solid"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2675" y="2874010"/>
            <a:ext cx="1570990" cy="1416050"/>
          </a:xfrm>
          <a:prstGeom prst="rect">
            <a:avLst/>
          </a:prstGeom>
          <a:ln w="12700" cmpd="sng">
            <a:noFill/>
            <a:prstDash val="solid"/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25" y="4484370"/>
            <a:ext cx="1512570" cy="1416050"/>
          </a:xfrm>
          <a:prstGeom prst="rect">
            <a:avLst/>
          </a:prstGeom>
          <a:ln w="47625">
            <a:noFill/>
          </a:ln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5920" y="2959100"/>
            <a:ext cx="1746250" cy="1470025"/>
          </a:xfrm>
          <a:prstGeom prst="rect">
            <a:avLst/>
          </a:prstGeom>
          <a:ln w="47625">
            <a:noFill/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4540" y="3225165"/>
            <a:ext cx="1865630" cy="1416050"/>
          </a:xfrm>
          <a:prstGeom prst="rect">
            <a:avLst/>
          </a:prstGeom>
          <a:ln w="476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7700" y="4623435"/>
            <a:ext cx="1866265" cy="1285875"/>
          </a:xfrm>
          <a:prstGeom prst="rect">
            <a:avLst/>
          </a:prstGeom>
          <a:ln w="47625" cmpd="sng">
            <a:noFill/>
            <a:prstDash val="solid"/>
          </a:ln>
        </p:spPr>
      </p:pic>
      <p:pic>
        <p:nvPicPr>
          <p:cNvPr id="19" name="图片 18" descr="81d1e9422da0d2a9a622b8b420e0da54"/>
          <p:cNvPicPr>
            <a:picLocks noChangeAspect="1"/>
          </p:cNvPicPr>
          <p:nvPr/>
        </p:nvPicPr>
        <p:blipFill>
          <a:blip r:embed="rId13"/>
          <a:srcRect l="4036" t="51185" r="3730" b="3231"/>
          <a:stretch>
            <a:fillRect/>
          </a:stretch>
        </p:blipFill>
        <p:spPr>
          <a:xfrm>
            <a:off x="2321560" y="4520565"/>
            <a:ext cx="1508760" cy="1398905"/>
          </a:xfrm>
          <a:prstGeom prst="rect">
            <a:avLst/>
          </a:prstGeom>
          <a:ln w="50800" cmpd="sng">
            <a:noFill/>
            <a:prstDash val="solid"/>
          </a:ln>
        </p:spPr>
      </p:pic>
      <p:grpSp>
        <p:nvGrpSpPr>
          <p:cNvPr id="7" name="组合 6"/>
          <p:cNvGrpSpPr/>
          <p:nvPr/>
        </p:nvGrpSpPr>
        <p:grpSpPr>
          <a:xfrm>
            <a:off x="3952875" y="2329815"/>
            <a:ext cx="4232910" cy="3735070"/>
            <a:chOff x="6075" y="3994"/>
            <a:chExt cx="6666" cy="5882"/>
          </a:xfrm>
        </p:grpSpPr>
        <p:pic>
          <p:nvPicPr>
            <p:cNvPr id="14" name="https://img8.file.cache.docer.com/storage/1699411273804873300/b98c584440d34a1b87ea0b96e031730e.png" descr="00585_桥鹊桥_91062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95" y="3994"/>
              <a:ext cx="6546" cy="588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6075" y="7081"/>
              <a:ext cx="6400" cy="1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  <a:lumMod val="65000"/>
                  </a:schemeClr>
                </a:contourClr>
              </a:sp3d>
            </a:bodyPr>
            <a:p>
              <a:pPr algn="ctr"/>
              <a:r>
                <a:rPr lang="en-US" altLang="zh-CN" sz="4400" b="1" i="1" dirty="0">
                  <a:solidFill>
                    <a:schemeClr val="tx2"/>
                  </a:solidFill>
                  <a:effectLst/>
                  <a:latin typeface="Times New Roman Bold Italic" panose="02020503050405090304" charset="0"/>
                  <a:ea typeface="+mj-ea"/>
                  <a:cs typeface="Times New Roman Bold Italic" panose="02020503050405090304" charset="0"/>
                </a:rPr>
                <a:t>bridge</a:t>
              </a:r>
              <a:endParaRPr lang="en-US" altLang="zh-CN" sz="4400" b="1" i="1" dirty="0">
                <a:solidFill>
                  <a:schemeClr val="tx2"/>
                </a:solidFill>
                <a:effectLst/>
                <a:latin typeface="Times New Roman Bold Italic" panose="02020503050405090304" charset="0"/>
                <a:ea typeface="+mj-ea"/>
                <a:cs typeface="Times New Roman Bold Italic" panose="0202050305040509030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14960" y="716915"/>
            <a:ext cx="118770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dirty="0">
                <a:solidFill>
                  <a:schemeClr val="tx1"/>
                </a:solidFill>
                <a:latin typeface="Arial Black" panose="020B0A04020102020204" charset="0"/>
                <a:ea typeface="+mj-ea"/>
                <a:cs typeface="Arial Black" panose="020B0A04020102020204" charset="0"/>
              </a:rPr>
              <a:t>What attidude (</a:t>
            </a:r>
            <a:r>
              <a:rPr lang="zh-CN" altLang="en-US" sz="2800" dirty="0">
                <a:solidFill>
                  <a:schemeClr val="tx1"/>
                </a:solidFill>
                <a:latin typeface="Arial Black" panose="020B0A04020102020204" charset="0"/>
                <a:ea typeface="+mj-ea"/>
                <a:cs typeface="Arial Black" panose="020B0A04020102020204" charset="0"/>
              </a:rPr>
              <a:t>态度</a:t>
            </a:r>
            <a:r>
              <a:rPr lang="en-US" altLang="zh-CN" sz="2800" dirty="0">
                <a:solidFill>
                  <a:schemeClr val="tx1"/>
                </a:solidFill>
                <a:latin typeface="Arial Black" panose="020B0A04020102020204" charset="0"/>
                <a:ea typeface="+mj-ea"/>
                <a:cs typeface="Arial Black" panose="020B0A04020102020204" charset="0"/>
              </a:rPr>
              <a:t>) should we have toward different festivals around the world?</a:t>
            </a:r>
            <a:endParaRPr lang="en-US" altLang="zh-CN" sz="2800" dirty="0">
              <a:solidFill>
                <a:schemeClr val="tx1"/>
              </a:solid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国结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67175" y="929005"/>
            <a:ext cx="3531235" cy="3414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9075" y="1236980"/>
            <a:ext cx="5007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Spring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53810" y="3536315"/>
            <a:ext cx="6177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Mid-Autumn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92265" y="1236980"/>
            <a:ext cx="561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Dragon Boat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3536315"/>
            <a:ext cx="583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Lantern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2290" y="15805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hopeful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73950" y="15805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safe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72020" y="38862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united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05345" y="1580515"/>
            <a:ext cx="3711575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s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2290" y="1580515"/>
            <a:ext cx="3711575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p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710" y="3970020"/>
            <a:ext cx="3711575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r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00390" y="3886200"/>
            <a:ext cx="3711575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e  d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5760" y="397002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bright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67395" y="1613535"/>
            <a:ext cx="2150745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a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 useBgFill="1">
        <p:nvSpPr>
          <p:cNvPr id="11" name="文本框 10"/>
          <p:cNvSpPr txBox="1"/>
          <p:nvPr/>
        </p:nvSpPr>
        <p:spPr>
          <a:xfrm>
            <a:off x="3804285" y="4665980"/>
            <a:ext cx="4919980" cy="829945"/>
          </a:xfrm>
          <a:prstGeom prst="rect">
            <a:avLst/>
          </a:prstGeom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spread (</a:t>
            </a:r>
            <a:r>
              <a:rPr lang="zh-CN" alt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传播</a:t>
            </a: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)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710" y="43434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i</a:t>
            </a:r>
            <a:endParaRPr lang="en-US" altLang="zh-CN" sz="4800" dirty="0">
              <a:solidFill>
                <a:schemeClr val="tx1"/>
              </a:solid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52920" y="42037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n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910830" y="176339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e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-375285" y="19177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h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-83820" y="42037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r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205345" y="405828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it</a:t>
            </a:r>
            <a:endParaRPr lang="en-US" altLang="zh-CN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 useBgFill="1">
        <p:nvSpPr>
          <p:cNvPr id="20" name="文本框 19"/>
          <p:cNvSpPr txBox="1"/>
          <p:nvPr/>
        </p:nvSpPr>
        <p:spPr>
          <a:xfrm>
            <a:off x="3560445" y="5428615"/>
            <a:ext cx="5163820" cy="814705"/>
          </a:xfrm>
          <a:prstGeom prst="rect">
            <a:avLst/>
          </a:prstGeom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inherit </a:t>
            </a: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(</a:t>
            </a:r>
            <a:r>
              <a:rPr lang="zh-CN" alt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传承</a:t>
            </a:r>
            <a:r>
              <a:rPr lang="en-US" altLang="zh-C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)</a:t>
            </a:r>
            <a:endParaRPr lang="zh-CN" alt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5417 0 L -0.349375 0.454907 " pathEditMode="relative" rAng="0" ptsTypes="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0208 -0.0300926 L 0.220104 0.442407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958 0.00481481 L 0.280052 0.12 " pathEditMode="relative" rAng="0" ptsTypes="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792 0.0267593 L -0.292552 0.466481 " pathEditMode="relative" rAng="0" ptsTypes="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" y="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125 0.00722222 L -0.33724 0.117222 " pathEditMode="relative" rAng="0" ptsTypes="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9219 0.156759 " pathEditMode="relative" rAng="0" ptsTypes="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9531 0.174352 " pathEditMode="relative" rAng="0" ptsTypes="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9375 0.5125 " pathEditMode="relative" rAng="0" ptsTypes="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2656 0.51963 " pathEditMode="relative" ptsTypes="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5313 0.163611 " pathEditMode="relative" ptsTypes="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812 0.0540741 L -0.260677 0.207963 " pathEditMode="relative" ptsTypes="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  <p:bldP spid="14" grpId="0"/>
      <p:bldP spid="24" grpId="0"/>
      <p:bldP spid="15" grpId="0"/>
      <p:bldP spid="22" grpId="0"/>
      <p:bldP spid="9" grpId="0"/>
      <p:bldP spid="12" grpId="0" bldLvl="0" build="allAtOnce"/>
      <p:bldP spid="13" grpId="1"/>
      <p:bldP spid="14" grpId="1"/>
      <p:bldP spid="15" grpId="1"/>
      <p:bldP spid="24" grpId="1"/>
      <p:bldP spid="11" grpId="0" animBg="1"/>
      <p:bldP spid="25" grpId="0"/>
      <p:bldP spid="25" grpId="1"/>
      <p:bldP spid="26" grpId="0"/>
      <p:bldP spid="26" grpId="1"/>
      <p:bldP spid="28" grpId="0"/>
      <p:bldP spid="28" grpId="1"/>
      <p:bldP spid="27" grpId="0"/>
      <p:bldP spid="27" grpId="1"/>
      <p:bldP spid="29" grpId="0"/>
      <p:bldP spid="29" grpId="1"/>
      <p:bldP spid="31" grpId="0"/>
      <p:bldP spid="31" grpId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28650" r="6788" b="45601"/>
          <a:stretch>
            <a:fillRect/>
          </a:stretch>
        </p:blipFill>
        <p:spPr>
          <a:xfrm>
            <a:off x="-635" y="396875"/>
            <a:ext cx="11918950" cy="6461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230" y="-20955"/>
            <a:ext cx="4418330" cy="460375"/>
          </a:xfrm>
          <a:prstGeom prst="rect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2400" b="1">
                <a:latin typeface="Comic Sans MS" panose="030F0902030302020204" charset="0"/>
                <a:sym typeface="思源黑体" panose="020B0500000000000000" pitchFamily="34" charset="-122"/>
              </a:rPr>
              <a:t>Activity 4: </a:t>
            </a:r>
            <a:r>
              <a:rPr lang="en-US" altLang="zh-CN" sz="2400" b="1">
                <a:latin typeface="Comic Sans MS" panose="030F0902030302020204" charset="0"/>
              </a:rPr>
              <a:t>Practice P127</a:t>
            </a:r>
            <a:r>
              <a:rPr lang="en-US" altLang="zh-CN" sz="2000" b="1">
                <a:latin typeface="Comic Sans MS" panose="030F0902030302020204" charset="0"/>
              </a:rPr>
              <a:t> </a:t>
            </a:r>
            <a:r>
              <a:rPr lang="en-US" altLang="zh-CN" sz="2400" b="1">
                <a:latin typeface="Comic Sans MS" panose="030F0902030302020204" charset="0"/>
              </a:rPr>
              <a:t>  </a:t>
            </a:r>
            <a:endParaRPr lang="zh-CN" altLang="en-US" sz="2400" b="1">
              <a:latin typeface="Comic Sans MS" panose="030F090203030202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635" y="2040255"/>
            <a:ext cx="2714625" cy="7404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95" y="2705735"/>
            <a:ext cx="2217420" cy="6750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245" y="3312795"/>
            <a:ext cx="2621280" cy="6292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275" y="3461385"/>
            <a:ext cx="3009265" cy="6946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790" y="4156075"/>
            <a:ext cx="3397250" cy="6286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325" y="4784725"/>
            <a:ext cx="3808095" cy="7651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265" y="5542280"/>
            <a:ext cx="2927350" cy="6756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4275" y="5873115"/>
            <a:ext cx="3396615" cy="6019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-85090" y="-20955"/>
            <a:ext cx="5478780" cy="460375"/>
          </a:xfrm>
          <a:prstGeom prst="rect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 sz="2400" b="1">
                <a:latin typeface="Comic Sans MS" panose="030F0902030302020204" charset="0"/>
                <a:sym typeface="思源黑体" panose="020B0500000000000000" pitchFamily="34" charset="-122"/>
              </a:rPr>
              <a:t>Activity 4: </a:t>
            </a:r>
            <a:r>
              <a:rPr lang="en-US" altLang="zh-CN" sz="2400" b="1">
                <a:latin typeface="Comic Sans MS" panose="030F0902030302020204" charset="0"/>
              </a:rPr>
              <a:t>Practice &amp; Role play   </a:t>
            </a:r>
            <a:endParaRPr lang="zh-CN" altLang="en-US" sz="2400" b="1">
              <a:latin typeface="Comic Sans MS" panose="030F090203030202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54663" r="8447" b="21576"/>
          <a:stretch>
            <a:fillRect/>
          </a:stretch>
        </p:blipFill>
        <p:spPr>
          <a:xfrm>
            <a:off x="635" y="440055"/>
            <a:ext cx="12192000" cy="6417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790" y="1671955"/>
            <a:ext cx="3300730" cy="4965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20" y="2722245"/>
            <a:ext cx="3056890" cy="5988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3128645"/>
            <a:ext cx="3192780" cy="6394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740" y="3874770"/>
            <a:ext cx="3155315" cy="598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220" y="4109085"/>
            <a:ext cx="3335655" cy="7277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690" y="5027295"/>
            <a:ext cx="3045460" cy="5994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D9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0185" y="369570"/>
            <a:ext cx="11560810" cy="543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lnSpc>
                <a:spcPct val="100000"/>
              </a:lnSpc>
            </a:pPr>
            <a:endParaRPr lang="zh-CN" altLang="en-US" sz="2800" b="1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541655"/>
            <a:ext cx="6303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</a:rPr>
              <a:t>Activity 5: Finish your mind-map</a:t>
            </a:r>
            <a:endParaRPr lang="en-US" altLang="zh-CN" sz="32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charset="0"/>
              <a:ea typeface="汉仪超粗宋简" panose="02010600000101010101" charset="-122"/>
              <a:cs typeface="Times New Roman" panose="020205030504050903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7857490" y="2889525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2458720" y="4813640"/>
            <a:ext cx="2131060" cy="992459"/>
          </a:xfrm>
          <a:prstGeom prst="cloudCallout">
            <a:avLst/>
          </a:prstGeom>
          <a:solidFill>
            <a:srgbClr val="75BD4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when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1942465" y="2548606"/>
            <a:ext cx="1883410" cy="1080703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5273040" y="1391498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6438265" y="4905588"/>
            <a:ext cx="2131060" cy="957153"/>
          </a:xfrm>
          <a:prstGeom prst="cloudCallout">
            <a:avLst/>
          </a:prstGeom>
          <a:solidFill>
            <a:srgbClr val="EE822F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how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70020" y="2889250"/>
            <a:ext cx="34340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i="1" dirty="0"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your </a:t>
            </a:r>
            <a:endParaRPr lang="en-US" altLang="zh-CN" sz="3200" i="1" dirty="0">
              <a:latin typeface="Arial Black" panose="020B0A04020102020204" charset="0"/>
              <a:ea typeface="+mj-ea"/>
              <a:cs typeface="Arial Black" panose="020B0A04020102020204" charset="0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en-US" altLang="zh-CN" sz="3200" i="1" dirty="0"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favourite </a:t>
            </a:r>
            <a:endParaRPr lang="en-US" altLang="zh-CN" sz="3200" i="1" dirty="0">
              <a:latin typeface="Arial Black" panose="020B0A04020102020204" charset="0"/>
              <a:ea typeface="+mj-ea"/>
              <a:cs typeface="Arial Black" panose="020B0A04020102020204" charset="0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en-US" altLang="zh-CN" sz="3200" i="1" dirty="0"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festival</a:t>
            </a:r>
            <a:endParaRPr lang="en-US" altLang="zh-CN" sz="3200" i="1" dirty="0">
              <a:latin typeface="Arial Black" panose="020B0A04020102020204" charset="0"/>
              <a:ea typeface="+mj-ea"/>
              <a:cs typeface="Arial Black" panose="020B0A040201020202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2365" y="1275715"/>
            <a:ext cx="5939790" cy="54787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>
            <a:off x="0" y="1334135"/>
            <a:ext cx="473392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9pPr>
          </a:lstStyle>
          <a:p>
            <a:pPr lvl="0" algn="l">
              <a:buClrTx/>
              <a:buSzTx/>
              <a:buNone/>
            </a:pPr>
            <a:r>
              <a:rPr lang="en-US" altLang="zh-CN" sz="32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mbria" panose="02040503050406030204" charset="0"/>
                <a:ea typeface="思源黑体" panose="020B0500000000000000" pitchFamily="34" charset="-122"/>
                <a:cs typeface="Cambria" panose="02040503050406030204" charset="0"/>
                <a:sym typeface="+mn-ea"/>
              </a:rPr>
              <a:t>Writing</a:t>
            </a:r>
            <a:endParaRPr lang="en-US" altLang="zh-CN" sz="32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" panose="02040503050406030204" charset="0"/>
              <a:ea typeface="思源黑体" panose="020B0500000000000000" pitchFamily="34" charset="-122"/>
              <a:cs typeface="Cambria" panose="0204050305040603020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0" y="643255"/>
            <a:ext cx="1161542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omic Sans MS" panose="030F0902030302020204" charset="0"/>
                <a:ea typeface="微软雅黑"/>
              </a:defRPr>
            </a:lvl9pPr>
          </a:lstStyle>
          <a:p>
            <a:pPr lvl="0" algn="l">
              <a:lnSpc>
                <a:spcPct val="110000"/>
              </a:lnSpc>
              <a:buClrTx/>
              <a:buSzTx/>
              <a:buNone/>
            </a:pP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思源黑体" panose="020B0500000000000000" pitchFamily="34" charset="-122"/>
              </a:rPr>
              <a:t>Activity 6: </a:t>
            </a: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+mn-ea"/>
              </a:rPr>
              <a:t>Write about your favourite festival</a:t>
            </a:r>
            <a:r>
              <a:rPr lang="en-US" altLang="zh-CN" sz="3200" b="1">
                <a:solidFill>
                  <a:schemeClr val="tx1"/>
                </a:solidFill>
                <a:effectLst/>
                <a:uFillTx/>
                <a:latin typeface="Arial Rounded MT Bold" panose="020F0704030504030204" charset="0"/>
                <a:ea typeface="思源黑体" panose="020B0500000000000000" pitchFamily="34" charset="-122"/>
                <a:cs typeface="Arial Rounded MT Bold" panose="020F0704030504030204" charset="0"/>
                <a:sym typeface="+mn-ea"/>
              </a:rPr>
              <a:t> </a:t>
            </a:r>
            <a:endParaRPr lang="en-US" altLang="zh-CN" sz="3200" b="1">
              <a:solidFill>
                <a:schemeClr val="tx1"/>
              </a:solidFill>
              <a:effectLst/>
              <a:uFillTx/>
              <a:latin typeface="Arial Rounded MT Bold" panose="020F0704030504030204" charset="0"/>
              <a:ea typeface="思源黑体" panose="020B0500000000000000" pitchFamily="34" charset="-122"/>
              <a:cs typeface="Arial Rounded MT Bold" panose="020F07040305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5555" y="1812290"/>
            <a:ext cx="6494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i="1" dirty="0">
                <a:solidFill>
                  <a:schemeClr val="tx1"/>
                </a:solidFill>
                <a:latin typeface="Arial Black" panose="020B0A04020102020204" charset="0"/>
                <a:ea typeface="+mj-ea"/>
                <a:cs typeface="Arial Black" panose="020B0A04020102020204" charset="0"/>
              </a:rPr>
              <a:t>My favourite festival</a:t>
            </a:r>
            <a:endParaRPr lang="en-US" altLang="zh-CN" sz="4000" i="1" dirty="0">
              <a:solidFill>
                <a:schemeClr val="tx1"/>
              </a:solid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374015" y="2612390"/>
          <a:ext cx="7118350" cy="3529330"/>
        </p:xfrm>
        <a:graphic>
          <a:graphicData uri="http://schemas.openxmlformats.org/drawingml/2006/table">
            <a:tbl>
              <a:tblPr/>
              <a:tblGrid>
                <a:gridCol w="888365"/>
                <a:gridCol w="889635"/>
                <a:gridCol w="889635"/>
                <a:gridCol w="889635"/>
                <a:gridCol w="889635"/>
                <a:gridCol w="889635"/>
                <a:gridCol w="890905"/>
                <a:gridCol w="890905"/>
              </a:tblGrid>
              <a:tr h="576580">
                <a:tc>
                  <a:txBody>
                    <a:bodyPr/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5470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83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610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5470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0870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 i="1">
                          <a:latin typeface="Times New Roman Bold Italic" panose="02020503050405090304"/>
                          <a:ea typeface="宋体"/>
                        </a:rPr>
                        <a:t> </a:t>
                      </a:r>
                      <a:endParaRPr lang="en-US" altLang="zh-CN" sz="1800" b="1" i="1">
                        <a:latin typeface="Times New Roman Bold Italic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457200" y="594360"/>
            <a:ext cx="235585" cy="235585"/>
          </a:xfrm>
          <a:prstGeom prst="ellipse">
            <a:avLst/>
          </a:prstGeom>
          <a:solidFill>
            <a:srgbClr val="FFFCF3"/>
          </a:solidFill>
          <a:ln w="22225">
            <a:solidFill>
              <a:srgbClr val="3A291D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>
                <a:solidFill>
                  <a:srgbClr val="5F452E"/>
                </a:solidFill>
                <a:cs typeface="+mn-ea"/>
                <a:sym typeface="+mn-lt"/>
              </a:rPr>
              <a:t>5</a:t>
            </a:r>
            <a:endParaRPr lang="en-US" altLang="zh-CN" sz="1200" b="1">
              <a:solidFill>
                <a:srgbClr val="5F452E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38200" y="533400"/>
            <a:ext cx="1752600" cy="396240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txBody>
          <a:bodyPr wrap="square" rtlCol="0" anchor="ctr" anchorCtr="0">
            <a:noAutofit/>
          </a:bodyPr>
          <a:lstStyle/>
          <a:p>
            <a:r>
              <a:rPr lang="en-US" altLang="zh-CN" sz="2400" b="1">
                <a:solidFill>
                  <a:srgbClr val="5F452E"/>
                </a:solidFill>
                <a:cs typeface="+mn-ea"/>
                <a:sym typeface="+mn-lt"/>
              </a:rPr>
              <a:t>Production</a:t>
            </a:r>
            <a:endParaRPr lang="zh-CN" altLang="en-US" sz="2400" b="1">
              <a:solidFill>
                <a:srgbClr val="5F452E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457200" y="657808"/>
            <a:ext cx="235585" cy="235585"/>
          </a:xfrm>
          <a:prstGeom prst="ellipse">
            <a:avLst/>
          </a:prstGeom>
          <a:solidFill>
            <a:srgbClr val="FFFCF3"/>
          </a:solidFill>
          <a:ln w="22225">
            <a:solidFill>
              <a:srgbClr val="3A291D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>
                <a:solidFill>
                  <a:srgbClr val="5F452E"/>
                </a:solidFill>
                <a:cs typeface="+mn-ea"/>
                <a:sym typeface="+mn-lt"/>
              </a:rPr>
              <a:t>5</a:t>
            </a:r>
            <a:endParaRPr lang="en-US" altLang="zh-CN" sz="1200" b="1">
              <a:solidFill>
                <a:srgbClr val="5F452E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96416"/>
            <a:ext cx="12192000" cy="69544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" y="-96416"/>
            <a:ext cx="12405360" cy="695441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99715" y="1066800"/>
            <a:ext cx="655955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  <a:sym typeface="+mn-lt"/>
              </a:rPr>
              <a:t>Report</a:t>
            </a:r>
            <a:endParaRPr lang="en-US" altLang="zh-CN" sz="9600" b="1">
              <a:solidFill>
                <a:schemeClr val="bg1"/>
              </a:solidFill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681289"/>
            <a:ext cx="7136620" cy="31767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文本框 54"/>
          <p:cNvSpPr txBox="1"/>
          <p:nvPr/>
        </p:nvSpPr>
        <p:spPr>
          <a:xfrm>
            <a:off x="0" y="5984240"/>
            <a:ext cx="12192000" cy="1045845"/>
          </a:xfrm>
          <a:prstGeom prst="rect">
            <a:avLst/>
          </a:prstGeom>
        </p:spPr>
        <p:txBody>
          <a:bodyPr wrap="square" rtlCol="0">
            <a:noAutofit/>
          </a:bodyPr>
          <a:p>
            <a:pPr algn="ctr"/>
            <a:endParaRPr lang="en-US" altLang="zh-CN" sz="4800" dirty="0">
              <a:solidFill>
                <a:schemeClr val="tx1"/>
              </a:solid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pic>
        <p:nvPicPr>
          <p:cNvPr id="2" name="图片 1" descr="中国结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71950" y="732790"/>
            <a:ext cx="3531235" cy="3414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3850" y="1040765"/>
            <a:ext cx="5007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Spring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53810" y="3536315"/>
            <a:ext cx="6177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Mid-Autumn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92265" y="1236980"/>
            <a:ext cx="561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Dragon Boat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775" y="3340100"/>
            <a:ext cx="583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Lantern Festival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1516380"/>
            <a:ext cx="3974465" cy="7080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845" y="1480820"/>
            <a:ext cx="4829175" cy="8604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" y="3635375"/>
            <a:ext cx="4558030" cy="8121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505" y="3723640"/>
            <a:ext cx="4064000" cy="7239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rcRect l="36031" r="39500" b="-9974"/>
          <a:stretch>
            <a:fillRect/>
          </a:stretch>
        </p:blipFill>
        <p:spPr>
          <a:xfrm>
            <a:off x="2211070" y="1614805"/>
            <a:ext cx="994410" cy="8121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rcRect l="43416" r="35934"/>
          <a:stretch>
            <a:fillRect/>
          </a:stretch>
        </p:blipFill>
        <p:spPr>
          <a:xfrm>
            <a:off x="8782685" y="1489710"/>
            <a:ext cx="941070" cy="8121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rcRect l="41247" r="41522"/>
          <a:stretch>
            <a:fillRect/>
          </a:stretch>
        </p:blipFill>
        <p:spPr>
          <a:xfrm>
            <a:off x="2037080" y="3723640"/>
            <a:ext cx="903605" cy="93408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/>
          <a:srcRect l="37219" r="38796" b="-1462"/>
          <a:stretch>
            <a:fillRect/>
          </a:stretch>
        </p:blipFill>
        <p:spPr>
          <a:xfrm>
            <a:off x="9368155" y="3723640"/>
            <a:ext cx="994410" cy="7493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1"/>
          <a:srcRect l="37818" r="34226"/>
          <a:stretch>
            <a:fillRect/>
          </a:stretch>
        </p:blipFill>
        <p:spPr>
          <a:xfrm>
            <a:off x="8879205" y="1555115"/>
            <a:ext cx="1186180" cy="84010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/>
          <a:srcRect l="39315" r="37906"/>
          <a:stretch>
            <a:fillRect/>
          </a:stretch>
        </p:blipFill>
        <p:spPr>
          <a:xfrm>
            <a:off x="9723755" y="3862070"/>
            <a:ext cx="903605" cy="70675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5480" y="5199380"/>
            <a:ext cx="5764530" cy="93408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4"/>
          <a:srcRect l="32563" r="28521" b="3860"/>
          <a:stretch>
            <a:fillRect/>
          </a:stretch>
        </p:blipFill>
        <p:spPr>
          <a:xfrm>
            <a:off x="2037080" y="3925570"/>
            <a:ext cx="1428115" cy="64262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5"/>
          <a:srcRect l="33339" r="40293" b="-5388"/>
          <a:stretch>
            <a:fillRect/>
          </a:stretch>
        </p:blipFill>
        <p:spPr>
          <a:xfrm>
            <a:off x="8537575" y="3863340"/>
            <a:ext cx="994410" cy="70802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6"/>
          <a:srcRect l="32708" r="28375" b="3860"/>
          <a:stretch>
            <a:fillRect/>
          </a:stretch>
        </p:blipFill>
        <p:spPr>
          <a:xfrm>
            <a:off x="1389380" y="1684655"/>
            <a:ext cx="1536700" cy="76073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0"/>
          <a:srcRect l="33500" t="4678" r="27583" b="-819"/>
          <a:stretch>
            <a:fillRect/>
          </a:stretch>
        </p:blipFill>
        <p:spPr>
          <a:xfrm>
            <a:off x="9199245" y="1637030"/>
            <a:ext cx="1952625" cy="85979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/>
          <a:srcRect l="39104" t="8187" r="35708" b="7836"/>
          <a:stretch>
            <a:fillRect/>
          </a:stretch>
        </p:blipFill>
        <p:spPr>
          <a:xfrm>
            <a:off x="3205480" y="3865880"/>
            <a:ext cx="1153160" cy="64706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8"/>
          <a:srcRect b="40733"/>
          <a:stretch>
            <a:fillRect/>
          </a:stretch>
        </p:blipFill>
        <p:spPr>
          <a:xfrm>
            <a:off x="1255395" y="5951855"/>
            <a:ext cx="9484995" cy="108267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5104 0.0151852 L -0.405521 0.544167 " pathEditMode="relative" rAng="0" ptsTypes="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646 0.0101852 L 0.15276 0.520833 " pathEditMode="relative" rAng="0" ptsTypes="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063 0.0203704 L 0.203698 0.206944 " pathEditMode="relative" rAng="0" ptsTypes="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72917 0.0230556 L -0.371302 0.233148 " pathEditMode="relative" rAng="0" ptsTypes="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916 0.0100926 L -0.300417 0.545185 " pathEditMode="relative" rAng="0" ptsTypes="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" y="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333 0.0126852 L -0.328021 0.201667 " pathEditMode="relative" rAng="0" ptsTypes="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0677 0.32963 " pathEditMode="relative" rAng="0" ptsTypes="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9375 0 L -0.37474 0.336481 " pathEditMode="relative" rAng="0" ptsTypes="">
                                      <p:cBhvr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4 0.65537 " pathEditMode="relative" rAng="0" ptsTypes="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96719 0.655093 " pathEditMode="relative" rAng="0" ptsTypes="">
                                      <p:cBhvr>
                                        <p:cTn id="1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8021 0.334722 " pathEditMode="relative" rAng="0" ptsTypes="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2083 0.345648 " pathEditMode="relative" rAng="0" ptsTypes="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640" y="541655"/>
            <a:ext cx="3570605" cy="5835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+mj-ea"/>
                <a:cs typeface="Arial Black" panose="020B0A04020102020204" charset="0"/>
              </a:rPr>
              <a:t>Enjoy a poem</a:t>
            </a:r>
            <a:endParaRPr lang="en-US" altLang="zh-CN" sz="3200" dirty="0">
              <a:solidFill>
                <a:schemeClr val="tx1"/>
              </a:solid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5075" y="1261745"/>
            <a:ext cx="624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It’s a day for</a:t>
            </a:r>
            <a:r>
              <a:rPr lang="en-US" altLang="zh-CN" sz="36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f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amily.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75075" y="1896110"/>
            <a:ext cx="8067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E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veryone is happy on that day.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75075" y="2553335"/>
            <a:ext cx="613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It’s</a:t>
            </a:r>
            <a:r>
              <a:rPr lang="en-US" altLang="zh-CN" sz="36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s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weet and special.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1245" y="3129915"/>
            <a:ext cx="7055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 We will get </a:t>
            </a:r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t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ogether.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75075" y="3683000"/>
            <a:ext cx="8230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I</a:t>
            </a:r>
            <a:r>
              <a:rPr lang="en-US" altLang="zh-CN" sz="36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am so happy today.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75075" y="4298315"/>
            <a:ext cx="7537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We </a:t>
            </a:r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v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isit family for that day.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75075" y="4895215"/>
            <a:ext cx="720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A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ll of us can enjoy it.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75075" y="5467350"/>
            <a:ext cx="6135370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rgbClr val="C00000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L</a:t>
            </a:r>
            <a:r>
              <a:rPr lang="en-US" altLang="zh-CN" sz="3200" b="1" dirty="0">
                <a:solidFill>
                  <a:schemeClr val="tx1"/>
                </a:solidFill>
                <a:latin typeface="Times New Roman Bold" panose="02020503050405090304" charset="0"/>
                <a:ea typeface="+mj-ea"/>
                <a:cs typeface="Times New Roman Bold" panose="02020503050405090304" charset="0"/>
              </a:rPr>
              <a:t>ove, a lot of love.</a:t>
            </a:r>
            <a:endParaRPr lang="en-US" altLang="zh-CN" sz="3200" b="1" dirty="0">
              <a:solidFill>
                <a:schemeClr val="tx1"/>
              </a:solidFill>
              <a:latin typeface="Times New Roman Bold" panose="02020503050405090304" charset="0"/>
              <a:ea typeface="+mj-ea"/>
              <a:cs typeface="Times New Roman Bold" panose="0202050305040509030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  <p:bldP spid="8" grpId="0"/>
      <p:bldP spid="9" grpId="0"/>
      <p:bldP spid="11" grpId="0"/>
      <p:bldP spid="12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125" y="58483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 dirty="0">
                <a:solidFill>
                  <a:schemeClr val="tx1"/>
                </a:solidFill>
                <a:latin typeface="Arial Black" panose="020B0A04020102020204" charset="0"/>
                <a:ea typeface="+mj-ea"/>
                <a:cs typeface="Arial Black" panose="020B0A04020102020204" charset="0"/>
              </a:rPr>
              <a:t>Homework</a:t>
            </a:r>
            <a:endParaRPr lang="en-US" altLang="zh-CN" sz="4800" dirty="0">
              <a:solidFill>
                <a:schemeClr val="tx1"/>
              </a:solid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8300" y="1414780"/>
            <a:ext cx="11823700" cy="4575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"/>
            </a:pPr>
            <a:r>
              <a:rPr lang="en-US" altLang="zh-CN" sz="3600" b="1" i="1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Must do </a:t>
            </a:r>
            <a:endParaRPr lang="en-US" altLang="zh-CN" sz="3600" b="1" i="1">
              <a:solidFill>
                <a:srgbClr val="FF0000"/>
              </a:solidFill>
              <a:latin typeface="Times New Roman Bold Italic" panose="02020503050405090304" charset="0"/>
              <a:cs typeface="Times New Roman Bold Italic" panose="02020503050405090304" charset="0"/>
            </a:endParaRPr>
          </a:p>
          <a:p>
            <a:pPr indent="0" algn="l" fontAlgn="auto">
              <a:lnSpc>
                <a:spcPct val="120000"/>
              </a:lnSpc>
              <a:spcBef>
                <a:spcPts val="1000"/>
              </a:spcBef>
              <a:buClrTx/>
              <a:buSzTx/>
              <a:buFont typeface="Arial" panose="020B0604020202090204" pitchFamily="34" charset="0"/>
              <a:buNone/>
            </a:pP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Comic Sans MS Bold" panose="030F0902030302020204" charset="0"/>
                <a:cs typeface="Comic Sans MS Bold" panose="030F0902030302020204" charset="0"/>
                <a:sym typeface="+mn-ea"/>
              </a:rPr>
              <a:t>Finish your writing and polish it in pairs.</a:t>
            </a:r>
            <a:endParaRPr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Comic Sans MS Bold" panose="030F0902030302020204" charset="0"/>
              <a:cs typeface="Comic Sans MS Bold" panose="030F090203030202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en-US" altLang="zh-CN" sz="36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571500" indent="-57150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"/>
            </a:pPr>
            <a:r>
              <a:rPr lang="en-US" altLang="zh-CN" sz="3600" b="1" i="1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Choose to do </a:t>
            </a:r>
            <a:endParaRPr lang="en-US" altLang="zh-CN" sz="3600" b="1" i="1">
              <a:latin typeface="Times New Roman Bold Italic" panose="02020503050405090304" charset="0"/>
              <a:cs typeface="Times New Roman Bold Italic" panose="02020503050405090304" charset="0"/>
            </a:endParaRPr>
          </a:p>
          <a:p>
            <a:pPr algn="l" fontAlgn="auto">
              <a:lnSpc>
                <a:spcPct val="120000"/>
              </a:lnSpc>
              <a:spcBef>
                <a:spcPts val="1000"/>
              </a:spcBef>
              <a:buClrTx/>
              <a:buSzTx/>
              <a:buFont typeface="Arial" panose="020B0604020202090204" pitchFamily="34" charset="0"/>
            </a:pP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Comic Sans MS Bold" panose="030F0902030302020204" charset="0"/>
                <a:cs typeface="Comic Sans MS Bold" panose="030F0902030302020204" charset="0"/>
                <a:sym typeface="+mn-ea"/>
              </a:rPr>
              <a:t>Make a poster for your favourite festival.</a:t>
            </a:r>
            <a:endParaRPr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Comic Sans MS Bold" panose="030F0902030302020204" charset="0"/>
              <a:cs typeface="Comic Sans MS Bold" panose="030F0902030302020204" charset="0"/>
            </a:endParaRPr>
          </a:p>
          <a:p>
            <a:pPr algn="l"/>
            <a:endParaRPr lang="en-US" altLang="zh-CN" sz="3600" dirty="0">
              <a:solidFill>
                <a:schemeClr val="tx1"/>
              </a:solidFill>
              <a:latin typeface="Times New Roman Regular" panose="02020503050405090304" charset="0"/>
              <a:ea typeface="+mj-ea"/>
              <a:cs typeface="Times New Roman Regular" panose="0202050305040509030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893378" y="2103755"/>
            <a:ext cx="6405245" cy="2650490"/>
          </a:xfrm>
        </p:spPr>
        <p:txBody>
          <a:bodyPr wrap="square">
            <a:normAutofit/>
          </a:bodyPr>
          <a:lstStyle/>
          <a:p>
            <a:pPr algn="ctr"/>
            <a:r>
              <a:rPr lang="en-US" altLang="zh-CN" sz="8800">
                <a:latin typeface="Apple Chancery" panose="03020702040506060504" charset="0"/>
                <a:cs typeface="Apple Chancery" panose="03020702040506060504" charset="0"/>
              </a:rPr>
              <a:t>Thank you!</a:t>
            </a:r>
            <a:endParaRPr lang="en-US" altLang="zh-CN" sz="8800">
              <a:latin typeface="Apple Chancery" panose="03020702040506060504" charset="0"/>
              <a:cs typeface="Apple Chancery" panose="03020702040506060504" charset="0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D9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7450" y="4747895"/>
            <a:ext cx="1993900" cy="174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0185" y="369570"/>
            <a:ext cx="11560810" cy="543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lnSpc>
                <a:spcPct val="100000"/>
              </a:lnSpc>
            </a:pPr>
            <a:endParaRPr lang="zh-CN" altLang="en-US" sz="2800" b="1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8837295" y="3074310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1856105" y="4747600"/>
            <a:ext cx="2131060" cy="992459"/>
          </a:xfrm>
          <a:prstGeom prst="cloudCallout">
            <a:avLst/>
          </a:prstGeom>
          <a:solidFill>
            <a:srgbClr val="75BD4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when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1231900" y="2695280"/>
            <a:ext cx="2131060" cy="992459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5311775" y="1778213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6057900" y="5110693"/>
            <a:ext cx="2131060" cy="957153"/>
          </a:xfrm>
          <a:prstGeom prst="cloudCallout">
            <a:avLst/>
          </a:prstGeom>
          <a:solidFill>
            <a:srgbClr val="EE822F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how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20465" y="3436620"/>
            <a:ext cx="47593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Rounded MT Bold" panose="020F0704030504030204" charset="0"/>
                <a:ea typeface="+mj-ea"/>
                <a:cs typeface="Arial Rounded MT Bold" panose="020F0704030504030204" charset="0"/>
                <a:sym typeface="+mn-ea"/>
              </a:rPr>
              <a:t>festivial</a:t>
            </a:r>
            <a:r>
              <a:rPr lang="en-US" altLang="zh-CN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Rounded MT Bold" panose="020F0704030504030204" charset="0"/>
                <a:ea typeface="+mj-ea"/>
                <a:cs typeface="Arial Rounded MT Bold" panose="020F0704030504030204" charset="0"/>
                <a:sym typeface="+mn-ea"/>
              </a:rPr>
              <a:t>s</a:t>
            </a:r>
            <a:endParaRPr lang="en-US" altLang="zh-CN" sz="4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 Rounded MT Bold" panose="020F0704030504030204" charset="0"/>
              <a:ea typeface="+mj-ea"/>
              <a:cs typeface="Arial Rounded MT Bold" panose="020F07040305040302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t="11553" r="9359"/>
          <a:stretch>
            <a:fillRect/>
          </a:stretch>
        </p:blipFill>
        <p:spPr>
          <a:xfrm>
            <a:off x="8374380" y="872490"/>
            <a:ext cx="3591560" cy="734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15365"/>
            <a:ext cx="12944475" cy="7340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585470"/>
            <a:ext cx="9208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0" fontAlgn="base" hangingPunct="0">
              <a:buClrTx/>
              <a:buSzTx/>
              <a:buFontTx/>
            </a:pP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</a:rPr>
              <a:t>Activity 1: Brainstorming</a:t>
            </a:r>
            <a:endParaRPr lang="en-US" altLang="zh-CN" sz="32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charset="0"/>
              <a:ea typeface="汉仪超粗宋简" panose="02010600000101010101" charset="-122"/>
              <a:cs typeface="Times New Roman" panose="02020503050405090304" charset="0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 bldLvl="0" animBg="1"/>
      <p:bldP spid="25" grpId="0" animBg="1"/>
      <p:bldP spid="27" grpId="0" bldLvl="0" animBg="1"/>
      <p:bldP spid="28" grpId="0" animBg="1"/>
      <p:bldP spid="2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>
            <p:custDataLst>
              <p:tags r:id="rId1"/>
            </p:custDataLst>
          </p:nvPr>
        </p:nvSpPr>
        <p:spPr>
          <a:xfrm>
            <a:off x="-106045" y="683260"/>
            <a:ext cx="13337540" cy="5613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思源黑体" panose="020B0500000000000000" pitchFamily="34" charset="-122"/>
              </a:rPr>
              <a:t>Activity 2: Talk about Chinese festivals and western </a:t>
            </a: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思源黑体" panose="020B0500000000000000" pitchFamily="34" charset="-122"/>
              </a:rPr>
              <a:t>festivals</a:t>
            </a:r>
            <a:r>
              <a:rPr lang="en-US" altLang="zh-CN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charset="0"/>
                <a:ea typeface="汉仪超粗宋简" panose="02010600000101010101" charset="-122"/>
                <a:cs typeface="Times New Roman" panose="02020503050405090304" charset="0"/>
                <a:sym typeface="思源黑体" panose="020B0500000000000000" pitchFamily="34" charset="-122"/>
              </a:rPr>
              <a:t>  </a:t>
            </a:r>
            <a:endParaRPr lang="en-US" altLang="zh-CN" sz="32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charset="0"/>
              <a:ea typeface="汉仪超粗宋简" panose="02010600000101010101" charset="-122"/>
              <a:cs typeface="Times New Roman" panose="02020503050405090304" charset="0"/>
              <a:sym typeface="思源黑体" panose="020B0500000000000000" pitchFamily="34" charset="-122"/>
            </a:endParaRPr>
          </a:p>
        </p:txBody>
      </p:sp>
      <p:pic>
        <p:nvPicPr>
          <p:cNvPr id="24" name="图片 23">
            <a:hlinkClick r:id="rId2" action="ppaction://hlinksldjump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5990" y="1445895"/>
            <a:ext cx="2080895" cy="2033905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pic>
        <p:nvPicPr>
          <p:cNvPr id="14" name="图片 13">
            <a:hlinkClick r:id="rId5" action="ppaction://hlinksldjump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3445" y="1428115"/>
            <a:ext cx="2367280" cy="2000885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pic>
        <p:nvPicPr>
          <p:cNvPr id="22" name="图片 21">
            <a:hlinkClick r:id="rId8" action="ppaction://hlinksldjump"/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9495" y="1428115"/>
            <a:ext cx="2079625" cy="1946275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pic>
        <p:nvPicPr>
          <p:cNvPr id="23" name="图片 22">
            <a:hlinkClick r:id="rId11" action="ppaction://hlinksldjump"/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0965" y="4232275"/>
            <a:ext cx="2204085" cy="1854835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pic>
        <p:nvPicPr>
          <p:cNvPr id="21" name="图片 20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clrChange>
              <a:clrFrom>
                <a:srgbClr val="C1E6C6">
                  <a:alpha val="100000"/>
                </a:srgbClr>
              </a:clrFrom>
              <a:clrTo>
                <a:srgbClr val="C1E6C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3525" y="4232275"/>
            <a:ext cx="2498725" cy="1864995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pic>
        <p:nvPicPr>
          <p:cNvPr id="13" name="图片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0725" y="4232275"/>
            <a:ext cx="2388235" cy="1855470"/>
          </a:xfrm>
          <a:prstGeom prst="rect">
            <a:avLst/>
          </a:prstGeom>
          <a:ln w="4762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" name="图片 1" descr="81d1e9422da0d2a9a622b8b420e0da5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rcRect l="4036" t="51185" r="3730" b="3231"/>
          <a:stretch>
            <a:fillRect/>
          </a:stretch>
        </p:blipFill>
        <p:spPr>
          <a:xfrm>
            <a:off x="9902825" y="1445895"/>
            <a:ext cx="2080260" cy="1928495"/>
          </a:xfrm>
          <a:prstGeom prst="rect">
            <a:avLst/>
          </a:prstGeom>
          <a:ln w="50800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9522460" y="1735095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575435" y="1992970"/>
            <a:ext cx="2131060" cy="992459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718810" y="273263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8035" y="3002915"/>
            <a:ext cx="322897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an important holiday in China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99990" y="1354455"/>
            <a:ext cx="378523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most Chinese people celebrate it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85225" y="2952750"/>
            <a:ext cx="322897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show the best wishes for the coming year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94255" y="5565775"/>
            <a:ext cx="2175510" cy="991870"/>
            <a:chOff x="3613" y="8765"/>
            <a:chExt cx="3426" cy="1562"/>
          </a:xfrm>
        </p:grpSpPr>
        <p:sp>
          <p:nvSpPr>
            <p:cNvPr id="2" name="文本框 1"/>
            <p:cNvSpPr txBox="1"/>
            <p:nvPr>
              <p:custDataLst>
                <p:tags r:id="rId4"/>
              </p:custDataLst>
            </p:nvPr>
          </p:nvSpPr>
          <p:spPr>
            <a:xfrm rot="11100000">
              <a:off x="3613" y="8765"/>
              <a:ext cx="3427" cy="1562"/>
            </a:xfrm>
            <a:prstGeom prst="cloudCallout">
              <a:avLst/>
            </a:prstGeom>
            <a:solidFill>
              <a:srgbClr val="75BD42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921" y="8964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When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228965" y="5662295"/>
            <a:ext cx="2131060" cy="988060"/>
            <a:chOff x="13122" y="8664"/>
            <a:chExt cx="3356" cy="1556"/>
          </a:xfrm>
        </p:grpSpPr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 rot="10260000">
              <a:off x="13122" y="8664"/>
              <a:ext cx="3356" cy="1557"/>
            </a:xfrm>
            <a:prstGeom prst="cloudCallout">
              <a:avLst>
                <a:gd name="adj1" fmla="val 30223"/>
                <a:gd name="adj2" fmla="val 71697"/>
              </a:avLst>
            </a:prstGeom>
            <a:solidFill>
              <a:srgbClr val="EE822F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166" y="9062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How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74800" y="4932045"/>
            <a:ext cx="403733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in Janunary or February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718810" y="4627880"/>
            <a:ext cx="6163310" cy="884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clean/ put up/ get together / have/ watch / visit...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8695" y="2952750"/>
            <a:ext cx="3383280" cy="117665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13835380" y="0"/>
            <a:ext cx="13577554" cy="7742548"/>
            <a:chOff x="-22335" y="0"/>
            <a:chExt cx="21929" cy="12335"/>
          </a:xfrm>
        </p:grpSpPr>
        <p:pic>
          <p:nvPicPr>
            <p:cNvPr id="15" name="https://photo-static-api.fotomore.com/creative/vcg/400/new/VCG41N1216039078.jpg?uid=386&amp;timestamp=1735284400&amp;sign=326483c4c8fd14891b176a8ee38337af" descr="背景纹理为绿色深色宽织织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335" y="0"/>
              <a:ext cx="21929" cy="12335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-21398" y="4160"/>
              <a:ext cx="20035" cy="4461"/>
              <a:chOff x="3239" y="22"/>
              <a:chExt cx="15371" cy="2325"/>
            </a:xfrm>
          </p:grpSpPr>
          <p:pic>
            <p:nvPicPr>
              <p:cNvPr id="14" name="图片 13">
                <a:hlinkClick r:id="rId8" action="ppaction://hlinksldjump"/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39" y="44"/>
                <a:ext cx="2723" cy="2279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7" name="图片 6">
                <a:hlinkClick r:id="rId11" action="ppaction://hlinksldjump"/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06" y="22"/>
                <a:ext cx="2459" cy="2302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8" name="图片 7">
                <a:hlinkClick r:id="rId14" action="ppaction://hlinksldjump"/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170" y="45"/>
                <a:ext cx="2459" cy="2278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9" name="图片 8">
                <a:hlinkClick r:id="rId17" action="ppaction://hlinksldjump"/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815" y="45"/>
                <a:ext cx="2459" cy="2302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13" name="图片 12">
                <a:hlinkClick r:id="rId20" action="ppaction://hlinksldjump"/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324" y="45"/>
                <a:ext cx="2286" cy="2302"/>
              </a:xfrm>
              <a:prstGeom prst="rect">
                <a:avLst/>
              </a:prstGeom>
              <a:ln w="4762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  <p:pic>
            <p:nvPicPr>
              <p:cNvPr id="10" name="图片 9" descr="81d1e9422da0d2a9a622b8b420e0da54">
                <a:hlinkClick r:id="rId22" action="ppaction://hlinksldjump"/>
              </p:cNvPr>
              <p:cNvPicPr>
                <a:picLocks noChangeAspect="1"/>
              </p:cNvPicPr>
              <p:nvPr/>
            </p:nvPicPr>
            <p:blipFill>
              <a:blip r:embed="rId23"/>
              <a:srcRect l="4036" t="51185" r="3730" b="3231"/>
              <a:stretch>
                <a:fillRect/>
              </a:stretch>
            </p:blipFill>
            <p:spPr>
              <a:xfrm>
                <a:off x="8711" y="44"/>
                <a:ext cx="2459" cy="2280"/>
              </a:xfrm>
              <a:prstGeom prst="rect">
                <a:avLst/>
              </a:prstGeom>
              <a:ln w="5080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</p:grpSp>
      </p:grpSp>
      <p:sp>
        <p:nvSpPr>
          <p:cNvPr id="11" name="动作按钮: 结束 10">
            <a:hlinkClick r:id="rId24" action="ppaction://hlinksldjump"/>
          </p:cNvPr>
          <p:cNvSpPr/>
          <p:nvPr/>
        </p:nvSpPr>
        <p:spPr>
          <a:xfrm>
            <a:off x="11278870" y="5871210"/>
            <a:ext cx="603250" cy="824230"/>
          </a:xfrm>
          <a:prstGeom prst="actionButtonE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5729 0.027037 L 1.07563 -0.0321297 " pathEditMode="relative" rAng="0" ptsTypes="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 animBg="1"/>
      <p:bldP spid="33" grpId="0"/>
      <p:bldP spid="27" grpId="0" animBg="1"/>
      <p:bldP spid="20" grpId="0"/>
      <p:bldP spid="36" grpId="0"/>
      <p:bldP spid="24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9633585" y="2266590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504825" y="2081235"/>
            <a:ext cx="2131060" cy="992459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472430" y="289773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3515" y="3246755"/>
            <a:ext cx="322897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a traditonal holiday in China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00625" y="1681480"/>
            <a:ext cx="3606800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most Chinese people celebrate it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35670" y="3353435"/>
            <a:ext cx="3228975" cy="1007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celebrate the harvest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67535" y="5772785"/>
            <a:ext cx="2175510" cy="991870"/>
            <a:chOff x="2941" y="9091"/>
            <a:chExt cx="3426" cy="1562"/>
          </a:xfrm>
        </p:grpSpPr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 rot="11100000">
              <a:off x="2941" y="9091"/>
              <a:ext cx="3427" cy="1562"/>
            </a:xfrm>
            <a:prstGeom prst="cloudCallout">
              <a:avLst/>
            </a:prstGeom>
            <a:solidFill>
              <a:srgbClr val="75BD42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48" y="9187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When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5115" y="5501005"/>
            <a:ext cx="2131060" cy="988060"/>
            <a:chOff x="12449" y="8663"/>
            <a:chExt cx="3356" cy="1556"/>
          </a:xfrm>
        </p:grpSpPr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 rot="10260000">
              <a:off x="12449" y="8663"/>
              <a:ext cx="3356" cy="1557"/>
            </a:xfrm>
            <a:prstGeom prst="cloudCallout">
              <a:avLst>
                <a:gd name="adj1" fmla="val 30223"/>
                <a:gd name="adj2" fmla="val 71697"/>
              </a:avLst>
            </a:prstGeom>
            <a:solidFill>
              <a:srgbClr val="EE822F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493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How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34795" y="4931410"/>
            <a:ext cx="4133215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in August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154420" y="4725035"/>
            <a:ext cx="4497705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enjoy/ eat/ get together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21480" y="3013710"/>
            <a:ext cx="3826510" cy="1115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Mid-Autumn Festival</a:t>
            </a:r>
            <a:endParaRPr lang="en-US" altLang="zh-CN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-16976090" y="-2085975"/>
            <a:ext cx="16976090" cy="11315065"/>
            <a:chOff x="-26734" y="-3285"/>
            <a:chExt cx="26734" cy="17819"/>
          </a:xfrm>
        </p:grpSpPr>
        <p:pic>
          <p:nvPicPr>
            <p:cNvPr id="35" name="https://photo-static-api.fotomore.com/creative/vcg/400/new/VCG41N950821462.jpg?uid=386&amp;timestamp=1735285372&amp;sign=d3182d53e88414f4f76455b34dafd8f5" descr="牛仔质地的背景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6734" y="-3285"/>
              <a:ext cx="26734" cy="1781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-23398" y="2648"/>
              <a:ext cx="20754" cy="4776"/>
              <a:chOff x="-13691" y="9703"/>
              <a:chExt cx="20754" cy="4776"/>
            </a:xfrm>
          </p:grpSpPr>
          <p:pic>
            <p:nvPicPr>
              <p:cNvPr id="18" name="图片 17">
                <a:hlinkClick r:id="rId7" action="ppaction://hlinksldjump"/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2944" y="9703"/>
                <a:ext cx="3277" cy="4696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3" name="图片 22">
                <a:hlinkClick r:id="rId10" action="ppaction://hlinksldjump"/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2" y="9731"/>
                <a:ext cx="3275" cy="4667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5" name="图片 24">
                <a:hlinkClick r:id="rId13" action="ppaction://hlinksldjump"/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3691" y="9829"/>
                <a:ext cx="3471" cy="4640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9" name="图片 28">
                <a:hlinkClick r:id="rId16" action="ppaction://hlinksldjump"/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0013" y="9829"/>
                <a:ext cx="3685" cy="4640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30" name="图片 29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6524" y="9759"/>
                <a:ext cx="3551" cy="4720"/>
              </a:xfrm>
              <a:prstGeom prst="rect">
                <a:avLst/>
              </a:prstGeom>
              <a:ln w="4762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  <p:pic>
            <p:nvPicPr>
              <p:cNvPr id="32" name="图片 31" descr="81d1e9422da0d2a9a622b8b420e0da54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>
              <a:blip r:embed="rId22"/>
              <a:srcRect l="4036" t="51185" r="3730" b="3231"/>
              <a:stretch>
                <a:fillRect/>
              </a:stretch>
            </p:blipFill>
            <p:spPr>
              <a:xfrm>
                <a:off x="3772" y="9759"/>
                <a:ext cx="3291" cy="4639"/>
              </a:xfrm>
              <a:prstGeom prst="rect">
                <a:avLst/>
              </a:prstGeom>
              <a:ln w="5080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</p:grpSp>
      </p:grpSp>
      <p:sp>
        <p:nvSpPr>
          <p:cNvPr id="6" name="动作按钮: 结束 5">
            <a:hlinkClick r:id="rId23" action="ppaction://hlinksldjump"/>
          </p:cNvPr>
          <p:cNvSpPr/>
          <p:nvPr/>
        </p:nvSpPr>
        <p:spPr>
          <a:xfrm>
            <a:off x="11278870" y="5871210"/>
            <a:ext cx="603250" cy="824230"/>
          </a:xfrm>
          <a:prstGeom prst="actionButtonE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17198 -0.0781481 " pathEditMode="relative" ptsTypes="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33" grpId="0"/>
      <p:bldP spid="27" grpId="0" animBg="1"/>
      <p:bldP spid="20" grpId="0"/>
      <p:bldP spid="36" grpId="0"/>
      <p:bldP spid="24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9095105" y="2266590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148080" y="2081235"/>
            <a:ext cx="2131060" cy="992459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472430" y="592033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0680" y="3353435"/>
            <a:ext cx="322897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an important holiday in China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00625" y="1681480"/>
            <a:ext cx="3775710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most Chinese people celebrate it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46745" y="3353435"/>
            <a:ext cx="3764915" cy="1007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remember the great poet Qu Yuan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66900" y="5565140"/>
            <a:ext cx="2175510" cy="991870"/>
            <a:chOff x="2940" y="8764"/>
            <a:chExt cx="3426" cy="1562"/>
          </a:xfrm>
        </p:grpSpPr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 rot="11100000">
              <a:off x="2940" y="8764"/>
              <a:ext cx="3427" cy="1562"/>
            </a:xfrm>
            <a:prstGeom prst="cloudCallout">
              <a:avLst/>
            </a:prstGeom>
            <a:solidFill>
              <a:srgbClr val="75BD42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48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When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5115" y="5501005"/>
            <a:ext cx="2131060" cy="988060"/>
            <a:chOff x="12449" y="8663"/>
            <a:chExt cx="3356" cy="1556"/>
          </a:xfrm>
        </p:grpSpPr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 rot="10260000">
              <a:off x="12449" y="8663"/>
              <a:ext cx="3356" cy="1557"/>
            </a:xfrm>
            <a:prstGeom prst="cloudCallout">
              <a:avLst>
                <a:gd name="adj1" fmla="val 30223"/>
                <a:gd name="adj2" fmla="val 71697"/>
              </a:avLst>
            </a:prstGeom>
            <a:solidFill>
              <a:srgbClr val="EE822F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493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How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34795" y="4824730"/>
            <a:ext cx="3228975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in </a:t>
            </a: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May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728460" y="4672965"/>
            <a:ext cx="4497705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race/ eat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21480" y="3013710"/>
            <a:ext cx="3826510" cy="1115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Dragon Boat Festival</a:t>
            </a:r>
            <a:endParaRPr lang="en-US" altLang="zh-CN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6048355" y="-722630"/>
            <a:ext cx="15897860" cy="10596245"/>
            <a:chOff x="-25447" y="0"/>
            <a:chExt cx="25036" cy="16687"/>
          </a:xfrm>
        </p:grpSpPr>
        <p:pic>
          <p:nvPicPr>
            <p:cNvPr id="17" name="https://photo-static-api.fotomore.com/creative/vcg/400/new/VCG41N950821462.jpg?uid=386&amp;timestamp=1735285372&amp;sign=d3182d53e88414f4f76455b34dafd8f5" descr="牛仔质地的背景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447" y="0"/>
              <a:ext cx="25036" cy="16687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-22355" y="4354"/>
              <a:ext cx="18509" cy="4744"/>
              <a:chOff x="-12127" y="11946"/>
              <a:chExt cx="18509" cy="3254"/>
            </a:xfrm>
          </p:grpSpPr>
          <p:pic>
            <p:nvPicPr>
              <p:cNvPr id="18" name="图片 17">
                <a:hlinkClick r:id="rId7" action="ppaction://hlinksldjump"/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2715" y="11963"/>
                <a:ext cx="2912" cy="3203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19" name="图片 18">
                <a:hlinkClick r:id="rId10" action="ppaction://hlinksldjump"/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78" y="11963"/>
                <a:ext cx="2911" cy="315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5" name="图片 24">
                <a:hlinkClick r:id="rId13" action="ppaction://hlinksldjump"/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2127" y="11980"/>
                <a:ext cx="3083" cy="3219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9" name="图片 28">
                <a:hlinkClick r:id="rId16" action="ppaction://hlinksldjump"/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8972" y="11963"/>
                <a:ext cx="2811" cy="3219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30" name="图片 29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5980" y="11946"/>
                <a:ext cx="3084" cy="3254"/>
              </a:xfrm>
              <a:prstGeom prst="rect">
                <a:avLst/>
              </a:prstGeom>
              <a:ln w="4762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  <p:pic>
            <p:nvPicPr>
              <p:cNvPr id="32" name="图片 31" descr="81d1e9422da0d2a9a622b8b420e0da54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>
              <a:blip r:embed="rId22"/>
              <a:srcRect l="4036" t="51185" r="3730" b="3231"/>
              <a:stretch>
                <a:fillRect/>
              </a:stretch>
            </p:blipFill>
            <p:spPr>
              <a:xfrm>
                <a:off x="3470" y="11963"/>
                <a:ext cx="2912" cy="3150"/>
              </a:xfrm>
              <a:prstGeom prst="rect">
                <a:avLst/>
              </a:prstGeom>
              <a:ln w="5080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</p:grpSp>
      </p:grpSp>
      <p:sp>
        <p:nvSpPr>
          <p:cNvPr id="4" name="动作按钮: 结束 3">
            <a:hlinkClick r:id="rId23" action="ppaction://hlinksldjump"/>
          </p:cNvPr>
          <p:cNvSpPr/>
          <p:nvPr/>
        </p:nvSpPr>
        <p:spPr>
          <a:xfrm>
            <a:off x="11278870" y="5871210"/>
            <a:ext cx="603250" cy="824230"/>
          </a:xfrm>
          <a:prstGeom prst="actionButtonE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144907 L 1.17214 -0.134259 " pathEditMode="relative" rAng="0" ptsTypes="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33" grpId="0"/>
      <p:bldP spid="27" grpId="0" animBg="1"/>
      <p:bldP spid="20" grpId="0"/>
      <p:bldP spid="36" grpId="0"/>
      <p:bldP spid="24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7092950" y="5190490"/>
            <a:ext cx="1602105" cy="989330"/>
          </a:xfrm>
          <a:prstGeom prst="cloudCallout">
            <a:avLst>
              <a:gd name="adj1" fmla="val -122344"/>
              <a:gd name="adj2" fmla="val -98811"/>
            </a:avLst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5487035" y="264399"/>
            <a:ext cx="1889760" cy="1091723"/>
          </a:xfrm>
          <a:prstGeom prst="cloudCallout">
            <a:avLst>
              <a:gd name="adj1" fmla="val -38331"/>
              <a:gd name="adj2" fmla="val 215730"/>
            </a:avLst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7449185" y="2482215"/>
            <a:ext cx="1602105" cy="918845"/>
          </a:xfrm>
          <a:prstGeom prst="cloudCallout">
            <a:avLst>
              <a:gd name="adj1" fmla="val -96666"/>
              <a:gd name="adj2" fmla="val 117144"/>
            </a:avLst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92950" y="593090"/>
            <a:ext cx="5099050" cy="759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a meaningful holiday in China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63000" y="2552065"/>
            <a:ext cx="3536950" cy="856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most Chinese people 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89340" y="4928235"/>
            <a:ext cx="3502660" cy="1514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hope for the health and happiness for the whole year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 rot="10980000">
            <a:off x="7067980" y="1369419"/>
            <a:ext cx="1941830" cy="863938"/>
            <a:chOff x="2940" y="8764"/>
            <a:chExt cx="3427" cy="1762"/>
          </a:xfrm>
        </p:grpSpPr>
        <p:sp>
          <p:nvSpPr>
            <p:cNvPr id="2" name="文本框 1"/>
            <p:cNvSpPr txBox="1"/>
            <p:nvPr>
              <p:custDataLst>
                <p:tags r:id="rId4"/>
              </p:custDataLst>
            </p:nvPr>
          </p:nvSpPr>
          <p:spPr>
            <a:xfrm rot="11100000">
              <a:off x="2940" y="8764"/>
              <a:ext cx="3427" cy="1562"/>
            </a:xfrm>
            <a:prstGeom prst="cloudCallout">
              <a:avLst>
                <a:gd name="adj1" fmla="val -69166"/>
                <a:gd name="adj2" fmla="val 225846"/>
              </a:avLst>
            </a:prstGeom>
            <a:solidFill>
              <a:srgbClr val="75BD42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rot="10560000">
              <a:off x="3348" y="9210"/>
              <a:ext cx="281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When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66940" y="3935095"/>
            <a:ext cx="1784350" cy="749935"/>
            <a:chOff x="12261" y="9102"/>
            <a:chExt cx="2810" cy="1181"/>
          </a:xfrm>
        </p:grpSpPr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 rot="10260000">
              <a:off x="12484" y="9102"/>
              <a:ext cx="2510" cy="1181"/>
            </a:xfrm>
            <a:prstGeom prst="cloudCallout">
              <a:avLst>
                <a:gd name="adj1" fmla="val 79812"/>
                <a:gd name="adj2" fmla="val 48032"/>
              </a:avLst>
            </a:prstGeom>
            <a:solidFill>
              <a:srgbClr val="EE822F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261" y="9185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How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8343900" y="1387475"/>
            <a:ext cx="3228975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in February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927465" y="3743325"/>
            <a:ext cx="5367655" cy="919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</a:t>
            </a: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enjoy/ guess / 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  <a:p>
            <a:pPr algn="l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eat/watch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9015" y="3013710"/>
            <a:ext cx="2352675" cy="1115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The Lantern Festival</a:t>
            </a:r>
            <a:endParaRPr lang="en-US" altLang="zh-CN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pic>
        <p:nvPicPr>
          <p:cNvPr id="7" name="图片 6" descr="IMG_03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" y="635"/>
            <a:ext cx="4862830" cy="669734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5883255" y="-916940"/>
            <a:ext cx="15686405" cy="10455275"/>
            <a:chOff x="-25013" y="-1444"/>
            <a:chExt cx="24703" cy="16465"/>
          </a:xfrm>
        </p:grpSpPr>
        <p:pic>
          <p:nvPicPr>
            <p:cNvPr id="17" name="https://photo-static-api.fotomore.com/creative/vcg/400/new/VCG41N950821462.jpg?uid=386&amp;timestamp=1735285372&amp;sign=d3182d53e88414f4f76455b34dafd8f5" descr="牛仔质地的背景。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5013" y="-1444"/>
              <a:ext cx="24703" cy="16465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-21349" y="3851"/>
              <a:ext cx="18213" cy="5051"/>
              <a:chOff x="-11556" y="11212"/>
              <a:chExt cx="18213" cy="3221"/>
            </a:xfrm>
          </p:grpSpPr>
          <p:pic>
            <p:nvPicPr>
              <p:cNvPr id="18" name="图片 17">
                <a:hlinkClick r:id="rId8" action="ppaction://hlinksldjump"/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2325" y="11230"/>
                <a:ext cx="2976" cy="3203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19" name="图片 18">
                <a:hlinkClick r:id="rId11" action="ppaction://hlinksldjump"/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61" y="11212"/>
                <a:ext cx="2976" cy="320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11" name="图片 10">
                <a:hlinkClick r:id="rId14" action="ppaction://hlinksldjump"/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47" y="11229"/>
                <a:ext cx="2810" cy="3184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5" name="图片 24">
                <a:hlinkClick r:id="rId17" action="ppaction://hlinksldjump"/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1556" y="11212"/>
                <a:ext cx="3196" cy="3201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9" name="图片 28">
                <a:hlinkClick r:id="rId20" action="ppaction://hlinksldjump"/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8111" y="11212"/>
                <a:ext cx="2809" cy="3219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30" name="图片 29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5219" y="11230"/>
                <a:ext cx="2811" cy="3202"/>
              </a:xfrm>
              <a:prstGeom prst="rect">
                <a:avLst/>
              </a:prstGeom>
              <a:ln w="4762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</p:grpSp>
      </p:grpSp>
      <p:cxnSp>
        <p:nvCxnSpPr>
          <p:cNvPr id="8" name="直接连接符 7"/>
          <p:cNvCxnSpPr/>
          <p:nvPr/>
        </p:nvCxnSpPr>
        <p:spPr>
          <a:xfrm>
            <a:off x="2433955" y="-537845"/>
            <a:ext cx="2045335" cy="0"/>
          </a:xfrm>
          <a:prstGeom prst="line">
            <a:avLst/>
          </a:prstGeom>
          <a:ln w="603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动作按钮: 结束 12">
            <a:hlinkClick r:id="rId25" action="ppaction://hlinksldjump"/>
          </p:cNvPr>
          <p:cNvSpPr/>
          <p:nvPr/>
        </p:nvSpPr>
        <p:spPr>
          <a:xfrm>
            <a:off x="11488420" y="6123305"/>
            <a:ext cx="703580" cy="672465"/>
          </a:xfrm>
          <a:prstGeom prst="actionButtonE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063 -0.0225 L 1.14786 -0.0485185 " pathEditMode="relative" rAng="0" ptsTypes="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" y="-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33" grpId="0"/>
      <p:bldP spid="27" grpId="0" bldLvl="0" animBg="1"/>
      <p:bldP spid="20" grpId="0"/>
      <p:bldP spid="36" grpId="0"/>
      <p:bldP spid="24" grpId="0" bldLvl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9095105" y="2266590"/>
            <a:ext cx="2131060" cy="971000"/>
          </a:xfrm>
          <a:prstGeom prst="cloudCallout">
            <a:avLst/>
          </a:prstGeom>
          <a:solidFill>
            <a:srgbClr val="4874CB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why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148080" y="2081235"/>
            <a:ext cx="2131060" cy="992459"/>
          </a:xfrm>
          <a:prstGeom prst="cloudCallout">
            <a:avLst/>
          </a:prstGeom>
          <a:solidFill>
            <a:srgbClr val="F2BA02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what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472430" y="592033"/>
            <a:ext cx="2131060" cy="957153"/>
          </a:xfrm>
          <a:prstGeom prst="cloudCallout">
            <a:avLst/>
          </a:prstGeom>
          <a:solidFill>
            <a:srgbClr val="30C0B4"/>
          </a:solidFill>
          <a:effectLst/>
        </p:spPr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rPr>
              <a:t>who</a:t>
            </a:r>
            <a:endParaRPr lang="en-US" altLang="zh-CN" sz="3600">
              <a:solidFill>
                <a:sysClr val="window" lastClr="FFFFFF"/>
              </a:solidFill>
              <a:latin typeface="Comic Sans MS" panose="030F0902030302020204" charset="0"/>
              <a:ea typeface="宋体" pitchFamily="2" charset="-122"/>
              <a:cs typeface="Comic Sans MS" panose="030F09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0680" y="3353435"/>
            <a:ext cx="4403090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an important holiday in western countries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00625" y="1681480"/>
            <a:ext cx="3228975" cy="1114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most western people celebrate it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11415" y="3353435"/>
            <a:ext cx="4253230" cy="1007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spread the love and hope to the world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66900" y="5565140"/>
            <a:ext cx="2175510" cy="991870"/>
            <a:chOff x="2940" y="8764"/>
            <a:chExt cx="3426" cy="1562"/>
          </a:xfrm>
        </p:grpSpPr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 rot="11100000">
              <a:off x="2940" y="8764"/>
              <a:ext cx="3427" cy="1562"/>
            </a:xfrm>
            <a:prstGeom prst="cloudCallout">
              <a:avLst/>
            </a:prstGeom>
            <a:solidFill>
              <a:srgbClr val="75BD42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48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When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5115" y="5472430"/>
            <a:ext cx="2131060" cy="988060"/>
            <a:chOff x="12449" y="8663"/>
            <a:chExt cx="3356" cy="1556"/>
          </a:xfrm>
        </p:grpSpPr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 rot="10260000">
              <a:off x="12449" y="8663"/>
              <a:ext cx="3356" cy="1557"/>
            </a:xfrm>
            <a:prstGeom prst="cloudCallout">
              <a:avLst>
                <a:gd name="adj1" fmla="val 30223"/>
                <a:gd name="adj2" fmla="val 71697"/>
              </a:avLst>
            </a:prstGeom>
            <a:solidFill>
              <a:srgbClr val="EE822F"/>
            </a:solidFill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p>
              <a:pPr lvl="0" algn="ctr">
                <a:buClrTx/>
                <a:buSzTx/>
                <a:buFontTx/>
              </a:pP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493" y="8963"/>
              <a:ext cx="281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sz="3600">
                  <a:solidFill>
                    <a:sysClr val="window" lastClr="FFFFFF"/>
                  </a:solidFill>
                  <a:latin typeface="Comic Sans MS" panose="030F0902030302020204" charset="0"/>
                  <a:ea typeface="宋体" pitchFamily="2" charset="-122"/>
                  <a:cs typeface="Comic Sans MS" panose="030F0902030302020204" charset="0"/>
                </a:rPr>
                <a:t>How</a:t>
              </a:r>
              <a:endParaRPr lang="en-US" altLang="zh-CN" sz="3600">
                <a:solidFill>
                  <a:sysClr val="window" lastClr="FFFFFF"/>
                </a:solidFill>
                <a:latin typeface="Comic Sans MS" panose="030F0902030302020204" charset="0"/>
                <a:ea typeface="宋体" pitchFamily="2" charset="-122"/>
                <a:cs typeface="Comic Sans MS" panose="030F09020303020202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34795" y="4931410"/>
            <a:ext cx="3228975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in December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883275" y="4689475"/>
            <a:ext cx="4497705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get together /</a:t>
            </a: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give/ sing</a:t>
            </a: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Italic" panose="02020503050405090304" charset="0"/>
                <a:ea typeface="+mj-ea"/>
                <a:cs typeface="Times New Roman Italic" panose="02020503050405090304" charset="0"/>
              </a:rPr>
              <a:t>  </a:t>
            </a:r>
            <a:endParaRPr lang="en-US" altLang="zh-CN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Italic" panose="02020503050405090304" charset="0"/>
              <a:ea typeface="+mj-ea"/>
              <a:cs typeface="Times New Roman Italic" panose="0202050305040509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21480" y="3397250"/>
            <a:ext cx="3826510" cy="674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ea typeface="+mj-ea"/>
                <a:cs typeface="Arial Rounded MT Bold" panose="020F0704030504030204" charset="0"/>
              </a:rPr>
              <a:t>Christmas</a:t>
            </a:r>
            <a:endParaRPr lang="en-US" altLang="zh-CN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4328140" y="-1880235"/>
            <a:ext cx="14056909" cy="10619092"/>
            <a:chOff x="-25783" y="-2655"/>
            <a:chExt cx="25613" cy="17071"/>
          </a:xfrm>
        </p:grpSpPr>
        <p:pic>
          <p:nvPicPr>
            <p:cNvPr id="17" name="https://photo-static-api.fotomore.com/creative/vcg/400/new/VCG41N950821462.jpg?uid=386&amp;timestamp=1735285372&amp;sign=d3182d53e88414f4f76455b34dafd8f5" descr="牛仔质地的背景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783" y="-2655"/>
              <a:ext cx="25613" cy="17071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-23727" y="4185"/>
              <a:ext cx="22373" cy="5381"/>
              <a:chOff x="-9858" y="11277"/>
              <a:chExt cx="22373" cy="3236"/>
            </a:xfrm>
          </p:grpSpPr>
          <p:pic>
            <p:nvPicPr>
              <p:cNvPr id="18" name="图片 17">
                <a:hlinkClick r:id="rId7" action="ppaction://hlinksldjump"/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901" y="11277"/>
                <a:ext cx="3277" cy="3203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19" name="图片 18">
                <a:hlinkClick r:id="rId10" action="ppaction://hlinksldjump"/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61" y="11277"/>
                <a:ext cx="3728" cy="3203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3" name="图片 22">
                <a:hlinkClick r:id="rId13" action="ppaction://hlinksldjump"/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29" y="11294"/>
                <a:ext cx="3276" cy="3186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29" name="图片 28">
                <a:hlinkClick r:id="rId16" action="ppaction://hlinksldjump"/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>
                <a:clrChange>
                  <a:clrFrom>
                    <a:srgbClr val="C1E6C6">
                      <a:alpha val="100000"/>
                    </a:srgbClr>
                  </a:clrFrom>
                  <a:clrTo>
                    <a:srgbClr val="C1E6C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9858" y="11294"/>
                <a:ext cx="3935" cy="3219"/>
              </a:xfrm>
              <a:prstGeom prst="rect">
                <a:avLst/>
              </a:prstGeom>
              <a:ln w="47625">
                <a:solidFill>
                  <a:schemeClr val="accent1"/>
                </a:solidFill>
              </a:ln>
            </p:spPr>
          </p:pic>
          <p:pic>
            <p:nvPicPr>
              <p:cNvPr id="30" name="图片 29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5950" y="11294"/>
                <a:ext cx="3762" cy="3219"/>
              </a:xfrm>
              <a:prstGeom prst="rect">
                <a:avLst/>
              </a:prstGeom>
              <a:ln w="4762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  <p:pic>
            <p:nvPicPr>
              <p:cNvPr id="32" name="图片 31" descr="81d1e9422da0d2a9a622b8b420e0da54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>
              <a:blip r:embed="rId22"/>
              <a:srcRect l="4036" t="51185" r="3730" b="3231"/>
              <a:stretch>
                <a:fillRect/>
              </a:stretch>
            </p:blipFill>
            <p:spPr>
              <a:xfrm>
                <a:off x="9239" y="11294"/>
                <a:ext cx="3276" cy="3203"/>
              </a:xfrm>
              <a:prstGeom prst="rect">
                <a:avLst/>
              </a:prstGeom>
              <a:ln w="5080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</p:pic>
        </p:grpSp>
      </p:grpSp>
      <p:sp>
        <p:nvSpPr>
          <p:cNvPr id="11" name="动作按钮: 结束 10">
            <a:hlinkClick r:id="rId23" action="ppaction://hlinksldjump"/>
          </p:cNvPr>
          <p:cNvSpPr/>
          <p:nvPr/>
        </p:nvSpPr>
        <p:spPr>
          <a:xfrm>
            <a:off x="11278870" y="5871210"/>
            <a:ext cx="603250" cy="824230"/>
          </a:xfrm>
          <a:prstGeom prst="actionButtonE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77 0.0875926 L 1.07177 0.0219444 " pathEditMode="relative" rAng="0" ptsTypes="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33" grpId="0"/>
      <p:bldP spid="27" grpId="0" animBg="1"/>
      <p:bldP spid="20" grpId="0"/>
      <p:bldP spid="36" grpId="0"/>
      <p:bldP spid="24" grpId="0" animBg="1"/>
      <p:bldP spid="21" grpId="0"/>
    </p:bldLst>
  </p:timing>
</p:sld>
</file>

<file path=ppt/tags/tag1.xml><?xml version="1.0" encoding="utf-8"?>
<p:tagLst xmlns:p="http://schemas.openxmlformats.org/presentationml/2006/main">
  <p:tag name="AS_UNIQUEID" val="1431"/>
</p:tagLst>
</file>

<file path=ppt/tags/tag10.xml><?xml version="1.0" encoding="utf-8"?>
<p:tagLst xmlns:p="http://schemas.openxmlformats.org/presentationml/2006/main">
  <p:tag name="AS_UNIQUEID" val="1440"/>
</p:tagLst>
</file>

<file path=ppt/tags/tag100.xml><?xml version="1.0" encoding="utf-8"?>
<p:tagLst xmlns:p="http://schemas.openxmlformats.org/presentationml/2006/main">
  <p:tag name="AS_UNIQUEID" val="1536"/>
</p:tagLst>
</file>

<file path=ppt/tags/tag101.xml><?xml version="1.0" encoding="utf-8"?>
<p:tagLst xmlns:p="http://schemas.openxmlformats.org/presentationml/2006/main">
  <p:tag name="AS_UNIQUEID" val="1537"/>
</p:tagLst>
</file>

<file path=ppt/tags/tag102.xml><?xml version="1.0" encoding="utf-8"?>
<p:tagLst xmlns:p="http://schemas.openxmlformats.org/presentationml/2006/main">
  <p:tag name="AS_UNIQUEID" val="1538"/>
</p:tagLst>
</file>

<file path=ppt/tags/tag103.xml><?xml version="1.0" encoding="utf-8"?>
<p:tagLst xmlns:p="http://schemas.openxmlformats.org/presentationml/2006/main">
  <p:tag name="AS_UNIQUEID" val="1539"/>
</p:tagLst>
</file>

<file path=ppt/tags/tag104.xml><?xml version="1.0" encoding="utf-8"?>
<p:tagLst xmlns:p="http://schemas.openxmlformats.org/presentationml/2006/main">
  <p:tag name="AS_UNIQUEID" val="1540"/>
</p:tagLst>
</file>

<file path=ppt/tags/tag105.xml><?xml version="1.0" encoding="utf-8"?>
<p:tagLst xmlns:p="http://schemas.openxmlformats.org/presentationml/2006/main">
  <p:tag name="AS_UNIQUEID" val="1541"/>
</p:tagLst>
</file>

<file path=ppt/tags/tag106.xml><?xml version="1.0" encoding="utf-8"?>
<p:tagLst xmlns:p="http://schemas.openxmlformats.org/presentationml/2006/main">
  <p:tag name="AS_UNIQUEID" val="1542"/>
</p:tagLst>
</file>

<file path=ppt/tags/tag107.xml><?xml version="1.0" encoding="utf-8"?>
<p:tagLst xmlns:p="http://schemas.openxmlformats.org/presentationml/2006/main">
  <p:tag name="AS_UNIQUEID" val="1543"/>
</p:tagLst>
</file>

<file path=ppt/tags/tag108.xml><?xml version="1.0" encoding="utf-8"?>
<p:tagLst xmlns:p="http://schemas.openxmlformats.org/presentationml/2006/main">
  <p:tag name="AS_UNIQUEID" val="1544"/>
</p:tagLst>
</file>

<file path=ppt/tags/tag109.xml><?xml version="1.0" encoding="utf-8"?>
<p:tagLst xmlns:p="http://schemas.openxmlformats.org/presentationml/2006/main">
  <p:tag name="AS_UNIQUEID" val="1545"/>
</p:tagLst>
</file>

<file path=ppt/tags/tag11.xml><?xml version="1.0" encoding="utf-8"?>
<p:tagLst xmlns:p="http://schemas.openxmlformats.org/presentationml/2006/main">
  <p:tag name="AS_UNIQUEID" val="1441"/>
</p:tagLst>
</file>

<file path=ppt/tags/tag110.xml><?xml version="1.0" encoding="utf-8"?>
<p:tagLst xmlns:p="http://schemas.openxmlformats.org/presentationml/2006/main">
  <p:tag name="AS_UNIQUEID" val="1546"/>
</p:tagLst>
</file>

<file path=ppt/tags/tag111.xml><?xml version="1.0" encoding="utf-8"?>
<p:tagLst xmlns:p="http://schemas.openxmlformats.org/presentationml/2006/main">
  <p:tag name="AS_UNIQUEID" val="1547"/>
</p:tagLst>
</file>

<file path=ppt/tags/tag112.xml><?xml version="1.0" encoding="utf-8"?>
<p:tagLst xmlns:p="http://schemas.openxmlformats.org/presentationml/2006/main">
  <p:tag name="AS_UNIQUEID" val="1548"/>
</p:tagLst>
</file>

<file path=ppt/tags/tag113.xml><?xml version="1.0" encoding="utf-8"?>
<p:tagLst xmlns:p="http://schemas.openxmlformats.org/presentationml/2006/main">
  <p:tag name="AS_UNIQUEID" val="1549"/>
</p:tagLst>
</file>

<file path=ppt/tags/tag114.xml><?xml version="1.0" encoding="utf-8"?>
<p:tagLst xmlns:p="http://schemas.openxmlformats.org/presentationml/2006/main">
  <p:tag name="AS_UNIQUEID" val="1550"/>
</p:tagLst>
</file>

<file path=ppt/tags/tag115.xml><?xml version="1.0" encoding="utf-8"?>
<p:tagLst xmlns:p="http://schemas.openxmlformats.org/presentationml/2006/main">
  <p:tag name="AS_UNIQUEID" val="1551"/>
</p:tagLst>
</file>

<file path=ppt/tags/tag116.xml><?xml version="1.0" encoding="utf-8"?>
<p:tagLst xmlns:p="http://schemas.openxmlformats.org/presentationml/2006/main">
  <p:tag name="AS_UNIQUEID" val="1552"/>
</p:tagLst>
</file>

<file path=ppt/tags/tag117.xml><?xml version="1.0" encoding="utf-8"?>
<p:tagLst xmlns:p="http://schemas.openxmlformats.org/presentationml/2006/main">
  <p:tag name="AS_UNIQUEID" val="1553"/>
</p:tagLst>
</file>

<file path=ppt/tags/tag118.xml><?xml version="1.0" encoding="utf-8"?>
<p:tagLst xmlns:p="http://schemas.openxmlformats.org/presentationml/2006/main">
  <p:tag name="AS_UNIQUEID" val="1554"/>
</p:tagLst>
</file>

<file path=ppt/tags/tag119.xml><?xml version="1.0" encoding="utf-8"?>
<p:tagLst xmlns:p="http://schemas.openxmlformats.org/presentationml/2006/main">
  <p:tag name="AS_UNIQUEID" val="1555"/>
</p:tagLst>
</file>

<file path=ppt/tags/tag12.xml><?xml version="1.0" encoding="utf-8"?>
<p:tagLst xmlns:p="http://schemas.openxmlformats.org/presentationml/2006/main">
  <p:tag name="AS_UNIQUEID" val="1442"/>
</p:tagLst>
</file>

<file path=ppt/tags/tag120.xml><?xml version="1.0" encoding="utf-8"?>
<p:tagLst xmlns:p="http://schemas.openxmlformats.org/presentationml/2006/main">
  <p:tag name="AS_UNIQUEID" val="1556"/>
</p:tagLst>
</file>

<file path=ppt/tags/tag121.xml><?xml version="1.0" encoding="utf-8"?>
<p:tagLst xmlns:p="http://schemas.openxmlformats.org/presentationml/2006/main">
  <p:tag name="AS_UNIQUEID" val="1557"/>
</p:tagLst>
</file>

<file path=ppt/tags/tag122.xml><?xml version="1.0" encoding="utf-8"?>
<p:tagLst xmlns:p="http://schemas.openxmlformats.org/presentationml/2006/main">
  <p:tag name="AS_UNIQUEID" val="1558"/>
</p:tagLst>
</file>

<file path=ppt/tags/tag123.xml><?xml version="1.0" encoding="utf-8"?>
<p:tagLst xmlns:p="http://schemas.openxmlformats.org/presentationml/2006/main">
  <p:tag name="AS_UNIQUEID" val="1560"/>
</p:tagLst>
</file>

<file path=ppt/tags/tag124.xml><?xml version="1.0" encoding="utf-8"?>
<p:tagLst xmlns:p="http://schemas.openxmlformats.org/presentationml/2006/main">
  <p:tag name="AS_UNIQUEID" val="1561"/>
</p:tagLst>
</file>

<file path=ppt/tags/tag125.xml><?xml version="1.0" encoding="utf-8"?>
<p:tagLst xmlns:p="http://schemas.openxmlformats.org/presentationml/2006/main">
  <p:tag name="AS_UNIQUEID" val="1562"/>
</p:tagLst>
</file>

<file path=ppt/tags/tag126.xml><?xml version="1.0" encoding="utf-8"?>
<p:tagLst xmlns:p="http://schemas.openxmlformats.org/presentationml/2006/main">
  <p:tag name="AS_UNIQUEID" val="1563"/>
</p:tagLst>
</file>

<file path=ppt/tags/tag127.xml><?xml version="1.0" encoding="utf-8"?>
<p:tagLst xmlns:p="http://schemas.openxmlformats.org/presentationml/2006/main">
  <p:tag name="AS_UNIQUEID" val="1564"/>
</p:tagLst>
</file>

<file path=ppt/tags/tag128.xml><?xml version="1.0" encoding="utf-8"?>
<p:tagLst xmlns:p="http://schemas.openxmlformats.org/presentationml/2006/main">
  <p:tag name="AS_UNIQUEID" val="1565"/>
</p:tagLst>
</file>

<file path=ppt/tags/tag129.xml><?xml version="1.0" encoding="utf-8"?>
<p:tagLst xmlns:p="http://schemas.openxmlformats.org/presentationml/2006/main">
  <p:tag name="AS_UNIQUEID" val="1566"/>
</p:tagLst>
</file>

<file path=ppt/tags/tag13.xml><?xml version="1.0" encoding="utf-8"?>
<p:tagLst xmlns:p="http://schemas.openxmlformats.org/presentationml/2006/main">
  <p:tag name="AS_UNIQUEID" val="1443"/>
</p:tagLst>
</file>

<file path=ppt/tags/tag130.xml><?xml version="1.0" encoding="utf-8"?>
<p:tagLst xmlns:p="http://schemas.openxmlformats.org/presentationml/2006/main">
  <p:tag name="AS_UNIQUEID" val="1567"/>
</p:tagLst>
</file>

<file path=ppt/tags/tag131.xml><?xml version="1.0" encoding="utf-8"?>
<p:tagLst xmlns:p="http://schemas.openxmlformats.org/presentationml/2006/main">
  <p:tag name="AS_UNIQUEID" val="1568"/>
</p:tagLst>
</file>

<file path=ppt/tags/tag132.xml><?xml version="1.0" encoding="utf-8"?>
<p:tagLst xmlns:p="http://schemas.openxmlformats.org/presentationml/2006/main">
  <p:tag name="AS_UNIQUEID" val="1569"/>
</p:tagLst>
</file>

<file path=ppt/tags/tag133.xml><?xml version="1.0" encoding="utf-8"?>
<p:tagLst xmlns:p="http://schemas.openxmlformats.org/presentationml/2006/main">
  <p:tag name="AS_UNIQUEID" val="1570"/>
</p:tagLst>
</file>

<file path=ppt/tags/tag134.xml><?xml version="1.0" encoding="utf-8"?>
<p:tagLst xmlns:p="http://schemas.openxmlformats.org/presentationml/2006/main">
  <p:tag name="AS_UNIQUEID" val="1571"/>
</p:tagLst>
</file>

<file path=ppt/tags/tag135.xml><?xml version="1.0" encoding="utf-8"?>
<p:tagLst xmlns:p="http://schemas.openxmlformats.org/presentationml/2006/main">
  <p:tag name="AS_UNIQUEID" val="1572"/>
</p:tagLst>
</file>

<file path=ppt/tags/tag136.xml><?xml version="1.0" encoding="utf-8"?>
<p:tagLst xmlns:p="http://schemas.openxmlformats.org/presentationml/2006/main">
  <p:tag name="AS_UNIQUEID" val="1573"/>
</p:tagLst>
</file>

<file path=ppt/tags/tag137.xml><?xml version="1.0" encoding="utf-8"?>
<p:tagLst xmlns:p="http://schemas.openxmlformats.org/presentationml/2006/main">
  <p:tag name="AS_UNIQUEID" val="1574"/>
</p:tagLst>
</file>

<file path=ppt/tags/tag138.xml><?xml version="1.0" encoding="utf-8"?>
<p:tagLst xmlns:p="http://schemas.openxmlformats.org/presentationml/2006/main">
  <p:tag name="AS_UNIQUEID" val="1575"/>
</p:tagLst>
</file>

<file path=ppt/tags/tag139.xml><?xml version="1.0" encoding="utf-8"?>
<p:tagLst xmlns:p="http://schemas.openxmlformats.org/presentationml/2006/main">
  <p:tag name="AS_UNIQUEID" val="1576"/>
</p:tagLst>
</file>

<file path=ppt/tags/tag14.xml><?xml version="1.0" encoding="utf-8"?>
<p:tagLst xmlns:p="http://schemas.openxmlformats.org/presentationml/2006/main">
  <p:tag name="AS_UNIQUEID" val="1444"/>
</p:tagLst>
</file>

<file path=ppt/tags/tag140.xml><?xml version="1.0" encoding="utf-8"?>
<p:tagLst xmlns:p="http://schemas.openxmlformats.org/presentationml/2006/main">
  <p:tag name="AS_UNIQUEID" val="1577"/>
</p:tagLst>
</file>

<file path=ppt/tags/tag141.xml><?xml version="1.0" encoding="utf-8"?>
<p:tagLst xmlns:p="http://schemas.openxmlformats.org/presentationml/2006/main">
  <p:tag name="AS_UNIQUEID" val="1578"/>
</p:tagLst>
</file>

<file path=ppt/tags/tag142.xml><?xml version="1.0" encoding="utf-8"?>
<p:tagLst xmlns:p="http://schemas.openxmlformats.org/presentationml/2006/main">
  <p:tag name="AS_UNIQUEID" val="1579"/>
</p:tagLst>
</file>

<file path=ppt/tags/tag143.xml><?xml version="1.0" encoding="utf-8"?>
<p:tagLst xmlns:p="http://schemas.openxmlformats.org/presentationml/2006/main">
  <p:tag name="AS_UNIQUEID" val="1580"/>
</p:tagLst>
</file>

<file path=ppt/tags/tag144.xml><?xml version="1.0" encoding="utf-8"?>
<p:tagLst xmlns:p="http://schemas.openxmlformats.org/presentationml/2006/main">
  <p:tag name="AS_UNIQUEID" val="1581"/>
</p:tagLst>
</file>

<file path=ppt/tags/tag145.xml><?xml version="1.0" encoding="utf-8"?>
<p:tagLst xmlns:p="http://schemas.openxmlformats.org/presentationml/2006/main">
  <p:tag name="AS_UNIQUEID" val="1582"/>
</p:tagLst>
</file>

<file path=ppt/tags/tag146.xml><?xml version="1.0" encoding="utf-8"?>
<p:tagLst xmlns:p="http://schemas.openxmlformats.org/presentationml/2006/main">
  <p:tag name="AS_UNIQUEID" val="1583"/>
</p:tagLst>
</file>

<file path=ppt/tags/tag147.xml><?xml version="1.0" encoding="utf-8"?>
<p:tagLst xmlns:p="http://schemas.openxmlformats.org/presentationml/2006/main">
  <p:tag name="AS_UNIQUEID" val="1584"/>
</p:tagLst>
</file>

<file path=ppt/tags/tag148.xml><?xml version="1.0" encoding="utf-8"?>
<p:tagLst xmlns:p="http://schemas.openxmlformats.org/presentationml/2006/main">
  <p:tag name="AS_UNIQUEID" val="1585"/>
</p:tagLst>
</file>

<file path=ppt/tags/tag149.xml><?xml version="1.0" encoding="utf-8"?>
<p:tagLst xmlns:p="http://schemas.openxmlformats.org/presentationml/2006/main">
  <p:tag name="AS_UNIQUEID" val="1586"/>
</p:tagLst>
</file>

<file path=ppt/tags/tag15.xml><?xml version="1.0" encoding="utf-8"?>
<p:tagLst xmlns:p="http://schemas.openxmlformats.org/presentationml/2006/main">
  <p:tag name="AS_UNIQUEID" val="1446"/>
</p:tagLst>
</file>

<file path=ppt/tags/tag150.xml><?xml version="1.0" encoding="utf-8"?>
<p:tagLst xmlns:p="http://schemas.openxmlformats.org/presentationml/2006/main">
  <p:tag name="AS_UNIQUEID" val="1587"/>
</p:tagLst>
</file>

<file path=ppt/tags/tag151.xml><?xml version="1.0" encoding="utf-8"?>
<p:tagLst xmlns:p="http://schemas.openxmlformats.org/presentationml/2006/main">
  <p:tag name="AS_UNIQUEID" val="1589"/>
</p:tagLst>
</file>

<file path=ppt/tags/tag152.xml><?xml version="1.0" encoding="utf-8"?>
<p:tagLst xmlns:p="http://schemas.openxmlformats.org/presentationml/2006/main">
  <p:tag name="AS_UNIQUEID" val="1590"/>
</p:tagLst>
</file>

<file path=ppt/tags/tag153.xml><?xml version="1.0" encoding="utf-8"?>
<p:tagLst xmlns:p="http://schemas.openxmlformats.org/presentationml/2006/main">
  <p:tag name="AS_UNIQUEID" val="1591"/>
</p:tagLst>
</file>

<file path=ppt/tags/tag154.xml><?xml version="1.0" encoding="utf-8"?>
<p:tagLst xmlns:p="http://schemas.openxmlformats.org/presentationml/2006/main">
  <p:tag name="AS_UNIQUEID" val="1592"/>
</p:tagLst>
</file>

<file path=ppt/tags/tag155.xml><?xml version="1.0" encoding="utf-8"?>
<p:tagLst xmlns:p="http://schemas.openxmlformats.org/presentationml/2006/main">
  <p:tag name="AS_UNIQUEID" val="1593"/>
</p:tagLst>
</file>

<file path=ppt/tags/tag156.xml><?xml version="1.0" encoding="utf-8"?>
<p:tagLst xmlns:p="http://schemas.openxmlformats.org/presentationml/2006/main">
  <p:tag name="AS_UNIQUEID" val="1595"/>
</p:tagLst>
</file>

<file path=ppt/tags/tag157.xml><?xml version="1.0" encoding="utf-8"?>
<p:tagLst xmlns:p="http://schemas.openxmlformats.org/presentationml/2006/main">
  <p:tag name="AS_UNIQUEID" val="1596"/>
</p:tagLst>
</file>

<file path=ppt/tags/tag158.xml><?xml version="1.0" encoding="utf-8"?>
<p:tagLst xmlns:p="http://schemas.openxmlformats.org/presentationml/2006/main">
  <p:tag name="AS_UNIQUEID" val="1597"/>
</p:tagLst>
</file>

<file path=ppt/tags/tag159.xml><?xml version="1.0" encoding="utf-8"?>
<p:tagLst xmlns:p="http://schemas.openxmlformats.org/presentationml/2006/main">
  <p:tag name="AS_UNIQUEID" val="1598"/>
</p:tagLst>
</file>

<file path=ppt/tags/tag16.xml><?xml version="1.0" encoding="utf-8"?>
<p:tagLst xmlns:p="http://schemas.openxmlformats.org/presentationml/2006/main">
  <p:tag name="AS_UNIQUEID" val="1447"/>
</p:tagLst>
</file>

<file path=ppt/tags/tag160.xml><?xml version="1.0" encoding="utf-8"?>
<p:tagLst xmlns:p="http://schemas.openxmlformats.org/presentationml/2006/main">
  <p:tag name="AS_UNIQUEID" val="1599"/>
</p:tagLst>
</file>

<file path=ppt/tags/tag161.xml><?xml version="1.0" encoding="utf-8"?>
<p:tagLst xmlns:p="http://schemas.openxmlformats.org/presentationml/2006/main">
  <p:tag name="AS_UNIQUEID" val="1600"/>
</p:tagLst>
</file>

<file path=ppt/tags/tag162.xml><?xml version="1.0" encoding="utf-8"?>
<p:tagLst xmlns:p="http://schemas.openxmlformats.org/presentationml/2006/main">
  <p:tag name="AS_UNIQUEID" val="1601"/>
</p:tagLst>
</file>

<file path=ppt/tags/tag163.xml><?xml version="1.0" encoding="utf-8"?>
<p:tagLst xmlns:p="http://schemas.openxmlformats.org/presentationml/2006/main">
  <p:tag name="AS_UNIQUEID" val="1602"/>
</p:tagLst>
</file>

<file path=ppt/tags/tag164.xml><?xml version="1.0" encoding="utf-8"?>
<p:tagLst xmlns:p="http://schemas.openxmlformats.org/presentationml/2006/main">
  <p:tag name="AS_UNIQUEID" val="1603"/>
</p:tagLst>
</file>

<file path=ppt/tags/tag165.xml><?xml version="1.0" encoding="utf-8"?>
<p:tagLst xmlns:p="http://schemas.openxmlformats.org/presentationml/2006/main">
  <p:tag name="AS_UNIQUEID" val="1604"/>
</p:tagLst>
</file>

<file path=ppt/tags/tag166.xml><?xml version="1.0" encoding="utf-8"?>
<p:tagLst xmlns:p="http://schemas.openxmlformats.org/presentationml/2006/main">
  <p:tag name="AS_UNIQUEID" val="1605"/>
</p:tagLst>
</file>

<file path=ppt/tags/tag167.xml><?xml version="1.0" encoding="utf-8"?>
<p:tagLst xmlns:p="http://schemas.openxmlformats.org/presentationml/2006/main">
  <p:tag name="AS_UNIQUEID" val="1606"/>
</p:tagLst>
</file>

<file path=ppt/tags/tag168.xml><?xml version="1.0" encoding="utf-8"?>
<p:tagLst xmlns:p="http://schemas.openxmlformats.org/presentationml/2006/main">
  <p:tag name="AS_UNIQUEID" val="1607"/>
</p:tagLst>
</file>

<file path=ppt/tags/tag169.xml><?xml version="1.0" encoding="utf-8"?>
<p:tagLst xmlns:p="http://schemas.openxmlformats.org/presentationml/2006/main">
  <p:tag name="AS_UNIQUEID" val="1608"/>
</p:tagLst>
</file>

<file path=ppt/tags/tag17.xml><?xml version="1.0" encoding="utf-8"?>
<p:tagLst xmlns:p="http://schemas.openxmlformats.org/presentationml/2006/main">
  <p:tag name="AS_UNIQUEID" val="1448"/>
</p:tagLst>
</file>

<file path=ppt/tags/tag170.xml><?xml version="1.0" encoding="utf-8"?>
<p:tagLst xmlns:p="http://schemas.openxmlformats.org/presentationml/2006/main">
  <p:tag name="AS_UNIQUEID" val="1609"/>
</p:tagLst>
</file>

<file path=ppt/tags/tag171.xml><?xml version="1.0" encoding="utf-8"?>
<p:tagLst xmlns:p="http://schemas.openxmlformats.org/presentationml/2006/main">
  <p:tag name="AS_UNIQUEID" val="1610"/>
</p:tagLst>
</file>

<file path=ppt/tags/tag172.xml><?xml version="1.0" encoding="utf-8"?>
<p:tagLst xmlns:p="http://schemas.openxmlformats.org/presentationml/2006/main">
  <p:tag name="AS_UNIQUEID" val="1611"/>
</p:tagLst>
</file>

<file path=ppt/tags/tag173.xml><?xml version="1.0" encoding="utf-8"?>
<p:tagLst xmlns:p="http://schemas.openxmlformats.org/presentationml/2006/main">
  <p:tag name="AS_UNIQUEID" val="1612"/>
</p:tagLst>
</file>

<file path=ppt/tags/tag174.xml><?xml version="1.0" encoding="utf-8"?>
<p:tagLst xmlns:p="http://schemas.openxmlformats.org/presentationml/2006/main">
  <p:tag name="AS_UNIQUEID" val="1613"/>
</p:tagLst>
</file>

<file path=ppt/tags/tag175.xml><?xml version="1.0" encoding="utf-8"?>
<p:tagLst xmlns:p="http://schemas.openxmlformats.org/presentationml/2006/main">
  <p:tag name="AS_UNIQUEID" val="1614"/>
</p:tagLst>
</file>

<file path=ppt/tags/tag176.xml><?xml version="1.0" encoding="utf-8"?>
<p:tagLst xmlns:p="http://schemas.openxmlformats.org/presentationml/2006/main">
  <p:tag name="AS_UNIQUEID" val="1615"/>
</p:tagLst>
</file>

<file path=ppt/tags/tag177.xml><?xml version="1.0" encoding="utf-8"?>
<p:tagLst xmlns:p="http://schemas.openxmlformats.org/presentationml/2006/main">
  <p:tag name="AS_UNIQUEID" val="1616"/>
</p:tagLst>
</file>

<file path=ppt/tags/tag178.xml><?xml version="1.0" encoding="utf-8"?>
<p:tagLst xmlns:p="http://schemas.openxmlformats.org/presentationml/2006/main">
  <p:tag name="AS_UNIQUEID" val="1617"/>
</p:tagLst>
</file>

<file path=ppt/tags/tag179.xml><?xml version="1.0" encoding="utf-8"?>
<p:tagLst xmlns:p="http://schemas.openxmlformats.org/presentationml/2006/main">
  <p:tag name="AS_UNIQUEID" val="1618"/>
</p:tagLst>
</file>

<file path=ppt/tags/tag18.xml><?xml version="1.0" encoding="utf-8"?>
<p:tagLst xmlns:p="http://schemas.openxmlformats.org/presentationml/2006/main">
  <p:tag name="AS_UNIQUEID" val="1449"/>
</p:tagLst>
</file>

<file path=ppt/tags/tag180.xml><?xml version="1.0" encoding="utf-8"?>
<p:tagLst xmlns:p="http://schemas.openxmlformats.org/presentationml/2006/main">
  <p:tag name="AS_UNIQUEID" val="1619"/>
</p:tagLst>
</file>

<file path=ppt/tags/tag181.xml><?xml version="1.0" encoding="utf-8"?>
<p:tagLst xmlns:p="http://schemas.openxmlformats.org/presentationml/2006/main">
  <p:tag name="AS_UNIQUEID" val="1620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AS_UNIQUEID" val="1622"/>
  <p:tag name="KSO_WM_TAG_VERSION" val="1.0"/>
  <p:tag name="KSO_WM_TEMPLATE_CATEGORY" val="basetag"/>
  <p:tag name="KSO_WM_TEMPLATE_INDEX" val="20163690"/>
</p:tagLst>
</file>

<file path=ppt/tags/tag188.xml><?xml version="1.0" encoding="utf-8"?>
<p:tagLst xmlns:p="http://schemas.openxmlformats.org/presentationml/2006/main">
  <p:tag name="AS_UNIQUEID" val="1623"/>
  <p:tag name="KSO_WM_TAG_VERSION" val="1.0"/>
  <p:tag name="KSO_WM_TEMPLATE_CATEGORY" val="basetag"/>
  <p:tag name="KSO_WM_TEMPLATE_INDEX" val="20163690"/>
</p:tagLst>
</file>

<file path=ppt/tags/tag189.xml><?xml version="1.0" encoding="utf-8"?>
<p:tagLst xmlns:p="http://schemas.openxmlformats.org/presentationml/2006/main">
  <p:tag name="AS_UNIQUEID" val="1624"/>
</p:tagLst>
</file>

<file path=ppt/tags/tag19.xml><?xml version="1.0" encoding="utf-8"?>
<p:tagLst xmlns:p="http://schemas.openxmlformats.org/presentationml/2006/main">
  <p:tag name="AS_UNIQUEID" val="1450"/>
</p:tagLst>
</file>

<file path=ppt/tags/tag190.xml><?xml version="1.0" encoding="utf-8"?>
<p:tagLst xmlns:p="http://schemas.openxmlformats.org/presentationml/2006/main">
  <p:tag name="AS_UNIQUEID" val="1625"/>
</p:tagLst>
</file>

<file path=ppt/tags/tag191.xml><?xml version="1.0" encoding="utf-8"?>
<p:tagLst xmlns:p="http://schemas.openxmlformats.org/presentationml/2006/main">
  <p:tag name="AS_UNIQUEID" val="1626"/>
</p:tagLst>
</file>

<file path=ppt/tags/tag192.xml><?xml version="1.0" encoding="utf-8"?>
<p:tagLst xmlns:p="http://schemas.openxmlformats.org/presentationml/2006/main">
  <p:tag name="AS_UNIQUEID" val="1627"/>
  <p:tag name="KSO_WM_BEAUTIFY_FLAG" val="#wm#"/>
  <p:tag name="KSO_WM_TAG_VERSION" val="1.0"/>
  <p:tag name="KSO_WM_TEMPLATE_CATEGORY" val="basetag"/>
  <p:tag name="KSO_WM_TEMPLATE_INDEX" val="20163690"/>
  <p:tag name="KSO_WM_TEMPLATE_THUMBS_INDEX" val="1、6、7、8、9、10、16、17、18、23、24、25、26、27"/>
</p:tagLst>
</file>

<file path=ppt/tags/tag193.xml><?xml version="1.0" encoding="utf-8"?>
<p:tagLst xmlns:p="http://schemas.openxmlformats.org/presentationml/2006/main">
  <p:tag name="AS_UNIQUEID" val="1628"/>
</p:tagLst>
</file>

<file path=ppt/tags/tag19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1"/>
  <p:tag name="KSO_WM_UNIT_INDEX" val="1"/>
  <p:tag name="KSO_WM_UNIT_LAYERLEVEL" val="1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2"/>
  <p:tag name="KSO_WM_UNIT_INDEX" val="2"/>
  <p:tag name="KSO_WM_UNIT_LAYERLEVEL" val="1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3"/>
  <p:tag name="KSO_WM_UNIT_INDEX" val="3"/>
  <p:tag name="KSO_WM_UNIT_LAYERLEVEL" val="1"/>
  <p:tag name="KSO_WM_UNIT_TYPE" val="i"/>
</p:tagLst>
</file>

<file path=ppt/tags/tag19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4"/>
  <p:tag name="KSO_WM_UNIT_INDEX" val="4"/>
  <p:tag name="KSO_WM_UNIT_LAYERLEVEL" val="1"/>
  <p:tag name="KSO_WM_UNIT_TYPE" val="i"/>
</p:tagLst>
</file>

<file path=ppt/tags/tag19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5"/>
  <p:tag name="KSO_WM_UNIT_INDEX" val="5"/>
  <p:tag name="KSO_WM_UNIT_LAYERLEVEL" val="1"/>
  <p:tag name="KSO_WM_UNIT_TYPE" val="i"/>
</p:tagLst>
</file>

<file path=ppt/tags/tag19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6"/>
  <p:tag name="KSO_WM_UNIT_INDEX" val="6"/>
  <p:tag name="KSO_WM_UNIT_LAYERLEVEL" val="1"/>
  <p:tag name="KSO_WM_UNIT_TYPE" val="i"/>
</p:tagLst>
</file>

<file path=ppt/tags/tag2.xml><?xml version="1.0" encoding="utf-8"?>
<p:tagLst xmlns:p="http://schemas.openxmlformats.org/presentationml/2006/main">
  <p:tag name="AS_UNIQUEID" val="1432"/>
</p:tagLst>
</file>

<file path=ppt/tags/tag20.xml><?xml version="1.0" encoding="utf-8"?>
<p:tagLst xmlns:p="http://schemas.openxmlformats.org/presentationml/2006/main">
  <p:tag name="AS_UNIQUEID" val="1451"/>
</p:tagLst>
</file>

<file path=ppt/tags/tag20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7"/>
  <p:tag name="KSO_WM_UNIT_INDEX" val="7"/>
  <p:tag name="KSO_WM_UNIT_LAYERLEVEL" val="1"/>
  <p:tag name="KSO_WM_UNIT_TYPE" val="i"/>
</p:tagLst>
</file>

<file path=ppt/tags/tag20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8"/>
  <p:tag name="KSO_WM_UNIT_INDEX" val="8"/>
  <p:tag name="KSO_WM_UNIT_LAYERLEVEL" val="1"/>
  <p:tag name="KSO_WM_UNIT_TYPE" val="i"/>
</p:tagLst>
</file>

<file path=ppt/tags/tag20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9"/>
  <p:tag name="KSO_WM_UNIT_INDEX" val="9"/>
  <p:tag name="KSO_WM_UNIT_LAYERLEVEL" val="1"/>
  <p:tag name="KSO_WM_UNIT_TYPE" val="i"/>
</p:tagLst>
</file>

<file path=ppt/tags/tag20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30"/>
</p:tagLst>
</file>

<file path=ppt/tags/tag20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f*4"/>
  <p:tag name="KSO_WM_UNIT_INDEX" val="4"/>
  <p:tag name="KSO_WM_UNIT_LAYERLEVEL" val="1"/>
  <p:tag name="KSO_WM_UNIT_NOCLEAR" val="0"/>
  <p:tag name="KSO_WM_UNIT_PRESET_TEXT" val="署名占位符"/>
  <p:tag name="KSO_WM_UNIT_SUBTYPE" val="b"/>
  <p:tag name="KSO_WM_UNIT_TYPE" val="f"/>
  <p:tag name="KSO_WM_UNIT_VALUE" val="8"/>
</p:tagLst>
</file>

<file path=ppt/tags/tag20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10"/>
  <p:tag name="KSO_WM_UNIT_INDEX" val="10"/>
  <p:tag name="KSO_WM_UNIT_LAYERLEVEL" val="1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11"/>
  <p:tag name="KSO_WM_UNIT_INDEX" val="11"/>
  <p:tag name="KSO_WM_UNIT_LAYERLEVEL" val="1"/>
  <p:tag name="KSO_WM_UNIT_TYPE" val="i"/>
</p:tagLst>
</file>

<file path=ppt/tags/tag21.xml><?xml version="1.0" encoding="utf-8"?>
<p:tagLst xmlns:p="http://schemas.openxmlformats.org/presentationml/2006/main">
  <p:tag name="AS_UNIQUEID" val="1452"/>
</p:tagLst>
</file>

<file path=ppt/tags/tag21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12"/>
  <p:tag name="KSO_WM_UNIT_INDEX" val="12"/>
  <p:tag name="KSO_WM_UNIT_LAYERLEVEL" val="1"/>
  <p:tag name="KSO_WM_UNIT_TYPE" val="i"/>
</p:tagLst>
</file>

<file path=ppt/tags/tag21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1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1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14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INDEX" val="20233376"/>
  <p:tag name="KSO_WM_UNIT_COMPATIBLE" val="0"/>
  <p:tag name="KSO_WM_UNIT_DIAGRAM_ISNUMVISUAL" val="0"/>
  <p:tag name="KSO_WM_UNIT_DIAGRAM_ISREFERUNIT" val="0"/>
  <p:tag name="KSO_WM_UNIT_HIGHLIGHT" val="0"/>
  <p:tag name="KSO_WM_UNIT_ID" val="custom20233376_1*i*1"/>
  <p:tag name="KSO_WM_UNIT_INDEX" val="1"/>
  <p:tag name="KSO_WM_UNIT_LAYERLEVEL" val="1"/>
  <p:tag name="KSO_WM_UNIT_TYPE" val="i"/>
</p:tagLst>
</file>

<file path=ppt/tags/tag215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INDEX" val="20233376"/>
  <p:tag name="KSO_WM_UNIT_COMPATIBLE" val="0"/>
  <p:tag name="KSO_WM_UNIT_DIAGRAM_ISNUMVISUAL" val="0"/>
  <p:tag name="KSO_WM_UNIT_DIAGRAM_ISREFERUNIT" val="0"/>
  <p:tag name="KSO_WM_UNIT_HIGHLIGHT" val="0"/>
  <p:tag name="KSO_WM_UNIT_ID" val="custom20233376_1*i*2"/>
  <p:tag name="KSO_WM_UNIT_INDEX" val="2"/>
  <p:tag name="KSO_WM_UNIT_LAYERLEVEL" val="1"/>
  <p:tag name="KSO_WM_UNIT_TYPE" val="i"/>
</p:tagLst>
</file>

<file path=ppt/tags/tag216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INDEX" val="20233376"/>
  <p:tag name="KSO_WM_UNIT_COMPATIBLE" val="0"/>
  <p:tag name="KSO_WM_UNIT_DIAGRAM_ISNUMVISUAL" val="0"/>
  <p:tag name="KSO_WM_UNIT_DIAGRAM_ISREFERUNIT" val="0"/>
  <p:tag name="KSO_WM_UNIT_HIGHLIGHT" val="0"/>
  <p:tag name="KSO_WM_UNIT_ID" val="custom20233376_1*i*3"/>
  <p:tag name="KSO_WM_UNIT_INDEX" val="3"/>
  <p:tag name="KSO_WM_UNIT_LAYERLEVEL" val="1"/>
  <p:tag name="KSO_WM_UNIT_TYPE" val="i"/>
</p:tagLst>
</file>

<file path=ppt/tags/tag217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INDEX" val="20233376"/>
  <p:tag name="KSO_WM_UNIT_COMPATIBLE" val="0"/>
  <p:tag name="KSO_WM_UNIT_DIAGRAM_ISNUMVISUAL" val="0"/>
  <p:tag name="KSO_WM_UNIT_DIAGRAM_ISREFERUNIT" val="0"/>
  <p:tag name="KSO_WM_UNIT_HIGHLIGHT" val="0"/>
  <p:tag name="KSO_WM_UNIT_ID" val="custom20233376_1*i*4"/>
  <p:tag name="KSO_WM_UNIT_INDEX" val="4"/>
  <p:tag name="KSO_WM_UNIT_LAYERLEVEL" val="1"/>
  <p:tag name="KSO_WM_UNIT_TYPE" val="i"/>
</p:tagLst>
</file>

<file path=ppt/tags/tag21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7"/>
  <p:tag name="KSO_WM_UNIT_INDEX" val="7"/>
  <p:tag name="KSO_WM_UNIT_LAYERLEVEL" val="1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1"/>
  <p:tag name="KSO_WM_UNIT_INDEX" val="1"/>
  <p:tag name="KSO_WM_UNIT_LAYERLEVEL" val="1"/>
  <p:tag name="KSO_WM_UNIT_TYPE" val="i"/>
</p:tagLst>
</file>

<file path=ppt/tags/tag22.xml><?xml version="1.0" encoding="utf-8"?>
<p:tagLst xmlns:p="http://schemas.openxmlformats.org/presentationml/2006/main">
  <p:tag name="AS_UNIQUEID" val="1453"/>
</p:tagLst>
</file>

<file path=ppt/tags/tag22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2"/>
  <p:tag name="KSO_WM_UNIT_INDEX" val="2"/>
  <p:tag name="KSO_WM_UNIT_LAYERLEVEL" val="1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3"/>
  <p:tag name="KSO_WM_UNIT_INDEX" val="3"/>
  <p:tag name="KSO_WM_UNIT_LAYERLEVEL" val="1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4"/>
  <p:tag name="KSO_WM_UNIT_INDEX" val="4"/>
  <p:tag name="KSO_WM_UNIT_LAYERLEVEL" val="1"/>
  <p:tag name="KSO_WM_UNIT_TYPE" val="i"/>
</p:tagLst>
</file>

<file path=ppt/tags/tag22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5"/>
  <p:tag name="KSO_WM_UNIT_INDEX" val="5"/>
  <p:tag name="KSO_WM_UNIT_LAYERLEVEL" val="1"/>
  <p:tag name="KSO_WM_UNIT_TYPE" val="i"/>
</p:tagLst>
</file>

<file path=ppt/tags/tag22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6"/>
  <p:tag name="KSO_WM_UNIT_INDEX" val="6"/>
  <p:tag name="KSO_WM_UNIT_LAYERLEVEL" val="1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7"/>
  <p:tag name="KSO_WM_UNIT_INDEX" val="7"/>
  <p:tag name="KSO_WM_UNIT_LAYERLEVEL" val="1"/>
  <p:tag name="KSO_WM_UNIT_TYPE" val="i"/>
</p:tagLst>
</file>

<file path=ppt/tags/tag22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a*1"/>
  <p:tag name="KSO_WM_UNIT_INDEX" val="1"/>
  <p:tag name="KSO_WM_UNIT_ISCONTENTSTITLE" val="1"/>
  <p:tag name="KSO_WM_UNIT_ISNUMDGMTITLE" val="0"/>
  <p:tag name="KSO_WM_UNIT_LAYERLEVEL" val="1"/>
  <p:tag name="KSO_WM_UNIT_NOCLEAR" val="0"/>
  <p:tag name="KSO_WM_UNIT_PRESET_TEXT" val="标题"/>
  <p:tag name="KSO_WM_UNIT_TYPE" val="a"/>
  <p:tag name="KSO_WM_UNIT_VALUE" val="3"/>
</p:tagLst>
</file>

<file path=ppt/tags/tag22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.xml><?xml version="1.0" encoding="utf-8"?>
<p:tagLst xmlns:p="http://schemas.openxmlformats.org/presentationml/2006/main">
  <p:tag name="AS_UNIQUEID" val="1454"/>
</p:tagLst>
</file>

<file path=ppt/tags/tag23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1"/>
  <p:tag name="KSO_WM_UNIT_INDEX" val="1"/>
  <p:tag name="KSO_WM_UNIT_LAYERLEVEL" val="1"/>
  <p:tag name="KSO_WM_UNIT_TYPE" val="i"/>
</p:tagLst>
</file>

<file path=ppt/tags/tag23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2"/>
  <p:tag name="KSO_WM_UNIT_INDEX" val="2"/>
  <p:tag name="KSO_WM_UNIT_LAYERLEVEL" val="1"/>
  <p:tag name="KSO_WM_UNIT_TYPE" val="i"/>
</p:tagLst>
</file>

<file path=ppt/tags/tag23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3"/>
  <p:tag name="KSO_WM_UNIT_INDEX" val="3"/>
  <p:tag name="KSO_WM_UNIT_LAYERLEVEL" val="1"/>
  <p:tag name="KSO_WM_UNIT_TYPE" val="i"/>
</p:tagLst>
</file>

<file path=ppt/tags/tag23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4"/>
  <p:tag name="KSO_WM_UNIT_INDEX" val="4"/>
  <p:tag name="KSO_WM_UNIT_LAYERLEVEL" val="1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5"/>
  <p:tag name="KSO_WM_UNIT_INDEX" val="5"/>
  <p:tag name="KSO_WM_UNIT_LAYERLEVEL" val="1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6"/>
  <p:tag name="KSO_WM_UNIT_INDEX" val="6"/>
  <p:tag name="KSO_WM_UNIT_LAYERLEVEL" val="1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7"/>
  <p:tag name="KSO_WM_UNIT_INDEX" val="7"/>
  <p:tag name="KSO_WM_UNIT_LAYERLEVEL" val="1"/>
  <p:tag name="KSO_WM_UNIT_TYPE" val="i"/>
</p:tagLst>
</file>

<file path=ppt/tags/tag23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8"/>
  <p:tag name="KSO_WM_UNIT_INDEX" val="8"/>
  <p:tag name="KSO_WM_UNIT_LAYERLEVEL" val="1"/>
  <p:tag name="KSO_WM_UNIT_TYPE" val="i"/>
</p:tagLst>
</file>

<file path=ppt/tags/tag23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14"/>
</p:tagLst>
</file>

<file path=ppt/tags/tag239.xml><?xml version="1.0" encoding="utf-8"?>
<p:tagLst xmlns:p="http://schemas.openxmlformats.org/presentationml/2006/main">
  <p:tag name="KSO_WM_BEAUTIFY_FLAG" val="#wm#"/>
  <p:tag name="KSO_WM_TAG_VERSION" val="3.0"/>
  <p:tag name="KSO_WM_UNIT_COMPATIBLE" val="1"/>
  <p:tag name="KSO_WM_UNIT_DIAGRAM_ISNUMVISUAL" val="0"/>
  <p:tag name="KSO_WM_UNIT_DIAGRAM_ISREFERUNIT" val="0"/>
  <p:tag name="KSO_WM_UNIT_HIGHLIGHT" val="0"/>
  <p:tag name="KSO_WM_UNIT_ID" val="_4*e*1"/>
  <p:tag name="KSO_WM_UNIT_INDEX" val="1"/>
  <p:tag name="KSO_WM_UNIT_LAYERLEVEL" val="1"/>
  <p:tag name="KSO_WM_UNIT_NOCLEAR" val="0"/>
  <p:tag name="KSO_WM_UNIT_PRESET_TEXT" val="节编号"/>
  <p:tag name="KSO_WM_UNIT_TYPE" val="e"/>
  <p:tag name="KSO_WM_UNIT_VALUE" val="13"/>
</p:tagLst>
</file>

<file path=ppt/tags/tag24.xml><?xml version="1.0" encoding="utf-8"?>
<p:tagLst xmlns:p="http://schemas.openxmlformats.org/presentationml/2006/main">
  <p:tag name="AS_UNIQUEID" val="1455"/>
</p:tagLst>
</file>

<file path=ppt/tags/tag24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20"/>
</p:tagLst>
</file>

<file path=ppt/tags/tag24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f*1"/>
  <p:tag name="KSO_WM_UNIT_INDEX" val="1"/>
  <p:tag name="KSO_WM_UNIT_LAYERLEVEL" val="1"/>
  <p:tag name="KSO_WM_UNIT_NOCLEAR" val="0"/>
  <p:tag name="KSO_WM_UNIT_PRESET_TEXT" val="单击此处编辑母版文本样式&#10;二级&#10;三级&#10;四级&#10;五级"/>
  <p:tag name="KSO_WM_UNIT_SUBTYPE" val="a"/>
  <p:tag name="KSO_WM_UNIT_TYPE" val="f"/>
  <p:tag name="KSO_WM_UNIT_VALUE" val="160"/>
</p:tagLst>
</file>

<file path=ppt/tags/tag24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f*2"/>
  <p:tag name="KSO_WM_UNIT_INDEX" val="2"/>
  <p:tag name="KSO_WM_UNIT_LAYERLEVEL" val="1"/>
  <p:tag name="KSO_WM_UNIT_NOCLEAR" val="0"/>
  <p:tag name="KSO_WM_UNIT_PRESET_TEXT" val="单击此处编辑母版文本样式&#10;二级&#10;三级&#10;四级&#10;五级"/>
  <p:tag name="KSO_WM_UNIT_SUBTYPE" val="a"/>
  <p:tag name="KSO_WM_UNIT_TYPE" val="f"/>
  <p:tag name="KSO_WM_UNIT_VALUE" val="160"/>
</p:tagLst>
</file>

<file path=ppt/tags/tag24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20"/>
</p:tagLst>
</file>

<file path=ppt/tags/tag25.xml><?xml version="1.0" encoding="utf-8"?>
<p:tagLst xmlns:p="http://schemas.openxmlformats.org/presentationml/2006/main">
  <p:tag name="AS_UNIQUEID" val="1456"/>
</p:tagLst>
</file>

<file path=ppt/tags/tag25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a*1_1"/>
  <p:tag name="KSO_WM_UNIT_INDEX" val="1_1"/>
  <p:tag name="KSO_WM_UNIT_ISCONTENTSTITLE" val="0"/>
  <p:tag name="KSO_WM_UNIT_ISNUMDGMTITLE" val="0"/>
  <p:tag name="KSO_WM_UNIT_LAYERLEVEL" val="1_1"/>
  <p:tag name="KSO_WM_UNIT_NOCLEAR" val="0"/>
  <p:tag name="KSO_WM_UNIT_PRESET_TEXT" val="单击此处编辑母版文本样式"/>
  <p:tag name="KSO_WM_UNIT_TYPE" val="h_a"/>
  <p:tag name="KSO_WM_UNIT_VALUE" val="19"/>
</p:tagLst>
</file>

<file path=ppt/tags/tag25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f*1_1"/>
  <p:tag name="KSO_WM_UNIT_INDEX" val="1_1"/>
  <p:tag name="KSO_WM_UNIT_LAYERLEVEL" val="1_1"/>
  <p:tag name="KSO_WM_UNIT_NOCLEAR" val="0"/>
  <p:tag name="KSO_WM_UNIT_PRESET_TEXT" val="单击此处编辑母版文本样式&#10;二级&#10;三级&#10;四级&#10;五级"/>
  <p:tag name="KSO_WM_UNIT_SUBTYPE" val="a"/>
  <p:tag name="KSO_WM_UNIT_TYPE" val="h_f"/>
  <p:tag name="KSO_WM_UNIT_VALUE" val="128"/>
</p:tagLst>
</file>

<file path=ppt/tags/tag25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a*2_1"/>
  <p:tag name="KSO_WM_UNIT_INDEX" val="2_1"/>
  <p:tag name="KSO_WM_UNIT_ISCONTENTSTITLE" val="0"/>
  <p:tag name="KSO_WM_UNIT_ISNUMDGMTITLE" val="0"/>
  <p:tag name="KSO_WM_UNIT_LAYERLEVEL" val="1_1"/>
  <p:tag name="KSO_WM_UNIT_NOCLEAR" val="0"/>
  <p:tag name="KSO_WM_UNIT_PRESET_TEXT" val="单击此处编辑母版文本样式"/>
  <p:tag name="KSO_WM_UNIT_TYPE" val="h_a"/>
  <p:tag name="KSO_WM_UNIT_VALUE" val="19"/>
</p:tagLst>
</file>

<file path=ppt/tags/tag25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f*2_1"/>
  <p:tag name="KSO_WM_UNIT_INDEX" val="2_1"/>
  <p:tag name="KSO_WM_UNIT_LAYERLEVEL" val="1_1"/>
  <p:tag name="KSO_WM_UNIT_NOCLEAR" val="0"/>
  <p:tag name="KSO_WM_UNIT_PRESET_TEXT" val="单击此处编辑母版文本样式&#10;二级&#10;三级&#10;四级&#10;五级"/>
  <p:tag name="KSO_WM_UNIT_SUBTYPE" val="a"/>
  <p:tag name="KSO_WM_UNIT_TYPE" val="h_f"/>
  <p:tag name="KSO_WM_UNIT_VALUE" val="128"/>
</p:tagLst>
</file>

<file path=ppt/tags/tag25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20"/>
</p:tagLst>
</file>

<file path=ppt/tags/tag25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5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6.xml><?xml version="1.0" encoding="utf-8"?>
<p:tagLst xmlns:p="http://schemas.openxmlformats.org/presentationml/2006/main">
  <p:tag name="AS_UNIQUEID" val="1457"/>
</p:tagLst>
</file>

<file path=ppt/tags/tag26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6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6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6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6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f*1"/>
  <p:tag name="KSO_WM_UNIT_INDEX" val="1"/>
  <p:tag name="KSO_WM_UNIT_LAYERLEVEL" val="1"/>
  <p:tag name="KSO_WM_UNIT_NOCLEAR" val="0"/>
  <p:tag name="KSO_WM_UNIT_PRESET_TEXT" val="单击此处编辑母版文本样式&#10;二级&#10;三级&#10;四级&#10;五级"/>
  <p:tag name="KSO_WM_UNIT_SUBTYPE" val="a"/>
  <p:tag name="KSO_WM_UNIT_TYPE" val="f"/>
  <p:tag name="KSO_WM_UNIT_VALUE" val="396"/>
</p:tagLst>
</file>

<file path=ppt/tags/tag26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20"/>
</p:tagLst>
</file>

<file path=ppt/tags/tag26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副标题样式"/>
  <p:tag name="KSO_WM_UNIT_TYPE" val="b"/>
  <p:tag name="KSO_WM_UNIT_VALUE" val="40"/>
</p:tagLst>
</file>

<file path=ppt/tags/tag27.xml><?xml version="1.0" encoding="utf-8"?>
<p:tagLst xmlns:p="http://schemas.openxmlformats.org/presentationml/2006/main">
  <p:tag name="AS_UNIQUEID" val="1458"/>
</p:tagLst>
</file>

<file path=ppt/tags/tag27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1"/>
  <p:tag name="KSO_WM_UNIT_INDEX" val="1"/>
  <p:tag name="KSO_WM_UNIT_LAYERLEVEL" val="1"/>
  <p:tag name="KSO_WM_UNIT_TYPE" val="i"/>
</p:tagLst>
</file>

<file path=ppt/tags/tag27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2"/>
  <p:tag name="KSO_WM_UNIT_INDEX" val="2"/>
  <p:tag name="KSO_WM_UNIT_LAYERLEVEL" val="1"/>
  <p:tag name="KSO_WM_UNIT_TYPE" val="i"/>
</p:tagLst>
</file>

<file path=ppt/tags/tag27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3"/>
  <p:tag name="KSO_WM_UNIT_INDEX" val="3"/>
  <p:tag name="KSO_WM_UNIT_LAYERLEVEL" val="1"/>
  <p:tag name="KSO_WM_UNIT_TYPE" val="i"/>
</p:tagLst>
</file>

<file path=ppt/tags/tag27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4"/>
  <p:tag name="KSO_WM_UNIT_INDEX" val="4"/>
  <p:tag name="KSO_WM_UNIT_LAYERLEVEL" val="1"/>
  <p:tag name="KSO_WM_UNIT_TYPE" val="i"/>
</p:tagLst>
</file>

<file path=ppt/tags/tag27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5"/>
  <p:tag name="KSO_WM_UNIT_INDEX" val="5"/>
  <p:tag name="KSO_WM_UNIT_LAYERLEVEL" val="1"/>
  <p:tag name="KSO_WM_UNIT_TYPE" val="i"/>
</p:tagLst>
</file>

<file path=ppt/tags/tag27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6"/>
  <p:tag name="KSO_WM_UNIT_INDEX" val="6"/>
  <p:tag name="KSO_WM_UNIT_LAYERLEVEL" val="1"/>
  <p:tag name="KSO_WM_UNIT_TYPE" val="i"/>
</p:tagLst>
</file>

<file path=ppt/tags/tag27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7"/>
  <p:tag name="KSO_WM_UNIT_INDEX" val="7"/>
  <p:tag name="KSO_WM_UNIT_LAYERLEVEL" val="1"/>
  <p:tag name="KSO_WM_UNIT_TYPE" val="i"/>
</p:tagLst>
</file>

<file path=ppt/tags/tag28.xml><?xml version="1.0" encoding="utf-8"?>
<p:tagLst xmlns:p="http://schemas.openxmlformats.org/presentationml/2006/main">
  <p:tag name="AS_UNIQUEID" val="1459"/>
</p:tagLst>
</file>

<file path=ppt/tags/tag28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8"/>
  <p:tag name="KSO_WM_UNIT_INDEX" val="8"/>
  <p:tag name="KSO_WM_UNIT_LAYERLEVEL" val="1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9"/>
  <p:tag name="KSO_WM_UNIT_INDEX" val="9"/>
  <p:tag name="KSO_WM_UNIT_LAYERLEVEL" val="1"/>
  <p:tag name="KSO_WM_UNIT_TYPE" val="i"/>
</p:tagLst>
</file>

<file path=ppt/tags/tag282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30"/>
</p:tagLst>
</file>

<file path=ppt/tags/tag283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  <p:tag name="KSO_WM_UNIT_NOCLEAR" val="0"/>
</p:tagLst>
</file>

<file path=ppt/tags/tag28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8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f*5"/>
  <p:tag name="KSO_WM_UNIT_INDEX" val="5"/>
  <p:tag name="KSO_WM_UNIT_LAYERLEVEL" val="1"/>
  <p:tag name="KSO_WM_UNIT_NOCLEAR" val="0"/>
  <p:tag name="KSO_WM_UNIT_PRESET_TEXT" val="署名占位符"/>
  <p:tag name="KSO_WM_UNIT_SUBTYPE" val="b"/>
  <p:tag name="KSO_WM_UNIT_TYPE" val="f"/>
  <p:tag name="KSO_WM_UNIT_VALUE" val="8"/>
</p:tagLst>
</file>

<file path=ppt/tags/tag287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10"/>
  <p:tag name="KSO_WM_UNIT_INDEX" val="10"/>
  <p:tag name="KSO_WM_UNIT_LAYERLEVEL" val="1"/>
  <p:tag name="KSO_WM_UNIT_TYPE" val="i"/>
</p:tagLst>
</file>

<file path=ppt/tags/tag288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11"/>
  <p:tag name="KSO_WM_UNIT_INDEX" val="11"/>
  <p:tag name="KSO_WM_UNIT_LAYERLEVEL" val="1"/>
  <p:tag name="KSO_WM_UNIT_TYPE" val="i"/>
</p:tagLst>
</file>

<file path=ppt/tags/tag289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12"/>
  <p:tag name="KSO_WM_UNIT_INDEX" val="12"/>
  <p:tag name="KSO_WM_UNIT_LAYERLEVEL" val="1"/>
  <p:tag name="KSO_WM_UNIT_TYPE" val="i"/>
</p:tagLst>
</file>

<file path=ppt/tags/tag29.xml><?xml version="1.0" encoding="utf-8"?>
<p:tagLst xmlns:p="http://schemas.openxmlformats.org/presentationml/2006/main">
  <p:tag name="AS_UNIQUEID" val="1460"/>
</p:tagLst>
</file>

<file path=ppt/tags/tag290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i*1"/>
  <p:tag name="KSO_WM_UNIT_INDEX" val="1"/>
  <p:tag name="KSO_WM_UNIT_LAYERLEVEL" val="1"/>
  <p:tag name="KSO_WM_UNIT_TYPE" val="i"/>
</p:tagLst>
</file>

<file path=ppt/tags/tag291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i*2"/>
  <p:tag name="KSO_WM_UNIT_INDEX" val="2"/>
  <p:tag name="KSO_WM_UNIT_LAYERLEVEL" val="1"/>
  <p:tag name="KSO_WM_UNIT_TYPE" val="i"/>
</p:tagLst>
</file>

<file path=ppt/tags/tag29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33348"/>
  <p:tag name="KSO_WM_UNIT_COMPATIBLE" val="0"/>
  <p:tag name="KSO_WM_UNIT_DIAGRAM_ISNUMVISUAL" val="0"/>
  <p:tag name="KSO_WM_UNIT_DIAGRAM_ISREFERUNIT" val="0"/>
  <p:tag name="KSO_WM_UNIT_HIGHLIGHT" val="0"/>
  <p:tag name="KSO_WM_UNIT_ID" val="_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</p:tagLst>
</file>

<file path=ppt/tags/tag29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33348"/>
  <p:tag name="KSO_WM_UNIT_COMPATIBLE" val="0"/>
  <p:tag name="KSO_WM_UNIT_DIAGRAM_ISNUMVISUAL" val="0"/>
  <p:tag name="KSO_WM_UNIT_DIAGRAM_ISREFERUNIT" val="0"/>
  <p:tag name="KSO_WM_UNIT_HIGHLIGHT" val="0"/>
  <p:tag name="KSO_WM_UNIT_ID" val="_0*f*1"/>
  <p:tag name="KSO_WM_UNIT_INDEX" val="1"/>
  <p:tag name="KSO_WM_UNIT_LAYERLEVEL" val="1"/>
  <p:tag name="KSO_WM_UNIT_NOCLEAR" val="0"/>
  <p:tag name="KSO_WM_UNIT_PRESET_TEXT" val="单击此处编辑母版文本样式&#10;第二级&#10;第三级&#10;第四级&#10;第五级"/>
  <p:tag name="KSO_WM_UNIT_SUBTYPE" val="a"/>
  <p:tag name="KSO_WM_UNIT_TYPE" val="f"/>
</p:tagLst>
</file>

<file path=ppt/tags/tag294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95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96.xml><?xml version="1.0" encoding="utf-8"?>
<p:tagLst xmlns:p="http://schemas.openxmlformats.org/presentationml/2006/main"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97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COLOR_TYPE" val="0"/>
  <p:tag name="KSO_WM_TEMPLATE_INDEX" val="20233348"/>
  <p:tag name="KSO_WM_TEMPLATE_MASTER_TYPE" val="0"/>
  <p:tag name="KSO_WM_TEMPLATE_SUBCATEGORY" val="29"/>
  <p:tag name="KSO_WM_TEMPLATE_THUMBS_INDEX" val="1、9"/>
</p:tagLst>
</file>

<file path=ppt/tags/tag298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INDEX" val="20233348"/>
  <p:tag name="KSO_WM_UNIT_COMPATIBLE" val="0"/>
  <p:tag name="KSO_WM_UNIT_DIAGRAM_ISNUMVISUAL" val="0"/>
  <p:tag name="KSO_WM_UNIT_DIAGRAM_ISREFERUNIT" val="0"/>
  <p:tag name="KSO_WM_UNIT_HIGHLIGHT" val="0"/>
  <p:tag name="KSO_WM_UNIT_ID" val="custom2023334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&#10;文档标题内容"/>
  <p:tag name="KSO_WM_UNIT_TEXT_TYPE" val="1"/>
  <p:tag name="KSO_WM_UNIT_TYPE" val="a"/>
  <p:tag name="KSO_WM_UNIT_VALUE" val="30"/>
</p:tagLst>
</file>

<file path=ppt/tags/tag299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INDEX" val="20233348"/>
  <p:tag name="KSO_WM_UNIT_COMPATIBLE" val="0"/>
  <p:tag name="KSO_WM_UNIT_DIAGRAM_ISNUMVISUAL" val="0"/>
  <p:tag name="KSO_WM_UNIT_DIAGRAM_ISREFERUNIT" val="0"/>
  <p:tag name="KSO_WM_UNIT_HIGHLIGHT" val="0"/>
  <p:tag name="KSO_WM_UNIT_ID" val="custom20233348_1*f*4"/>
  <p:tag name="KSO_WM_UNIT_INDEX" val="4"/>
  <p:tag name="KSO_WM_UNIT_LAYERLEVEL" val="1"/>
  <p:tag name="KSO_WM_UNIT_NOCLEAR" val="0"/>
  <p:tag name="KSO_WM_UNIT_SUBTYPE" val="b"/>
  <p:tag name="KSO_WM_UNIT_TYPE" val="f"/>
  <p:tag name="KSO_WM_UNIT_VALUE" val="8"/>
</p:tagLst>
</file>

<file path=ppt/tags/tag3.xml><?xml version="1.0" encoding="utf-8"?>
<p:tagLst xmlns:p="http://schemas.openxmlformats.org/presentationml/2006/main">
  <p:tag name="AS_UNIQUEID" val="1433"/>
</p:tagLst>
</file>

<file path=ppt/tags/tag30.xml><?xml version="1.0" encoding="utf-8"?>
<p:tagLst xmlns:p="http://schemas.openxmlformats.org/presentationml/2006/main">
  <p:tag name="AS_UNIQUEID" val="1461"/>
</p:tagLst>
</file>

<file path=ppt/tags/tag300.xml><?xml version="1.0" encoding="utf-8"?>
<p:tagLst xmlns:p="http://schemas.openxmlformats.org/presentationml/2006/main">
  <p:tag name="KSO_WM_BEAUTIFY_FLAG" val="#wm#"/>
  <p:tag name="KSO_WM_SLIDE_ID" val="custom20233348_1"/>
  <p:tag name="KSO_WM_SLIDE_INDEX" val="1"/>
  <p:tag name="KSO_WM_SLIDE_ITEM_CNT" val="0"/>
  <p:tag name="KSO_WM_SLIDE_LAYOUT" val="a_f"/>
  <p:tag name="KSO_WM_SLIDE_LAYOUT_CNT" val="1_1"/>
  <p:tag name="KSO_WM_SLIDE_SUBTYPE" val="pureTxt"/>
  <p:tag name="KSO_WM_SLIDE_TYPE" val="title"/>
  <p:tag name="KSO_WM_TAG_VERSION" val="3.0"/>
  <p:tag name="KSO_WM_TEMPLATE_CATEGORY" val="custom"/>
  <p:tag name="KSO_WM_TEMPLATE_COLOR_TYPE" val="0"/>
  <p:tag name="KSO_WM_TEMPLATE_INDEX" val="20233348"/>
  <p:tag name="KSO_WM_TEMPLATE_MASTER_TYPE" val="0"/>
  <p:tag name="KSO_WM_TEMPLATE_SUBCATEGORY" val="29"/>
  <p:tag name="KSO_WM_TEMPLATE_THUMBS_INDEX" val="1、9"/>
</p:tagLst>
</file>

<file path=ppt/tags/tag301.xml><?xml version="1.0" encoding="utf-8"?>
<p:tagLst xmlns:p="http://schemas.openxmlformats.org/presentationml/2006/main">
  <p:tag name="KSO_WM_SPECIAL_SOURCE" val="bdnull"/>
</p:tagLst>
</file>

<file path=ppt/tags/tag302.xml><?xml version="1.0" encoding="utf-8"?>
<p:tagLst xmlns:p="http://schemas.openxmlformats.org/presentationml/2006/main">
  <p:tag name="AS_UNIQUEID" val="1646"/>
</p:tagLst>
</file>

<file path=ppt/tags/tag303.xml><?xml version="1.0" encoding="utf-8"?>
<p:tagLst xmlns:p="http://schemas.openxmlformats.org/presentationml/2006/main">
  <p:tag name="AS_UNIQUEID" val="1647"/>
</p:tagLst>
</file>

<file path=ppt/tags/tag304.xml><?xml version="1.0" encoding="utf-8"?>
<p:tagLst xmlns:p="http://schemas.openxmlformats.org/presentationml/2006/main">
  <p:tag name="AS_UNIQUEID" val="1648"/>
</p:tagLst>
</file>

<file path=ppt/tags/tag305.xml><?xml version="1.0" encoding="utf-8"?>
<p:tagLst xmlns:p="http://schemas.openxmlformats.org/presentationml/2006/main">
  <p:tag name="AS_UNIQUEID" val="1653"/>
  <p:tag name="KSO_WM_BEAUTIFY_FLAG" val=""/>
</p:tagLst>
</file>

<file path=ppt/tags/tag306.xml><?xml version="1.0" encoding="utf-8"?>
<p:tagLst xmlns:p="http://schemas.openxmlformats.org/presentationml/2006/main">
  <p:tag name="AS_UNIQUEID" val="1654"/>
</p:tagLst>
</file>

<file path=ppt/tags/tag307.xml><?xml version="1.0" encoding="utf-8"?>
<p:tagLst xmlns:p="http://schemas.openxmlformats.org/presentationml/2006/main">
  <p:tag name="AS_UNIQUEID" val="2751"/>
</p:tagLst>
</file>

<file path=ppt/tags/tag308.xml><?xml version="1.0" encoding="utf-8"?>
<p:tagLst xmlns:p="http://schemas.openxmlformats.org/presentationml/2006/main">
  <p:tag name="AS_UNIQUEID" val="2752"/>
</p:tagLst>
</file>

<file path=ppt/tags/tag309.xml><?xml version="1.0" encoding="utf-8"?>
<p:tagLst xmlns:p="http://schemas.openxmlformats.org/presentationml/2006/main">
  <p:tag name="AS_UNIQUEID" val="2753"/>
</p:tagLst>
</file>

<file path=ppt/tags/tag31.xml><?xml version="1.0" encoding="utf-8"?>
<p:tagLst xmlns:p="http://schemas.openxmlformats.org/presentationml/2006/main">
  <p:tag name="AS_UNIQUEID" val="1462"/>
</p:tagLst>
</file>

<file path=ppt/tags/tag310.xml><?xml version="1.0" encoding="utf-8"?>
<p:tagLst xmlns:p="http://schemas.openxmlformats.org/presentationml/2006/main">
  <p:tag name="AS_UNIQUEID" val="2754"/>
</p:tagLst>
</file>

<file path=ppt/tags/tag311.xml><?xml version="1.0" encoding="utf-8"?>
<p:tagLst xmlns:p="http://schemas.openxmlformats.org/presentationml/2006/main">
  <p:tag name="AS_UNIQUEID" val="2755"/>
</p:tagLst>
</file>

<file path=ppt/tags/tag312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13.xml><?xml version="1.0" encoding="utf-8"?>
<p:tagLst xmlns:p="http://schemas.openxmlformats.org/presentationml/2006/main">
  <p:tag name="AS_UNIQUEID" val="1671"/>
</p:tagLst>
</file>

<file path=ppt/tags/tag314.xml><?xml version="1.0" encoding="utf-8"?>
<p:tagLst xmlns:p="http://schemas.openxmlformats.org/presentationml/2006/main">
  <p:tag name="AS_UNIQUEID" val="2750"/>
</p:tagLst>
</file>

<file path=ppt/tags/tag315.xml><?xml version="1.0" encoding="utf-8"?>
<p:tagLst xmlns:p="http://schemas.openxmlformats.org/presentationml/2006/main">
  <p:tag name="AS_UNIQUEID" val="2745"/>
</p:tagLst>
</file>

<file path=ppt/tags/tag316.xml><?xml version="1.0" encoding="utf-8"?>
<p:tagLst xmlns:p="http://schemas.openxmlformats.org/presentationml/2006/main">
  <p:tag name="AS_UNIQUEID" val="2748"/>
</p:tagLst>
</file>

<file path=ppt/tags/tag317.xml><?xml version="1.0" encoding="utf-8"?>
<p:tagLst xmlns:p="http://schemas.openxmlformats.org/presentationml/2006/main">
  <p:tag name="AS_UNIQUEID" val="2749"/>
</p:tagLst>
</file>

<file path=ppt/tags/tag318.xml><?xml version="1.0" encoding="utf-8"?>
<p:tagLst xmlns:p="http://schemas.openxmlformats.org/presentationml/2006/main">
  <p:tag name="AS_UNIQUEID" val="2747"/>
</p:tagLst>
</file>

<file path=ppt/tags/tag31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2.xml><?xml version="1.0" encoding="utf-8"?>
<p:tagLst xmlns:p="http://schemas.openxmlformats.org/presentationml/2006/main">
  <p:tag name="AS_UNIQUEID" val="1463"/>
</p:tagLst>
</file>

<file path=ppt/tags/tag320.xml><?xml version="1.0" encoding="utf-8"?>
<p:tagLst xmlns:p="http://schemas.openxmlformats.org/presentationml/2006/main">
  <p:tag name="AS_UNIQUEID" val="2751"/>
</p:tagLst>
</file>

<file path=ppt/tags/tag321.xml><?xml version="1.0" encoding="utf-8"?>
<p:tagLst xmlns:p="http://schemas.openxmlformats.org/presentationml/2006/main">
  <p:tag name="AS_UNIQUEID" val="2753"/>
</p:tagLst>
</file>

<file path=ppt/tags/tag322.xml><?xml version="1.0" encoding="utf-8"?>
<p:tagLst xmlns:p="http://schemas.openxmlformats.org/presentationml/2006/main">
  <p:tag name="AS_UNIQUEID" val="2754"/>
</p:tagLst>
</file>

<file path=ppt/tags/tag323.xml><?xml version="1.0" encoding="utf-8"?>
<p:tagLst xmlns:p="http://schemas.openxmlformats.org/presentationml/2006/main">
  <p:tag name="AS_UNIQUEID" val="2752"/>
</p:tagLst>
</file>

<file path=ppt/tags/tag324.xml><?xml version="1.0" encoding="utf-8"?>
<p:tagLst xmlns:p="http://schemas.openxmlformats.org/presentationml/2006/main">
  <p:tag name="AS_UNIQUEID" val="2755"/>
</p:tagLst>
</file>

<file path=ppt/tags/tag325.xml><?xml version="1.0" encoding="utf-8"?>
<p:tagLst xmlns:p="http://schemas.openxmlformats.org/presentationml/2006/main">
  <p:tag name="AS_UNIQUEID" val="2745"/>
</p:tagLst>
</file>

<file path=ppt/tags/tag326.xml><?xml version="1.0" encoding="utf-8"?>
<p:tagLst xmlns:p="http://schemas.openxmlformats.org/presentationml/2006/main">
  <p:tag name="AS_UNIQUEID" val="2748"/>
</p:tagLst>
</file>

<file path=ppt/tags/tag327.xml><?xml version="1.0" encoding="utf-8"?>
<p:tagLst xmlns:p="http://schemas.openxmlformats.org/presentationml/2006/main">
  <p:tag name="AS_UNIQUEID" val="2749"/>
</p:tagLst>
</file>

<file path=ppt/tags/tag328.xml><?xml version="1.0" encoding="utf-8"?>
<p:tagLst xmlns:p="http://schemas.openxmlformats.org/presentationml/2006/main">
  <p:tag name="AS_UNIQUEID" val="2747"/>
</p:tagLst>
</file>

<file path=ppt/tags/tag32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3.xml><?xml version="1.0" encoding="utf-8"?>
<p:tagLst xmlns:p="http://schemas.openxmlformats.org/presentationml/2006/main">
  <p:tag name="AS_UNIQUEID" val="1464"/>
</p:tagLst>
</file>

<file path=ppt/tags/tag330.xml><?xml version="1.0" encoding="utf-8"?>
<p:tagLst xmlns:p="http://schemas.openxmlformats.org/presentationml/2006/main">
  <p:tag name="AS_UNIQUEID" val="2751"/>
</p:tagLst>
</file>

<file path=ppt/tags/tag331.xml><?xml version="1.0" encoding="utf-8"?>
<p:tagLst xmlns:p="http://schemas.openxmlformats.org/presentationml/2006/main">
  <p:tag name="AS_UNIQUEID" val="2753"/>
</p:tagLst>
</file>

<file path=ppt/tags/tag332.xml><?xml version="1.0" encoding="utf-8"?>
<p:tagLst xmlns:p="http://schemas.openxmlformats.org/presentationml/2006/main">
  <p:tag name="AS_UNIQUEID" val="2754"/>
</p:tagLst>
</file>

<file path=ppt/tags/tag333.xml><?xml version="1.0" encoding="utf-8"?>
<p:tagLst xmlns:p="http://schemas.openxmlformats.org/presentationml/2006/main">
  <p:tag name="AS_UNIQUEID" val="2752"/>
</p:tagLst>
</file>

<file path=ppt/tags/tag334.xml><?xml version="1.0" encoding="utf-8"?>
<p:tagLst xmlns:p="http://schemas.openxmlformats.org/presentationml/2006/main">
  <p:tag name="AS_UNIQUEID" val="2755"/>
</p:tagLst>
</file>

<file path=ppt/tags/tag335.xml><?xml version="1.0" encoding="utf-8"?>
<p:tagLst xmlns:p="http://schemas.openxmlformats.org/presentationml/2006/main">
  <p:tag name="AS_UNIQUEID" val="2750"/>
</p:tagLst>
</file>

<file path=ppt/tags/tag336.xml><?xml version="1.0" encoding="utf-8"?>
<p:tagLst xmlns:p="http://schemas.openxmlformats.org/presentationml/2006/main">
  <p:tag name="AS_UNIQUEID" val="2748"/>
</p:tagLst>
</file>

<file path=ppt/tags/tag337.xml><?xml version="1.0" encoding="utf-8"?>
<p:tagLst xmlns:p="http://schemas.openxmlformats.org/presentationml/2006/main">
  <p:tag name="AS_UNIQUEID" val="2749"/>
</p:tagLst>
</file>

<file path=ppt/tags/tag338.xml><?xml version="1.0" encoding="utf-8"?>
<p:tagLst xmlns:p="http://schemas.openxmlformats.org/presentationml/2006/main">
  <p:tag name="AS_UNIQUEID" val="2747"/>
</p:tagLst>
</file>

<file path=ppt/tags/tag33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4.xml><?xml version="1.0" encoding="utf-8"?>
<p:tagLst xmlns:p="http://schemas.openxmlformats.org/presentationml/2006/main">
  <p:tag name="AS_UNIQUEID" val="1465"/>
</p:tagLst>
</file>

<file path=ppt/tags/tag340.xml><?xml version="1.0" encoding="utf-8"?>
<p:tagLst xmlns:p="http://schemas.openxmlformats.org/presentationml/2006/main">
  <p:tag name="AS_UNIQUEID" val="2751"/>
</p:tagLst>
</file>

<file path=ppt/tags/tag341.xml><?xml version="1.0" encoding="utf-8"?>
<p:tagLst xmlns:p="http://schemas.openxmlformats.org/presentationml/2006/main">
  <p:tag name="AS_UNIQUEID" val="2753"/>
</p:tagLst>
</file>

<file path=ppt/tags/tag342.xml><?xml version="1.0" encoding="utf-8"?>
<p:tagLst xmlns:p="http://schemas.openxmlformats.org/presentationml/2006/main">
  <p:tag name="AS_UNIQUEID" val="2754"/>
</p:tagLst>
</file>

<file path=ppt/tags/tag343.xml><?xml version="1.0" encoding="utf-8"?>
<p:tagLst xmlns:p="http://schemas.openxmlformats.org/presentationml/2006/main">
  <p:tag name="AS_UNIQUEID" val="2752"/>
</p:tagLst>
</file>

<file path=ppt/tags/tag344.xml><?xml version="1.0" encoding="utf-8"?>
<p:tagLst xmlns:p="http://schemas.openxmlformats.org/presentationml/2006/main">
  <p:tag name="AS_UNIQUEID" val="2755"/>
</p:tagLst>
</file>

<file path=ppt/tags/tag345.xml><?xml version="1.0" encoding="utf-8"?>
<p:tagLst xmlns:p="http://schemas.openxmlformats.org/presentationml/2006/main">
  <p:tag name="AS_UNIQUEID" val="2750"/>
</p:tagLst>
</file>

<file path=ppt/tags/tag346.xml><?xml version="1.0" encoding="utf-8"?>
<p:tagLst xmlns:p="http://schemas.openxmlformats.org/presentationml/2006/main">
  <p:tag name="AS_UNIQUEID" val="2745"/>
</p:tagLst>
</file>

<file path=ppt/tags/tag347.xml><?xml version="1.0" encoding="utf-8"?>
<p:tagLst xmlns:p="http://schemas.openxmlformats.org/presentationml/2006/main">
  <p:tag name="AS_UNIQUEID" val="2749"/>
</p:tagLst>
</file>

<file path=ppt/tags/tag348.xml><?xml version="1.0" encoding="utf-8"?>
<p:tagLst xmlns:p="http://schemas.openxmlformats.org/presentationml/2006/main">
  <p:tag name="AS_UNIQUEID" val="2747"/>
</p:tagLst>
</file>

<file path=ppt/tags/tag34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5.xml><?xml version="1.0" encoding="utf-8"?>
<p:tagLst xmlns:p="http://schemas.openxmlformats.org/presentationml/2006/main">
  <p:tag name="AS_UNIQUEID" val="1466"/>
</p:tagLst>
</file>

<file path=ppt/tags/tag350.xml><?xml version="1.0" encoding="utf-8"?>
<p:tagLst xmlns:p="http://schemas.openxmlformats.org/presentationml/2006/main">
  <p:tag name="AS_UNIQUEID" val="2751"/>
</p:tagLst>
</file>

<file path=ppt/tags/tag351.xml><?xml version="1.0" encoding="utf-8"?>
<p:tagLst xmlns:p="http://schemas.openxmlformats.org/presentationml/2006/main">
  <p:tag name="AS_UNIQUEID" val="2753"/>
</p:tagLst>
</file>

<file path=ppt/tags/tag352.xml><?xml version="1.0" encoding="utf-8"?>
<p:tagLst xmlns:p="http://schemas.openxmlformats.org/presentationml/2006/main">
  <p:tag name="AS_UNIQUEID" val="2754"/>
</p:tagLst>
</file>

<file path=ppt/tags/tag353.xml><?xml version="1.0" encoding="utf-8"?>
<p:tagLst xmlns:p="http://schemas.openxmlformats.org/presentationml/2006/main">
  <p:tag name="AS_UNIQUEID" val="2752"/>
</p:tagLst>
</file>

<file path=ppt/tags/tag354.xml><?xml version="1.0" encoding="utf-8"?>
<p:tagLst xmlns:p="http://schemas.openxmlformats.org/presentationml/2006/main">
  <p:tag name="AS_UNIQUEID" val="2755"/>
</p:tagLst>
</file>

<file path=ppt/tags/tag355.xml><?xml version="1.0" encoding="utf-8"?>
<p:tagLst xmlns:p="http://schemas.openxmlformats.org/presentationml/2006/main">
  <p:tag name="AS_UNIQUEID" val="2750"/>
</p:tagLst>
</file>

<file path=ppt/tags/tag356.xml><?xml version="1.0" encoding="utf-8"?>
<p:tagLst xmlns:p="http://schemas.openxmlformats.org/presentationml/2006/main">
  <p:tag name="AS_UNIQUEID" val="2745"/>
</p:tagLst>
</file>

<file path=ppt/tags/tag357.xml><?xml version="1.0" encoding="utf-8"?>
<p:tagLst xmlns:p="http://schemas.openxmlformats.org/presentationml/2006/main">
  <p:tag name="AS_UNIQUEID" val="2748"/>
</p:tagLst>
</file>

<file path=ppt/tags/tag358.xml><?xml version="1.0" encoding="utf-8"?>
<p:tagLst xmlns:p="http://schemas.openxmlformats.org/presentationml/2006/main">
  <p:tag name="AS_UNIQUEID" val="2749"/>
</p:tagLst>
</file>

<file path=ppt/tags/tag359.xml><?xml version="1.0" encoding="utf-8"?>
<p:tagLst xmlns:p="http://schemas.openxmlformats.org/presentationml/2006/main">
  <p:tag name="AS_UNIQUEID" val="2747"/>
</p:tagLst>
</file>

<file path=ppt/tags/tag36.xml><?xml version="1.0" encoding="utf-8"?>
<p:tagLst xmlns:p="http://schemas.openxmlformats.org/presentationml/2006/main">
  <p:tag name="AS_UNIQUEID" val="1467"/>
</p:tagLst>
</file>

<file path=ppt/tags/tag36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61.xml><?xml version="1.0" encoding="utf-8"?>
<p:tagLst xmlns:p="http://schemas.openxmlformats.org/presentationml/2006/main">
  <p:tag name="AS_UNIQUEID" val="2751"/>
</p:tagLst>
</file>

<file path=ppt/tags/tag362.xml><?xml version="1.0" encoding="utf-8"?>
<p:tagLst xmlns:p="http://schemas.openxmlformats.org/presentationml/2006/main">
  <p:tag name="AS_UNIQUEID" val="2753"/>
</p:tagLst>
</file>

<file path=ppt/tags/tag363.xml><?xml version="1.0" encoding="utf-8"?>
<p:tagLst xmlns:p="http://schemas.openxmlformats.org/presentationml/2006/main">
  <p:tag name="AS_UNIQUEID" val="2754"/>
</p:tagLst>
</file>

<file path=ppt/tags/tag364.xml><?xml version="1.0" encoding="utf-8"?>
<p:tagLst xmlns:p="http://schemas.openxmlformats.org/presentationml/2006/main">
  <p:tag name="AS_UNIQUEID" val="2752"/>
</p:tagLst>
</file>

<file path=ppt/tags/tag365.xml><?xml version="1.0" encoding="utf-8"?>
<p:tagLst xmlns:p="http://schemas.openxmlformats.org/presentationml/2006/main">
  <p:tag name="AS_UNIQUEID" val="2755"/>
</p:tagLst>
</file>

<file path=ppt/tags/tag366.xml><?xml version="1.0" encoding="utf-8"?>
<p:tagLst xmlns:p="http://schemas.openxmlformats.org/presentationml/2006/main">
  <p:tag name="AS_UNIQUEID" val="2750"/>
</p:tagLst>
</file>

<file path=ppt/tags/tag367.xml><?xml version="1.0" encoding="utf-8"?>
<p:tagLst xmlns:p="http://schemas.openxmlformats.org/presentationml/2006/main">
  <p:tag name="AS_UNIQUEID" val="2745"/>
</p:tagLst>
</file>

<file path=ppt/tags/tag368.xml><?xml version="1.0" encoding="utf-8"?>
<p:tagLst xmlns:p="http://schemas.openxmlformats.org/presentationml/2006/main">
  <p:tag name="AS_UNIQUEID" val="2748"/>
</p:tagLst>
</file>

<file path=ppt/tags/tag369.xml><?xml version="1.0" encoding="utf-8"?>
<p:tagLst xmlns:p="http://schemas.openxmlformats.org/presentationml/2006/main">
  <p:tag name="AS_UNIQUEID" val="2747"/>
</p:tagLst>
</file>

<file path=ppt/tags/tag37.xml><?xml version="1.0" encoding="utf-8"?>
<p:tagLst xmlns:p="http://schemas.openxmlformats.org/presentationml/2006/main">
  <p:tag name="AS_UNIQUEID" val="1468"/>
</p:tagLst>
</file>

<file path=ppt/tags/tag37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71.xml><?xml version="1.0" encoding="utf-8"?>
<p:tagLst xmlns:p="http://schemas.openxmlformats.org/presentationml/2006/main">
  <p:tag name="AS_UNIQUEID" val="2751"/>
</p:tagLst>
</file>

<file path=ppt/tags/tag372.xml><?xml version="1.0" encoding="utf-8"?>
<p:tagLst xmlns:p="http://schemas.openxmlformats.org/presentationml/2006/main">
  <p:tag name="AS_UNIQUEID" val="2753"/>
</p:tagLst>
</file>

<file path=ppt/tags/tag373.xml><?xml version="1.0" encoding="utf-8"?>
<p:tagLst xmlns:p="http://schemas.openxmlformats.org/presentationml/2006/main">
  <p:tag name="AS_UNIQUEID" val="2754"/>
</p:tagLst>
</file>

<file path=ppt/tags/tag374.xml><?xml version="1.0" encoding="utf-8"?>
<p:tagLst xmlns:p="http://schemas.openxmlformats.org/presentationml/2006/main">
  <p:tag name="AS_UNIQUEID" val="2752"/>
</p:tagLst>
</file>

<file path=ppt/tags/tag375.xml><?xml version="1.0" encoding="utf-8"?>
<p:tagLst xmlns:p="http://schemas.openxmlformats.org/presentationml/2006/main">
  <p:tag name="AS_UNIQUEID" val="2755"/>
</p:tagLst>
</file>

<file path=ppt/tags/tag37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77.xml><?xml version="1.0" encoding="utf-8"?>
<p:tagLst xmlns:p="http://schemas.openxmlformats.org/presentationml/2006/main">
  <p:tag name="AS_UNIQUEID" val="2750"/>
</p:tagLst>
</file>

<file path=ppt/tags/tag378.xml><?xml version="1.0" encoding="utf-8"?>
<p:tagLst xmlns:p="http://schemas.openxmlformats.org/presentationml/2006/main">
  <p:tag name="AS_UNIQUEID" val="2745"/>
</p:tagLst>
</file>

<file path=ppt/tags/tag379.xml><?xml version="1.0" encoding="utf-8"?>
<p:tagLst xmlns:p="http://schemas.openxmlformats.org/presentationml/2006/main">
  <p:tag name="AS_UNIQUEID" val="2748"/>
</p:tagLst>
</file>

<file path=ppt/tags/tag38.xml><?xml version="1.0" encoding="utf-8"?>
<p:tagLst xmlns:p="http://schemas.openxmlformats.org/presentationml/2006/main">
  <p:tag name="AS_UNIQUEID" val="1469"/>
</p:tagLst>
</file>

<file path=ppt/tags/tag380.xml><?xml version="1.0" encoding="utf-8"?>
<p:tagLst xmlns:p="http://schemas.openxmlformats.org/presentationml/2006/main">
  <p:tag name="AS_UNIQUEID" val="2749"/>
</p:tagLst>
</file>

<file path=ppt/tags/tag381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82.xml><?xml version="1.0" encoding="utf-8"?>
<p:tagLst xmlns:p="http://schemas.openxmlformats.org/presentationml/2006/main">
  <p:tag name="AS_UNIQUEID" val="2751"/>
</p:tagLst>
</file>

<file path=ppt/tags/tag383.xml><?xml version="1.0" encoding="utf-8"?>
<p:tagLst xmlns:p="http://schemas.openxmlformats.org/presentationml/2006/main">
  <p:tag name="AS_UNIQUEID" val="2753"/>
</p:tagLst>
</file>

<file path=ppt/tags/tag384.xml><?xml version="1.0" encoding="utf-8"?>
<p:tagLst xmlns:p="http://schemas.openxmlformats.org/presentationml/2006/main">
  <p:tag name="AS_UNIQUEID" val="2754"/>
</p:tagLst>
</file>

<file path=ppt/tags/tag385.xml><?xml version="1.0" encoding="utf-8"?>
<p:tagLst xmlns:p="http://schemas.openxmlformats.org/presentationml/2006/main">
  <p:tag name="AS_UNIQUEID" val="2752"/>
</p:tagLst>
</file>

<file path=ppt/tags/tag386.xml><?xml version="1.0" encoding="utf-8"?>
<p:tagLst xmlns:p="http://schemas.openxmlformats.org/presentationml/2006/main">
  <p:tag name="AS_UNIQUEID" val="2755"/>
</p:tagLst>
</file>

<file path=ppt/tags/tag387.xml><?xml version="1.0" encoding="utf-8"?>
<p:tagLst xmlns:p="http://schemas.openxmlformats.org/presentationml/2006/main">
  <p:tag name="AS_UNIQUEID" val="2750"/>
</p:tagLst>
</file>

<file path=ppt/tags/tag388.xml><?xml version="1.0" encoding="utf-8"?>
<p:tagLst xmlns:p="http://schemas.openxmlformats.org/presentationml/2006/main">
  <p:tag name="AS_UNIQUEID" val="2745"/>
</p:tagLst>
</file>

<file path=ppt/tags/tag389.xml><?xml version="1.0" encoding="utf-8"?>
<p:tagLst xmlns:p="http://schemas.openxmlformats.org/presentationml/2006/main">
  <p:tag name="AS_UNIQUEID" val="2748"/>
</p:tagLst>
</file>

<file path=ppt/tags/tag39.xml><?xml version="1.0" encoding="utf-8"?>
<p:tagLst xmlns:p="http://schemas.openxmlformats.org/presentationml/2006/main">
  <p:tag name="AS_UNIQUEID" val="1470"/>
</p:tagLst>
</file>

<file path=ppt/tags/tag390.xml><?xml version="1.0" encoding="utf-8"?>
<p:tagLst xmlns:p="http://schemas.openxmlformats.org/presentationml/2006/main">
  <p:tag name="AS_UNIQUEID" val="2749"/>
</p:tagLst>
</file>

<file path=ppt/tags/tag391.xml><?xml version="1.0" encoding="utf-8"?>
<p:tagLst xmlns:p="http://schemas.openxmlformats.org/presentationml/2006/main">
  <p:tag name="AS_UNIQUEID" val="2747"/>
</p:tagLst>
</file>

<file path=ppt/tags/tag392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393.xml><?xml version="1.0" encoding="utf-8"?>
<p:tagLst xmlns:p="http://schemas.openxmlformats.org/presentationml/2006/main">
  <p:tag name="AS_UNIQUEID" val="1671"/>
</p:tagLst>
</file>

<file path=ppt/tags/tag394.xml><?xml version="1.0" encoding="utf-8"?>
<p:tagLst xmlns:p="http://schemas.openxmlformats.org/presentationml/2006/main">
  <p:tag name="AS_UNIQUEID" val="2750"/>
</p:tagLst>
</file>

<file path=ppt/tags/tag395.xml><?xml version="1.0" encoding="utf-8"?>
<p:tagLst xmlns:p="http://schemas.openxmlformats.org/presentationml/2006/main">
  <p:tag name="AS_UNIQUEID" val="2745"/>
</p:tagLst>
</file>

<file path=ppt/tags/tag396.xml><?xml version="1.0" encoding="utf-8"?>
<p:tagLst xmlns:p="http://schemas.openxmlformats.org/presentationml/2006/main">
  <p:tag name="AS_UNIQUEID" val="2748"/>
</p:tagLst>
</file>

<file path=ppt/tags/tag397.xml><?xml version="1.0" encoding="utf-8"?>
<p:tagLst xmlns:p="http://schemas.openxmlformats.org/presentationml/2006/main">
  <p:tag name="AS_UNIQUEID" val="2749"/>
</p:tagLst>
</file>

<file path=ppt/tags/tag398.xml><?xml version="1.0" encoding="utf-8"?>
<p:tagLst xmlns:p="http://schemas.openxmlformats.org/presentationml/2006/main">
  <p:tag name="AS_UNIQUEID" val="2747"/>
</p:tagLst>
</file>

<file path=ppt/tags/tag39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4.xml><?xml version="1.0" encoding="utf-8"?>
<p:tagLst xmlns:p="http://schemas.openxmlformats.org/presentationml/2006/main">
  <p:tag name="AS_UNIQUEID" val="1434"/>
</p:tagLst>
</file>

<file path=ppt/tags/tag40.xml><?xml version="1.0" encoding="utf-8"?>
<p:tagLst xmlns:p="http://schemas.openxmlformats.org/presentationml/2006/main">
  <p:tag name="AS_UNIQUEID" val="1471"/>
</p:tagLst>
</file>

<file path=ppt/tags/tag40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401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402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403.xml><?xml version="1.0" encoding="utf-8"?>
<p:tagLst xmlns:p="http://schemas.openxmlformats.org/presentationml/2006/main">
  <p:tag name="AS_UNIQUEID" val="1654"/>
</p:tagLst>
</file>

<file path=ppt/tags/tag404.xml><?xml version="1.0" encoding="utf-8"?>
<p:tagLst xmlns:p="http://schemas.openxmlformats.org/presentationml/2006/main">
  <p:tag name="AS_UNIQUEID" val="2751"/>
</p:tagLst>
</file>

<file path=ppt/tags/tag405.xml><?xml version="1.0" encoding="utf-8"?>
<p:tagLst xmlns:p="http://schemas.openxmlformats.org/presentationml/2006/main">
  <p:tag name="AS_UNIQUEID" val="2752"/>
</p:tagLst>
</file>

<file path=ppt/tags/tag406.xml><?xml version="1.0" encoding="utf-8"?>
<p:tagLst xmlns:p="http://schemas.openxmlformats.org/presentationml/2006/main">
  <p:tag name="AS_UNIQUEID" val="2753"/>
</p:tagLst>
</file>

<file path=ppt/tags/tag407.xml><?xml version="1.0" encoding="utf-8"?>
<p:tagLst xmlns:p="http://schemas.openxmlformats.org/presentationml/2006/main">
  <p:tag name="AS_UNIQUEID" val="2754"/>
</p:tagLst>
</file>

<file path=ppt/tags/tag408.xml><?xml version="1.0" encoding="utf-8"?>
<p:tagLst xmlns:p="http://schemas.openxmlformats.org/presentationml/2006/main">
  <p:tag name="AS_UNIQUEID" val="2755"/>
</p:tagLst>
</file>

<file path=ppt/tags/tag40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41.xml><?xml version="1.0" encoding="utf-8"?>
<p:tagLst xmlns:p="http://schemas.openxmlformats.org/presentationml/2006/main">
  <p:tag name="AS_UNIQUEID" val="1472"/>
</p:tagLst>
</file>

<file path=ppt/tags/tag410.xml><?xml version="1.0" encoding="utf-8"?>
<p:tagLst xmlns:p="http://schemas.openxmlformats.org/presentationml/2006/main">
  <p:tag name="TABLE_ENDDRAG_ORIGIN_RECT" val="560*277"/>
  <p:tag name="TABLE_ENDDRAG_RECT" val="29*205*560*277"/>
</p:tagLst>
</file>

<file path=ppt/tags/tag411.xml><?xml version="1.0" encoding="utf-8"?>
<p:tagLst xmlns:p="http://schemas.openxmlformats.org/presentationml/2006/main">
  <p:tag name="KSO_WM_BEAUTIFY_FLAG" val="#wm#"/>
  <p:tag name="KSO_WM_TEMPLATE_CATEGORY" val="custom"/>
  <p:tag name="KSO_WM_TEMPLATE_INDEX" val="20233348"/>
</p:tagLst>
</file>

<file path=ppt/tags/tag412.xml><?xml version="1.0" encoding="utf-8"?>
<p:tagLst xmlns:p="http://schemas.openxmlformats.org/presentationml/2006/main">
  <p:tag name="KSO_WM_DIAGRAM_VIRTUALLY_FRAME" val="{&quot;height&quot;:327.25,&quot;left&quot;:90,&quot;top&quot;:96.1,&quot;width&quot;:749.5}"/>
</p:tagLst>
</file>

<file path=ppt/tags/tag413.xml><?xml version="1.0" encoding="utf-8"?>
<p:tagLst xmlns:p="http://schemas.openxmlformats.org/presentationml/2006/main">
  <p:tag name="KSO_WM_DIAGRAM_VIRTUALLY_FRAME" val="{&quot;height&quot;:327.25,&quot;left&quot;:90,&quot;top&quot;:96.1,&quot;width&quot;:749.5}"/>
</p:tagLst>
</file>

<file path=ppt/tags/tag414.xml><?xml version="1.0" encoding="utf-8"?>
<p:tagLst xmlns:p="http://schemas.openxmlformats.org/presentationml/2006/main">
  <p:tag name="KSO_WM_DIAGRAM_VIRTUALLY_FRAME" val="{&quot;height&quot;:327.25,&quot;left&quot;:90,&quot;top&quot;:96.1,&quot;width&quot;:749.5}"/>
</p:tagLst>
</file>

<file path=ppt/tags/tag415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416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417.xml><?xml version="1.0" encoding="utf-8"?>
<p:tagLst xmlns:p="http://schemas.openxmlformats.org/presentationml/2006/main">
  <p:tag name="KSO_WM_BEAUTIFY_FLAG" val="#wm#"/>
  <p:tag name="KSO_WM_TAG_VERSION" val="3.0"/>
  <p:tag name="KSO_WM_TEMPLATE_CATEGORY" val="custom"/>
  <p:tag name="KSO_WM_TEMPLATE_INDEX" val="20233348"/>
  <p:tag name="KSO_WM_UNIT_COMPATIBLE" val="0"/>
  <p:tag name="KSO_WM_UNIT_DIAGRAM_ISNUMVISUAL" val="0"/>
  <p:tag name="KSO_WM_UNIT_DIAGRAM_ISREFERUNIT" val="0"/>
  <p:tag name="KSO_WM_UNIT_HIGHLIGHT" val="0"/>
  <p:tag name="KSO_WM_UNIT_ID" val="custom2023334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&#10;文档标题内容"/>
  <p:tag name="KSO_WM_UNIT_TEXT_TYPE" val="1"/>
  <p:tag name="KSO_WM_UNIT_TYPE" val="a"/>
  <p:tag name="KSO_WM_UNIT_VALUE" val="30"/>
</p:tagLst>
</file>

<file path=ppt/tags/tag418.xml><?xml version="1.0" encoding="utf-8"?>
<p:tagLst xmlns:p="http://schemas.openxmlformats.org/presentationml/2006/main">
  <p:tag name="KSO_WM_BEAUTIFY_FLAG" val="#wm#"/>
  <p:tag name="KSO_WM_SLIDE_ID" val="custom20233348_1"/>
  <p:tag name="KSO_WM_SLIDE_INDEX" val="1"/>
  <p:tag name="KSO_WM_SLIDE_ITEM_CNT" val="0"/>
  <p:tag name="KSO_WM_SLIDE_LAYOUT" val="a_f"/>
  <p:tag name="KSO_WM_SLIDE_LAYOUT_CNT" val="1_1"/>
  <p:tag name="KSO_WM_SLIDE_SUBTYPE" val="pureTxt"/>
  <p:tag name="KSO_WM_SLIDE_TYPE" val="title"/>
  <p:tag name="KSO_WM_TAG_VERSION" val="3.0"/>
  <p:tag name="KSO_WM_TEMPLATE_CATEGORY" val="custom"/>
  <p:tag name="KSO_WM_TEMPLATE_COLOR_TYPE" val="0"/>
  <p:tag name="KSO_WM_TEMPLATE_INDEX" val="20233348"/>
  <p:tag name="KSO_WM_TEMPLATE_MASTER_TYPE" val="0"/>
  <p:tag name="KSO_WM_TEMPLATE_SUBCATEGORY" val="29"/>
  <p:tag name="KSO_WM_TEMPLATE_THUMBS_INDEX" val="1、9"/>
</p:tagLst>
</file>

<file path=ppt/tags/tag419.xml><?xml version="1.0" encoding="utf-8"?>
<p:tagLst xmlns:p="http://schemas.openxmlformats.org/presentationml/2006/main">
  <p:tag name="AS_UNIQUEID" val="1630"/>
</p:tagLst>
</file>

<file path=ppt/tags/tag42.xml><?xml version="1.0" encoding="utf-8"?>
<p:tagLst xmlns:p="http://schemas.openxmlformats.org/presentationml/2006/main">
  <p:tag name="AS_UNIQUEID" val="1474"/>
</p:tagLst>
</file>

<file path=ppt/tags/tag420.xml><?xml version="1.0" encoding="utf-8"?>
<p:tagLst xmlns:p="http://schemas.openxmlformats.org/presentationml/2006/main">
  <p:tag name="AS_UNIQUEID" val="1631"/>
</p:tagLst>
</file>

<file path=ppt/tags/tag421.xml><?xml version="1.0" encoding="utf-8"?>
<p:tagLst xmlns:p="http://schemas.openxmlformats.org/presentationml/2006/main">
  <p:tag name="AS_UNIQUEID" val="1632"/>
</p:tagLst>
</file>

<file path=ppt/tags/tag422.xml><?xml version="1.0" encoding="utf-8"?>
<p:tagLst xmlns:p="http://schemas.openxmlformats.org/presentationml/2006/main">
  <p:tag name="AS_UNIQUEID" val="1633"/>
</p:tagLst>
</file>

<file path=ppt/tags/tag423.xml><?xml version="1.0" encoding="utf-8"?>
<p:tagLst xmlns:p="http://schemas.openxmlformats.org/presentationml/2006/main">
  <p:tag name="AS_UNIQUEID" val="1634"/>
</p:tagLst>
</file>

<file path=ppt/tags/tag424.xml><?xml version="1.0" encoding="utf-8"?>
<p:tagLst xmlns:p="http://schemas.openxmlformats.org/presentationml/2006/main">
  <p:tag name="AS_UNIQUEID" val="1635"/>
</p:tagLst>
</file>

<file path=ppt/tags/tag42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resource_record_key" val="{&quot;65&quot;:[20233348],&quot;70&quot;:[3328170,3314185,3314356,3312479]}"/>
</p:tagLst>
</file>

<file path=ppt/tags/tag43.xml><?xml version="1.0" encoding="utf-8"?>
<p:tagLst xmlns:p="http://schemas.openxmlformats.org/presentationml/2006/main">
  <p:tag name="AS_UNIQUEID" val="1475"/>
</p:tagLst>
</file>

<file path=ppt/tags/tag44.xml><?xml version="1.0" encoding="utf-8"?>
<p:tagLst xmlns:p="http://schemas.openxmlformats.org/presentationml/2006/main">
  <p:tag name="AS_UNIQUEID" val="1476"/>
</p:tagLst>
</file>

<file path=ppt/tags/tag45.xml><?xml version="1.0" encoding="utf-8"?>
<p:tagLst xmlns:p="http://schemas.openxmlformats.org/presentationml/2006/main">
  <p:tag name="AS_UNIQUEID" val="1477"/>
</p:tagLst>
</file>

<file path=ppt/tags/tag46.xml><?xml version="1.0" encoding="utf-8"?>
<p:tagLst xmlns:p="http://schemas.openxmlformats.org/presentationml/2006/main">
  <p:tag name="AS_UNIQUEID" val="1478"/>
</p:tagLst>
</file>

<file path=ppt/tags/tag47.xml><?xml version="1.0" encoding="utf-8"?>
<p:tagLst xmlns:p="http://schemas.openxmlformats.org/presentationml/2006/main">
  <p:tag name="AS_UNIQUEID" val="1479"/>
</p:tagLst>
</file>

<file path=ppt/tags/tag48.xml><?xml version="1.0" encoding="utf-8"?>
<p:tagLst xmlns:p="http://schemas.openxmlformats.org/presentationml/2006/main">
  <p:tag name="AS_UNIQUEID" val="1480"/>
</p:tagLst>
</file>

<file path=ppt/tags/tag49.xml><?xml version="1.0" encoding="utf-8"?>
<p:tagLst xmlns:p="http://schemas.openxmlformats.org/presentationml/2006/main">
  <p:tag name="AS_UNIQUEID" val="1481"/>
</p:tagLst>
</file>

<file path=ppt/tags/tag5.xml><?xml version="1.0" encoding="utf-8"?>
<p:tagLst xmlns:p="http://schemas.openxmlformats.org/presentationml/2006/main">
  <p:tag name="AS_UNIQUEID" val="1435"/>
</p:tagLst>
</file>

<file path=ppt/tags/tag50.xml><?xml version="1.0" encoding="utf-8"?>
<p:tagLst xmlns:p="http://schemas.openxmlformats.org/presentationml/2006/main">
  <p:tag name="AS_UNIQUEID" val="1483"/>
</p:tagLst>
</file>

<file path=ppt/tags/tag51.xml><?xml version="1.0" encoding="utf-8"?>
<p:tagLst xmlns:p="http://schemas.openxmlformats.org/presentationml/2006/main">
  <p:tag name="AS_UNIQUEID" val="1484"/>
</p:tagLst>
</file>

<file path=ppt/tags/tag52.xml><?xml version="1.0" encoding="utf-8"?>
<p:tagLst xmlns:p="http://schemas.openxmlformats.org/presentationml/2006/main">
  <p:tag name="AS_UNIQUEID" val="1485"/>
</p:tagLst>
</file>

<file path=ppt/tags/tag53.xml><?xml version="1.0" encoding="utf-8"?>
<p:tagLst xmlns:p="http://schemas.openxmlformats.org/presentationml/2006/main">
  <p:tag name="AS_UNIQUEID" val="1486"/>
</p:tagLst>
</file>

<file path=ppt/tags/tag54.xml><?xml version="1.0" encoding="utf-8"?>
<p:tagLst xmlns:p="http://schemas.openxmlformats.org/presentationml/2006/main">
  <p:tag name="AS_UNIQUEID" val="1487"/>
</p:tagLst>
</file>

<file path=ppt/tags/tag55.xml><?xml version="1.0" encoding="utf-8"?>
<p:tagLst xmlns:p="http://schemas.openxmlformats.org/presentationml/2006/main">
  <p:tag name="AS_UNIQUEID" val="1488"/>
</p:tagLst>
</file>

<file path=ppt/tags/tag56.xml><?xml version="1.0" encoding="utf-8"?>
<p:tagLst xmlns:p="http://schemas.openxmlformats.org/presentationml/2006/main">
  <p:tag name="AS_UNIQUEID" val="1489"/>
</p:tagLst>
</file>

<file path=ppt/tags/tag57.xml><?xml version="1.0" encoding="utf-8"?>
<p:tagLst xmlns:p="http://schemas.openxmlformats.org/presentationml/2006/main">
  <p:tag name="AS_UNIQUEID" val="1490"/>
</p:tagLst>
</file>

<file path=ppt/tags/tag58.xml><?xml version="1.0" encoding="utf-8"?>
<p:tagLst xmlns:p="http://schemas.openxmlformats.org/presentationml/2006/main">
  <p:tag name="AS_UNIQUEID" val="1491"/>
</p:tagLst>
</file>

<file path=ppt/tags/tag59.xml><?xml version="1.0" encoding="utf-8"?>
<p:tagLst xmlns:p="http://schemas.openxmlformats.org/presentationml/2006/main">
  <p:tag name="AS_UNIQUEID" val="1492"/>
</p:tagLst>
</file>

<file path=ppt/tags/tag6.xml><?xml version="1.0" encoding="utf-8"?>
<p:tagLst xmlns:p="http://schemas.openxmlformats.org/presentationml/2006/main">
  <p:tag name="AS_UNIQUEID" val="1436"/>
</p:tagLst>
</file>

<file path=ppt/tags/tag60.xml><?xml version="1.0" encoding="utf-8"?>
<p:tagLst xmlns:p="http://schemas.openxmlformats.org/presentationml/2006/main">
  <p:tag name="AS_UNIQUEID" val="1493"/>
</p:tagLst>
</file>

<file path=ppt/tags/tag61.xml><?xml version="1.0" encoding="utf-8"?>
<p:tagLst xmlns:p="http://schemas.openxmlformats.org/presentationml/2006/main">
  <p:tag name="AS_UNIQUEID" val="1494"/>
</p:tagLst>
</file>

<file path=ppt/tags/tag62.xml><?xml version="1.0" encoding="utf-8"?>
<p:tagLst xmlns:p="http://schemas.openxmlformats.org/presentationml/2006/main">
  <p:tag name="AS_UNIQUEID" val="1495"/>
</p:tagLst>
</file>

<file path=ppt/tags/tag63.xml><?xml version="1.0" encoding="utf-8"?>
<p:tagLst xmlns:p="http://schemas.openxmlformats.org/presentationml/2006/main">
  <p:tag name="AS_UNIQUEID" val="1496"/>
</p:tagLst>
</file>

<file path=ppt/tags/tag64.xml><?xml version="1.0" encoding="utf-8"?>
<p:tagLst xmlns:p="http://schemas.openxmlformats.org/presentationml/2006/main">
  <p:tag name="AS_UNIQUEID" val="1497"/>
</p:tagLst>
</file>

<file path=ppt/tags/tag65.xml><?xml version="1.0" encoding="utf-8"?>
<p:tagLst xmlns:p="http://schemas.openxmlformats.org/presentationml/2006/main">
  <p:tag name="AS_UNIQUEID" val="1498"/>
</p:tagLst>
</file>

<file path=ppt/tags/tag66.xml><?xml version="1.0" encoding="utf-8"?>
<p:tagLst xmlns:p="http://schemas.openxmlformats.org/presentationml/2006/main">
  <p:tag name="AS_UNIQUEID" val="1499"/>
</p:tagLst>
</file>

<file path=ppt/tags/tag67.xml><?xml version="1.0" encoding="utf-8"?>
<p:tagLst xmlns:p="http://schemas.openxmlformats.org/presentationml/2006/main">
  <p:tag name="AS_UNIQUEID" val="1500"/>
</p:tagLst>
</file>

<file path=ppt/tags/tag68.xml><?xml version="1.0" encoding="utf-8"?>
<p:tagLst xmlns:p="http://schemas.openxmlformats.org/presentationml/2006/main">
  <p:tag name="AS_UNIQUEID" val="1501"/>
</p:tagLst>
</file>

<file path=ppt/tags/tag69.xml><?xml version="1.0" encoding="utf-8"?>
<p:tagLst xmlns:p="http://schemas.openxmlformats.org/presentationml/2006/main">
  <p:tag name="AS_UNIQUEID" val="1502"/>
</p:tagLst>
</file>

<file path=ppt/tags/tag7.xml><?xml version="1.0" encoding="utf-8"?>
<p:tagLst xmlns:p="http://schemas.openxmlformats.org/presentationml/2006/main">
  <p:tag name="AS_UNIQUEID" val="1437"/>
</p:tagLst>
</file>

<file path=ppt/tags/tag70.xml><?xml version="1.0" encoding="utf-8"?>
<p:tagLst xmlns:p="http://schemas.openxmlformats.org/presentationml/2006/main">
  <p:tag name="AS_UNIQUEID" val="1503"/>
</p:tagLst>
</file>

<file path=ppt/tags/tag71.xml><?xml version="1.0" encoding="utf-8"?>
<p:tagLst xmlns:p="http://schemas.openxmlformats.org/presentationml/2006/main">
  <p:tag name="AS_UNIQUEID" val="1504"/>
</p:tagLst>
</file>

<file path=ppt/tags/tag72.xml><?xml version="1.0" encoding="utf-8"?>
<p:tagLst xmlns:p="http://schemas.openxmlformats.org/presentationml/2006/main">
  <p:tag name="AS_UNIQUEID" val="1505"/>
</p:tagLst>
</file>

<file path=ppt/tags/tag73.xml><?xml version="1.0" encoding="utf-8"?>
<p:tagLst xmlns:p="http://schemas.openxmlformats.org/presentationml/2006/main">
  <p:tag name="AS_UNIQUEID" val="1506"/>
</p:tagLst>
</file>

<file path=ppt/tags/tag74.xml><?xml version="1.0" encoding="utf-8"?>
<p:tagLst xmlns:p="http://schemas.openxmlformats.org/presentationml/2006/main">
  <p:tag name="AS_UNIQUEID" val="1507"/>
</p:tagLst>
</file>

<file path=ppt/tags/tag75.xml><?xml version="1.0" encoding="utf-8"?>
<p:tagLst xmlns:p="http://schemas.openxmlformats.org/presentationml/2006/main">
  <p:tag name="AS_UNIQUEID" val="1508"/>
</p:tagLst>
</file>

<file path=ppt/tags/tag76.xml><?xml version="1.0" encoding="utf-8"?>
<p:tagLst xmlns:p="http://schemas.openxmlformats.org/presentationml/2006/main">
  <p:tag name="AS_UNIQUEID" val="1509"/>
</p:tagLst>
</file>

<file path=ppt/tags/tag77.xml><?xml version="1.0" encoding="utf-8"?>
<p:tagLst xmlns:p="http://schemas.openxmlformats.org/presentationml/2006/main">
  <p:tag name="AS_UNIQUEID" val="1510"/>
</p:tagLst>
</file>

<file path=ppt/tags/tag78.xml><?xml version="1.0" encoding="utf-8"?>
<p:tagLst xmlns:p="http://schemas.openxmlformats.org/presentationml/2006/main">
  <p:tag name="AS_UNIQUEID" val="1512"/>
</p:tagLst>
</file>

<file path=ppt/tags/tag79.xml><?xml version="1.0" encoding="utf-8"?>
<p:tagLst xmlns:p="http://schemas.openxmlformats.org/presentationml/2006/main">
  <p:tag name="AS_UNIQUEID" val="1513"/>
</p:tagLst>
</file>

<file path=ppt/tags/tag8.xml><?xml version="1.0" encoding="utf-8"?>
<p:tagLst xmlns:p="http://schemas.openxmlformats.org/presentationml/2006/main">
  <p:tag name="AS_UNIQUEID" val="1438"/>
</p:tagLst>
</file>

<file path=ppt/tags/tag80.xml><?xml version="1.0" encoding="utf-8"?>
<p:tagLst xmlns:p="http://schemas.openxmlformats.org/presentationml/2006/main">
  <p:tag name="AS_UNIQUEID" val="1514"/>
</p:tagLst>
</file>

<file path=ppt/tags/tag81.xml><?xml version="1.0" encoding="utf-8"?>
<p:tagLst xmlns:p="http://schemas.openxmlformats.org/presentationml/2006/main">
  <p:tag name="AS_UNIQUEID" val="1515"/>
</p:tagLst>
</file>

<file path=ppt/tags/tag82.xml><?xml version="1.0" encoding="utf-8"?>
<p:tagLst xmlns:p="http://schemas.openxmlformats.org/presentationml/2006/main">
  <p:tag name="AS_UNIQUEID" val="1516"/>
</p:tagLst>
</file>

<file path=ppt/tags/tag83.xml><?xml version="1.0" encoding="utf-8"?>
<p:tagLst xmlns:p="http://schemas.openxmlformats.org/presentationml/2006/main">
  <p:tag name="AS_UNIQUEID" val="1517"/>
</p:tagLst>
</file>

<file path=ppt/tags/tag84.xml><?xml version="1.0" encoding="utf-8"?>
<p:tagLst xmlns:p="http://schemas.openxmlformats.org/presentationml/2006/main">
  <p:tag name="AS_UNIQUEID" val="1518"/>
</p:tagLst>
</file>

<file path=ppt/tags/tag85.xml><?xml version="1.0" encoding="utf-8"?>
<p:tagLst xmlns:p="http://schemas.openxmlformats.org/presentationml/2006/main">
  <p:tag name="AS_UNIQUEID" val="1519"/>
</p:tagLst>
</file>

<file path=ppt/tags/tag86.xml><?xml version="1.0" encoding="utf-8"?>
<p:tagLst xmlns:p="http://schemas.openxmlformats.org/presentationml/2006/main">
  <p:tag name="AS_UNIQUEID" val="1521"/>
</p:tagLst>
</file>

<file path=ppt/tags/tag87.xml><?xml version="1.0" encoding="utf-8"?>
<p:tagLst xmlns:p="http://schemas.openxmlformats.org/presentationml/2006/main">
  <p:tag name="AS_UNIQUEID" val="1522"/>
</p:tagLst>
</file>

<file path=ppt/tags/tag88.xml><?xml version="1.0" encoding="utf-8"?>
<p:tagLst xmlns:p="http://schemas.openxmlformats.org/presentationml/2006/main">
  <p:tag name="AS_UNIQUEID" val="1523"/>
</p:tagLst>
</file>

<file path=ppt/tags/tag89.xml><?xml version="1.0" encoding="utf-8"?>
<p:tagLst xmlns:p="http://schemas.openxmlformats.org/presentationml/2006/main">
  <p:tag name="AS_UNIQUEID" val="1524"/>
</p:tagLst>
</file>

<file path=ppt/tags/tag9.xml><?xml version="1.0" encoding="utf-8"?>
<p:tagLst xmlns:p="http://schemas.openxmlformats.org/presentationml/2006/main">
  <p:tag name="AS_UNIQUEID" val="1439"/>
</p:tagLst>
</file>

<file path=ppt/tags/tag90.xml><?xml version="1.0" encoding="utf-8"?>
<p:tagLst xmlns:p="http://schemas.openxmlformats.org/presentationml/2006/main">
  <p:tag name="AS_UNIQUEID" val="1525"/>
</p:tagLst>
</file>

<file path=ppt/tags/tag91.xml><?xml version="1.0" encoding="utf-8"?>
<p:tagLst xmlns:p="http://schemas.openxmlformats.org/presentationml/2006/main">
  <p:tag name="AS_UNIQUEID" val="1526"/>
</p:tagLst>
</file>

<file path=ppt/tags/tag92.xml><?xml version="1.0" encoding="utf-8"?>
<p:tagLst xmlns:p="http://schemas.openxmlformats.org/presentationml/2006/main">
  <p:tag name="AS_UNIQUEID" val="1527"/>
</p:tagLst>
</file>

<file path=ppt/tags/tag93.xml><?xml version="1.0" encoding="utf-8"?>
<p:tagLst xmlns:p="http://schemas.openxmlformats.org/presentationml/2006/main">
  <p:tag name="AS_UNIQUEID" val="1528"/>
</p:tagLst>
</file>

<file path=ppt/tags/tag94.xml><?xml version="1.0" encoding="utf-8"?>
<p:tagLst xmlns:p="http://schemas.openxmlformats.org/presentationml/2006/main">
  <p:tag name="AS_UNIQUEID" val="1529"/>
</p:tagLst>
</file>

<file path=ppt/tags/tag95.xml><?xml version="1.0" encoding="utf-8"?>
<p:tagLst xmlns:p="http://schemas.openxmlformats.org/presentationml/2006/main">
  <p:tag name="AS_UNIQUEID" val="1530"/>
</p:tagLst>
</file>

<file path=ppt/tags/tag96.xml><?xml version="1.0" encoding="utf-8"?>
<p:tagLst xmlns:p="http://schemas.openxmlformats.org/presentationml/2006/main">
  <p:tag name="AS_UNIQUEID" val="1531"/>
</p:tagLst>
</file>

<file path=ppt/tags/tag97.xml><?xml version="1.0" encoding="utf-8"?>
<p:tagLst xmlns:p="http://schemas.openxmlformats.org/presentationml/2006/main">
  <p:tag name="AS_UNIQUEID" val="1532"/>
</p:tagLst>
</file>

<file path=ppt/tags/tag98.xml><?xml version="1.0" encoding="utf-8"?>
<p:tagLst xmlns:p="http://schemas.openxmlformats.org/presentationml/2006/main">
  <p:tag name="AS_UNIQUEID" val="1534"/>
</p:tagLst>
</file>

<file path=ppt/tags/tag99.xml><?xml version="1.0" encoding="utf-8"?>
<p:tagLst xmlns:p="http://schemas.openxmlformats.org/presentationml/2006/main">
  <p:tag name="AS_UNIQUEID" val="153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黑体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黑体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>
            <a:alpha val="71000"/>
          </a:schemeClr>
        </a:solidFill>
      </a:spPr>
      <a:bodyPr wrap="square" rtlCol="0">
        <a:spAutoFit/>
      </a:bodyPr>
      <a:lstStyle>
        <a:defPPr algn="ctr">
          <a:defRPr lang="en-US" altLang="zh-CN" sz="4800" dirty="0">
            <a:solidFill>
              <a:schemeClr val="tx1"/>
            </a:solidFill>
            <a:latin typeface="Arial Black" panose="020B0A04020102020204" charset="0"/>
            <a:ea typeface="+mj-ea"/>
            <a:cs typeface="Arial Black" panose="020B0A0402010202020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11">
      <a:dk1>
        <a:srgbClr val="000000"/>
      </a:dk1>
      <a:lt1>
        <a:srgbClr val="FFFFFF"/>
      </a:lt1>
      <a:dk2>
        <a:srgbClr val="B41B1B"/>
      </a:dk2>
      <a:lt2>
        <a:srgbClr val="FFE0B6"/>
      </a:lt2>
      <a:accent1>
        <a:srgbClr val="F1991D"/>
      </a:accent1>
      <a:accent2>
        <a:srgbClr val="FB624D"/>
      </a:accent2>
      <a:accent3>
        <a:srgbClr val="F67248"/>
      </a:accent3>
      <a:accent4>
        <a:srgbClr val="EB8B32"/>
      </a:accent4>
      <a:accent5>
        <a:srgbClr val="F85C66"/>
      </a:accent5>
      <a:accent6>
        <a:srgbClr val="DD8749"/>
      </a:accent6>
      <a:hlink>
        <a:srgbClr val="658BD5"/>
      </a:hlink>
      <a:folHlink>
        <a:srgbClr val="A16AA5"/>
      </a:folHlink>
    </a:clrScheme>
    <a:fontScheme name="主题字体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2324</Words>
  <Application>WPS 演示</Application>
  <PresentationFormat/>
  <Paragraphs>392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38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62" baseType="lpstr">
      <vt:lpstr>Arial</vt:lpstr>
      <vt:lpstr>宋体</vt:lpstr>
      <vt:lpstr>Wingdings</vt:lpstr>
      <vt:lpstr>Arial Black</vt:lpstr>
      <vt:lpstr>Calibri</vt:lpstr>
      <vt:lpstr>方正细珊瑚_GBK</vt:lpstr>
      <vt:lpstr>苹方-简</vt:lpstr>
      <vt:lpstr>微软雅黑</vt:lpstr>
      <vt:lpstr>Arial Rounded MT Bold</vt:lpstr>
      <vt:lpstr>Cambria</vt:lpstr>
      <vt:lpstr>Times New Roman Bold</vt:lpstr>
      <vt:lpstr>Times New Roman Bold Italic</vt:lpstr>
      <vt:lpstr>Times New Roman</vt:lpstr>
      <vt:lpstr>Comic Sans MS</vt:lpstr>
      <vt:lpstr>汉仪书宋二KW</vt:lpstr>
      <vt:lpstr>汉仪超粗宋简</vt:lpstr>
      <vt:lpstr>思源黑体</vt:lpstr>
      <vt:lpstr>Times New Roman Italic</vt:lpstr>
      <vt:lpstr>微软雅黑</vt:lpstr>
      <vt:lpstr>汉仪旗黑</vt:lpstr>
      <vt:lpstr>宋体</vt:lpstr>
      <vt:lpstr>Arial Unicode MS</vt:lpstr>
      <vt:lpstr>Helvetica Neue</vt:lpstr>
      <vt:lpstr>汉仪铸字美心体简</vt:lpstr>
      <vt:lpstr>汉仪中黑KW</vt:lpstr>
      <vt:lpstr>Times New Roman Bold Italic</vt:lpstr>
      <vt:lpstr>宋体</vt:lpstr>
      <vt:lpstr>Wingdings</vt:lpstr>
      <vt:lpstr>Comic Sans MS Bold</vt:lpstr>
      <vt:lpstr>Times New Roman Regular</vt:lpstr>
      <vt:lpstr>Apple Chancery</vt:lpstr>
      <vt:lpstr>黑体</vt:lpstr>
      <vt:lpstr>等线 Light</vt:lpstr>
      <vt:lpstr>汉仪中等线KW</vt:lpstr>
      <vt:lpstr>等线</vt:lpstr>
      <vt:lpstr>微软雅黑</vt:lpstr>
      <vt:lpstr>思源黑体</vt:lpstr>
      <vt:lpstr>汉仪超粗宋简</vt:lpstr>
      <vt:lpstr>Office 主题​​</vt:lpstr>
      <vt:lpstr>1_Office 主题​​</vt:lpstr>
      <vt:lpstr>2_Office 主题​​</vt:lpstr>
      <vt:lpstr>Unit 8 Let’s celebrate!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此意自佳</cp:lastModifiedBy>
  <cp:revision>38</cp:revision>
  <dcterms:created xsi:type="dcterms:W3CDTF">2025-01-07T11:41:08Z</dcterms:created>
  <dcterms:modified xsi:type="dcterms:W3CDTF">2025-01-07T11:41:08Z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/>
  </property>
  <property fmtid="{D5CDD505-2E9C-101B-9397-08002B2CF9AE}" pid="7" name="KSOProductBuildVer">
    <vt:lpwstr>2052-6.13.2.8918</vt:lpwstr>
  </property>
</Properties>
</file>