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5"/>
  </p:notesMasterIdLst>
  <p:handoutMasterIdLst>
    <p:handoutMasterId r:id="rId31"/>
  </p:handoutMasterIdLst>
  <p:sldIdLst>
    <p:sldId id="337" r:id="rId3"/>
    <p:sldId id="467" r:id="rId4"/>
    <p:sldId id="532" r:id="rId6"/>
    <p:sldId id="533" r:id="rId7"/>
    <p:sldId id="534" r:id="rId8"/>
    <p:sldId id="535" r:id="rId9"/>
    <p:sldId id="536" r:id="rId10"/>
    <p:sldId id="537" r:id="rId11"/>
    <p:sldId id="470" r:id="rId12"/>
    <p:sldId id="471" r:id="rId13"/>
    <p:sldId id="498" r:id="rId14"/>
    <p:sldId id="539" r:id="rId15"/>
    <p:sldId id="540" r:id="rId16"/>
    <p:sldId id="541" r:id="rId17"/>
    <p:sldId id="542" r:id="rId18"/>
    <p:sldId id="543" r:id="rId19"/>
    <p:sldId id="544" r:id="rId20"/>
    <p:sldId id="472" r:id="rId21"/>
    <p:sldId id="473" r:id="rId22"/>
    <p:sldId id="504" r:id="rId23"/>
    <p:sldId id="501" r:id="rId24"/>
    <p:sldId id="502" r:id="rId25"/>
    <p:sldId id="521" r:id="rId26"/>
    <p:sldId id="513" r:id="rId27"/>
    <p:sldId id="505" r:id="rId28"/>
    <p:sldId id="453" r:id="rId29"/>
    <p:sldId id="454" r:id="rId30"/>
  </p:sldIdLst>
  <p:sldSz cx="12192000" cy="6858000"/>
  <p:notesSz cx="6858000" cy="9144000"/>
  <p:custDataLst>
    <p:tags r:id="rId3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27"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新用户" initials="新" lastIdx="0" clrIdx="0"/>
  <p:cmAuthor id="2" name="作者" initials="作" lastIdx="0" clrIdx="1"/>
  <p:cmAuthor id="0" name="Mia Vida Villanueva" initials="MVV" lastIdx="0" clrIdx="0"/>
  <p:cmAuthor id="3" name="Author" initials="A" lastIdx="0" clrIdx="2"/>
  <p:cmAuthor id="4" name="Administrator" initials="A" lastIdx="0" clrIdx="3"/>
  <p:cmAuthor id="5" name="宋洁然" initials="宋" lastIdx="0" clrIdx="1"/>
  <p:cmAuthor id="6" name="ming qiu" initials="m" lastIdx="0" clrIdx="1"/>
  <p:cmAuthor id="7" name="1206988966@qq.com" initials="1" lastIdx="0" clrIdx="2"/>
  <p:cmAuthor id="8" name="姜伟光" initials="姜" lastIdx="0" clrIdx="0"/>
  <p:cmAuthor id="9" name="MyPC" initials="M" lastIdx="0" clrIdx="11"/>
  <p:cmAuthor id="10" name="霞妹" initials="霞" lastIdx="0" clrIdx="9"/>
  <p:cmAuthor id="11" name="PC" initials="P" lastIdx="0" clrIdx="12"/>
  <p:cmAuthor id="12" name="user" initials="u" lastIdx="0" clrIdx="0"/>
  <p:cmAuthor id="13" name="Nicole Li  李倩" initials="N" lastIdx="0" clrIdx="0"/>
  <p:cmAuthor id="14" name="admin" initials="a" lastIdx="0" clrIdx="0"/>
  <p:cmAuthor id="15" name="www.xkb1.com" initials="w" lastIdx="0" clrIdx="1"/>
  <p:cmAuthor id="16" name="新课标第一网" initials="新" lastIdx="0" clrIdx="0"/>
  <p:cmAuthor id="17" name="八九年" initials="八" lastIdx="0" clrIdx="4"/>
  <p:cmAuthor id="18" name="李丽" initials="李" lastIdx="0" clrIdx="14"/>
  <p:cmAuthor id="19" name="刘浩" initials="刘" lastIdx="0" clrIdx="0"/>
  <p:cmAuthor id="20" name="Vivian Liu" initials="V" lastIdx="0" clrIdx="1"/>
  <p:cmAuthor id="21" name="微软用户" initials="微" lastIdx="0" clrIdx="0"/>
  <p:cmAuthor id="22" name="Windows 用户" initials="W" lastIdx="0" clrIdx="0"/>
  <p:cmAuthor id="2000" name="张瑞霞" initials="authorId_524709945" lastIdx="0" clrIdx="0"/>
  <p:cmAuthor id="23" name="孙宇婷" initials="孙" lastIdx="0" clrIdx="21"/>
  <p:cmAuthor id="24" name="杜B格小生" initials="杜" lastIdx="0" clrIdx="0"/>
  <p:cmAuthor id="25" name="ASUS" initials="A" lastIdx="0" clrIdx="0"/>
  <p:cmAuthor id="26" name="刘刘" initials="" lastIdx="0" clrIdx="20"/>
  <p:cmAuthor id="27" name="张 林娜" initials="张" lastIdx="0" clrIdx="0"/>
  <p:cmAuthor id="29" name="李彦利" initials="李" lastIdx="0" clrIdx="25"/>
  <p:cmAuthor id="30" name="LJH" initials="L" lastIdx="0" clrIdx="0"/>
  <p:cmAuthor id="31" name="未知用户1" initials="未" lastIdx="0" clrIdx="22"/>
  <p:cmAuthor id="34" name="a'su's" initials="a" lastIdx="0" clrIdx="3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度样式 2 - 强调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787" autoAdjust="0"/>
    <p:restoredTop sz="94084" autoAdjust="0"/>
  </p:normalViewPr>
  <p:slideViewPr>
    <p:cSldViewPr snapToGrid="0" snapToObjects="1" showGuides="1">
      <p:cViewPr varScale="1">
        <p:scale>
          <a:sx n="111" d="100"/>
          <a:sy n="111" d="100"/>
        </p:scale>
        <p:origin x="224" y="304"/>
      </p:cViewPr>
      <p:guideLst>
        <p:guide orient="horz" pos="2327"/>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90" d="100"/>
        <a:sy n="190" d="100"/>
      </p:scale>
      <p:origin x="0" y="0"/>
    </p:cViewPr>
  </p:sorterViewPr>
  <p:notesViewPr>
    <p:cSldViewPr snapToGrid="0" snapToObjects="1">
      <p:cViewPr varScale="1">
        <p:scale>
          <a:sx n="95" d="100"/>
          <a:sy n="95" d="100"/>
        </p:scale>
        <p:origin x="2504" y="19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notesMaster" Target="notesMasters/notesMaster1.xml"/><Relationship Id="rId4" Type="http://schemas.openxmlformats.org/officeDocument/2006/relationships/slide" Target="slides/slide2.xml"/><Relationship Id="rId36" Type="http://schemas.openxmlformats.org/officeDocument/2006/relationships/tags" Target="tags/tag382.xml"/><Relationship Id="rId35" Type="http://schemas.openxmlformats.org/officeDocument/2006/relationships/commentAuthors" Target="commentAuthors.xml"/><Relationship Id="rId34" Type="http://schemas.openxmlformats.org/officeDocument/2006/relationships/tableStyles" Target="tableStyles.xml"/><Relationship Id="rId33" Type="http://schemas.openxmlformats.org/officeDocument/2006/relationships/viewProps" Target="viewProps.xml"/><Relationship Id="rId32" Type="http://schemas.openxmlformats.org/officeDocument/2006/relationships/presProps" Target="presProps.xml"/><Relationship Id="rId31" Type="http://schemas.openxmlformats.org/officeDocument/2006/relationships/handoutMaster" Target="handoutMasters/handoutMaster1.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5" Type="http://schemas.openxmlformats.org/officeDocument/2006/relationships/theme" Target="../theme/theme3.xml"/><Relationship Id="rId4" Type="http://schemas.openxmlformats.org/officeDocument/2006/relationships/tags" Target="../tags/tag381.xml"/><Relationship Id="rId3" Type="http://schemas.openxmlformats.org/officeDocument/2006/relationships/tags" Target="../tags/tag380.xml"/><Relationship Id="rId2" Type="http://schemas.openxmlformats.org/officeDocument/2006/relationships/tags" Target="../tags/tag379.xml"/><Relationship Id="rId1" Type="http://schemas.openxmlformats.org/officeDocument/2006/relationships/tags" Target="../tags/tag37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custDataLst>
              <p:tags r:id="rId1"/>
            </p:custDataLst>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sz="quarter" idx="1"/>
            <p:custDataLst>
              <p:tags r:id="rId2"/>
            </p:custDataLst>
          </p:nvPr>
        </p:nvSpPr>
        <p:spPr>
          <a:xfrm>
            <a:off x="3884613" y="0"/>
            <a:ext cx="2971800" cy="458788"/>
          </a:xfrm>
          <a:prstGeom prst="rect">
            <a:avLst/>
          </a:prstGeom>
        </p:spPr>
        <p:txBody>
          <a:bodyPr vert="horz" lIns="91440" tIns="45720" rIns="91440" bIns="45720" rtlCol="0"/>
          <a:lstStyle>
            <a:lvl1pPr algn="r">
              <a:defRPr sz="1200"/>
            </a:lvl1pPr>
          </a:lstStyle>
          <a:p>
            <a:fld id="{A84B3C7D-7ED1-A34F-BCFC-1C01389AE58C}" type="datetimeFigureOut">
              <a:rPr kumimoji="1" lang="zh-CN" altLang="en-US" smtClean="0"/>
            </a:fld>
            <a:endParaRPr kumimoji="1" lang="zh-CN" altLang="en-US"/>
          </a:p>
        </p:txBody>
      </p:sp>
      <p:sp>
        <p:nvSpPr>
          <p:cNvPr id="4" name="页脚占位符 3"/>
          <p:cNvSpPr>
            <a:spLocks noGrp="1"/>
          </p:cNvSpPr>
          <p:nvPr>
            <p:ph type="ftr" sz="quarter" idx="2"/>
            <p:custDataLst>
              <p:tags r:id="rId3"/>
            </p:custDataLst>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5" name="幻灯片编号占位符 4"/>
          <p:cNvSpPr>
            <a:spLocks noGrp="1"/>
          </p:cNvSpPr>
          <p:nvPr>
            <p:ph type="sldNum" sz="quarter" idx="3"/>
            <p:custDataLst>
              <p:tags r:id="rId4"/>
            </p:custDataLst>
          </p:nvPr>
        </p:nvSpPr>
        <p:spPr>
          <a:xfrm>
            <a:off x="3884613" y="8685213"/>
            <a:ext cx="2971800" cy="458787"/>
          </a:xfrm>
          <a:prstGeom prst="rect">
            <a:avLst/>
          </a:prstGeom>
        </p:spPr>
        <p:txBody>
          <a:bodyPr vert="horz" lIns="91440" tIns="45720" rIns="91440" bIns="45720" rtlCol="0" anchor="b"/>
          <a:lstStyle>
            <a:lvl1pPr algn="r">
              <a:defRPr sz="1200"/>
            </a:lvl1pPr>
          </a:lstStyle>
          <a:p>
            <a:fld id="{88CED8CE-3D9F-CA47-A17E-9AD879C3B1C0}" type="slidenum">
              <a:rPr kumimoji="1" lang="zh-CN" altLang="en-US" smtClean="0"/>
            </a:fld>
            <a:endParaRPr kumimoji="1"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7" Type="http://schemas.openxmlformats.org/officeDocument/2006/relationships/theme" Target="../theme/theme2.xml"/><Relationship Id="rId6" Type="http://schemas.openxmlformats.org/officeDocument/2006/relationships/tags" Target="../tags/tag377.xml"/><Relationship Id="rId5" Type="http://schemas.openxmlformats.org/officeDocument/2006/relationships/tags" Target="../tags/tag376.xml"/><Relationship Id="rId4" Type="http://schemas.openxmlformats.org/officeDocument/2006/relationships/tags" Target="../tags/tag375.xml"/><Relationship Id="rId3" Type="http://schemas.openxmlformats.org/officeDocument/2006/relationships/tags" Target="../tags/tag374.xml"/><Relationship Id="rId2" Type="http://schemas.openxmlformats.org/officeDocument/2006/relationships/tags" Target="../tags/tag373.xml"/><Relationship Id="rId1" Type="http://schemas.openxmlformats.org/officeDocument/2006/relationships/tags" Target="../tags/tag37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custDataLst>
              <p:tags r:id="rId1"/>
            </p:custDataLst>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custDataLst>
              <p:tags r:id="rId2"/>
            </p:custDataLst>
          </p:nvPr>
        </p:nvSpPr>
        <p:spPr>
          <a:xfrm>
            <a:off x="3884613" y="0"/>
            <a:ext cx="2971800" cy="458788"/>
          </a:xfrm>
          <a:prstGeom prst="rect">
            <a:avLst/>
          </a:prstGeom>
        </p:spPr>
        <p:txBody>
          <a:bodyPr vert="horz" lIns="91440" tIns="45720" rIns="91440" bIns="45720" rtlCol="0"/>
          <a:lstStyle>
            <a:lvl1pPr algn="r">
              <a:defRPr sz="1200"/>
            </a:lvl1pPr>
          </a:lstStyle>
          <a:p>
            <a:fld id="{B0ACF2CF-5EF1-D24F-8F8B-C67282AA038A}" type="datetimeFigureOut">
              <a:rPr kumimoji="1" lang="zh-CN" altLang="en-US" smtClean="0"/>
            </a:fld>
            <a:endParaRPr kumimoji="1" lang="zh-CN" altLang="en-US"/>
          </a:p>
        </p:txBody>
      </p:sp>
      <p:sp>
        <p:nvSpPr>
          <p:cNvPr id="4" name="幻灯片图像占位符 3"/>
          <p:cNvSpPr>
            <a:spLocks noGrp="1" noRot="1" noChangeAspect="1"/>
          </p:cNvSpPr>
          <p:nvPr>
            <p:ph type="sldImg" idx="2"/>
            <p:custDataLst>
              <p:tags r:id="rId3"/>
            </p:custDataLst>
          </p:nvPr>
        </p:nvSpPr>
        <p:spPr>
          <a:xfrm>
            <a:off x="685800" y="1143000"/>
            <a:ext cx="5486400" cy="3086100"/>
          </a:xfrm>
          <a:prstGeom prst="rect">
            <a:avLst/>
          </a:prstGeom>
          <a:noFill/>
          <a:ln w="12700">
            <a:solidFill>
              <a:prstClr val="black"/>
            </a:solidFill>
          </a:ln>
        </p:spPr>
      </p:sp>
      <p:sp>
        <p:nvSpPr>
          <p:cNvPr id="5" name="备注占位符 4"/>
          <p:cNvSpPr>
            <a:spLocks noGrp="1"/>
          </p:cNvSpPr>
          <p:nvPr>
            <p:ph type="body" sz="quarter" idx="3"/>
            <p:custDataLst>
              <p:tags r:id="rId4"/>
            </p:custDataLst>
          </p:nvPr>
        </p:nvSpPr>
        <p:spPr>
          <a:xfrm>
            <a:off x="685800" y="4400550"/>
            <a:ext cx="5486400" cy="3600450"/>
          </a:xfrm>
          <a:prstGeom prst="rect">
            <a:avLst/>
          </a:prstGeom>
        </p:spPr>
        <p:txBody>
          <a:bodyPr vert="horz" lIns="91440" tIns="45720" rIns="91440" bIns="45720" rtlCol="0"/>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6" name="页脚占位符 5"/>
          <p:cNvSpPr>
            <a:spLocks noGrp="1"/>
          </p:cNvSpPr>
          <p:nvPr>
            <p:ph type="ftr" sz="quarter" idx="4"/>
            <p:custDataLst>
              <p:tags r:id="rId5"/>
            </p:custDataLst>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7" name="幻灯片编号占位符 6"/>
          <p:cNvSpPr>
            <a:spLocks noGrp="1"/>
          </p:cNvSpPr>
          <p:nvPr>
            <p:ph type="sldNum" sz="quarter" idx="5"/>
            <p:custDataLst>
              <p:tags r:id="rId6"/>
            </p:custDataLst>
          </p:nvPr>
        </p:nvSpPr>
        <p:spPr>
          <a:xfrm>
            <a:off x="3884613" y="8685213"/>
            <a:ext cx="2971800" cy="458787"/>
          </a:xfrm>
          <a:prstGeom prst="rect">
            <a:avLst/>
          </a:prstGeom>
        </p:spPr>
        <p:txBody>
          <a:bodyPr vert="horz" lIns="91440" tIns="45720" rIns="91440" bIns="45720" rtlCol="0" anchor="b"/>
          <a:lstStyle>
            <a:lvl1pPr algn="r">
              <a:defRPr sz="1200"/>
            </a:lvl1pPr>
          </a:lstStyle>
          <a:p>
            <a:fld id="{78F70782-008B-5B48-B01C-A994AC4AA046}" type="slidenum">
              <a:rPr kumimoji="1" lang="zh-CN" altLang="en-US" smtClean="0"/>
            </a:fld>
            <a:endParaRPr kumimoji="1"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4" Type="http://schemas.openxmlformats.org/officeDocument/2006/relationships/tags" Target="../tags/tag71.xml"/><Relationship Id="rId3" Type="http://schemas.openxmlformats.org/officeDocument/2006/relationships/tags" Target="../tags/tag70.xml"/><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4" Type="http://schemas.openxmlformats.org/officeDocument/2006/relationships/tags" Target="../tags/tag176.xml"/><Relationship Id="rId3" Type="http://schemas.openxmlformats.org/officeDocument/2006/relationships/tags" Target="../tags/tag175.xml"/><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3.xml.rels><?xml version="1.0" encoding="UTF-8" standalone="yes"?>
<Relationships xmlns="http://schemas.openxmlformats.org/package/2006/relationships"><Relationship Id="rId4" Type="http://schemas.openxmlformats.org/officeDocument/2006/relationships/tags" Target="../tags/tag203.xml"/><Relationship Id="rId3" Type="http://schemas.openxmlformats.org/officeDocument/2006/relationships/tags" Target="../tags/tag202.xml"/><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4.xml.rels><?xml version="1.0" encoding="UTF-8" standalone="yes"?>
<Relationships xmlns="http://schemas.openxmlformats.org/package/2006/relationships"><Relationship Id="rId4" Type="http://schemas.openxmlformats.org/officeDocument/2006/relationships/tags" Target="../tags/tag210.xml"/><Relationship Id="rId3" Type="http://schemas.openxmlformats.org/officeDocument/2006/relationships/tags" Target="../tags/tag209.xml"/><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5.xml.rels><?xml version="1.0" encoding="UTF-8" standalone="yes"?>
<Relationships xmlns="http://schemas.openxmlformats.org/package/2006/relationships"><Relationship Id="rId4" Type="http://schemas.openxmlformats.org/officeDocument/2006/relationships/tags" Target="../tags/tag223.xml"/><Relationship Id="rId3" Type="http://schemas.openxmlformats.org/officeDocument/2006/relationships/tags" Target="../tags/tag222.xml"/><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6.xml.rels><?xml version="1.0" encoding="UTF-8" standalone="yes"?>
<Relationships xmlns="http://schemas.openxmlformats.org/package/2006/relationships"><Relationship Id="rId4" Type="http://schemas.openxmlformats.org/officeDocument/2006/relationships/tags" Target="../tags/tag236.xml"/><Relationship Id="rId3" Type="http://schemas.openxmlformats.org/officeDocument/2006/relationships/tags" Target="../tags/tag235.xml"/><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7.xml.rels><?xml version="1.0" encoding="UTF-8" standalone="yes"?>
<Relationships xmlns="http://schemas.openxmlformats.org/package/2006/relationships"><Relationship Id="rId4" Type="http://schemas.openxmlformats.org/officeDocument/2006/relationships/tags" Target="../tags/tag248.xml"/><Relationship Id="rId3" Type="http://schemas.openxmlformats.org/officeDocument/2006/relationships/tags" Target="../tags/tag247.xml"/><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8.xml.rels><?xml version="1.0" encoding="UTF-8" standalone="yes"?>
<Relationships xmlns="http://schemas.openxmlformats.org/package/2006/relationships"><Relationship Id="rId4" Type="http://schemas.openxmlformats.org/officeDocument/2006/relationships/tags" Target="../tags/tag263.xml"/><Relationship Id="rId3" Type="http://schemas.openxmlformats.org/officeDocument/2006/relationships/tags" Target="../tags/tag262.xml"/><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custDataLst>
              <p:tags r:id="rId3"/>
            </p:custDataLst>
          </p:nvPr>
        </p:nvSpPr>
        <p:spPr/>
      </p:sp>
      <p:sp>
        <p:nvSpPr>
          <p:cNvPr id="3" name="文本占位符 2"/>
          <p:cNvSpPr txBox="1">
            <a:spLocks noGrp="1"/>
          </p:cNvSpPr>
          <p:nvPr>
            <p:ph type="body" idx="3"/>
            <p:custDataLst>
              <p:tags r:id="rId4"/>
            </p:custDataLst>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custDataLst>
              <p:tags r:id="rId3"/>
            </p:custDataLst>
          </p:nvPr>
        </p:nvSpPr>
        <p:spPr/>
      </p:sp>
      <p:sp>
        <p:nvSpPr>
          <p:cNvPr id="3" name="文本占位符 2"/>
          <p:cNvSpPr txBox="1">
            <a:spLocks noGrp="1"/>
          </p:cNvSpPr>
          <p:nvPr>
            <p:ph type="body" idx="3"/>
            <p:custDataLst>
              <p:tags r:id="rId4"/>
            </p:custDataLst>
          </p:nvPr>
        </p:nvSpPr>
        <p:spPr/>
        <p:txBody>
          <a:bodyPr/>
          <a:lstStyle/>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custDataLst>
              <p:tags r:id="rId3"/>
            </p:custDataLst>
          </p:nvPr>
        </p:nvSpPr>
        <p:spPr/>
      </p:sp>
      <p:sp>
        <p:nvSpPr>
          <p:cNvPr id="3" name="文本占位符 2"/>
          <p:cNvSpPr txBox="1">
            <a:spLocks noGrp="1"/>
          </p:cNvSpPr>
          <p:nvPr>
            <p:ph type="body" idx="3"/>
            <p:custDataLst>
              <p:tags r:id="rId4"/>
            </p:custDataLst>
          </p:nvPr>
        </p:nvSpPr>
        <p:spPr/>
        <p:txBody>
          <a:bodyPr/>
          <a:lstStyle/>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custDataLst>
              <p:tags r:id="rId3"/>
            </p:custDataLst>
          </p:nvPr>
        </p:nvSpPr>
        <p:spPr/>
      </p:sp>
      <p:sp>
        <p:nvSpPr>
          <p:cNvPr id="3" name="文本占位符 2"/>
          <p:cNvSpPr txBox="1">
            <a:spLocks noGrp="1"/>
          </p:cNvSpPr>
          <p:nvPr>
            <p:ph type="body" idx="3"/>
            <p:custDataLst>
              <p:tags r:id="rId4"/>
            </p:custDataLst>
          </p:nvPr>
        </p:nvSpPr>
        <p:spPr/>
        <p:txBody>
          <a:bodyPr/>
          <a:lstStyle/>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custDataLst>
              <p:tags r:id="rId3"/>
            </p:custDataLst>
          </p:nvPr>
        </p:nvSpPr>
        <p:spPr/>
      </p:sp>
      <p:sp>
        <p:nvSpPr>
          <p:cNvPr id="3" name="文本占位符 2"/>
          <p:cNvSpPr txBox="1">
            <a:spLocks noGrp="1"/>
          </p:cNvSpPr>
          <p:nvPr>
            <p:ph type="body" idx="3"/>
            <p:custDataLst>
              <p:tags r:id="rId4"/>
            </p:custDataLst>
          </p:nvPr>
        </p:nvSpPr>
        <p:spPr/>
        <p:txBody>
          <a:bodyPr/>
          <a:lstStyle/>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custDataLst>
              <p:tags r:id="rId3"/>
            </p:custDataLst>
          </p:nvPr>
        </p:nvSpPr>
        <p:spPr/>
      </p:sp>
      <p:sp>
        <p:nvSpPr>
          <p:cNvPr id="3" name="文本占位符 2"/>
          <p:cNvSpPr txBox="1">
            <a:spLocks noGrp="1"/>
          </p:cNvSpPr>
          <p:nvPr>
            <p:ph type="body" idx="3"/>
            <p:custDataLst>
              <p:tags r:id="rId4"/>
            </p:custDataLst>
          </p:nvPr>
        </p:nvSpPr>
        <p:spPr/>
        <p:txBody>
          <a:bodyPr/>
          <a:lstStyle/>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custDataLst>
              <p:tags r:id="rId3"/>
            </p:custDataLst>
          </p:nvPr>
        </p:nvSpPr>
        <p:spPr/>
      </p:sp>
      <p:sp>
        <p:nvSpPr>
          <p:cNvPr id="3" name="文本占位符 2"/>
          <p:cNvSpPr txBox="1">
            <a:spLocks noGrp="1"/>
          </p:cNvSpPr>
          <p:nvPr>
            <p:ph type="body" idx="3"/>
            <p:custDataLst>
              <p:tags r:id="rId4"/>
            </p:custDataLst>
          </p:nvPr>
        </p:nvSpPr>
        <p:spPr/>
        <p:txBody>
          <a:bodyPr/>
          <a:lstStyle/>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custDataLst>
              <p:tags r:id="rId3"/>
            </p:custDataLst>
          </p:nvPr>
        </p:nvSpPr>
        <p:spPr/>
      </p:sp>
      <p:sp>
        <p:nvSpPr>
          <p:cNvPr id="3" name="文本占位符 2"/>
          <p:cNvSpPr txBox="1">
            <a:spLocks noGrp="1"/>
          </p:cNvSpPr>
          <p:nvPr>
            <p:ph type="body" idx="3"/>
            <p:custDataLst>
              <p:tags r:id="rId4"/>
            </p:custDataLst>
          </p:nvPr>
        </p:nvSpPr>
        <p:spPr/>
        <p:txBody>
          <a:bodyPr/>
          <a:lstStyle/>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b="1">
                <a:latin typeface="Times New Roman Bold" panose="02020503050405090304" charset="0"/>
                <a:cs typeface="Times New Roman Bold" panose="02020503050405090304" charset="0"/>
                <a:sym typeface="+mn-ea"/>
              </a:rPr>
              <a:t>They express good expectations for the future and send best wishes to family and friends.</a:t>
            </a:r>
            <a:endParaRPr lang="en-US" altLang="zh-CN" b="1">
              <a:solidFill>
                <a:srgbClr val="7030A0"/>
              </a:solidFill>
              <a:latin typeface="宋体" pitchFamily="2" charset="-122"/>
              <a:ea typeface="宋体" pitchFamily="2" charset="-122"/>
              <a:cs typeface="宋体" pitchFamily="2" charset="-122"/>
            </a:endParaRPr>
          </a:p>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5" Type="http://schemas.openxmlformats.org/officeDocument/2006/relationships/tags" Target="../tags/tag36.xml"/><Relationship Id="rId4" Type="http://schemas.openxmlformats.org/officeDocument/2006/relationships/tags" Target="../tags/tag35.xml"/><Relationship Id="rId3" Type="http://schemas.openxmlformats.org/officeDocument/2006/relationships/tags" Target="../tags/tag34.xml"/><Relationship Id="rId2" Type="http://schemas.openxmlformats.org/officeDocument/2006/relationships/tags" Target="../tags/tag33.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tags" Target="../tags/tag7.xml"/><Relationship Id="rId7" Type="http://schemas.openxmlformats.org/officeDocument/2006/relationships/tags" Target="../tags/tag6.xml"/><Relationship Id="rId6" Type="http://schemas.openxmlformats.org/officeDocument/2006/relationships/image" Target="../media/image2.png"/><Relationship Id="rId5" Type="http://schemas.openxmlformats.org/officeDocument/2006/relationships/tags" Target="../tags/tag5.xml"/><Relationship Id="rId4" Type="http://schemas.openxmlformats.org/officeDocument/2006/relationships/tags" Target="../tags/tag4.xml"/><Relationship Id="rId3" Type="http://schemas.openxmlformats.org/officeDocument/2006/relationships/image" Target="../media/image1.jpeg"/><Relationship Id="rId2" Type="http://schemas.openxmlformats.org/officeDocument/2006/relationships/tags" Target="../tags/tag3.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3.png"/><Relationship Id="rId7" Type="http://schemas.openxmlformats.org/officeDocument/2006/relationships/tags" Target="../tags/tag12.xml"/><Relationship Id="rId6" Type="http://schemas.openxmlformats.org/officeDocument/2006/relationships/image" Target="../media/image2.png"/><Relationship Id="rId5" Type="http://schemas.openxmlformats.org/officeDocument/2006/relationships/tags" Target="../tags/tag11.xml"/><Relationship Id="rId4" Type="http://schemas.openxmlformats.org/officeDocument/2006/relationships/tags" Target="../tags/tag10.xml"/><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4.png"/><Relationship Id="rId7" Type="http://schemas.openxmlformats.org/officeDocument/2006/relationships/tags" Target="../tags/tag17.xml"/><Relationship Id="rId6" Type="http://schemas.openxmlformats.org/officeDocument/2006/relationships/tags" Target="../tags/tag16.xml"/><Relationship Id="rId5" Type="http://schemas.openxmlformats.org/officeDocument/2006/relationships/tags" Target="../tags/tag15.xml"/><Relationship Id="rId4" Type="http://schemas.openxmlformats.org/officeDocument/2006/relationships/tags" Target="../tags/tag14.xml"/><Relationship Id="rId3" Type="http://schemas.openxmlformats.org/officeDocument/2006/relationships/image" Target="../media/image1.jpeg"/><Relationship Id="rId2" Type="http://schemas.openxmlformats.org/officeDocument/2006/relationships/tags" Target="../tags/tag13.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7" Type="http://schemas.openxmlformats.org/officeDocument/2006/relationships/image" Target="../media/image2.png"/><Relationship Id="rId6" Type="http://schemas.openxmlformats.org/officeDocument/2006/relationships/tags" Target="../tags/tag21.xml"/><Relationship Id="rId5" Type="http://schemas.openxmlformats.org/officeDocument/2006/relationships/tags" Target="../tags/tag20.xml"/><Relationship Id="rId4" Type="http://schemas.openxmlformats.org/officeDocument/2006/relationships/tags" Target="../tags/tag19.xml"/><Relationship Id="rId3" Type="http://schemas.openxmlformats.org/officeDocument/2006/relationships/image" Target="../media/image1.jpeg"/><Relationship Id="rId2" Type="http://schemas.openxmlformats.org/officeDocument/2006/relationships/tags" Target="../tags/tag18.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6" Type="http://schemas.openxmlformats.org/officeDocument/2006/relationships/image" Target="../media/image2.png"/><Relationship Id="rId5" Type="http://schemas.openxmlformats.org/officeDocument/2006/relationships/tags" Target="../tags/tag24.xml"/><Relationship Id="rId4" Type="http://schemas.openxmlformats.org/officeDocument/2006/relationships/tags" Target="../tags/tag23.xml"/><Relationship Id="rId3" Type="http://schemas.openxmlformats.org/officeDocument/2006/relationships/image" Target="../media/image1.jpeg"/><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8" Type="http://schemas.openxmlformats.org/officeDocument/2006/relationships/tags" Target="../tags/tag29.xml"/><Relationship Id="rId7" Type="http://schemas.openxmlformats.org/officeDocument/2006/relationships/image" Target="../media/image2.png"/><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 Id="rId3" Type="http://schemas.openxmlformats.org/officeDocument/2006/relationships/image" Target="../media/image1.jpeg"/><Relationship Id="rId2" Type="http://schemas.openxmlformats.org/officeDocument/2006/relationships/tags" Target="../tags/tag25.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6" Type="http://schemas.openxmlformats.org/officeDocument/2006/relationships/image" Target="../media/image2.png"/><Relationship Id="rId5" Type="http://schemas.openxmlformats.org/officeDocument/2006/relationships/tags" Target="../tags/tag32.xml"/><Relationship Id="rId4" Type="http://schemas.openxmlformats.org/officeDocument/2006/relationships/tags" Target="../tags/tag31.xml"/><Relationship Id="rId3" Type="http://schemas.openxmlformats.org/officeDocument/2006/relationships/tags" Target="../tags/tag30.xml"/><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标题">
    <p:spTree>
      <p:nvGrpSpPr>
        <p:cNvPr id="1" name=""/>
        <p:cNvGrpSpPr/>
        <p:nvPr/>
      </p:nvGrpSpPr>
      <p:grpSpPr>
        <a:xfrm>
          <a:off x="0" y="0"/>
          <a:ext cx="0" cy="0"/>
          <a:chOff x="0" y="0"/>
          <a:chExt cx="0" cy="0"/>
        </a:xfrm>
      </p:grpSpPr>
      <p:sp>
        <p:nvSpPr>
          <p:cNvPr id="87" name="任意多边形 86"/>
          <p:cNvSpPr/>
          <p:nvPr userDrawn="1">
            <p:custDataLst>
              <p:tags r:id="rId2"/>
            </p:custDataLst>
          </p:nvPr>
        </p:nvSpPr>
        <p:spPr>
          <a:xfrm flipV="1">
            <a:off x="0" y="0"/>
            <a:ext cx="7236352" cy="6874568"/>
          </a:xfrm>
          <a:custGeom>
            <a:avLst/>
            <a:gdLst>
              <a:gd name="connsiteX0" fmla="*/ 0 w 7236352"/>
              <a:gd name="connsiteY0" fmla="*/ 6874568 h 6874568"/>
              <a:gd name="connsiteX1" fmla="*/ 7236352 w 7236352"/>
              <a:gd name="connsiteY1" fmla="*/ 6874568 h 6874568"/>
              <a:gd name="connsiteX2" fmla="*/ 3895381 w 7236352"/>
              <a:gd name="connsiteY2" fmla="*/ 0 h 6874568"/>
              <a:gd name="connsiteX3" fmla="*/ 0 w 7236352"/>
              <a:gd name="connsiteY3" fmla="*/ 0 h 6874568"/>
            </a:gdLst>
            <a:ahLst/>
            <a:cxnLst>
              <a:cxn ang="0">
                <a:pos x="connsiteX0" y="connsiteY0"/>
              </a:cxn>
              <a:cxn ang="0">
                <a:pos x="connsiteX1" y="connsiteY1"/>
              </a:cxn>
              <a:cxn ang="0">
                <a:pos x="connsiteX2" y="connsiteY2"/>
              </a:cxn>
              <a:cxn ang="0">
                <a:pos x="connsiteX3" y="connsiteY3"/>
              </a:cxn>
            </a:cxnLst>
            <a:rect l="l" t="t" r="r" b="b"/>
            <a:pathLst>
              <a:path w="7236352" h="6874568">
                <a:moveTo>
                  <a:pt x="0" y="6874568"/>
                </a:moveTo>
                <a:lnTo>
                  <a:pt x="7236352" y="6874568"/>
                </a:lnTo>
                <a:lnTo>
                  <a:pt x="3895381" y="0"/>
                </a:lnTo>
                <a:lnTo>
                  <a:pt x="0" y="0"/>
                </a:lnTo>
                <a:close/>
              </a:path>
            </a:pathLst>
          </a:custGeom>
          <a:solidFill>
            <a:schemeClr val="bg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0" name="矩形 79"/>
          <p:cNvSpPr/>
          <p:nvPr userDrawn="1">
            <p:custDataLst>
              <p:tags r:id="rId3"/>
            </p:custDataLst>
          </p:nvPr>
        </p:nvSpPr>
        <p:spPr>
          <a:xfrm>
            <a:off x="3433952" y="968677"/>
            <a:ext cx="4320000" cy="540000"/>
          </a:xfrm>
          <a:prstGeom prst="rect">
            <a:avLst/>
          </a:prstGeom>
          <a:ln>
            <a:noFill/>
            <a:prstDash val="dash"/>
          </a:ln>
        </p:spPr>
        <p:txBody>
          <a:bodyPr wrap="square" anchor="ctr" anchorCtr="0">
            <a:noAutofit/>
          </a:bodyPr>
          <a:lstStyle/>
          <a:p>
            <a:pPr marL="0" lvl="0" indent="0" algn="dist" defTabSz="914400" rtl="0" eaLnBrk="1" latinLnBrk="0" hangingPunct="1">
              <a:lnSpc>
                <a:spcPct val="100000"/>
              </a:lnSpc>
              <a:spcBef>
                <a:spcPct val="0"/>
              </a:spcBef>
              <a:buFont typeface="Arial" panose="020B0604020202090204" pitchFamily="34" charset="0"/>
              <a:buNone/>
            </a:pPr>
            <a:endParaRPr lang="zh-CN" altLang="en-US" sz="2600" kern="1200" spc="600">
              <a:solidFill>
                <a:schemeClr val="tx1"/>
              </a:solidFill>
              <a:effectLst/>
              <a:latin typeface="+mn-lt"/>
              <a:ea typeface="+mn-ea"/>
              <a:cs typeface="+mn-cs"/>
            </a:endParaRPr>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仅标题">
    <p:spTree>
      <p:nvGrpSpPr>
        <p:cNvPr id="1" name=""/>
        <p:cNvGrpSpPr/>
        <p:nvPr/>
      </p:nvGrpSpPr>
      <p:grpSpPr>
        <a:xfrm>
          <a:off x="0" y="0"/>
          <a:ext cx="0" cy="0"/>
          <a:chOff x="0" y="0"/>
          <a:chExt cx="0" cy="0"/>
        </a:xfrm>
      </p:grpSpPr>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95960" y="360000"/>
            <a:ext cx="10800000" cy="720000"/>
          </a:xfrm>
        </p:spPr>
        <p:txBody>
          <a:bodyPr wrap="square">
            <a:normAutofit/>
          </a:body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3"/>
            </p:custDataLst>
          </p:nvPr>
        </p:nvSpPr>
        <p:spPr>
          <a:xfrm>
            <a:off x="695960" y="6356350"/>
            <a:ext cx="2743200" cy="365125"/>
          </a:xfrm>
        </p:spPr>
        <p:txBody>
          <a:bodyPr wrap="square">
            <a:normAutofit/>
          </a:bodyPr>
          <a:lstStyle/>
          <a:p>
            <a:fld id="{5592522B-0F24-4480-B9DD-A9474A6880D6}"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custDataLst>
              <p:tags r:id="rId5"/>
            </p:custDataLst>
          </p:nvPr>
        </p:nvSpPr>
        <p:spPr>
          <a:xfrm>
            <a:off x="8753983" y="6356350"/>
            <a:ext cx="2743200" cy="365125"/>
          </a:xfrm>
        </p:spPr>
        <p:txBody>
          <a:bodyPr wrap="square">
            <a:normAutofit/>
          </a:bodyPr>
          <a:lstStyle/>
          <a:p>
            <a:fld id="{BE5F26B5-172A-4DC2-B0B7-181CFC56B87C}" type="slidenum">
              <a:rPr lang="zh-CN" altLang="en-US" smtClean="0"/>
            </a:fld>
            <a:endParaRPr lang="zh-CN" alt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学习目标">
    <p:spTree>
      <p:nvGrpSpPr>
        <p:cNvPr id="1" name=""/>
        <p:cNvGrpSpPr/>
        <p:nvPr/>
      </p:nvGrpSpPr>
      <p:grpSpPr>
        <a:xfrm>
          <a:off x="0" y="0"/>
          <a:ext cx="0" cy="0"/>
          <a:chOff x="0" y="0"/>
          <a:chExt cx="0" cy="0"/>
        </a:xfrm>
      </p:grpSpPr>
      <p:pic>
        <p:nvPicPr>
          <p:cNvPr id="8" name="图片 7"/>
          <p:cNvPicPr>
            <a:picLocks noChangeAspect="1"/>
          </p:cNvPicPr>
          <p:nvPr userDrawn="1">
            <p:custDataLst>
              <p:tags r:id="rId2"/>
            </p:custDataLst>
          </p:nvPr>
        </p:nvPicPr>
        <p:blipFill>
          <a:blip r:embed="rId3">
            <a:extLst>
              <a:ext uri="{28A0092B-C50C-407E-A947-70E740481C1C}">
                <a14:useLocalDpi xmlns:a14="http://schemas.microsoft.com/office/drawing/2010/main" val="0"/>
              </a:ext>
            </a:extLst>
          </a:blip>
          <a:srcRect l="26104"/>
          <a:stretch>
            <a:fillRect/>
          </a:stretch>
        </p:blipFill>
        <p:spPr>
          <a:xfrm>
            <a:off x="0" y="0"/>
            <a:ext cx="12192000" cy="6874568"/>
          </a:xfrm>
          <a:custGeom>
            <a:avLst/>
            <a:gdLst>
              <a:gd name="connsiteX0" fmla="*/ 0 w 12192000"/>
              <a:gd name="connsiteY0" fmla="*/ 0 h 6874568"/>
              <a:gd name="connsiteX1" fmla="*/ 12192000 w 12192000"/>
              <a:gd name="connsiteY1" fmla="*/ 0 h 6874568"/>
              <a:gd name="connsiteX2" fmla="*/ 12192000 w 12192000"/>
              <a:gd name="connsiteY2" fmla="*/ 6874568 h 6874568"/>
              <a:gd name="connsiteX3" fmla="*/ 0 w 12192000"/>
              <a:gd name="connsiteY3" fmla="*/ 6874568 h 6874568"/>
            </a:gdLst>
            <a:ahLst/>
            <a:cxnLst>
              <a:cxn ang="0">
                <a:pos x="connsiteX0" y="connsiteY0"/>
              </a:cxn>
              <a:cxn ang="0">
                <a:pos x="connsiteX1" y="connsiteY1"/>
              </a:cxn>
              <a:cxn ang="0">
                <a:pos x="connsiteX2" y="connsiteY2"/>
              </a:cxn>
              <a:cxn ang="0">
                <a:pos x="connsiteX3" y="connsiteY3"/>
              </a:cxn>
            </a:cxnLst>
            <a:rect l="l" t="t" r="r" b="b"/>
            <a:pathLst>
              <a:path w="12192000" h="6874568">
                <a:moveTo>
                  <a:pt x="0" y="0"/>
                </a:moveTo>
                <a:lnTo>
                  <a:pt x="12192000" y="0"/>
                </a:lnTo>
                <a:lnTo>
                  <a:pt x="12192000" y="6874568"/>
                </a:lnTo>
                <a:lnTo>
                  <a:pt x="0" y="6874568"/>
                </a:lnTo>
                <a:close/>
              </a:path>
            </a:pathLst>
          </a:custGeom>
          <a:solidFill>
            <a:schemeClr val="bg2"/>
          </a:solidFill>
        </p:spPr>
      </p:pic>
      <p:sp>
        <p:nvSpPr>
          <p:cNvPr id="5" name="文本占位符 290"/>
          <p:cNvSpPr>
            <a:spLocks noGrp="1"/>
          </p:cNvSpPr>
          <p:nvPr>
            <p:ph type="body" sz="quarter" idx="11" hasCustomPrompt="1"/>
            <p:custDataLst>
              <p:tags r:id="rId4"/>
            </p:custDataLst>
          </p:nvPr>
        </p:nvSpPr>
        <p:spPr>
          <a:xfrm>
            <a:off x="1175017" y="499419"/>
            <a:ext cx="10080000" cy="515635"/>
          </a:xfrm>
          <a:prstGeom prst="rect">
            <a:avLst/>
          </a:prstGeom>
          <a:solidFill>
            <a:schemeClr val="bg2">
              <a:alpha val="50000"/>
            </a:schemeClr>
          </a:solidFill>
          <a:ln>
            <a:noFill/>
            <a:prstDash val="dash"/>
          </a:ln>
        </p:spPr>
        <p:txBody>
          <a:bodyPr wrap="square" anchor="ctr" anchorCtr="0">
            <a:noAutofit/>
          </a:bodyPr>
          <a:lstStyle>
            <a:lvl1pPr marL="0" indent="0" algn="l" defTabSz="914400" rtl="0" eaLnBrk="1" latinLnBrk="0" hangingPunct="1">
              <a:lnSpc>
                <a:spcPct val="100000"/>
              </a:lnSpc>
              <a:spcBef>
                <a:spcPct val="0"/>
              </a:spcBef>
              <a:buNone/>
              <a:defRPr lang="zh-CN" altLang="en-US" sz="3200" b="1" spc="0" baseline="0">
                <a:solidFill>
                  <a:schemeClr val="tx1"/>
                </a:solidFill>
                <a:effectLst/>
                <a:latin typeface="+mj-lt"/>
                <a:ea typeface="+mj-ea"/>
              </a:defRPr>
            </a:lvl1pPr>
          </a:lstStyle>
          <a:p>
            <a:pPr lvl="0"/>
            <a:r>
              <a:rPr lang="zh-CN" altLang="en-US"/>
              <a:t>标题</a:t>
            </a:r>
            <a:endParaRPr lang="zh-CN" altLang="en-US"/>
          </a:p>
        </p:txBody>
      </p:sp>
      <p:pic>
        <p:nvPicPr>
          <p:cNvPr id="6" name="图片 5"/>
          <p:cNvPicPr>
            <a:picLocks noChangeAspect="1"/>
          </p:cNvPicPr>
          <p:nvPr userDrawn="1">
            <p:custDataLst>
              <p:tags r:id="rId5"/>
            </p:custDataLst>
          </p:nvPr>
        </p:nvPicPr>
        <p:blipFill>
          <a:blip r:embed="rId6">
            <a:extLst>
              <a:ext uri="{28A0092B-C50C-407E-A947-70E740481C1C}">
                <a14:useLocalDpi xmlns:a14="http://schemas.microsoft.com/office/drawing/2010/main" val="0"/>
              </a:ext>
            </a:extLst>
          </a:blip>
          <a:srcRect l="43238" t="24395" r="30373" b="50883"/>
          <a:stretch>
            <a:fillRect/>
          </a:stretch>
        </p:blipFill>
        <p:spPr>
          <a:xfrm>
            <a:off x="11695" y="193928"/>
            <a:ext cx="1202571" cy="1126618"/>
          </a:xfrm>
          <a:prstGeom prst="rect">
            <a:avLst/>
          </a:prstGeom>
        </p:spPr>
      </p:pic>
      <p:sp>
        <p:nvSpPr>
          <p:cNvPr id="3" name="横卷形 2"/>
          <p:cNvSpPr/>
          <p:nvPr userDrawn="1">
            <p:custDataLst>
              <p:tags r:id="rId7"/>
            </p:custDataLst>
          </p:nvPr>
        </p:nvSpPr>
        <p:spPr>
          <a:xfrm>
            <a:off x="980948" y="757237"/>
            <a:ext cx="10230103" cy="5572125"/>
          </a:xfrm>
          <a:prstGeom prst="horizontalScroll">
            <a:avLst>
              <a:gd name="adj" fmla="val 7800"/>
            </a:avLst>
          </a:prstGeom>
          <a:solidFill>
            <a:schemeClr val="bg2"/>
          </a:solidFill>
          <a:ln>
            <a:solidFill>
              <a:srgbClr val="624C7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占位符 290"/>
          <p:cNvSpPr>
            <a:spLocks noGrp="1"/>
          </p:cNvSpPr>
          <p:nvPr>
            <p:ph type="body" sz="quarter" idx="15" hasCustomPrompt="1"/>
            <p:custDataLst>
              <p:tags r:id="rId8"/>
            </p:custDataLst>
          </p:nvPr>
        </p:nvSpPr>
        <p:spPr>
          <a:xfrm>
            <a:off x="1559717" y="1467553"/>
            <a:ext cx="9072563" cy="4151492"/>
          </a:xfrm>
          <a:prstGeom prst="rect">
            <a:avLst/>
          </a:prstGeom>
          <a:ln>
            <a:noFill/>
            <a:prstDash val="dash"/>
          </a:ln>
        </p:spPr>
        <p:txBody>
          <a:bodyPr wrap="square" anchor="t" anchorCtr="0">
            <a:noAutofit/>
          </a:bodyPr>
          <a:lstStyle>
            <a:lvl1pPr marL="0" indent="0" algn="l" defTabSz="914400" rtl="0" eaLnBrk="1" latinLnBrk="0" hangingPunct="1">
              <a:lnSpc>
                <a:spcPct val="120000"/>
              </a:lnSpc>
              <a:spcBef>
                <a:spcPct val="0"/>
              </a:spcBef>
              <a:buNone/>
              <a:defRPr lang="zh-CN" altLang="en-US" sz="2800" spc="30" baseline="0">
                <a:solidFill>
                  <a:srgbClr val="333333"/>
                </a:solidFill>
                <a:effectLst/>
                <a:latin typeface="+mn-lt"/>
                <a:ea typeface="+mn-ea"/>
              </a:defRPr>
            </a:lvl1pPr>
          </a:lstStyle>
          <a:p>
            <a:pPr lvl="0"/>
            <a:r>
              <a:rPr lang="zh-CN" altLang="en-US"/>
              <a:t>正文</a:t>
            </a:r>
            <a:endParaRPr lang="zh-CN" alt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homework">
    <p:spTree>
      <p:nvGrpSpPr>
        <p:cNvPr id="1" name=""/>
        <p:cNvGrpSpPr/>
        <p:nvPr/>
      </p:nvGrpSpPr>
      <p:grpSpPr>
        <a:xfrm>
          <a:off x="0" y="0"/>
          <a:ext cx="0" cy="0"/>
          <a:chOff x="0" y="0"/>
          <a:chExt cx="0" cy="0"/>
        </a:xfrm>
      </p:grpSpPr>
      <p:sp>
        <p:nvSpPr>
          <p:cNvPr id="8" name="矩形: 圆角 47"/>
          <p:cNvSpPr/>
          <p:nvPr userDrawn="1">
            <p:custDataLst>
              <p:tags r:id="rId2"/>
            </p:custDataLst>
          </p:nvPr>
        </p:nvSpPr>
        <p:spPr>
          <a:xfrm>
            <a:off x="2121627" y="1648733"/>
            <a:ext cx="7948746" cy="3293155"/>
          </a:xfrm>
          <a:prstGeom prst="roundRect">
            <a:avLst>
              <a:gd name="adj" fmla="val 3768"/>
            </a:avLst>
          </a:prstGeom>
          <a:solidFill>
            <a:schemeClr val="bg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1" name="直接连接符 10"/>
          <p:cNvCxnSpPr/>
          <p:nvPr userDrawn="1">
            <p:custDataLst>
              <p:tags r:id="rId3"/>
            </p:custDataLst>
          </p:nvPr>
        </p:nvCxnSpPr>
        <p:spPr>
          <a:xfrm>
            <a:off x="3142635" y="2395810"/>
            <a:ext cx="1440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userDrawn="1">
            <p:custDataLst>
              <p:tags r:id="rId4"/>
            </p:custDataLst>
          </p:nvPr>
        </p:nvCxnSpPr>
        <p:spPr>
          <a:xfrm>
            <a:off x="7790340" y="2395810"/>
            <a:ext cx="1440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pic>
        <p:nvPicPr>
          <p:cNvPr id="6" name="图片 5"/>
          <p:cNvPicPr>
            <a:picLocks noChangeAspect="1"/>
          </p:cNvPicPr>
          <p:nvPr userDrawn="1">
            <p:custDataLst>
              <p:tags r:id="rId5"/>
            </p:custDataLst>
          </p:nvPr>
        </p:nvPicPr>
        <p:blipFill>
          <a:blip r:embed="rId6">
            <a:extLst>
              <a:ext uri="{28A0092B-C50C-407E-A947-70E740481C1C}">
                <a14:useLocalDpi xmlns:a14="http://schemas.microsoft.com/office/drawing/2010/main" val="0"/>
              </a:ext>
            </a:extLst>
          </a:blip>
          <a:srcRect l="43238" t="24395" r="30373" b="50883"/>
          <a:stretch>
            <a:fillRect/>
          </a:stretch>
        </p:blipFill>
        <p:spPr>
          <a:xfrm>
            <a:off x="1480541" y="939860"/>
            <a:ext cx="2068673" cy="1938018"/>
          </a:xfrm>
          <a:prstGeom prst="rect">
            <a:avLst/>
          </a:prstGeom>
        </p:spPr>
      </p:pic>
      <p:pic>
        <p:nvPicPr>
          <p:cNvPr id="16" name="图片 15"/>
          <p:cNvPicPr>
            <a:picLocks noChangeAspect="1"/>
          </p:cNvPicPr>
          <p:nvPr userDrawn="1">
            <p:custDataLst>
              <p:tags r:id="rId7"/>
            </p:custDataLst>
          </p:nvPr>
        </p:nvPicPr>
        <p:blipFill>
          <a:blip r:embed="rId8">
            <a:extLst>
              <a:ext uri="{28A0092B-C50C-407E-A947-70E740481C1C}">
                <a14:useLocalDpi xmlns:a14="http://schemas.microsoft.com/office/drawing/2010/main" val="0"/>
              </a:ext>
            </a:extLst>
          </a:blip>
          <a:srcRect r="29473" b="55765"/>
          <a:stretch>
            <a:fillRect/>
          </a:stretch>
        </p:blipFill>
        <p:spPr>
          <a:xfrm>
            <a:off x="7881155" y="3560808"/>
            <a:ext cx="2189218" cy="1381081"/>
          </a:xfrm>
          <a:custGeom>
            <a:avLst/>
            <a:gdLst>
              <a:gd name="connsiteX0" fmla="*/ 0 w 2189218"/>
              <a:gd name="connsiteY0" fmla="*/ 0 h 1381081"/>
              <a:gd name="connsiteX1" fmla="*/ 2189218 w 2189218"/>
              <a:gd name="connsiteY1" fmla="*/ 0 h 1381081"/>
              <a:gd name="connsiteX2" fmla="*/ 2189218 w 2189218"/>
              <a:gd name="connsiteY2" fmla="*/ 1381081 h 1381081"/>
              <a:gd name="connsiteX3" fmla="*/ 0 w 2189218"/>
              <a:gd name="connsiteY3" fmla="*/ 1381081 h 1381081"/>
            </a:gdLst>
            <a:ahLst/>
            <a:cxnLst>
              <a:cxn ang="0">
                <a:pos x="connsiteX0" y="connsiteY0"/>
              </a:cxn>
              <a:cxn ang="0">
                <a:pos x="connsiteX1" y="connsiteY1"/>
              </a:cxn>
              <a:cxn ang="0">
                <a:pos x="connsiteX2" y="connsiteY2"/>
              </a:cxn>
              <a:cxn ang="0">
                <a:pos x="connsiteX3" y="connsiteY3"/>
              </a:cxn>
            </a:cxnLst>
            <a:rect l="l" t="t" r="r" b="b"/>
            <a:pathLst>
              <a:path w="2189218" h="1381081">
                <a:moveTo>
                  <a:pt x="0" y="0"/>
                </a:moveTo>
                <a:lnTo>
                  <a:pt x="2189218" y="0"/>
                </a:lnTo>
                <a:lnTo>
                  <a:pt x="2189218" y="1381081"/>
                </a:lnTo>
                <a:lnTo>
                  <a:pt x="0" y="1381081"/>
                </a:lnTo>
                <a:close/>
              </a:path>
            </a:pathLst>
          </a:custGeom>
        </p:spPr>
      </p:pic>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custDataLst>
              <p:tags r:id="rId2"/>
            </p:custDataLst>
          </p:nvPr>
        </p:nvPicPr>
        <p:blipFill>
          <a:blip r:embed="rId3">
            <a:extLst>
              <a:ext uri="{28A0092B-C50C-407E-A947-70E740481C1C}">
                <a14:useLocalDpi xmlns:a14="http://schemas.microsoft.com/office/drawing/2010/main" val="0"/>
              </a:ext>
            </a:extLst>
          </a:blip>
          <a:srcRect l="26104"/>
          <a:stretch>
            <a:fillRect/>
          </a:stretch>
        </p:blipFill>
        <p:spPr>
          <a:xfrm>
            <a:off x="0" y="0"/>
            <a:ext cx="12192000" cy="6874568"/>
          </a:xfrm>
          <a:custGeom>
            <a:avLst/>
            <a:gdLst>
              <a:gd name="connsiteX0" fmla="*/ 0 w 12192000"/>
              <a:gd name="connsiteY0" fmla="*/ 0 h 6874568"/>
              <a:gd name="connsiteX1" fmla="*/ 12192000 w 12192000"/>
              <a:gd name="connsiteY1" fmla="*/ 0 h 6874568"/>
              <a:gd name="connsiteX2" fmla="*/ 12192000 w 12192000"/>
              <a:gd name="connsiteY2" fmla="*/ 6874568 h 6874568"/>
              <a:gd name="connsiteX3" fmla="*/ 0 w 12192000"/>
              <a:gd name="connsiteY3" fmla="*/ 6874568 h 6874568"/>
            </a:gdLst>
            <a:ahLst/>
            <a:cxnLst>
              <a:cxn ang="0">
                <a:pos x="connsiteX0" y="connsiteY0"/>
              </a:cxn>
              <a:cxn ang="0">
                <a:pos x="connsiteX1" y="connsiteY1"/>
              </a:cxn>
              <a:cxn ang="0">
                <a:pos x="connsiteX2" y="connsiteY2"/>
              </a:cxn>
              <a:cxn ang="0">
                <a:pos x="connsiteX3" y="connsiteY3"/>
              </a:cxn>
            </a:cxnLst>
            <a:rect l="l" t="t" r="r" b="b"/>
            <a:pathLst>
              <a:path w="12192000" h="6874568">
                <a:moveTo>
                  <a:pt x="0" y="0"/>
                </a:moveTo>
                <a:lnTo>
                  <a:pt x="12192000" y="0"/>
                </a:lnTo>
                <a:lnTo>
                  <a:pt x="12192000" y="6874568"/>
                </a:lnTo>
                <a:lnTo>
                  <a:pt x="0" y="6874568"/>
                </a:lnTo>
                <a:close/>
              </a:path>
            </a:pathLst>
          </a:custGeom>
        </p:spPr>
      </p:pic>
      <p:sp>
        <p:nvSpPr>
          <p:cNvPr id="2" name="矩形 1"/>
          <p:cNvSpPr/>
          <p:nvPr userDrawn="1">
            <p:custDataLst>
              <p:tags r:id="rId4"/>
            </p:custDataLst>
          </p:nvPr>
        </p:nvSpPr>
        <p:spPr>
          <a:xfrm>
            <a:off x="165100" y="165100"/>
            <a:ext cx="11861800" cy="6527800"/>
          </a:xfrm>
          <a:prstGeom prst="rect">
            <a:avLst/>
          </a:prstGeom>
          <a:solidFill>
            <a:schemeClr val="bg2"/>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 name="文本占位符 290"/>
          <p:cNvSpPr>
            <a:spLocks noGrp="1"/>
          </p:cNvSpPr>
          <p:nvPr>
            <p:ph type="body" sz="quarter" idx="11" hasCustomPrompt="1"/>
            <p:custDataLst>
              <p:tags r:id="rId5"/>
            </p:custDataLst>
          </p:nvPr>
        </p:nvSpPr>
        <p:spPr>
          <a:xfrm>
            <a:off x="1056000" y="339082"/>
            <a:ext cx="10080000" cy="515635"/>
          </a:xfrm>
          <a:prstGeom prst="rect">
            <a:avLst/>
          </a:prstGeom>
          <a:ln>
            <a:noFill/>
            <a:prstDash val="dash"/>
          </a:ln>
        </p:spPr>
        <p:txBody>
          <a:bodyPr wrap="square" anchor="ctr" anchorCtr="0">
            <a:noAutofit/>
          </a:bodyPr>
          <a:lstStyle>
            <a:lvl1pPr marL="0" indent="0" algn="l" defTabSz="914400" rtl="0" eaLnBrk="1" latinLnBrk="0" hangingPunct="1">
              <a:lnSpc>
                <a:spcPct val="100000"/>
              </a:lnSpc>
              <a:spcBef>
                <a:spcPct val="0"/>
              </a:spcBef>
              <a:buNone/>
              <a:defRPr lang="zh-CN" altLang="en-US" sz="3200" b="1" spc="0" baseline="0">
                <a:solidFill>
                  <a:schemeClr val="tx1"/>
                </a:solidFill>
                <a:effectLst/>
                <a:latin typeface="+mj-lt"/>
                <a:ea typeface="+mj-ea"/>
              </a:defRPr>
            </a:lvl1pPr>
          </a:lstStyle>
          <a:p>
            <a:pPr lvl="0"/>
            <a:r>
              <a:rPr lang="zh-CN" altLang="en-US"/>
              <a:t>标题</a:t>
            </a:r>
            <a:endParaRPr lang="zh-CN" altLang="en-US"/>
          </a:p>
        </p:txBody>
      </p:sp>
      <p:sp>
        <p:nvSpPr>
          <p:cNvPr id="6" name="文本占位符 290"/>
          <p:cNvSpPr>
            <a:spLocks noGrp="1"/>
          </p:cNvSpPr>
          <p:nvPr>
            <p:ph type="body" sz="quarter" idx="15" hasCustomPrompt="1"/>
            <p:custDataLst>
              <p:tags r:id="rId6"/>
            </p:custDataLst>
          </p:nvPr>
        </p:nvSpPr>
        <p:spPr>
          <a:xfrm>
            <a:off x="963078" y="1666568"/>
            <a:ext cx="10265845" cy="4373113"/>
          </a:xfrm>
          <a:prstGeom prst="rect">
            <a:avLst/>
          </a:prstGeom>
          <a:ln>
            <a:noFill/>
            <a:prstDash val="dash"/>
          </a:ln>
        </p:spPr>
        <p:txBody>
          <a:bodyPr wrap="square" anchor="t" anchorCtr="0">
            <a:noAutofit/>
          </a:bodyPr>
          <a:lstStyle>
            <a:lvl1pPr marL="0" indent="0" algn="l" defTabSz="914400" rtl="0" eaLnBrk="1" latinLnBrk="0" hangingPunct="1">
              <a:lnSpc>
                <a:spcPct val="120000"/>
              </a:lnSpc>
              <a:spcBef>
                <a:spcPct val="0"/>
              </a:spcBef>
              <a:buNone/>
              <a:defRPr lang="zh-CN" altLang="en-US" sz="2800" spc="30" baseline="0">
                <a:solidFill>
                  <a:srgbClr val="333333"/>
                </a:solidFill>
                <a:effectLst/>
                <a:latin typeface="+mn-lt"/>
                <a:ea typeface="+mn-ea"/>
              </a:defRPr>
            </a:lvl1pPr>
          </a:lstStyle>
          <a:p>
            <a:pPr lvl="0"/>
            <a:r>
              <a:rPr lang="zh-CN" altLang="en-US"/>
              <a:t>正文</a:t>
            </a:r>
            <a:endParaRPr lang="zh-CN" altLang="en-US"/>
          </a:p>
        </p:txBody>
      </p:sp>
      <p:pic>
        <p:nvPicPr>
          <p:cNvPr id="9" name="图片 8"/>
          <p:cNvPicPr>
            <a:picLocks noChangeAspect="1"/>
          </p:cNvPicPr>
          <p:nvPr userDrawn="1">
            <p:custDataLst>
              <p:tags r:id="rId7"/>
            </p:custDataLst>
          </p:nvPr>
        </p:nvPicPr>
        <p:blipFill>
          <a:blip r:embed="rId8"/>
          <a:stretch>
            <a:fillRect/>
          </a:stretch>
        </p:blipFill>
        <p:spPr>
          <a:xfrm>
            <a:off x="68606" y="299291"/>
            <a:ext cx="894472" cy="894472"/>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自定义">
    <p:spTree>
      <p:nvGrpSpPr>
        <p:cNvPr id="1" name=""/>
        <p:cNvGrpSpPr/>
        <p:nvPr/>
      </p:nvGrpSpPr>
      <p:grpSpPr>
        <a:xfrm>
          <a:off x="0" y="0"/>
          <a:ext cx="0" cy="0"/>
          <a:chOff x="0" y="0"/>
          <a:chExt cx="0" cy="0"/>
        </a:xfrm>
      </p:grpSpPr>
      <p:pic>
        <p:nvPicPr>
          <p:cNvPr id="6" name="图片 5"/>
          <p:cNvPicPr>
            <a:picLocks noChangeAspect="1"/>
          </p:cNvPicPr>
          <p:nvPr userDrawn="1">
            <p:custDataLst>
              <p:tags r:id="rId2"/>
            </p:custDataLst>
          </p:nvPr>
        </p:nvPicPr>
        <p:blipFill>
          <a:blip r:embed="rId3">
            <a:extLst>
              <a:ext uri="{28A0092B-C50C-407E-A947-70E740481C1C}">
                <a14:useLocalDpi xmlns:a14="http://schemas.microsoft.com/office/drawing/2010/main" val="0"/>
              </a:ext>
            </a:extLst>
          </a:blip>
          <a:srcRect l="26104"/>
          <a:stretch>
            <a:fillRect/>
          </a:stretch>
        </p:blipFill>
        <p:spPr>
          <a:xfrm>
            <a:off x="0" y="0"/>
            <a:ext cx="12192000" cy="6874568"/>
          </a:xfrm>
          <a:custGeom>
            <a:avLst/>
            <a:gdLst>
              <a:gd name="connsiteX0" fmla="*/ 0 w 12192000"/>
              <a:gd name="connsiteY0" fmla="*/ 0 h 6874568"/>
              <a:gd name="connsiteX1" fmla="*/ 12192000 w 12192000"/>
              <a:gd name="connsiteY1" fmla="*/ 0 h 6874568"/>
              <a:gd name="connsiteX2" fmla="*/ 12192000 w 12192000"/>
              <a:gd name="connsiteY2" fmla="*/ 6874568 h 6874568"/>
              <a:gd name="connsiteX3" fmla="*/ 0 w 12192000"/>
              <a:gd name="connsiteY3" fmla="*/ 6874568 h 6874568"/>
            </a:gdLst>
            <a:ahLst/>
            <a:cxnLst>
              <a:cxn ang="0">
                <a:pos x="connsiteX0" y="connsiteY0"/>
              </a:cxn>
              <a:cxn ang="0">
                <a:pos x="connsiteX1" y="connsiteY1"/>
              </a:cxn>
              <a:cxn ang="0">
                <a:pos x="connsiteX2" y="connsiteY2"/>
              </a:cxn>
              <a:cxn ang="0">
                <a:pos x="connsiteX3" y="connsiteY3"/>
              </a:cxn>
            </a:cxnLst>
            <a:rect l="l" t="t" r="r" b="b"/>
            <a:pathLst>
              <a:path w="12192000" h="6874568">
                <a:moveTo>
                  <a:pt x="0" y="0"/>
                </a:moveTo>
                <a:lnTo>
                  <a:pt x="12192000" y="0"/>
                </a:lnTo>
                <a:lnTo>
                  <a:pt x="12192000" y="6874568"/>
                </a:lnTo>
                <a:lnTo>
                  <a:pt x="0" y="6874568"/>
                </a:lnTo>
                <a:close/>
              </a:path>
            </a:pathLst>
          </a:custGeom>
        </p:spPr>
      </p:pic>
      <p:sp>
        <p:nvSpPr>
          <p:cNvPr id="2" name="矩形 1"/>
          <p:cNvSpPr/>
          <p:nvPr userDrawn="1">
            <p:custDataLst>
              <p:tags r:id="rId4"/>
            </p:custDataLst>
          </p:nvPr>
        </p:nvSpPr>
        <p:spPr>
          <a:xfrm>
            <a:off x="165100" y="165100"/>
            <a:ext cx="11861800" cy="6527800"/>
          </a:xfrm>
          <a:prstGeom prst="rect">
            <a:avLst/>
          </a:prstGeom>
          <a:solidFill>
            <a:schemeClr val="bg2"/>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 name="文本占位符 290"/>
          <p:cNvSpPr>
            <a:spLocks noGrp="1"/>
          </p:cNvSpPr>
          <p:nvPr>
            <p:ph type="body" sz="quarter" idx="11" hasCustomPrompt="1"/>
            <p:custDataLst>
              <p:tags r:id="rId5"/>
            </p:custDataLst>
          </p:nvPr>
        </p:nvSpPr>
        <p:spPr>
          <a:xfrm>
            <a:off x="1056000" y="339082"/>
            <a:ext cx="10080000" cy="515635"/>
          </a:xfrm>
          <a:prstGeom prst="rect">
            <a:avLst/>
          </a:prstGeom>
          <a:ln>
            <a:noFill/>
            <a:prstDash val="dash"/>
          </a:ln>
        </p:spPr>
        <p:txBody>
          <a:bodyPr wrap="square" anchor="ctr" anchorCtr="0">
            <a:noAutofit/>
          </a:bodyPr>
          <a:lstStyle>
            <a:lvl1pPr marL="0" indent="0" algn="l" defTabSz="914400" rtl="0" eaLnBrk="1" latinLnBrk="0" hangingPunct="1">
              <a:lnSpc>
                <a:spcPct val="100000"/>
              </a:lnSpc>
              <a:spcBef>
                <a:spcPct val="0"/>
              </a:spcBef>
              <a:buNone/>
              <a:defRPr lang="zh-CN" altLang="en-US" sz="3200" b="1" spc="0" baseline="0">
                <a:solidFill>
                  <a:schemeClr val="tx1"/>
                </a:solidFill>
                <a:effectLst/>
                <a:latin typeface="+mj-lt"/>
                <a:ea typeface="+mj-ea"/>
              </a:defRPr>
            </a:lvl1pPr>
          </a:lstStyle>
          <a:p>
            <a:pPr lvl="0"/>
            <a:r>
              <a:rPr lang="zh-CN" altLang="en-US"/>
              <a:t>标题</a:t>
            </a:r>
            <a:endParaRPr lang="zh-CN" altLang="en-US"/>
          </a:p>
        </p:txBody>
      </p:sp>
      <p:pic>
        <p:nvPicPr>
          <p:cNvPr id="7" name="图片 6"/>
          <p:cNvPicPr>
            <a:picLocks noChangeAspect="1"/>
          </p:cNvPicPr>
          <p:nvPr userDrawn="1">
            <p:custDataLst>
              <p:tags r:id="rId6"/>
            </p:custDataLst>
          </p:nvPr>
        </p:nvPicPr>
        <p:blipFill>
          <a:blip r:embed="rId7">
            <a:extLst>
              <a:ext uri="{28A0092B-C50C-407E-A947-70E740481C1C}">
                <a14:useLocalDpi xmlns:a14="http://schemas.microsoft.com/office/drawing/2010/main" val="0"/>
              </a:ext>
            </a:extLst>
          </a:blip>
          <a:srcRect l="43238" t="24395" r="30373" b="50883"/>
          <a:stretch>
            <a:fillRect/>
          </a:stretch>
        </p:blipFill>
        <p:spPr>
          <a:xfrm>
            <a:off x="165100" y="165100"/>
            <a:ext cx="954902" cy="894592"/>
          </a:xfrm>
          <a:prstGeom prst="rect">
            <a:avLst/>
          </a:prstGeom>
        </p:spPr>
      </p:pic>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空白页">
    <p:spTree>
      <p:nvGrpSpPr>
        <p:cNvPr id="1" name=""/>
        <p:cNvGrpSpPr/>
        <p:nvPr/>
      </p:nvGrpSpPr>
      <p:grpSpPr>
        <a:xfrm>
          <a:off x="0" y="0"/>
          <a:ext cx="0" cy="0"/>
          <a:chOff x="0" y="0"/>
          <a:chExt cx="0" cy="0"/>
        </a:xfrm>
      </p:grpSpPr>
      <p:pic>
        <p:nvPicPr>
          <p:cNvPr id="4" name="图片 3"/>
          <p:cNvPicPr>
            <a:picLocks noChangeAspect="1"/>
          </p:cNvPicPr>
          <p:nvPr userDrawn="1">
            <p:custDataLst>
              <p:tags r:id="rId2"/>
            </p:custDataLst>
          </p:nvPr>
        </p:nvPicPr>
        <p:blipFill>
          <a:blip r:embed="rId3">
            <a:extLst>
              <a:ext uri="{28A0092B-C50C-407E-A947-70E740481C1C}">
                <a14:useLocalDpi xmlns:a14="http://schemas.microsoft.com/office/drawing/2010/main" val="0"/>
              </a:ext>
            </a:extLst>
          </a:blip>
          <a:srcRect l="26104"/>
          <a:stretch>
            <a:fillRect/>
          </a:stretch>
        </p:blipFill>
        <p:spPr>
          <a:xfrm>
            <a:off x="0" y="0"/>
            <a:ext cx="12192000" cy="6874568"/>
          </a:xfrm>
          <a:custGeom>
            <a:avLst/>
            <a:gdLst>
              <a:gd name="connsiteX0" fmla="*/ 0 w 12192000"/>
              <a:gd name="connsiteY0" fmla="*/ 0 h 6874568"/>
              <a:gd name="connsiteX1" fmla="*/ 12192000 w 12192000"/>
              <a:gd name="connsiteY1" fmla="*/ 0 h 6874568"/>
              <a:gd name="connsiteX2" fmla="*/ 12192000 w 12192000"/>
              <a:gd name="connsiteY2" fmla="*/ 6874568 h 6874568"/>
              <a:gd name="connsiteX3" fmla="*/ 0 w 12192000"/>
              <a:gd name="connsiteY3" fmla="*/ 6874568 h 6874568"/>
            </a:gdLst>
            <a:ahLst/>
            <a:cxnLst>
              <a:cxn ang="0">
                <a:pos x="connsiteX0" y="connsiteY0"/>
              </a:cxn>
              <a:cxn ang="0">
                <a:pos x="connsiteX1" y="connsiteY1"/>
              </a:cxn>
              <a:cxn ang="0">
                <a:pos x="connsiteX2" y="connsiteY2"/>
              </a:cxn>
              <a:cxn ang="0">
                <a:pos x="connsiteX3" y="connsiteY3"/>
              </a:cxn>
            </a:cxnLst>
            <a:rect l="l" t="t" r="r" b="b"/>
            <a:pathLst>
              <a:path w="12192000" h="6874568">
                <a:moveTo>
                  <a:pt x="0" y="0"/>
                </a:moveTo>
                <a:lnTo>
                  <a:pt x="12192000" y="0"/>
                </a:lnTo>
                <a:lnTo>
                  <a:pt x="12192000" y="6874568"/>
                </a:lnTo>
                <a:lnTo>
                  <a:pt x="0" y="6874568"/>
                </a:lnTo>
                <a:close/>
              </a:path>
            </a:pathLst>
          </a:custGeom>
        </p:spPr>
      </p:pic>
      <p:sp>
        <p:nvSpPr>
          <p:cNvPr id="2" name="矩形 1"/>
          <p:cNvSpPr/>
          <p:nvPr userDrawn="1">
            <p:custDataLst>
              <p:tags r:id="rId4"/>
            </p:custDataLst>
          </p:nvPr>
        </p:nvSpPr>
        <p:spPr>
          <a:xfrm>
            <a:off x="165100" y="165100"/>
            <a:ext cx="11861800" cy="6527800"/>
          </a:xfrm>
          <a:prstGeom prst="rect">
            <a:avLst/>
          </a:prstGeom>
          <a:solidFill>
            <a:schemeClr val="bg2"/>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7" name="图片 6"/>
          <p:cNvPicPr>
            <a:picLocks noChangeAspect="1"/>
          </p:cNvPicPr>
          <p:nvPr userDrawn="1">
            <p:custDataLst>
              <p:tags r:id="rId5"/>
            </p:custDataLst>
          </p:nvPr>
        </p:nvPicPr>
        <p:blipFill>
          <a:blip r:embed="rId6">
            <a:extLst>
              <a:ext uri="{28A0092B-C50C-407E-A947-70E740481C1C}">
                <a14:useLocalDpi xmlns:a14="http://schemas.microsoft.com/office/drawing/2010/main" val="0"/>
              </a:ext>
            </a:extLst>
          </a:blip>
          <a:srcRect l="43238" t="24395" r="30373" b="50883"/>
          <a:stretch>
            <a:fillRect/>
          </a:stretch>
        </p:blipFill>
        <p:spPr>
          <a:xfrm>
            <a:off x="165100" y="165100"/>
            <a:ext cx="954902" cy="894592"/>
          </a:xfrm>
          <a:prstGeom prst="rect">
            <a:avLst/>
          </a:prstGeom>
        </p:spPr>
      </p:pic>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homework">
    <p:spTree>
      <p:nvGrpSpPr>
        <p:cNvPr id="1" name=""/>
        <p:cNvGrpSpPr/>
        <p:nvPr/>
      </p:nvGrpSpPr>
      <p:grpSpPr>
        <a:xfrm>
          <a:off x="0" y="0"/>
          <a:ext cx="0" cy="0"/>
          <a:chOff x="0" y="0"/>
          <a:chExt cx="0" cy="0"/>
        </a:xfrm>
      </p:grpSpPr>
      <p:pic>
        <p:nvPicPr>
          <p:cNvPr id="8" name="图片 7"/>
          <p:cNvPicPr>
            <a:picLocks noChangeAspect="1"/>
          </p:cNvPicPr>
          <p:nvPr userDrawn="1">
            <p:custDataLst>
              <p:tags r:id="rId2"/>
            </p:custDataLst>
          </p:nvPr>
        </p:nvPicPr>
        <p:blipFill>
          <a:blip r:embed="rId3">
            <a:extLst>
              <a:ext uri="{28A0092B-C50C-407E-A947-70E740481C1C}">
                <a14:useLocalDpi xmlns:a14="http://schemas.microsoft.com/office/drawing/2010/main" val="0"/>
              </a:ext>
            </a:extLst>
          </a:blip>
          <a:srcRect l="26104"/>
          <a:stretch>
            <a:fillRect/>
          </a:stretch>
        </p:blipFill>
        <p:spPr>
          <a:xfrm>
            <a:off x="0" y="0"/>
            <a:ext cx="12192000" cy="6874568"/>
          </a:xfrm>
          <a:custGeom>
            <a:avLst/>
            <a:gdLst>
              <a:gd name="connsiteX0" fmla="*/ 0 w 12192000"/>
              <a:gd name="connsiteY0" fmla="*/ 0 h 6874568"/>
              <a:gd name="connsiteX1" fmla="*/ 12192000 w 12192000"/>
              <a:gd name="connsiteY1" fmla="*/ 0 h 6874568"/>
              <a:gd name="connsiteX2" fmla="*/ 12192000 w 12192000"/>
              <a:gd name="connsiteY2" fmla="*/ 6874568 h 6874568"/>
              <a:gd name="connsiteX3" fmla="*/ 0 w 12192000"/>
              <a:gd name="connsiteY3" fmla="*/ 6874568 h 6874568"/>
            </a:gdLst>
            <a:ahLst/>
            <a:cxnLst>
              <a:cxn ang="0">
                <a:pos x="connsiteX0" y="connsiteY0"/>
              </a:cxn>
              <a:cxn ang="0">
                <a:pos x="connsiteX1" y="connsiteY1"/>
              </a:cxn>
              <a:cxn ang="0">
                <a:pos x="connsiteX2" y="connsiteY2"/>
              </a:cxn>
              <a:cxn ang="0">
                <a:pos x="connsiteX3" y="connsiteY3"/>
              </a:cxn>
            </a:cxnLst>
            <a:rect l="l" t="t" r="r" b="b"/>
            <a:pathLst>
              <a:path w="12192000" h="6874568">
                <a:moveTo>
                  <a:pt x="0" y="0"/>
                </a:moveTo>
                <a:lnTo>
                  <a:pt x="12192000" y="0"/>
                </a:lnTo>
                <a:lnTo>
                  <a:pt x="12192000" y="6874568"/>
                </a:lnTo>
                <a:lnTo>
                  <a:pt x="0" y="6874568"/>
                </a:lnTo>
                <a:close/>
              </a:path>
            </a:pathLst>
          </a:custGeom>
        </p:spPr>
      </p:pic>
      <p:sp>
        <p:nvSpPr>
          <p:cNvPr id="3" name="横卷形 2"/>
          <p:cNvSpPr/>
          <p:nvPr userDrawn="1">
            <p:custDataLst>
              <p:tags r:id="rId4"/>
            </p:custDataLst>
          </p:nvPr>
        </p:nvSpPr>
        <p:spPr>
          <a:xfrm>
            <a:off x="980948" y="757237"/>
            <a:ext cx="10230103" cy="5572125"/>
          </a:xfrm>
          <a:prstGeom prst="horizontalScroll">
            <a:avLst>
              <a:gd name="adj" fmla="val 7800"/>
            </a:avLst>
          </a:prstGeom>
          <a:solidFill>
            <a:schemeClr val="bg2"/>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占位符 290"/>
          <p:cNvSpPr>
            <a:spLocks noGrp="1"/>
          </p:cNvSpPr>
          <p:nvPr>
            <p:ph type="body" sz="quarter" idx="11" hasCustomPrompt="1"/>
            <p:custDataLst>
              <p:tags r:id="rId5"/>
            </p:custDataLst>
          </p:nvPr>
        </p:nvSpPr>
        <p:spPr>
          <a:xfrm>
            <a:off x="1175017" y="499419"/>
            <a:ext cx="10080000" cy="515635"/>
          </a:xfrm>
          <a:prstGeom prst="rect">
            <a:avLst/>
          </a:prstGeom>
          <a:solidFill>
            <a:schemeClr val="bg2">
              <a:alpha val="50000"/>
            </a:schemeClr>
          </a:solidFill>
          <a:ln>
            <a:noFill/>
            <a:prstDash val="dash"/>
          </a:ln>
        </p:spPr>
        <p:txBody>
          <a:bodyPr wrap="square" anchor="ctr" anchorCtr="0">
            <a:noAutofit/>
          </a:bodyPr>
          <a:lstStyle>
            <a:lvl1pPr marL="0" indent="0" algn="l" defTabSz="914400" rtl="0" eaLnBrk="1" latinLnBrk="0" hangingPunct="1">
              <a:lnSpc>
                <a:spcPct val="100000"/>
              </a:lnSpc>
              <a:spcBef>
                <a:spcPct val="0"/>
              </a:spcBef>
              <a:buNone/>
              <a:defRPr lang="zh-CN" altLang="en-US" sz="3200" b="1" spc="0" baseline="0">
                <a:solidFill>
                  <a:schemeClr val="tx1"/>
                </a:solidFill>
                <a:effectLst/>
                <a:latin typeface="+mj-lt"/>
                <a:ea typeface="+mj-ea"/>
              </a:defRPr>
            </a:lvl1pPr>
          </a:lstStyle>
          <a:p>
            <a:pPr lvl="0"/>
            <a:r>
              <a:rPr lang="zh-CN" altLang="en-US"/>
              <a:t>标题</a:t>
            </a:r>
            <a:endParaRPr lang="zh-CN" altLang="en-US"/>
          </a:p>
        </p:txBody>
      </p:sp>
      <p:pic>
        <p:nvPicPr>
          <p:cNvPr id="6" name="图片 5"/>
          <p:cNvPicPr>
            <a:picLocks noChangeAspect="1"/>
          </p:cNvPicPr>
          <p:nvPr userDrawn="1">
            <p:custDataLst>
              <p:tags r:id="rId6"/>
            </p:custDataLst>
          </p:nvPr>
        </p:nvPicPr>
        <p:blipFill>
          <a:blip r:embed="rId7">
            <a:extLst>
              <a:ext uri="{28A0092B-C50C-407E-A947-70E740481C1C}">
                <a14:useLocalDpi xmlns:a14="http://schemas.microsoft.com/office/drawing/2010/main" val="0"/>
              </a:ext>
            </a:extLst>
          </a:blip>
          <a:srcRect l="43238" t="24395" r="30373" b="50883"/>
          <a:stretch>
            <a:fillRect/>
          </a:stretch>
        </p:blipFill>
        <p:spPr>
          <a:xfrm>
            <a:off x="11695" y="193928"/>
            <a:ext cx="1202571" cy="1126618"/>
          </a:xfrm>
          <a:prstGeom prst="rect">
            <a:avLst/>
          </a:prstGeom>
        </p:spPr>
      </p:pic>
      <p:sp>
        <p:nvSpPr>
          <p:cNvPr id="7" name="文本占位符 290"/>
          <p:cNvSpPr>
            <a:spLocks noGrp="1"/>
          </p:cNvSpPr>
          <p:nvPr>
            <p:ph type="body" sz="quarter" idx="15" hasCustomPrompt="1"/>
            <p:custDataLst>
              <p:tags r:id="rId8"/>
            </p:custDataLst>
          </p:nvPr>
        </p:nvSpPr>
        <p:spPr>
          <a:xfrm>
            <a:off x="1559717" y="1467553"/>
            <a:ext cx="9072563" cy="4151492"/>
          </a:xfrm>
          <a:prstGeom prst="rect">
            <a:avLst/>
          </a:prstGeom>
          <a:ln>
            <a:noFill/>
            <a:prstDash val="dash"/>
          </a:ln>
        </p:spPr>
        <p:txBody>
          <a:bodyPr wrap="square" anchor="t" anchorCtr="0">
            <a:noAutofit/>
          </a:bodyPr>
          <a:lstStyle>
            <a:lvl1pPr marL="0" indent="0" algn="l" defTabSz="914400" rtl="0" eaLnBrk="1" latinLnBrk="0" hangingPunct="1">
              <a:lnSpc>
                <a:spcPct val="120000"/>
              </a:lnSpc>
              <a:spcBef>
                <a:spcPct val="0"/>
              </a:spcBef>
              <a:buNone/>
              <a:defRPr lang="zh-CN" altLang="en-US" sz="2800" spc="30" baseline="0">
                <a:solidFill>
                  <a:srgbClr val="333333"/>
                </a:solidFill>
                <a:effectLst/>
                <a:latin typeface="+mn-lt"/>
                <a:ea typeface="+mn-ea"/>
              </a:defRPr>
            </a:lvl1pPr>
          </a:lstStyle>
          <a:p>
            <a:pPr lvl="0"/>
            <a:r>
              <a:rPr lang="zh-CN" altLang="en-US"/>
              <a:t>正文</a:t>
            </a:r>
            <a:endParaRPr lang="zh-CN" alt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3_自定义">
    <p:bg>
      <p:bgPr>
        <a:blipFill dpi="0" rotWithShape="1">
          <a:blip r:embed="rId2">
            <a:lum/>
          </a:blip>
          <a:stretch>
            <a:fillRect l="-17000" r="-17000"/>
          </a:stretch>
        </a:blipFill>
        <a:effectLst/>
      </p:bgPr>
    </p:bg>
    <p:spTree>
      <p:nvGrpSpPr>
        <p:cNvPr id="1" name=""/>
        <p:cNvGrpSpPr/>
        <p:nvPr/>
      </p:nvGrpSpPr>
      <p:grpSpPr>
        <a:xfrm>
          <a:off x="0" y="0"/>
          <a:ext cx="0" cy="0"/>
          <a:chOff x="0" y="0"/>
          <a:chExt cx="0" cy="0"/>
        </a:xfrm>
      </p:grpSpPr>
      <p:sp>
        <p:nvSpPr>
          <p:cNvPr id="2" name="矩形 1"/>
          <p:cNvSpPr/>
          <p:nvPr userDrawn="1">
            <p:custDataLst>
              <p:tags r:id="rId3"/>
            </p:custDataLst>
          </p:nvPr>
        </p:nvSpPr>
        <p:spPr>
          <a:xfrm>
            <a:off x="165100" y="165100"/>
            <a:ext cx="11861800" cy="6527800"/>
          </a:xfrm>
          <a:prstGeom prst="rect">
            <a:avLst/>
          </a:prstGeom>
          <a:solidFill>
            <a:schemeClr val="bg1">
              <a:lumMod val="95000"/>
            </a:schemeClr>
          </a:solidFill>
          <a:ln w="3175">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 name="文本占位符 290"/>
          <p:cNvSpPr>
            <a:spLocks noGrp="1"/>
          </p:cNvSpPr>
          <p:nvPr>
            <p:ph type="body" sz="quarter" idx="11" hasCustomPrompt="1"/>
            <p:custDataLst>
              <p:tags r:id="rId4"/>
            </p:custDataLst>
          </p:nvPr>
        </p:nvSpPr>
        <p:spPr>
          <a:xfrm>
            <a:off x="1056000" y="339082"/>
            <a:ext cx="10080000" cy="515635"/>
          </a:xfrm>
          <a:prstGeom prst="rect">
            <a:avLst/>
          </a:prstGeom>
          <a:ln>
            <a:noFill/>
            <a:prstDash val="dash"/>
          </a:ln>
        </p:spPr>
        <p:txBody>
          <a:bodyPr wrap="square" anchor="ctr" anchorCtr="0">
            <a:noAutofit/>
          </a:bodyPr>
          <a:lstStyle>
            <a:lvl1pPr marL="0" indent="0" algn="l" defTabSz="914400" rtl="0" eaLnBrk="1" latinLnBrk="0" hangingPunct="1">
              <a:lnSpc>
                <a:spcPct val="100000"/>
              </a:lnSpc>
              <a:spcBef>
                <a:spcPct val="0"/>
              </a:spcBef>
              <a:buNone/>
              <a:defRPr lang="zh-CN" altLang="en-US" sz="3200" b="1" spc="0" baseline="0">
                <a:solidFill>
                  <a:schemeClr val="tx1"/>
                </a:solidFill>
                <a:effectLst/>
                <a:latin typeface="+mj-lt"/>
                <a:ea typeface="+mj-ea"/>
              </a:defRPr>
            </a:lvl1pPr>
          </a:lstStyle>
          <a:p>
            <a:pPr lvl="0"/>
            <a:r>
              <a:rPr lang="zh-CN" altLang="en-US"/>
              <a:t>标题</a:t>
            </a:r>
            <a:endParaRPr lang="zh-CN" altLang="en-US"/>
          </a:p>
        </p:txBody>
      </p:sp>
      <p:pic>
        <p:nvPicPr>
          <p:cNvPr id="7" name="图片 6"/>
          <p:cNvPicPr>
            <a:picLocks noChangeAspect="1"/>
          </p:cNvPicPr>
          <p:nvPr userDrawn="1">
            <p:custDataLst>
              <p:tags r:id="rId5"/>
            </p:custDataLst>
          </p:nvPr>
        </p:nvPicPr>
        <p:blipFill>
          <a:blip r:embed="rId6">
            <a:extLst>
              <a:ext uri="{28A0092B-C50C-407E-A947-70E740481C1C}">
                <a14:useLocalDpi xmlns:a14="http://schemas.microsoft.com/office/drawing/2010/main" val="0"/>
              </a:ext>
            </a:extLst>
          </a:blip>
          <a:srcRect l="43238" t="24395" r="30373" b="50883"/>
          <a:stretch>
            <a:fillRect/>
          </a:stretch>
        </p:blipFill>
        <p:spPr>
          <a:xfrm>
            <a:off x="165100" y="165100"/>
            <a:ext cx="954902" cy="894592"/>
          </a:xfrm>
          <a:prstGeom prst="rect">
            <a:avLst/>
          </a:prstGeom>
        </p:spPr>
      </p:pic>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Tree>
  </p:cSld>
  <p:clrMapOvr>
    <a:masterClrMapping/>
  </p:clrMapOvr>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0" Type="http://schemas.openxmlformats.org/officeDocument/2006/relationships/theme" Target="../theme/theme1.xml"/><Relationship Id="rId4" Type="http://schemas.openxmlformats.org/officeDocument/2006/relationships/slideLayout" Target="../slideLayouts/slideLayout4.xml"/><Relationship Id="rId39" Type="http://schemas.openxmlformats.org/officeDocument/2006/relationships/tags" Target="../tags/tag61.xml"/><Relationship Id="rId38" Type="http://schemas.openxmlformats.org/officeDocument/2006/relationships/tags" Target="../tags/tag60.xml"/><Relationship Id="rId37" Type="http://schemas.openxmlformats.org/officeDocument/2006/relationships/image" Target="file:///D:\qq&#25991;&#20214;\712321467\Image\C2C\Image2\%7b75232B38-A165-1FB7-499C-2E1C792CACB5%7d.png" TargetMode="External"/><Relationship Id="rId36" Type="http://schemas.openxmlformats.org/officeDocument/2006/relationships/image" Target="../media/image5.png"/><Relationship Id="rId35" Type="http://schemas.openxmlformats.org/officeDocument/2006/relationships/tags" Target="../tags/tag59.xml"/><Relationship Id="rId34" Type="http://schemas.openxmlformats.org/officeDocument/2006/relationships/image" Target="../media/image1.jpeg"/><Relationship Id="rId33" Type="http://schemas.openxmlformats.org/officeDocument/2006/relationships/tags" Target="../tags/tag58.xml"/><Relationship Id="rId32" Type="http://schemas.openxmlformats.org/officeDocument/2006/relationships/tags" Target="../tags/tag57.xml"/><Relationship Id="rId31" Type="http://schemas.openxmlformats.org/officeDocument/2006/relationships/tags" Target="../tags/tag56.xml"/><Relationship Id="rId30" Type="http://schemas.openxmlformats.org/officeDocument/2006/relationships/tags" Target="../tags/tag55.xml"/><Relationship Id="rId3" Type="http://schemas.openxmlformats.org/officeDocument/2006/relationships/slideLayout" Target="../slideLayouts/slideLayout3.xml"/><Relationship Id="rId29" Type="http://schemas.openxmlformats.org/officeDocument/2006/relationships/tags" Target="../tags/tag54.xml"/><Relationship Id="rId28" Type="http://schemas.openxmlformats.org/officeDocument/2006/relationships/tags" Target="../tags/tag53.xml"/><Relationship Id="rId27" Type="http://schemas.openxmlformats.org/officeDocument/2006/relationships/tags" Target="../tags/tag52.xml"/><Relationship Id="rId26" Type="http://schemas.openxmlformats.org/officeDocument/2006/relationships/tags" Target="../tags/tag51.xml"/><Relationship Id="rId25" Type="http://schemas.openxmlformats.org/officeDocument/2006/relationships/tags" Target="../tags/tag50.xml"/><Relationship Id="rId24" Type="http://schemas.openxmlformats.org/officeDocument/2006/relationships/tags" Target="../tags/tag49.xml"/><Relationship Id="rId23" Type="http://schemas.openxmlformats.org/officeDocument/2006/relationships/tags" Target="../tags/tag48.xml"/><Relationship Id="rId22" Type="http://schemas.openxmlformats.org/officeDocument/2006/relationships/tags" Target="../tags/tag47.xml"/><Relationship Id="rId21" Type="http://schemas.openxmlformats.org/officeDocument/2006/relationships/tags" Target="../tags/tag46.xml"/><Relationship Id="rId20" Type="http://schemas.openxmlformats.org/officeDocument/2006/relationships/tags" Target="../tags/tag45.xml"/><Relationship Id="rId2" Type="http://schemas.openxmlformats.org/officeDocument/2006/relationships/slideLayout" Target="../slideLayouts/slideLayout2.xml"/><Relationship Id="rId19" Type="http://schemas.openxmlformats.org/officeDocument/2006/relationships/tags" Target="../tags/tag44.xml"/><Relationship Id="rId18" Type="http://schemas.openxmlformats.org/officeDocument/2006/relationships/tags" Target="../tags/tag43.xml"/><Relationship Id="rId17" Type="http://schemas.openxmlformats.org/officeDocument/2006/relationships/tags" Target="../tags/tag42.xml"/><Relationship Id="rId16" Type="http://schemas.openxmlformats.org/officeDocument/2006/relationships/tags" Target="../tags/tag41.xml"/><Relationship Id="rId15" Type="http://schemas.openxmlformats.org/officeDocument/2006/relationships/tags" Target="../tags/tag40.xml"/><Relationship Id="rId14" Type="http://schemas.openxmlformats.org/officeDocument/2006/relationships/tags" Target="../tags/tag39.xml"/><Relationship Id="rId13" Type="http://schemas.openxmlformats.org/officeDocument/2006/relationships/tags" Target="../tags/tag38.xml"/><Relationship Id="rId12" Type="http://schemas.openxmlformats.org/officeDocument/2006/relationships/tags" Target="../tags/tag37.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4" name="组合 23"/>
          <p:cNvGrpSpPr/>
          <p:nvPr userDrawn="1">
            <p:custDataLst>
              <p:tags r:id="rId12"/>
            </p:custDataLst>
          </p:nvPr>
        </p:nvGrpSpPr>
        <p:grpSpPr>
          <a:xfrm>
            <a:off x="12387468" y="0"/>
            <a:ext cx="1123605" cy="6858000"/>
            <a:chOff x="12245642" y="0"/>
            <a:chExt cx="1123605" cy="6858000"/>
          </a:xfrm>
        </p:grpSpPr>
        <p:sp>
          <p:nvSpPr>
            <p:cNvPr id="25" name="矩形 24"/>
            <p:cNvSpPr/>
            <p:nvPr>
              <p:custDataLst>
                <p:tags r:id="rId13"/>
              </p:custDataLst>
            </p:nvPr>
          </p:nvSpPr>
          <p:spPr>
            <a:xfrm>
              <a:off x="12245642" y="0"/>
              <a:ext cx="1123605" cy="685800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6" name="组合 25"/>
            <p:cNvGrpSpPr/>
            <p:nvPr>
              <p:custDataLst>
                <p:tags r:id="rId14"/>
              </p:custDataLst>
            </p:nvPr>
          </p:nvGrpSpPr>
          <p:grpSpPr>
            <a:xfrm>
              <a:off x="12447444" y="328811"/>
              <a:ext cx="720000" cy="6200379"/>
              <a:chOff x="12450518" y="569215"/>
              <a:chExt cx="720000" cy="6200379"/>
            </a:xfrm>
          </p:grpSpPr>
          <p:grpSp>
            <p:nvGrpSpPr>
              <p:cNvPr id="27" name="组合 26"/>
              <p:cNvGrpSpPr/>
              <p:nvPr>
                <p:custDataLst>
                  <p:tags r:id="rId15"/>
                </p:custDataLst>
              </p:nvPr>
            </p:nvGrpSpPr>
            <p:grpSpPr>
              <a:xfrm>
                <a:off x="12450518" y="569215"/>
                <a:ext cx="720000" cy="809078"/>
                <a:chOff x="12450518" y="0"/>
                <a:chExt cx="720000" cy="809078"/>
              </a:xfrm>
            </p:grpSpPr>
            <p:sp>
              <p:nvSpPr>
                <p:cNvPr id="43" name="矩形 42"/>
                <p:cNvSpPr/>
                <p:nvPr>
                  <p:custDataLst>
                    <p:tags r:id="rId16"/>
                  </p:custDataLst>
                </p:nvPr>
              </p:nvSpPr>
              <p:spPr>
                <a:xfrm>
                  <a:off x="12450518" y="0"/>
                  <a:ext cx="720000" cy="54000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bg2"/>
                    </a:solidFill>
                  </a:endParaRPr>
                </a:p>
              </p:txBody>
            </p:sp>
            <p:sp>
              <p:nvSpPr>
                <p:cNvPr id="44" name="任意多边形: 形状 24"/>
                <p:cNvSpPr/>
                <p:nvPr>
                  <p:custDataLst>
                    <p:tags r:id="rId17"/>
                  </p:custDataLst>
                </p:nvPr>
              </p:nvSpPr>
              <p:spPr>
                <a:xfrm>
                  <a:off x="12478832" y="600366"/>
                  <a:ext cx="663626" cy="208712"/>
                </a:xfrm>
                <a:custGeom>
                  <a:avLst/>
                  <a:gdLst/>
                  <a:ahLst/>
                  <a:cxnLst/>
                  <a:rect l="l" t="t" r="r" b="b"/>
                  <a:pathLst>
                    <a:path w="663626" h="208712">
                      <a:moveTo>
                        <a:pt x="568300" y="78396"/>
                      </a:moveTo>
                      <a:lnTo>
                        <a:pt x="568300" y="120258"/>
                      </a:lnTo>
                      <a:lnTo>
                        <a:pt x="625221" y="120258"/>
                      </a:lnTo>
                      <a:lnTo>
                        <a:pt x="625221" y="78396"/>
                      </a:lnTo>
                      <a:close/>
                      <a:moveTo>
                        <a:pt x="499034" y="78396"/>
                      </a:moveTo>
                      <a:lnTo>
                        <a:pt x="499034" y="120258"/>
                      </a:lnTo>
                      <a:lnTo>
                        <a:pt x="553441" y="120258"/>
                      </a:lnTo>
                      <a:lnTo>
                        <a:pt x="553441" y="78396"/>
                      </a:lnTo>
                      <a:close/>
                      <a:moveTo>
                        <a:pt x="278892" y="56464"/>
                      </a:moveTo>
                      <a:cubicBezTo>
                        <a:pt x="285060" y="71576"/>
                        <a:pt x="292441" y="85758"/>
                        <a:pt x="301038" y="99012"/>
                      </a:cubicBezTo>
                      <a:cubicBezTo>
                        <a:pt x="309634" y="112266"/>
                        <a:pt x="319473" y="124449"/>
                        <a:pt x="330556" y="135560"/>
                      </a:cubicBezTo>
                      <a:cubicBezTo>
                        <a:pt x="341052" y="125049"/>
                        <a:pt x="350349" y="113209"/>
                        <a:pt x="358445" y="100041"/>
                      </a:cubicBezTo>
                      <a:cubicBezTo>
                        <a:pt x="366541" y="86873"/>
                        <a:pt x="373552" y="72347"/>
                        <a:pt x="379476" y="56464"/>
                      </a:cubicBezTo>
                      <a:close/>
                      <a:moveTo>
                        <a:pt x="228143" y="41605"/>
                      </a:moveTo>
                      <a:lnTo>
                        <a:pt x="432740" y="41605"/>
                      </a:lnTo>
                      <a:lnTo>
                        <a:pt x="432740" y="56464"/>
                      </a:lnTo>
                      <a:lnTo>
                        <a:pt x="396621" y="56464"/>
                      </a:lnTo>
                      <a:cubicBezTo>
                        <a:pt x="390006" y="74828"/>
                        <a:pt x="382148" y="91421"/>
                        <a:pt x="373047" y="106242"/>
                      </a:cubicBezTo>
                      <a:cubicBezTo>
                        <a:pt x="363946" y="121063"/>
                        <a:pt x="353516" y="134341"/>
                        <a:pt x="341757" y="146075"/>
                      </a:cubicBezTo>
                      <a:cubicBezTo>
                        <a:pt x="354663" y="157191"/>
                        <a:pt x="368913" y="166792"/>
                        <a:pt x="384505" y="174879"/>
                      </a:cubicBezTo>
                      <a:cubicBezTo>
                        <a:pt x="400098" y="182966"/>
                        <a:pt x="417090" y="189367"/>
                        <a:pt x="435483" y="194081"/>
                      </a:cubicBezTo>
                      <a:cubicBezTo>
                        <a:pt x="433711" y="195796"/>
                        <a:pt x="431883" y="197968"/>
                        <a:pt x="429997" y="200597"/>
                      </a:cubicBezTo>
                      <a:cubicBezTo>
                        <a:pt x="428111" y="203225"/>
                        <a:pt x="426511" y="205626"/>
                        <a:pt x="425196" y="207797"/>
                      </a:cubicBezTo>
                      <a:cubicBezTo>
                        <a:pt x="406456" y="202625"/>
                        <a:pt x="389187" y="195767"/>
                        <a:pt x="373390" y="187223"/>
                      </a:cubicBezTo>
                      <a:cubicBezTo>
                        <a:pt x="357592" y="178680"/>
                        <a:pt x="343238" y="168621"/>
                        <a:pt x="330327" y="157048"/>
                      </a:cubicBezTo>
                      <a:cubicBezTo>
                        <a:pt x="317435" y="168331"/>
                        <a:pt x="303043" y="178227"/>
                        <a:pt x="287150" y="186738"/>
                      </a:cubicBezTo>
                      <a:cubicBezTo>
                        <a:pt x="271258" y="195248"/>
                        <a:pt x="253722" y="202573"/>
                        <a:pt x="234544" y="208712"/>
                      </a:cubicBezTo>
                      <a:cubicBezTo>
                        <a:pt x="233653" y="206845"/>
                        <a:pt x="232291" y="204521"/>
                        <a:pt x="230457" y="201740"/>
                      </a:cubicBezTo>
                      <a:cubicBezTo>
                        <a:pt x="228624" y="198958"/>
                        <a:pt x="226862" y="196634"/>
                        <a:pt x="225171" y="194767"/>
                      </a:cubicBezTo>
                      <a:cubicBezTo>
                        <a:pt x="244226" y="189190"/>
                        <a:pt x="261552" y="182399"/>
                        <a:pt x="277149" y="174393"/>
                      </a:cubicBezTo>
                      <a:cubicBezTo>
                        <a:pt x="292746" y="166387"/>
                        <a:pt x="306815" y="157024"/>
                        <a:pt x="319354" y="146304"/>
                      </a:cubicBezTo>
                      <a:cubicBezTo>
                        <a:pt x="307358" y="133931"/>
                        <a:pt x="296718" y="120215"/>
                        <a:pt x="287436" y="105156"/>
                      </a:cubicBezTo>
                      <a:cubicBezTo>
                        <a:pt x="278154" y="90097"/>
                        <a:pt x="270201" y="73866"/>
                        <a:pt x="263576" y="56464"/>
                      </a:cubicBezTo>
                      <a:lnTo>
                        <a:pt x="228143" y="56464"/>
                      </a:lnTo>
                      <a:close/>
                      <a:moveTo>
                        <a:pt x="521208" y="35190"/>
                      </a:moveTo>
                      <a:cubicBezTo>
                        <a:pt x="517412" y="40348"/>
                        <a:pt x="513345" y="45363"/>
                        <a:pt x="509007" y="50235"/>
                      </a:cubicBezTo>
                      <a:cubicBezTo>
                        <a:pt x="504668" y="55107"/>
                        <a:pt x="500201" y="59779"/>
                        <a:pt x="495605" y="64251"/>
                      </a:cubicBezTo>
                      <a:lnTo>
                        <a:pt x="557784" y="64251"/>
                      </a:lnTo>
                      <a:cubicBezTo>
                        <a:pt x="562175" y="60165"/>
                        <a:pt x="566480" y="55579"/>
                        <a:pt x="570700" y="50493"/>
                      </a:cubicBezTo>
                      <a:cubicBezTo>
                        <a:pt x="574920" y="45406"/>
                        <a:pt x="578768" y="40305"/>
                        <a:pt x="582244" y="35190"/>
                      </a:cubicBezTo>
                      <a:close/>
                      <a:moveTo>
                        <a:pt x="8687" y="18288"/>
                      </a:moveTo>
                      <a:lnTo>
                        <a:pt x="195910" y="18288"/>
                      </a:lnTo>
                      <a:lnTo>
                        <a:pt x="195910" y="32918"/>
                      </a:lnTo>
                      <a:lnTo>
                        <a:pt x="114986" y="32918"/>
                      </a:lnTo>
                      <a:lnTo>
                        <a:pt x="114986" y="95783"/>
                      </a:lnTo>
                      <a:lnTo>
                        <a:pt x="187452" y="95783"/>
                      </a:lnTo>
                      <a:lnTo>
                        <a:pt x="187452" y="110642"/>
                      </a:lnTo>
                      <a:lnTo>
                        <a:pt x="114986" y="110642"/>
                      </a:lnTo>
                      <a:lnTo>
                        <a:pt x="114986" y="184252"/>
                      </a:lnTo>
                      <a:lnTo>
                        <a:pt x="203454" y="184252"/>
                      </a:lnTo>
                      <a:lnTo>
                        <a:pt x="203454" y="199111"/>
                      </a:lnTo>
                      <a:lnTo>
                        <a:pt x="0" y="199111"/>
                      </a:lnTo>
                      <a:lnTo>
                        <a:pt x="0" y="184252"/>
                      </a:lnTo>
                      <a:lnTo>
                        <a:pt x="31547" y="184252"/>
                      </a:lnTo>
                      <a:lnTo>
                        <a:pt x="31547" y="75895"/>
                      </a:lnTo>
                      <a:lnTo>
                        <a:pt x="47092" y="75895"/>
                      </a:lnTo>
                      <a:lnTo>
                        <a:pt x="47092" y="184252"/>
                      </a:lnTo>
                      <a:lnTo>
                        <a:pt x="99213" y="184252"/>
                      </a:lnTo>
                      <a:lnTo>
                        <a:pt x="99213" y="32918"/>
                      </a:lnTo>
                      <a:lnTo>
                        <a:pt x="8687" y="32918"/>
                      </a:lnTo>
                      <a:close/>
                      <a:moveTo>
                        <a:pt x="526237" y="472"/>
                      </a:moveTo>
                      <a:lnTo>
                        <a:pt x="539953" y="5501"/>
                      </a:lnTo>
                      <a:cubicBezTo>
                        <a:pt x="538586" y="8230"/>
                        <a:pt x="537148" y="10887"/>
                        <a:pt x="535638" y="13473"/>
                      </a:cubicBezTo>
                      <a:cubicBezTo>
                        <a:pt x="534129" y="16059"/>
                        <a:pt x="532519" y="18660"/>
                        <a:pt x="530809" y="21274"/>
                      </a:cubicBezTo>
                      <a:lnTo>
                        <a:pt x="592303" y="21274"/>
                      </a:lnTo>
                      <a:lnTo>
                        <a:pt x="595503" y="20360"/>
                      </a:lnTo>
                      <a:lnTo>
                        <a:pt x="605333" y="27662"/>
                      </a:lnTo>
                      <a:cubicBezTo>
                        <a:pt x="601380" y="33796"/>
                        <a:pt x="596884" y="40034"/>
                        <a:pt x="591846" y="46377"/>
                      </a:cubicBezTo>
                      <a:cubicBezTo>
                        <a:pt x="586807" y="52719"/>
                        <a:pt x="581625" y="58678"/>
                        <a:pt x="576301" y="64251"/>
                      </a:cubicBezTo>
                      <a:lnTo>
                        <a:pt x="640309" y="64251"/>
                      </a:lnTo>
                      <a:lnTo>
                        <a:pt x="640309" y="145381"/>
                      </a:lnTo>
                      <a:lnTo>
                        <a:pt x="625221" y="145381"/>
                      </a:lnTo>
                      <a:lnTo>
                        <a:pt x="625221" y="134631"/>
                      </a:lnTo>
                      <a:lnTo>
                        <a:pt x="499034" y="134631"/>
                      </a:lnTo>
                      <a:lnTo>
                        <a:pt x="499034" y="174656"/>
                      </a:lnTo>
                      <a:cubicBezTo>
                        <a:pt x="498729" y="181165"/>
                        <a:pt x="500596" y="185644"/>
                        <a:pt x="504635" y="188093"/>
                      </a:cubicBezTo>
                      <a:cubicBezTo>
                        <a:pt x="508673" y="190542"/>
                        <a:pt x="516712" y="191705"/>
                        <a:pt x="528752" y="191581"/>
                      </a:cubicBezTo>
                      <a:lnTo>
                        <a:pt x="619963" y="191581"/>
                      </a:lnTo>
                      <a:cubicBezTo>
                        <a:pt x="627465" y="191691"/>
                        <a:pt x="633137" y="190759"/>
                        <a:pt x="636981" y="188786"/>
                      </a:cubicBezTo>
                      <a:cubicBezTo>
                        <a:pt x="640825" y="186812"/>
                        <a:pt x="643551" y="183136"/>
                        <a:pt x="645160" y="177757"/>
                      </a:cubicBezTo>
                      <a:cubicBezTo>
                        <a:pt x="646769" y="172378"/>
                        <a:pt x="647971" y="164635"/>
                        <a:pt x="648767" y="154529"/>
                      </a:cubicBezTo>
                      <a:cubicBezTo>
                        <a:pt x="650900" y="155911"/>
                        <a:pt x="653320" y="157093"/>
                        <a:pt x="656025" y="158074"/>
                      </a:cubicBezTo>
                      <a:cubicBezTo>
                        <a:pt x="658730" y="159056"/>
                        <a:pt x="661264" y="159780"/>
                        <a:pt x="663626" y="160247"/>
                      </a:cubicBezTo>
                      <a:cubicBezTo>
                        <a:pt x="662482" y="171891"/>
                        <a:pt x="660605" y="181018"/>
                        <a:pt x="657996" y="187628"/>
                      </a:cubicBezTo>
                      <a:cubicBezTo>
                        <a:pt x="655386" y="194239"/>
                        <a:pt x="651139" y="198893"/>
                        <a:pt x="645253" y="201591"/>
                      </a:cubicBezTo>
                      <a:cubicBezTo>
                        <a:pt x="639368" y="204288"/>
                        <a:pt x="630938" y="205591"/>
                        <a:pt x="619963" y="205497"/>
                      </a:cubicBezTo>
                      <a:lnTo>
                        <a:pt x="530124" y="205497"/>
                      </a:lnTo>
                      <a:cubicBezTo>
                        <a:pt x="513017" y="205774"/>
                        <a:pt x="501053" y="203738"/>
                        <a:pt x="494233" y="199389"/>
                      </a:cubicBezTo>
                      <a:cubicBezTo>
                        <a:pt x="487413" y="195041"/>
                        <a:pt x="484137" y="186720"/>
                        <a:pt x="484404" y="174427"/>
                      </a:cubicBezTo>
                      <a:lnTo>
                        <a:pt x="484404" y="74517"/>
                      </a:lnTo>
                      <a:cubicBezTo>
                        <a:pt x="480951" y="77596"/>
                        <a:pt x="477398" y="80519"/>
                        <a:pt x="473745" y="83286"/>
                      </a:cubicBezTo>
                      <a:cubicBezTo>
                        <a:pt x="470092" y="86054"/>
                        <a:pt x="466482" y="88694"/>
                        <a:pt x="462915" y="91206"/>
                      </a:cubicBezTo>
                      <a:cubicBezTo>
                        <a:pt x="462134" y="89328"/>
                        <a:pt x="460896" y="86964"/>
                        <a:pt x="459200" y="84115"/>
                      </a:cubicBezTo>
                      <a:cubicBezTo>
                        <a:pt x="457505" y="81265"/>
                        <a:pt x="455924" y="78903"/>
                        <a:pt x="454457" y="77027"/>
                      </a:cubicBezTo>
                      <a:cubicBezTo>
                        <a:pt x="468763" y="68187"/>
                        <a:pt x="482270" y="57142"/>
                        <a:pt x="494976" y="43893"/>
                      </a:cubicBezTo>
                      <a:cubicBezTo>
                        <a:pt x="507683" y="30643"/>
                        <a:pt x="518103" y="16169"/>
                        <a:pt x="526237" y="472"/>
                      </a:cubicBezTo>
                      <a:close/>
                      <a:moveTo>
                        <a:pt x="328498" y="0"/>
                      </a:moveTo>
                      <a:cubicBezTo>
                        <a:pt x="332161" y="5558"/>
                        <a:pt x="335694" y="11530"/>
                        <a:pt x="339100" y="17917"/>
                      </a:cubicBezTo>
                      <a:cubicBezTo>
                        <a:pt x="342505" y="24303"/>
                        <a:pt x="345067" y="29990"/>
                        <a:pt x="346786" y="34976"/>
                      </a:cubicBezTo>
                      <a:lnTo>
                        <a:pt x="330327" y="40234"/>
                      </a:lnTo>
                      <a:cubicBezTo>
                        <a:pt x="328846" y="35447"/>
                        <a:pt x="326493" y="29761"/>
                        <a:pt x="323269" y="23174"/>
                      </a:cubicBezTo>
                      <a:cubicBezTo>
                        <a:pt x="320045" y="16588"/>
                        <a:pt x="316606" y="10387"/>
                        <a:pt x="312954" y="4572"/>
                      </a:cubicBezTo>
                      <a:close/>
                    </a:path>
                  </a:pathLst>
                </a:custGeom>
                <a:solidFill>
                  <a:srgbClr val="363C4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grpSp>
            <p:nvGrpSpPr>
              <p:cNvPr id="28" name="组合 27"/>
              <p:cNvGrpSpPr/>
              <p:nvPr>
                <p:custDataLst>
                  <p:tags r:id="rId18"/>
                </p:custDataLst>
              </p:nvPr>
            </p:nvGrpSpPr>
            <p:grpSpPr>
              <a:xfrm>
                <a:off x="12450518" y="1646564"/>
                <a:ext cx="720000" cy="809990"/>
                <a:chOff x="12450518" y="1191600"/>
                <a:chExt cx="720000" cy="809990"/>
              </a:xfrm>
            </p:grpSpPr>
            <p:sp>
              <p:nvSpPr>
                <p:cNvPr id="41" name="矩形 40"/>
                <p:cNvSpPr/>
                <p:nvPr>
                  <p:custDataLst>
                    <p:tags r:id="rId19"/>
                  </p:custDataLst>
                </p:nvPr>
              </p:nvSpPr>
              <p:spPr>
                <a:xfrm>
                  <a:off x="12450518" y="1191600"/>
                  <a:ext cx="720000" cy="5400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bg2"/>
                    </a:solidFill>
                  </a:endParaRPr>
                </a:p>
              </p:txBody>
            </p:sp>
            <p:sp>
              <p:nvSpPr>
                <p:cNvPr id="42" name="任意多边形: 形状 22"/>
                <p:cNvSpPr/>
                <p:nvPr>
                  <p:custDataLst>
                    <p:tags r:id="rId20"/>
                  </p:custDataLst>
                </p:nvPr>
              </p:nvSpPr>
              <p:spPr>
                <a:xfrm>
                  <a:off x="12479062" y="1792438"/>
                  <a:ext cx="663397" cy="209152"/>
                </a:xfrm>
                <a:custGeom>
                  <a:avLst/>
                  <a:gdLst/>
                  <a:ahLst/>
                  <a:cxnLst/>
                  <a:rect l="l" t="t" r="r" b="b"/>
                  <a:pathLst>
                    <a:path w="663397" h="209152">
                      <a:moveTo>
                        <a:pt x="368274" y="166169"/>
                      </a:moveTo>
                      <a:cubicBezTo>
                        <a:pt x="375323" y="168733"/>
                        <a:pt x="382663" y="171687"/>
                        <a:pt x="390296" y="175031"/>
                      </a:cubicBezTo>
                      <a:cubicBezTo>
                        <a:pt x="397929" y="178375"/>
                        <a:pt x="405168" y="181821"/>
                        <a:pt x="412013" y="185368"/>
                      </a:cubicBezTo>
                      <a:cubicBezTo>
                        <a:pt x="418858" y="188916"/>
                        <a:pt x="424624" y="192277"/>
                        <a:pt x="429311" y="195451"/>
                      </a:cubicBezTo>
                      <a:lnTo>
                        <a:pt x="419023" y="205491"/>
                      </a:lnTo>
                      <a:cubicBezTo>
                        <a:pt x="414564" y="202391"/>
                        <a:pt x="408979" y="199005"/>
                        <a:pt x="402268" y="195333"/>
                      </a:cubicBezTo>
                      <a:cubicBezTo>
                        <a:pt x="395557" y="191661"/>
                        <a:pt x="388414" y="188051"/>
                        <a:pt x="380839" y="184503"/>
                      </a:cubicBezTo>
                      <a:cubicBezTo>
                        <a:pt x="373264" y="180955"/>
                        <a:pt x="365952" y="177818"/>
                        <a:pt x="358902" y="175091"/>
                      </a:cubicBezTo>
                      <a:close/>
                      <a:moveTo>
                        <a:pt x="283235" y="165254"/>
                      </a:moveTo>
                      <a:lnTo>
                        <a:pt x="296951" y="170744"/>
                      </a:lnTo>
                      <a:cubicBezTo>
                        <a:pt x="289007" y="177369"/>
                        <a:pt x="279692" y="183679"/>
                        <a:pt x="269005" y="189672"/>
                      </a:cubicBezTo>
                      <a:cubicBezTo>
                        <a:pt x="258318" y="195665"/>
                        <a:pt x="247974" y="200710"/>
                        <a:pt x="237972" y="204807"/>
                      </a:cubicBezTo>
                      <a:cubicBezTo>
                        <a:pt x="236601" y="203310"/>
                        <a:pt x="234829" y="201456"/>
                        <a:pt x="232657" y="199246"/>
                      </a:cubicBezTo>
                      <a:cubicBezTo>
                        <a:pt x="230486" y="197035"/>
                        <a:pt x="228600" y="195236"/>
                        <a:pt x="226999" y="193850"/>
                      </a:cubicBezTo>
                      <a:cubicBezTo>
                        <a:pt x="237087" y="190356"/>
                        <a:pt x="247202" y="186134"/>
                        <a:pt x="257346" y="181182"/>
                      </a:cubicBezTo>
                      <a:cubicBezTo>
                        <a:pt x="267490" y="176230"/>
                        <a:pt x="276120" y="170920"/>
                        <a:pt x="283235" y="165254"/>
                      </a:cubicBezTo>
                      <a:close/>
                      <a:moveTo>
                        <a:pt x="48692" y="136217"/>
                      </a:moveTo>
                      <a:lnTo>
                        <a:pt x="48692" y="157734"/>
                      </a:lnTo>
                      <a:lnTo>
                        <a:pt x="155676" y="157734"/>
                      </a:lnTo>
                      <a:lnTo>
                        <a:pt x="155676" y="136217"/>
                      </a:lnTo>
                      <a:close/>
                      <a:moveTo>
                        <a:pt x="275234" y="123872"/>
                      </a:moveTo>
                      <a:lnTo>
                        <a:pt x="275234" y="147218"/>
                      </a:lnTo>
                      <a:lnTo>
                        <a:pt x="384733" y="147218"/>
                      </a:lnTo>
                      <a:lnTo>
                        <a:pt x="384733" y="123872"/>
                      </a:lnTo>
                      <a:close/>
                      <a:moveTo>
                        <a:pt x="260604" y="112471"/>
                      </a:moveTo>
                      <a:lnTo>
                        <a:pt x="400050" y="112471"/>
                      </a:lnTo>
                      <a:lnTo>
                        <a:pt x="400050" y="158619"/>
                      </a:lnTo>
                      <a:lnTo>
                        <a:pt x="337413" y="158619"/>
                      </a:lnTo>
                      <a:lnTo>
                        <a:pt x="337413" y="193850"/>
                      </a:lnTo>
                      <a:cubicBezTo>
                        <a:pt x="337466" y="197660"/>
                        <a:pt x="336904" y="200543"/>
                        <a:pt x="335727" y="202496"/>
                      </a:cubicBezTo>
                      <a:cubicBezTo>
                        <a:pt x="334551" y="204450"/>
                        <a:pt x="332446" y="205904"/>
                        <a:pt x="329412" y="206859"/>
                      </a:cubicBezTo>
                      <a:cubicBezTo>
                        <a:pt x="326264" y="207842"/>
                        <a:pt x="322045" y="208441"/>
                        <a:pt x="316754" y="208655"/>
                      </a:cubicBezTo>
                      <a:cubicBezTo>
                        <a:pt x="311462" y="208869"/>
                        <a:pt x="304785" y="208954"/>
                        <a:pt x="296723" y="208911"/>
                      </a:cubicBezTo>
                      <a:cubicBezTo>
                        <a:pt x="296346" y="206930"/>
                        <a:pt x="295727" y="204849"/>
                        <a:pt x="294865" y="202668"/>
                      </a:cubicBezTo>
                      <a:cubicBezTo>
                        <a:pt x="294003" y="200487"/>
                        <a:pt x="293098" y="198463"/>
                        <a:pt x="292151" y="196595"/>
                      </a:cubicBezTo>
                      <a:cubicBezTo>
                        <a:pt x="298451" y="196814"/>
                        <a:pt x="303966" y="196948"/>
                        <a:pt x="308695" y="196996"/>
                      </a:cubicBezTo>
                      <a:cubicBezTo>
                        <a:pt x="313425" y="197043"/>
                        <a:pt x="316596" y="197062"/>
                        <a:pt x="318211" y="197053"/>
                      </a:cubicBezTo>
                      <a:cubicBezTo>
                        <a:pt x="319783" y="196957"/>
                        <a:pt x="320868" y="196633"/>
                        <a:pt x="321468" y="196080"/>
                      </a:cubicBezTo>
                      <a:cubicBezTo>
                        <a:pt x="322069" y="195528"/>
                        <a:pt x="322354" y="194632"/>
                        <a:pt x="322326" y="193392"/>
                      </a:cubicBezTo>
                      <a:lnTo>
                        <a:pt x="322326" y="158619"/>
                      </a:lnTo>
                      <a:lnTo>
                        <a:pt x="260604" y="158619"/>
                      </a:lnTo>
                      <a:close/>
                      <a:moveTo>
                        <a:pt x="48692" y="103984"/>
                      </a:moveTo>
                      <a:lnTo>
                        <a:pt x="48692" y="124587"/>
                      </a:lnTo>
                      <a:lnTo>
                        <a:pt x="155676" y="124587"/>
                      </a:lnTo>
                      <a:lnTo>
                        <a:pt x="155676" y="103984"/>
                      </a:lnTo>
                      <a:close/>
                      <a:moveTo>
                        <a:pt x="33604" y="92125"/>
                      </a:moveTo>
                      <a:lnTo>
                        <a:pt x="171221" y="92125"/>
                      </a:lnTo>
                      <a:lnTo>
                        <a:pt x="171221" y="191562"/>
                      </a:lnTo>
                      <a:cubicBezTo>
                        <a:pt x="171264" y="195845"/>
                        <a:pt x="170607" y="199157"/>
                        <a:pt x="169249" y="201497"/>
                      </a:cubicBezTo>
                      <a:cubicBezTo>
                        <a:pt x="167892" y="203836"/>
                        <a:pt x="165578" y="205548"/>
                        <a:pt x="162306" y="206631"/>
                      </a:cubicBezTo>
                      <a:cubicBezTo>
                        <a:pt x="158910" y="207833"/>
                        <a:pt x="154214" y="208565"/>
                        <a:pt x="148218" y="208826"/>
                      </a:cubicBezTo>
                      <a:cubicBezTo>
                        <a:pt x="142222" y="209088"/>
                        <a:pt x="134726" y="209192"/>
                        <a:pt x="125730" y="209140"/>
                      </a:cubicBezTo>
                      <a:cubicBezTo>
                        <a:pt x="125334" y="207016"/>
                        <a:pt x="124639" y="204706"/>
                        <a:pt x="123644" y="202211"/>
                      </a:cubicBezTo>
                      <a:cubicBezTo>
                        <a:pt x="122648" y="199716"/>
                        <a:pt x="121667" y="197463"/>
                        <a:pt x="120701" y="195452"/>
                      </a:cubicBezTo>
                      <a:cubicBezTo>
                        <a:pt x="127644" y="195671"/>
                        <a:pt x="133931" y="195805"/>
                        <a:pt x="139560" y="195853"/>
                      </a:cubicBezTo>
                      <a:cubicBezTo>
                        <a:pt x="145189" y="195900"/>
                        <a:pt x="148961" y="195919"/>
                        <a:pt x="150876" y="195910"/>
                      </a:cubicBezTo>
                      <a:cubicBezTo>
                        <a:pt x="152676" y="195819"/>
                        <a:pt x="153933" y="195428"/>
                        <a:pt x="154648" y="194737"/>
                      </a:cubicBezTo>
                      <a:cubicBezTo>
                        <a:pt x="155362" y="194046"/>
                        <a:pt x="155705" y="192911"/>
                        <a:pt x="155676" y="191333"/>
                      </a:cubicBezTo>
                      <a:lnTo>
                        <a:pt x="155676" y="169364"/>
                      </a:lnTo>
                      <a:lnTo>
                        <a:pt x="48692" y="169364"/>
                      </a:lnTo>
                      <a:lnTo>
                        <a:pt x="48692" y="208912"/>
                      </a:lnTo>
                      <a:lnTo>
                        <a:pt x="33604" y="208912"/>
                      </a:lnTo>
                      <a:close/>
                      <a:moveTo>
                        <a:pt x="568071" y="77924"/>
                      </a:moveTo>
                      <a:lnTo>
                        <a:pt x="568071" y="119786"/>
                      </a:lnTo>
                      <a:lnTo>
                        <a:pt x="624992" y="119786"/>
                      </a:lnTo>
                      <a:lnTo>
                        <a:pt x="624992" y="77924"/>
                      </a:lnTo>
                      <a:close/>
                      <a:moveTo>
                        <a:pt x="498805" y="77924"/>
                      </a:moveTo>
                      <a:lnTo>
                        <a:pt x="498805" y="119786"/>
                      </a:lnTo>
                      <a:lnTo>
                        <a:pt x="553212" y="119786"/>
                      </a:lnTo>
                      <a:lnTo>
                        <a:pt x="553212" y="77924"/>
                      </a:lnTo>
                      <a:close/>
                      <a:moveTo>
                        <a:pt x="328498" y="71523"/>
                      </a:moveTo>
                      <a:cubicBezTo>
                        <a:pt x="330460" y="73846"/>
                        <a:pt x="332308" y="76356"/>
                        <a:pt x="334041" y="79052"/>
                      </a:cubicBezTo>
                      <a:cubicBezTo>
                        <a:pt x="335775" y="81748"/>
                        <a:pt x="337280" y="84429"/>
                        <a:pt x="338556" y="87096"/>
                      </a:cubicBezTo>
                      <a:lnTo>
                        <a:pt x="430225" y="87096"/>
                      </a:lnTo>
                      <a:lnTo>
                        <a:pt x="430225" y="99869"/>
                      </a:lnTo>
                      <a:lnTo>
                        <a:pt x="229057" y="99869"/>
                      </a:lnTo>
                      <a:lnTo>
                        <a:pt x="229057" y="87096"/>
                      </a:lnTo>
                      <a:lnTo>
                        <a:pt x="322554" y="87096"/>
                      </a:lnTo>
                      <a:cubicBezTo>
                        <a:pt x="321516" y="85135"/>
                        <a:pt x="320392" y="83217"/>
                        <a:pt x="319182" y="81342"/>
                      </a:cubicBezTo>
                      <a:cubicBezTo>
                        <a:pt x="317973" y="79467"/>
                        <a:pt x="316735" y="77721"/>
                        <a:pt x="315468" y="76103"/>
                      </a:cubicBezTo>
                      <a:close/>
                      <a:moveTo>
                        <a:pt x="269976" y="45234"/>
                      </a:moveTo>
                      <a:lnTo>
                        <a:pt x="269976" y="60807"/>
                      </a:lnTo>
                      <a:lnTo>
                        <a:pt x="389534" y="60807"/>
                      </a:lnTo>
                      <a:lnTo>
                        <a:pt x="389534" y="45234"/>
                      </a:lnTo>
                      <a:close/>
                      <a:moveTo>
                        <a:pt x="520979" y="34718"/>
                      </a:moveTo>
                      <a:cubicBezTo>
                        <a:pt x="517183" y="39876"/>
                        <a:pt x="513116" y="44891"/>
                        <a:pt x="508778" y="49763"/>
                      </a:cubicBezTo>
                      <a:cubicBezTo>
                        <a:pt x="504439" y="54635"/>
                        <a:pt x="499972" y="59307"/>
                        <a:pt x="495376" y="63779"/>
                      </a:cubicBezTo>
                      <a:lnTo>
                        <a:pt x="557555" y="63779"/>
                      </a:lnTo>
                      <a:cubicBezTo>
                        <a:pt x="561946" y="59693"/>
                        <a:pt x="566251" y="55107"/>
                        <a:pt x="570471" y="50021"/>
                      </a:cubicBezTo>
                      <a:cubicBezTo>
                        <a:pt x="574691" y="44934"/>
                        <a:pt x="578539" y="39833"/>
                        <a:pt x="582015" y="34718"/>
                      </a:cubicBezTo>
                      <a:close/>
                      <a:moveTo>
                        <a:pt x="269976" y="19859"/>
                      </a:moveTo>
                      <a:lnTo>
                        <a:pt x="269976" y="34975"/>
                      </a:lnTo>
                      <a:lnTo>
                        <a:pt x="389534" y="34975"/>
                      </a:lnTo>
                      <a:lnTo>
                        <a:pt x="389534" y="19859"/>
                      </a:lnTo>
                      <a:close/>
                      <a:moveTo>
                        <a:pt x="255346" y="9144"/>
                      </a:moveTo>
                      <a:lnTo>
                        <a:pt x="404622" y="9144"/>
                      </a:lnTo>
                      <a:lnTo>
                        <a:pt x="404622" y="71523"/>
                      </a:lnTo>
                      <a:lnTo>
                        <a:pt x="328498" y="71523"/>
                      </a:lnTo>
                      <a:lnTo>
                        <a:pt x="255346" y="71523"/>
                      </a:lnTo>
                      <a:close/>
                      <a:moveTo>
                        <a:pt x="113385" y="671"/>
                      </a:moveTo>
                      <a:lnTo>
                        <a:pt x="128702" y="671"/>
                      </a:lnTo>
                      <a:lnTo>
                        <a:pt x="128702" y="30160"/>
                      </a:lnTo>
                      <a:cubicBezTo>
                        <a:pt x="138731" y="27360"/>
                        <a:pt x="148447" y="24274"/>
                        <a:pt x="157848" y="20902"/>
                      </a:cubicBezTo>
                      <a:cubicBezTo>
                        <a:pt x="167249" y="17530"/>
                        <a:pt x="175136" y="14216"/>
                        <a:pt x="181508" y="10958"/>
                      </a:cubicBezTo>
                      <a:lnTo>
                        <a:pt x="192481" y="21931"/>
                      </a:lnTo>
                      <a:cubicBezTo>
                        <a:pt x="183580" y="25965"/>
                        <a:pt x="173493" y="29727"/>
                        <a:pt x="162220" y="33219"/>
                      </a:cubicBezTo>
                      <a:cubicBezTo>
                        <a:pt x="150947" y="36711"/>
                        <a:pt x="139774" y="39731"/>
                        <a:pt x="128702" y="42280"/>
                      </a:cubicBezTo>
                      <a:lnTo>
                        <a:pt x="128702" y="61490"/>
                      </a:lnTo>
                      <a:cubicBezTo>
                        <a:pt x="128559" y="64396"/>
                        <a:pt x="129302" y="66359"/>
                        <a:pt x="130930" y="67379"/>
                      </a:cubicBezTo>
                      <a:cubicBezTo>
                        <a:pt x="132559" y="68398"/>
                        <a:pt x="135931" y="68875"/>
                        <a:pt x="141046" y="68808"/>
                      </a:cubicBezTo>
                      <a:lnTo>
                        <a:pt x="177851" y="68808"/>
                      </a:lnTo>
                      <a:cubicBezTo>
                        <a:pt x="181737" y="69046"/>
                        <a:pt x="184366" y="67884"/>
                        <a:pt x="185737" y="65321"/>
                      </a:cubicBezTo>
                      <a:cubicBezTo>
                        <a:pt x="187109" y="62757"/>
                        <a:pt x="187909" y="57364"/>
                        <a:pt x="188138" y="49141"/>
                      </a:cubicBezTo>
                      <a:cubicBezTo>
                        <a:pt x="189952" y="50203"/>
                        <a:pt x="192152" y="51223"/>
                        <a:pt x="194738" y="52199"/>
                      </a:cubicBezTo>
                      <a:cubicBezTo>
                        <a:pt x="197324" y="53176"/>
                        <a:pt x="199696" y="53910"/>
                        <a:pt x="201854" y="54401"/>
                      </a:cubicBezTo>
                      <a:cubicBezTo>
                        <a:pt x="201225" y="65049"/>
                        <a:pt x="199282" y="72369"/>
                        <a:pt x="196024" y="76360"/>
                      </a:cubicBezTo>
                      <a:cubicBezTo>
                        <a:pt x="192767" y="80351"/>
                        <a:pt x="187166" y="82243"/>
                        <a:pt x="179222" y="82038"/>
                      </a:cubicBezTo>
                      <a:lnTo>
                        <a:pt x="139674" y="82038"/>
                      </a:lnTo>
                      <a:cubicBezTo>
                        <a:pt x="129478" y="82196"/>
                        <a:pt x="122496" y="80798"/>
                        <a:pt x="118729" y="77845"/>
                      </a:cubicBezTo>
                      <a:cubicBezTo>
                        <a:pt x="114962" y="74891"/>
                        <a:pt x="113181" y="69440"/>
                        <a:pt x="113385" y="61490"/>
                      </a:cubicBezTo>
                      <a:close/>
                      <a:moveTo>
                        <a:pt x="63551" y="442"/>
                      </a:moveTo>
                      <a:lnTo>
                        <a:pt x="78638" y="442"/>
                      </a:lnTo>
                      <a:lnTo>
                        <a:pt x="78638" y="84102"/>
                      </a:lnTo>
                      <a:lnTo>
                        <a:pt x="63551" y="84102"/>
                      </a:lnTo>
                      <a:lnTo>
                        <a:pt x="63551" y="66979"/>
                      </a:lnTo>
                      <a:cubicBezTo>
                        <a:pt x="52478" y="69162"/>
                        <a:pt x="41705" y="71245"/>
                        <a:pt x="31232" y="73227"/>
                      </a:cubicBezTo>
                      <a:cubicBezTo>
                        <a:pt x="20759" y="75209"/>
                        <a:pt x="11187" y="77006"/>
                        <a:pt x="2514" y="78617"/>
                      </a:cubicBezTo>
                      <a:lnTo>
                        <a:pt x="0" y="65378"/>
                      </a:lnTo>
                      <a:cubicBezTo>
                        <a:pt x="8363" y="64091"/>
                        <a:pt x="18040" y="62548"/>
                        <a:pt x="29032" y="60747"/>
                      </a:cubicBezTo>
                      <a:cubicBezTo>
                        <a:pt x="40024" y="58946"/>
                        <a:pt x="51530" y="57059"/>
                        <a:pt x="63551" y="55087"/>
                      </a:cubicBezTo>
                      <a:lnTo>
                        <a:pt x="63551" y="33361"/>
                      </a:lnTo>
                      <a:lnTo>
                        <a:pt x="5715" y="33361"/>
                      </a:lnTo>
                      <a:lnTo>
                        <a:pt x="5715" y="20788"/>
                      </a:lnTo>
                      <a:lnTo>
                        <a:pt x="63551" y="20788"/>
                      </a:lnTo>
                      <a:close/>
                      <a:moveTo>
                        <a:pt x="526008" y="0"/>
                      </a:moveTo>
                      <a:lnTo>
                        <a:pt x="539724" y="5029"/>
                      </a:lnTo>
                      <a:cubicBezTo>
                        <a:pt x="538357" y="7758"/>
                        <a:pt x="536919" y="10415"/>
                        <a:pt x="535409" y="13001"/>
                      </a:cubicBezTo>
                      <a:cubicBezTo>
                        <a:pt x="533900" y="15587"/>
                        <a:pt x="532290" y="18188"/>
                        <a:pt x="530580" y="20802"/>
                      </a:cubicBezTo>
                      <a:lnTo>
                        <a:pt x="592074" y="20802"/>
                      </a:lnTo>
                      <a:lnTo>
                        <a:pt x="595274" y="19888"/>
                      </a:lnTo>
                      <a:lnTo>
                        <a:pt x="605104" y="27190"/>
                      </a:lnTo>
                      <a:cubicBezTo>
                        <a:pt x="601151" y="33324"/>
                        <a:pt x="596655" y="39562"/>
                        <a:pt x="591617" y="45905"/>
                      </a:cubicBezTo>
                      <a:cubicBezTo>
                        <a:pt x="586578" y="52248"/>
                        <a:pt x="581396" y="58206"/>
                        <a:pt x="576072" y="63779"/>
                      </a:cubicBezTo>
                      <a:lnTo>
                        <a:pt x="640080" y="63779"/>
                      </a:lnTo>
                      <a:lnTo>
                        <a:pt x="640080" y="144909"/>
                      </a:lnTo>
                      <a:lnTo>
                        <a:pt x="624992" y="144909"/>
                      </a:lnTo>
                      <a:lnTo>
                        <a:pt x="624992" y="134159"/>
                      </a:lnTo>
                      <a:lnTo>
                        <a:pt x="498805" y="134159"/>
                      </a:lnTo>
                      <a:lnTo>
                        <a:pt x="498805" y="174184"/>
                      </a:lnTo>
                      <a:cubicBezTo>
                        <a:pt x="498500" y="180693"/>
                        <a:pt x="500367" y="185172"/>
                        <a:pt x="504406" y="187621"/>
                      </a:cubicBezTo>
                      <a:cubicBezTo>
                        <a:pt x="508444" y="190070"/>
                        <a:pt x="516483" y="191233"/>
                        <a:pt x="528523" y="191109"/>
                      </a:cubicBezTo>
                      <a:lnTo>
                        <a:pt x="619734" y="191109"/>
                      </a:lnTo>
                      <a:cubicBezTo>
                        <a:pt x="627236" y="191219"/>
                        <a:pt x="632908" y="190287"/>
                        <a:pt x="636752" y="188314"/>
                      </a:cubicBezTo>
                      <a:cubicBezTo>
                        <a:pt x="640596" y="186340"/>
                        <a:pt x="643322" y="182664"/>
                        <a:pt x="644931" y="177285"/>
                      </a:cubicBezTo>
                      <a:cubicBezTo>
                        <a:pt x="646540" y="171906"/>
                        <a:pt x="647742" y="164163"/>
                        <a:pt x="648538" y="154057"/>
                      </a:cubicBezTo>
                      <a:cubicBezTo>
                        <a:pt x="650671" y="155439"/>
                        <a:pt x="653091" y="156621"/>
                        <a:pt x="655796" y="157602"/>
                      </a:cubicBezTo>
                      <a:cubicBezTo>
                        <a:pt x="658501" y="158584"/>
                        <a:pt x="661035" y="159308"/>
                        <a:pt x="663397" y="159775"/>
                      </a:cubicBezTo>
                      <a:cubicBezTo>
                        <a:pt x="662253" y="171419"/>
                        <a:pt x="660376" y="180546"/>
                        <a:pt x="657767" y="187157"/>
                      </a:cubicBezTo>
                      <a:cubicBezTo>
                        <a:pt x="655157" y="193767"/>
                        <a:pt x="650910" y="198421"/>
                        <a:pt x="645024" y="201119"/>
                      </a:cubicBezTo>
                      <a:cubicBezTo>
                        <a:pt x="639139" y="203816"/>
                        <a:pt x="630709" y="205119"/>
                        <a:pt x="619734" y="205025"/>
                      </a:cubicBezTo>
                      <a:lnTo>
                        <a:pt x="529895" y="205025"/>
                      </a:lnTo>
                      <a:cubicBezTo>
                        <a:pt x="512788" y="205302"/>
                        <a:pt x="500824" y="203266"/>
                        <a:pt x="494004" y="198917"/>
                      </a:cubicBezTo>
                      <a:cubicBezTo>
                        <a:pt x="487184" y="194569"/>
                        <a:pt x="483908" y="186248"/>
                        <a:pt x="484175" y="173956"/>
                      </a:cubicBezTo>
                      <a:lnTo>
                        <a:pt x="484175" y="74045"/>
                      </a:lnTo>
                      <a:cubicBezTo>
                        <a:pt x="480722" y="77124"/>
                        <a:pt x="477169" y="80047"/>
                        <a:pt x="473516" y="82814"/>
                      </a:cubicBezTo>
                      <a:cubicBezTo>
                        <a:pt x="469863" y="85582"/>
                        <a:pt x="466253" y="88222"/>
                        <a:pt x="462686" y="90734"/>
                      </a:cubicBezTo>
                      <a:cubicBezTo>
                        <a:pt x="461905" y="88856"/>
                        <a:pt x="460667" y="86492"/>
                        <a:pt x="458971" y="83643"/>
                      </a:cubicBezTo>
                      <a:cubicBezTo>
                        <a:pt x="457276" y="80793"/>
                        <a:pt x="455695" y="78431"/>
                        <a:pt x="454228" y="76555"/>
                      </a:cubicBezTo>
                      <a:cubicBezTo>
                        <a:pt x="468534" y="67715"/>
                        <a:pt x="482041" y="56670"/>
                        <a:pt x="494747" y="43421"/>
                      </a:cubicBezTo>
                      <a:cubicBezTo>
                        <a:pt x="507454" y="30171"/>
                        <a:pt x="517874" y="15697"/>
                        <a:pt x="526008" y="0"/>
                      </a:cubicBezTo>
                      <a:close/>
                    </a:path>
                  </a:pathLst>
                </a:custGeom>
                <a:solidFill>
                  <a:srgbClr val="363C4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grpSp>
            <p:nvGrpSpPr>
              <p:cNvPr id="29" name="组合 28"/>
              <p:cNvGrpSpPr/>
              <p:nvPr>
                <p:custDataLst>
                  <p:tags r:id="rId21"/>
                </p:custDataLst>
              </p:nvPr>
            </p:nvGrpSpPr>
            <p:grpSpPr>
              <a:xfrm>
                <a:off x="12450518" y="2724825"/>
                <a:ext cx="720000" cy="809308"/>
                <a:chOff x="12450518" y="2383200"/>
                <a:chExt cx="720000" cy="809308"/>
              </a:xfrm>
            </p:grpSpPr>
            <p:sp>
              <p:nvSpPr>
                <p:cNvPr id="39" name="矩形 38"/>
                <p:cNvSpPr/>
                <p:nvPr>
                  <p:custDataLst>
                    <p:tags r:id="rId22"/>
                  </p:custDataLst>
                </p:nvPr>
              </p:nvSpPr>
              <p:spPr>
                <a:xfrm>
                  <a:off x="12450518" y="2383200"/>
                  <a:ext cx="720000" cy="540000"/>
                </a:xfrm>
                <a:prstGeom prst="rect">
                  <a:avLst/>
                </a:prstGeom>
                <a:solidFill>
                  <a:srgbClr val="291F4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bg2"/>
                    </a:solidFill>
                  </a:endParaRPr>
                </a:p>
              </p:txBody>
            </p:sp>
            <p:sp>
              <p:nvSpPr>
                <p:cNvPr id="40" name="任意多边形: 形状 20"/>
                <p:cNvSpPr/>
                <p:nvPr>
                  <p:custDataLst>
                    <p:tags r:id="rId23"/>
                  </p:custDataLst>
                </p:nvPr>
              </p:nvSpPr>
              <p:spPr>
                <a:xfrm>
                  <a:off x="12472432" y="2984039"/>
                  <a:ext cx="670027" cy="208469"/>
                </a:xfrm>
                <a:custGeom>
                  <a:avLst/>
                  <a:gdLst/>
                  <a:ahLst/>
                  <a:cxnLst/>
                  <a:rect l="l" t="t" r="r" b="b"/>
                  <a:pathLst>
                    <a:path w="670027" h="208469">
                      <a:moveTo>
                        <a:pt x="397764" y="140117"/>
                      </a:moveTo>
                      <a:cubicBezTo>
                        <a:pt x="405122" y="145223"/>
                        <a:pt x="412638" y="150899"/>
                        <a:pt x="420310" y="157148"/>
                      </a:cubicBezTo>
                      <a:cubicBezTo>
                        <a:pt x="427982" y="163396"/>
                        <a:pt x="434183" y="169073"/>
                        <a:pt x="438912" y="174179"/>
                      </a:cubicBezTo>
                      <a:lnTo>
                        <a:pt x="429540" y="183323"/>
                      </a:lnTo>
                      <a:cubicBezTo>
                        <a:pt x="425049" y="178298"/>
                        <a:pt x="419000" y="172516"/>
                        <a:pt x="411395" y="165978"/>
                      </a:cubicBezTo>
                      <a:cubicBezTo>
                        <a:pt x="403789" y="159439"/>
                        <a:pt x="396197" y="153485"/>
                        <a:pt x="388620" y="148118"/>
                      </a:cubicBezTo>
                      <a:close/>
                      <a:moveTo>
                        <a:pt x="106985" y="113600"/>
                      </a:moveTo>
                      <a:lnTo>
                        <a:pt x="120930" y="116343"/>
                      </a:lnTo>
                      <a:cubicBezTo>
                        <a:pt x="117315" y="129773"/>
                        <a:pt x="112829" y="142575"/>
                        <a:pt x="107471" y="154748"/>
                      </a:cubicBezTo>
                      <a:cubicBezTo>
                        <a:pt x="102113" y="166920"/>
                        <a:pt x="96312" y="177436"/>
                        <a:pt x="90069" y="186294"/>
                      </a:cubicBezTo>
                      <a:cubicBezTo>
                        <a:pt x="88578" y="185166"/>
                        <a:pt x="86644" y="183765"/>
                        <a:pt x="84268" y="182094"/>
                      </a:cubicBezTo>
                      <a:cubicBezTo>
                        <a:pt x="81891" y="180422"/>
                        <a:pt x="79786" y="179079"/>
                        <a:pt x="77953" y="178065"/>
                      </a:cubicBezTo>
                      <a:cubicBezTo>
                        <a:pt x="84392" y="169878"/>
                        <a:pt x="90088" y="160134"/>
                        <a:pt x="95041" y="148833"/>
                      </a:cubicBezTo>
                      <a:cubicBezTo>
                        <a:pt x="99994" y="137531"/>
                        <a:pt x="103975" y="125787"/>
                        <a:pt x="106985" y="113600"/>
                      </a:cubicBezTo>
                      <a:close/>
                      <a:moveTo>
                        <a:pt x="184481" y="112914"/>
                      </a:moveTo>
                      <a:cubicBezTo>
                        <a:pt x="190229" y="124258"/>
                        <a:pt x="195534" y="136202"/>
                        <a:pt x="200397" y="148747"/>
                      </a:cubicBezTo>
                      <a:cubicBezTo>
                        <a:pt x="205259" y="161291"/>
                        <a:pt x="208793" y="172207"/>
                        <a:pt x="210998" y="181494"/>
                      </a:cubicBezTo>
                      <a:lnTo>
                        <a:pt x="197054" y="186523"/>
                      </a:lnTo>
                      <a:cubicBezTo>
                        <a:pt x="195792" y="180464"/>
                        <a:pt x="193870" y="173456"/>
                        <a:pt x="191288" y="165500"/>
                      </a:cubicBezTo>
                      <a:cubicBezTo>
                        <a:pt x="188705" y="157544"/>
                        <a:pt x="185717" y="149335"/>
                        <a:pt x="182321" y="140871"/>
                      </a:cubicBezTo>
                      <a:cubicBezTo>
                        <a:pt x="178926" y="132407"/>
                        <a:pt x="175379" y="124383"/>
                        <a:pt x="171679" y="116800"/>
                      </a:cubicBezTo>
                      <a:close/>
                      <a:moveTo>
                        <a:pt x="234315" y="98526"/>
                      </a:moveTo>
                      <a:lnTo>
                        <a:pt x="336957" y="98526"/>
                      </a:lnTo>
                      <a:lnTo>
                        <a:pt x="336957" y="110613"/>
                      </a:lnTo>
                      <a:lnTo>
                        <a:pt x="294209" y="110613"/>
                      </a:lnTo>
                      <a:lnTo>
                        <a:pt x="294209" y="136017"/>
                      </a:lnTo>
                      <a:lnTo>
                        <a:pt x="332842" y="136017"/>
                      </a:lnTo>
                      <a:lnTo>
                        <a:pt x="332842" y="147875"/>
                      </a:lnTo>
                      <a:lnTo>
                        <a:pt x="294209" y="147875"/>
                      </a:lnTo>
                      <a:lnTo>
                        <a:pt x="294209" y="181037"/>
                      </a:lnTo>
                      <a:cubicBezTo>
                        <a:pt x="303481" y="184932"/>
                        <a:pt x="314082" y="187542"/>
                        <a:pt x="326012" y="188866"/>
                      </a:cubicBezTo>
                      <a:cubicBezTo>
                        <a:pt x="337943" y="190190"/>
                        <a:pt x="351116" y="190857"/>
                        <a:pt x="365532" y="190866"/>
                      </a:cubicBezTo>
                      <a:cubicBezTo>
                        <a:pt x="368046" y="190868"/>
                        <a:pt x="372705" y="190865"/>
                        <a:pt x="379508" y="190859"/>
                      </a:cubicBezTo>
                      <a:cubicBezTo>
                        <a:pt x="386312" y="190853"/>
                        <a:pt x="393893" y="190837"/>
                        <a:pt x="402251" y="190809"/>
                      </a:cubicBezTo>
                      <a:cubicBezTo>
                        <a:pt x="410608" y="190782"/>
                        <a:pt x="418375" y="190737"/>
                        <a:pt x="425550" y="190673"/>
                      </a:cubicBezTo>
                      <a:cubicBezTo>
                        <a:pt x="432725" y="190610"/>
                        <a:pt x="437941" y="190522"/>
                        <a:pt x="441198" y="190409"/>
                      </a:cubicBezTo>
                      <a:cubicBezTo>
                        <a:pt x="440017" y="192205"/>
                        <a:pt x="438893" y="194329"/>
                        <a:pt x="437826" y="196781"/>
                      </a:cubicBezTo>
                      <a:cubicBezTo>
                        <a:pt x="436760" y="199234"/>
                        <a:pt x="435979" y="201530"/>
                        <a:pt x="435483" y="203668"/>
                      </a:cubicBezTo>
                      <a:lnTo>
                        <a:pt x="365303" y="203668"/>
                      </a:lnTo>
                      <a:cubicBezTo>
                        <a:pt x="348703" y="203789"/>
                        <a:pt x="333770" y="202912"/>
                        <a:pt x="320506" y="201035"/>
                      </a:cubicBezTo>
                      <a:cubicBezTo>
                        <a:pt x="307241" y="199158"/>
                        <a:pt x="295577" y="195554"/>
                        <a:pt x="285513" y="190223"/>
                      </a:cubicBezTo>
                      <a:cubicBezTo>
                        <a:pt x="275449" y="184892"/>
                        <a:pt x="266918" y="177105"/>
                        <a:pt x="259919" y="166863"/>
                      </a:cubicBezTo>
                      <a:cubicBezTo>
                        <a:pt x="258218" y="175102"/>
                        <a:pt x="255904" y="182684"/>
                        <a:pt x="252975" y="189609"/>
                      </a:cubicBezTo>
                      <a:cubicBezTo>
                        <a:pt x="250046" y="196534"/>
                        <a:pt x="246417" y="202744"/>
                        <a:pt x="242088" y="208240"/>
                      </a:cubicBezTo>
                      <a:cubicBezTo>
                        <a:pt x="240830" y="207130"/>
                        <a:pt x="239116" y="205806"/>
                        <a:pt x="236944" y="204268"/>
                      </a:cubicBezTo>
                      <a:cubicBezTo>
                        <a:pt x="234773" y="202730"/>
                        <a:pt x="232829" y="201463"/>
                        <a:pt x="231115" y="200468"/>
                      </a:cubicBezTo>
                      <a:cubicBezTo>
                        <a:pt x="238716" y="191581"/>
                        <a:pt x="244031" y="180494"/>
                        <a:pt x="247060" y="167206"/>
                      </a:cubicBezTo>
                      <a:cubicBezTo>
                        <a:pt x="250089" y="153919"/>
                        <a:pt x="251860" y="138946"/>
                        <a:pt x="252375" y="122286"/>
                      </a:cubicBezTo>
                      <a:lnTo>
                        <a:pt x="265405" y="123201"/>
                      </a:lnTo>
                      <a:cubicBezTo>
                        <a:pt x="265172" y="128106"/>
                        <a:pt x="264838" y="132869"/>
                        <a:pt x="264405" y="137488"/>
                      </a:cubicBezTo>
                      <a:cubicBezTo>
                        <a:pt x="263971" y="142108"/>
                        <a:pt x="263467" y="146642"/>
                        <a:pt x="262890" y="151090"/>
                      </a:cubicBezTo>
                      <a:cubicBezTo>
                        <a:pt x="267653" y="160427"/>
                        <a:pt x="273673" y="167813"/>
                        <a:pt x="280950" y="173250"/>
                      </a:cubicBezTo>
                      <a:lnTo>
                        <a:pt x="280950" y="110613"/>
                      </a:lnTo>
                      <a:lnTo>
                        <a:pt x="234315" y="110613"/>
                      </a:lnTo>
                      <a:close/>
                      <a:moveTo>
                        <a:pt x="574701" y="77924"/>
                      </a:moveTo>
                      <a:lnTo>
                        <a:pt x="574701" y="119786"/>
                      </a:lnTo>
                      <a:lnTo>
                        <a:pt x="631622" y="119786"/>
                      </a:lnTo>
                      <a:lnTo>
                        <a:pt x="631622" y="77924"/>
                      </a:lnTo>
                      <a:close/>
                      <a:moveTo>
                        <a:pt x="505435" y="77924"/>
                      </a:moveTo>
                      <a:lnTo>
                        <a:pt x="505435" y="119786"/>
                      </a:lnTo>
                      <a:lnTo>
                        <a:pt x="559842" y="119786"/>
                      </a:lnTo>
                      <a:lnTo>
                        <a:pt x="559842" y="77924"/>
                      </a:lnTo>
                      <a:close/>
                      <a:moveTo>
                        <a:pt x="90297" y="72909"/>
                      </a:moveTo>
                      <a:lnTo>
                        <a:pt x="210998" y="72909"/>
                      </a:lnTo>
                      <a:lnTo>
                        <a:pt x="210998" y="87311"/>
                      </a:lnTo>
                      <a:lnTo>
                        <a:pt x="154763" y="87311"/>
                      </a:lnTo>
                      <a:lnTo>
                        <a:pt x="154763" y="188809"/>
                      </a:lnTo>
                      <a:cubicBezTo>
                        <a:pt x="154815" y="193314"/>
                        <a:pt x="154253" y="196819"/>
                        <a:pt x="153077" y="199325"/>
                      </a:cubicBezTo>
                      <a:cubicBezTo>
                        <a:pt x="151900" y="201830"/>
                        <a:pt x="149795" y="203735"/>
                        <a:pt x="146761" y="205040"/>
                      </a:cubicBezTo>
                      <a:cubicBezTo>
                        <a:pt x="143590" y="206364"/>
                        <a:pt x="139303" y="207202"/>
                        <a:pt x="133903" y="207554"/>
                      </a:cubicBezTo>
                      <a:cubicBezTo>
                        <a:pt x="128502" y="207907"/>
                        <a:pt x="121816" y="208059"/>
                        <a:pt x="113843" y="208011"/>
                      </a:cubicBezTo>
                      <a:cubicBezTo>
                        <a:pt x="113572" y="205649"/>
                        <a:pt x="112972" y="203058"/>
                        <a:pt x="112043" y="200239"/>
                      </a:cubicBezTo>
                      <a:cubicBezTo>
                        <a:pt x="111114" y="197420"/>
                        <a:pt x="110114" y="194829"/>
                        <a:pt x="109043" y="192467"/>
                      </a:cubicBezTo>
                      <a:cubicBezTo>
                        <a:pt x="115343" y="192681"/>
                        <a:pt x="120858" y="192767"/>
                        <a:pt x="125587" y="192724"/>
                      </a:cubicBezTo>
                      <a:cubicBezTo>
                        <a:pt x="130317" y="192681"/>
                        <a:pt x="133488" y="192595"/>
                        <a:pt x="135103" y="192467"/>
                      </a:cubicBezTo>
                      <a:cubicBezTo>
                        <a:pt x="136784" y="192490"/>
                        <a:pt x="137937" y="192214"/>
                        <a:pt x="138560" y="191638"/>
                      </a:cubicBezTo>
                      <a:cubicBezTo>
                        <a:pt x="139184" y="191062"/>
                        <a:pt x="139480" y="190042"/>
                        <a:pt x="139446" y="188580"/>
                      </a:cubicBezTo>
                      <a:lnTo>
                        <a:pt x="139446" y="87311"/>
                      </a:lnTo>
                      <a:lnTo>
                        <a:pt x="90297" y="87311"/>
                      </a:lnTo>
                      <a:close/>
                      <a:moveTo>
                        <a:pt x="381305" y="69937"/>
                      </a:moveTo>
                      <a:lnTo>
                        <a:pt x="394335" y="69937"/>
                      </a:lnTo>
                      <a:cubicBezTo>
                        <a:pt x="394047" y="91400"/>
                        <a:pt x="392464" y="109637"/>
                        <a:pt x="389585" y="124649"/>
                      </a:cubicBezTo>
                      <a:cubicBezTo>
                        <a:pt x="386707" y="139660"/>
                        <a:pt x="381060" y="152055"/>
                        <a:pt x="372644" y="161834"/>
                      </a:cubicBezTo>
                      <a:cubicBezTo>
                        <a:pt x="364228" y="171613"/>
                        <a:pt x="351570" y="179386"/>
                        <a:pt x="334671" y="185151"/>
                      </a:cubicBezTo>
                      <a:cubicBezTo>
                        <a:pt x="333928" y="183565"/>
                        <a:pt x="332842" y="181765"/>
                        <a:pt x="331413" y="179751"/>
                      </a:cubicBezTo>
                      <a:cubicBezTo>
                        <a:pt x="329984" y="177736"/>
                        <a:pt x="328556" y="176107"/>
                        <a:pt x="327127" y="174864"/>
                      </a:cubicBezTo>
                      <a:cubicBezTo>
                        <a:pt x="342811" y="169861"/>
                        <a:pt x="354470" y="162977"/>
                        <a:pt x="362103" y="154214"/>
                      </a:cubicBezTo>
                      <a:cubicBezTo>
                        <a:pt x="369735" y="145451"/>
                        <a:pt x="374790" y="134199"/>
                        <a:pt x="377267" y="120458"/>
                      </a:cubicBezTo>
                      <a:cubicBezTo>
                        <a:pt x="379743" y="106716"/>
                        <a:pt x="381089" y="89876"/>
                        <a:pt x="381305" y="69937"/>
                      </a:cubicBezTo>
                      <a:close/>
                      <a:moveTo>
                        <a:pt x="261976" y="50949"/>
                      </a:moveTo>
                      <a:lnTo>
                        <a:pt x="261976" y="69494"/>
                      </a:lnTo>
                      <a:lnTo>
                        <a:pt x="310896" y="69494"/>
                      </a:lnTo>
                      <a:lnTo>
                        <a:pt x="310896" y="50949"/>
                      </a:lnTo>
                      <a:close/>
                      <a:moveTo>
                        <a:pt x="527609" y="34718"/>
                      </a:moveTo>
                      <a:cubicBezTo>
                        <a:pt x="523813" y="39876"/>
                        <a:pt x="519746" y="44891"/>
                        <a:pt x="515408" y="49763"/>
                      </a:cubicBezTo>
                      <a:cubicBezTo>
                        <a:pt x="511069" y="54635"/>
                        <a:pt x="506602" y="59307"/>
                        <a:pt x="502006" y="63779"/>
                      </a:cubicBezTo>
                      <a:lnTo>
                        <a:pt x="564185" y="63779"/>
                      </a:lnTo>
                      <a:cubicBezTo>
                        <a:pt x="568576" y="59694"/>
                        <a:pt x="572881" y="55107"/>
                        <a:pt x="577101" y="50021"/>
                      </a:cubicBezTo>
                      <a:cubicBezTo>
                        <a:pt x="581321" y="44934"/>
                        <a:pt x="585169" y="39833"/>
                        <a:pt x="588645" y="34718"/>
                      </a:cubicBezTo>
                      <a:close/>
                      <a:moveTo>
                        <a:pt x="261976" y="21688"/>
                      </a:moveTo>
                      <a:lnTo>
                        <a:pt x="261976" y="40005"/>
                      </a:lnTo>
                      <a:lnTo>
                        <a:pt x="310896" y="40005"/>
                      </a:lnTo>
                      <a:lnTo>
                        <a:pt x="310896" y="21688"/>
                      </a:lnTo>
                      <a:close/>
                      <a:moveTo>
                        <a:pt x="100127" y="18731"/>
                      </a:moveTo>
                      <a:lnTo>
                        <a:pt x="198882" y="18731"/>
                      </a:lnTo>
                      <a:lnTo>
                        <a:pt x="198882" y="32904"/>
                      </a:lnTo>
                      <a:lnTo>
                        <a:pt x="100127" y="32904"/>
                      </a:lnTo>
                      <a:close/>
                      <a:moveTo>
                        <a:pt x="336499" y="11187"/>
                      </a:moveTo>
                      <a:lnTo>
                        <a:pt x="439598" y="11187"/>
                      </a:lnTo>
                      <a:lnTo>
                        <a:pt x="439598" y="23760"/>
                      </a:lnTo>
                      <a:lnTo>
                        <a:pt x="393649" y="23760"/>
                      </a:lnTo>
                      <a:cubicBezTo>
                        <a:pt x="392159" y="27798"/>
                        <a:pt x="390682" y="31780"/>
                        <a:pt x="389220" y="35704"/>
                      </a:cubicBezTo>
                      <a:cubicBezTo>
                        <a:pt x="387758" y="39628"/>
                        <a:pt x="386339" y="43267"/>
                        <a:pt x="384963" y="46620"/>
                      </a:cubicBezTo>
                      <a:lnTo>
                        <a:pt x="428168" y="46620"/>
                      </a:lnTo>
                      <a:lnTo>
                        <a:pt x="428168" y="141946"/>
                      </a:lnTo>
                      <a:lnTo>
                        <a:pt x="414452" y="141946"/>
                      </a:lnTo>
                      <a:lnTo>
                        <a:pt x="414452" y="58507"/>
                      </a:lnTo>
                      <a:lnTo>
                        <a:pt x="359131" y="58507"/>
                      </a:lnTo>
                      <a:lnTo>
                        <a:pt x="359131" y="142402"/>
                      </a:lnTo>
                      <a:lnTo>
                        <a:pt x="346101" y="142402"/>
                      </a:lnTo>
                      <a:lnTo>
                        <a:pt x="346101" y="46620"/>
                      </a:lnTo>
                      <a:lnTo>
                        <a:pt x="371018" y="46620"/>
                      </a:lnTo>
                      <a:cubicBezTo>
                        <a:pt x="372394" y="43238"/>
                        <a:pt x="373699" y="39543"/>
                        <a:pt x="374933" y="35533"/>
                      </a:cubicBezTo>
                      <a:cubicBezTo>
                        <a:pt x="376166" y="31523"/>
                        <a:pt x="377300" y="27598"/>
                        <a:pt x="378333" y="23760"/>
                      </a:cubicBezTo>
                      <a:lnTo>
                        <a:pt x="336499" y="23760"/>
                      </a:lnTo>
                      <a:close/>
                      <a:moveTo>
                        <a:pt x="248260" y="10287"/>
                      </a:moveTo>
                      <a:lnTo>
                        <a:pt x="325069" y="10287"/>
                      </a:lnTo>
                      <a:lnTo>
                        <a:pt x="325069" y="80895"/>
                      </a:lnTo>
                      <a:lnTo>
                        <a:pt x="248260" y="80895"/>
                      </a:lnTo>
                      <a:close/>
                      <a:moveTo>
                        <a:pt x="41377" y="671"/>
                      </a:moveTo>
                      <a:lnTo>
                        <a:pt x="56465" y="671"/>
                      </a:lnTo>
                      <a:lnTo>
                        <a:pt x="56465" y="49363"/>
                      </a:lnTo>
                      <a:lnTo>
                        <a:pt x="86868" y="49363"/>
                      </a:lnTo>
                      <a:lnTo>
                        <a:pt x="86868" y="63765"/>
                      </a:lnTo>
                      <a:lnTo>
                        <a:pt x="56465" y="63765"/>
                      </a:lnTo>
                      <a:lnTo>
                        <a:pt x="56465" y="69937"/>
                      </a:lnTo>
                      <a:cubicBezTo>
                        <a:pt x="58923" y="72899"/>
                        <a:pt x="62287" y="77059"/>
                        <a:pt x="66557" y="82417"/>
                      </a:cubicBezTo>
                      <a:cubicBezTo>
                        <a:pt x="70827" y="87775"/>
                        <a:pt x="74970" y="93018"/>
                        <a:pt x="78986" y="98148"/>
                      </a:cubicBezTo>
                      <a:cubicBezTo>
                        <a:pt x="83002" y="103277"/>
                        <a:pt x="85858" y="106980"/>
                        <a:pt x="87554" y="109256"/>
                      </a:cubicBezTo>
                      <a:lnTo>
                        <a:pt x="78182" y="121372"/>
                      </a:lnTo>
                      <a:cubicBezTo>
                        <a:pt x="76062" y="117376"/>
                        <a:pt x="72928" y="112223"/>
                        <a:pt x="68780" y="105913"/>
                      </a:cubicBezTo>
                      <a:cubicBezTo>
                        <a:pt x="64632" y="99603"/>
                        <a:pt x="60527" y="93478"/>
                        <a:pt x="56465" y="87539"/>
                      </a:cubicBezTo>
                      <a:lnTo>
                        <a:pt x="56465" y="208469"/>
                      </a:lnTo>
                      <a:lnTo>
                        <a:pt x="41377" y="208469"/>
                      </a:lnTo>
                      <a:lnTo>
                        <a:pt x="41377" y="92111"/>
                      </a:lnTo>
                      <a:cubicBezTo>
                        <a:pt x="37081" y="104784"/>
                        <a:pt x="32128" y="116814"/>
                        <a:pt x="26518" y="128201"/>
                      </a:cubicBezTo>
                      <a:cubicBezTo>
                        <a:pt x="20908" y="139588"/>
                        <a:pt x="15040" y="149047"/>
                        <a:pt x="8916" y="156576"/>
                      </a:cubicBezTo>
                      <a:cubicBezTo>
                        <a:pt x="7916" y="154519"/>
                        <a:pt x="6544" y="152176"/>
                        <a:pt x="4801" y="149547"/>
                      </a:cubicBezTo>
                      <a:cubicBezTo>
                        <a:pt x="3058" y="146918"/>
                        <a:pt x="1458" y="144689"/>
                        <a:pt x="0" y="142860"/>
                      </a:cubicBezTo>
                      <a:cubicBezTo>
                        <a:pt x="5007" y="136948"/>
                        <a:pt x="9929" y="129672"/>
                        <a:pt x="14766" y="121033"/>
                      </a:cubicBezTo>
                      <a:cubicBezTo>
                        <a:pt x="19603" y="112394"/>
                        <a:pt x="24034" y="103121"/>
                        <a:pt x="28059" y="93212"/>
                      </a:cubicBezTo>
                      <a:cubicBezTo>
                        <a:pt x="32083" y="83303"/>
                        <a:pt x="35380" y="73487"/>
                        <a:pt x="37948" y="63765"/>
                      </a:cubicBezTo>
                      <a:lnTo>
                        <a:pt x="6173" y="63765"/>
                      </a:lnTo>
                      <a:lnTo>
                        <a:pt x="6173" y="49363"/>
                      </a:lnTo>
                      <a:lnTo>
                        <a:pt x="41377" y="49363"/>
                      </a:lnTo>
                      <a:close/>
                      <a:moveTo>
                        <a:pt x="532638" y="0"/>
                      </a:moveTo>
                      <a:lnTo>
                        <a:pt x="546354" y="5029"/>
                      </a:lnTo>
                      <a:cubicBezTo>
                        <a:pt x="544987" y="7758"/>
                        <a:pt x="543549" y="10415"/>
                        <a:pt x="542039" y="13001"/>
                      </a:cubicBezTo>
                      <a:cubicBezTo>
                        <a:pt x="540530" y="15587"/>
                        <a:pt x="538920" y="18188"/>
                        <a:pt x="537210" y="20802"/>
                      </a:cubicBezTo>
                      <a:lnTo>
                        <a:pt x="598704" y="20802"/>
                      </a:lnTo>
                      <a:lnTo>
                        <a:pt x="601904" y="19888"/>
                      </a:lnTo>
                      <a:lnTo>
                        <a:pt x="611734" y="27190"/>
                      </a:lnTo>
                      <a:cubicBezTo>
                        <a:pt x="607781" y="33324"/>
                        <a:pt x="603285" y="39562"/>
                        <a:pt x="598247" y="45905"/>
                      </a:cubicBezTo>
                      <a:cubicBezTo>
                        <a:pt x="593208" y="52248"/>
                        <a:pt x="588026" y="58206"/>
                        <a:pt x="582702" y="63779"/>
                      </a:cubicBezTo>
                      <a:lnTo>
                        <a:pt x="646710" y="63779"/>
                      </a:lnTo>
                      <a:lnTo>
                        <a:pt x="646710" y="144909"/>
                      </a:lnTo>
                      <a:lnTo>
                        <a:pt x="631622" y="144909"/>
                      </a:lnTo>
                      <a:lnTo>
                        <a:pt x="631622" y="134159"/>
                      </a:lnTo>
                      <a:lnTo>
                        <a:pt x="505435" y="134159"/>
                      </a:lnTo>
                      <a:lnTo>
                        <a:pt x="505435" y="174184"/>
                      </a:lnTo>
                      <a:cubicBezTo>
                        <a:pt x="505130" y="180693"/>
                        <a:pt x="506997" y="185172"/>
                        <a:pt x="511036" y="187621"/>
                      </a:cubicBezTo>
                      <a:cubicBezTo>
                        <a:pt x="515074" y="190070"/>
                        <a:pt x="523113" y="191233"/>
                        <a:pt x="535153" y="191109"/>
                      </a:cubicBezTo>
                      <a:lnTo>
                        <a:pt x="626364" y="191109"/>
                      </a:lnTo>
                      <a:cubicBezTo>
                        <a:pt x="633866" y="191219"/>
                        <a:pt x="639538" y="190288"/>
                        <a:pt x="643382" y="188314"/>
                      </a:cubicBezTo>
                      <a:cubicBezTo>
                        <a:pt x="647226" y="186340"/>
                        <a:pt x="649952" y="182664"/>
                        <a:pt x="651561" y="177285"/>
                      </a:cubicBezTo>
                      <a:cubicBezTo>
                        <a:pt x="653170" y="171906"/>
                        <a:pt x="654372" y="164163"/>
                        <a:pt x="655168" y="154057"/>
                      </a:cubicBezTo>
                      <a:cubicBezTo>
                        <a:pt x="657301" y="155439"/>
                        <a:pt x="659721" y="156621"/>
                        <a:pt x="662426" y="157602"/>
                      </a:cubicBezTo>
                      <a:cubicBezTo>
                        <a:pt x="665131" y="158584"/>
                        <a:pt x="667665" y="159308"/>
                        <a:pt x="670027" y="159775"/>
                      </a:cubicBezTo>
                      <a:cubicBezTo>
                        <a:pt x="668883" y="171419"/>
                        <a:pt x="667006" y="180546"/>
                        <a:pt x="664397" y="187157"/>
                      </a:cubicBezTo>
                      <a:cubicBezTo>
                        <a:pt x="661787" y="193767"/>
                        <a:pt x="657540" y="198421"/>
                        <a:pt x="651654" y="201119"/>
                      </a:cubicBezTo>
                      <a:cubicBezTo>
                        <a:pt x="645769" y="203816"/>
                        <a:pt x="637339" y="205119"/>
                        <a:pt x="626364" y="205025"/>
                      </a:cubicBezTo>
                      <a:lnTo>
                        <a:pt x="536525" y="205025"/>
                      </a:lnTo>
                      <a:cubicBezTo>
                        <a:pt x="519418" y="205302"/>
                        <a:pt x="507454" y="203266"/>
                        <a:pt x="500634" y="198917"/>
                      </a:cubicBezTo>
                      <a:cubicBezTo>
                        <a:pt x="493814" y="194569"/>
                        <a:pt x="490538" y="186248"/>
                        <a:pt x="490805" y="173956"/>
                      </a:cubicBezTo>
                      <a:lnTo>
                        <a:pt x="490805" y="74045"/>
                      </a:lnTo>
                      <a:cubicBezTo>
                        <a:pt x="487352" y="77124"/>
                        <a:pt x="483799" y="80047"/>
                        <a:pt x="480146" y="82815"/>
                      </a:cubicBezTo>
                      <a:cubicBezTo>
                        <a:pt x="476493" y="85582"/>
                        <a:pt x="472883" y="88222"/>
                        <a:pt x="469316" y="90734"/>
                      </a:cubicBezTo>
                      <a:cubicBezTo>
                        <a:pt x="468535" y="88856"/>
                        <a:pt x="467297" y="86492"/>
                        <a:pt x="465601" y="83643"/>
                      </a:cubicBezTo>
                      <a:cubicBezTo>
                        <a:pt x="463906" y="80793"/>
                        <a:pt x="462325" y="78431"/>
                        <a:pt x="460858" y="76555"/>
                      </a:cubicBezTo>
                      <a:cubicBezTo>
                        <a:pt x="475164" y="67715"/>
                        <a:pt x="488671" y="56670"/>
                        <a:pt x="501377" y="43421"/>
                      </a:cubicBezTo>
                      <a:cubicBezTo>
                        <a:pt x="514084" y="30171"/>
                        <a:pt x="524504" y="15697"/>
                        <a:pt x="532638" y="0"/>
                      </a:cubicBezTo>
                      <a:close/>
                    </a:path>
                  </a:pathLst>
                </a:custGeom>
                <a:solidFill>
                  <a:srgbClr val="363C4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grpSp>
            <p:nvGrpSpPr>
              <p:cNvPr id="30" name="组合 29"/>
              <p:cNvGrpSpPr/>
              <p:nvPr>
                <p:custDataLst>
                  <p:tags r:id="rId24"/>
                </p:custDataLst>
              </p:nvPr>
            </p:nvGrpSpPr>
            <p:grpSpPr>
              <a:xfrm>
                <a:off x="12450518" y="3802404"/>
                <a:ext cx="720000" cy="809078"/>
                <a:chOff x="12450518" y="3574800"/>
                <a:chExt cx="720000" cy="809078"/>
              </a:xfrm>
            </p:grpSpPr>
            <p:sp>
              <p:nvSpPr>
                <p:cNvPr id="37" name="矩形 36"/>
                <p:cNvSpPr/>
                <p:nvPr>
                  <p:custDataLst>
                    <p:tags r:id="rId25"/>
                  </p:custDataLst>
                </p:nvPr>
              </p:nvSpPr>
              <p:spPr>
                <a:xfrm>
                  <a:off x="12450518" y="3574800"/>
                  <a:ext cx="720000" cy="540000"/>
                </a:xfrm>
                <a:prstGeom prst="rect">
                  <a:avLst/>
                </a:prstGeom>
                <a:solidFill>
                  <a:srgbClr val="624C7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bg2"/>
                    </a:solidFill>
                  </a:endParaRPr>
                </a:p>
              </p:txBody>
            </p:sp>
            <p:sp>
              <p:nvSpPr>
                <p:cNvPr id="38" name="任意多边形: 形状 18"/>
                <p:cNvSpPr/>
                <p:nvPr>
                  <p:custDataLst>
                    <p:tags r:id="rId26"/>
                  </p:custDataLst>
                </p:nvPr>
              </p:nvSpPr>
              <p:spPr>
                <a:xfrm>
                  <a:off x="12479748" y="4175638"/>
                  <a:ext cx="662711" cy="208240"/>
                </a:xfrm>
                <a:custGeom>
                  <a:avLst/>
                  <a:gdLst/>
                  <a:ahLst/>
                  <a:cxnLst/>
                  <a:rect l="l" t="t" r="r" b="b"/>
                  <a:pathLst>
                    <a:path w="662711" h="208240">
                      <a:moveTo>
                        <a:pt x="390448" y="140117"/>
                      </a:moveTo>
                      <a:cubicBezTo>
                        <a:pt x="397806" y="145223"/>
                        <a:pt x="405322" y="150900"/>
                        <a:pt x="412994" y="157148"/>
                      </a:cubicBezTo>
                      <a:cubicBezTo>
                        <a:pt x="420666" y="163396"/>
                        <a:pt x="426867" y="169073"/>
                        <a:pt x="431596" y="174179"/>
                      </a:cubicBezTo>
                      <a:lnTo>
                        <a:pt x="422224" y="183323"/>
                      </a:lnTo>
                      <a:cubicBezTo>
                        <a:pt x="417733" y="178298"/>
                        <a:pt x="411684" y="172517"/>
                        <a:pt x="404079" y="165978"/>
                      </a:cubicBezTo>
                      <a:cubicBezTo>
                        <a:pt x="396473" y="159439"/>
                        <a:pt x="388881" y="153486"/>
                        <a:pt x="381304" y="148118"/>
                      </a:cubicBezTo>
                      <a:close/>
                      <a:moveTo>
                        <a:pt x="226999" y="98526"/>
                      </a:moveTo>
                      <a:lnTo>
                        <a:pt x="329641" y="98526"/>
                      </a:lnTo>
                      <a:lnTo>
                        <a:pt x="329641" y="110614"/>
                      </a:lnTo>
                      <a:lnTo>
                        <a:pt x="286893" y="110614"/>
                      </a:lnTo>
                      <a:lnTo>
                        <a:pt x="286893" y="136017"/>
                      </a:lnTo>
                      <a:lnTo>
                        <a:pt x="325526" y="136017"/>
                      </a:lnTo>
                      <a:lnTo>
                        <a:pt x="325526" y="147875"/>
                      </a:lnTo>
                      <a:lnTo>
                        <a:pt x="286893" y="147875"/>
                      </a:lnTo>
                      <a:lnTo>
                        <a:pt x="286893" y="181037"/>
                      </a:lnTo>
                      <a:cubicBezTo>
                        <a:pt x="296165" y="184932"/>
                        <a:pt x="306766" y="187542"/>
                        <a:pt x="318696" y="188866"/>
                      </a:cubicBezTo>
                      <a:cubicBezTo>
                        <a:pt x="330627" y="190190"/>
                        <a:pt x="343800" y="190857"/>
                        <a:pt x="358216" y="190866"/>
                      </a:cubicBezTo>
                      <a:cubicBezTo>
                        <a:pt x="360730" y="190868"/>
                        <a:pt x="365389" y="190865"/>
                        <a:pt x="372192" y="190859"/>
                      </a:cubicBezTo>
                      <a:cubicBezTo>
                        <a:pt x="378996" y="190853"/>
                        <a:pt x="386577" y="190837"/>
                        <a:pt x="394935" y="190809"/>
                      </a:cubicBezTo>
                      <a:cubicBezTo>
                        <a:pt x="403292" y="190782"/>
                        <a:pt x="411059" y="190737"/>
                        <a:pt x="418234" y="190674"/>
                      </a:cubicBezTo>
                      <a:cubicBezTo>
                        <a:pt x="425409" y="190610"/>
                        <a:pt x="430625" y="190522"/>
                        <a:pt x="433882" y="190409"/>
                      </a:cubicBezTo>
                      <a:cubicBezTo>
                        <a:pt x="432701" y="192205"/>
                        <a:pt x="431577" y="194329"/>
                        <a:pt x="430510" y="196781"/>
                      </a:cubicBezTo>
                      <a:cubicBezTo>
                        <a:pt x="429444" y="199234"/>
                        <a:pt x="428663" y="201530"/>
                        <a:pt x="428167" y="203668"/>
                      </a:cubicBezTo>
                      <a:lnTo>
                        <a:pt x="357987" y="203668"/>
                      </a:lnTo>
                      <a:cubicBezTo>
                        <a:pt x="341387" y="203789"/>
                        <a:pt x="326454" y="202912"/>
                        <a:pt x="313190" y="201035"/>
                      </a:cubicBezTo>
                      <a:cubicBezTo>
                        <a:pt x="299925" y="199158"/>
                        <a:pt x="288261" y="195554"/>
                        <a:pt x="278197" y="190223"/>
                      </a:cubicBezTo>
                      <a:cubicBezTo>
                        <a:pt x="268133" y="184892"/>
                        <a:pt x="259602" y="177105"/>
                        <a:pt x="252603" y="166863"/>
                      </a:cubicBezTo>
                      <a:cubicBezTo>
                        <a:pt x="250902" y="175103"/>
                        <a:pt x="248588" y="182684"/>
                        <a:pt x="245659" y="189609"/>
                      </a:cubicBezTo>
                      <a:cubicBezTo>
                        <a:pt x="242730" y="196534"/>
                        <a:pt x="239101" y="202744"/>
                        <a:pt x="234772" y="208240"/>
                      </a:cubicBezTo>
                      <a:cubicBezTo>
                        <a:pt x="233514" y="207130"/>
                        <a:pt x="231800" y="205806"/>
                        <a:pt x="229628" y="204268"/>
                      </a:cubicBezTo>
                      <a:cubicBezTo>
                        <a:pt x="227457" y="202730"/>
                        <a:pt x="225513" y="201463"/>
                        <a:pt x="223799" y="200468"/>
                      </a:cubicBezTo>
                      <a:cubicBezTo>
                        <a:pt x="231400" y="191581"/>
                        <a:pt x="236715" y="180494"/>
                        <a:pt x="239744" y="167206"/>
                      </a:cubicBezTo>
                      <a:cubicBezTo>
                        <a:pt x="242773" y="153919"/>
                        <a:pt x="244544" y="138946"/>
                        <a:pt x="245059" y="122286"/>
                      </a:cubicBezTo>
                      <a:lnTo>
                        <a:pt x="258089" y="123201"/>
                      </a:lnTo>
                      <a:cubicBezTo>
                        <a:pt x="257856" y="128106"/>
                        <a:pt x="257522" y="132869"/>
                        <a:pt x="257089" y="137488"/>
                      </a:cubicBezTo>
                      <a:cubicBezTo>
                        <a:pt x="256655" y="142108"/>
                        <a:pt x="256151" y="146642"/>
                        <a:pt x="255574" y="151090"/>
                      </a:cubicBezTo>
                      <a:cubicBezTo>
                        <a:pt x="260337" y="160427"/>
                        <a:pt x="266357" y="167814"/>
                        <a:pt x="273634" y="173250"/>
                      </a:cubicBezTo>
                      <a:lnTo>
                        <a:pt x="273634" y="110614"/>
                      </a:lnTo>
                      <a:lnTo>
                        <a:pt x="226999" y="110614"/>
                      </a:lnTo>
                      <a:close/>
                      <a:moveTo>
                        <a:pt x="567385" y="77924"/>
                      </a:moveTo>
                      <a:lnTo>
                        <a:pt x="567385" y="119786"/>
                      </a:lnTo>
                      <a:lnTo>
                        <a:pt x="624306" y="119786"/>
                      </a:lnTo>
                      <a:lnTo>
                        <a:pt x="624306" y="77924"/>
                      </a:lnTo>
                      <a:close/>
                      <a:moveTo>
                        <a:pt x="498119" y="77924"/>
                      </a:moveTo>
                      <a:lnTo>
                        <a:pt x="498119" y="119786"/>
                      </a:lnTo>
                      <a:lnTo>
                        <a:pt x="552526" y="119786"/>
                      </a:lnTo>
                      <a:lnTo>
                        <a:pt x="552526" y="77924"/>
                      </a:lnTo>
                      <a:close/>
                      <a:moveTo>
                        <a:pt x="373989" y="69937"/>
                      </a:moveTo>
                      <a:lnTo>
                        <a:pt x="387019" y="69937"/>
                      </a:lnTo>
                      <a:cubicBezTo>
                        <a:pt x="386731" y="91400"/>
                        <a:pt x="385148" y="109637"/>
                        <a:pt x="382269" y="124649"/>
                      </a:cubicBezTo>
                      <a:cubicBezTo>
                        <a:pt x="379391" y="139660"/>
                        <a:pt x="373744" y="152055"/>
                        <a:pt x="365328" y="161834"/>
                      </a:cubicBezTo>
                      <a:cubicBezTo>
                        <a:pt x="356912" y="171613"/>
                        <a:pt x="344254" y="179386"/>
                        <a:pt x="327355" y="185151"/>
                      </a:cubicBezTo>
                      <a:cubicBezTo>
                        <a:pt x="326612" y="183566"/>
                        <a:pt x="325526" y="181765"/>
                        <a:pt x="324097" y="179751"/>
                      </a:cubicBezTo>
                      <a:cubicBezTo>
                        <a:pt x="322668" y="177736"/>
                        <a:pt x="321240" y="176107"/>
                        <a:pt x="319811" y="174864"/>
                      </a:cubicBezTo>
                      <a:cubicBezTo>
                        <a:pt x="335495" y="169861"/>
                        <a:pt x="347154" y="162977"/>
                        <a:pt x="354787" y="154214"/>
                      </a:cubicBezTo>
                      <a:cubicBezTo>
                        <a:pt x="362419" y="145451"/>
                        <a:pt x="367474" y="134199"/>
                        <a:pt x="369951" y="120458"/>
                      </a:cubicBezTo>
                      <a:cubicBezTo>
                        <a:pt x="372427" y="106716"/>
                        <a:pt x="373773" y="89876"/>
                        <a:pt x="373989" y="69937"/>
                      </a:cubicBezTo>
                      <a:close/>
                      <a:moveTo>
                        <a:pt x="254660" y="50949"/>
                      </a:moveTo>
                      <a:lnTo>
                        <a:pt x="254660" y="69494"/>
                      </a:lnTo>
                      <a:lnTo>
                        <a:pt x="303580" y="69494"/>
                      </a:lnTo>
                      <a:lnTo>
                        <a:pt x="303580" y="50949"/>
                      </a:lnTo>
                      <a:close/>
                      <a:moveTo>
                        <a:pt x="520293" y="34718"/>
                      </a:moveTo>
                      <a:cubicBezTo>
                        <a:pt x="516497" y="39876"/>
                        <a:pt x="512430" y="44891"/>
                        <a:pt x="508092" y="49764"/>
                      </a:cubicBezTo>
                      <a:cubicBezTo>
                        <a:pt x="503753" y="54636"/>
                        <a:pt x="499286" y="59307"/>
                        <a:pt x="494690" y="63779"/>
                      </a:cubicBezTo>
                      <a:lnTo>
                        <a:pt x="556869" y="63779"/>
                      </a:lnTo>
                      <a:cubicBezTo>
                        <a:pt x="561260" y="59694"/>
                        <a:pt x="565565" y="55108"/>
                        <a:pt x="569785" y="50021"/>
                      </a:cubicBezTo>
                      <a:cubicBezTo>
                        <a:pt x="574005" y="44934"/>
                        <a:pt x="577853" y="39833"/>
                        <a:pt x="581329" y="34718"/>
                      </a:cubicBezTo>
                      <a:close/>
                      <a:moveTo>
                        <a:pt x="254660" y="21688"/>
                      </a:moveTo>
                      <a:lnTo>
                        <a:pt x="254660" y="40005"/>
                      </a:lnTo>
                      <a:lnTo>
                        <a:pt x="303580" y="40005"/>
                      </a:lnTo>
                      <a:lnTo>
                        <a:pt x="303580" y="21688"/>
                      </a:lnTo>
                      <a:close/>
                      <a:moveTo>
                        <a:pt x="329183" y="11187"/>
                      </a:moveTo>
                      <a:lnTo>
                        <a:pt x="432282" y="11187"/>
                      </a:lnTo>
                      <a:lnTo>
                        <a:pt x="432282" y="23760"/>
                      </a:lnTo>
                      <a:lnTo>
                        <a:pt x="386333" y="23760"/>
                      </a:lnTo>
                      <a:cubicBezTo>
                        <a:pt x="384843" y="27798"/>
                        <a:pt x="383366" y="31780"/>
                        <a:pt x="381904" y="35704"/>
                      </a:cubicBezTo>
                      <a:cubicBezTo>
                        <a:pt x="380442" y="39628"/>
                        <a:pt x="379023" y="43267"/>
                        <a:pt x="377647" y="46620"/>
                      </a:cubicBezTo>
                      <a:lnTo>
                        <a:pt x="420852" y="46620"/>
                      </a:lnTo>
                      <a:lnTo>
                        <a:pt x="420852" y="141946"/>
                      </a:lnTo>
                      <a:lnTo>
                        <a:pt x="407136" y="141946"/>
                      </a:lnTo>
                      <a:lnTo>
                        <a:pt x="407136" y="58507"/>
                      </a:lnTo>
                      <a:lnTo>
                        <a:pt x="351815" y="58507"/>
                      </a:lnTo>
                      <a:lnTo>
                        <a:pt x="351815" y="142402"/>
                      </a:lnTo>
                      <a:lnTo>
                        <a:pt x="338785" y="142402"/>
                      </a:lnTo>
                      <a:lnTo>
                        <a:pt x="338785" y="46620"/>
                      </a:lnTo>
                      <a:lnTo>
                        <a:pt x="363702" y="46620"/>
                      </a:lnTo>
                      <a:cubicBezTo>
                        <a:pt x="365078" y="43238"/>
                        <a:pt x="366383" y="39543"/>
                        <a:pt x="367617" y="35533"/>
                      </a:cubicBezTo>
                      <a:cubicBezTo>
                        <a:pt x="368850" y="31523"/>
                        <a:pt x="369984" y="27598"/>
                        <a:pt x="371017" y="23760"/>
                      </a:cubicBezTo>
                      <a:lnTo>
                        <a:pt x="329183" y="23760"/>
                      </a:lnTo>
                      <a:close/>
                      <a:moveTo>
                        <a:pt x="240944" y="10287"/>
                      </a:moveTo>
                      <a:lnTo>
                        <a:pt x="317753" y="10287"/>
                      </a:lnTo>
                      <a:lnTo>
                        <a:pt x="317753" y="80896"/>
                      </a:lnTo>
                      <a:lnTo>
                        <a:pt x="240944" y="80896"/>
                      </a:lnTo>
                      <a:close/>
                      <a:moveTo>
                        <a:pt x="85496" y="1586"/>
                      </a:moveTo>
                      <a:cubicBezTo>
                        <a:pt x="93187" y="7167"/>
                        <a:pt x="100893" y="13377"/>
                        <a:pt x="108613" y="20217"/>
                      </a:cubicBezTo>
                      <a:cubicBezTo>
                        <a:pt x="116333" y="27055"/>
                        <a:pt x="122496" y="33266"/>
                        <a:pt x="127101" y="38847"/>
                      </a:cubicBezTo>
                      <a:lnTo>
                        <a:pt x="116357" y="46620"/>
                      </a:lnTo>
                      <a:lnTo>
                        <a:pt x="190881" y="46620"/>
                      </a:lnTo>
                      <a:lnTo>
                        <a:pt x="190881" y="61250"/>
                      </a:lnTo>
                      <a:lnTo>
                        <a:pt x="108585" y="61250"/>
                      </a:lnTo>
                      <a:lnTo>
                        <a:pt x="108585" y="113371"/>
                      </a:lnTo>
                      <a:lnTo>
                        <a:pt x="181508" y="113371"/>
                      </a:lnTo>
                      <a:lnTo>
                        <a:pt x="181508" y="128001"/>
                      </a:lnTo>
                      <a:lnTo>
                        <a:pt x="108585" y="128001"/>
                      </a:lnTo>
                      <a:lnTo>
                        <a:pt x="108585" y="186294"/>
                      </a:lnTo>
                      <a:lnTo>
                        <a:pt x="202311" y="186294"/>
                      </a:lnTo>
                      <a:lnTo>
                        <a:pt x="202311" y="201153"/>
                      </a:lnTo>
                      <a:lnTo>
                        <a:pt x="0" y="201153"/>
                      </a:lnTo>
                      <a:lnTo>
                        <a:pt x="0" y="186294"/>
                      </a:lnTo>
                      <a:lnTo>
                        <a:pt x="92583" y="186294"/>
                      </a:lnTo>
                      <a:lnTo>
                        <a:pt x="92583" y="128001"/>
                      </a:lnTo>
                      <a:lnTo>
                        <a:pt x="20802" y="128001"/>
                      </a:lnTo>
                      <a:lnTo>
                        <a:pt x="20802" y="113371"/>
                      </a:lnTo>
                      <a:lnTo>
                        <a:pt x="92583" y="113371"/>
                      </a:lnTo>
                      <a:lnTo>
                        <a:pt x="92583" y="61250"/>
                      </a:lnTo>
                      <a:lnTo>
                        <a:pt x="10744" y="61250"/>
                      </a:lnTo>
                      <a:lnTo>
                        <a:pt x="10744" y="46620"/>
                      </a:lnTo>
                      <a:lnTo>
                        <a:pt x="113157" y="46620"/>
                      </a:lnTo>
                      <a:cubicBezTo>
                        <a:pt x="108475" y="41067"/>
                        <a:pt x="102465" y="34971"/>
                        <a:pt x="95126" y="28332"/>
                      </a:cubicBezTo>
                      <a:cubicBezTo>
                        <a:pt x="87787" y="21693"/>
                        <a:pt x="80462" y="15597"/>
                        <a:pt x="73152" y="10044"/>
                      </a:cubicBezTo>
                      <a:close/>
                      <a:moveTo>
                        <a:pt x="525322" y="0"/>
                      </a:moveTo>
                      <a:lnTo>
                        <a:pt x="539038" y="5029"/>
                      </a:lnTo>
                      <a:cubicBezTo>
                        <a:pt x="537671" y="7758"/>
                        <a:pt x="536233" y="10415"/>
                        <a:pt x="534723" y="13001"/>
                      </a:cubicBezTo>
                      <a:cubicBezTo>
                        <a:pt x="533214" y="15587"/>
                        <a:pt x="531604" y="18188"/>
                        <a:pt x="529894" y="20802"/>
                      </a:cubicBezTo>
                      <a:lnTo>
                        <a:pt x="591388" y="20802"/>
                      </a:lnTo>
                      <a:lnTo>
                        <a:pt x="594588" y="19888"/>
                      </a:lnTo>
                      <a:lnTo>
                        <a:pt x="604418" y="27190"/>
                      </a:lnTo>
                      <a:cubicBezTo>
                        <a:pt x="600465" y="33324"/>
                        <a:pt x="595969" y="39562"/>
                        <a:pt x="590931" y="45905"/>
                      </a:cubicBezTo>
                      <a:cubicBezTo>
                        <a:pt x="585892" y="52248"/>
                        <a:pt x="580710" y="58206"/>
                        <a:pt x="575386" y="63779"/>
                      </a:cubicBezTo>
                      <a:lnTo>
                        <a:pt x="639394" y="63779"/>
                      </a:lnTo>
                      <a:lnTo>
                        <a:pt x="639394" y="144909"/>
                      </a:lnTo>
                      <a:lnTo>
                        <a:pt x="624306" y="144909"/>
                      </a:lnTo>
                      <a:lnTo>
                        <a:pt x="624306" y="134159"/>
                      </a:lnTo>
                      <a:lnTo>
                        <a:pt x="498119" y="134159"/>
                      </a:lnTo>
                      <a:lnTo>
                        <a:pt x="498119" y="174184"/>
                      </a:lnTo>
                      <a:cubicBezTo>
                        <a:pt x="497814" y="180693"/>
                        <a:pt x="499681" y="185172"/>
                        <a:pt x="503720" y="187621"/>
                      </a:cubicBezTo>
                      <a:cubicBezTo>
                        <a:pt x="507758" y="190071"/>
                        <a:pt x="515797" y="191233"/>
                        <a:pt x="527837" y="191109"/>
                      </a:cubicBezTo>
                      <a:lnTo>
                        <a:pt x="619048" y="191109"/>
                      </a:lnTo>
                      <a:cubicBezTo>
                        <a:pt x="626550" y="191219"/>
                        <a:pt x="632222" y="190288"/>
                        <a:pt x="636066" y="188314"/>
                      </a:cubicBezTo>
                      <a:cubicBezTo>
                        <a:pt x="639910" y="186340"/>
                        <a:pt x="642636" y="182664"/>
                        <a:pt x="644245" y="177285"/>
                      </a:cubicBezTo>
                      <a:cubicBezTo>
                        <a:pt x="645854" y="171906"/>
                        <a:pt x="647056" y="164163"/>
                        <a:pt x="647852" y="154057"/>
                      </a:cubicBezTo>
                      <a:cubicBezTo>
                        <a:pt x="649985" y="155439"/>
                        <a:pt x="652405" y="156621"/>
                        <a:pt x="655110" y="157603"/>
                      </a:cubicBezTo>
                      <a:cubicBezTo>
                        <a:pt x="657815" y="158584"/>
                        <a:pt x="660349" y="159308"/>
                        <a:pt x="662711" y="159775"/>
                      </a:cubicBezTo>
                      <a:cubicBezTo>
                        <a:pt x="661567" y="171419"/>
                        <a:pt x="659690" y="180546"/>
                        <a:pt x="657081" y="187157"/>
                      </a:cubicBezTo>
                      <a:cubicBezTo>
                        <a:pt x="654471" y="193767"/>
                        <a:pt x="650224" y="198421"/>
                        <a:pt x="644338" y="201119"/>
                      </a:cubicBezTo>
                      <a:cubicBezTo>
                        <a:pt x="638453" y="203817"/>
                        <a:pt x="630023" y="205119"/>
                        <a:pt x="619048" y="205025"/>
                      </a:cubicBezTo>
                      <a:lnTo>
                        <a:pt x="529209" y="205025"/>
                      </a:lnTo>
                      <a:cubicBezTo>
                        <a:pt x="512102" y="205302"/>
                        <a:pt x="500138" y="203266"/>
                        <a:pt x="493318" y="198917"/>
                      </a:cubicBezTo>
                      <a:cubicBezTo>
                        <a:pt x="486498" y="194569"/>
                        <a:pt x="483222" y="186248"/>
                        <a:pt x="483489" y="173956"/>
                      </a:cubicBezTo>
                      <a:lnTo>
                        <a:pt x="483489" y="74045"/>
                      </a:lnTo>
                      <a:cubicBezTo>
                        <a:pt x="480036" y="77124"/>
                        <a:pt x="476483" y="80047"/>
                        <a:pt x="472830" y="82815"/>
                      </a:cubicBezTo>
                      <a:cubicBezTo>
                        <a:pt x="469177" y="85582"/>
                        <a:pt x="465567" y="88222"/>
                        <a:pt x="462000" y="90734"/>
                      </a:cubicBezTo>
                      <a:cubicBezTo>
                        <a:pt x="461219" y="88856"/>
                        <a:pt x="459981" y="86493"/>
                        <a:pt x="458285" y="83643"/>
                      </a:cubicBezTo>
                      <a:cubicBezTo>
                        <a:pt x="456590" y="80793"/>
                        <a:pt x="455009" y="78431"/>
                        <a:pt x="453542" y="76555"/>
                      </a:cubicBezTo>
                      <a:cubicBezTo>
                        <a:pt x="467848" y="67715"/>
                        <a:pt x="481355" y="56671"/>
                        <a:pt x="494061" y="43421"/>
                      </a:cubicBezTo>
                      <a:cubicBezTo>
                        <a:pt x="506768" y="30171"/>
                        <a:pt x="517188" y="15697"/>
                        <a:pt x="525322" y="0"/>
                      </a:cubicBezTo>
                      <a:close/>
                    </a:path>
                  </a:pathLst>
                </a:custGeom>
                <a:solidFill>
                  <a:srgbClr val="363C4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grpSp>
            <p:nvGrpSpPr>
              <p:cNvPr id="31" name="组合 30"/>
              <p:cNvGrpSpPr/>
              <p:nvPr>
                <p:custDataLst>
                  <p:tags r:id="rId27"/>
                </p:custDataLst>
              </p:nvPr>
            </p:nvGrpSpPr>
            <p:grpSpPr>
              <a:xfrm>
                <a:off x="12450518" y="4879753"/>
                <a:ext cx="720000" cy="809978"/>
                <a:chOff x="12450518" y="4766400"/>
                <a:chExt cx="720000" cy="809978"/>
              </a:xfrm>
            </p:grpSpPr>
            <p:sp>
              <p:nvSpPr>
                <p:cNvPr id="35" name="矩形 34"/>
                <p:cNvSpPr/>
                <p:nvPr>
                  <p:custDataLst>
                    <p:tags r:id="rId28"/>
                  </p:custDataLst>
                </p:nvPr>
              </p:nvSpPr>
              <p:spPr>
                <a:xfrm>
                  <a:off x="12450518" y="4766400"/>
                  <a:ext cx="720000" cy="540000"/>
                </a:xfrm>
                <a:prstGeom prst="rect">
                  <a:avLst/>
                </a:prstGeom>
                <a:solidFill>
                  <a:srgbClr val="282A65"/>
                </a:solidFill>
                <a:ln>
                  <a:solidFill>
                    <a:srgbClr val="282A6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bg2"/>
                    </a:solidFill>
                  </a:endParaRPr>
                </a:p>
              </p:txBody>
            </p:sp>
            <p:sp>
              <p:nvSpPr>
                <p:cNvPr id="36" name="任意多边形: 形状 16"/>
                <p:cNvSpPr/>
                <p:nvPr>
                  <p:custDataLst>
                    <p:tags r:id="rId29"/>
                  </p:custDataLst>
                </p:nvPr>
              </p:nvSpPr>
              <p:spPr>
                <a:xfrm>
                  <a:off x="12477462" y="5367238"/>
                  <a:ext cx="664997" cy="209140"/>
                </a:xfrm>
                <a:custGeom>
                  <a:avLst/>
                  <a:gdLst/>
                  <a:ahLst/>
                  <a:cxnLst/>
                  <a:rect l="l" t="t" r="r" b="b"/>
                  <a:pathLst>
                    <a:path w="664997" h="209135">
                      <a:moveTo>
                        <a:pt x="249845" y="154505"/>
                      </a:moveTo>
                      <a:lnTo>
                        <a:pt x="249845" y="179451"/>
                      </a:lnTo>
                      <a:lnTo>
                        <a:pt x="314796" y="179451"/>
                      </a:lnTo>
                      <a:lnTo>
                        <a:pt x="314796" y="154505"/>
                      </a:lnTo>
                      <a:close/>
                      <a:moveTo>
                        <a:pt x="99441" y="147875"/>
                      </a:moveTo>
                      <a:lnTo>
                        <a:pt x="99441" y="187223"/>
                      </a:lnTo>
                      <a:lnTo>
                        <a:pt x="171678" y="187223"/>
                      </a:lnTo>
                      <a:lnTo>
                        <a:pt x="171678" y="147875"/>
                      </a:lnTo>
                      <a:close/>
                      <a:moveTo>
                        <a:pt x="85039" y="134874"/>
                      </a:moveTo>
                      <a:lnTo>
                        <a:pt x="186537" y="134874"/>
                      </a:lnTo>
                      <a:lnTo>
                        <a:pt x="186537" y="209140"/>
                      </a:lnTo>
                      <a:lnTo>
                        <a:pt x="171678" y="209140"/>
                      </a:lnTo>
                      <a:lnTo>
                        <a:pt x="171678" y="200225"/>
                      </a:lnTo>
                      <a:lnTo>
                        <a:pt x="99441" y="200225"/>
                      </a:lnTo>
                      <a:lnTo>
                        <a:pt x="99441" y="209140"/>
                      </a:lnTo>
                      <a:lnTo>
                        <a:pt x="85039" y="209140"/>
                      </a:lnTo>
                      <a:close/>
                      <a:moveTo>
                        <a:pt x="569671" y="77924"/>
                      </a:moveTo>
                      <a:lnTo>
                        <a:pt x="569671" y="119786"/>
                      </a:lnTo>
                      <a:lnTo>
                        <a:pt x="626592" y="119786"/>
                      </a:lnTo>
                      <a:lnTo>
                        <a:pt x="626592" y="77924"/>
                      </a:lnTo>
                      <a:close/>
                      <a:moveTo>
                        <a:pt x="500405" y="77924"/>
                      </a:moveTo>
                      <a:lnTo>
                        <a:pt x="500405" y="119786"/>
                      </a:lnTo>
                      <a:lnTo>
                        <a:pt x="554812" y="119786"/>
                      </a:lnTo>
                      <a:lnTo>
                        <a:pt x="554812" y="77924"/>
                      </a:lnTo>
                      <a:close/>
                      <a:moveTo>
                        <a:pt x="298080" y="64208"/>
                      </a:moveTo>
                      <a:lnTo>
                        <a:pt x="298080" y="108126"/>
                      </a:lnTo>
                      <a:cubicBezTo>
                        <a:pt x="298037" y="109560"/>
                        <a:pt x="298237" y="110465"/>
                        <a:pt x="298681" y="110842"/>
                      </a:cubicBezTo>
                      <a:cubicBezTo>
                        <a:pt x="299124" y="111218"/>
                        <a:pt x="300069" y="111380"/>
                        <a:pt x="301514" y="111328"/>
                      </a:cubicBezTo>
                      <a:lnTo>
                        <a:pt x="310674" y="111328"/>
                      </a:lnTo>
                      <a:cubicBezTo>
                        <a:pt x="311891" y="111337"/>
                        <a:pt x="312721" y="111318"/>
                        <a:pt x="313164" y="111271"/>
                      </a:cubicBezTo>
                      <a:cubicBezTo>
                        <a:pt x="313608" y="111223"/>
                        <a:pt x="313923" y="111090"/>
                        <a:pt x="314109" y="110870"/>
                      </a:cubicBezTo>
                      <a:lnTo>
                        <a:pt x="314796" y="111328"/>
                      </a:lnTo>
                      <a:lnTo>
                        <a:pt x="314796" y="64208"/>
                      </a:lnTo>
                      <a:close/>
                      <a:moveTo>
                        <a:pt x="249845" y="64208"/>
                      </a:moveTo>
                      <a:lnTo>
                        <a:pt x="249845" y="142875"/>
                      </a:lnTo>
                      <a:lnTo>
                        <a:pt x="314796" y="142875"/>
                      </a:lnTo>
                      <a:lnTo>
                        <a:pt x="314796" y="120444"/>
                      </a:lnTo>
                      <a:cubicBezTo>
                        <a:pt x="314448" y="120553"/>
                        <a:pt x="314057" y="120620"/>
                        <a:pt x="313622" y="120643"/>
                      </a:cubicBezTo>
                      <a:cubicBezTo>
                        <a:pt x="313188" y="120667"/>
                        <a:pt x="312740" y="120677"/>
                        <a:pt x="312277" y="120672"/>
                      </a:cubicBezTo>
                      <a:lnTo>
                        <a:pt x="300827" y="120672"/>
                      </a:lnTo>
                      <a:cubicBezTo>
                        <a:pt x="296449" y="120819"/>
                        <a:pt x="293397" y="120069"/>
                        <a:pt x="291673" y="118420"/>
                      </a:cubicBezTo>
                      <a:cubicBezTo>
                        <a:pt x="289948" y="116771"/>
                        <a:pt x="289121" y="113340"/>
                        <a:pt x="289193" y="108126"/>
                      </a:cubicBezTo>
                      <a:lnTo>
                        <a:pt x="289193" y="64208"/>
                      </a:lnTo>
                      <a:lnTo>
                        <a:pt x="275448" y="64208"/>
                      </a:lnTo>
                      <a:lnTo>
                        <a:pt x="275448" y="82507"/>
                      </a:lnTo>
                      <a:cubicBezTo>
                        <a:pt x="275615" y="89802"/>
                        <a:pt x="274427" y="97567"/>
                        <a:pt x="271882" y="105801"/>
                      </a:cubicBezTo>
                      <a:cubicBezTo>
                        <a:pt x="269337" y="114034"/>
                        <a:pt x="264434" y="121509"/>
                        <a:pt x="257173" y="128226"/>
                      </a:cubicBezTo>
                      <a:cubicBezTo>
                        <a:pt x="256405" y="127238"/>
                        <a:pt x="255307" y="126123"/>
                        <a:pt x="253881" y="124878"/>
                      </a:cubicBezTo>
                      <a:cubicBezTo>
                        <a:pt x="252455" y="123633"/>
                        <a:pt x="251186" y="122689"/>
                        <a:pt x="250074" y="122045"/>
                      </a:cubicBezTo>
                      <a:cubicBezTo>
                        <a:pt x="256872" y="115985"/>
                        <a:pt x="261366" y="109448"/>
                        <a:pt x="263556" y="102432"/>
                      </a:cubicBezTo>
                      <a:cubicBezTo>
                        <a:pt x="265746" y="95416"/>
                        <a:pt x="266747" y="88698"/>
                        <a:pt x="266561" y="82278"/>
                      </a:cubicBezTo>
                      <a:lnTo>
                        <a:pt x="266561" y="64208"/>
                      </a:lnTo>
                      <a:close/>
                      <a:moveTo>
                        <a:pt x="522579" y="34718"/>
                      </a:moveTo>
                      <a:cubicBezTo>
                        <a:pt x="518783" y="39876"/>
                        <a:pt x="514716" y="44891"/>
                        <a:pt x="510378" y="49764"/>
                      </a:cubicBezTo>
                      <a:cubicBezTo>
                        <a:pt x="506039" y="54636"/>
                        <a:pt x="501572" y="59307"/>
                        <a:pt x="496976" y="63779"/>
                      </a:cubicBezTo>
                      <a:lnTo>
                        <a:pt x="559155" y="63779"/>
                      </a:lnTo>
                      <a:cubicBezTo>
                        <a:pt x="563546" y="59694"/>
                        <a:pt x="567851" y="55108"/>
                        <a:pt x="572071" y="50021"/>
                      </a:cubicBezTo>
                      <a:cubicBezTo>
                        <a:pt x="576291" y="44934"/>
                        <a:pt x="580139" y="39833"/>
                        <a:pt x="583615" y="34718"/>
                      </a:cubicBezTo>
                      <a:close/>
                      <a:moveTo>
                        <a:pt x="275920" y="23288"/>
                      </a:moveTo>
                      <a:lnTo>
                        <a:pt x="275920" y="51206"/>
                      </a:lnTo>
                      <a:lnTo>
                        <a:pt x="290093" y="51206"/>
                      </a:lnTo>
                      <a:lnTo>
                        <a:pt x="290093" y="23288"/>
                      </a:lnTo>
                      <a:close/>
                      <a:moveTo>
                        <a:pt x="344514" y="10730"/>
                      </a:moveTo>
                      <a:lnTo>
                        <a:pt x="428839" y="10730"/>
                      </a:lnTo>
                      <a:lnTo>
                        <a:pt x="428839" y="113142"/>
                      </a:lnTo>
                      <a:lnTo>
                        <a:pt x="414237" y="113142"/>
                      </a:lnTo>
                      <a:lnTo>
                        <a:pt x="414237" y="97369"/>
                      </a:lnTo>
                      <a:lnTo>
                        <a:pt x="360030" y="97369"/>
                      </a:lnTo>
                      <a:lnTo>
                        <a:pt x="360030" y="182180"/>
                      </a:lnTo>
                      <a:cubicBezTo>
                        <a:pt x="359892" y="186299"/>
                        <a:pt x="360683" y="189033"/>
                        <a:pt x="362403" y="190381"/>
                      </a:cubicBezTo>
                      <a:cubicBezTo>
                        <a:pt x="364123" y="191728"/>
                        <a:pt x="367602" y="192348"/>
                        <a:pt x="372839" y="192238"/>
                      </a:cubicBezTo>
                      <a:lnTo>
                        <a:pt x="410108" y="192238"/>
                      </a:lnTo>
                      <a:cubicBezTo>
                        <a:pt x="413561" y="192371"/>
                        <a:pt x="416180" y="191445"/>
                        <a:pt x="417965" y="189461"/>
                      </a:cubicBezTo>
                      <a:cubicBezTo>
                        <a:pt x="419750" y="187477"/>
                        <a:pt x="421014" y="183639"/>
                        <a:pt x="421758" y="177946"/>
                      </a:cubicBezTo>
                      <a:cubicBezTo>
                        <a:pt x="422502" y="172254"/>
                        <a:pt x="423038" y="163911"/>
                        <a:pt x="423367" y="152919"/>
                      </a:cubicBezTo>
                      <a:cubicBezTo>
                        <a:pt x="425286" y="154438"/>
                        <a:pt x="427562" y="155800"/>
                        <a:pt x="430196" y="157005"/>
                      </a:cubicBezTo>
                      <a:cubicBezTo>
                        <a:pt x="432830" y="158210"/>
                        <a:pt x="435278" y="159058"/>
                        <a:pt x="437540" y="159548"/>
                      </a:cubicBezTo>
                      <a:cubicBezTo>
                        <a:pt x="436787" y="177612"/>
                        <a:pt x="434578" y="190062"/>
                        <a:pt x="430912" y="196896"/>
                      </a:cubicBezTo>
                      <a:cubicBezTo>
                        <a:pt x="427246" y="203730"/>
                        <a:pt x="420468" y="206978"/>
                        <a:pt x="410578" y="206640"/>
                      </a:cubicBezTo>
                      <a:lnTo>
                        <a:pt x="371466" y="206640"/>
                      </a:lnTo>
                      <a:cubicBezTo>
                        <a:pt x="361575" y="206835"/>
                        <a:pt x="354684" y="205187"/>
                        <a:pt x="350793" y="201696"/>
                      </a:cubicBezTo>
                      <a:cubicBezTo>
                        <a:pt x="346902" y="198205"/>
                        <a:pt x="345038" y="191700"/>
                        <a:pt x="345200" y="182180"/>
                      </a:cubicBezTo>
                      <a:lnTo>
                        <a:pt x="345200" y="82739"/>
                      </a:lnTo>
                      <a:lnTo>
                        <a:pt x="414237" y="82739"/>
                      </a:lnTo>
                      <a:lnTo>
                        <a:pt x="414237" y="25360"/>
                      </a:lnTo>
                      <a:lnTo>
                        <a:pt x="344514" y="25360"/>
                      </a:lnTo>
                      <a:close/>
                      <a:moveTo>
                        <a:pt x="231586" y="9601"/>
                      </a:moveTo>
                      <a:lnTo>
                        <a:pt x="332598" y="9601"/>
                      </a:lnTo>
                      <a:lnTo>
                        <a:pt x="332598" y="23288"/>
                      </a:lnTo>
                      <a:lnTo>
                        <a:pt x="301294" y="23288"/>
                      </a:lnTo>
                      <a:lnTo>
                        <a:pt x="301294" y="51206"/>
                      </a:lnTo>
                      <a:lnTo>
                        <a:pt x="327569" y="51206"/>
                      </a:lnTo>
                      <a:lnTo>
                        <a:pt x="327569" y="204797"/>
                      </a:lnTo>
                      <a:lnTo>
                        <a:pt x="314796" y="204797"/>
                      </a:lnTo>
                      <a:lnTo>
                        <a:pt x="314796" y="191995"/>
                      </a:lnTo>
                      <a:lnTo>
                        <a:pt x="249845" y="191995"/>
                      </a:lnTo>
                      <a:lnTo>
                        <a:pt x="249845" y="207997"/>
                      </a:lnTo>
                      <a:lnTo>
                        <a:pt x="237301" y="207997"/>
                      </a:lnTo>
                      <a:lnTo>
                        <a:pt x="237301" y="51206"/>
                      </a:lnTo>
                      <a:lnTo>
                        <a:pt x="264718" y="51206"/>
                      </a:lnTo>
                      <a:lnTo>
                        <a:pt x="264718" y="23288"/>
                      </a:lnTo>
                      <a:lnTo>
                        <a:pt x="231586" y="23288"/>
                      </a:lnTo>
                      <a:close/>
                      <a:moveTo>
                        <a:pt x="96926" y="914"/>
                      </a:moveTo>
                      <a:lnTo>
                        <a:pt x="111328" y="914"/>
                      </a:lnTo>
                      <a:lnTo>
                        <a:pt x="111328" y="24460"/>
                      </a:lnTo>
                      <a:lnTo>
                        <a:pt x="157962" y="24460"/>
                      </a:lnTo>
                      <a:lnTo>
                        <a:pt x="157962" y="914"/>
                      </a:lnTo>
                      <a:lnTo>
                        <a:pt x="172364" y="914"/>
                      </a:lnTo>
                      <a:lnTo>
                        <a:pt x="172364" y="24460"/>
                      </a:lnTo>
                      <a:lnTo>
                        <a:pt x="205282" y="24460"/>
                      </a:lnTo>
                      <a:lnTo>
                        <a:pt x="205282" y="37919"/>
                      </a:lnTo>
                      <a:lnTo>
                        <a:pt x="172364" y="37919"/>
                      </a:lnTo>
                      <a:lnTo>
                        <a:pt x="172364" y="60552"/>
                      </a:lnTo>
                      <a:lnTo>
                        <a:pt x="157962" y="60552"/>
                      </a:lnTo>
                      <a:lnTo>
                        <a:pt x="157962" y="37919"/>
                      </a:lnTo>
                      <a:lnTo>
                        <a:pt x="111328" y="37919"/>
                      </a:lnTo>
                      <a:lnTo>
                        <a:pt x="111328" y="60552"/>
                      </a:lnTo>
                      <a:lnTo>
                        <a:pt x="96926" y="60552"/>
                      </a:lnTo>
                      <a:lnTo>
                        <a:pt x="96926" y="37919"/>
                      </a:lnTo>
                      <a:lnTo>
                        <a:pt x="64693" y="37919"/>
                      </a:lnTo>
                      <a:lnTo>
                        <a:pt x="64693" y="24460"/>
                      </a:lnTo>
                      <a:lnTo>
                        <a:pt x="96926" y="24460"/>
                      </a:lnTo>
                      <a:close/>
                      <a:moveTo>
                        <a:pt x="28803" y="686"/>
                      </a:moveTo>
                      <a:lnTo>
                        <a:pt x="43434" y="686"/>
                      </a:lnTo>
                      <a:lnTo>
                        <a:pt x="43434" y="47091"/>
                      </a:lnTo>
                      <a:lnTo>
                        <a:pt x="64465" y="47091"/>
                      </a:lnTo>
                      <a:lnTo>
                        <a:pt x="64465" y="61236"/>
                      </a:lnTo>
                      <a:lnTo>
                        <a:pt x="43434" y="61236"/>
                      </a:lnTo>
                      <a:lnTo>
                        <a:pt x="43434" y="102641"/>
                      </a:lnTo>
                      <a:lnTo>
                        <a:pt x="63779" y="93491"/>
                      </a:lnTo>
                      <a:lnTo>
                        <a:pt x="66522" y="106063"/>
                      </a:lnTo>
                      <a:cubicBezTo>
                        <a:pt x="80067" y="98494"/>
                        <a:pt x="92468" y="89967"/>
                        <a:pt x="103727" y="80482"/>
                      </a:cubicBezTo>
                      <a:cubicBezTo>
                        <a:pt x="114985" y="70997"/>
                        <a:pt x="124072" y="61388"/>
                        <a:pt x="130987" y="51654"/>
                      </a:cubicBezTo>
                      <a:lnTo>
                        <a:pt x="144932" y="56445"/>
                      </a:lnTo>
                      <a:cubicBezTo>
                        <a:pt x="144127" y="57576"/>
                        <a:pt x="143336" y="58679"/>
                        <a:pt x="142560" y="59754"/>
                      </a:cubicBezTo>
                      <a:cubicBezTo>
                        <a:pt x="141784" y="60828"/>
                        <a:pt x="141050" y="61933"/>
                        <a:pt x="140360" y="63066"/>
                      </a:cubicBezTo>
                      <a:cubicBezTo>
                        <a:pt x="148280" y="70682"/>
                        <a:pt x="158500" y="78726"/>
                        <a:pt x="171021" y="87198"/>
                      </a:cubicBezTo>
                      <a:cubicBezTo>
                        <a:pt x="183541" y="95670"/>
                        <a:pt x="196105" y="102794"/>
                        <a:pt x="208711" y="108572"/>
                      </a:cubicBezTo>
                      <a:cubicBezTo>
                        <a:pt x="207044" y="109940"/>
                        <a:pt x="205235" y="111766"/>
                        <a:pt x="203282" y="114050"/>
                      </a:cubicBezTo>
                      <a:cubicBezTo>
                        <a:pt x="201329" y="116333"/>
                        <a:pt x="199634" y="118390"/>
                        <a:pt x="198196" y="120221"/>
                      </a:cubicBezTo>
                      <a:cubicBezTo>
                        <a:pt x="193705" y="117904"/>
                        <a:pt x="189085" y="115276"/>
                        <a:pt x="184337" y="112337"/>
                      </a:cubicBezTo>
                      <a:cubicBezTo>
                        <a:pt x="179589" y="109399"/>
                        <a:pt x="174912" y="106319"/>
                        <a:pt x="170307" y="103097"/>
                      </a:cubicBezTo>
                      <a:lnTo>
                        <a:pt x="170307" y="115643"/>
                      </a:lnTo>
                      <a:lnTo>
                        <a:pt x="98755" y="115643"/>
                      </a:lnTo>
                      <a:lnTo>
                        <a:pt x="98755" y="102641"/>
                      </a:lnTo>
                      <a:lnTo>
                        <a:pt x="169621" y="102641"/>
                      </a:lnTo>
                      <a:cubicBezTo>
                        <a:pt x="162348" y="97547"/>
                        <a:pt x="155462" y="92409"/>
                        <a:pt x="148961" y="87229"/>
                      </a:cubicBezTo>
                      <a:cubicBezTo>
                        <a:pt x="142460" y="82048"/>
                        <a:pt x="136774" y="77197"/>
                        <a:pt x="131902" y="72674"/>
                      </a:cubicBezTo>
                      <a:cubicBezTo>
                        <a:pt x="123486" y="81991"/>
                        <a:pt x="113971" y="90747"/>
                        <a:pt x="103355" y="98942"/>
                      </a:cubicBezTo>
                      <a:cubicBezTo>
                        <a:pt x="92740" y="107138"/>
                        <a:pt x="81453" y="114460"/>
                        <a:pt x="69494" y="120908"/>
                      </a:cubicBezTo>
                      <a:cubicBezTo>
                        <a:pt x="68508" y="119559"/>
                        <a:pt x="67108" y="117910"/>
                        <a:pt x="65293" y="115963"/>
                      </a:cubicBezTo>
                      <a:cubicBezTo>
                        <a:pt x="63479" y="114015"/>
                        <a:pt x="61679" y="112312"/>
                        <a:pt x="59893" y="110853"/>
                      </a:cubicBezTo>
                      <a:lnTo>
                        <a:pt x="43434" y="118619"/>
                      </a:lnTo>
                      <a:lnTo>
                        <a:pt x="43434" y="189494"/>
                      </a:lnTo>
                      <a:cubicBezTo>
                        <a:pt x="43462" y="193880"/>
                        <a:pt x="42891" y="197281"/>
                        <a:pt x="41719" y="199696"/>
                      </a:cubicBezTo>
                      <a:cubicBezTo>
                        <a:pt x="40547" y="202111"/>
                        <a:pt x="38604" y="203968"/>
                        <a:pt x="35890" y="205268"/>
                      </a:cubicBezTo>
                      <a:cubicBezTo>
                        <a:pt x="33323" y="206397"/>
                        <a:pt x="29770" y="207168"/>
                        <a:pt x="25231" y="207583"/>
                      </a:cubicBezTo>
                      <a:cubicBezTo>
                        <a:pt x="20693" y="207997"/>
                        <a:pt x="14797" y="208140"/>
                        <a:pt x="7543" y="208011"/>
                      </a:cubicBezTo>
                      <a:cubicBezTo>
                        <a:pt x="7281" y="205983"/>
                        <a:pt x="6719" y="203639"/>
                        <a:pt x="5857" y="200982"/>
                      </a:cubicBezTo>
                      <a:cubicBezTo>
                        <a:pt x="4995" y="198325"/>
                        <a:pt x="4033" y="195867"/>
                        <a:pt x="2971" y="193610"/>
                      </a:cubicBezTo>
                      <a:cubicBezTo>
                        <a:pt x="8120" y="193724"/>
                        <a:pt x="12682" y="193781"/>
                        <a:pt x="16659" y="193781"/>
                      </a:cubicBezTo>
                      <a:cubicBezTo>
                        <a:pt x="20635" y="193781"/>
                        <a:pt x="23312" y="193724"/>
                        <a:pt x="24688" y="193610"/>
                      </a:cubicBezTo>
                      <a:cubicBezTo>
                        <a:pt x="26160" y="193638"/>
                        <a:pt x="27217" y="193352"/>
                        <a:pt x="27860" y="192752"/>
                      </a:cubicBezTo>
                      <a:cubicBezTo>
                        <a:pt x="28503" y="192152"/>
                        <a:pt x="28817" y="191066"/>
                        <a:pt x="28803" y="189494"/>
                      </a:cubicBezTo>
                      <a:lnTo>
                        <a:pt x="28803" y="125029"/>
                      </a:lnTo>
                      <a:lnTo>
                        <a:pt x="4572" y="136014"/>
                      </a:lnTo>
                      <a:lnTo>
                        <a:pt x="0" y="120679"/>
                      </a:lnTo>
                      <a:cubicBezTo>
                        <a:pt x="4014" y="119277"/>
                        <a:pt x="8443" y="117562"/>
                        <a:pt x="13287" y="115534"/>
                      </a:cubicBezTo>
                      <a:cubicBezTo>
                        <a:pt x="18130" y="113506"/>
                        <a:pt x="23302" y="111338"/>
                        <a:pt x="28803" y="109028"/>
                      </a:cubicBezTo>
                      <a:lnTo>
                        <a:pt x="28803" y="61236"/>
                      </a:lnTo>
                      <a:lnTo>
                        <a:pt x="685" y="61236"/>
                      </a:lnTo>
                      <a:lnTo>
                        <a:pt x="685" y="47091"/>
                      </a:lnTo>
                      <a:lnTo>
                        <a:pt x="28803" y="47091"/>
                      </a:lnTo>
                      <a:close/>
                      <a:moveTo>
                        <a:pt x="527608" y="0"/>
                      </a:moveTo>
                      <a:lnTo>
                        <a:pt x="541324" y="5029"/>
                      </a:lnTo>
                      <a:cubicBezTo>
                        <a:pt x="539957" y="7758"/>
                        <a:pt x="538519" y="10415"/>
                        <a:pt x="537009" y="13001"/>
                      </a:cubicBezTo>
                      <a:cubicBezTo>
                        <a:pt x="535500" y="15587"/>
                        <a:pt x="533890" y="18188"/>
                        <a:pt x="532180" y="20802"/>
                      </a:cubicBezTo>
                      <a:lnTo>
                        <a:pt x="593674" y="20802"/>
                      </a:lnTo>
                      <a:lnTo>
                        <a:pt x="596874" y="19888"/>
                      </a:lnTo>
                      <a:lnTo>
                        <a:pt x="606704" y="27190"/>
                      </a:lnTo>
                      <a:cubicBezTo>
                        <a:pt x="602751" y="33324"/>
                        <a:pt x="598255" y="39562"/>
                        <a:pt x="593217" y="45905"/>
                      </a:cubicBezTo>
                      <a:cubicBezTo>
                        <a:pt x="588178" y="52248"/>
                        <a:pt x="582996" y="58206"/>
                        <a:pt x="577672" y="63779"/>
                      </a:cubicBezTo>
                      <a:lnTo>
                        <a:pt x="641680" y="63779"/>
                      </a:lnTo>
                      <a:lnTo>
                        <a:pt x="641680" y="144909"/>
                      </a:lnTo>
                      <a:lnTo>
                        <a:pt x="626592" y="144909"/>
                      </a:lnTo>
                      <a:lnTo>
                        <a:pt x="626592" y="134159"/>
                      </a:lnTo>
                      <a:lnTo>
                        <a:pt x="500405" y="134159"/>
                      </a:lnTo>
                      <a:lnTo>
                        <a:pt x="500405" y="174184"/>
                      </a:lnTo>
                      <a:cubicBezTo>
                        <a:pt x="500100" y="180693"/>
                        <a:pt x="501967" y="185172"/>
                        <a:pt x="506006" y="187621"/>
                      </a:cubicBezTo>
                      <a:cubicBezTo>
                        <a:pt x="510044" y="190071"/>
                        <a:pt x="518083" y="191233"/>
                        <a:pt x="530123" y="191109"/>
                      </a:cubicBezTo>
                      <a:lnTo>
                        <a:pt x="621334" y="191109"/>
                      </a:lnTo>
                      <a:cubicBezTo>
                        <a:pt x="628836" y="191219"/>
                        <a:pt x="634508" y="190288"/>
                        <a:pt x="638352" y="188314"/>
                      </a:cubicBezTo>
                      <a:cubicBezTo>
                        <a:pt x="642196" y="186340"/>
                        <a:pt x="644922" y="182664"/>
                        <a:pt x="646531" y="177285"/>
                      </a:cubicBezTo>
                      <a:cubicBezTo>
                        <a:pt x="648140" y="171906"/>
                        <a:pt x="649342" y="164163"/>
                        <a:pt x="650138" y="154057"/>
                      </a:cubicBezTo>
                      <a:cubicBezTo>
                        <a:pt x="652271" y="155439"/>
                        <a:pt x="654691" y="156621"/>
                        <a:pt x="657396" y="157603"/>
                      </a:cubicBezTo>
                      <a:cubicBezTo>
                        <a:pt x="660101" y="158584"/>
                        <a:pt x="662635" y="159308"/>
                        <a:pt x="664997" y="159775"/>
                      </a:cubicBezTo>
                      <a:cubicBezTo>
                        <a:pt x="663853" y="171419"/>
                        <a:pt x="661976" y="180546"/>
                        <a:pt x="659367" y="187157"/>
                      </a:cubicBezTo>
                      <a:cubicBezTo>
                        <a:pt x="656757" y="193767"/>
                        <a:pt x="652510" y="198421"/>
                        <a:pt x="646624" y="201119"/>
                      </a:cubicBezTo>
                      <a:cubicBezTo>
                        <a:pt x="640739" y="203817"/>
                        <a:pt x="632309" y="205119"/>
                        <a:pt x="621334" y="205025"/>
                      </a:cubicBezTo>
                      <a:lnTo>
                        <a:pt x="531495" y="205025"/>
                      </a:lnTo>
                      <a:cubicBezTo>
                        <a:pt x="514388" y="205302"/>
                        <a:pt x="502424" y="203266"/>
                        <a:pt x="495604" y="198917"/>
                      </a:cubicBezTo>
                      <a:cubicBezTo>
                        <a:pt x="488784" y="194569"/>
                        <a:pt x="485508" y="186248"/>
                        <a:pt x="485775" y="173956"/>
                      </a:cubicBezTo>
                      <a:lnTo>
                        <a:pt x="485775" y="74045"/>
                      </a:lnTo>
                      <a:cubicBezTo>
                        <a:pt x="482322" y="77124"/>
                        <a:pt x="478769" y="80047"/>
                        <a:pt x="475116" y="82815"/>
                      </a:cubicBezTo>
                      <a:cubicBezTo>
                        <a:pt x="471463" y="85582"/>
                        <a:pt x="467853" y="88222"/>
                        <a:pt x="464286" y="90734"/>
                      </a:cubicBezTo>
                      <a:cubicBezTo>
                        <a:pt x="463505" y="88856"/>
                        <a:pt x="462267" y="86493"/>
                        <a:pt x="460571" y="83643"/>
                      </a:cubicBezTo>
                      <a:cubicBezTo>
                        <a:pt x="458876" y="80793"/>
                        <a:pt x="457295" y="78431"/>
                        <a:pt x="455828" y="76555"/>
                      </a:cubicBezTo>
                      <a:cubicBezTo>
                        <a:pt x="470134" y="67715"/>
                        <a:pt x="483641" y="56671"/>
                        <a:pt x="496347" y="43421"/>
                      </a:cubicBezTo>
                      <a:cubicBezTo>
                        <a:pt x="509054" y="30171"/>
                        <a:pt x="519474" y="15697"/>
                        <a:pt x="527608" y="0"/>
                      </a:cubicBezTo>
                      <a:close/>
                    </a:path>
                  </a:pathLst>
                </a:custGeom>
                <a:solidFill>
                  <a:srgbClr val="363C4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grpSp>
            <p:nvGrpSpPr>
              <p:cNvPr id="32" name="组合 31"/>
              <p:cNvGrpSpPr/>
              <p:nvPr>
                <p:custDataLst>
                  <p:tags r:id="rId30"/>
                </p:custDataLst>
              </p:nvPr>
            </p:nvGrpSpPr>
            <p:grpSpPr>
              <a:xfrm>
                <a:off x="12450518" y="5958000"/>
                <a:ext cx="720000" cy="811594"/>
                <a:chOff x="12450518" y="5958000"/>
                <a:chExt cx="720000" cy="811594"/>
              </a:xfrm>
            </p:grpSpPr>
            <p:sp>
              <p:nvSpPr>
                <p:cNvPr id="33" name="矩形 32"/>
                <p:cNvSpPr/>
                <p:nvPr>
                  <p:custDataLst>
                    <p:tags r:id="rId31"/>
                  </p:custDataLst>
                </p:nvPr>
              </p:nvSpPr>
              <p:spPr>
                <a:xfrm>
                  <a:off x="12450518" y="5958000"/>
                  <a:ext cx="720000" cy="540000"/>
                </a:xfrm>
                <a:prstGeom prst="rect">
                  <a:avLst/>
                </a:prstGeom>
                <a:solidFill>
                  <a:srgbClr val="FE111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bg2"/>
                    </a:solidFill>
                  </a:endParaRPr>
                </a:p>
              </p:txBody>
            </p:sp>
            <p:sp>
              <p:nvSpPr>
                <p:cNvPr id="34" name="任意多边形: 形状 14"/>
                <p:cNvSpPr/>
                <p:nvPr>
                  <p:custDataLst>
                    <p:tags r:id="rId32"/>
                  </p:custDataLst>
                </p:nvPr>
              </p:nvSpPr>
              <p:spPr>
                <a:xfrm>
                  <a:off x="12477918" y="6558839"/>
                  <a:ext cx="664540" cy="210755"/>
                </a:xfrm>
                <a:custGeom>
                  <a:avLst/>
                  <a:gdLst/>
                  <a:ahLst/>
                  <a:cxnLst/>
                  <a:rect l="l" t="t" r="r" b="b"/>
                  <a:pathLst>
                    <a:path w="664540" h="210755">
                      <a:moveTo>
                        <a:pt x="345857" y="131645"/>
                      </a:moveTo>
                      <a:lnTo>
                        <a:pt x="345857" y="160934"/>
                      </a:lnTo>
                      <a:lnTo>
                        <a:pt x="382676" y="160934"/>
                      </a:lnTo>
                      <a:lnTo>
                        <a:pt x="382676" y="131645"/>
                      </a:lnTo>
                      <a:close/>
                      <a:moveTo>
                        <a:pt x="333770" y="120015"/>
                      </a:moveTo>
                      <a:lnTo>
                        <a:pt x="394792" y="120015"/>
                      </a:lnTo>
                      <a:lnTo>
                        <a:pt x="394792" y="172564"/>
                      </a:lnTo>
                      <a:lnTo>
                        <a:pt x="345857" y="172564"/>
                      </a:lnTo>
                      <a:lnTo>
                        <a:pt x="345857" y="182858"/>
                      </a:lnTo>
                      <a:lnTo>
                        <a:pt x="333770" y="182858"/>
                      </a:lnTo>
                      <a:close/>
                      <a:moveTo>
                        <a:pt x="146532" y="102841"/>
                      </a:moveTo>
                      <a:lnTo>
                        <a:pt x="146532" y="137160"/>
                      </a:lnTo>
                      <a:lnTo>
                        <a:pt x="179908" y="137160"/>
                      </a:lnTo>
                      <a:lnTo>
                        <a:pt x="179908" y="102841"/>
                      </a:lnTo>
                      <a:close/>
                      <a:moveTo>
                        <a:pt x="99212" y="102841"/>
                      </a:moveTo>
                      <a:lnTo>
                        <a:pt x="99212" y="137160"/>
                      </a:lnTo>
                      <a:lnTo>
                        <a:pt x="131902" y="137160"/>
                      </a:lnTo>
                      <a:lnTo>
                        <a:pt x="131902" y="102841"/>
                      </a:lnTo>
                      <a:close/>
                      <a:moveTo>
                        <a:pt x="569214" y="77924"/>
                      </a:moveTo>
                      <a:lnTo>
                        <a:pt x="569214" y="119786"/>
                      </a:lnTo>
                      <a:lnTo>
                        <a:pt x="626135" y="119786"/>
                      </a:lnTo>
                      <a:lnTo>
                        <a:pt x="626135" y="77924"/>
                      </a:lnTo>
                      <a:close/>
                      <a:moveTo>
                        <a:pt x="499948" y="77924"/>
                      </a:moveTo>
                      <a:lnTo>
                        <a:pt x="499948" y="119786"/>
                      </a:lnTo>
                      <a:lnTo>
                        <a:pt x="554355" y="119786"/>
                      </a:lnTo>
                      <a:lnTo>
                        <a:pt x="554355" y="77924"/>
                      </a:lnTo>
                      <a:close/>
                      <a:moveTo>
                        <a:pt x="522122" y="34718"/>
                      </a:moveTo>
                      <a:cubicBezTo>
                        <a:pt x="518326" y="39876"/>
                        <a:pt x="514259" y="44891"/>
                        <a:pt x="509921" y="49764"/>
                      </a:cubicBezTo>
                      <a:cubicBezTo>
                        <a:pt x="505582" y="54636"/>
                        <a:pt x="501115" y="59307"/>
                        <a:pt x="496519" y="63779"/>
                      </a:cubicBezTo>
                      <a:lnTo>
                        <a:pt x="558698" y="63779"/>
                      </a:lnTo>
                      <a:cubicBezTo>
                        <a:pt x="563089" y="59694"/>
                        <a:pt x="567394" y="55108"/>
                        <a:pt x="571614" y="50021"/>
                      </a:cubicBezTo>
                      <a:cubicBezTo>
                        <a:pt x="575834" y="44934"/>
                        <a:pt x="579682" y="39833"/>
                        <a:pt x="583158" y="34718"/>
                      </a:cubicBezTo>
                      <a:close/>
                      <a:moveTo>
                        <a:pt x="358916" y="32211"/>
                      </a:moveTo>
                      <a:lnTo>
                        <a:pt x="371460" y="32211"/>
                      </a:lnTo>
                      <a:lnTo>
                        <a:pt x="371460" y="52121"/>
                      </a:lnTo>
                      <a:lnTo>
                        <a:pt x="397766" y="52121"/>
                      </a:lnTo>
                      <a:lnTo>
                        <a:pt x="397766" y="63979"/>
                      </a:lnTo>
                      <a:lnTo>
                        <a:pt x="371460" y="63979"/>
                      </a:lnTo>
                      <a:lnTo>
                        <a:pt x="371460" y="88697"/>
                      </a:lnTo>
                      <a:lnTo>
                        <a:pt x="404172" y="88697"/>
                      </a:lnTo>
                      <a:lnTo>
                        <a:pt x="404172" y="100327"/>
                      </a:lnTo>
                      <a:lnTo>
                        <a:pt x="328273" y="100327"/>
                      </a:lnTo>
                      <a:lnTo>
                        <a:pt x="328273" y="88697"/>
                      </a:lnTo>
                      <a:lnTo>
                        <a:pt x="358916" y="88697"/>
                      </a:lnTo>
                      <a:lnTo>
                        <a:pt x="358916" y="63979"/>
                      </a:lnTo>
                      <a:lnTo>
                        <a:pt x="333312" y="63979"/>
                      </a:lnTo>
                      <a:lnTo>
                        <a:pt x="333312" y="52121"/>
                      </a:lnTo>
                      <a:lnTo>
                        <a:pt x="358916" y="52121"/>
                      </a:lnTo>
                      <a:close/>
                      <a:moveTo>
                        <a:pt x="104698" y="25803"/>
                      </a:moveTo>
                      <a:lnTo>
                        <a:pt x="104698" y="55550"/>
                      </a:lnTo>
                      <a:lnTo>
                        <a:pt x="173507" y="55550"/>
                      </a:lnTo>
                      <a:lnTo>
                        <a:pt x="173507" y="25803"/>
                      </a:lnTo>
                      <a:close/>
                      <a:moveTo>
                        <a:pt x="90754" y="12801"/>
                      </a:moveTo>
                      <a:lnTo>
                        <a:pt x="187909" y="12801"/>
                      </a:lnTo>
                      <a:lnTo>
                        <a:pt x="187909" y="68551"/>
                      </a:lnTo>
                      <a:lnTo>
                        <a:pt x="146532" y="68551"/>
                      </a:lnTo>
                      <a:lnTo>
                        <a:pt x="146532" y="90068"/>
                      </a:lnTo>
                      <a:lnTo>
                        <a:pt x="194081" y="90068"/>
                      </a:lnTo>
                      <a:lnTo>
                        <a:pt x="194081" y="150161"/>
                      </a:lnTo>
                      <a:lnTo>
                        <a:pt x="146532" y="150161"/>
                      </a:lnTo>
                      <a:lnTo>
                        <a:pt x="146532" y="184008"/>
                      </a:lnTo>
                      <a:cubicBezTo>
                        <a:pt x="152019" y="183656"/>
                        <a:pt x="157562" y="183275"/>
                        <a:pt x="163163" y="182865"/>
                      </a:cubicBezTo>
                      <a:cubicBezTo>
                        <a:pt x="168764" y="182456"/>
                        <a:pt x="174422" y="182075"/>
                        <a:pt x="180136" y="181722"/>
                      </a:cubicBezTo>
                      <a:cubicBezTo>
                        <a:pt x="177831" y="178035"/>
                        <a:pt x="175469" y="174375"/>
                        <a:pt x="173050" y="170745"/>
                      </a:cubicBezTo>
                      <a:cubicBezTo>
                        <a:pt x="170631" y="167114"/>
                        <a:pt x="168268" y="163683"/>
                        <a:pt x="165963" y="160453"/>
                      </a:cubicBezTo>
                      <a:lnTo>
                        <a:pt x="178308" y="155193"/>
                      </a:lnTo>
                      <a:cubicBezTo>
                        <a:pt x="184428" y="163097"/>
                        <a:pt x="190190" y="171530"/>
                        <a:pt x="195596" y="180490"/>
                      </a:cubicBezTo>
                      <a:cubicBezTo>
                        <a:pt x="201001" y="189451"/>
                        <a:pt x="204992" y="197481"/>
                        <a:pt x="207568" y="204582"/>
                      </a:cubicBezTo>
                      <a:lnTo>
                        <a:pt x="194538" y="210755"/>
                      </a:lnTo>
                      <a:cubicBezTo>
                        <a:pt x="193733" y="208345"/>
                        <a:pt x="192714" y="205792"/>
                        <a:pt x="191481" y="203097"/>
                      </a:cubicBezTo>
                      <a:cubicBezTo>
                        <a:pt x="190247" y="200401"/>
                        <a:pt x="188828" y="197620"/>
                        <a:pt x="187223" y="194753"/>
                      </a:cubicBezTo>
                      <a:cubicBezTo>
                        <a:pt x="167149" y="196367"/>
                        <a:pt x="147518" y="197882"/>
                        <a:pt x="128330" y="199296"/>
                      </a:cubicBezTo>
                      <a:cubicBezTo>
                        <a:pt x="109142" y="200711"/>
                        <a:pt x="92197" y="201939"/>
                        <a:pt x="77495" y="202982"/>
                      </a:cubicBezTo>
                      <a:lnTo>
                        <a:pt x="75438" y="188352"/>
                      </a:lnTo>
                      <a:cubicBezTo>
                        <a:pt x="83034" y="187895"/>
                        <a:pt x="91616" y="187380"/>
                        <a:pt x="101184" y="186809"/>
                      </a:cubicBezTo>
                      <a:cubicBezTo>
                        <a:pt x="110752" y="186237"/>
                        <a:pt x="120991" y="185609"/>
                        <a:pt x="131902" y="184923"/>
                      </a:cubicBezTo>
                      <a:lnTo>
                        <a:pt x="131902" y="150161"/>
                      </a:lnTo>
                      <a:lnTo>
                        <a:pt x="85725" y="150161"/>
                      </a:lnTo>
                      <a:lnTo>
                        <a:pt x="85725" y="90068"/>
                      </a:lnTo>
                      <a:lnTo>
                        <a:pt x="131902" y="90068"/>
                      </a:lnTo>
                      <a:lnTo>
                        <a:pt x="131902" y="68551"/>
                      </a:lnTo>
                      <a:lnTo>
                        <a:pt x="90754" y="68551"/>
                      </a:lnTo>
                      <a:close/>
                      <a:moveTo>
                        <a:pt x="2286" y="12801"/>
                      </a:moveTo>
                      <a:lnTo>
                        <a:pt x="72009" y="12801"/>
                      </a:lnTo>
                      <a:lnTo>
                        <a:pt x="72009" y="77467"/>
                      </a:lnTo>
                      <a:lnTo>
                        <a:pt x="20802" y="77467"/>
                      </a:lnTo>
                      <a:cubicBezTo>
                        <a:pt x="20112" y="83941"/>
                        <a:pt x="19378" y="90452"/>
                        <a:pt x="18602" y="96998"/>
                      </a:cubicBezTo>
                      <a:cubicBezTo>
                        <a:pt x="17826" y="103545"/>
                        <a:pt x="17035" y="109769"/>
                        <a:pt x="16230" y="115671"/>
                      </a:cubicBezTo>
                      <a:lnTo>
                        <a:pt x="70637" y="115671"/>
                      </a:lnTo>
                      <a:cubicBezTo>
                        <a:pt x="70632" y="115828"/>
                        <a:pt x="70585" y="116712"/>
                        <a:pt x="70494" y="118323"/>
                      </a:cubicBezTo>
                      <a:cubicBezTo>
                        <a:pt x="70404" y="119934"/>
                        <a:pt x="70299" y="121332"/>
                        <a:pt x="70180" y="122515"/>
                      </a:cubicBezTo>
                      <a:cubicBezTo>
                        <a:pt x="69129" y="139767"/>
                        <a:pt x="68005" y="153755"/>
                        <a:pt x="66810" y="164480"/>
                      </a:cubicBezTo>
                      <a:cubicBezTo>
                        <a:pt x="65615" y="175204"/>
                        <a:pt x="64255" y="183401"/>
                        <a:pt x="62729" y="189069"/>
                      </a:cubicBezTo>
                      <a:cubicBezTo>
                        <a:pt x="61204" y="194738"/>
                        <a:pt x="59420" y="198613"/>
                        <a:pt x="57378" y="200695"/>
                      </a:cubicBezTo>
                      <a:cubicBezTo>
                        <a:pt x="55478" y="202929"/>
                        <a:pt x="53392" y="204506"/>
                        <a:pt x="51120" y="205428"/>
                      </a:cubicBezTo>
                      <a:cubicBezTo>
                        <a:pt x="48849" y="206350"/>
                        <a:pt x="46134" y="206902"/>
                        <a:pt x="42977" y="207083"/>
                      </a:cubicBezTo>
                      <a:cubicBezTo>
                        <a:pt x="40233" y="207321"/>
                        <a:pt x="36519" y="207416"/>
                        <a:pt x="31832" y="207369"/>
                      </a:cubicBezTo>
                      <a:cubicBezTo>
                        <a:pt x="27146" y="207321"/>
                        <a:pt x="22174" y="207073"/>
                        <a:pt x="16916" y="206626"/>
                      </a:cubicBezTo>
                      <a:cubicBezTo>
                        <a:pt x="16678" y="204492"/>
                        <a:pt x="16183" y="202144"/>
                        <a:pt x="15430" y="199583"/>
                      </a:cubicBezTo>
                      <a:cubicBezTo>
                        <a:pt x="14678" y="197021"/>
                        <a:pt x="13725" y="194730"/>
                        <a:pt x="12573" y="192709"/>
                      </a:cubicBezTo>
                      <a:cubicBezTo>
                        <a:pt x="17950" y="193157"/>
                        <a:pt x="22855" y="193462"/>
                        <a:pt x="27289" y="193624"/>
                      </a:cubicBezTo>
                      <a:cubicBezTo>
                        <a:pt x="31723" y="193786"/>
                        <a:pt x="34971" y="193862"/>
                        <a:pt x="37033" y="193853"/>
                      </a:cubicBezTo>
                      <a:cubicBezTo>
                        <a:pt x="38843" y="193891"/>
                        <a:pt x="40367" y="193757"/>
                        <a:pt x="41605" y="193452"/>
                      </a:cubicBezTo>
                      <a:cubicBezTo>
                        <a:pt x="42843" y="193147"/>
                        <a:pt x="43910" y="192442"/>
                        <a:pt x="44805" y="191336"/>
                      </a:cubicBezTo>
                      <a:cubicBezTo>
                        <a:pt x="47063" y="189539"/>
                        <a:pt x="49006" y="183869"/>
                        <a:pt x="50635" y="174325"/>
                      </a:cubicBezTo>
                      <a:cubicBezTo>
                        <a:pt x="52263" y="164781"/>
                        <a:pt x="53749" y="149792"/>
                        <a:pt x="55092" y="129359"/>
                      </a:cubicBezTo>
                      <a:lnTo>
                        <a:pt x="0" y="129359"/>
                      </a:lnTo>
                      <a:cubicBezTo>
                        <a:pt x="1652" y="120338"/>
                        <a:pt x="3262" y="109829"/>
                        <a:pt x="4829" y="97829"/>
                      </a:cubicBezTo>
                      <a:cubicBezTo>
                        <a:pt x="6396" y="85830"/>
                        <a:pt x="7605" y="74404"/>
                        <a:pt x="8458" y="63551"/>
                      </a:cubicBezTo>
                      <a:lnTo>
                        <a:pt x="57836" y="63551"/>
                      </a:lnTo>
                      <a:lnTo>
                        <a:pt x="57836" y="26718"/>
                      </a:lnTo>
                      <a:lnTo>
                        <a:pt x="2286" y="26718"/>
                      </a:lnTo>
                      <a:close/>
                      <a:moveTo>
                        <a:pt x="304966" y="11201"/>
                      </a:moveTo>
                      <a:lnTo>
                        <a:pt x="427010" y="11201"/>
                      </a:lnTo>
                      <a:lnTo>
                        <a:pt x="427010" y="189720"/>
                      </a:lnTo>
                      <a:cubicBezTo>
                        <a:pt x="427043" y="194122"/>
                        <a:pt x="426464" y="197552"/>
                        <a:pt x="425271" y="200010"/>
                      </a:cubicBezTo>
                      <a:cubicBezTo>
                        <a:pt x="424078" y="202468"/>
                        <a:pt x="422072" y="204297"/>
                        <a:pt x="419254" y="205497"/>
                      </a:cubicBezTo>
                      <a:cubicBezTo>
                        <a:pt x="416355" y="206616"/>
                        <a:pt x="412337" y="207349"/>
                        <a:pt x="407202" y="207697"/>
                      </a:cubicBezTo>
                      <a:cubicBezTo>
                        <a:pt x="402066" y="208045"/>
                        <a:pt x="395415" y="208150"/>
                        <a:pt x="387248" y="208011"/>
                      </a:cubicBezTo>
                      <a:cubicBezTo>
                        <a:pt x="386967" y="205973"/>
                        <a:pt x="386329" y="203649"/>
                        <a:pt x="385334" y="201039"/>
                      </a:cubicBezTo>
                      <a:cubicBezTo>
                        <a:pt x="384338" y="198429"/>
                        <a:pt x="383300" y="196105"/>
                        <a:pt x="382218" y="194067"/>
                      </a:cubicBezTo>
                      <a:cubicBezTo>
                        <a:pt x="388515" y="194291"/>
                        <a:pt x="394041" y="194414"/>
                        <a:pt x="398797" y="194438"/>
                      </a:cubicBezTo>
                      <a:cubicBezTo>
                        <a:pt x="403552" y="194462"/>
                        <a:pt x="406793" y="194415"/>
                        <a:pt x="408519" y="194295"/>
                      </a:cubicBezTo>
                      <a:cubicBezTo>
                        <a:pt x="410220" y="194324"/>
                        <a:pt x="411450" y="193981"/>
                        <a:pt x="412208" y="193266"/>
                      </a:cubicBezTo>
                      <a:cubicBezTo>
                        <a:pt x="412965" y="192551"/>
                        <a:pt x="413337" y="191293"/>
                        <a:pt x="413323" y="189492"/>
                      </a:cubicBezTo>
                      <a:lnTo>
                        <a:pt x="413323" y="24889"/>
                      </a:lnTo>
                      <a:lnTo>
                        <a:pt x="318425" y="24889"/>
                      </a:lnTo>
                      <a:lnTo>
                        <a:pt x="318425" y="95310"/>
                      </a:lnTo>
                      <a:cubicBezTo>
                        <a:pt x="318524" y="107146"/>
                        <a:pt x="317972" y="119838"/>
                        <a:pt x="316768" y="133387"/>
                      </a:cubicBezTo>
                      <a:cubicBezTo>
                        <a:pt x="315564" y="146935"/>
                        <a:pt x="313116" y="160257"/>
                        <a:pt x="309425" y="173350"/>
                      </a:cubicBezTo>
                      <a:cubicBezTo>
                        <a:pt x="305733" y="186444"/>
                        <a:pt x="300204" y="198226"/>
                        <a:pt x="292839" y="208697"/>
                      </a:cubicBezTo>
                      <a:cubicBezTo>
                        <a:pt x="291566" y="207349"/>
                        <a:pt x="289821" y="205873"/>
                        <a:pt x="287605" y="204268"/>
                      </a:cubicBezTo>
                      <a:cubicBezTo>
                        <a:pt x="285388" y="202663"/>
                        <a:pt x="283472" y="201473"/>
                        <a:pt x="281856" y="200696"/>
                      </a:cubicBezTo>
                      <a:cubicBezTo>
                        <a:pt x="285154" y="196004"/>
                        <a:pt x="287996" y="191097"/>
                        <a:pt x="290379" y="185975"/>
                      </a:cubicBezTo>
                      <a:cubicBezTo>
                        <a:pt x="292763" y="180853"/>
                        <a:pt x="294803" y="175547"/>
                        <a:pt x="296500" y="170056"/>
                      </a:cubicBezTo>
                      <a:cubicBezTo>
                        <a:pt x="286431" y="177867"/>
                        <a:pt x="278755" y="183866"/>
                        <a:pt x="273472" y="188053"/>
                      </a:cubicBezTo>
                      <a:cubicBezTo>
                        <a:pt x="268189" y="192239"/>
                        <a:pt x="264442" y="195308"/>
                        <a:pt x="262233" y="197258"/>
                      </a:cubicBezTo>
                      <a:cubicBezTo>
                        <a:pt x="260023" y="199209"/>
                        <a:pt x="258494" y="200736"/>
                        <a:pt x="257646" y="201839"/>
                      </a:cubicBezTo>
                      <a:cubicBezTo>
                        <a:pt x="256518" y="200358"/>
                        <a:pt x="255003" y="198577"/>
                        <a:pt x="253103" y="196495"/>
                      </a:cubicBezTo>
                      <a:cubicBezTo>
                        <a:pt x="251203" y="194414"/>
                        <a:pt x="249517" y="192689"/>
                        <a:pt x="248045" y="191322"/>
                      </a:cubicBezTo>
                      <a:cubicBezTo>
                        <a:pt x="250469" y="189677"/>
                        <a:pt x="253108" y="186847"/>
                        <a:pt x="255960" y="182831"/>
                      </a:cubicBezTo>
                      <a:cubicBezTo>
                        <a:pt x="258813" y="178815"/>
                        <a:pt x="260366" y="173873"/>
                        <a:pt x="260618" y="168003"/>
                      </a:cubicBezTo>
                      <a:lnTo>
                        <a:pt x="260618" y="86853"/>
                      </a:lnTo>
                      <a:lnTo>
                        <a:pt x="227700" y="86853"/>
                      </a:lnTo>
                      <a:lnTo>
                        <a:pt x="227700" y="72223"/>
                      </a:lnTo>
                      <a:lnTo>
                        <a:pt x="275220" y="72223"/>
                      </a:lnTo>
                      <a:lnTo>
                        <a:pt x="275220" y="169144"/>
                      </a:lnTo>
                      <a:lnTo>
                        <a:pt x="292610" y="156129"/>
                      </a:lnTo>
                      <a:cubicBezTo>
                        <a:pt x="293211" y="157792"/>
                        <a:pt x="293954" y="159611"/>
                        <a:pt x="294841" y="161586"/>
                      </a:cubicBezTo>
                      <a:cubicBezTo>
                        <a:pt x="295728" y="163560"/>
                        <a:pt x="296586" y="165319"/>
                        <a:pt x="297415" y="166863"/>
                      </a:cubicBezTo>
                      <a:cubicBezTo>
                        <a:pt x="300633" y="154952"/>
                        <a:pt x="302721" y="142827"/>
                        <a:pt x="303679" y="130490"/>
                      </a:cubicBezTo>
                      <a:cubicBezTo>
                        <a:pt x="304637" y="118153"/>
                        <a:pt x="305067" y="106426"/>
                        <a:pt x="304966" y="95310"/>
                      </a:cubicBezTo>
                      <a:close/>
                      <a:moveTo>
                        <a:pt x="252388" y="5943"/>
                      </a:moveTo>
                      <a:cubicBezTo>
                        <a:pt x="258789" y="11272"/>
                        <a:pt x="265233" y="17058"/>
                        <a:pt x="271720" y="23303"/>
                      </a:cubicBezTo>
                      <a:cubicBezTo>
                        <a:pt x="278206" y="29548"/>
                        <a:pt x="283339" y="35111"/>
                        <a:pt x="287118" y="39992"/>
                      </a:cubicBezTo>
                      <a:lnTo>
                        <a:pt x="276593" y="50519"/>
                      </a:lnTo>
                      <a:cubicBezTo>
                        <a:pt x="272841" y="45503"/>
                        <a:pt x="267789" y="39745"/>
                        <a:pt x="261437" y="33245"/>
                      </a:cubicBezTo>
                      <a:cubicBezTo>
                        <a:pt x="255085" y="26745"/>
                        <a:pt x="248716" y="20766"/>
                        <a:pt x="242330" y="15307"/>
                      </a:cubicBezTo>
                      <a:close/>
                      <a:moveTo>
                        <a:pt x="527151" y="0"/>
                      </a:moveTo>
                      <a:lnTo>
                        <a:pt x="540867" y="5029"/>
                      </a:lnTo>
                      <a:cubicBezTo>
                        <a:pt x="539500" y="7758"/>
                        <a:pt x="538062" y="10415"/>
                        <a:pt x="536552" y="13001"/>
                      </a:cubicBezTo>
                      <a:cubicBezTo>
                        <a:pt x="535043" y="15587"/>
                        <a:pt x="533433" y="18188"/>
                        <a:pt x="531723" y="20802"/>
                      </a:cubicBezTo>
                      <a:lnTo>
                        <a:pt x="593217" y="20802"/>
                      </a:lnTo>
                      <a:lnTo>
                        <a:pt x="596417" y="19888"/>
                      </a:lnTo>
                      <a:lnTo>
                        <a:pt x="606247" y="27190"/>
                      </a:lnTo>
                      <a:cubicBezTo>
                        <a:pt x="602294" y="33324"/>
                        <a:pt x="597798" y="39562"/>
                        <a:pt x="592760" y="45905"/>
                      </a:cubicBezTo>
                      <a:cubicBezTo>
                        <a:pt x="587721" y="52248"/>
                        <a:pt x="582539" y="58206"/>
                        <a:pt x="577215" y="63779"/>
                      </a:cubicBezTo>
                      <a:lnTo>
                        <a:pt x="641223" y="63779"/>
                      </a:lnTo>
                      <a:lnTo>
                        <a:pt x="641223" y="144909"/>
                      </a:lnTo>
                      <a:lnTo>
                        <a:pt x="626135" y="144909"/>
                      </a:lnTo>
                      <a:lnTo>
                        <a:pt x="626135" y="134159"/>
                      </a:lnTo>
                      <a:lnTo>
                        <a:pt x="499948" y="134159"/>
                      </a:lnTo>
                      <a:lnTo>
                        <a:pt x="499948" y="174184"/>
                      </a:lnTo>
                      <a:cubicBezTo>
                        <a:pt x="499643" y="180693"/>
                        <a:pt x="501510" y="185172"/>
                        <a:pt x="505549" y="187621"/>
                      </a:cubicBezTo>
                      <a:cubicBezTo>
                        <a:pt x="509587" y="190071"/>
                        <a:pt x="517626" y="191233"/>
                        <a:pt x="529666" y="191109"/>
                      </a:cubicBezTo>
                      <a:lnTo>
                        <a:pt x="620877" y="191109"/>
                      </a:lnTo>
                      <a:cubicBezTo>
                        <a:pt x="628379" y="191219"/>
                        <a:pt x="634051" y="190288"/>
                        <a:pt x="637895" y="188314"/>
                      </a:cubicBezTo>
                      <a:cubicBezTo>
                        <a:pt x="641739" y="186340"/>
                        <a:pt x="644465" y="182664"/>
                        <a:pt x="646074" y="177285"/>
                      </a:cubicBezTo>
                      <a:cubicBezTo>
                        <a:pt x="647683" y="171906"/>
                        <a:pt x="648885" y="164163"/>
                        <a:pt x="649681" y="154057"/>
                      </a:cubicBezTo>
                      <a:cubicBezTo>
                        <a:pt x="651814" y="155439"/>
                        <a:pt x="654234" y="156621"/>
                        <a:pt x="656939" y="157603"/>
                      </a:cubicBezTo>
                      <a:cubicBezTo>
                        <a:pt x="659644" y="158584"/>
                        <a:pt x="662178" y="159308"/>
                        <a:pt x="664540" y="159775"/>
                      </a:cubicBezTo>
                      <a:cubicBezTo>
                        <a:pt x="663396" y="171419"/>
                        <a:pt x="661519" y="180546"/>
                        <a:pt x="658910" y="187157"/>
                      </a:cubicBezTo>
                      <a:cubicBezTo>
                        <a:pt x="656300" y="193767"/>
                        <a:pt x="652053" y="198421"/>
                        <a:pt x="646167" y="201119"/>
                      </a:cubicBezTo>
                      <a:cubicBezTo>
                        <a:pt x="640282" y="203817"/>
                        <a:pt x="631852" y="205119"/>
                        <a:pt x="620877" y="205025"/>
                      </a:cubicBezTo>
                      <a:lnTo>
                        <a:pt x="531038" y="205025"/>
                      </a:lnTo>
                      <a:cubicBezTo>
                        <a:pt x="513931" y="205302"/>
                        <a:pt x="501967" y="203266"/>
                        <a:pt x="495147" y="198917"/>
                      </a:cubicBezTo>
                      <a:cubicBezTo>
                        <a:pt x="488327" y="194569"/>
                        <a:pt x="485051" y="186248"/>
                        <a:pt x="485318" y="173956"/>
                      </a:cubicBezTo>
                      <a:lnTo>
                        <a:pt x="485318" y="74045"/>
                      </a:lnTo>
                      <a:cubicBezTo>
                        <a:pt x="481865" y="77124"/>
                        <a:pt x="478312" y="80047"/>
                        <a:pt x="474659" y="82815"/>
                      </a:cubicBezTo>
                      <a:cubicBezTo>
                        <a:pt x="471006" y="85582"/>
                        <a:pt x="467396" y="88222"/>
                        <a:pt x="463829" y="90734"/>
                      </a:cubicBezTo>
                      <a:cubicBezTo>
                        <a:pt x="463048" y="88856"/>
                        <a:pt x="461810" y="86493"/>
                        <a:pt x="460114" y="83643"/>
                      </a:cubicBezTo>
                      <a:cubicBezTo>
                        <a:pt x="458419" y="80793"/>
                        <a:pt x="456838" y="78431"/>
                        <a:pt x="455371" y="76555"/>
                      </a:cubicBezTo>
                      <a:cubicBezTo>
                        <a:pt x="469677" y="67715"/>
                        <a:pt x="483184" y="56671"/>
                        <a:pt x="495890" y="43421"/>
                      </a:cubicBezTo>
                      <a:cubicBezTo>
                        <a:pt x="508597" y="30171"/>
                        <a:pt x="519017" y="15697"/>
                        <a:pt x="527151" y="0"/>
                      </a:cubicBezTo>
                      <a:close/>
                    </a:path>
                  </a:pathLst>
                </a:custGeom>
                <a:solidFill>
                  <a:srgbClr val="363C4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grpSp>
      </p:grpSp>
      <p:pic>
        <p:nvPicPr>
          <p:cNvPr id="45" name="图片 44"/>
          <p:cNvPicPr>
            <a:picLocks noChangeAspect="1"/>
          </p:cNvPicPr>
          <p:nvPr userDrawn="1">
            <p:custDataLst>
              <p:tags r:id="rId33"/>
            </p:custDataLst>
          </p:nvPr>
        </p:nvPicPr>
        <p:blipFill>
          <a:blip r:embed="rId34">
            <a:extLst>
              <a:ext uri="{28A0092B-C50C-407E-A947-70E740481C1C}">
                <a14:useLocalDpi xmlns:a14="http://schemas.microsoft.com/office/drawing/2010/main" val="0"/>
              </a:ext>
            </a:extLst>
          </a:blip>
          <a:srcRect l="26104"/>
          <a:stretch>
            <a:fillRect/>
          </a:stretch>
        </p:blipFill>
        <p:spPr>
          <a:xfrm>
            <a:off x="0" y="0"/>
            <a:ext cx="12192000" cy="6874568"/>
          </a:xfrm>
          <a:custGeom>
            <a:avLst/>
            <a:gdLst>
              <a:gd name="connsiteX0" fmla="*/ 0 w 12192000"/>
              <a:gd name="connsiteY0" fmla="*/ 0 h 6874568"/>
              <a:gd name="connsiteX1" fmla="*/ 12192000 w 12192000"/>
              <a:gd name="connsiteY1" fmla="*/ 0 h 6874568"/>
              <a:gd name="connsiteX2" fmla="*/ 12192000 w 12192000"/>
              <a:gd name="connsiteY2" fmla="*/ 6874568 h 6874568"/>
              <a:gd name="connsiteX3" fmla="*/ 0 w 12192000"/>
              <a:gd name="connsiteY3" fmla="*/ 6874568 h 6874568"/>
            </a:gdLst>
            <a:ahLst/>
            <a:cxnLst>
              <a:cxn ang="0">
                <a:pos x="connsiteX0" y="connsiteY0"/>
              </a:cxn>
              <a:cxn ang="0">
                <a:pos x="connsiteX1" y="connsiteY1"/>
              </a:cxn>
              <a:cxn ang="0">
                <a:pos x="connsiteX2" y="connsiteY2"/>
              </a:cxn>
              <a:cxn ang="0">
                <a:pos x="connsiteX3" y="connsiteY3"/>
              </a:cxn>
            </a:cxnLst>
            <a:rect l="l" t="t" r="r" b="b"/>
            <a:pathLst>
              <a:path w="12192000" h="6874568">
                <a:moveTo>
                  <a:pt x="0" y="0"/>
                </a:moveTo>
                <a:lnTo>
                  <a:pt x="12192000" y="0"/>
                </a:lnTo>
                <a:lnTo>
                  <a:pt x="12192000" y="6874568"/>
                </a:lnTo>
                <a:lnTo>
                  <a:pt x="0" y="6874568"/>
                </a:lnTo>
                <a:close/>
              </a:path>
            </a:pathLst>
          </a:custGeom>
        </p:spPr>
      </p:pic>
      <p:pic>
        <p:nvPicPr>
          <p:cNvPr id="46" name="图片 1073743875" descr="学科网 zxxk.com"/>
          <p:cNvPicPr>
            <a:picLocks noChangeAspect="1"/>
          </p:cNvPicPr>
          <p:nvPr>
            <p:custDataLst>
              <p:tags r:id="rId35"/>
            </p:custDataLst>
          </p:nvPr>
        </p:nvPicPr>
        <p:blipFill>
          <a:blip r:embed="rId36" r:link="rId37"/>
          <a:stretch>
            <a:fillRect/>
          </a:stretch>
        </p:blipFill>
        <p:spPr>
          <a:xfrm>
            <a:off x="838200" y="365125"/>
            <a:ext cx="9525" cy="9525"/>
          </a:xfrm>
          <a:prstGeom prst="rect">
            <a:avLst/>
          </a:prstGeom>
          <a:noFill/>
          <a:ln>
            <a:noFill/>
            <a:miter lim="800000"/>
            <a:headEnd/>
            <a:tailEnd/>
          </a:ln>
        </p:spPr>
      </p:pic>
      <p:pic>
        <p:nvPicPr>
          <p:cNvPr id="47" name="图片 1073743875" descr="学科网 zxxk.com"/>
          <p:cNvPicPr>
            <a:picLocks noChangeAspect="1"/>
          </p:cNvPicPr>
          <p:nvPr>
            <p:custDataLst>
              <p:tags r:id="rId38"/>
            </p:custDataLst>
          </p:nvPr>
        </p:nvPicPr>
        <p:blipFill>
          <a:blip r:embed="rId36" r:link="rId37"/>
          <a:stretch>
            <a:fillRect/>
          </a:stretch>
        </p:blipFill>
        <p:spPr>
          <a:xfrm>
            <a:off x="838200" y="365125"/>
            <a:ext cx="9525" cy="9525"/>
          </a:xfrm>
          <a:prstGeom prst="rect">
            <a:avLst/>
          </a:prstGeom>
          <a:noFill/>
          <a:ln>
            <a:noFill/>
            <a:miter lim="800000"/>
            <a:headEnd/>
            <a:tailEnd/>
          </a:ln>
        </p:spPr>
      </p:pic>
      <p:pic>
        <p:nvPicPr>
          <p:cNvPr id="48" name="图片 1073743875" descr="学科网 zxxk.com"/>
          <p:cNvPicPr>
            <a:picLocks noChangeAspect="1"/>
          </p:cNvPicPr>
          <p:nvPr>
            <p:custDataLst>
              <p:tags r:id="rId39"/>
            </p:custDataLst>
          </p:nvPr>
        </p:nvPicPr>
        <p:blipFill>
          <a:blip r:embed="rId36" r:link="rId37"/>
          <a:stretch>
            <a:fillRect/>
          </a:stretch>
        </p:blipFill>
        <p:spPr>
          <a:xfrm>
            <a:off x="838200" y="365125"/>
            <a:ext cx="9525" cy="9525"/>
          </a:xfrm>
          <a:prstGeom prst="rect">
            <a:avLst/>
          </a:prstGeom>
          <a:noFill/>
          <a:ln>
            <a:noFill/>
            <a:miter lim="800000"/>
            <a:headEnd/>
            <a:tailEnd/>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90204"/>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Layout" Target="../slideLayouts/slideLayout5.xml"/><Relationship Id="rId7" Type="http://schemas.openxmlformats.org/officeDocument/2006/relationships/tags" Target="../tags/tag67.xml"/><Relationship Id="rId6" Type="http://schemas.openxmlformats.org/officeDocument/2006/relationships/tags" Target="../tags/tag66.xml"/><Relationship Id="rId5" Type="http://schemas.openxmlformats.org/officeDocument/2006/relationships/tags" Target="../tags/tag65.xml"/><Relationship Id="rId4" Type="http://schemas.openxmlformats.org/officeDocument/2006/relationships/tags" Target="../tags/tag64.xml"/><Relationship Id="rId3" Type="http://schemas.openxmlformats.org/officeDocument/2006/relationships/image" Target="../media/image6.png"/><Relationship Id="rId2" Type="http://schemas.openxmlformats.org/officeDocument/2006/relationships/tags" Target="../tags/tag63.xml"/><Relationship Id="rId1" Type="http://schemas.openxmlformats.org/officeDocument/2006/relationships/tags" Target="../tags/tag62.xml"/></Relationships>
</file>

<file path=ppt/slides/_rels/slide10.xml.rels><?xml version="1.0" encoding="UTF-8" standalone="yes"?>
<Relationships xmlns="http://schemas.openxmlformats.org/package/2006/relationships"><Relationship Id="rId9" Type="http://schemas.openxmlformats.org/officeDocument/2006/relationships/tags" Target="../tags/tag155.xml"/><Relationship Id="rId8" Type="http://schemas.openxmlformats.org/officeDocument/2006/relationships/tags" Target="../tags/tag154.xml"/><Relationship Id="rId7" Type="http://schemas.openxmlformats.org/officeDocument/2006/relationships/tags" Target="../tags/tag153.xml"/><Relationship Id="rId6" Type="http://schemas.openxmlformats.org/officeDocument/2006/relationships/tags" Target="../tags/tag152.xml"/><Relationship Id="rId5" Type="http://schemas.openxmlformats.org/officeDocument/2006/relationships/tags" Target="../tags/tag151.xml"/><Relationship Id="rId4" Type="http://schemas.openxmlformats.org/officeDocument/2006/relationships/tags" Target="../tags/tag150.xml"/><Relationship Id="rId3" Type="http://schemas.openxmlformats.org/officeDocument/2006/relationships/image" Target="../media/image22.png"/><Relationship Id="rId2" Type="http://schemas.openxmlformats.org/officeDocument/2006/relationships/tags" Target="../tags/tag149.xml"/><Relationship Id="rId10" Type="http://schemas.openxmlformats.org/officeDocument/2006/relationships/slideLayout" Target="../slideLayouts/slideLayout5.xml"/><Relationship Id="rId1" Type="http://schemas.openxmlformats.org/officeDocument/2006/relationships/tags" Target="../tags/tag148.xml"/></Relationships>
</file>

<file path=ppt/slides/_rels/slide11.xml.rels><?xml version="1.0" encoding="UTF-8" standalone="yes"?>
<Relationships xmlns="http://schemas.openxmlformats.org/package/2006/relationships"><Relationship Id="rId9" Type="http://schemas.openxmlformats.org/officeDocument/2006/relationships/tags" Target="../tags/tag161.xml"/><Relationship Id="rId8" Type="http://schemas.openxmlformats.org/officeDocument/2006/relationships/tags" Target="../tags/tag160.xml"/><Relationship Id="rId7" Type="http://schemas.openxmlformats.org/officeDocument/2006/relationships/tags" Target="../tags/tag159.xml"/><Relationship Id="rId6" Type="http://schemas.openxmlformats.org/officeDocument/2006/relationships/image" Target="../media/image25.png"/><Relationship Id="rId5" Type="http://schemas.openxmlformats.org/officeDocument/2006/relationships/tags" Target="../tags/tag158.xml"/><Relationship Id="rId4" Type="http://schemas.openxmlformats.org/officeDocument/2006/relationships/image" Target="../media/image24.png"/><Relationship Id="rId3" Type="http://schemas.openxmlformats.org/officeDocument/2006/relationships/tags" Target="../tags/tag157.xml"/><Relationship Id="rId26" Type="http://schemas.openxmlformats.org/officeDocument/2006/relationships/notesSlide" Target="../notesSlides/notesSlide2.xml"/><Relationship Id="rId25" Type="http://schemas.openxmlformats.org/officeDocument/2006/relationships/slideLayout" Target="../slideLayouts/slideLayout5.xml"/><Relationship Id="rId24" Type="http://schemas.openxmlformats.org/officeDocument/2006/relationships/tags" Target="../tags/tag174.xml"/><Relationship Id="rId23" Type="http://schemas.openxmlformats.org/officeDocument/2006/relationships/tags" Target="../tags/tag173.xml"/><Relationship Id="rId22" Type="http://schemas.openxmlformats.org/officeDocument/2006/relationships/tags" Target="../tags/tag172.xml"/><Relationship Id="rId21" Type="http://schemas.openxmlformats.org/officeDocument/2006/relationships/image" Target="../media/image27.png"/><Relationship Id="rId20" Type="http://schemas.openxmlformats.org/officeDocument/2006/relationships/tags" Target="../tags/tag171.xml"/><Relationship Id="rId2" Type="http://schemas.openxmlformats.org/officeDocument/2006/relationships/image" Target="../media/image23.png"/><Relationship Id="rId19" Type="http://schemas.openxmlformats.org/officeDocument/2006/relationships/tags" Target="../tags/tag170.xml"/><Relationship Id="rId18" Type="http://schemas.openxmlformats.org/officeDocument/2006/relationships/tags" Target="../tags/tag169.xml"/><Relationship Id="rId17" Type="http://schemas.openxmlformats.org/officeDocument/2006/relationships/tags" Target="../tags/tag168.xml"/><Relationship Id="rId16" Type="http://schemas.openxmlformats.org/officeDocument/2006/relationships/tags" Target="../tags/tag167.xml"/><Relationship Id="rId15" Type="http://schemas.openxmlformats.org/officeDocument/2006/relationships/tags" Target="../tags/tag166.xml"/><Relationship Id="rId14" Type="http://schemas.openxmlformats.org/officeDocument/2006/relationships/image" Target="../media/image26.png"/><Relationship Id="rId13" Type="http://schemas.openxmlformats.org/officeDocument/2006/relationships/tags" Target="../tags/tag165.xml"/><Relationship Id="rId12" Type="http://schemas.openxmlformats.org/officeDocument/2006/relationships/tags" Target="../tags/tag164.xml"/><Relationship Id="rId11" Type="http://schemas.openxmlformats.org/officeDocument/2006/relationships/tags" Target="../tags/tag163.xml"/><Relationship Id="rId10" Type="http://schemas.openxmlformats.org/officeDocument/2006/relationships/tags" Target="../tags/tag162.xml"/><Relationship Id="rId1" Type="http://schemas.openxmlformats.org/officeDocument/2006/relationships/tags" Target="../tags/tag156.xml"/></Relationships>
</file>

<file path=ppt/slides/_rels/slide12.xml.rels><?xml version="1.0" encoding="UTF-8" standalone="yes"?>
<Relationships xmlns="http://schemas.openxmlformats.org/package/2006/relationships"><Relationship Id="rId9" Type="http://schemas.openxmlformats.org/officeDocument/2006/relationships/image" Target="../media/image21.png"/><Relationship Id="rId8" Type="http://schemas.openxmlformats.org/officeDocument/2006/relationships/tags" Target="../tags/tag183.xml"/><Relationship Id="rId7" Type="http://schemas.openxmlformats.org/officeDocument/2006/relationships/tags" Target="../tags/tag182.xml"/><Relationship Id="rId6" Type="http://schemas.openxmlformats.org/officeDocument/2006/relationships/tags" Target="../tags/tag181.xml"/><Relationship Id="rId5" Type="http://schemas.openxmlformats.org/officeDocument/2006/relationships/tags" Target="../tags/tag180.xml"/><Relationship Id="rId4" Type="http://schemas.openxmlformats.org/officeDocument/2006/relationships/tags" Target="../tags/tag179.xml"/><Relationship Id="rId33" Type="http://schemas.openxmlformats.org/officeDocument/2006/relationships/notesSlide" Target="../notesSlides/notesSlide3.xml"/><Relationship Id="rId32" Type="http://schemas.openxmlformats.org/officeDocument/2006/relationships/slideLayout" Target="../slideLayouts/slideLayout5.xml"/><Relationship Id="rId31" Type="http://schemas.openxmlformats.org/officeDocument/2006/relationships/image" Target="../media/image32.png"/><Relationship Id="rId30" Type="http://schemas.openxmlformats.org/officeDocument/2006/relationships/tags" Target="../tags/tag201.xml"/><Relationship Id="rId3" Type="http://schemas.openxmlformats.org/officeDocument/2006/relationships/tags" Target="../tags/tag178.xml"/><Relationship Id="rId29" Type="http://schemas.openxmlformats.org/officeDocument/2006/relationships/image" Target="../media/image31.png"/><Relationship Id="rId28" Type="http://schemas.openxmlformats.org/officeDocument/2006/relationships/tags" Target="../tags/tag200.xml"/><Relationship Id="rId27" Type="http://schemas.openxmlformats.org/officeDocument/2006/relationships/image" Target="../media/image30.png"/><Relationship Id="rId26" Type="http://schemas.openxmlformats.org/officeDocument/2006/relationships/tags" Target="../tags/tag199.xml"/><Relationship Id="rId25" Type="http://schemas.openxmlformats.org/officeDocument/2006/relationships/image" Target="../media/image29.png"/><Relationship Id="rId24" Type="http://schemas.openxmlformats.org/officeDocument/2006/relationships/tags" Target="../tags/tag198.xml"/><Relationship Id="rId23" Type="http://schemas.openxmlformats.org/officeDocument/2006/relationships/tags" Target="../tags/tag197.xml"/><Relationship Id="rId22" Type="http://schemas.openxmlformats.org/officeDocument/2006/relationships/tags" Target="../tags/tag196.xml"/><Relationship Id="rId21" Type="http://schemas.openxmlformats.org/officeDocument/2006/relationships/tags" Target="../tags/tag195.xml"/><Relationship Id="rId20" Type="http://schemas.openxmlformats.org/officeDocument/2006/relationships/tags" Target="../tags/tag194.xml"/><Relationship Id="rId2" Type="http://schemas.openxmlformats.org/officeDocument/2006/relationships/image" Target="../media/image28.png"/><Relationship Id="rId19" Type="http://schemas.openxmlformats.org/officeDocument/2006/relationships/tags" Target="../tags/tag193.xml"/><Relationship Id="rId18" Type="http://schemas.openxmlformats.org/officeDocument/2006/relationships/tags" Target="../tags/tag192.xml"/><Relationship Id="rId17" Type="http://schemas.openxmlformats.org/officeDocument/2006/relationships/tags" Target="../tags/tag191.xml"/><Relationship Id="rId16" Type="http://schemas.openxmlformats.org/officeDocument/2006/relationships/tags" Target="../tags/tag190.xml"/><Relationship Id="rId15" Type="http://schemas.openxmlformats.org/officeDocument/2006/relationships/tags" Target="../tags/tag189.xml"/><Relationship Id="rId14" Type="http://schemas.openxmlformats.org/officeDocument/2006/relationships/tags" Target="../tags/tag188.xml"/><Relationship Id="rId13" Type="http://schemas.openxmlformats.org/officeDocument/2006/relationships/tags" Target="../tags/tag187.xml"/><Relationship Id="rId12" Type="http://schemas.openxmlformats.org/officeDocument/2006/relationships/tags" Target="../tags/tag186.xml"/><Relationship Id="rId11" Type="http://schemas.openxmlformats.org/officeDocument/2006/relationships/tags" Target="../tags/tag185.xml"/><Relationship Id="rId10" Type="http://schemas.openxmlformats.org/officeDocument/2006/relationships/tags" Target="../tags/tag184.xml"/><Relationship Id="rId1" Type="http://schemas.openxmlformats.org/officeDocument/2006/relationships/tags" Target="../tags/tag177.xml"/></Relationships>
</file>

<file path=ppt/slides/_rels/slide13.xml.rels><?xml version="1.0" encoding="UTF-8" standalone="yes"?>
<Relationships xmlns="http://schemas.openxmlformats.org/package/2006/relationships"><Relationship Id="rId8" Type="http://schemas.openxmlformats.org/officeDocument/2006/relationships/notesSlide" Target="../notesSlides/notesSlide4.xml"/><Relationship Id="rId7" Type="http://schemas.openxmlformats.org/officeDocument/2006/relationships/slideLayout" Target="../slideLayouts/slideLayout5.xml"/><Relationship Id="rId6" Type="http://schemas.openxmlformats.org/officeDocument/2006/relationships/tags" Target="../tags/tag208.xml"/><Relationship Id="rId5" Type="http://schemas.openxmlformats.org/officeDocument/2006/relationships/tags" Target="../tags/tag207.xml"/><Relationship Id="rId4" Type="http://schemas.openxmlformats.org/officeDocument/2006/relationships/tags" Target="../tags/tag206.xml"/><Relationship Id="rId3" Type="http://schemas.openxmlformats.org/officeDocument/2006/relationships/tags" Target="../tags/tag205.xml"/><Relationship Id="rId2" Type="http://schemas.openxmlformats.org/officeDocument/2006/relationships/image" Target="../media/image22.png"/><Relationship Id="rId1" Type="http://schemas.openxmlformats.org/officeDocument/2006/relationships/tags" Target="../tags/tag204.xml"/></Relationships>
</file>

<file path=ppt/slides/_rels/slide14.xml.rels><?xml version="1.0" encoding="UTF-8" standalone="yes"?>
<Relationships xmlns="http://schemas.openxmlformats.org/package/2006/relationships"><Relationship Id="rId9" Type="http://schemas.openxmlformats.org/officeDocument/2006/relationships/tags" Target="../tags/tag218.xml"/><Relationship Id="rId8" Type="http://schemas.openxmlformats.org/officeDocument/2006/relationships/tags" Target="../tags/tag217.xml"/><Relationship Id="rId7" Type="http://schemas.openxmlformats.org/officeDocument/2006/relationships/tags" Target="../tags/tag216.xml"/><Relationship Id="rId6" Type="http://schemas.openxmlformats.org/officeDocument/2006/relationships/tags" Target="../tags/tag215.xml"/><Relationship Id="rId5" Type="http://schemas.openxmlformats.org/officeDocument/2006/relationships/tags" Target="../tags/tag214.xml"/><Relationship Id="rId4" Type="http://schemas.openxmlformats.org/officeDocument/2006/relationships/tags" Target="../tags/tag213.xml"/><Relationship Id="rId3" Type="http://schemas.openxmlformats.org/officeDocument/2006/relationships/tags" Target="../tags/tag212.xml"/><Relationship Id="rId2" Type="http://schemas.openxmlformats.org/officeDocument/2006/relationships/image" Target="../media/image22.png"/><Relationship Id="rId15" Type="http://schemas.openxmlformats.org/officeDocument/2006/relationships/notesSlide" Target="../notesSlides/notesSlide5.xml"/><Relationship Id="rId14" Type="http://schemas.openxmlformats.org/officeDocument/2006/relationships/slideLayout" Target="../slideLayouts/slideLayout5.xml"/><Relationship Id="rId13" Type="http://schemas.openxmlformats.org/officeDocument/2006/relationships/tags" Target="../tags/tag221.xml"/><Relationship Id="rId12" Type="http://schemas.openxmlformats.org/officeDocument/2006/relationships/tags" Target="../tags/tag220.xml"/><Relationship Id="rId11" Type="http://schemas.openxmlformats.org/officeDocument/2006/relationships/image" Target="../media/image33.jpeg"/><Relationship Id="rId10" Type="http://schemas.openxmlformats.org/officeDocument/2006/relationships/tags" Target="../tags/tag219.xml"/><Relationship Id="rId1" Type="http://schemas.openxmlformats.org/officeDocument/2006/relationships/tags" Target="../tags/tag211.xml"/></Relationships>
</file>

<file path=ppt/slides/_rels/slide15.xml.rels><?xml version="1.0" encoding="UTF-8" standalone="yes"?>
<Relationships xmlns="http://schemas.openxmlformats.org/package/2006/relationships"><Relationship Id="rId9" Type="http://schemas.openxmlformats.org/officeDocument/2006/relationships/tags" Target="../tags/tag231.xml"/><Relationship Id="rId8" Type="http://schemas.openxmlformats.org/officeDocument/2006/relationships/tags" Target="../tags/tag230.xml"/><Relationship Id="rId7" Type="http://schemas.openxmlformats.org/officeDocument/2006/relationships/tags" Target="../tags/tag229.xml"/><Relationship Id="rId6" Type="http://schemas.openxmlformats.org/officeDocument/2006/relationships/tags" Target="../tags/tag228.xml"/><Relationship Id="rId5" Type="http://schemas.openxmlformats.org/officeDocument/2006/relationships/tags" Target="../tags/tag227.xml"/><Relationship Id="rId4" Type="http://schemas.openxmlformats.org/officeDocument/2006/relationships/tags" Target="../tags/tag226.xml"/><Relationship Id="rId3" Type="http://schemas.openxmlformats.org/officeDocument/2006/relationships/tags" Target="../tags/tag225.xml"/><Relationship Id="rId2" Type="http://schemas.openxmlformats.org/officeDocument/2006/relationships/image" Target="../media/image22.png"/><Relationship Id="rId16" Type="http://schemas.openxmlformats.org/officeDocument/2006/relationships/notesSlide" Target="../notesSlides/notesSlide6.xml"/><Relationship Id="rId15" Type="http://schemas.openxmlformats.org/officeDocument/2006/relationships/slideLayout" Target="../slideLayouts/slideLayout5.xml"/><Relationship Id="rId14" Type="http://schemas.openxmlformats.org/officeDocument/2006/relationships/image" Target="../media/image35.jpeg"/><Relationship Id="rId13" Type="http://schemas.openxmlformats.org/officeDocument/2006/relationships/tags" Target="../tags/tag234.xml"/><Relationship Id="rId12" Type="http://schemas.openxmlformats.org/officeDocument/2006/relationships/image" Target="../media/image34.png"/><Relationship Id="rId11" Type="http://schemas.openxmlformats.org/officeDocument/2006/relationships/tags" Target="../tags/tag233.xml"/><Relationship Id="rId10" Type="http://schemas.openxmlformats.org/officeDocument/2006/relationships/tags" Target="../tags/tag232.xml"/><Relationship Id="rId1" Type="http://schemas.openxmlformats.org/officeDocument/2006/relationships/tags" Target="../tags/tag224.xml"/></Relationships>
</file>

<file path=ppt/slides/_rels/slide16.xml.rels><?xml version="1.0" encoding="UTF-8" standalone="yes"?>
<Relationships xmlns="http://schemas.openxmlformats.org/package/2006/relationships"><Relationship Id="rId9" Type="http://schemas.openxmlformats.org/officeDocument/2006/relationships/tags" Target="../tags/tag244.xml"/><Relationship Id="rId8" Type="http://schemas.openxmlformats.org/officeDocument/2006/relationships/tags" Target="../tags/tag243.xml"/><Relationship Id="rId7" Type="http://schemas.openxmlformats.org/officeDocument/2006/relationships/tags" Target="../tags/tag242.xml"/><Relationship Id="rId6" Type="http://schemas.openxmlformats.org/officeDocument/2006/relationships/tags" Target="../tags/tag241.xml"/><Relationship Id="rId5" Type="http://schemas.openxmlformats.org/officeDocument/2006/relationships/tags" Target="../tags/tag240.xml"/><Relationship Id="rId4" Type="http://schemas.openxmlformats.org/officeDocument/2006/relationships/tags" Target="../tags/tag239.xml"/><Relationship Id="rId3" Type="http://schemas.openxmlformats.org/officeDocument/2006/relationships/tags" Target="../tags/tag238.xml"/><Relationship Id="rId2" Type="http://schemas.openxmlformats.org/officeDocument/2006/relationships/image" Target="../media/image22.png"/><Relationship Id="rId15" Type="http://schemas.openxmlformats.org/officeDocument/2006/relationships/notesSlide" Target="../notesSlides/notesSlide7.xml"/><Relationship Id="rId14" Type="http://schemas.openxmlformats.org/officeDocument/2006/relationships/slideLayout" Target="../slideLayouts/slideLayout5.xml"/><Relationship Id="rId13" Type="http://schemas.openxmlformats.org/officeDocument/2006/relationships/image" Target="../media/image37.jpeg"/><Relationship Id="rId12" Type="http://schemas.openxmlformats.org/officeDocument/2006/relationships/tags" Target="../tags/tag246.xml"/><Relationship Id="rId11" Type="http://schemas.openxmlformats.org/officeDocument/2006/relationships/image" Target="../media/image36.png"/><Relationship Id="rId10" Type="http://schemas.openxmlformats.org/officeDocument/2006/relationships/tags" Target="../tags/tag245.xml"/><Relationship Id="rId1" Type="http://schemas.openxmlformats.org/officeDocument/2006/relationships/tags" Target="../tags/tag237.xml"/></Relationships>
</file>

<file path=ppt/slides/_rels/slide17.xml.rels><?xml version="1.0" encoding="UTF-8" standalone="yes"?>
<Relationships xmlns="http://schemas.openxmlformats.org/package/2006/relationships"><Relationship Id="rId9" Type="http://schemas.openxmlformats.org/officeDocument/2006/relationships/tags" Target="../tags/tag256.xml"/><Relationship Id="rId8" Type="http://schemas.openxmlformats.org/officeDocument/2006/relationships/tags" Target="../tags/tag255.xml"/><Relationship Id="rId7" Type="http://schemas.openxmlformats.org/officeDocument/2006/relationships/tags" Target="../tags/tag254.xml"/><Relationship Id="rId6" Type="http://schemas.openxmlformats.org/officeDocument/2006/relationships/tags" Target="../tags/tag253.xml"/><Relationship Id="rId5" Type="http://schemas.openxmlformats.org/officeDocument/2006/relationships/tags" Target="../tags/tag252.xml"/><Relationship Id="rId4" Type="http://schemas.openxmlformats.org/officeDocument/2006/relationships/tags" Target="../tags/tag251.xml"/><Relationship Id="rId3" Type="http://schemas.openxmlformats.org/officeDocument/2006/relationships/tags" Target="../tags/tag250.xml"/><Relationship Id="rId2" Type="http://schemas.openxmlformats.org/officeDocument/2006/relationships/image" Target="../media/image22.png"/><Relationship Id="rId17" Type="http://schemas.openxmlformats.org/officeDocument/2006/relationships/notesSlide" Target="../notesSlides/notesSlide8.xml"/><Relationship Id="rId16" Type="http://schemas.openxmlformats.org/officeDocument/2006/relationships/slideLayout" Target="../slideLayouts/slideLayout5.xml"/><Relationship Id="rId15" Type="http://schemas.openxmlformats.org/officeDocument/2006/relationships/image" Target="../media/image38.jpeg"/><Relationship Id="rId14" Type="http://schemas.openxmlformats.org/officeDocument/2006/relationships/tags" Target="../tags/tag261.xml"/><Relationship Id="rId13" Type="http://schemas.openxmlformats.org/officeDocument/2006/relationships/tags" Target="../tags/tag260.xml"/><Relationship Id="rId12" Type="http://schemas.openxmlformats.org/officeDocument/2006/relationships/tags" Target="../tags/tag259.xml"/><Relationship Id="rId11" Type="http://schemas.openxmlformats.org/officeDocument/2006/relationships/tags" Target="../tags/tag258.xml"/><Relationship Id="rId10" Type="http://schemas.openxmlformats.org/officeDocument/2006/relationships/tags" Target="../tags/tag257.xml"/><Relationship Id="rId1" Type="http://schemas.openxmlformats.org/officeDocument/2006/relationships/tags" Target="../tags/tag249.xml"/></Relationships>
</file>

<file path=ppt/slides/_rels/slide18.xml.rels><?xml version="1.0" encoding="UTF-8" standalone="yes"?>
<Relationships xmlns="http://schemas.openxmlformats.org/package/2006/relationships"><Relationship Id="rId9" Type="http://schemas.openxmlformats.org/officeDocument/2006/relationships/tags" Target="../tags/tag272.xml"/><Relationship Id="rId8" Type="http://schemas.openxmlformats.org/officeDocument/2006/relationships/tags" Target="../tags/tag271.xml"/><Relationship Id="rId7" Type="http://schemas.openxmlformats.org/officeDocument/2006/relationships/tags" Target="../tags/tag270.xml"/><Relationship Id="rId6" Type="http://schemas.openxmlformats.org/officeDocument/2006/relationships/tags" Target="../tags/tag269.xml"/><Relationship Id="rId5" Type="http://schemas.openxmlformats.org/officeDocument/2006/relationships/tags" Target="../tags/tag268.xml"/><Relationship Id="rId4" Type="http://schemas.openxmlformats.org/officeDocument/2006/relationships/tags" Target="../tags/tag267.xml"/><Relationship Id="rId3" Type="http://schemas.openxmlformats.org/officeDocument/2006/relationships/tags" Target="../tags/tag266.xml"/><Relationship Id="rId2" Type="http://schemas.openxmlformats.org/officeDocument/2006/relationships/tags" Target="../tags/tag265.xml"/><Relationship Id="rId15" Type="http://schemas.openxmlformats.org/officeDocument/2006/relationships/notesSlide" Target="../notesSlides/notesSlide9.xml"/><Relationship Id="rId14" Type="http://schemas.openxmlformats.org/officeDocument/2006/relationships/slideLayout" Target="../slideLayouts/slideLayout5.xml"/><Relationship Id="rId13" Type="http://schemas.openxmlformats.org/officeDocument/2006/relationships/tags" Target="../tags/tag276.xml"/><Relationship Id="rId12" Type="http://schemas.openxmlformats.org/officeDocument/2006/relationships/tags" Target="../tags/tag275.xml"/><Relationship Id="rId11" Type="http://schemas.openxmlformats.org/officeDocument/2006/relationships/tags" Target="../tags/tag274.xml"/><Relationship Id="rId10" Type="http://schemas.openxmlformats.org/officeDocument/2006/relationships/tags" Target="../tags/tag273.xml"/><Relationship Id="rId1" Type="http://schemas.openxmlformats.org/officeDocument/2006/relationships/tags" Target="../tags/tag264.xml"/></Relationships>
</file>

<file path=ppt/slides/_rels/slide19.xml.rels><?xml version="1.0" encoding="UTF-8" standalone="yes"?>
<Relationships xmlns="http://schemas.openxmlformats.org/package/2006/relationships"><Relationship Id="rId9" Type="http://schemas.openxmlformats.org/officeDocument/2006/relationships/tags" Target="../tags/tag285.xml"/><Relationship Id="rId8" Type="http://schemas.openxmlformats.org/officeDocument/2006/relationships/tags" Target="../tags/tag284.xml"/><Relationship Id="rId7" Type="http://schemas.openxmlformats.org/officeDocument/2006/relationships/tags" Target="../tags/tag283.xml"/><Relationship Id="rId6" Type="http://schemas.openxmlformats.org/officeDocument/2006/relationships/tags" Target="../tags/tag282.xml"/><Relationship Id="rId5" Type="http://schemas.openxmlformats.org/officeDocument/2006/relationships/tags" Target="../tags/tag281.xml"/><Relationship Id="rId4" Type="http://schemas.openxmlformats.org/officeDocument/2006/relationships/tags" Target="../tags/tag280.xml"/><Relationship Id="rId3" Type="http://schemas.openxmlformats.org/officeDocument/2006/relationships/tags" Target="../tags/tag279.xml"/><Relationship Id="rId2" Type="http://schemas.openxmlformats.org/officeDocument/2006/relationships/tags" Target="../tags/tag278.xml"/><Relationship Id="rId17" Type="http://schemas.openxmlformats.org/officeDocument/2006/relationships/slideLayout" Target="../slideLayouts/slideLayout5.xml"/><Relationship Id="rId16" Type="http://schemas.openxmlformats.org/officeDocument/2006/relationships/tags" Target="../tags/tag292.xml"/><Relationship Id="rId15" Type="http://schemas.openxmlformats.org/officeDocument/2006/relationships/tags" Target="../tags/tag291.xml"/><Relationship Id="rId14" Type="http://schemas.openxmlformats.org/officeDocument/2006/relationships/tags" Target="../tags/tag290.xml"/><Relationship Id="rId13" Type="http://schemas.openxmlformats.org/officeDocument/2006/relationships/tags" Target="../tags/tag289.xml"/><Relationship Id="rId12" Type="http://schemas.openxmlformats.org/officeDocument/2006/relationships/tags" Target="../tags/tag288.xml"/><Relationship Id="rId11" Type="http://schemas.openxmlformats.org/officeDocument/2006/relationships/tags" Target="../tags/tag287.xml"/><Relationship Id="rId10" Type="http://schemas.openxmlformats.org/officeDocument/2006/relationships/tags" Target="../tags/tag286.xml"/><Relationship Id="rId1" Type="http://schemas.openxmlformats.org/officeDocument/2006/relationships/tags" Target="../tags/tag277.xml"/></Relationships>
</file>

<file path=ppt/slides/_rels/slide2.xml.rels><?xml version="1.0" encoding="UTF-8" standalone="yes"?>
<Relationships xmlns="http://schemas.openxmlformats.org/package/2006/relationships"><Relationship Id="rId8" Type="http://schemas.openxmlformats.org/officeDocument/2006/relationships/notesSlide" Target="../notesSlides/notesSlide1.xml"/><Relationship Id="rId7" Type="http://schemas.openxmlformats.org/officeDocument/2006/relationships/slideLayout" Target="../slideLayouts/slideLayout8.xml"/><Relationship Id="rId6" Type="http://schemas.openxmlformats.org/officeDocument/2006/relationships/image" Target="../media/image8.png"/><Relationship Id="rId5" Type="http://schemas.openxmlformats.org/officeDocument/2006/relationships/image" Target="../media/image7.png"/><Relationship Id="rId4" Type="http://schemas.microsoft.com/office/2007/relationships/media" Target="../media/media1.mp4"/><Relationship Id="rId3" Type="http://schemas.openxmlformats.org/officeDocument/2006/relationships/video" Target="../media/media1.mp4"/><Relationship Id="rId2" Type="http://schemas.openxmlformats.org/officeDocument/2006/relationships/tags" Target="../tags/tag69.xml"/><Relationship Id="rId1" Type="http://schemas.openxmlformats.org/officeDocument/2006/relationships/tags" Target="../tags/tag68.xml"/></Relationships>
</file>

<file path=ppt/slides/_rels/slide20.xml.rels><?xml version="1.0" encoding="UTF-8" standalone="yes"?>
<Relationships xmlns="http://schemas.openxmlformats.org/package/2006/relationships"><Relationship Id="rId9" Type="http://schemas.openxmlformats.org/officeDocument/2006/relationships/tags" Target="../tags/tag300.xml"/><Relationship Id="rId8" Type="http://schemas.openxmlformats.org/officeDocument/2006/relationships/tags" Target="../tags/tag299.xml"/><Relationship Id="rId7" Type="http://schemas.openxmlformats.org/officeDocument/2006/relationships/tags" Target="../tags/tag298.xml"/><Relationship Id="rId6" Type="http://schemas.openxmlformats.org/officeDocument/2006/relationships/tags" Target="../tags/tag297.xml"/><Relationship Id="rId5" Type="http://schemas.openxmlformats.org/officeDocument/2006/relationships/tags" Target="../tags/tag296.xml"/><Relationship Id="rId4" Type="http://schemas.openxmlformats.org/officeDocument/2006/relationships/tags" Target="../tags/tag295.xml"/><Relationship Id="rId3" Type="http://schemas.openxmlformats.org/officeDocument/2006/relationships/tags" Target="../tags/tag294.xml"/><Relationship Id="rId2" Type="http://schemas.openxmlformats.org/officeDocument/2006/relationships/image" Target="../media/image39.png"/><Relationship Id="rId12" Type="http://schemas.openxmlformats.org/officeDocument/2006/relationships/slideLayout" Target="../slideLayouts/slideLayout5.xml"/><Relationship Id="rId11" Type="http://schemas.openxmlformats.org/officeDocument/2006/relationships/tags" Target="../tags/tag302.xml"/><Relationship Id="rId10" Type="http://schemas.openxmlformats.org/officeDocument/2006/relationships/tags" Target="../tags/tag301.xml"/><Relationship Id="rId1" Type="http://schemas.openxmlformats.org/officeDocument/2006/relationships/tags" Target="../tags/tag293.xml"/></Relationships>
</file>

<file path=ppt/slides/_rels/slide21.xml.rels><?xml version="1.0" encoding="UTF-8" standalone="yes"?>
<Relationships xmlns="http://schemas.openxmlformats.org/package/2006/relationships"><Relationship Id="rId9" Type="http://schemas.openxmlformats.org/officeDocument/2006/relationships/tags" Target="../tags/tag310.xml"/><Relationship Id="rId8" Type="http://schemas.openxmlformats.org/officeDocument/2006/relationships/image" Target="../media/image40.png"/><Relationship Id="rId7" Type="http://schemas.openxmlformats.org/officeDocument/2006/relationships/tags" Target="../tags/tag309.xml"/><Relationship Id="rId6" Type="http://schemas.openxmlformats.org/officeDocument/2006/relationships/tags" Target="../tags/tag308.xml"/><Relationship Id="rId5" Type="http://schemas.openxmlformats.org/officeDocument/2006/relationships/tags" Target="../tags/tag307.xml"/><Relationship Id="rId4" Type="http://schemas.openxmlformats.org/officeDocument/2006/relationships/tags" Target="../tags/tag306.xml"/><Relationship Id="rId3" Type="http://schemas.openxmlformats.org/officeDocument/2006/relationships/tags" Target="../tags/tag305.xml"/><Relationship Id="rId20" Type="http://schemas.openxmlformats.org/officeDocument/2006/relationships/slideLayout" Target="../slideLayouts/slideLayout5.xml"/><Relationship Id="rId2" Type="http://schemas.openxmlformats.org/officeDocument/2006/relationships/tags" Target="../tags/tag304.xml"/><Relationship Id="rId19" Type="http://schemas.openxmlformats.org/officeDocument/2006/relationships/tags" Target="../tags/tag317.xml"/><Relationship Id="rId18" Type="http://schemas.openxmlformats.org/officeDocument/2006/relationships/tags" Target="../tags/tag316.xml"/><Relationship Id="rId17" Type="http://schemas.openxmlformats.org/officeDocument/2006/relationships/tags" Target="../tags/tag315.xml"/><Relationship Id="rId16" Type="http://schemas.openxmlformats.org/officeDocument/2006/relationships/tags" Target="../tags/tag314.xml"/><Relationship Id="rId15" Type="http://schemas.openxmlformats.org/officeDocument/2006/relationships/tags" Target="../tags/tag313.xml"/><Relationship Id="rId14" Type="http://schemas.openxmlformats.org/officeDocument/2006/relationships/image" Target="../media/image43.png"/><Relationship Id="rId13" Type="http://schemas.openxmlformats.org/officeDocument/2006/relationships/tags" Target="../tags/tag312.xml"/><Relationship Id="rId12" Type="http://schemas.openxmlformats.org/officeDocument/2006/relationships/image" Target="../media/image42.png"/><Relationship Id="rId11" Type="http://schemas.openxmlformats.org/officeDocument/2006/relationships/tags" Target="../tags/tag311.xml"/><Relationship Id="rId10" Type="http://schemas.openxmlformats.org/officeDocument/2006/relationships/image" Target="../media/image41.png"/><Relationship Id="rId1" Type="http://schemas.openxmlformats.org/officeDocument/2006/relationships/tags" Target="../tags/tag303.xml"/></Relationships>
</file>

<file path=ppt/slides/_rels/slide22.xml.rels><?xml version="1.0" encoding="UTF-8" standalone="yes"?>
<Relationships xmlns="http://schemas.openxmlformats.org/package/2006/relationships"><Relationship Id="rId9" Type="http://schemas.openxmlformats.org/officeDocument/2006/relationships/tags" Target="../tags/tag324.xml"/><Relationship Id="rId8" Type="http://schemas.openxmlformats.org/officeDocument/2006/relationships/image" Target="../media/image45.png"/><Relationship Id="rId7" Type="http://schemas.openxmlformats.org/officeDocument/2006/relationships/tags" Target="../tags/tag323.xml"/><Relationship Id="rId6" Type="http://schemas.openxmlformats.org/officeDocument/2006/relationships/tags" Target="../tags/tag322.xml"/><Relationship Id="rId5" Type="http://schemas.openxmlformats.org/officeDocument/2006/relationships/tags" Target="../tags/tag321.xml"/><Relationship Id="rId4" Type="http://schemas.openxmlformats.org/officeDocument/2006/relationships/image" Target="../media/image44.png"/><Relationship Id="rId3" Type="http://schemas.openxmlformats.org/officeDocument/2006/relationships/tags" Target="../tags/tag320.xml"/><Relationship Id="rId21" Type="http://schemas.openxmlformats.org/officeDocument/2006/relationships/slideLayout" Target="../slideLayouts/slideLayout5.xml"/><Relationship Id="rId20" Type="http://schemas.openxmlformats.org/officeDocument/2006/relationships/tags" Target="../tags/tag333.xml"/><Relationship Id="rId2" Type="http://schemas.openxmlformats.org/officeDocument/2006/relationships/tags" Target="../tags/tag319.xml"/><Relationship Id="rId19" Type="http://schemas.openxmlformats.org/officeDocument/2006/relationships/tags" Target="../tags/tag332.xml"/><Relationship Id="rId18" Type="http://schemas.openxmlformats.org/officeDocument/2006/relationships/tags" Target="../tags/tag331.xml"/><Relationship Id="rId17" Type="http://schemas.openxmlformats.org/officeDocument/2006/relationships/tags" Target="../tags/tag330.xml"/><Relationship Id="rId16" Type="http://schemas.openxmlformats.org/officeDocument/2006/relationships/image" Target="../media/image47.png"/><Relationship Id="rId15" Type="http://schemas.openxmlformats.org/officeDocument/2006/relationships/tags" Target="../tags/tag329.xml"/><Relationship Id="rId14" Type="http://schemas.openxmlformats.org/officeDocument/2006/relationships/tags" Target="../tags/tag328.xml"/><Relationship Id="rId13" Type="http://schemas.openxmlformats.org/officeDocument/2006/relationships/tags" Target="../tags/tag327.xml"/><Relationship Id="rId12" Type="http://schemas.openxmlformats.org/officeDocument/2006/relationships/image" Target="../media/image46.png"/><Relationship Id="rId11" Type="http://schemas.openxmlformats.org/officeDocument/2006/relationships/tags" Target="../tags/tag326.xml"/><Relationship Id="rId10" Type="http://schemas.openxmlformats.org/officeDocument/2006/relationships/tags" Target="../tags/tag325.xml"/><Relationship Id="rId1" Type="http://schemas.openxmlformats.org/officeDocument/2006/relationships/tags" Target="../tags/tag318.xml"/></Relationships>
</file>

<file path=ppt/slides/_rels/slide23.xml.rels><?xml version="1.0" encoding="UTF-8" standalone="yes"?>
<Relationships xmlns="http://schemas.openxmlformats.org/package/2006/relationships"><Relationship Id="rId9" Type="http://schemas.openxmlformats.org/officeDocument/2006/relationships/image" Target="../media/image49.jpeg"/><Relationship Id="rId8" Type="http://schemas.openxmlformats.org/officeDocument/2006/relationships/tags" Target="../tags/tag340.xml"/><Relationship Id="rId7" Type="http://schemas.openxmlformats.org/officeDocument/2006/relationships/image" Target="../media/image48.png"/><Relationship Id="rId6" Type="http://schemas.openxmlformats.org/officeDocument/2006/relationships/tags" Target="../tags/tag339.xml"/><Relationship Id="rId5" Type="http://schemas.openxmlformats.org/officeDocument/2006/relationships/tags" Target="../tags/tag338.xml"/><Relationship Id="rId4" Type="http://schemas.openxmlformats.org/officeDocument/2006/relationships/tags" Target="../tags/tag337.xml"/><Relationship Id="rId3" Type="http://schemas.openxmlformats.org/officeDocument/2006/relationships/tags" Target="../tags/tag336.xml"/><Relationship Id="rId2" Type="http://schemas.openxmlformats.org/officeDocument/2006/relationships/tags" Target="../tags/tag335.xml"/><Relationship Id="rId12" Type="http://schemas.openxmlformats.org/officeDocument/2006/relationships/slideLayout" Target="../slideLayouts/slideLayout5.xml"/><Relationship Id="rId11" Type="http://schemas.openxmlformats.org/officeDocument/2006/relationships/image" Target="../media/image50.jpeg"/><Relationship Id="rId10" Type="http://schemas.openxmlformats.org/officeDocument/2006/relationships/tags" Target="../tags/tag341.xml"/><Relationship Id="rId1" Type="http://schemas.openxmlformats.org/officeDocument/2006/relationships/tags" Target="../tags/tag33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9" Type="http://schemas.openxmlformats.org/officeDocument/2006/relationships/tags" Target="../tags/tag350.xml"/><Relationship Id="rId8" Type="http://schemas.openxmlformats.org/officeDocument/2006/relationships/tags" Target="../tags/tag349.xml"/><Relationship Id="rId7" Type="http://schemas.openxmlformats.org/officeDocument/2006/relationships/tags" Target="../tags/tag348.xml"/><Relationship Id="rId6" Type="http://schemas.openxmlformats.org/officeDocument/2006/relationships/tags" Target="../tags/tag347.xml"/><Relationship Id="rId5" Type="http://schemas.openxmlformats.org/officeDocument/2006/relationships/tags" Target="../tags/tag346.xml"/><Relationship Id="rId4" Type="http://schemas.openxmlformats.org/officeDocument/2006/relationships/tags" Target="../tags/tag345.xml"/><Relationship Id="rId3" Type="http://schemas.openxmlformats.org/officeDocument/2006/relationships/tags" Target="../tags/tag344.xml"/><Relationship Id="rId26" Type="http://schemas.openxmlformats.org/officeDocument/2006/relationships/slideLayout" Target="../slideLayouts/slideLayout5.xml"/><Relationship Id="rId25" Type="http://schemas.openxmlformats.org/officeDocument/2006/relationships/tags" Target="../tags/tag366.xml"/><Relationship Id="rId24" Type="http://schemas.openxmlformats.org/officeDocument/2006/relationships/tags" Target="../tags/tag365.xml"/><Relationship Id="rId23" Type="http://schemas.openxmlformats.org/officeDocument/2006/relationships/tags" Target="../tags/tag364.xml"/><Relationship Id="rId22" Type="http://schemas.openxmlformats.org/officeDocument/2006/relationships/tags" Target="../tags/tag363.xml"/><Relationship Id="rId21" Type="http://schemas.openxmlformats.org/officeDocument/2006/relationships/tags" Target="../tags/tag362.xml"/><Relationship Id="rId20" Type="http://schemas.openxmlformats.org/officeDocument/2006/relationships/tags" Target="../tags/tag361.xml"/><Relationship Id="rId2" Type="http://schemas.openxmlformats.org/officeDocument/2006/relationships/tags" Target="../tags/tag343.xml"/><Relationship Id="rId19" Type="http://schemas.openxmlformats.org/officeDocument/2006/relationships/tags" Target="../tags/tag360.xml"/><Relationship Id="rId18" Type="http://schemas.openxmlformats.org/officeDocument/2006/relationships/tags" Target="../tags/tag359.xml"/><Relationship Id="rId17" Type="http://schemas.openxmlformats.org/officeDocument/2006/relationships/tags" Target="../tags/tag358.xml"/><Relationship Id="rId16" Type="http://schemas.openxmlformats.org/officeDocument/2006/relationships/tags" Target="../tags/tag357.xml"/><Relationship Id="rId15" Type="http://schemas.openxmlformats.org/officeDocument/2006/relationships/tags" Target="../tags/tag356.xml"/><Relationship Id="rId14" Type="http://schemas.openxmlformats.org/officeDocument/2006/relationships/tags" Target="../tags/tag355.xml"/><Relationship Id="rId13" Type="http://schemas.openxmlformats.org/officeDocument/2006/relationships/tags" Target="../tags/tag354.xml"/><Relationship Id="rId12" Type="http://schemas.openxmlformats.org/officeDocument/2006/relationships/tags" Target="../tags/tag353.xml"/><Relationship Id="rId11" Type="http://schemas.openxmlformats.org/officeDocument/2006/relationships/tags" Target="../tags/tag352.xml"/><Relationship Id="rId10" Type="http://schemas.openxmlformats.org/officeDocument/2006/relationships/tags" Target="../tags/tag351.xml"/><Relationship Id="rId1" Type="http://schemas.openxmlformats.org/officeDocument/2006/relationships/tags" Target="../tags/tag342.xml"/></Relationships>
</file>

<file path=ppt/slides/_rels/slide26.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369.xml"/><Relationship Id="rId2" Type="http://schemas.openxmlformats.org/officeDocument/2006/relationships/tags" Target="../tags/tag368.xml"/><Relationship Id="rId1" Type="http://schemas.openxmlformats.org/officeDocument/2006/relationships/tags" Target="../tags/tag367.xml"/></Relationships>
</file>

<file path=ppt/slides/_rels/slide27.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371.xml"/><Relationship Id="rId2" Type="http://schemas.openxmlformats.org/officeDocument/2006/relationships/image" Target="../media/image2.png"/><Relationship Id="rId1" Type="http://schemas.openxmlformats.org/officeDocument/2006/relationships/tags" Target="../tags/tag370.xml"/></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9.xml"/><Relationship Id="rId3" Type="http://schemas.openxmlformats.org/officeDocument/2006/relationships/image" Target="../media/image9.jpeg"/><Relationship Id="rId2" Type="http://schemas.openxmlformats.org/officeDocument/2006/relationships/tags" Target="../tags/tag73.xml"/><Relationship Id="rId1" Type="http://schemas.openxmlformats.org/officeDocument/2006/relationships/tags" Target="../tags/tag72.xml"/></Relationships>
</file>

<file path=ppt/slides/_rels/slide4.xml.rels><?xml version="1.0" encoding="UTF-8" standalone="yes"?>
<Relationships xmlns="http://schemas.openxmlformats.org/package/2006/relationships"><Relationship Id="rId9" Type="http://schemas.openxmlformats.org/officeDocument/2006/relationships/image" Target="../media/image16.png"/><Relationship Id="rId8" Type="http://schemas.openxmlformats.org/officeDocument/2006/relationships/image" Target="../media/image15.png"/><Relationship Id="rId7" Type="http://schemas.openxmlformats.org/officeDocument/2006/relationships/image" Target="../media/image14.png"/><Relationship Id="rId6" Type="http://schemas.openxmlformats.org/officeDocument/2006/relationships/image" Target="../media/image13.png"/><Relationship Id="rId5" Type="http://schemas.openxmlformats.org/officeDocument/2006/relationships/image" Target="../media/image12.jpeg"/><Relationship Id="rId4" Type="http://schemas.microsoft.com/office/2007/relationships/hdphoto" Target="../media/image11.wdp"/><Relationship Id="rId3" Type="http://schemas.openxmlformats.org/officeDocument/2006/relationships/image" Target="../media/image10.png"/><Relationship Id="rId2" Type="http://schemas.openxmlformats.org/officeDocument/2006/relationships/tags" Target="../tags/tag75.xml"/><Relationship Id="rId11" Type="http://schemas.openxmlformats.org/officeDocument/2006/relationships/slideLayout" Target="../slideLayouts/slideLayout9.xml"/><Relationship Id="rId10" Type="http://schemas.openxmlformats.org/officeDocument/2006/relationships/image" Target="../media/image17.png"/><Relationship Id="rId1" Type="http://schemas.openxmlformats.org/officeDocument/2006/relationships/tags" Target="../tags/tag74.xml"/></Relationships>
</file>

<file path=ppt/slides/_rels/slide5.xml.rels><?xml version="1.0" encoding="UTF-8" standalone="yes"?>
<Relationships xmlns="http://schemas.openxmlformats.org/package/2006/relationships"><Relationship Id="rId9" Type="http://schemas.openxmlformats.org/officeDocument/2006/relationships/tags" Target="../tags/tag83.xml"/><Relationship Id="rId8" Type="http://schemas.openxmlformats.org/officeDocument/2006/relationships/tags" Target="../tags/tag82.xml"/><Relationship Id="rId7" Type="http://schemas.openxmlformats.org/officeDocument/2006/relationships/tags" Target="../tags/tag81.xml"/><Relationship Id="rId6" Type="http://schemas.openxmlformats.org/officeDocument/2006/relationships/tags" Target="../tags/tag80.xml"/><Relationship Id="rId5" Type="http://schemas.openxmlformats.org/officeDocument/2006/relationships/tags" Target="../tags/tag79.xml"/><Relationship Id="rId4" Type="http://schemas.openxmlformats.org/officeDocument/2006/relationships/image" Target="../media/image18.png"/><Relationship Id="rId3" Type="http://schemas.openxmlformats.org/officeDocument/2006/relationships/tags" Target="../tags/tag78.xml"/><Relationship Id="rId2" Type="http://schemas.openxmlformats.org/officeDocument/2006/relationships/tags" Target="../tags/tag77.xml"/><Relationship Id="rId14" Type="http://schemas.openxmlformats.org/officeDocument/2006/relationships/slideLayout" Target="../slideLayouts/slideLayout5.xml"/><Relationship Id="rId13" Type="http://schemas.openxmlformats.org/officeDocument/2006/relationships/image" Target="../media/image20.png"/><Relationship Id="rId12" Type="http://schemas.openxmlformats.org/officeDocument/2006/relationships/tags" Target="../tags/tag85.xml"/><Relationship Id="rId11" Type="http://schemas.openxmlformats.org/officeDocument/2006/relationships/image" Target="../media/image19.png"/><Relationship Id="rId10" Type="http://schemas.openxmlformats.org/officeDocument/2006/relationships/tags" Target="../tags/tag84.xml"/><Relationship Id="rId1" Type="http://schemas.openxmlformats.org/officeDocument/2006/relationships/tags" Target="../tags/tag76.xml"/></Relationships>
</file>

<file path=ppt/slides/_rels/slide6.xml.rels><?xml version="1.0" encoding="UTF-8" standalone="yes"?>
<Relationships xmlns="http://schemas.openxmlformats.org/package/2006/relationships"><Relationship Id="rId9" Type="http://schemas.openxmlformats.org/officeDocument/2006/relationships/tags" Target="../tags/tag93.xml"/><Relationship Id="rId8" Type="http://schemas.openxmlformats.org/officeDocument/2006/relationships/tags" Target="../tags/tag92.xml"/><Relationship Id="rId7" Type="http://schemas.openxmlformats.org/officeDocument/2006/relationships/tags" Target="../tags/tag91.xml"/><Relationship Id="rId6" Type="http://schemas.openxmlformats.org/officeDocument/2006/relationships/tags" Target="../tags/tag90.xml"/><Relationship Id="rId5" Type="http://schemas.openxmlformats.org/officeDocument/2006/relationships/tags" Target="../tags/tag89.xml"/><Relationship Id="rId4" Type="http://schemas.openxmlformats.org/officeDocument/2006/relationships/image" Target="../media/image18.png"/><Relationship Id="rId3" Type="http://schemas.openxmlformats.org/officeDocument/2006/relationships/tags" Target="../tags/tag88.xml"/><Relationship Id="rId2" Type="http://schemas.openxmlformats.org/officeDocument/2006/relationships/tags" Target="../tags/tag87.xml"/><Relationship Id="rId17" Type="http://schemas.openxmlformats.org/officeDocument/2006/relationships/slideLayout" Target="../slideLayouts/slideLayout5.xml"/><Relationship Id="rId16" Type="http://schemas.openxmlformats.org/officeDocument/2006/relationships/image" Target="../media/image20.png"/><Relationship Id="rId15" Type="http://schemas.openxmlformats.org/officeDocument/2006/relationships/tags" Target="../tags/tag98.xml"/><Relationship Id="rId14" Type="http://schemas.openxmlformats.org/officeDocument/2006/relationships/tags" Target="../tags/tag97.xml"/><Relationship Id="rId13" Type="http://schemas.openxmlformats.org/officeDocument/2006/relationships/tags" Target="../tags/tag96.xml"/><Relationship Id="rId12" Type="http://schemas.openxmlformats.org/officeDocument/2006/relationships/tags" Target="../tags/tag95.xml"/><Relationship Id="rId11" Type="http://schemas.openxmlformats.org/officeDocument/2006/relationships/image" Target="../media/image19.png"/><Relationship Id="rId10" Type="http://schemas.openxmlformats.org/officeDocument/2006/relationships/tags" Target="../tags/tag94.xml"/><Relationship Id="rId1" Type="http://schemas.openxmlformats.org/officeDocument/2006/relationships/tags" Target="../tags/tag86.xml"/></Relationships>
</file>

<file path=ppt/slides/_rels/slide7.xml.rels><?xml version="1.0" encoding="UTF-8" standalone="yes"?>
<Relationships xmlns="http://schemas.openxmlformats.org/package/2006/relationships"><Relationship Id="rId9" Type="http://schemas.openxmlformats.org/officeDocument/2006/relationships/tags" Target="../tags/tag106.xml"/><Relationship Id="rId8" Type="http://schemas.openxmlformats.org/officeDocument/2006/relationships/tags" Target="../tags/tag105.xml"/><Relationship Id="rId7" Type="http://schemas.openxmlformats.org/officeDocument/2006/relationships/tags" Target="../tags/tag104.xml"/><Relationship Id="rId6" Type="http://schemas.openxmlformats.org/officeDocument/2006/relationships/tags" Target="../tags/tag103.xml"/><Relationship Id="rId5" Type="http://schemas.openxmlformats.org/officeDocument/2006/relationships/tags" Target="../tags/tag102.xml"/><Relationship Id="rId4" Type="http://schemas.openxmlformats.org/officeDocument/2006/relationships/tags" Target="../tags/tag101.xml"/><Relationship Id="rId3" Type="http://schemas.openxmlformats.org/officeDocument/2006/relationships/tags" Target="../tags/tag100.xml"/><Relationship Id="rId2" Type="http://schemas.openxmlformats.org/officeDocument/2006/relationships/image" Target="../media/image21.png"/><Relationship Id="rId19" Type="http://schemas.openxmlformats.org/officeDocument/2006/relationships/slideLayout" Target="../slideLayouts/slideLayout5.xml"/><Relationship Id="rId18" Type="http://schemas.openxmlformats.org/officeDocument/2006/relationships/tags" Target="../tags/tag115.xml"/><Relationship Id="rId17" Type="http://schemas.openxmlformats.org/officeDocument/2006/relationships/tags" Target="../tags/tag114.xml"/><Relationship Id="rId16" Type="http://schemas.openxmlformats.org/officeDocument/2006/relationships/tags" Target="../tags/tag113.xml"/><Relationship Id="rId15" Type="http://schemas.openxmlformats.org/officeDocument/2006/relationships/tags" Target="../tags/tag112.xml"/><Relationship Id="rId14" Type="http://schemas.openxmlformats.org/officeDocument/2006/relationships/tags" Target="../tags/tag111.xml"/><Relationship Id="rId13" Type="http://schemas.openxmlformats.org/officeDocument/2006/relationships/tags" Target="../tags/tag110.xml"/><Relationship Id="rId12" Type="http://schemas.openxmlformats.org/officeDocument/2006/relationships/tags" Target="../tags/tag109.xml"/><Relationship Id="rId11" Type="http://schemas.openxmlformats.org/officeDocument/2006/relationships/tags" Target="../tags/tag108.xml"/><Relationship Id="rId10" Type="http://schemas.openxmlformats.org/officeDocument/2006/relationships/tags" Target="../tags/tag107.xml"/><Relationship Id="rId1" Type="http://schemas.openxmlformats.org/officeDocument/2006/relationships/tags" Target="../tags/tag99.xml"/></Relationships>
</file>

<file path=ppt/slides/_rels/slide8.xml.rels><?xml version="1.0" encoding="UTF-8" standalone="yes"?>
<Relationships xmlns="http://schemas.openxmlformats.org/package/2006/relationships"><Relationship Id="rId9" Type="http://schemas.openxmlformats.org/officeDocument/2006/relationships/tags" Target="../tags/tag123.xml"/><Relationship Id="rId8" Type="http://schemas.openxmlformats.org/officeDocument/2006/relationships/tags" Target="../tags/tag122.xml"/><Relationship Id="rId7" Type="http://schemas.openxmlformats.org/officeDocument/2006/relationships/tags" Target="../tags/tag121.xml"/><Relationship Id="rId6" Type="http://schemas.openxmlformats.org/officeDocument/2006/relationships/tags" Target="../tags/tag120.xml"/><Relationship Id="rId5" Type="http://schemas.openxmlformats.org/officeDocument/2006/relationships/image" Target="../media/image22.png"/><Relationship Id="rId4" Type="http://schemas.openxmlformats.org/officeDocument/2006/relationships/tags" Target="../tags/tag119.xml"/><Relationship Id="rId3" Type="http://schemas.openxmlformats.org/officeDocument/2006/relationships/tags" Target="../tags/tag118.xml"/><Relationship Id="rId27" Type="http://schemas.openxmlformats.org/officeDocument/2006/relationships/slideLayout" Target="../slideLayouts/slideLayout5.xml"/><Relationship Id="rId26" Type="http://schemas.openxmlformats.org/officeDocument/2006/relationships/tags" Target="../tags/tag140.xml"/><Relationship Id="rId25" Type="http://schemas.openxmlformats.org/officeDocument/2006/relationships/tags" Target="../tags/tag139.xml"/><Relationship Id="rId24" Type="http://schemas.openxmlformats.org/officeDocument/2006/relationships/tags" Target="../tags/tag138.xml"/><Relationship Id="rId23" Type="http://schemas.openxmlformats.org/officeDocument/2006/relationships/tags" Target="../tags/tag137.xml"/><Relationship Id="rId22" Type="http://schemas.openxmlformats.org/officeDocument/2006/relationships/tags" Target="../tags/tag136.xml"/><Relationship Id="rId21" Type="http://schemas.openxmlformats.org/officeDocument/2006/relationships/tags" Target="../tags/tag135.xml"/><Relationship Id="rId20" Type="http://schemas.openxmlformats.org/officeDocument/2006/relationships/tags" Target="../tags/tag134.xml"/><Relationship Id="rId2" Type="http://schemas.openxmlformats.org/officeDocument/2006/relationships/tags" Target="../tags/tag117.xml"/><Relationship Id="rId19" Type="http://schemas.openxmlformats.org/officeDocument/2006/relationships/tags" Target="../tags/tag133.xml"/><Relationship Id="rId18" Type="http://schemas.openxmlformats.org/officeDocument/2006/relationships/tags" Target="../tags/tag132.xml"/><Relationship Id="rId17" Type="http://schemas.openxmlformats.org/officeDocument/2006/relationships/tags" Target="../tags/tag131.xml"/><Relationship Id="rId16" Type="http://schemas.openxmlformats.org/officeDocument/2006/relationships/tags" Target="../tags/tag130.xml"/><Relationship Id="rId15" Type="http://schemas.openxmlformats.org/officeDocument/2006/relationships/tags" Target="../tags/tag129.xml"/><Relationship Id="rId14" Type="http://schemas.openxmlformats.org/officeDocument/2006/relationships/tags" Target="../tags/tag128.xml"/><Relationship Id="rId13" Type="http://schemas.openxmlformats.org/officeDocument/2006/relationships/tags" Target="../tags/tag127.xml"/><Relationship Id="rId12" Type="http://schemas.openxmlformats.org/officeDocument/2006/relationships/tags" Target="../tags/tag126.xml"/><Relationship Id="rId11" Type="http://schemas.openxmlformats.org/officeDocument/2006/relationships/tags" Target="../tags/tag125.xml"/><Relationship Id="rId10" Type="http://schemas.openxmlformats.org/officeDocument/2006/relationships/tags" Target="../tags/tag124.xml"/><Relationship Id="rId1" Type="http://schemas.openxmlformats.org/officeDocument/2006/relationships/tags" Target="../tags/tag116.xml"/></Relationships>
</file>

<file path=ppt/slides/_rels/slide9.xml.rels><?xml version="1.0" encoding="UTF-8" standalone="yes"?>
<Relationships xmlns="http://schemas.openxmlformats.org/package/2006/relationships"><Relationship Id="rId8" Type="http://schemas.openxmlformats.org/officeDocument/2006/relationships/slideLayout" Target="../slideLayouts/slideLayout5.xml"/><Relationship Id="rId7" Type="http://schemas.openxmlformats.org/officeDocument/2006/relationships/tags" Target="../tags/tag147.xml"/><Relationship Id="rId6" Type="http://schemas.openxmlformats.org/officeDocument/2006/relationships/tags" Target="../tags/tag146.xml"/><Relationship Id="rId5" Type="http://schemas.openxmlformats.org/officeDocument/2006/relationships/tags" Target="../tags/tag145.xml"/><Relationship Id="rId4" Type="http://schemas.openxmlformats.org/officeDocument/2006/relationships/tags" Target="../tags/tag144.xml"/><Relationship Id="rId3" Type="http://schemas.openxmlformats.org/officeDocument/2006/relationships/tags" Target="../tags/tag143.xml"/><Relationship Id="rId2" Type="http://schemas.openxmlformats.org/officeDocument/2006/relationships/tags" Target="../tags/tag142.xml"/><Relationship Id="rId1" Type="http://schemas.openxmlformats.org/officeDocument/2006/relationships/tags" Target="../tags/tag14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占位符 7"/>
          <p:cNvSpPr>
            <a:spLocks noGrp="1"/>
          </p:cNvSpPr>
          <p:nvPr>
            <p:ph type="body" sz="quarter" idx="11"/>
            <p:custDataLst>
              <p:tags r:id="rId1"/>
            </p:custDataLst>
          </p:nvPr>
        </p:nvSpPr>
        <p:spPr/>
        <p:txBody>
          <a:bodyPr/>
          <a:lstStyle/>
          <a:p>
            <a:endParaRPr lang="zh-CN" altLang="en-US"/>
          </a:p>
        </p:txBody>
      </p:sp>
      <p:pic>
        <p:nvPicPr>
          <p:cNvPr id="9" name="图片 8"/>
          <p:cNvPicPr preferRelativeResize="0">
            <a:picLocks noChangeAspect="1"/>
          </p:cNvPicPr>
          <p:nvPr>
            <p:custDataLst>
              <p:tags r:id="rId2"/>
            </p:custDataLst>
          </p:nvPr>
        </p:nvPicPr>
        <p:blipFill>
          <a:blip r:embed="rId3"/>
          <a:srcRect l="20455" t="-1083" r="-202" b="1083"/>
          <a:stretch>
            <a:fillRect/>
          </a:stretch>
        </p:blipFill>
        <p:spPr>
          <a:xfrm>
            <a:off x="0" y="-121920"/>
            <a:ext cx="12306935" cy="7018655"/>
          </a:xfrm>
          <a:prstGeom prst="rect">
            <a:avLst/>
          </a:prstGeom>
          <a:pattFill prst="shingle">
            <a:fgClr>
              <a:schemeClr val="bg2"/>
            </a:fgClr>
            <a:bgClr>
              <a:schemeClr val="bg1"/>
            </a:bgClr>
          </a:pattFill>
        </p:spPr>
      </p:pic>
      <p:sp>
        <p:nvSpPr>
          <p:cNvPr id="10" name="流程图: 手动输入 9"/>
          <p:cNvSpPr/>
          <p:nvPr>
            <p:custDataLst>
              <p:tags r:id="rId4"/>
            </p:custDataLst>
          </p:nvPr>
        </p:nvSpPr>
        <p:spPr>
          <a:xfrm rot="5400000" flipH="1">
            <a:off x="-53340" y="53340"/>
            <a:ext cx="7101840" cy="6995160"/>
          </a:xfrm>
          <a:prstGeom prst="flowChartManualInput">
            <a:avLst/>
          </a:prstGeom>
          <a:solidFill>
            <a:schemeClr val="bg1">
              <a:alpha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占位符 5"/>
          <p:cNvSpPr>
            <a:spLocks noGrp="1"/>
          </p:cNvSpPr>
          <p:nvPr>
            <p:custDataLst>
              <p:tags r:id="rId5"/>
            </p:custDataLst>
          </p:nvPr>
        </p:nvSpPr>
        <p:spPr>
          <a:xfrm>
            <a:off x="-146050" y="854710"/>
            <a:ext cx="6388100" cy="2025015"/>
          </a:xfrm>
          <a:prstGeom prst="rect">
            <a:avLst/>
          </a:prstGeom>
          <a:ln w="12700">
            <a:noFill/>
            <a:prstDash val="solid"/>
          </a:ln>
        </p:spPr>
        <p:txBody>
          <a:bodyPr lIns="0" tIns="0" rIns="0" bIns="0" anchor="ctr" anchorCtr="0"/>
          <a:lstStyle>
            <a:lvl1pPr marL="0" indent="0" algn="l" defTabSz="914400" rtl="0" eaLnBrk="1" latinLnBrk="0" hangingPunct="1">
              <a:lnSpc>
                <a:spcPct val="100000"/>
              </a:lnSpc>
              <a:spcBef>
                <a:spcPct val="0"/>
              </a:spcBef>
              <a:buFont typeface="Arial" panose="020B0604020202090204"/>
              <a:buNone/>
              <a:defRPr lang="zh-CN" altLang="en-US" sz="7200" b="1" kern="1200" cap="none" spc="0" baseline="0">
                <a:ln>
                  <a:solidFill>
                    <a:schemeClr val="bg1"/>
                  </a:solidFill>
                </a:ln>
                <a:solidFill>
                  <a:schemeClr val="tx1"/>
                </a:solidFill>
                <a:latin typeface="+mj-lt"/>
                <a:ea typeface="+mj-ea"/>
                <a:cs typeface="+mn-cs"/>
              </a:defRPr>
            </a:lvl1pPr>
            <a:lvl2pPr marL="685800" indent="-228600" algn="l" defTabSz="914400" rtl="0" eaLnBrk="1" latinLnBrk="0" hangingPunct="1">
              <a:lnSpc>
                <a:spcPct val="90000"/>
              </a:lnSpc>
              <a:spcBef>
                <a:spcPts val="500"/>
              </a:spcBef>
              <a:buFont typeface="Arial" panose="020B0604020202090204"/>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a:buChar char="•"/>
              <a:defRPr sz="1800" kern="1200">
                <a:solidFill>
                  <a:schemeClr val="tx1"/>
                </a:solidFill>
                <a:latin typeface="+mn-lt"/>
                <a:ea typeface="+mn-ea"/>
                <a:cs typeface="+mn-cs"/>
              </a:defRPr>
            </a:lvl9pPr>
          </a:lstStyle>
          <a:p>
            <a:pPr algn="ctr"/>
            <a:r>
              <a:rPr lang="en-US" altLang="zh-CN" sz="5400">
                <a:ln w="22225">
                  <a:solidFill>
                    <a:schemeClr val="accent2"/>
                  </a:solidFill>
                  <a:prstDash val="solid"/>
                </a:ln>
                <a:solidFill>
                  <a:schemeClr val="accent1"/>
                </a:solidFill>
                <a:effectLst/>
                <a:latin typeface="Times New Roman Regular" panose="02020503050405090304" charset="0"/>
                <a:cs typeface="Times New Roman Regular" panose="02020503050405090304" charset="0"/>
              </a:rPr>
              <a:t>Unit 8 </a:t>
            </a:r>
            <a:endParaRPr lang="en-US" altLang="zh-CN" sz="5400">
              <a:ln w="22225">
                <a:solidFill>
                  <a:schemeClr val="accent2"/>
                </a:solidFill>
                <a:prstDash val="solid"/>
              </a:ln>
              <a:solidFill>
                <a:schemeClr val="accent1"/>
              </a:solidFill>
              <a:effectLst/>
              <a:latin typeface="Times New Roman Regular" panose="02020503050405090304" charset="0"/>
              <a:cs typeface="Times New Roman Regular" panose="02020503050405090304" charset="0"/>
            </a:endParaRPr>
          </a:p>
          <a:p>
            <a:pPr algn="ctr"/>
            <a:r>
              <a:rPr lang="en-US" altLang="zh-CN" sz="5400" i="1">
                <a:ln w="22225">
                  <a:solidFill>
                    <a:schemeClr val="accent2"/>
                  </a:solidFill>
                  <a:prstDash val="solid"/>
                </a:ln>
                <a:solidFill>
                  <a:schemeClr val="accent1"/>
                </a:solidFill>
                <a:effectLst/>
                <a:latin typeface="Times New Roman Regular" panose="02020503050405090304" charset="0"/>
                <a:cs typeface="Times New Roman Regular" panose="02020503050405090304" charset="0"/>
              </a:rPr>
              <a:t>Let’s celebrate </a:t>
            </a:r>
            <a:r>
              <a:rPr lang="en-US" altLang="zh-CN" sz="5400" i="1">
                <a:ln w="22225">
                  <a:solidFill>
                    <a:schemeClr val="accent2"/>
                  </a:solidFill>
                  <a:prstDash val="solid"/>
                </a:ln>
                <a:solidFill>
                  <a:schemeClr val="accent1"/>
                </a:solidFill>
                <a:effectLst/>
              </a:rPr>
              <a:t>!</a:t>
            </a:r>
            <a:r>
              <a:rPr lang="en-US" altLang="zh-CN" sz="8800" i="1"/>
              <a:t> </a:t>
            </a:r>
            <a:r>
              <a:rPr lang="en-US" altLang="zh-CN"/>
              <a:t>   </a:t>
            </a:r>
            <a:endParaRPr lang="en-US" altLang="zh-CN"/>
          </a:p>
        </p:txBody>
      </p:sp>
      <p:sp>
        <p:nvSpPr>
          <p:cNvPr id="12" name="文本占位符 7"/>
          <p:cNvSpPr>
            <a:spLocks noGrp="1"/>
          </p:cNvSpPr>
          <p:nvPr>
            <p:custDataLst>
              <p:tags r:id="rId6"/>
            </p:custDataLst>
          </p:nvPr>
        </p:nvSpPr>
        <p:spPr>
          <a:xfrm>
            <a:off x="454196" y="3797408"/>
            <a:ext cx="6178379" cy="360000"/>
          </a:xfrm>
          <a:prstGeom prst="rect">
            <a:avLst/>
          </a:prstGeom>
          <a:ln w="12700">
            <a:noFill/>
            <a:prstDash val="solid"/>
          </a:ln>
        </p:spPr>
        <p:txBody>
          <a:bodyPr lIns="0" tIns="0" rIns="0" bIns="0" anchor="ctr" anchorCtr="0"/>
          <a:lstStyle>
            <a:lvl1pPr marL="0" indent="0" algn="l" defTabSz="914400" rtl="0" eaLnBrk="1" latinLnBrk="0" hangingPunct="1">
              <a:lnSpc>
                <a:spcPct val="100000"/>
              </a:lnSpc>
              <a:spcBef>
                <a:spcPct val="0"/>
              </a:spcBef>
              <a:buFont typeface="Arial" panose="020B0604020202090204"/>
              <a:buNone/>
              <a:defRPr lang="zh-CN" altLang="en-US" sz="2800" kern="1200" cap="all" spc="0" baseline="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90204"/>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a:buChar char="•"/>
              <a:defRPr sz="1800" kern="1200">
                <a:solidFill>
                  <a:schemeClr val="tx1"/>
                </a:solidFill>
                <a:latin typeface="+mn-lt"/>
                <a:ea typeface="+mn-ea"/>
                <a:cs typeface="+mn-cs"/>
              </a:defRPr>
            </a:lvl9pPr>
          </a:lstStyle>
          <a:p>
            <a:endParaRPr lang="en-US" altLang="zh-CN" b="1">
              <a:ln>
                <a:solidFill>
                  <a:schemeClr val="bg1"/>
                </a:solidFill>
              </a:ln>
              <a:latin typeface="Comic Sans MS" panose="030F0902030302020204" pitchFamily="66" charset="0"/>
              <a:cs typeface="Comic Sans MS" panose="030F0902030302020204" pitchFamily="66" charset="0"/>
            </a:endParaRPr>
          </a:p>
        </p:txBody>
      </p:sp>
      <p:sp>
        <p:nvSpPr>
          <p:cNvPr id="2" name="文本占位符 5"/>
          <p:cNvSpPr>
            <a:spLocks noGrp="1"/>
          </p:cNvSpPr>
          <p:nvPr>
            <p:custDataLst>
              <p:tags r:id="rId7"/>
            </p:custDataLst>
          </p:nvPr>
        </p:nvSpPr>
        <p:spPr>
          <a:xfrm>
            <a:off x="157480" y="3169285"/>
            <a:ext cx="5852160" cy="1357630"/>
          </a:xfrm>
          <a:prstGeom prst="rect">
            <a:avLst/>
          </a:prstGeom>
          <a:ln w="12700">
            <a:noFill/>
            <a:prstDash val="solid"/>
          </a:ln>
        </p:spPr>
        <p:txBody>
          <a:bodyPr lIns="0" tIns="0" rIns="0" bIns="0" anchor="ctr" anchorCtr="0"/>
          <a:lstStyle>
            <a:lvl1pPr marL="0" indent="0" algn="l" defTabSz="914400" rtl="0" eaLnBrk="1" latinLnBrk="0" hangingPunct="1">
              <a:lnSpc>
                <a:spcPct val="100000"/>
              </a:lnSpc>
              <a:spcBef>
                <a:spcPct val="0"/>
              </a:spcBef>
              <a:buFont typeface="Arial" panose="020B0604020202090204"/>
              <a:buNone/>
              <a:defRPr lang="zh-CN" altLang="en-US" sz="7200" b="1" kern="1200" cap="none" spc="0" baseline="0">
                <a:ln>
                  <a:solidFill>
                    <a:schemeClr val="bg1"/>
                  </a:solidFill>
                </a:ln>
                <a:solidFill>
                  <a:schemeClr val="tx1"/>
                </a:solidFill>
                <a:latin typeface="+mj-lt"/>
                <a:ea typeface="+mj-ea"/>
                <a:cs typeface="+mn-cs"/>
              </a:defRPr>
            </a:lvl1pPr>
            <a:lvl2pPr marL="685800" indent="-228600" algn="l" defTabSz="914400" rtl="0" eaLnBrk="1" latinLnBrk="0" hangingPunct="1">
              <a:lnSpc>
                <a:spcPct val="90000"/>
              </a:lnSpc>
              <a:spcBef>
                <a:spcPts val="500"/>
              </a:spcBef>
              <a:buFont typeface="Arial" panose="020B0604020202090204"/>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a:buChar char="•"/>
              <a:defRPr sz="1800" kern="1200">
                <a:solidFill>
                  <a:schemeClr val="tx1"/>
                </a:solidFill>
                <a:latin typeface="+mn-lt"/>
                <a:ea typeface="+mn-ea"/>
                <a:cs typeface="+mn-cs"/>
              </a:defRPr>
            </a:lvl9pPr>
          </a:lstStyle>
          <a:p>
            <a:pPr algn="ctr"/>
            <a:r>
              <a:rPr lang="en-US" altLang="zh-CN" sz="4800">
                <a:latin typeface="Comic Sans MS" panose="030F0902030302020204" pitchFamily="66" charset="0"/>
                <a:cs typeface="Comic Sans MS" panose="030F0902030302020204" pitchFamily="66" charset="0"/>
              </a:rPr>
              <a:t>Reading 1</a:t>
            </a:r>
            <a:r>
              <a:rPr lang="en-US" altLang="zh-CN" sz="6600">
                <a:latin typeface="Comic Sans MS" panose="030F0902030302020204" pitchFamily="66" charset="0"/>
                <a:cs typeface="Comic Sans MS" panose="030F0902030302020204" pitchFamily="66" charset="0"/>
              </a:rPr>
              <a:t> </a:t>
            </a:r>
            <a:endParaRPr lang="en-US" altLang="zh-CN" sz="6600">
              <a:latin typeface="Comic Sans MS" panose="030F0902030302020204" pitchFamily="66" charset="0"/>
              <a:cs typeface="Comic Sans MS" panose="030F0902030302020204" pitchFamily="66"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custDataLst>
              <p:tags r:id="rId1"/>
            </p:custDataLst>
          </p:nvPr>
        </p:nvSpPr>
        <p:spPr>
          <a:xfrm>
            <a:off x="4800600" y="1339880"/>
            <a:ext cx="6096000" cy="1815882"/>
          </a:xfrm>
          <a:prstGeom prst="rect">
            <a:avLst/>
          </a:prstGeom>
          <a:noFill/>
        </p:spPr>
        <p:txBody>
          <a:bodyPr wrap="square">
            <a:spAutoFit/>
          </a:bodyPr>
          <a:p>
            <a:pPr algn="ctr"/>
            <a:r>
              <a:rPr lang="en-US" altLang="zh-CN" sz="2800">
                <a:latin typeface="Times New Roman" panose="02020503050405090304" charset="0"/>
                <a:cs typeface="Times New Roman" panose="02020503050405090304" charset="0"/>
                <a:sym typeface="+mn-ea"/>
              </a:rPr>
              <a:t>How many countries are there?</a:t>
            </a:r>
            <a:endParaRPr lang="en-US" altLang="zh-CN" sz="2800">
              <a:latin typeface="Times New Roman" panose="02020503050405090304" charset="0"/>
              <a:cs typeface="Times New Roman" panose="02020503050405090304" charset="0"/>
              <a:sym typeface="+mn-ea"/>
            </a:endParaRPr>
          </a:p>
          <a:p>
            <a:pPr algn="ctr"/>
            <a:endParaRPr lang="en-US" altLang="zh-CN" sz="2800">
              <a:latin typeface="Times New Roman" panose="02020503050405090304" charset="0"/>
              <a:cs typeface="Times New Roman" panose="02020503050405090304" charset="0"/>
              <a:sym typeface="+mn-ea"/>
            </a:endParaRPr>
          </a:p>
          <a:p>
            <a:pPr algn="ctr"/>
            <a:endParaRPr lang="en-US" altLang="zh-CN" sz="2800">
              <a:latin typeface="Times New Roman" panose="02020503050405090304" charset="0"/>
              <a:cs typeface="Times New Roman" panose="02020503050405090304" charset="0"/>
              <a:sym typeface="+mn-ea"/>
            </a:endParaRPr>
          </a:p>
          <a:p>
            <a:pPr algn="ctr"/>
            <a:r>
              <a:rPr lang="en-US" altLang="zh-CN" sz="2800">
                <a:latin typeface="Times New Roman" panose="02020503050405090304" charset="0"/>
                <a:cs typeface="Times New Roman" panose="02020503050405090304" charset="0"/>
                <a:sym typeface="+mn-ea"/>
              </a:rPr>
              <a:t>What countries are mentioned ?</a:t>
            </a:r>
            <a:endParaRPr lang="en-US" altLang="zh-CN" sz="2800">
              <a:latin typeface="Times New Roman" panose="02020503050405090304" charset="0"/>
              <a:cs typeface="Times New Roman" panose="02020503050405090304" charset="0"/>
              <a:sym typeface="+mn-ea"/>
            </a:endParaRPr>
          </a:p>
        </p:txBody>
      </p:sp>
      <p:pic>
        <p:nvPicPr>
          <p:cNvPr id="10" name="图片 9"/>
          <p:cNvPicPr>
            <a:picLocks noChangeAspect="1"/>
          </p:cNvPicPr>
          <p:nvPr>
            <p:custDataLst>
              <p:tags r:id="rId2"/>
            </p:custDataLst>
          </p:nvPr>
        </p:nvPicPr>
        <p:blipFill>
          <a:blip r:embed="rId3"/>
          <a:stretch>
            <a:fillRect/>
          </a:stretch>
        </p:blipFill>
        <p:spPr>
          <a:xfrm>
            <a:off x="304800" y="1374755"/>
            <a:ext cx="4756301" cy="5100955"/>
          </a:xfrm>
          <a:prstGeom prst="rect">
            <a:avLst/>
          </a:prstGeom>
        </p:spPr>
      </p:pic>
      <p:sp>
        <p:nvSpPr>
          <p:cNvPr id="11" name="文本框 10"/>
          <p:cNvSpPr txBox="1"/>
          <p:nvPr>
            <p:custDataLst>
              <p:tags r:id="rId4"/>
            </p:custDataLst>
          </p:nvPr>
        </p:nvSpPr>
        <p:spPr>
          <a:xfrm>
            <a:off x="3810000" y="465782"/>
            <a:ext cx="6096000" cy="523220"/>
          </a:xfrm>
          <a:prstGeom prst="rect">
            <a:avLst/>
          </a:prstGeom>
          <a:noFill/>
        </p:spPr>
        <p:txBody>
          <a:bodyPr wrap="square">
            <a:spAutoFit/>
          </a:bodyPr>
          <a:p>
            <a:pPr algn="ctr"/>
            <a:r>
              <a:rPr lang="en-US" altLang="zh-CN" sz="2800" b="1">
                <a:latin typeface="Times New Roman" panose="02020503050405090304" charset="0"/>
                <a:cs typeface="Times New Roman" panose="02020503050405090304" charset="0"/>
                <a:sym typeface="+mn-ea"/>
              </a:rPr>
              <a:t>Read and answer</a:t>
            </a:r>
            <a:endParaRPr lang="en-US" altLang="zh-CN" sz="2800" b="1">
              <a:latin typeface="Times New Roman" panose="02020503050405090304" charset="0"/>
              <a:cs typeface="Times New Roman" panose="02020503050405090304" charset="0"/>
              <a:sym typeface="+mn-ea"/>
            </a:endParaRPr>
          </a:p>
        </p:txBody>
      </p:sp>
      <p:sp>
        <p:nvSpPr>
          <p:cNvPr id="13" name="文本框 12"/>
          <p:cNvSpPr txBox="1"/>
          <p:nvPr>
            <p:custDataLst>
              <p:tags r:id="rId5"/>
            </p:custDataLst>
          </p:nvPr>
        </p:nvSpPr>
        <p:spPr>
          <a:xfrm>
            <a:off x="5645001" y="1905000"/>
            <a:ext cx="2971800" cy="523220"/>
          </a:xfrm>
          <a:prstGeom prst="rect">
            <a:avLst/>
          </a:prstGeom>
          <a:noFill/>
        </p:spPr>
        <p:txBody>
          <a:bodyPr wrap="square">
            <a:spAutoFit/>
          </a:bodyPr>
          <a:p>
            <a:r>
              <a:rPr lang="en-US" altLang="zh-CN" sz="2800" b="1">
                <a:solidFill>
                  <a:schemeClr val="accent6"/>
                </a:solidFill>
                <a:latin typeface="Times New Roman" panose="02020503050405090304" charset="0"/>
                <a:cs typeface="Times New Roman" panose="02020503050405090304" charset="0"/>
                <a:sym typeface="+mn-ea"/>
              </a:rPr>
              <a:t>Four.</a:t>
            </a:r>
            <a:endParaRPr lang="en-US" altLang="zh-CN" sz="2800" b="1">
              <a:solidFill>
                <a:schemeClr val="accent6"/>
              </a:solidFill>
              <a:latin typeface="Times New Roman" panose="02020503050405090304" charset="0"/>
              <a:cs typeface="Times New Roman" panose="02020503050405090304" charset="0"/>
              <a:sym typeface="+mn-ea"/>
            </a:endParaRPr>
          </a:p>
        </p:txBody>
      </p:sp>
      <p:sp>
        <p:nvSpPr>
          <p:cNvPr id="18" name="文本框 17"/>
          <p:cNvSpPr txBox="1"/>
          <p:nvPr>
            <p:custDataLst>
              <p:tags r:id="rId6"/>
            </p:custDataLst>
          </p:nvPr>
        </p:nvSpPr>
        <p:spPr>
          <a:xfrm>
            <a:off x="5645000" y="3309679"/>
            <a:ext cx="5022999" cy="954107"/>
          </a:xfrm>
          <a:prstGeom prst="rect">
            <a:avLst/>
          </a:prstGeom>
          <a:noFill/>
        </p:spPr>
        <p:txBody>
          <a:bodyPr wrap="square">
            <a:spAutoFit/>
          </a:bodyPr>
          <a:p>
            <a:r>
              <a:rPr lang="en-US" altLang="zh-CN" sz="2800" b="1">
                <a:solidFill>
                  <a:schemeClr val="accent6"/>
                </a:solidFill>
                <a:latin typeface="Times New Roman" panose="02020503050405090304" charset="0"/>
                <a:cs typeface="Times New Roman" panose="02020503050405090304" charset="0"/>
              </a:rPr>
              <a:t>Türkiye       </a:t>
            </a:r>
            <a:r>
              <a:rPr lang="en-US" altLang="zh-CN" sz="2800" b="1">
                <a:solidFill>
                  <a:schemeClr val="accent6"/>
                </a:solidFill>
                <a:latin typeface="Times New Roman" panose="02020503050405090304" charset="0"/>
                <a:cs typeface="Times New Roman" panose="02020503050405090304" charset="0"/>
                <a:sym typeface="+mn-ea"/>
              </a:rPr>
              <a:t>Greece</a:t>
            </a:r>
            <a:endParaRPr lang="en-US" altLang="zh-CN" sz="2800" b="1">
              <a:solidFill>
                <a:schemeClr val="accent6"/>
              </a:solidFill>
              <a:latin typeface="Times New Roman" panose="02020503050405090304" charset="0"/>
              <a:cs typeface="Times New Roman" panose="02020503050405090304" charset="0"/>
            </a:endParaRPr>
          </a:p>
          <a:p>
            <a:r>
              <a:rPr lang="en-US" altLang="zh-CN" sz="2800" b="1">
                <a:solidFill>
                  <a:schemeClr val="accent6"/>
                </a:solidFill>
                <a:latin typeface="Times New Roman" panose="02020503050405090304" charset="0"/>
                <a:cs typeface="Times New Roman" panose="02020503050405090304" charset="0"/>
                <a:sym typeface="+mn-ea"/>
              </a:rPr>
              <a:t>Denmark     Colombia</a:t>
            </a:r>
            <a:endParaRPr lang="en-US" altLang="zh-CN" sz="2800" b="1">
              <a:solidFill>
                <a:schemeClr val="accent6"/>
              </a:solidFill>
              <a:latin typeface="Times New Roman" panose="02020503050405090304" charset="0"/>
              <a:cs typeface="Times New Roman" panose="02020503050405090304" charset="0"/>
            </a:endParaRPr>
          </a:p>
        </p:txBody>
      </p:sp>
      <p:sp>
        <p:nvSpPr>
          <p:cNvPr id="19" name="任意多边形: 形状 18"/>
          <p:cNvSpPr/>
          <p:nvPr>
            <p:custDataLst>
              <p:tags r:id="rId7"/>
            </p:custDataLst>
          </p:nvPr>
        </p:nvSpPr>
        <p:spPr>
          <a:xfrm>
            <a:off x="381000" y="2209800"/>
            <a:ext cx="4572000" cy="3657600"/>
          </a:xfrm>
          <a:custGeom>
            <a:avLst/>
            <a:gdLst>
              <a:gd name="connsiteX0" fmla="*/ 425448 w 4572000"/>
              <a:gd name="connsiteY0" fmla="*/ 2895600 h 3657600"/>
              <a:gd name="connsiteX1" fmla="*/ 425448 w 4572000"/>
              <a:gd name="connsiteY1" fmla="*/ 3200400 h 3657600"/>
              <a:gd name="connsiteX2" fmla="*/ 1250949 w 4572000"/>
              <a:gd name="connsiteY2" fmla="*/ 3200400 h 3657600"/>
              <a:gd name="connsiteX3" fmla="*/ 1250949 w 4572000"/>
              <a:gd name="connsiteY3" fmla="*/ 2895600 h 3657600"/>
              <a:gd name="connsiteX4" fmla="*/ 1917698 w 4572000"/>
              <a:gd name="connsiteY4" fmla="*/ 1828800 h 3657600"/>
              <a:gd name="connsiteX5" fmla="*/ 1917698 w 4572000"/>
              <a:gd name="connsiteY5" fmla="*/ 2133600 h 3657600"/>
              <a:gd name="connsiteX6" fmla="*/ 2743199 w 4572000"/>
              <a:gd name="connsiteY6" fmla="*/ 2133600 h 3657600"/>
              <a:gd name="connsiteX7" fmla="*/ 2743199 w 4572000"/>
              <a:gd name="connsiteY7" fmla="*/ 1828800 h 3657600"/>
              <a:gd name="connsiteX8" fmla="*/ 838199 w 4572000"/>
              <a:gd name="connsiteY8" fmla="*/ 990600 h 3657600"/>
              <a:gd name="connsiteX9" fmla="*/ 838199 w 4572000"/>
              <a:gd name="connsiteY9" fmla="*/ 1295400 h 3657600"/>
              <a:gd name="connsiteX10" fmla="*/ 1447799 w 4572000"/>
              <a:gd name="connsiteY10" fmla="*/ 1295400 h 3657600"/>
              <a:gd name="connsiteX11" fmla="*/ 1447799 w 4572000"/>
              <a:gd name="connsiteY11" fmla="*/ 990600 h 3657600"/>
              <a:gd name="connsiteX12" fmla="*/ 2984200 w 4572000"/>
              <a:gd name="connsiteY12" fmla="*/ 218420 h 3657600"/>
              <a:gd name="connsiteX13" fmla="*/ 2984200 w 4572000"/>
              <a:gd name="connsiteY13" fmla="*/ 523220 h 3657600"/>
              <a:gd name="connsiteX14" fmla="*/ 3670001 w 4572000"/>
              <a:gd name="connsiteY14" fmla="*/ 523220 h 3657600"/>
              <a:gd name="connsiteX15" fmla="*/ 3670001 w 4572000"/>
              <a:gd name="connsiteY15" fmla="*/ 218420 h 3657600"/>
              <a:gd name="connsiteX16" fmla="*/ 487814 w 4572000"/>
              <a:gd name="connsiteY16" fmla="*/ 0 h 3657600"/>
              <a:gd name="connsiteX17" fmla="*/ 4084186 w 4572000"/>
              <a:gd name="connsiteY17" fmla="*/ 0 h 3657600"/>
              <a:gd name="connsiteX18" fmla="*/ 4572000 w 4572000"/>
              <a:gd name="connsiteY18" fmla="*/ 487814 h 3657600"/>
              <a:gd name="connsiteX19" fmla="*/ 4572000 w 4572000"/>
              <a:gd name="connsiteY19" fmla="*/ 3169786 h 3657600"/>
              <a:gd name="connsiteX20" fmla="*/ 4084186 w 4572000"/>
              <a:gd name="connsiteY20" fmla="*/ 3657600 h 3657600"/>
              <a:gd name="connsiteX21" fmla="*/ 487814 w 4572000"/>
              <a:gd name="connsiteY21" fmla="*/ 3657600 h 3657600"/>
              <a:gd name="connsiteX22" fmla="*/ 0 w 4572000"/>
              <a:gd name="connsiteY22" fmla="*/ 3169786 h 3657600"/>
              <a:gd name="connsiteX23" fmla="*/ 0 w 4572000"/>
              <a:gd name="connsiteY23" fmla="*/ 487814 h 3657600"/>
              <a:gd name="connsiteX24" fmla="*/ 487814 w 4572000"/>
              <a:gd name="connsiteY24"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572000" h="3657600">
                <a:moveTo>
                  <a:pt x="425448" y="2895600"/>
                </a:moveTo>
                <a:lnTo>
                  <a:pt x="425448" y="3200400"/>
                </a:lnTo>
                <a:lnTo>
                  <a:pt x="1250949" y="3200400"/>
                </a:lnTo>
                <a:lnTo>
                  <a:pt x="1250949" y="2895600"/>
                </a:lnTo>
                <a:close/>
                <a:moveTo>
                  <a:pt x="1917698" y="1828800"/>
                </a:moveTo>
                <a:lnTo>
                  <a:pt x="1917698" y="2133600"/>
                </a:lnTo>
                <a:lnTo>
                  <a:pt x="2743199" y="2133600"/>
                </a:lnTo>
                <a:lnTo>
                  <a:pt x="2743199" y="1828800"/>
                </a:lnTo>
                <a:close/>
                <a:moveTo>
                  <a:pt x="838199" y="990600"/>
                </a:moveTo>
                <a:lnTo>
                  <a:pt x="838199" y="1295400"/>
                </a:lnTo>
                <a:lnTo>
                  <a:pt x="1447799" y="1295400"/>
                </a:lnTo>
                <a:lnTo>
                  <a:pt x="1447799" y="990600"/>
                </a:lnTo>
                <a:close/>
                <a:moveTo>
                  <a:pt x="2984200" y="218420"/>
                </a:moveTo>
                <a:lnTo>
                  <a:pt x="2984200" y="523220"/>
                </a:lnTo>
                <a:lnTo>
                  <a:pt x="3670001" y="523220"/>
                </a:lnTo>
                <a:lnTo>
                  <a:pt x="3670001" y="218420"/>
                </a:lnTo>
                <a:close/>
                <a:moveTo>
                  <a:pt x="487814" y="0"/>
                </a:moveTo>
                <a:lnTo>
                  <a:pt x="4084186" y="0"/>
                </a:lnTo>
                <a:cubicBezTo>
                  <a:pt x="4353598" y="0"/>
                  <a:pt x="4572000" y="218402"/>
                  <a:pt x="4572000" y="487814"/>
                </a:cubicBezTo>
                <a:lnTo>
                  <a:pt x="4572000" y="3169786"/>
                </a:lnTo>
                <a:cubicBezTo>
                  <a:pt x="4572000" y="3439198"/>
                  <a:pt x="4353598" y="3657600"/>
                  <a:pt x="4084186" y="3657600"/>
                </a:cubicBezTo>
                <a:lnTo>
                  <a:pt x="487814" y="3657600"/>
                </a:lnTo>
                <a:cubicBezTo>
                  <a:pt x="218402" y="3657600"/>
                  <a:pt x="0" y="3439198"/>
                  <a:pt x="0" y="3169786"/>
                </a:cubicBezTo>
                <a:lnTo>
                  <a:pt x="0" y="487814"/>
                </a:lnTo>
                <a:cubicBezTo>
                  <a:pt x="0" y="218402"/>
                  <a:pt x="218402" y="0"/>
                  <a:pt x="487814" y="0"/>
                </a:cubicBezTo>
                <a:close/>
              </a:path>
            </a:pathLst>
          </a:custGeom>
          <a:solidFill>
            <a:schemeClr val="tx1">
              <a:alpha val="8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20" name="椭圆 19"/>
          <p:cNvSpPr/>
          <p:nvPr>
            <p:custDataLst>
              <p:tags r:id="rId8"/>
            </p:custDataLst>
          </p:nvPr>
        </p:nvSpPr>
        <p:spPr>
          <a:xfrm>
            <a:off x="457200" y="609600"/>
            <a:ext cx="200575" cy="235585"/>
          </a:xfrm>
          <a:prstGeom prst="ellipse">
            <a:avLst/>
          </a:prstGeom>
          <a:solidFill>
            <a:srgbClr val="FFFCF3"/>
          </a:solidFill>
          <a:ln w="22225">
            <a:solidFill>
              <a:srgbClr val="3A291D"/>
            </a:solid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en-US" altLang="zh-CN" sz="1200" b="1">
                <a:solidFill>
                  <a:srgbClr val="5F452E"/>
                </a:solidFill>
                <a:cs typeface="+mn-ea"/>
                <a:sym typeface="+mn-lt"/>
              </a:rPr>
              <a:t>4</a:t>
            </a:r>
            <a:endParaRPr lang="en-US" altLang="zh-CN" sz="1200" b="1">
              <a:solidFill>
                <a:srgbClr val="5F452E"/>
              </a:solidFill>
              <a:cs typeface="+mn-ea"/>
              <a:sym typeface="+mn-lt"/>
            </a:endParaRPr>
          </a:p>
        </p:txBody>
      </p:sp>
      <p:sp>
        <p:nvSpPr>
          <p:cNvPr id="21" name="文本框 20"/>
          <p:cNvSpPr txBox="1"/>
          <p:nvPr>
            <p:custDataLst>
              <p:tags r:id="rId9"/>
            </p:custDataLst>
          </p:nvPr>
        </p:nvSpPr>
        <p:spPr>
          <a:xfrm>
            <a:off x="838200" y="533400"/>
            <a:ext cx="2505075" cy="414655"/>
          </a:xfrm>
          <a:prstGeom prst="rect">
            <a:avLst/>
          </a:prstGeom>
          <a:noFill/>
          <a:ln w="38100">
            <a:solidFill>
              <a:schemeClr val="tx1"/>
            </a:solidFill>
          </a:ln>
          <a:extLst>
            <a:ext uri="{909E8E84-426E-40DD-AFC4-6F175D3DCCD1}">
              <a14:hiddenFill xmlns:a14="http://schemas.microsoft.com/office/drawing/2010/main">
                <a:solidFill>
                  <a:schemeClr val="tx1">
                    <a:lumMod val="95000"/>
                    <a:lumOff val="5000"/>
                  </a:schemeClr>
                </a:solidFill>
              </a14:hiddenFill>
            </a:ext>
          </a:extLst>
        </p:spPr>
        <p:txBody>
          <a:bodyPr wrap="square" rtlCol="0" anchor="ctr" anchorCtr="0">
            <a:noAutofit/>
          </a:bodyPr>
          <a:p>
            <a:pPr marL="0" lvl="0" algn="l" rtl="0">
              <a:spcBef>
                <a:spcPct val="0"/>
              </a:spcBef>
              <a:buClrTx/>
              <a:buSzTx/>
              <a:buFontTx/>
              <a:buNone/>
            </a:pPr>
            <a:r>
              <a:rPr lang="en-US" altLang="zh-CN" sz="2400" b="1">
                <a:solidFill>
                  <a:srgbClr val="5F452E"/>
                </a:solidFill>
                <a:cs typeface="+mn-ea"/>
                <a:sym typeface="+mn-lt"/>
              </a:rPr>
              <a:t>While-reading</a:t>
            </a:r>
            <a:endParaRPr lang="zh-CN" altLang="en-US" sz="2400" b="1">
              <a:solidFill>
                <a:srgbClr val="5F452E"/>
              </a:solidFill>
              <a:cs typeface="+mn-ea"/>
              <a:sym typeface="+mn-l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left)">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additive="base">
                                        <p:cTn id="18" dur="500" fill="hold"/>
                                        <p:tgtEl>
                                          <p:spTgt spid="18"/>
                                        </p:tgtEl>
                                        <p:attrNameLst>
                                          <p:attrName>ppt_x</p:attrName>
                                        </p:attrNameLst>
                                      </p:cBhvr>
                                      <p:tavLst>
                                        <p:tav tm="0">
                                          <p:val>
                                            <p:strVal val="#ppt_x"/>
                                          </p:val>
                                        </p:tav>
                                        <p:tav tm="100000">
                                          <p:val>
                                            <p:strVal val="#ppt_x"/>
                                          </p:val>
                                        </p:tav>
                                      </p:tavLst>
                                    </p:anim>
                                    <p:anim calcmode="lin" valueType="num">
                                      <p:cBhvr additive="base">
                                        <p:cTn id="19"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8" grpId="0"/>
      <p:bldP spid="19"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图片 38"/>
          <p:cNvPicPr>
            <a:picLocks noChangeAspect="1"/>
          </p:cNvPicPr>
          <p:nvPr>
            <p:custDataLst>
              <p:tags r:id="rId1"/>
            </p:custDataLst>
          </p:nvPr>
        </p:nvPicPr>
        <p:blipFill>
          <a:blip r:embed="rId2"/>
          <a:stretch>
            <a:fillRect/>
          </a:stretch>
        </p:blipFill>
        <p:spPr>
          <a:xfrm>
            <a:off x="1270598" y="716045"/>
            <a:ext cx="9650804" cy="5425910"/>
          </a:xfrm>
          <a:prstGeom prst="rect">
            <a:avLst/>
          </a:prstGeom>
        </p:spPr>
      </p:pic>
      <p:pic>
        <p:nvPicPr>
          <p:cNvPr id="40" name="图片 39"/>
          <p:cNvPicPr>
            <a:picLocks noChangeAspect="1"/>
          </p:cNvPicPr>
          <p:nvPr>
            <p:custDataLst>
              <p:tags r:id="rId3"/>
            </p:custDataLst>
          </p:nvPr>
        </p:nvPicPr>
        <p:blipFill>
          <a:blip r:embed="rId4"/>
          <a:stretch>
            <a:fillRect/>
          </a:stretch>
        </p:blipFill>
        <p:spPr>
          <a:xfrm>
            <a:off x="5338234" y="1663702"/>
            <a:ext cx="1782233" cy="935875"/>
          </a:xfrm>
          <a:prstGeom prst="rect">
            <a:avLst/>
          </a:prstGeom>
        </p:spPr>
      </p:pic>
      <p:pic>
        <p:nvPicPr>
          <p:cNvPr id="41" name="图片 40"/>
          <p:cNvPicPr>
            <a:picLocks noChangeAspect="1"/>
          </p:cNvPicPr>
          <p:nvPr>
            <p:custDataLst>
              <p:tags r:id="rId5"/>
            </p:custDataLst>
          </p:nvPr>
        </p:nvPicPr>
        <p:blipFill>
          <a:blip r:embed="rId6"/>
          <a:srcRect l="53688" b="63273"/>
          <a:stretch>
            <a:fillRect/>
          </a:stretch>
        </p:blipFill>
        <p:spPr>
          <a:xfrm>
            <a:off x="6461312" y="716045"/>
            <a:ext cx="4516767" cy="1993536"/>
          </a:xfrm>
          <a:prstGeom prst="rect">
            <a:avLst/>
          </a:prstGeom>
        </p:spPr>
      </p:pic>
      <p:grpSp>
        <p:nvGrpSpPr>
          <p:cNvPr id="42" name="组合 41"/>
          <p:cNvGrpSpPr/>
          <p:nvPr>
            <p:custDataLst>
              <p:tags r:id="rId7"/>
            </p:custDataLst>
          </p:nvPr>
        </p:nvGrpSpPr>
        <p:grpSpPr>
          <a:xfrm>
            <a:off x="7105821" y="897219"/>
            <a:ext cx="2275447" cy="1532965"/>
            <a:chOff x="7510965" y="1018542"/>
            <a:chExt cx="2430841" cy="2094452"/>
          </a:xfrm>
        </p:grpSpPr>
        <p:sp>
          <p:nvSpPr>
            <p:cNvPr id="43" name="文本框 42"/>
            <p:cNvSpPr txBox="1"/>
            <p:nvPr>
              <p:custDataLst>
                <p:tags r:id="rId8"/>
              </p:custDataLst>
            </p:nvPr>
          </p:nvSpPr>
          <p:spPr>
            <a:xfrm>
              <a:off x="7510966" y="1018542"/>
              <a:ext cx="2430840" cy="1148276"/>
            </a:xfrm>
            <a:prstGeom prst="rect">
              <a:avLst/>
            </a:prstGeom>
            <a:solidFill>
              <a:srgbClr val="FF0000"/>
            </a:solidFill>
          </p:spPr>
          <p:txBody>
            <a:bodyPr wrap="square" rtlCol="0" anchor="t">
              <a:spAutoFit/>
            </a:bodyPr>
            <a:p>
              <a:pPr algn="ctr"/>
              <a:r>
                <a:rPr lang="en-US" altLang="zh-CN" sz="2400" b="1">
                  <a:solidFill>
                    <a:schemeClr val="bg1"/>
                  </a:solidFill>
                  <a:latin typeface="Times New Roman" panose="02020503050405090304" charset="0"/>
                  <a:cs typeface="Times New Roman" panose="02020503050405090304" charset="0"/>
                </a:rPr>
                <a:t>Türkiye/</a:t>
              </a:r>
              <a:r>
                <a:rPr lang="zh-CN" altLang="en-US" sz="2400" b="1">
                  <a:solidFill>
                    <a:schemeClr val="bg1"/>
                  </a:solidFill>
                  <a:latin typeface="Times New Roman" panose="02020503050405090304" charset="0"/>
                  <a:cs typeface="Times New Roman" panose="02020503050405090304" charset="0"/>
                </a:rPr>
                <a:t>'tə:ki</a:t>
              </a:r>
              <a:r>
                <a:rPr lang="en-US" altLang="zh-CN" sz="2400" b="1">
                  <a:solidFill>
                    <a:schemeClr val="bg1"/>
                  </a:solidFill>
                  <a:latin typeface="Times New Roman" panose="02020503050405090304" charset="0"/>
                  <a:cs typeface="Times New Roman" panose="02020503050405090304" charset="0"/>
                </a:rPr>
                <a:t>/</a:t>
              </a:r>
              <a:endParaRPr lang="en-US" altLang="zh-CN" sz="2400" b="1">
                <a:solidFill>
                  <a:schemeClr val="bg1"/>
                </a:solidFill>
                <a:latin typeface="Times New Roman" panose="02020503050405090304" charset="0"/>
                <a:cs typeface="Times New Roman" panose="02020503050405090304" charset="0"/>
              </a:endParaRPr>
            </a:p>
            <a:p>
              <a:pPr algn="ctr"/>
              <a:r>
                <a:rPr lang="zh-CN" altLang="en-US" sz="2400" b="1">
                  <a:solidFill>
                    <a:schemeClr val="bg1"/>
                  </a:solidFill>
                  <a:sym typeface="+mn-ea"/>
                </a:rPr>
                <a:t>土耳其</a:t>
              </a:r>
              <a:r>
                <a:rPr lang="en-US" altLang="zh-CN" sz="2400" b="1">
                  <a:solidFill>
                    <a:schemeClr val="bg1"/>
                  </a:solidFill>
                  <a:latin typeface="Times New Roman" panose="02020503050405090304" charset="0"/>
                  <a:cs typeface="Times New Roman" panose="02020503050405090304" charset="0"/>
                </a:rPr>
                <a:t> </a:t>
              </a:r>
              <a:endParaRPr lang="en-US" altLang="zh-CN" sz="2400" b="1">
                <a:solidFill>
                  <a:schemeClr val="bg1"/>
                </a:solidFill>
                <a:latin typeface="Times New Roman" panose="02020503050405090304" charset="0"/>
                <a:cs typeface="Times New Roman" panose="02020503050405090304" charset="0"/>
              </a:endParaRPr>
            </a:p>
          </p:txBody>
        </p:sp>
        <p:sp>
          <p:nvSpPr>
            <p:cNvPr id="44" name="矩形 43"/>
            <p:cNvSpPr/>
            <p:nvPr>
              <p:custDataLst>
                <p:tags r:id="rId9"/>
              </p:custDataLst>
            </p:nvPr>
          </p:nvSpPr>
          <p:spPr>
            <a:xfrm>
              <a:off x="7510965" y="1018542"/>
              <a:ext cx="101388" cy="209445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sz="2400"/>
            </a:p>
          </p:txBody>
        </p:sp>
      </p:grpSp>
      <p:grpSp>
        <p:nvGrpSpPr>
          <p:cNvPr id="45" name="组合 44"/>
          <p:cNvGrpSpPr/>
          <p:nvPr>
            <p:custDataLst>
              <p:tags r:id="rId10"/>
            </p:custDataLst>
          </p:nvPr>
        </p:nvGrpSpPr>
        <p:grpSpPr>
          <a:xfrm>
            <a:off x="6733653" y="740727"/>
            <a:ext cx="2109281" cy="1250768"/>
            <a:chOff x="7398258" y="1018542"/>
            <a:chExt cx="2253327" cy="1708893"/>
          </a:xfrm>
        </p:grpSpPr>
        <p:sp>
          <p:nvSpPr>
            <p:cNvPr id="46" name="文本框 45"/>
            <p:cNvSpPr txBox="1"/>
            <p:nvPr>
              <p:custDataLst>
                <p:tags r:id="rId11"/>
              </p:custDataLst>
            </p:nvPr>
          </p:nvSpPr>
          <p:spPr>
            <a:xfrm>
              <a:off x="7510965" y="1018542"/>
              <a:ext cx="2140620" cy="1135370"/>
            </a:xfrm>
            <a:prstGeom prst="rect">
              <a:avLst/>
            </a:prstGeom>
            <a:solidFill>
              <a:srgbClr val="FF0000"/>
            </a:solidFill>
          </p:spPr>
          <p:txBody>
            <a:bodyPr wrap="square" rtlCol="0" anchor="t">
              <a:spAutoFit/>
            </a:bodyPr>
            <a:p>
              <a:pPr algn="ctr"/>
              <a:r>
                <a:rPr lang="zh-CN" altLang="en-US" sz="2400" b="1">
                  <a:solidFill>
                    <a:schemeClr val="bg1"/>
                  </a:solidFill>
                  <a:latin typeface="Times New Roman" panose="02020503050405090304" charset="0"/>
                  <a:cs typeface="Times New Roman" panose="02020503050405090304" charset="0"/>
                  <a:sym typeface="+mn-ea"/>
                </a:rPr>
                <a:t>Greece</a:t>
              </a:r>
              <a:r>
                <a:rPr lang="zh-CN" altLang="en-US" sz="2400" b="1">
                  <a:solidFill>
                    <a:schemeClr val="bg1"/>
                  </a:solidFill>
                  <a:latin typeface="Times New Roman" panose="02020503050405090304" charset="0"/>
                  <a:cs typeface="Times New Roman" panose="02020503050405090304" charset="0"/>
                </a:rPr>
                <a:t>/griːs/</a:t>
              </a:r>
              <a:endParaRPr lang="zh-CN" altLang="en-US" sz="2400" b="1">
                <a:solidFill>
                  <a:schemeClr val="bg1"/>
                </a:solidFill>
                <a:latin typeface="Times New Roman" panose="02020503050405090304" charset="0"/>
                <a:cs typeface="Times New Roman" panose="02020503050405090304" charset="0"/>
              </a:endParaRPr>
            </a:p>
            <a:p>
              <a:pPr algn="ctr"/>
              <a:r>
                <a:rPr lang="zh-CN" altLang="en-US" sz="2400" b="1">
                  <a:solidFill>
                    <a:schemeClr val="bg1"/>
                  </a:solidFill>
                  <a:sym typeface="+mn-ea"/>
                </a:rPr>
                <a:t>希腊</a:t>
              </a:r>
              <a:endParaRPr lang="zh-CN" altLang="en-US" sz="2400" b="1">
                <a:solidFill>
                  <a:schemeClr val="bg1"/>
                </a:solidFill>
                <a:sym typeface="+mn-ea"/>
              </a:endParaRPr>
            </a:p>
          </p:txBody>
        </p:sp>
        <p:sp>
          <p:nvSpPr>
            <p:cNvPr id="47" name="矩形 46"/>
            <p:cNvSpPr/>
            <p:nvPr>
              <p:custDataLst>
                <p:tags r:id="rId12"/>
              </p:custDataLst>
            </p:nvPr>
          </p:nvSpPr>
          <p:spPr>
            <a:xfrm>
              <a:off x="7398258" y="1018542"/>
              <a:ext cx="112708" cy="170889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sz="2400"/>
            </a:p>
          </p:txBody>
        </p:sp>
      </p:grpSp>
      <p:pic>
        <p:nvPicPr>
          <p:cNvPr id="48" name="图片 47"/>
          <p:cNvPicPr>
            <a:picLocks noChangeAspect="1"/>
          </p:cNvPicPr>
          <p:nvPr>
            <p:custDataLst>
              <p:tags r:id="rId13"/>
            </p:custDataLst>
          </p:nvPr>
        </p:nvPicPr>
        <p:blipFill>
          <a:blip r:embed="rId14"/>
          <a:srcRect t="41856" r="60104"/>
          <a:stretch>
            <a:fillRect/>
          </a:stretch>
        </p:blipFill>
        <p:spPr>
          <a:xfrm>
            <a:off x="1270597" y="3012141"/>
            <a:ext cx="3872903" cy="3129814"/>
          </a:xfrm>
          <a:prstGeom prst="rect">
            <a:avLst/>
          </a:prstGeom>
        </p:spPr>
      </p:pic>
      <p:grpSp>
        <p:nvGrpSpPr>
          <p:cNvPr id="49" name="组合 48"/>
          <p:cNvGrpSpPr/>
          <p:nvPr>
            <p:custDataLst>
              <p:tags r:id="rId15"/>
            </p:custDataLst>
          </p:nvPr>
        </p:nvGrpSpPr>
        <p:grpSpPr>
          <a:xfrm>
            <a:off x="1461551" y="1942824"/>
            <a:ext cx="2259108" cy="1486176"/>
            <a:chOff x="5097580" y="1018542"/>
            <a:chExt cx="2413386" cy="2030525"/>
          </a:xfrm>
        </p:grpSpPr>
        <p:sp>
          <p:nvSpPr>
            <p:cNvPr id="50" name="文本框 49"/>
            <p:cNvSpPr txBox="1"/>
            <p:nvPr>
              <p:custDataLst>
                <p:tags r:id="rId16"/>
              </p:custDataLst>
            </p:nvPr>
          </p:nvSpPr>
          <p:spPr>
            <a:xfrm flipH="1">
              <a:off x="5097580" y="1018542"/>
              <a:ext cx="2413385" cy="1639979"/>
            </a:xfrm>
            <a:prstGeom prst="rect">
              <a:avLst/>
            </a:prstGeom>
            <a:solidFill>
              <a:srgbClr val="FF0000"/>
            </a:solidFill>
          </p:spPr>
          <p:txBody>
            <a:bodyPr wrap="square" rtlCol="0" anchor="t">
              <a:spAutoFit/>
            </a:bodyPr>
            <a:p>
              <a:pPr algn="ctr"/>
              <a:r>
                <a:rPr lang="zh-CN" altLang="en-US" sz="2400" b="1">
                  <a:solidFill>
                    <a:schemeClr val="bg1"/>
                  </a:solidFill>
                  <a:latin typeface="Times New Roman" panose="02020503050405090304" charset="0"/>
                  <a:cs typeface="Times New Roman" panose="02020503050405090304" charset="0"/>
                  <a:sym typeface="+mn-ea"/>
                </a:rPr>
                <a:t>Colombia</a:t>
              </a:r>
              <a:endParaRPr lang="en-US" altLang="zh-CN" sz="2400" b="1">
                <a:solidFill>
                  <a:schemeClr val="bg1"/>
                </a:solidFill>
                <a:latin typeface="Times New Roman" panose="02020503050405090304" charset="0"/>
                <a:cs typeface="Times New Roman" panose="02020503050405090304" charset="0"/>
                <a:sym typeface="+mn-ea"/>
              </a:endParaRPr>
            </a:p>
            <a:p>
              <a:pPr algn="ctr"/>
              <a:r>
                <a:rPr lang="zh-CN" altLang="en-US" sz="2400" b="1">
                  <a:solidFill>
                    <a:schemeClr val="bg1"/>
                  </a:solidFill>
                  <a:latin typeface="Times New Roman" panose="02020503050405090304" charset="0"/>
                  <a:cs typeface="Times New Roman" panose="02020503050405090304" charset="0"/>
                </a:rPr>
                <a:t>/kəˈlʌmbɪə</a:t>
              </a:r>
              <a:r>
                <a:rPr lang="en-US" altLang="zh-CN" sz="2400" b="1">
                  <a:solidFill>
                    <a:schemeClr val="bg1"/>
                  </a:solidFill>
                  <a:latin typeface="Times New Roman" panose="02020503050405090304" charset="0"/>
                  <a:cs typeface="Times New Roman" panose="02020503050405090304" charset="0"/>
                </a:rPr>
                <a:t>/</a:t>
              </a:r>
              <a:endParaRPr lang="en-US" altLang="zh-CN" sz="2400" b="1">
                <a:solidFill>
                  <a:schemeClr val="bg1"/>
                </a:solidFill>
                <a:latin typeface="Times New Roman" panose="02020503050405090304" charset="0"/>
                <a:cs typeface="Times New Roman" panose="02020503050405090304" charset="0"/>
              </a:endParaRPr>
            </a:p>
            <a:p>
              <a:pPr algn="ctr"/>
              <a:r>
                <a:rPr lang="zh-CN" altLang="en-US" sz="2400" b="1">
                  <a:solidFill>
                    <a:schemeClr val="bg1"/>
                  </a:solidFill>
                  <a:sym typeface="+mn-ea"/>
                </a:rPr>
                <a:t>哥伦比亚</a:t>
              </a:r>
              <a:endParaRPr lang="zh-CN" altLang="en-US" sz="2400" b="1">
                <a:solidFill>
                  <a:schemeClr val="bg1"/>
                </a:solidFill>
                <a:sym typeface="+mn-ea"/>
              </a:endParaRPr>
            </a:p>
          </p:txBody>
        </p:sp>
        <p:sp>
          <p:nvSpPr>
            <p:cNvPr id="51" name="矩形 50"/>
            <p:cNvSpPr/>
            <p:nvPr>
              <p:custDataLst>
                <p:tags r:id="rId17"/>
              </p:custDataLst>
            </p:nvPr>
          </p:nvSpPr>
          <p:spPr>
            <a:xfrm>
              <a:off x="7398259" y="1018542"/>
              <a:ext cx="112707" cy="203052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sz="2400"/>
            </a:p>
          </p:txBody>
        </p:sp>
      </p:grpSp>
      <p:sp>
        <p:nvSpPr>
          <p:cNvPr id="52" name="椭圆 51"/>
          <p:cNvSpPr/>
          <p:nvPr>
            <p:custDataLst>
              <p:tags r:id="rId18"/>
            </p:custDataLst>
          </p:nvPr>
        </p:nvSpPr>
        <p:spPr>
          <a:xfrm>
            <a:off x="457200" y="609600"/>
            <a:ext cx="200575" cy="235585"/>
          </a:xfrm>
          <a:prstGeom prst="ellipse">
            <a:avLst/>
          </a:prstGeom>
          <a:solidFill>
            <a:srgbClr val="FFFCF3"/>
          </a:solidFill>
          <a:ln w="22225">
            <a:solidFill>
              <a:srgbClr val="3A291D"/>
            </a:solid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en-US" altLang="zh-CN" sz="1200" b="1">
                <a:solidFill>
                  <a:srgbClr val="5F452E"/>
                </a:solidFill>
                <a:cs typeface="+mn-ea"/>
                <a:sym typeface="+mn-lt"/>
              </a:rPr>
              <a:t>4</a:t>
            </a:r>
            <a:endParaRPr lang="en-US" altLang="zh-CN" sz="1200" b="1">
              <a:solidFill>
                <a:srgbClr val="5F452E"/>
              </a:solidFill>
              <a:cs typeface="+mn-ea"/>
              <a:sym typeface="+mn-lt"/>
            </a:endParaRPr>
          </a:p>
        </p:txBody>
      </p:sp>
      <p:sp>
        <p:nvSpPr>
          <p:cNvPr id="53" name="文本框 52"/>
          <p:cNvSpPr txBox="1"/>
          <p:nvPr>
            <p:custDataLst>
              <p:tags r:id="rId19"/>
            </p:custDataLst>
          </p:nvPr>
        </p:nvSpPr>
        <p:spPr>
          <a:xfrm>
            <a:off x="838200" y="533400"/>
            <a:ext cx="3126105" cy="414655"/>
          </a:xfrm>
          <a:prstGeom prst="rect">
            <a:avLst/>
          </a:prstGeom>
          <a:noFill/>
          <a:ln w="38100">
            <a:solidFill>
              <a:schemeClr val="tx1"/>
            </a:solidFill>
          </a:ln>
          <a:extLst>
            <a:ext uri="{909E8E84-426E-40DD-AFC4-6F175D3DCCD1}">
              <a14:hiddenFill xmlns:a14="http://schemas.microsoft.com/office/drawing/2010/main">
                <a:solidFill>
                  <a:schemeClr val="tx1">
                    <a:lumMod val="95000"/>
                    <a:lumOff val="5000"/>
                  </a:schemeClr>
                </a:solidFill>
              </a14:hiddenFill>
            </a:ext>
          </a:extLst>
        </p:spPr>
        <p:txBody>
          <a:bodyPr wrap="square" rtlCol="0" anchor="ctr" anchorCtr="0">
            <a:noAutofit/>
          </a:bodyPr>
          <a:p>
            <a:pPr marL="0" lvl="0" algn="l" rtl="0">
              <a:spcBef>
                <a:spcPct val="0"/>
              </a:spcBef>
              <a:buClrTx/>
              <a:buSzTx/>
              <a:buFontTx/>
              <a:buNone/>
            </a:pPr>
            <a:r>
              <a:rPr lang="en-US" altLang="zh-CN" sz="2400" b="1">
                <a:solidFill>
                  <a:srgbClr val="5F452E"/>
                </a:solidFill>
                <a:cs typeface="+mn-ea"/>
                <a:sym typeface="+mn-lt"/>
              </a:rPr>
              <a:t>While-reading</a:t>
            </a:r>
            <a:endParaRPr lang="zh-CN" altLang="en-US" sz="2400" b="1">
              <a:solidFill>
                <a:srgbClr val="5F452E"/>
              </a:solidFill>
              <a:cs typeface="+mn-ea"/>
              <a:sym typeface="+mn-lt"/>
            </a:endParaRPr>
          </a:p>
        </p:txBody>
      </p:sp>
      <p:pic>
        <p:nvPicPr>
          <p:cNvPr id="54" name="图片 53"/>
          <p:cNvPicPr>
            <a:picLocks noChangeAspect="1"/>
          </p:cNvPicPr>
          <p:nvPr>
            <p:custDataLst>
              <p:tags r:id="rId20"/>
            </p:custDataLst>
          </p:nvPr>
        </p:nvPicPr>
        <p:blipFill>
          <a:blip r:embed="rId21"/>
          <a:stretch>
            <a:fillRect/>
          </a:stretch>
        </p:blipFill>
        <p:spPr>
          <a:xfrm>
            <a:off x="5493717" y="1200885"/>
            <a:ext cx="1143000" cy="1333500"/>
          </a:xfrm>
          <a:prstGeom prst="rect">
            <a:avLst/>
          </a:prstGeom>
        </p:spPr>
      </p:pic>
      <p:grpSp>
        <p:nvGrpSpPr>
          <p:cNvPr id="55" name="组合 54"/>
          <p:cNvGrpSpPr/>
          <p:nvPr>
            <p:custDataLst>
              <p:tags r:id="rId22"/>
            </p:custDataLst>
          </p:nvPr>
        </p:nvGrpSpPr>
        <p:grpSpPr>
          <a:xfrm>
            <a:off x="3771530" y="740727"/>
            <a:ext cx="1856610" cy="1869258"/>
            <a:chOff x="5527566" y="1018542"/>
            <a:chExt cx="1983401" cy="2553920"/>
          </a:xfrm>
        </p:grpSpPr>
        <p:sp>
          <p:nvSpPr>
            <p:cNvPr id="56" name="文本框 55"/>
            <p:cNvSpPr txBox="1"/>
            <p:nvPr>
              <p:custDataLst>
                <p:tags r:id="rId23"/>
              </p:custDataLst>
            </p:nvPr>
          </p:nvSpPr>
          <p:spPr>
            <a:xfrm flipH="1">
              <a:off x="5527566" y="1018542"/>
              <a:ext cx="1884080" cy="1639979"/>
            </a:xfrm>
            <a:prstGeom prst="rect">
              <a:avLst/>
            </a:prstGeom>
            <a:solidFill>
              <a:srgbClr val="FF0000"/>
            </a:solidFill>
          </p:spPr>
          <p:txBody>
            <a:bodyPr wrap="square" rtlCol="0" anchor="t">
              <a:spAutoFit/>
            </a:bodyPr>
            <a:p>
              <a:r>
                <a:rPr lang="zh-CN" altLang="en-US" sz="2400" b="1">
                  <a:solidFill>
                    <a:schemeClr val="bg1"/>
                  </a:solidFill>
                  <a:latin typeface="Times New Roman" panose="02020503050405090304" charset="0"/>
                  <a:cs typeface="Times New Roman" panose="02020503050405090304" charset="0"/>
                  <a:sym typeface="+mn-ea"/>
                </a:rPr>
                <a:t>Denmark </a:t>
              </a:r>
              <a:r>
                <a:rPr lang="en-US" altLang="zh-CN" sz="2400" b="1">
                  <a:solidFill>
                    <a:schemeClr val="bg1"/>
                  </a:solidFill>
                  <a:latin typeface="Times New Roman" panose="02020503050405090304" charset="0"/>
                  <a:cs typeface="Times New Roman" panose="02020503050405090304" charset="0"/>
                </a:rPr>
                <a:t>/</a:t>
              </a:r>
              <a:r>
                <a:rPr lang="zh-CN" altLang="en-US" sz="2400" b="1">
                  <a:solidFill>
                    <a:schemeClr val="bg1"/>
                  </a:solidFill>
                  <a:latin typeface="Times New Roman" panose="02020503050405090304" charset="0"/>
                  <a:cs typeface="Times New Roman" panose="02020503050405090304" charset="0"/>
                </a:rPr>
                <a:t>ˈdenmɑːk</a:t>
              </a:r>
              <a:r>
                <a:rPr lang="en-US" altLang="zh-CN" sz="2400" b="1">
                  <a:solidFill>
                    <a:schemeClr val="bg1"/>
                  </a:solidFill>
                  <a:latin typeface="Times New Roman" panose="02020503050405090304" charset="0"/>
                  <a:cs typeface="Times New Roman" panose="02020503050405090304" charset="0"/>
                </a:rPr>
                <a:t>/</a:t>
              </a:r>
              <a:endParaRPr lang="en-US" altLang="zh-CN" sz="2400" b="1">
                <a:solidFill>
                  <a:schemeClr val="bg1"/>
                </a:solidFill>
                <a:latin typeface="Times New Roman" panose="02020503050405090304" charset="0"/>
                <a:cs typeface="Times New Roman" panose="02020503050405090304" charset="0"/>
              </a:endParaRPr>
            </a:p>
            <a:p>
              <a:pPr algn="l">
                <a:buClrTx/>
                <a:buSzTx/>
                <a:buFontTx/>
              </a:pPr>
              <a:r>
                <a:rPr lang="zh-CN" altLang="en-US" sz="2400" b="1">
                  <a:solidFill>
                    <a:schemeClr val="bg1"/>
                  </a:solidFill>
                  <a:sym typeface="+mn-ea"/>
                </a:rPr>
                <a:t>丹麦</a:t>
              </a:r>
              <a:endParaRPr lang="zh-CN" altLang="en-US" sz="2400" b="1">
                <a:solidFill>
                  <a:schemeClr val="bg1"/>
                </a:solidFill>
                <a:sym typeface="+mn-ea"/>
              </a:endParaRPr>
            </a:p>
          </p:txBody>
        </p:sp>
        <p:sp>
          <p:nvSpPr>
            <p:cNvPr id="57" name="矩形 56"/>
            <p:cNvSpPr/>
            <p:nvPr>
              <p:custDataLst>
                <p:tags r:id="rId24"/>
              </p:custDataLst>
            </p:nvPr>
          </p:nvSpPr>
          <p:spPr>
            <a:xfrm>
              <a:off x="7312325" y="1018542"/>
              <a:ext cx="198642" cy="255392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sz="2400"/>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down)">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wipe(down)">
                                      <p:cBhvr>
                                        <p:cTn id="12" dur="500"/>
                                        <p:tgtEl>
                                          <p:spTgt spid="4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wipe(up)">
                                      <p:cBhvr>
                                        <p:cTn id="17" dur="500"/>
                                        <p:tgtEl>
                                          <p:spTgt spid="4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wipe(down)">
                                      <p:cBhvr>
                                        <p:cTn id="22" dur="500"/>
                                        <p:tgtEl>
                                          <p:spTgt spid="4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wipe(down)">
                                      <p:cBhvr>
                                        <p:cTn id="27" dur="500"/>
                                        <p:tgtEl>
                                          <p:spTgt spid="4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49"/>
                                        </p:tgtEl>
                                        <p:attrNameLst>
                                          <p:attrName>style.visibility</p:attrName>
                                        </p:attrNameLst>
                                      </p:cBhvr>
                                      <p:to>
                                        <p:strVal val="visible"/>
                                      </p:to>
                                    </p:set>
                                    <p:animEffect transition="in" filter="wipe(down)">
                                      <p:cBhvr>
                                        <p:cTn id="32" dur="500"/>
                                        <p:tgtEl>
                                          <p:spTgt spid="4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54"/>
                                        </p:tgtEl>
                                        <p:attrNameLst>
                                          <p:attrName>style.visibility</p:attrName>
                                        </p:attrNameLst>
                                      </p:cBhvr>
                                      <p:to>
                                        <p:strVal val="visible"/>
                                      </p:to>
                                    </p:set>
                                    <p:animEffect transition="in" filter="wipe(down)">
                                      <p:cBhvr>
                                        <p:cTn id="37" dur="500"/>
                                        <p:tgtEl>
                                          <p:spTgt spid="5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55"/>
                                        </p:tgtEl>
                                        <p:attrNameLst>
                                          <p:attrName>style.visibility</p:attrName>
                                        </p:attrNameLst>
                                      </p:cBhvr>
                                      <p:to>
                                        <p:strVal val="visible"/>
                                      </p:to>
                                    </p:set>
                                    <p:animEffect transition="in" filter="wipe(down)">
                                      <p:cBhvr>
                                        <p:cTn id="42"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custDataLst>
              <p:tags r:id="rId1"/>
            </p:custDataLst>
          </p:nvPr>
        </p:nvPicPr>
        <p:blipFill>
          <a:blip r:embed="rId2">
            <a:clrChange>
              <a:clrFrom>
                <a:srgbClr val="FEFEFE">
                  <a:alpha val="100000"/>
                </a:srgbClr>
              </a:clrFrom>
              <a:clrTo>
                <a:srgbClr val="FEFEFE">
                  <a:alpha val="100000"/>
                  <a:alpha val="0"/>
                </a:srgbClr>
              </a:clrTo>
            </a:clrChange>
          </a:blip>
          <a:stretch>
            <a:fillRect/>
          </a:stretch>
        </p:blipFill>
        <p:spPr>
          <a:xfrm>
            <a:off x="4184015" y="1012825"/>
            <a:ext cx="7673340" cy="5250815"/>
          </a:xfrm>
          <a:prstGeom prst="rect">
            <a:avLst/>
          </a:prstGeom>
        </p:spPr>
      </p:pic>
      <p:sp>
        <p:nvSpPr>
          <p:cNvPr id="7" name="文本框 6"/>
          <p:cNvSpPr txBox="1"/>
          <p:nvPr>
            <p:custDataLst>
              <p:tags r:id="rId3"/>
            </p:custDataLst>
          </p:nvPr>
        </p:nvSpPr>
        <p:spPr>
          <a:xfrm>
            <a:off x="5613400" y="2874645"/>
            <a:ext cx="3060700" cy="398780"/>
          </a:xfrm>
          <a:prstGeom prst="rect">
            <a:avLst/>
          </a:prstGeom>
          <a:noFill/>
        </p:spPr>
        <p:txBody>
          <a:bodyPr wrap="square" rtlCol="0" anchor="t">
            <a:spAutoFit/>
          </a:bodyPr>
          <a:lstStyle/>
          <a:p>
            <a:r>
              <a:rPr lang="zh-CN" altLang="en-US" sz="2000" b="1">
                <a:solidFill>
                  <a:srgbClr val="FF0000"/>
                </a:solidFill>
                <a:latin typeface="Times New Roman" panose="02020503050405090304" charset="0"/>
                <a:cs typeface="Times New Roman" panose="02020503050405090304" charset="0"/>
              </a:rPr>
              <a:t>are carrying suitcases</a:t>
            </a:r>
            <a:endParaRPr lang="zh-CN" altLang="en-US" sz="2000" b="1">
              <a:solidFill>
                <a:srgbClr val="FF0000"/>
              </a:solidFill>
              <a:latin typeface="Times New Roman" panose="02020503050405090304" charset="0"/>
              <a:cs typeface="Times New Roman" panose="02020503050405090304" charset="0"/>
            </a:endParaRPr>
          </a:p>
        </p:txBody>
      </p:sp>
      <p:sp>
        <p:nvSpPr>
          <p:cNvPr id="8" name="文本框 7"/>
          <p:cNvSpPr txBox="1"/>
          <p:nvPr>
            <p:custDataLst>
              <p:tags r:id="rId4"/>
            </p:custDataLst>
          </p:nvPr>
        </p:nvSpPr>
        <p:spPr>
          <a:xfrm>
            <a:off x="9039861" y="2842260"/>
            <a:ext cx="2569210" cy="398780"/>
          </a:xfrm>
          <a:prstGeom prst="rect">
            <a:avLst/>
          </a:prstGeom>
          <a:noFill/>
        </p:spPr>
        <p:txBody>
          <a:bodyPr wrap="square" rtlCol="0" anchor="t">
            <a:spAutoFit/>
          </a:bodyPr>
          <a:lstStyle/>
          <a:p>
            <a:r>
              <a:rPr lang="en-US" altLang="zh-CN" sz="2000" b="1">
                <a:solidFill>
                  <a:srgbClr val="FF0000"/>
                </a:solidFill>
                <a:latin typeface="Times New Roman" panose="02020503050405090304" charset="0"/>
                <a:cs typeface="Times New Roman" panose="02020503050405090304" charset="0"/>
              </a:rPr>
              <a:t>is</a:t>
            </a:r>
            <a:r>
              <a:rPr lang="zh-CN" altLang="en-US" sz="2000" b="1">
                <a:solidFill>
                  <a:srgbClr val="FF0000"/>
                </a:solidFill>
                <a:latin typeface="Times New Roman" panose="02020503050405090304" charset="0"/>
                <a:cs typeface="Times New Roman" panose="02020503050405090304" charset="0"/>
              </a:rPr>
              <a:t> spreading salt</a:t>
            </a:r>
            <a:endParaRPr lang="zh-CN" altLang="en-US" sz="2000" b="1">
              <a:solidFill>
                <a:srgbClr val="FF0000"/>
              </a:solidFill>
              <a:latin typeface="Times New Roman" panose="02020503050405090304" charset="0"/>
              <a:cs typeface="Times New Roman" panose="02020503050405090304" charset="0"/>
            </a:endParaRPr>
          </a:p>
        </p:txBody>
      </p:sp>
      <p:sp>
        <p:nvSpPr>
          <p:cNvPr id="10" name="文本框 9"/>
          <p:cNvSpPr txBox="1"/>
          <p:nvPr>
            <p:custDataLst>
              <p:tags r:id="rId5"/>
            </p:custDataLst>
          </p:nvPr>
        </p:nvSpPr>
        <p:spPr>
          <a:xfrm>
            <a:off x="5537835" y="5594985"/>
            <a:ext cx="2451735" cy="474345"/>
          </a:xfrm>
          <a:prstGeom prst="rect">
            <a:avLst/>
          </a:prstGeom>
          <a:noFill/>
        </p:spPr>
        <p:txBody>
          <a:bodyPr wrap="square" rtlCol="0" anchor="t">
            <a:noAutofit/>
          </a:bodyPr>
          <a:lstStyle/>
          <a:p>
            <a:r>
              <a:rPr lang="zh-CN" altLang="en-US" sz="2000" b="1">
                <a:solidFill>
                  <a:srgbClr val="FF0000"/>
                </a:solidFill>
                <a:latin typeface="Times New Roman" panose="02020503050405090304" charset="0"/>
                <a:cs typeface="Times New Roman" panose="02020503050405090304" charset="0"/>
              </a:rPr>
              <a:t>is hanging onions</a:t>
            </a:r>
            <a:endParaRPr lang="zh-CN" altLang="en-US" sz="2000" b="1">
              <a:solidFill>
                <a:srgbClr val="FF0000"/>
              </a:solidFill>
              <a:latin typeface="Times New Roman" panose="02020503050405090304" charset="0"/>
              <a:cs typeface="Times New Roman" panose="02020503050405090304" charset="0"/>
            </a:endParaRPr>
          </a:p>
        </p:txBody>
      </p:sp>
      <p:sp>
        <p:nvSpPr>
          <p:cNvPr id="11" name="文本框 10"/>
          <p:cNvSpPr txBox="1"/>
          <p:nvPr>
            <p:custDataLst>
              <p:tags r:id="rId6"/>
            </p:custDataLst>
          </p:nvPr>
        </p:nvSpPr>
        <p:spPr>
          <a:xfrm>
            <a:off x="9039860" y="5327650"/>
            <a:ext cx="2184400" cy="706755"/>
          </a:xfrm>
          <a:prstGeom prst="rect">
            <a:avLst/>
          </a:prstGeom>
          <a:noFill/>
        </p:spPr>
        <p:txBody>
          <a:bodyPr wrap="square" rtlCol="0" anchor="t">
            <a:spAutoFit/>
          </a:bodyPr>
          <a:lstStyle/>
          <a:p>
            <a:r>
              <a:rPr lang="zh-CN" altLang="en-US" sz="2000" b="1">
                <a:solidFill>
                  <a:srgbClr val="FF0000"/>
                </a:solidFill>
                <a:latin typeface="Times New Roman" panose="02020503050405090304" charset="0"/>
                <a:cs typeface="Times New Roman" panose="02020503050405090304" charset="0"/>
              </a:rPr>
              <a:t>are jumping </a:t>
            </a:r>
            <a:endParaRPr lang="zh-CN" altLang="en-US" sz="2000" b="1">
              <a:solidFill>
                <a:srgbClr val="FF0000"/>
              </a:solidFill>
              <a:latin typeface="Times New Roman" panose="02020503050405090304" charset="0"/>
              <a:cs typeface="Times New Roman" panose="02020503050405090304" charset="0"/>
            </a:endParaRPr>
          </a:p>
          <a:p>
            <a:r>
              <a:rPr lang="zh-CN" altLang="en-US" sz="2000" b="1">
                <a:solidFill>
                  <a:srgbClr val="FF0000"/>
                </a:solidFill>
                <a:latin typeface="Times New Roman" panose="02020503050405090304" charset="0"/>
                <a:cs typeface="Times New Roman" panose="02020503050405090304" charset="0"/>
              </a:rPr>
              <a:t>off their chairs</a:t>
            </a:r>
            <a:endParaRPr lang="zh-CN" altLang="en-US" sz="2000" b="1">
              <a:solidFill>
                <a:srgbClr val="FF0000"/>
              </a:solidFill>
              <a:latin typeface="Times New Roman" panose="02020503050405090304" charset="0"/>
              <a:cs typeface="Times New Roman" panose="02020503050405090304" charset="0"/>
            </a:endParaRPr>
          </a:p>
        </p:txBody>
      </p:sp>
      <p:sp>
        <p:nvSpPr>
          <p:cNvPr id="44051" name="文本框 1"/>
          <p:cNvSpPr txBox="1"/>
          <p:nvPr>
            <p:custDataLst>
              <p:tags r:id="rId7"/>
            </p:custDataLst>
          </p:nvPr>
        </p:nvSpPr>
        <p:spPr>
          <a:xfrm>
            <a:off x="11147425" y="5785485"/>
            <a:ext cx="1044575" cy="478155"/>
          </a:xfrm>
          <a:prstGeom prst="rect">
            <a:avLst/>
          </a:prstGeom>
          <a:solidFill>
            <a:schemeClr val="bg1"/>
          </a:solidFill>
          <a:ln w="9525">
            <a:noFill/>
          </a:ln>
        </p:spPr>
        <p:txBody>
          <a:bodyPr wrap="square" anchor="t" anchorCtr="0">
            <a:noAutofit/>
          </a:bodyPr>
          <a:lstStyle/>
          <a:p>
            <a:pPr algn="ctr"/>
            <a:r>
              <a:rPr lang="en-US" altLang="zh-CN" sz="2800" b="1">
                <a:solidFill>
                  <a:srgbClr val="7030A0"/>
                </a:solidFill>
                <a:latin typeface="Times New Roman" panose="02020503050405090304" charset="0"/>
                <a:ea typeface="宋体" pitchFamily="2" charset="-122"/>
              </a:rPr>
              <a:t>P95</a:t>
            </a:r>
            <a:r>
              <a:rPr lang="en-US" altLang="zh-CN" sz="2800" b="1">
                <a:solidFill>
                  <a:srgbClr val="7030A0"/>
                </a:solidFill>
                <a:latin typeface="Times New Roman" panose="02020503050405090304" charset="0"/>
                <a:ea typeface="宋体" pitchFamily="2" charset="-122"/>
                <a:sym typeface="宋体" pitchFamily="2" charset="-122"/>
              </a:rPr>
              <a:t>A</a:t>
            </a:r>
            <a:endParaRPr lang="en-US" altLang="zh-CN" sz="2800" b="1">
              <a:solidFill>
                <a:srgbClr val="7030A0"/>
              </a:solidFill>
              <a:latin typeface="Times New Roman" panose="02020503050405090304" charset="0"/>
              <a:ea typeface="宋体" pitchFamily="2" charset="-122"/>
            </a:endParaRPr>
          </a:p>
        </p:txBody>
      </p:sp>
      <p:pic>
        <p:nvPicPr>
          <p:cNvPr id="18" name="图片 17"/>
          <p:cNvPicPr>
            <a:picLocks noChangeAspect="1"/>
          </p:cNvPicPr>
          <p:nvPr>
            <p:custDataLst>
              <p:tags r:id="rId8"/>
            </p:custDataLst>
          </p:nvPr>
        </p:nvPicPr>
        <p:blipFill>
          <a:blip r:embed="rId9"/>
          <a:stretch>
            <a:fillRect/>
          </a:stretch>
        </p:blipFill>
        <p:spPr>
          <a:xfrm>
            <a:off x="182245" y="944245"/>
            <a:ext cx="3789680" cy="5252720"/>
          </a:xfrm>
          <a:prstGeom prst="rect">
            <a:avLst/>
          </a:prstGeom>
          <a:ln w="101600">
            <a:solidFill>
              <a:srgbClr val="F8A649"/>
            </a:solidFill>
          </a:ln>
        </p:spPr>
      </p:pic>
      <p:cxnSp>
        <p:nvCxnSpPr>
          <p:cNvPr id="19" name="直接连接符 18"/>
          <p:cNvCxnSpPr/>
          <p:nvPr>
            <p:custDataLst>
              <p:tags r:id="rId10"/>
            </p:custDataLst>
          </p:nvPr>
        </p:nvCxnSpPr>
        <p:spPr>
          <a:xfrm flipV="1">
            <a:off x="1462405" y="2053590"/>
            <a:ext cx="1965325" cy="10160"/>
          </a:xfrm>
          <a:prstGeom prst="line">
            <a:avLst/>
          </a:prstGeom>
          <a:ln w="31750" cap="rnd">
            <a:solidFill>
              <a:srgbClr val="C00000"/>
            </a:solidFill>
            <a:round/>
          </a:ln>
        </p:spPr>
        <p:style>
          <a:lnRef idx="0">
            <a:srgbClr val="FFFFFF"/>
          </a:lnRef>
          <a:fillRef idx="0">
            <a:srgbClr val="FFFFFF"/>
          </a:fillRef>
          <a:effectRef idx="0">
            <a:srgbClr val="FFFFFF"/>
          </a:effectRef>
          <a:fontRef idx="minor">
            <a:schemeClr val="tx1"/>
          </a:fontRef>
        </p:style>
      </p:cxnSp>
      <p:cxnSp>
        <p:nvCxnSpPr>
          <p:cNvPr id="20" name="直接连接符 19"/>
          <p:cNvCxnSpPr/>
          <p:nvPr>
            <p:custDataLst>
              <p:tags r:id="rId11"/>
            </p:custDataLst>
          </p:nvPr>
        </p:nvCxnSpPr>
        <p:spPr>
          <a:xfrm>
            <a:off x="1473835" y="3139440"/>
            <a:ext cx="2326640" cy="0"/>
          </a:xfrm>
          <a:prstGeom prst="line">
            <a:avLst/>
          </a:prstGeom>
          <a:ln w="31750" cap="rnd">
            <a:solidFill>
              <a:srgbClr val="C00000"/>
            </a:solidFill>
            <a:round/>
          </a:ln>
        </p:spPr>
        <p:style>
          <a:lnRef idx="0">
            <a:srgbClr val="FFFFFF"/>
          </a:lnRef>
          <a:fillRef idx="0">
            <a:srgbClr val="FFFFFF"/>
          </a:fillRef>
          <a:effectRef idx="0">
            <a:srgbClr val="FFFFFF"/>
          </a:effectRef>
          <a:fontRef idx="minor">
            <a:schemeClr val="tx1"/>
          </a:fontRef>
        </p:style>
      </p:cxnSp>
      <p:cxnSp>
        <p:nvCxnSpPr>
          <p:cNvPr id="21" name="直接连接符 20"/>
          <p:cNvCxnSpPr/>
          <p:nvPr>
            <p:custDataLst>
              <p:tags r:id="rId12"/>
            </p:custDataLst>
          </p:nvPr>
        </p:nvCxnSpPr>
        <p:spPr>
          <a:xfrm>
            <a:off x="408305" y="4424045"/>
            <a:ext cx="2504440" cy="0"/>
          </a:xfrm>
          <a:prstGeom prst="line">
            <a:avLst/>
          </a:prstGeom>
          <a:ln w="31750" cap="rnd">
            <a:solidFill>
              <a:srgbClr val="C00000"/>
            </a:solidFill>
            <a:round/>
          </a:ln>
        </p:spPr>
        <p:style>
          <a:lnRef idx="0">
            <a:srgbClr val="FFFFFF"/>
          </a:lnRef>
          <a:fillRef idx="0">
            <a:srgbClr val="FFFFFF"/>
          </a:fillRef>
          <a:effectRef idx="0">
            <a:srgbClr val="FFFFFF"/>
          </a:effectRef>
          <a:fontRef idx="minor">
            <a:schemeClr val="tx1"/>
          </a:fontRef>
        </p:style>
      </p:cxnSp>
      <p:cxnSp>
        <p:nvCxnSpPr>
          <p:cNvPr id="22" name="直接连接符 21"/>
          <p:cNvCxnSpPr/>
          <p:nvPr>
            <p:custDataLst>
              <p:tags r:id="rId13"/>
            </p:custDataLst>
          </p:nvPr>
        </p:nvCxnSpPr>
        <p:spPr>
          <a:xfrm>
            <a:off x="342265" y="3361690"/>
            <a:ext cx="599440" cy="0"/>
          </a:xfrm>
          <a:prstGeom prst="line">
            <a:avLst/>
          </a:prstGeom>
          <a:ln w="31750" cap="rnd">
            <a:solidFill>
              <a:srgbClr val="C00000"/>
            </a:solidFill>
            <a:round/>
          </a:ln>
        </p:spPr>
        <p:style>
          <a:lnRef idx="0">
            <a:srgbClr val="FFFFFF"/>
          </a:lnRef>
          <a:fillRef idx="0">
            <a:srgbClr val="FFFFFF"/>
          </a:fillRef>
          <a:effectRef idx="0">
            <a:srgbClr val="FFFFFF"/>
          </a:effectRef>
          <a:fontRef idx="minor">
            <a:schemeClr val="tx1"/>
          </a:fontRef>
        </p:style>
      </p:cxnSp>
      <p:cxnSp>
        <p:nvCxnSpPr>
          <p:cNvPr id="23" name="直接连接符 22"/>
          <p:cNvCxnSpPr/>
          <p:nvPr>
            <p:custDataLst>
              <p:tags r:id="rId14"/>
            </p:custDataLst>
          </p:nvPr>
        </p:nvCxnSpPr>
        <p:spPr>
          <a:xfrm>
            <a:off x="1241425" y="5014595"/>
            <a:ext cx="2186305" cy="0"/>
          </a:xfrm>
          <a:prstGeom prst="line">
            <a:avLst/>
          </a:prstGeom>
          <a:ln w="31750" cap="rnd">
            <a:solidFill>
              <a:srgbClr val="C00000"/>
            </a:solidFill>
            <a:round/>
          </a:ln>
        </p:spPr>
        <p:style>
          <a:lnRef idx="0">
            <a:srgbClr val="FFFFFF"/>
          </a:lnRef>
          <a:fillRef idx="0">
            <a:srgbClr val="FFFFFF"/>
          </a:fillRef>
          <a:effectRef idx="0">
            <a:srgbClr val="FFFFFF"/>
          </a:effectRef>
          <a:fontRef idx="minor">
            <a:schemeClr val="tx1"/>
          </a:fontRef>
        </p:style>
      </p:cxnSp>
      <p:cxnSp>
        <p:nvCxnSpPr>
          <p:cNvPr id="24" name="直接连接符 23"/>
          <p:cNvCxnSpPr/>
          <p:nvPr>
            <p:custDataLst>
              <p:tags r:id="rId15"/>
            </p:custDataLst>
          </p:nvPr>
        </p:nvCxnSpPr>
        <p:spPr>
          <a:xfrm flipV="1">
            <a:off x="342265" y="5250815"/>
            <a:ext cx="1246505" cy="6985"/>
          </a:xfrm>
          <a:prstGeom prst="line">
            <a:avLst/>
          </a:prstGeom>
          <a:ln w="31750" cap="rnd">
            <a:solidFill>
              <a:srgbClr val="C00000"/>
            </a:solidFill>
            <a:round/>
          </a:ln>
        </p:spPr>
        <p:style>
          <a:lnRef idx="0">
            <a:srgbClr val="FFFFFF"/>
          </a:lnRef>
          <a:fillRef idx="0">
            <a:srgbClr val="FFFFFF"/>
          </a:fillRef>
          <a:effectRef idx="0">
            <a:srgbClr val="FFFFFF"/>
          </a:effectRef>
          <a:fontRef idx="minor">
            <a:schemeClr val="tx1"/>
          </a:fontRef>
        </p:style>
      </p:cxnSp>
      <p:cxnSp>
        <p:nvCxnSpPr>
          <p:cNvPr id="3" name="直接连接符 2"/>
          <p:cNvCxnSpPr/>
          <p:nvPr>
            <p:custDataLst>
              <p:tags r:id="rId16"/>
            </p:custDataLst>
          </p:nvPr>
        </p:nvCxnSpPr>
        <p:spPr>
          <a:xfrm flipV="1">
            <a:off x="3564890" y="4193540"/>
            <a:ext cx="313055" cy="5080"/>
          </a:xfrm>
          <a:prstGeom prst="line">
            <a:avLst/>
          </a:prstGeom>
          <a:ln w="31750" cap="rnd">
            <a:solidFill>
              <a:srgbClr val="C00000"/>
            </a:solidFill>
            <a:round/>
          </a:ln>
        </p:spPr>
        <p:style>
          <a:lnRef idx="0">
            <a:srgbClr val="FFFFFF"/>
          </a:lnRef>
          <a:fillRef idx="0">
            <a:srgbClr val="FFFFFF"/>
          </a:fillRef>
          <a:effectRef idx="0">
            <a:srgbClr val="FFFFFF"/>
          </a:effectRef>
          <a:fontRef idx="minor">
            <a:schemeClr val="tx1"/>
          </a:fontRef>
        </p:style>
      </p:cxnSp>
      <p:sp>
        <p:nvSpPr>
          <p:cNvPr id="9" name="文本框 8"/>
          <p:cNvSpPr txBox="1"/>
          <p:nvPr>
            <p:custDataLst>
              <p:tags r:id="rId17"/>
            </p:custDataLst>
          </p:nvPr>
        </p:nvSpPr>
        <p:spPr>
          <a:xfrm>
            <a:off x="106045" y="1685925"/>
            <a:ext cx="528320" cy="460375"/>
          </a:xfrm>
          <a:prstGeom prst="rect">
            <a:avLst/>
          </a:prstGeom>
          <a:noFill/>
        </p:spPr>
        <p:txBody>
          <a:bodyPr wrap="square" rtlCol="0">
            <a:spAutoFit/>
          </a:bodyPr>
          <a:lstStyle/>
          <a:p>
            <a:r>
              <a:rPr lang="en-US" altLang="zh-CN" sz="2400" b="1">
                <a:solidFill>
                  <a:srgbClr val="FF0000"/>
                </a:solidFill>
              </a:rPr>
              <a:t>2</a:t>
            </a:r>
            <a:endParaRPr lang="en-US" altLang="zh-CN" sz="2400" b="1">
              <a:solidFill>
                <a:srgbClr val="FF0000"/>
              </a:solidFill>
            </a:endParaRPr>
          </a:p>
        </p:txBody>
      </p:sp>
      <p:sp>
        <p:nvSpPr>
          <p:cNvPr id="4" name="文本框 3"/>
          <p:cNvSpPr txBox="1"/>
          <p:nvPr>
            <p:custDataLst>
              <p:tags r:id="rId18"/>
            </p:custDataLst>
          </p:nvPr>
        </p:nvSpPr>
        <p:spPr>
          <a:xfrm>
            <a:off x="117475" y="2773045"/>
            <a:ext cx="528320" cy="460375"/>
          </a:xfrm>
          <a:prstGeom prst="rect">
            <a:avLst/>
          </a:prstGeom>
          <a:noFill/>
        </p:spPr>
        <p:txBody>
          <a:bodyPr wrap="square" rtlCol="0">
            <a:spAutoFit/>
          </a:bodyPr>
          <a:lstStyle/>
          <a:p>
            <a:r>
              <a:rPr lang="en-US" altLang="zh-CN" sz="2400" b="1">
                <a:solidFill>
                  <a:srgbClr val="FF0000"/>
                </a:solidFill>
              </a:rPr>
              <a:t>3</a:t>
            </a:r>
            <a:endParaRPr lang="en-US" altLang="zh-CN" sz="2400" b="1">
              <a:solidFill>
                <a:srgbClr val="FF0000"/>
              </a:solidFill>
            </a:endParaRPr>
          </a:p>
        </p:txBody>
      </p:sp>
      <p:sp>
        <p:nvSpPr>
          <p:cNvPr id="5" name="文本框 4"/>
          <p:cNvSpPr txBox="1"/>
          <p:nvPr>
            <p:custDataLst>
              <p:tags r:id="rId19"/>
            </p:custDataLst>
          </p:nvPr>
        </p:nvSpPr>
        <p:spPr>
          <a:xfrm>
            <a:off x="85725" y="5526405"/>
            <a:ext cx="528320" cy="460375"/>
          </a:xfrm>
          <a:prstGeom prst="rect">
            <a:avLst/>
          </a:prstGeom>
          <a:noFill/>
        </p:spPr>
        <p:txBody>
          <a:bodyPr wrap="square" rtlCol="0">
            <a:spAutoFit/>
          </a:bodyPr>
          <a:lstStyle/>
          <a:p>
            <a:r>
              <a:rPr lang="en-US" altLang="zh-CN" sz="2400" b="1">
                <a:solidFill>
                  <a:srgbClr val="FF0000"/>
                </a:solidFill>
              </a:rPr>
              <a:t>6</a:t>
            </a:r>
            <a:endParaRPr lang="en-US" altLang="zh-CN" sz="2400" b="1">
              <a:solidFill>
                <a:srgbClr val="FF0000"/>
              </a:solidFill>
            </a:endParaRPr>
          </a:p>
        </p:txBody>
      </p:sp>
      <p:sp>
        <p:nvSpPr>
          <p:cNvPr id="12" name="文本框 11"/>
          <p:cNvSpPr txBox="1"/>
          <p:nvPr>
            <p:custDataLst>
              <p:tags r:id="rId20"/>
            </p:custDataLst>
          </p:nvPr>
        </p:nvSpPr>
        <p:spPr>
          <a:xfrm>
            <a:off x="85725" y="3604895"/>
            <a:ext cx="528320" cy="460375"/>
          </a:xfrm>
          <a:prstGeom prst="rect">
            <a:avLst/>
          </a:prstGeom>
          <a:noFill/>
        </p:spPr>
        <p:txBody>
          <a:bodyPr wrap="square" rtlCol="0">
            <a:spAutoFit/>
          </a:bodyPr>
          <a:lstStyle/>
          <a:p>
            <a:r>
              <a:rPr lang="en-US" altLang="zh-CN" sz="2400" b="1">
                <a:solidFill>
                  <a:srgbClr val="FF0000"/>
                </a:solidFill>
              </a:rPr>
              <a:t>4</a:t>
            </a:r>
            <a:endParaRPr lang="en-US" altLang="zh-CN" sz="2400" b="1">
              <a:solidFill>
                <a:srgbClr val="FF0000"/>
              </a:solidFill>
            </a:endParaRPr>
          </a:p>
        </p:txBody>
      </p:sp>
      <p:sp>
        <p:nvSpPr>
          <p:cNvPr id="13" name="文本框 12"/>
          <p:cNvSpPr txBox="1"/>
          <p:nvPr>
            <p:custDataLst>
              <p:tags r:id="rId21"/>
            </p:custDataLst>
          </p:nvPr>
        </p:nvSpPr>
        <p:spPr>
          <a:xfrm>
            <a:off x="107315" y="4723130"/>
            <a:ext cx="528320" cy="460375"/>
          </a:xfrm>
          <a:prstGeom prst="rect">
            <a:avLst/>
          </a:prstGeom>
          <a:noFill/>
        </p:spPr>
        <p:txBody>
          <a:bodyPr wrap="square" rtlCol="0">
            <a:spAutoFit/>
          </a:bodyPr>
          <a:lstStyle/>
          <a:p>
            <a:r>
              <a:rPr lang="en-US" altLang="zh-CN" sz="2400" b="1">
                <a:solidFill>
                  <a:srgbClr val="FF0000"/>
                </a:solidFill>
              </a:rPr>
              <a:t>5</a:t>
            </a:r>
            <a:endParaRPr lang="en-US" altLang="zh-CN" sz="2400" b="1">
              <a:solidFill>
                <a:srgbClr val="FF0000"/>
              </a:solidFill>
            </a:endParaRPr>
          </a:p>
        </p:txBody>
      </p:sp>
      <p:sp>
        <p:nvSpPr>
          <p:cNvPr id="14" name="文本框 13"/>
          <p:cNvSpPr txBox="1"/>
          <p:nvPr>
            <p:custDataLst>
              <p:tags r:id="rId22"/>
            </p:custDataLst>
          </p:nvPr>
        </p:nvSpPr>
        <p:spPr>
          <a:xfrm>
            <a:off x="182245" y="866775"/>
            <a:ext cx="528320" cy="460375"/>
          </a:xfrm>
          <a:prstGeom prst="rect">
            <a:avLst/>
          </a:prstGeom>
          <a:noFill/>
        </p:spPr>
        <p:txBody>
          <a:bodyPr wrap="square" rtlCol="0">
            <a:spAutoFit/>
          </a:bodyPr>
          <a:lstStyle/>
          <a:p>
            <a:r>
              <a:rPr lang="en-US" altLang="zh-CN" sz="2400" b="1">
                <a:solidFill>
                  <a:srgbClr val="FF0000"/>
                </a:solidFill>
              </a:rPr>
              <a:t>1</a:t>
            </a:r>
            <a:endParaRPr lang="en-US" altLang="zh-CN" sz="2400" b="1">
              <a:solidFill>
                <a:srgbClr val="FF0000"/>
              </a:solidFill>
            </a:endParaRPr>
          </a:p>
        </p:txBody>
      </p:sp>
      <p:sp>
        <p:nvSpPr>
          <p:cNvPr id="51202" name="矩形 42"/>
          <p:cNvSpPr/>
          <p:nvPr>
            <p:custDataLst>
              <p:tags r:id="rId23"/>
            </p:custDataLst>
          </p:nvPr>
        </p:nvSpPr>
        <p:spPr bwMode="auto">
          <a:xfrm>
            <a:off x="107950" y="281305"/>
            <a:ext cx="3099435" cy="549275"/>
          </a:xfrm>
          <a:custGeom>
            <a:avLst/>
            <a:gdLst>
              <a:gd name="T0" fmla="*/ 0 w 3118104"/>
              <a:gd name="T1" fmla="*/ 9144 h 548640"/>
              <a:gd name="T2" fmla="*/ 2679192 w 3118104"/>
              <a:gd name="T3" fmla="*/ 0 h 548640"/>
              <a:gd name="T4" fmla="*/ 3118104 w 3118104"/>
              <a:gd name="T5" fmla="*/ 548640 h 548640"/>
              <a:gd name="T6" fmla="*/ 0 w 3118104"/>
              <a:gd name="T7" fmla="*/ 548640 h 548640"/>
              <a:gd name="T8" fmla="*/ 0 w 3118104"/>
              <a:gd name="T9" fmla="*/ 9144 h 5486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18104" h="548640">
                <a:moveTo>
                  <a:pt x="0" y="9144"/>
                </a:moveTo>
                <a:lnTo>
                  <a:pt x="2679192" y="0"/>
                </a:lnTo>
                <a:lnTo>
                  <a:pt x="3118104" y="548640"/>
                </a:lnTo>
                <a:lnTo>
                  <a:pt x="0" y="548640"/>
                </a:lnTo>
                <a:lnTo>
                  <a:pt x="0" y="9144"/>
                </a:lnTo>
                <a:close/>
              </a:path>
            </a:pathLst>
          </a:custGeom>
          <a:solidFill>
            <a:srgbClr val="5DA28D"/>
          </a:solidFill>
          <a:ln>
            <a:noFill/>
          </a:ln>
          <a:extLst>
            <a:ext uri="{91240B29-F687-4F45-9708-019B960494DF}">
              <a14:hiddenLine xmlns:a14="http://schemas.microsoft.com/office/drawing/2010/main" w="9525">
                <a:solidFill>
                  <a:srgbClr val="000000"/>
                </a:solidFill>
                <a:round/>
              </a14:hiddenLine>
            </a:ext>
          </a:extLst>
        </p:spPr>
        <p:txBody>
          <a:bodyPr anchor="ctr" anchorCtr="0"/>
          <a:lstStyle>
            <a:defPPr>
              <a:defRPr lang="zh-CN"/>
            </a:defPPr>
            <a:lvl1pPr marL="0" indent="0" algn="l" defTabSz="1217295" rtl="0" eaLnBrk="1" fontAlgn="base" hangingPunct="1">
              <a:lnSpc>
                <a:spcPct val="100000"/>
              </a:lnSpc>
              <a:spcBef>
                <a:spcPct val="0"/>
              </a:spcBef>
              <a:spcAft>
                <a:spcPct val="0"/>
              </a:spcAft>
              <a:buClrTx/>
              <a:buSzTx/>
              <a:buFontTx/>
              <a:buNone/>
              <a:defRPr lang="zh-CN" altLang="en-US" sz="2400" b="0" i="0" u="none" baseline="0">
                <a:solidFill>
                  <a:schemeClr val="tx1"/>
                </a:solidFill>
                <a:latin typeface="Arial" panose="020B0604020202090204" pitchFamily="34" charset="0"/>
                <a:ea typeface="微软雅黑" charset="-122"/>
              </a:defRPr>
            </a:lvl1pPr>
            <a:lvl2pPr marL="607695" indent="-150495" algn="l" defTabSz="1217295" rtl="0" eaLnBrk="1" fontAlgn="base" hangingPunct="1">
              <a:lnSpc>
                <a:spcPct val="100000"/>
              </a:lnSpc>
              <a:spcBef>
                <a:spcPct val="0"/>
              </a:spcBef>
              <a:spcAft>
                <a:spcPct val="0"/>
              </a:spcAft>
              <a:buClrTx/>
              <a:buSzTx/>
              <a:buFontTx/>
              <a:buNone/>
              <a:defRPr lang="zh-CN" altLang="en-US" sz="2400" b="0" i="0" u="none" baseline="0">
                <a:solidFill>
                  <a:schemeClr val="tx1"/>
                </a:solidFill>
                <a:latin typeface="Arial" panose="020B0604020202090204" pitchFamily="34" charset="0"/>
                <a:ea typeface="微软雅黑" charset="-122"/>
              </a:defRPr>
            </a:lvl2pPr>
            <a:lvl3pPr marL="1217295" indent="-302895" algn="l" defTabSz="1217295" rtl="0" eaLnBrk="1" fontAlgn="base" hangingPunct="1">
              <a:lnSpc>
                <a:spcPct val="100000"/>
              </a:lnSpc>
              <a:spcBef>
                <a:spcPct val="0"/>
              </a:spcBef>
              <a:spcAft>
                <a:spcPct val="0"/>
              </a:spcAft>
              <a:buClrTx/>
              <a:buSzTx/>
              <a:buFontTx/>
              <a:buNone/>
              <a:defRPr lang="zh-CN" altLang="en-US" sz="2400" b="0" i="0" u="none" baseline="0">
                <a:solidFill>
                  <a:schemeClr val="tx1"/>
                </a:solidFill>
                <a:latin typeface="Arial" panose="020B0604020202090204" pitchFamily="34" charset="0"/>
                <a:ea typeface="微软雅黑" charset="-122"/>
              </a:defRPr>
            </a:lvl3pPr>
            <a:lvl4pPr marL="1826895" indent="-455295" algn="l" defTabSz="1217295" rtl="0" eaLnBrk="1" fontAlgn="base" hangingPunct="1">
              <a:lnSpc>
                <a:spcPct val="100000"/>
              </a:lnSpc>
              <a:spcBef>
                <a:spcPct val="0"/>
              </a:spcBef>
              <a:spcAft>
                <a:spcPct val="0"/>
              </a:spcAft>
              <a:buClrTx/>
              <a:buSzTx/>
              <a:buFontTx/>
              <a:buNone/>
              <a:defRPr lang="zh-CN" altLang="en-US" sz="2400" b="0" i="0" u="none" baseline="0">
                <a:solidFill>
                  <a:schemeClr val="tx1"/>
                </a:solidFill>
                <a:latin typeface="Arial" panose="020B0604020202090204" pitchFamily="34" charset="0"/>
                <a:ea typeface="微软雅黑" charset="-122"/>
              </a:defRPr>
            </a:lvl4pPr>
            <a:lvl5pPr marL="2436495" indent="-607695" algn="l" defTabSz="1217295" rtl="0" eaLnBrk="1" fontAlgn="base" hangingPunct="1">
              <a:lnSpc>
                <a:spcPct val="100000"/>
              </a:lnSpc>
              <a:spcBef>
                <a:spcPct val="0"/>
              </a:spcBef>
              <a:spcAft>
                <a:spcPct val="0"/>
              </a:spcAft>
              <a:buClrTx/>
              <a:buSzTx/>
              <a:buFontTx/>
              <a:buNone/>
              <a:defRPr lang="zh-CN" altLang="en-US" sz="2400" b="0" i="0" u="none" baseline="0">
                <a:solidFill>
                  <a:schemeClr val="tx1"/>
                </a:solidFill>
                <a:latin typeface="Arial" panose="020B0604020202090204" pitchFamily="34" charset="0"/>
                <a:ea typeface="微软雅黑" charset="-122"/>
              </a:defRPr>
            </a:lvl5pPr>
          </a:lstStyle>
          <a:p>
            <a:pPr marL="0" marR="0" lvl="0" indent="0" algn="l" defTabSz="1219200" rtl="0" eaLnBrk="1" fontAlgn="base" latinLnBrk="0" hangingPunct="1">
              <a:lnSpc>
                <a:spcPct val="100000"/>
              </a:lnSpc>
              <a:spcBef>
                <a:spcPct val="0"/>
              </a:spcBef>
              <a:spcAft>
                <a:spcPct val="0"/>
              </a:spcAft>
              <a:buClrTx/>
              <a:buSzTx/>
              <a:buFontTx/>
              <a:buNone/>
              <a:defRPr/>
            </a:pPr>
            <a:r>
              <a:rPr lang="en-US" altLang="zh-CN" b="1" noProof="0">
                <a:solidFill>
                  <a:srgbClr val="FFFFFF"/>
                </a:solidFill>
                <a:latin typeface="Arial" panose="020B0604020202090204"/>
                <a:cs typeface="+mn-ea"/>
                <a:sym typeface="+mn-lt"/>
              </a:rPr>
              <a:t>Read for details</a:t>
            </a:r>
            <a:endParaRPr kumimoji="0" lang="en-US" altLang="zh-CN" sz="2400" b="0" i="0" u="none" strike="noStrike" kern="0" cap="none" spc="0" normalizeH="0" baseline="0" noProof="0">
              <a:ln>
                <a:noFill/>
              </a:ln>
              <a:solidFill>
                <a:srgbClr val="5F5F5F"/>
              </a:solidFill>
              <a:effectLst/>
              <a:uLnTx/>
              <a:uFillTx/>
              <a:latin typeface="Arial" panose="020B0604020202090204" pitchFamily="34" charset="0"/>
              <a:ea typeface="微软雅黑" charset="-122"/>
              <a:sym typeface="Arial" panose="020B0604020202090204" pitchFamily="34" charset="0"/>
            </a:endParaRPr>
          </a:p>
        </p:txBody>
      </p:sp>
      <p:pic>
        <p:nvPicPr>
          <p:cNvPr id="101" name="图片 100"/>
          <p:cNvPicPr/>
          <p:nvPr>
            <p:custDataLst>
              <p:tags r:id="rId24"/>
            </p:custDataLst>
          </p:nvPr>
        </p:nvPicPr>
        <p:blipFill>
          <a:blip r:embed="rId25"/>
          <a:stretch>
            <a:fillRect/>
          </a:stretch>
        </p:blipFill>
        <p:spPr>
          <a:xfrm>
            <a:off x="8084185" y="1263650"/>
            <a:ext cx="1099185" cy="379095"/>
          </a:xfrm>
          <a:prstGeom prst="rect">
            <a:avLst/>
          </a:prstGeom>
          <a:noFill/>
          <a:ln w="9525">
            <a:noFill/>
          </a:ln>
        </p:spPr>
      </p:pic>
      <p:pic>
        <p:nvPicPr>
          <p:cNvPr id="102" name="图片 101"/>
          <p:cNvPicPr/>
          <p:nvPr>
            <p:custDataLst>
              <p:tags r:id="rId26"/>
            </p:custDataLst>
          </p:nvPr>
        </p:nvPicPr>
        <p:blipFill>
          <a:blip r:embed="rId27"/>
          <a:stretch>
            <a:fillRect/>
          </a:stretch>
        </p:blipFill>
        <p:spPr>
          <a:xfrm>
            <a:off x="4184015" y="4064635"/>
            <a:ext cx="1130300" cy="359410"/>
          </a:xfrm>
          <a:prstGeom prst="rect">
            <a:avLst/>
          </a:prstGeom>
          <a:noFill/>
          <a:ln w="9525">
            <a:noFill/>
          </a:ln>
        </p:spPr>
      </p:pic>
      <p:pic>
        <p:nvPicPr>
          <p:cNvPr id="103" name="图片 102"/>
          <p:cNvPicPr/>
          <p:nvPr>
            <p:custDataLst>
              <p:tags r:id="rId28"/>
            </p:custDataLst>
          </p:nvPr>
        </p:nvPicPr>
        <p:blipFill>
          <a:blip r:embed="rId29"/>
          <a:stretch>
            <a:fillRect/>
          </a:stretch>
        </p:blipFill>
        <p:spPr>
          <a:xfrm>
            <a:off x="8171815" y="4021455"/>
            <a:ext cx="1187450" cy="358775"/>
          </a:xfrm>
          <a:prstGeom prst="rect">
            <a:avLst/>
          </a:prstGeom>
          <a:noFill/>
          <a:ln w="9525">
            <a:noFill/>
          </a:ln>
        </p:spPr>
      </p:pic>
      <p:pic>
        <p:nvPicPr>
          <p:cNvPr id="104" name="图片 103"/>
          <p:cNvPicPr/>
          <p:nvPr>
            <p:custDataLst>
              <p:tags r:id="rId30"/>
            </p:custDataLst>
          </p:nvPr>
        </p:nvPicPr>
        <p:blipFill>
          <a:blip r:embed="rId31"/>
          <a:stretch>
            <a:fillRect/>
          </a:stretch>
        </p:blipFill>
        <p:spPr>
          <a:xfrm>
            <a:off x="4254500" y="1283335"/>
            <a:ext cx="1358900" cy="359410"/>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linds(horizont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additive="base">
                                        <p:cTn id="12" dur="500"/>
                                        <p:tgtEl>
                                          <p:spTgt spid="23"/>
                                        </p:tgtEl>
                                        <p:attrNameLst>
                                          <p:attrName>ppt_y</p:attrName>
                                        </p:attrNameLst>
                                      </p:cBhvr>
                                      <p:tavLst>
                                        <p:tav tm="0">
                                          <p:val>
                                            <p:strVal val="#ppt_y+#ppt_h*1.125000"/>
                                          </p:val>
                                        </p:tav>
                                        <p:tav tm="100000">
                                          <p:val>
                                            <p:strVal val="#ppt_y"/>
                                          </p:val>
                                        </p:tav>
                                      </p:tavLst>
                                    </p:anim>
                                    <p:animEffect transition="in" filter="wipe(up)">
                                      <p:cBhvr>
                                        <p:cTn id="13" dur="500"/>
                                        <p:tgtEl>
                                          <p:spTgt spid="23"/>
                                        </p:tgtEl>
                                      </p:cBhvr>
                                    </p:animEffect>
                                  </p:childTnLst>
                                </p:cTn>
                              </p:par>
                              <p:par>
                                <p:cTn id="14" presetID="2" presetClass="entr" presetSubtype="4"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 calcmode="lin" valueType="num">
                                      <p:cBhvr additive="base">
                                        <p:cTn id="16" dur="500" fill="hold"/>
                                        <p:tgtEl>
                                          <p:spTgt spid="24"/>
                                        </p:tgtEl>
                                        <p:attrNameLst>
                                          <p:attrName>ppt_x</p:attrName>
                                        </p:attrNameLst>
                                      </p:cBhvr>
                                      <p:tavLst>
                                        <p:tav tm="0">
                                          <p:val>
                                            <p:strVal val="#ppt_x"/>
                                          </p:val>
                                        </p:tav>
                                        <p:tav tm="100000">
                                          <p:val>
                                            <p:strVal val="#ppt_x"/>
                                          </p:val>
                                        </p:tav>
                                      </p:tavLst>
                                    </p:anim>
                                    <p:anim calcmode="lin" valueType="num">
                                      <p:cBhvr additive="base">
                                        <p:cTn id="17"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04"/>
                                        </p:tgtEl>
                                        <p:attrNameLst>
                                          <p:attrName>style.visibility</p:attrName>
                                        </p:attrNameLst>
                                      </p:cBhvr>
                                      <p:to>
                                        <p:strVal val="visible"/>
                                      </p:to>
                                    </p:set>
                                    <p:anim calcmode="lin" valueType="num">
                                      <p:cBhvr additive="base">
                                        <p:cTn id="26" dur="500" fill="hold"/>
                                        <p:tgtEl>
                                          <p:spTgt spid="104"/>
                                        </p:tgtEl>
                                        <p:attrNameLst>
                                          <p:attrName>ppt_x</p:attrName>
                                        </p:attrNameLst>
                                      </p:cBhvr>
                                      <p:tavLst>
                                        <p:tav tm="0">
                                          <p:val>
                                            <p:strVal val="#ppt_x"/>
                                          </p:val>
                                        </p:tav>
                                        <p:tav tm="100000">
                                          <p:val>
                                            <p:strVal val="#ppt_x"/>
                                          </p:val>
                                        </p:tav>
                                      </p:tavLst>
                                    </p:anim>
                                    <p:anim calcmode="lin" valueType="num">
                                      <p:cBhvr additive="base">
                                        <p:cTn id="27" dur="500" fill="hold"/>
                                        <p:tgtEl>
                                          <p:spTgt spid="104"/>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 calcmode="lin" valueType="num">
                                      <p:cBhvr additive="base">
                                        <p:cTn id="32" dur="500" fill="hold"/>
                                        <p:tgtEl>
                                          <p:spTgt spid="19"/>
                                        </p:tgtEl>
                                        <p:attrNameLst>
                                          <p:attrName>ppt_x</p:attrName>
                                        </p:attrNameLst>
                                      </p:cBhvr>
                                      <p:tavLst>
                                        <p:tav tm="0">
                                          <p:val>
                                            <p:strVal val="#ppt_x"/>
                                          </p:val>
                                        </p:tav>
                                        <p:tav tm="100000">
                                          <p:val>
                                            <p:strVal val="#ppt_x"/>
                                          </p:val>
                                        </p:tav>
                                      </p:tavLst>
                                    </p:anim>
                                    <p:anim calcmode="lin" valueType="num">
                                      <p:cBhvr additive="base">
                                        <p:cTn id="33"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101"/>
                                        </p:tgtEl>
                                        <p:attrNameLst>
                                          <p:attrName>style.visibility</p:attrName>
                                        </p:attrNameLst>
                                      </p:cBhvr>
                                      <p:to>
                                        <p:strVal val="visible"/>
                                      </p:to>
                                    </p:set>
                                    <p:anim calcmode="lin" valueType="num">
                                      <p:cBhvr additive="base">
                                        <p:cTn id="42" dur="500" fill="hold"/>
                                        <p:tgtEl>
                                          <p:spTgt spid="101"/>
                                        </p:tgtEl>
                                        <p:attrNameLst>
                                          <p:attrName>ppt_x</p:attrName>
                                        </p:attrNameLst>
                                      </p:cBhvr>
                                      <p:tavLst>
                                        <p:tav tm="0">
                                          <p:val>
                                            <p:strVal val="#ppt_x"/>
                                          </p:val>
                                        </p:tav>
                                        <p:tav tm="100000">
                                          <p:val>
                                            <p:strVal val="#ppt_x"/>
                                          </p:val>
                                        </p:tav>
                                      </p:tavLst>
                                    </p:anim>
                                    <p:anim calcmode="lin" valueType="num">
                                      <p:cBhvr additive="base">
                                        <p:cTn id="43" dur="500" fill="hold"/>
                                        <p:tgtEl>
                                          <p:spTgt spid="101"/>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20"/>
                                        </p:tgtEl>
                                        <p:attrNameLst>
                                          <p:attrName>style.visibility</p:attrName>
                                        </p:attrNameLst>
                                      </p:cBhvr>
                                      <p:to>
                                        <p:strVal val="visible"/>
                                      </p:to>
                                    </p:set>
                                    <p:anim calcmode="lin" valueType="num">
                                      <p:cBhvr additive="base">
                                        <p:cTn id="48" dur="500" fill="hold"/>
                                        <p:tgtEl>
                                          <p:spTgt spid="20"/>
                                        </p:tgtEl>
                                        <p:attrNameLst>
                                          <p:attrName>ppt_x</p:attrName>
                                        </p:attrNameLst>
                                      </p:cBhvr>
                                      <p:tavLst>
                                        <p:tav tm="0">
                                          <p:val>
                                            <p:strVal val="#ppt_x"/>
                                          </p:val>
                                        </p:tav>
                                        <p:tav tm="100000">
                                          <p:val>
                                            <p:strVal val="#ppt_x"/>
                                          </p:val>
                                        </p:tav>
                                      </p:tavLst>
                                    </p:anim>
                                    <p:anim calcmode="lin" valueType="num">
                                      <p:cBhvr additive="base">
                                        <p:cTn id="49" dur="500" fill="hold"/>
                                        <p:tgtEl>
                                          <p:spTgt spid="20"/>
                                        </p:tgtEl>
                                        <p:attrNameLst>
                                          <p:attrName>ppt_y</p:attrName>
                                        </p:attrNameLst>
                                      </p:cBhvr>
                                      <p:tavLst>
                                        <p:tav tm="0">
                                          <p:val>
                                            <p:strVal val="1+#ppt_h/2"/>
                                          </p:val>
                                        </p:tav>
                                        <p:tav tm="100000">
                                          <p:val>
                                            <p:strVal val="#ppt_y"/>
                                          </p:val>
                                        </p:tav>
                                      </p:tavLst>
                                    </p:anim>
                                  </p:childTnLst>
                                </p:cTn>
                              </p:par>
                              <p:par>
                                <p:cTn id="50" presetID="2" presetClass="entr" presetSubtype="4" fill="hold" nodeType="withEffect">
                                  <p:stCondLst>
                                    <p:cond delay="0"/>
                                  </p:stCondLst>
                                  <p:childTnLst>
                                    <p:set>
                                      <p:cBhvr>
                                        <p:cTn id="51" dur="1" fill="hold">
                                          <p:stCondLst>
                                            <p:cond delay="0"/>
                                          </p:stCondLst>
                                        </p:cTn>
                                        <p:tgtEl>
                                          <p:spTgt spid="22"/>
                                        </p:tgtEl>
                                        <p:attrNameLst>
                                          <p:attrName>style.visibility</p:attrName>
                                        </p:attrNameLst>
                                      </p:cBhvr>
                                      <p:to>
                                        <p:strVal val="visible"/>
                                      </p:to>
                                    </p:set>
                                    <p:anim calcmode="lin" valueType="num">
                                      <p:cBhvr additive="base">
                                        <p:cTn id="52" dur="500" fill="hold"/>
                                        <p:tgtEl>
                                          <p:spTgt spid="22"/>
                                        </p:tgtEl>
                                        <p:attrNameLst>
                                          <p:attrName>ppt_x</p:attrName>
                                        </p:attrNameLst>
                                      </p:cBhvr>
                                      <p:tavLst>
                                        <p:tav tm="0">
                                          <p:val>
                                            <p:strVal val="#ppt_x"/>
                                          </p:val>
                                        </p:tav>
                                        <p:tav tm="100000">
                                          <p:val>
                                            <p:strVal val="#ppt_x"/>
                                          </p:val>
                                        </p:tav>
                                      </p:tavLst>
                                    </p:anim>
                                    <p:anim calcmode="lin" valueType="num">
                                      <p:cBhvr additive="base">
                                        <p:cTn id="53"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10"/>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nodeType="clickEffect">
                                  <p:stCondLst>
                                    <p:cond delay="0"/>
                                  </p:stCondLst>
                                  <p:childTnLst>
                                    <p:set>
                                      <p:cBhvr>
                                        <p:cTn id="61" dur="1" fill="hold">
                                          <p:stCondLst>
                                            <p:cond delay="0"/>
                                          </p:stCondLst>
                                        </p:cTn>
                                        <p:tgtEl>
                                          <p:spTgt spid="102"/>
                                        </p:tgtEl>
                                        <p:attrNameLst>
                                          <p:attrName>style.visibility</p:attrName>
                                        </p:attrNameLst>
                                      </p:cBhvr>
                                      <p:to>
                                        <p:strVal val="visible"/>
                                      </p:to>
                                    </p:set>
                                    <p:anim calcmode="lin" valueType="num">
                                      <p:cBhvr additive="base">
                                        <p:cTn id="62" dur="500" fill="hold"/>
                                        <p:tgtEl>
                                          <p:spTgt spid="102"/>
                                        </p:tgtEl>
                                        <p:attrNameLst>
                                          <p:attrName>ppt_x</p:attrName>
                                        </p:attrNameLst>
                                      </p:cBhvr>
                                      <p:tavLst>
                                        <p:tav tm="0">
                                          <p:val>
                                            <p:strVal val="#ppt_x"/>
                                          </p:val>
                                        </p:tav>
                                        <p:tav tm="100000">
                                          <p:val>
                                            <p:strVal val="#ppt_x"/>
                                          </p:val>
                                        </p:tav>
                                      </p:tavLst>
                                    </p:anim>
                                    <p:anim calcmode="lin" valueType="num">
                                      <p:cBhvr additive="base">
                                        <p:cTn id="63" dur="500" fill="hold"/>
                                        <p:tgtEl>
                                          <p:spTgt spid="102"/>
                                        </p:tgtEl>
                                        <p:attrNameLst>
                                          <p:attrName>ppt_y</p:attrName>
                                        </p:attrNameLst>
                                      </p:cBhvr>
                                      <p:tavLst>
                                        <p:tav tm="0">
                                          <p:val>
                                            <p:strVal val="1+#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 presetClass="entr" presetSubtype="4" fill="hold" nodeType="clickEffect">
                                  <p:stCondLst>
                                    <p:cond delay="0"/>
                                  </p:stCondLst>
                                  <p:childTnLst>
                                    <p:set>
                                      <p:cBhvr>
                                        <p:cTn id="67" dur="1" fill="hold">
                                          <p:stCondLst>
                                            <p:cond delay="0"/>
                                          </p:stCondLst>
                                        </p:cTn>
                                        <p:tgtEl>
                                          <p:spTgt spid="3"/>
                                        </p:tgtEl>
                                        <p:attrNameLst>
                                          <p:attrName>style.visibility</p:attrName>
                                        </p:attrNameLst>
                                      </p:cBhvr>
                                      <p:to>
                                        <p:strVal val="visible"/>
                                      </p:to>
                                    </p:set>
                                    <p:anim calcmode="lin" valueType="num">
                                      <p:cBhvr additive="base">
                                        <p:cTn id="68" dur="500" fill="hold"/>
                                        <p:tgtEl>
                                          <p:spTgt spid="3"/>
                                        </p:tgtEl>
                                        <p:attrNameLst>
                                          <p:attrName>ppt_x</p:attrName>
                                        </p:attrNameLst>
                                      </p:cBhvr>
                                      <p:tavLst>
                                        <p:tav tm="0">
                                          <p:val>
                                            <p:strVal val="#ppt_x"/>
                                          </p:val>
                                        </p:tav>
                                        <p:tav tm="100000">
                                          <p:val>
                                            <p:strVal val="#ppt_x"/>
                                          </p:val>
                                        </p:tav>
                                      </p:tavLst>
                                    </p:anim>
                                    <p:anim calcmode="lin" valueType="num">
                                      <p:cBhvr additive="base">
                                        <p:cTn id="69" dur="500" fill="hold"/>
                                        <p:tgtEl>
                                          <p:spTgt spid="3"/>
                                        </p:tgtEl>
                                        <p:attrNameLst>
                                          <p:attrName>ppt_y</p:attrName>
                                        </p:attrNameLst>
                                      </p:cBhvr>
                                      <p:tavLst>
                                        <p:tav tm="0">
                                          <p:val>
                                            <p:strVal val="1+#ppt_h/2"/>
                                          </p:val>
                                        </p:tav>
                                        <p:tav tm="100000">
                                          <p:val>
                                            <p:strVal val="#ppt_y"/>
                                          </p:val>
                                        </p:tav>
                                      </p:tavLst>
                                    </p:anim>
                                  </p:childTnLst>
                                </p:cTn>
                              </p:par>
                              <p:par>
                                <p:cTn id="70" presetID="2" presetClass="entr" presetSubtype="4" fill="hold" nodeType="withEffect">
                                  <p:stCondLst>
                                    <p:cond delay="0"/>
                                  </p:stCondLst>
                                  <p:childTnLst>
                                    <p:set>
                                      <p:cBhvr>
                                        <p:cTn id="71" dur="1" fill="hold">
                                          <p:stCondLst>
                                            <p:cond delay="0"/>
                                          </p:stCondLst>
                                        </p:cTn>
                                        <p:tgtEl>
                                          <p:spTgt spid="21"/>
                                        </p:tgtEl>
                                        <p:attrNameLst>
                                          <p:attrName>style.visibility</p:attrName>
                                        </p:attrNameLst>
                                      </p:cBhvr>
                                      <p:to>
                                        <p:strVal val="visible"/>
                                      </p:to>
                                    </p:set>
                                    <p:anim calcmode="lin" valueType="num">
                                      <p:cBhvr additive="base">
                                        <p:cTn id="72" dur="500" fill="hold"/>
                                        <p:tgtEl>
                                          <p:spTgt spid="21"/>
                                        </p:tgtEl>
                                        <p:attrNameLst>
                                          <p:attrName>ppt_x</p:attrName>
                                        </p:attrNameLst>
                                      </p:cBhvr>
                                      <p:tavLst>
                                        <p:tav tm="0">
                                          <p:val>
                                            <p:strVal val="#ppt_x"/>
                                          </p:val>
                                        </p:tav>
                                        <p:tav tm="100000">
                                          <p:val>
                                            <p:strVal val="#ppt_x"/>
                                          </p:val>
                                        </p:tav>
                                      </p:tavLst>
                                    </p:anim>
                                    <p:anim calcmode="lin" valueType="num">
                                      <p:cBhvr additive="base">
                                        <p:cTn id="73"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grpId="0" nodeType="clickEffect">
                                  <p:stCondLst>
                                    <p:cond delay="0"/>
                                  </p:stCondLst>
                                  <p:childTnLst>
                                    <p:set>
                                      <p:cBhvr>
                                        <p:cTn id="77" dur="1" fill="hold">
                                          <p:stCondLst>
                                            <p:cond delay="0"/>
                                          </p:stCondLst>
                                        </p:cTn>
                                        <p:tgtEl>
                                          <p:spTgt spid="11"/>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presetID="2" presetClass="entr" presetSubtype="4" fill="hold" nodeType="clickEffect">
                                  <p:stCondLst>
                                    <p:cond delay="0"/>
                                  </p:stCondLst>
                                  <p:childTnLst>
                                    <p:set>
                                      <p:cBhvr>
                                        <p:cTn id="81" dur="1" fill="hold">
                                          <p:stCondLst>
                                            <p:cond delay="0"/>
                                          </p:stCondLst>
                                        </p:cTn>
                                        <p:tgtEl>
                                          <p:spTgt spid="103"/>
                                        </p:tgtEl>
                                        <p:attrNameLst>
                                          <p:attrName>style.visibility</p:attrName>
                                        </p:attrNameLst>
                                      </p:cBhvr>
                                      <p:to>
                                        <p:strVal val="visible"/>
                                      </p:to>
                                    </p:set>
                                    <p:anim calcmode="lin" valueType="num">
                                      <p:cBhvr additive="base">
                                        <p:cTn id="82" dur="500" fill="hold"/>
                                        <p:tgtEl>
                                          <p:spTgt spid="103"/>
                                        </p:tgtEl>
                                        <p:attrNameLst>
                                          <p:attrName>ppt_x</p:attrName>
                                        </p:attrNameLst>
                                      </p:cBhvr>
                                      <p:tavLst>
                                        <p:tav tm="0">
                                          <p:val>
                                            <p:strVal val="#ppt_x"/>
                                          </p:val>
                                        </p:tav>
                                        <p:tav tm="100000">
                                          <p:val>
                                            <p:strVal val="#ppt_x"/>
                                          </p:val>
                                        </p:tav>
                                      </p:tavLst>
                                    </p:anim>
                                    <p:anim calcmode="lin" valueType="num">
                                      <p:cBhvr additive="base">
                                        <p:cTn id="83" dur="500" fill="hold"/>
                                        <p:tgtEl>
                                          <p:spTgt spid="10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custDataLst>
              <p:tags r:id="rId1"/>
            </p:custDataLst>
          </p:nvPr>
        </p:nvPicPr>
        <p:blipFill>
          <a:blip r:embed="rId2"/>
          <a:stretch>
            <a:fillRect/>
          </a:stretch>
        </p:blipFill>
        <p:spPr>
          <a:xfrm>
            <a:off x="230505" y="1223645"/>
            <a:ext cx="4756301" cy="5100955"/>
          </a:xfrm>
          <a:prstGeom prst="rect">
            <a:avLst/>
          </a:prstGeom>
        </p:spPr>
      </p:pic>
      <p:graphicFrame>
        <p:nvGraphicFramePr>
          <p:cNvPr id="2" name="表格 1"/>
          <p:cNvGraphicFramePr>
            <a:graphicFrameLocks noGrp="1"/>
          </p:cNvGraphicFramePr>
          <p:nvPr>
            <p:custDataLst>
              <p:tags r:id="rId3"/>
            </p:custDataLst>
          </p:nvPr>
        </p:nvGraphicFramePr>
        <p:xfrm>
          <a:off x="5257800" y="1524000"/>
          <a:ext cx="6703695" cy="4550410"/>
        </p:xfrm>
        <a:graphic>
          <a:graphicData uri="http://schemas.openxmlformats.org/drawingml/2006/table">
            <a:tbl>
              <a:tblPr firstRow="1" bandRow="1">
                <a:tableStyleId>{93296810-A885-4BE3-A3E7-6D5BEEA58F35}</a:tableStyleId>
              </a:tblPr>
              <a:tblGrid>
                <a:gridCol w="1752600"/>
                <a:gridCol w="2189356"/>
                <a:gridCol w="2761739"/>
              </a:tblGrid>
              <a:tr h="709930">
                <a:tc>
                  <a:txBody>
                    <a:bodyPr wrap="square"/>
                    <a:p>
                      <a:pPr algn="ctr">
                        <a:buNone/>
                      </a:pPr>
                      <a:r>
                        <a:rPr lang="en-US" altLang="zh-CN" sz="2400"/>
                        <a:t>Country</a:t>
                      </a:r>
                      <a:endParaRPr lang="en-US" altLang="zh-CN" sz="2400">
                        <a:latin typeface="Times New Roman" panose="02020503050405090304" charset="0"/>
                        <a:cs typeface="Times New Roman" panose="02020503050405090304" charset="0"/>
                      </a:endParaRPr>
                    </a:p>
                  </a:txBody>
                  <a:tcPr vert="horz"/>
                </a:tc>
                <a:tc>
                  <a:txBody>
                    <a:bodyPr wrap="square"/>
                    <a:p>
                      <a:pPr algn="ctr">
                        <a:buNone/>
                      </a:pPr>
                      <a:r>
                        <a:rPr lang="en-US" altLang="zh-CN" sz="2400"/>
                        <a:t>Celebration</a:t>
                      </a:r>
                      <a:endParaRPr lang="en-US" altLang="zh-CN" sz="2400">
                        <a:latin typeface="Times New Roman" panose="02020503050405090304" charset="0"/>
                        <a:cs typeface="Times New Roman" panose="02020503050405090304" charset="0"/>
                      </a:endParaRPr>
                    </a:p>
                  </a:txBody>
                  <a:tcPr vert="horz"/>
                </a:tc>
                <a:tc>
                  <a:txBody>
                    <a:bodyPr wrap="square"/>
                    <a:p>
                      <a:pPr algn="ctr">
                        <a:buNone/>
                      </a:pPr>
                      <a:r>
                        <a:rPr lang="en-US" altLang="zh-CN" sz="2400"/>
                        <a:t>Reason</a:t>
                      </a:r>
                      <a:endParaRPr lang="en-US" altLang="zh-CN" sz="2400">
                        <a:latin typeface="Times New Roman" panose="02020503050405090304" charset="0"/>
                        <a:cs typeface="Times New Roman" panose="02020503050405090304" charset="0"/>
                      </a:endParaRPr>
                    </a:p>
                  </a:txBody>
                  <a:tcPr vert="horz"/>
                </a:tc>
              </a:tr>
              <a:tr h="1005840">
                <a:tc>
                  <a:txBody>
                    <a:bodyPr wrap="square"/>
                    <a:p>
                      <a:pPr>
                        <a:buNone/>
                      </a:pPr>
                      <a:endParaRPr lang="zh-CN" altLang="en-US" sz="2400" b="1">
                        <a:solidFill>
                          <a:srgbClr val="FF0000"/>
                        </a:solidFill>
                        <a:sym typeface="+mn-ea"/>
                      </a:endParaRPr>
                    </a:p>
                    <a:p>
                      <a:pPr>
                        <a:buNone/>
                      </a:pPr>
                      <a:r>
                        <a:rPr lang="zh-CN" altLang="en-US" sz="2400" b="1">
                          <a:solidFill>
                            <a:srgbClr val="FF0000"/>
                          </a:solidFill>
                          <a:sym typeface="+mn-ea"/>
                        </a:rPr>
                        <a:t>Türkiye</a:t>
                      </a:r>
                      <a:endParaRPr lang="zh-CN" altLang="en-US" sz="2400" b="1">
                        <a:solidFill>
                          <a:srgbClr val="FF0000"/>
                        </a:solidFill>
                        <a:latin typeface="Times New Roman" panose="02020503050405090304" charset="0"/>
                        <a:cs typeface="Times New Roman" panose="02020503050405090304" charset="0"/>
                        <a:sym typeface="+mn-ea"/>
                      </a:endParaRPr>
                    </a:p>
                  </a:txBody>
                  <a:tcPr vert="horz"/>
                </a:tc>
                <a:tc>
                  <a:txBody>
                    <a:bodyPr wrap="square"/>
                    <a:p>
                      <a:pPr>
                        <a:buNone/>
                      </a:pPr>
                      <a:endParaRPr lang="zh-CN" altLang="en-US" sz="2400" b="0">
                        <a:solidFill>
                          <a:schemeClr val="tx1"/>
                        </a:solidFill>
                        <a:latin typeface="Times New Roman" panose="02020503050405090304" charset="0"/>
                        <a:cs typeface="Times New Roman" panose="02020503050405090304" charset="0"/>
                        <a:sym typeface="+mn-ea"/>
                      </a:endParaRPr>
                    </a:p>
                  </a:txBody>
                  <a:tcPr vert="horz"/>
                </a:tc>
                <a:tc>
                  <a:txBody>
                    <a:bodyPr wrap="square"/>
                    <a:p>
                      <a:pPr>
                        <a:buNone/>
                      </a:pPr>
                      <a:endParaRPr lang="en-US" altLang="zh-CN" sz="2400">
                        <a:latin typeface="Times New Roman" panose="02020503050405090304" charset="0"/>
                        <a:cs typeface="Times New Roman" panose="02020503050405090304" charset="0"/>
                      </a:endParaRPr>
                    </a:p>
                  </a:txBody>
                  <a:tcPr vert="horz"/>
                </a:tc>
              </a:tr>
              <a:tr h="751840">
                <a:tc>
                  <a:txBody>
                    <a:bodyPr wrap="square"/>
                    <a:p>
                      <a:pPr>
                        <a:buNone/>
                      </a:pPr>
                      <a:endParaRPr lang="zh-CN" altLang="en-US" sz="2400" b="1">
                        <a:solidFill>
                          <a:srgbClr val="FF0000"/>
                        </a:solidFill>
                        <a:sym typeface="+mn-ea"/>
                      </a:endParaRPr>
                    </a:p>
                    <a:p>
                      <a:pPr>
                        <a:buNone/>
                      </a:pPr>
                      <a:r>
                        <a:rPr lang="zh-CN" altLang="en-US" sz="2400" b="1">
                          <a:solidFill>
                            <a:srgbClr val="FF0000"/>
                          </a:solidFill>
                          <a:sym typeface="+mn-ea"/>
                        </a:rPr>
                        <a:t>Greece</a:t>
                      </a:r>
                      <a:endParaRPr lang="zh-CN" altLang="en-US" sz="2400" b="1">
                        <a:solidFill>
                          <a:srgbClr val="FF0000"/>
                        </a:solidFill>
                        <a:latin typeface="Times New Roman" panose="02020503050405090304" charset="0"/>
                        <a:cs typeface="Times New Roman" panose="02020503050405090304" charset="0"/>
                        <a:sym typeface="+mn-ea"/>
                      </a:endParaRPr>
                    </a:p>
                  </a:txBody>
                  <a:tcPr vert="horz"/>
                </a:tc>
                <a:tc>
                  <a:txBody>
                    <a:bodyPr wrap="square"/>
                    <a:p>
                      <a:pPr>
                        <a:buNone/>
                      </a:pPr>
                      <a:endParaRPr lang="en-US" altLang="zh-CN" sz="2400" b="0">
                        <a:latin typeface="Times New Roman" panose="02020503050405090304" charset="0"/>
                        <a:cs typeface="Times New Roman" panose="02020503050405090304" charset="0"/>
                        <a:sym typeface="+mn-ea"/>
                      </a:endParaRPr>
                    </a:p>
                  </a:txBody>
                  <a:tcPr vert="horz"/>
                </a:tc>
                <a:tc>
                  <a:txBody>
                    <a:bodyPr wrap="square"/>
                    <a:p>
                      <a:pPr>
                        <a:buNone/>
                      </a:pPr>
                      <a:endParaRPr lang="en-US" altLang="zh-CN" sz="2400">
                        <a:latin typeface="Times New Roman" panose="02020503050405090304" charset="0"/>
                        <a:cs typeface="Times New Roman" panose="02020503050405090304" charset="0"/>
                      </a:endParaRPr>
                    </a:p>
                  </a:txBody>
                  <a:tcPr vert="horz"/>
                </a:tc>
              </a:tr>
              <a:tr h="751840">
                <a:tc>
                  <a:txBody>
                    <a:bodyPr wrap="square"/>
                    <a:p>
                      <a:pPr>
                        <a:buNone/>
                      </a:pPr>
                      <a:endParaRPr lang="zh-CN" altLang="en-US" sz="2400" b="1">
                        <a:solidFill>
                          <a:srgbClr val="FF0000"/>
                        </a:solidFill>
                        <a:sym typeface="+mn-ea"/>
                      </a:endParaRPr>
                    </a:p>
                    <a:p>
                      <a:pPr>
                        <a:buNone/>
                      </a:pPr>
                      <a:r>
                        <a:rPr lang="zh-CN" altLang="en-US" sz="2400" b="1">
                          <a:solidFill>
                            <a:srgbClr val="FF0000"/>
                          </a:solidFill>
                          <a:sym typeface="+mn-ea"/>
                        </a:rPr>
                        <a:t>Denmark</a:t>
                      </a:r>
                      <a:endParaRPr lang="zh-CN" altLang="en-US" sz="2400" b="1">
                        <a:solidFill>
                          <a:srgbClr val="FF0000"/>
                        </a:solidFill>
                        <a:latin typeface="Times New Roman" panose="02020503050405090304" charset="0"/>
                        <a:cs typeface="Times New Roman" panose="02020503050405090304" charset="0"/>
                        <a:sym typeface="+mn-ea"/>
                      </a:endParaRPr>
                    </a:p>
                  </a:txBody>
                  <a:tcPr vert="horz"/>
                </a:tc>
                <a:tc>
                  <a:txBody>
                    <a:bodyPr wrap="square"/>
                    <a:p>
                      <a:pPr>
                        <a:buNone/>
                      </a:pPr>
                      <a:endParaRPr lang="zh-CN" altLang="en-US" sz="2400" b="0">
                        <a:latin typeface="Times New Roman" panose="02020503050405090304" charset="0"/>
                        <a:cs typeface="Times New Roman" panose="02020503050405090304" charset="0"/>
                        <a:sym typeface="+mn-ea"/>
                      </a:endParaRPr>
                    </a:p>
                  </a:txBody>
                  <a:tcPr vert="horz"/>
                </a:tc>
                <a:tc>
                  <a:txBody>
                    <a:bodyPr wrap="square"/>
                    <a:p>
                      <a:pPr>
                        <a:buNone/>
                      </a:pPr>
                      <a:endParaRPr lang="en-US" altLang="zh-CN" sz="2400">
                        <a:latin typeface="Times New Roman" panose="02020503050405090304" charset="0"/>
                        <a:cs typeface="Times New Roman" panose="02020503050405090304" charset="0"/>
                      </a:endParaRPr>
                    </a:p>
                  </a:txBody>
                  <a:tcPr vert="horz"/>
                </a:tc>
              </a:tr>
              <a:tr h="1005840">
                <a:tc>
                  <a:txBody>
                    <a:bodyPr wrap="square"/>
                    <a:p>
                      <a:pPr>
                        <a:buNone/>
                      </a:pPr>
                      <a:endParaRPr lang="zh-CN" altLang="en-US" sz="2400" b="1">
                        <a:solidFill>
                          <a:srgbClr val="FF0000"/>
                        </a:solidFill>
                        <a:sym typeface="+mn-ea"/>
                      </a:endParaRPr>
                    </a:p>
                    <a:p>
                      <a:pPr>
                        <a:buNone/>
                      </a:pPr>
                      <a:r>
                        <a:rPr lang="zh-CN" altLang="en-US" sz="2400" b="1">
                          <a:solidFill>
                            <a:srgbClr val="FF0000"/>
                          </a:solidFill>
                          <a:sym typeface="+mn-ea"/>
                        </a:rPr>
                        <a:t>Colombia</a:t>
                      </a:r>
                      <a:endParaRPr lang="zh-CN" altLang="en-US" sz="2400" b="1">
                        <a:solidFill>
                          <a:srgbClr val="FF0000"/>
                        </a:solidFill>
                      </a:endParaRPr>
                    </a:p>
                    <a:p>
                      <a:pPr>
                        <a:buNone/>
                      </a:pPr>
                      <a:endParaRPr lang="zh-CN" altLang="en-US" sz="2400" b="1">
                        <a:solidFill>
                          <a:srgbClr val="FF0000"/>
                        </a:solidFill>
                        <a:latin typeface="Times New Roman" panose="02020503050405090304" charset="0"/>
                        <a:cs typeface="Times New Roman" panose="02020503050405090304" charset="0"/>
                      </a:endParaRPr>
                    </a:p>
                  </a:txBody>
                  <a:tcPr vert="horz"/>
                </a:tc>
                <a:tc>
                  <a:txBody>
                    <a:bodyPr wrap="square"/>
                    <a:p>
                      <a:pPr>
                        <a:buNone/>
                      </a:pPr>
                      <a:r>
                        <a:rPr lang="en-US" altLang="zh-CN" sz="2400" b="0">
                          <a:sym typeface="+mn-ea"/>
                        </a:rPr>
                        <a:t> </a:t>
                      </a:r>
                      <a:endParaRPr lang="zh-CN" altLang="en-US" sz="2400" b="0">
                        <a:latin typeface="Times New Roman" panose="02020503050405090304" charset="0"/>
                        <a:cs typeface="Times New Roman" panose="02020503050405090304" charset="0"/>
                        <a:sym typeface="+mn-ea"/>
                      </a:endParaRPr>
                    </a:p>
                  </a:txBody>
                  <a:tcPr vert="horz"/>
                </a:tc>
                <a:tc>
                  <a:txBody>
                    <a:bodyPr wrap="square"/>
                    <a:p>
                      <a:pPr>
                        <a:buNone/>
                      </a:pPr>
                      <a:endParaRPr lang="en-US" altLang="zh-CN" sz="2400">
                        <a:latin typeface="Times New Roman" panose="02020503050405090304" charset="0"/>
                        <a:cs typeface="Times New Roman" panose="02020503050405090304" charset="0"/>
                      </a:endParaRPr>
                    </a:p>
                  </a:txBody>
                  <a:tcPr vert="horz"/>
                </a:tc>
              </a:tr>
            </a:tbl>
          </a:graphicData>
        </a:graphic>
      </p:graphicFrame>
      <p:sp>
        <p:nvSpPr>
          <p:cNvPr id="3" name="椭圆 2"/>
          <p:cNvSpPr/>
          <p:nvPr>
            <p:custDataLst>
              <p:tags r:id="rId4"/>
            </p:custDataLst>
          </p:nvPr>
        </p:nvSpPr>
        <p:spPr>
          <a:xfrm>
            <a:off x="457200" y="609600"/>
            <a:ext cx="200575" cy="235585"/>
          </a:xfrm>
          <a:prstGeom prst="ellipse">
            <a:avLst/>
          </a:prstGeom>
          <a:solidFill>
            <a:srgbClr val="FFFCF3"/>
          </a:solidFill>
          <a:ln w="22225">
            <a:solidFill>
              <a:srgbClr val="3A291D"/>
            </a:solid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en-US" altLang="zh-CN" sz="1200" b="1">
                <a:solidFill>
                  <a:srgbClr val="5F452E"/>
                </a:solidFill>
                <a:cs typeface="+mn-ea"/>
                <a:sym typeface="+mn-lt"/>
              </a:rPr>
              <a:t>4</a:t>
            </a:r>
            <a:endParaRPr lang="en-US" altLang="zh-CN" sz="1200" b="1">
              <a:solidFill>
                <a:srgbClr val="5F452E"/>
              </a:solidFill>
              <a:cs typeface="+mn-ea"/>
              <a:sym typeface="+mn-lt"/>
            </a:endParaRPr>
          </a:p>
        </p:txBody>
      </p:sp>
      <p:sp>
        <p:nvSpPr>
          <p:cNvPr id="4" name="文本框 3"/>
          <p:cNvSpPr txBox="1"/>
          <p:nvPr>
            <p:custDataLst>
              <p:tags r:id="rId5"/>
            </p:custDataLst>
          </p:nvPr>
        </p:nvSpPr>
        <p:spPr>
          <a:xfrm>
            <a:off x="838200" y="533400"/>
            <a:ext cx="3181350" cy="414655"/>
          </a:xfrm>
          <a:prstGeom prst="rect">
            <a:avLst/>
          </a:prstGeom>
          <a:noFill/>
          <a:ln w="38100">
            <a:solidFill>
              <a:schemeClr val="tx1"/>
            </a:solidFill>
          </a:ln>
          <a:extLst>
            <a:ext uri="{909E8E84-426E-40DD-AFC4-6F175D3DCCD1}">
              <a14:hiddenFill xmlns:a14="http://schemas.microsoft.com/office/drawing/2010/main">
                <a:solidFill>
                  <a:schemeClr val="tx1">
                    <a:lumMod val="95000"/>
                    <a:lumOff val="5000"/>
                  </a:schemeClr>
                </a:solidFill>
              </a14:hiddenFill>
            </a:ext>
          </a:extLst>
        </p:spPr>
        <p:txBody>
          <a:bodyPr wrap="square" rtlCol="0" anchor="ctr" anchorCtr="0">
            <a:noAutofit/>
          </a:bodyPr>
          <a:p>
            <a:pPr marL="0" lvl="0" algn="l" rtl="0">
              <a:spcBef>
                <a:spcPct val="0"/>
              </a:spcBef>
              <a:buClrTx/>
              <a:buSzTx/>
              <a:buFontTx/>
              <a:buNone/>
            </a:pPr>
            <a:r>
              <a:rPr lang="en-US" altLang="zh-CN" sz="2400" b="1">
                <a:solidFill>
                  <a:srgbClr val="5F452E"/>
                </a:solidFill>
                <a:cs typeface="+mn-ea"/>
                <a:sym typeface="+mn-lt"/>
              </a:rPr>
              <a:t>While-reading</a:t>
            </a:r>
            <a:endParaRPr lang="zh-CN" altLang="en-US" sz="2400" b="1">
              <a:solidFill>
                <a:srgbClr val="5F452E"/>
              </a:solidFill>
              <a:cs typeface="+mn-ea"/>
              <a:sym typeface="+mn-lt"/>
            </a:endParaRPr>
          </a:p>
        </p:txBody>
      </p:sp>
      <p:sp>
        <p:nvSpPr>
          <p:cNvPr id="7" name="文本框 6"/>
          <p:cNvSpPr txBox="1"/>
          <p:nvPr>
            <p:custDataLst>
              <p:tags r:id="rId6"/>
            </p:custDataLst>
          </p:nvPr>
        </p:nvSpPr>
        <p:spPr>
          <a:xfrm>
            <a:off x="4419600" y="466090"/>
            <a:ext cx="6703695" cy="521970"/>
          </a:xfrm>
          <a:prstGeom prst="rect">
            <a:avLst/>
          </a:prstGeom>
          <a:noFill/>
        </p:spPr>
        <p:txBody>
          <a:bodyPr wrap="square">
            <a:spAutoFit/>
          </a:bodyPr>
          <a:p>
            <a:r>
              <a:rPr lang="en-US" altLang="zh-CN" sz="2800" b="1">
                <a:solidFill>
                  <a:srgbClr val="231F20"/>
                </a:solidFill>
                <a:effectLst/>
              </a:rPr>
              <a:t>Read and fill in the blanks.</a:t>
            </a:r>
            <a:endParaRPr lang="zh-CN" altLang="en-US" sz="2800" b="1"/>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custDataLst>
              <p:tags r:id="rId1"/>
            </p:custDataLst>
          </p:nvPr>
        </p:nvPicPr>
        <p:blipFill>
          <a:blip r:embed="rId2"/>
          <a:srcRect l="4489" t="16265" r="711" b="64455"/>
          <a:stretch>
            <a:fillRect/>
          </a:stretch>
        </p:blipFill>
        <p:spPr>
          <a:xfrm>
            <a:off x="178435" y="1056005"/>
            <a:ext cx="8686165" cy="2428875"/>
          </a:xfrm>
          <a:prstGeom prst="rect">
            <a:avLst/>
          </a:prstGeom>
        </p:spPr>
      </p:pic>
      <p:graphicFrame>
        <p:nvGraphicFramePr>
          <p:cNvPr id="2" name="表格 1"/>
          <p:cNvGraphicFramePr>
            <a:graphicFrameLocks noGrp="1"/>
          </p:cNvGraphicFramePr>
          <p:nvPr>
            <p:custDataLst>
              <p:tags r:id="rId3"/>
            </p:custDataLst>
          </p:nvPr>
        </p:nvGraphicFramePr>
        <p:xfrm>
          <a:off x="196850" y="4465320"/>
          <a:ext cx="8686800" cy="1838325"/>
        </p:xfrm>
        <a:graphic>
          <a:graphicData uri="http://schemas.openxmlformats.org/drawingml/2006/table">
            <a:tbl>
              <a:tblPr firstRow="1" bandRow="1">
                <a:tableStyleId>{93296810-A885-4BE3-A3E7-6D5BEEA58F35}</a:tableStyleId>
              </a:tblPr>
              <a:tblGrid>
                <a:gridCol w="1683385"/>
                <a:gridCol w="3218180"/>
                <a:gridCol w="3785235"/>
              </a:tblGrid>
              <a:tr h="586105">
                <a:tc>
                  <a:txBody>
                    <a:bodyPr wrap="square"/>
                    <a:p>
                      <a:pPr algn="ctr">
                        <a:buNone/>
                      </a:pPr>
                      <a:r>
                        <a:rPr lang="en-US" altLang="zh-CN" sz="2800"/>
                        <a:t>Country</a:t>
                      </a:r>
                      <a:endParaRPr lang="en-US" altLang="zh-CN" sz="2800">
                        <a:latin typeface="Times New Roman" panose="02020503050405090304" charset="0"/>
                        <a:cs typeface="Times New Roman" panose="02020503050405090304" charset="0"/>
                      </a:endParaRPr>
                    </a:p>
                  </a:txBody>
                  <a:tcPr vert="horz"/>
                </a:tc>
                <a:tc>
                  <a:txBody>
                    <a:bodyPr wrap="square"/>
                    <a:p>
                      <a:pPr algn="ctr">
                        <a:buNone/>
                      </a:pPr>
                      <a:r>
                        <a:rPr lang="en-US" altLang="zh-CN" sz="2800"/>
                        <a:t>Celebration</a:t>
                      </a:r>
                      <a:endParaRPr lang="en-US" altLang="zh-CN" sz="2800">
                        <a:latin typeface="Times New Roman" panose="02020503050405090304" charset="0"/>
                        <a:cs typeface="Times New Roman" panose="02020503050405090304" charset="0"/>
                      </a:endParaRPr>
                    </a:p>
                  </a:txBody>
                  <a:tcPr vert="horz"/>
                </a:tc>
                <a:tc>
                  <a:txBody>
                    <a:bodyPr wrap="square"/>
                    <a:p>
                      <a:pPr algn="ctr">
                        <a:buNone/>
                      </a:pPr>
                      <a:r>
                        <a:rPr lang="en-US" altLang="zh-CN" sz="2800"/>
                        <a:t>Reason</a:t>
                      </a:r>
                      <a:endParaRPr lang="en-US" altLang="zh-CN" sz="2800">
                        <a:latin typeface="Times New Roman" panose="02020503050405090304" charset="0"/>
                        <a:cs typeface="Times New Roman" panose="02020503050405090304" charset="0"/>
                      </a:endParaRPr>
                    </a:p>
                  </a:txBody>
                  <a:tcPr vert="horz"/>
                </a:tc>
              </a:tr>
              <a:tr h="1252220">
                <a:tc>
                  <a:txBody>
                    <a:bodyPr wrap="square"/>
                    <a:p>
                      <a:pPr algn="ctr">
                        <a:lnSpc>
                          <a:spcPct val="160000"/>
                        </a:lnSpc>
                        <a:buNone/>
                      </a:pPr>
                      <a:r>
                        <a:rPr lang="zh-CN" altLang="en-US" sz="2800" b="1" i="1">
                          <a:solidFill>
                            <a:srgbClr val="FF0000"/>
                          </a:solidFill>
                          <a:latin typeface="Arial Bold Italic" panose="020B0604020202090204" charset="0"/>
                          <a:cs typeface="Arial Bold Italic" panose="020B0604020202090204" charset="0"/>
                          <a:sym typeface="+mn-ea"/>
                        </a:rPr>
                        <a:t>Türkiye</a:t>
                      </a:r>
                      <a:endParaRPr lang="zh-CN" altLang="en-US" sz="2800" b="1" i="1">
                        <a:solidFill>
                          <a:srgbClr val="FF0000"/>
                        </a:solidFill>
                        <a:latin typeface="Arial Bold Italic" panose="020B0604020202090204" charset="0"/>
                        <a:cs typeface="Arial Bold Italic" panose="020B0604020202090204" charset="0"/>
                        <a:sym typeface="+mn-ea"/>
                      </a:endParaRPr>
                    </a:p>
                  </a:txBody>
                  <a:tcPr vert="horz"/>
                </a:tc>
                <a:tc>
                  <a:txBody>
                    <a:bodyPr wrap="square"/>
                    <a:p>
                      <a:pPr>
                        <a:buNone/>
                      </a:pPr>
                      <a:endParaRPr lang="zh-CN" altLang="en-US" sz="2800" b="0">
                        <a:solidFill>
                          <a:schemeClr val="tx1"/>
                        </a:solidFill>
                        <a:latin typeface="Times New Roman" panose="02020503050405090304" charset="0"/>
                        <a:cs typeface="Times New Roman" panose="02020503050405090304" charset="0"/>
                        <a:sym typeface="+mn-ea"/>
                      </a:endParaRPr>
                    </a:p>
                  </a:txBody>
                  <a:tcPr vert="horz"/>
                </a:tc>
                <a:tc>
                  <a:txBody>
                    <a:bodyPr wrap="square"/>
                    <a:p>
                      <a:pPr>
                        <a:buNone/>
                      </a:pPr>
                      <a:endParaRPr lang="en-US" altLang="zh-CN" sz="2800">
                        <a:latin typeface="Times New Roman" panose="02020503050405090304" charset="0"/>
                        <a:cs typeface="Times New Roman" panose="02020503050405090304" charset="0"/>
                      </a:endParaRPr>
                    </a:p>
                  </a:txBody>
                  <a:tcPr vert="horz"/>
                </a:tc>
              </a:tr>
            </a:tbl>
          </a:graphicData>
        </a:graphic>
      </p:graphicFrame>
      <p:sp>
        <p:nvSpPr>
          <p:cNvPr id="3" name="椭圆 2"/>
          <p:cNvSpPr/>
          <p:nvPr>
            <p:custDataLst>
              <p:tags r:id="rId4"/>
            </p:custDataLst>
          </p:nvPr>
        </p:nvSpPr>
        <p:spPr>
          <a:xfrm>
            <a:off x="457200" y="609600"/>
            <a:ext cx="200575" cy="235585"/>
          </a:xfrm>
          <a:prstGeom prst="ellipse">
            <a:avLst/>
          </a:prstGeom>
          <a:solidFill>
            <a:srgbClr val="FFFCF3"/>
          </a:solidFill>
          <a:ln w="22225">
            <a:solidFill>
              <a:srgbClr val="3A291D"/>
            </a:solid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en-US" altLang="zh-CN" sz="1200" b="1">
                <a:solidFill>
                  <a:srgbClr val="5F452E"/>
                </a:solidFill>
                <a:cs typeface="+mn-ea"/>
                <a:sym typeface="+mn-lt"/>
              </a:rPr>
              <a:t>4</a:t>
            </a:r>
            <a:endParaRPr lang="en-US" altLang="zh-CN" sz="1200" b="1">
              <a:solidFill>
                <a:srgbClr val="5F452E"/>
              </a:solidFill>
              <a:cs typeface="+mn-ea"/>
              <a:sym typeface="+mn-lt"/>
            </a:endParaRPr>
          </a:p>
        </p:txBody>
      </p:sp>
      <p:sp>
        <p:nvSpPr>
          <p:cNvPr id="4" name="文本框 3"/>
          <p:cNvSpPr txBox="1"/>
          <p:nvPr>
            <p:custDataLst>
              <p:tags r:id="rId5"/>
            </p:custDataLst>
          </p:nvPr>
        </p:nvSpPr>
        <p:spPr>
          <a:xfrm>
            <a:off x="838200" y="404495"/>
            <a:ext cx="2454910" cy="414655"/>
          </a:xfrm>
          <a:prstGeom prst="rect">
            <a:avLst/>
          </a:prstGeom>
          <a:noFill/>
          <a:ln w="38100">
            <a:solidFill>
              <a:schemeClr val="tx1"/>
            </a:solidFill>
          </a:ln>
          <a:extLst>
            <a:ext uri="{909E8E84-426E-40DD-AFC4-6F175D3DCCD1}">
              <a14:hiddenFill xmlns:a14="http://schemas.microsoft.com/office/drawing/2010/main">
                <a:solidFill>
                  <a:schemeClr val="tx1">
                    <a:lumMod val="95000"/>
                    <a:lumOff val="5000"/>
                  </a:schemeClr>
                </a:solidFill>
              </a14:hiddenFill>
            </a:ext>
          </a:extLst>
        </p:spPr>
        <p:txBody>
          <a:bodyPr wrap="square" rtlCol="0" anchor="ctr" anchorCtr="0">
            <a:noAutofit/>
          </a:bodyPr>
          <a:p>
            <a:pPr marL="0" lvl="0" algn="l" rtl="0">
              <a:spcBef>
                <a:spcPct val="0"/>
              </a:spcBef>
              <a:buClrTx/>
              <a:buSzTx/>
              <a:buFontTx/>
              <a:buNone/>
            </a:pPr>
            <a:r>
              <a:rPr lang="en-US" altLang="zh-CN" sz="2400" b="1">
                <a:solidFill>
                  <a:srgbClr val="5F452E"/>
                </a:solidFill>
                <a:cs typeface="+mn-ea"/>
                <a:sym typeface="+mn-lt"/>
              </a:rPr>
              <a:t>While-reading</a:t>
            </a:r>
            <a:endParaRPr lang="zh-CN" altLang="en-US" sz="2400" b="1">
              <a:solidFill>
                <a:srgbClr val="5F452E"/>
              </a:solidFill>
              <a:cs typeface="+mn-ea"/>
              <a:sym typeface="+mn-lt"/>
            </a:endParaRPr>
          </a:p>
        </p:txBody>
      </p:sp>
      <p:sp>
        <p:nvSpPr>
          <p:cNvPr id="7" name="文本框 6"/>
          <p:cNvSpPr txBox="1"/>
          <p:nvPr>
            <p:custDataLst>
              <p:tags r:id="rId6"/>
            </p:custDataLst>
          </p:nvPr>
        </p:nvSpPr>
        <p:spPr>
          <a:xfrm>
            <a:off x="3473450" y="297180"/>
            <a:ext cx="5661660" cy="521970"/>
          </a:xfrm>
          <a:prstGeom prst="rect">
            <a:avLst/>
          </a:prstGeom>
          <a:noFill/>
        </p:spPr>
        <p:txBody>
          <a:bodyPr wrap="square">
            <a:spAutoFit/>
          </a:bodyPr>
          <a:p>
            <a:r>
              <a:rPr lang="en-US" altLang="zh-CN" sz="2800" b="1">
                <a:solidFill>
                  <a:srgbClr val="231F20"/>
                </a:solidFill>
                <a:effectLst/>
              </a:rPr>
              <a:t>Read and fill in the blanks.</a:t>
            </a:r>
            <a:endParaRPr lang="zh-CN" altLang="en-US" sz="2800" b="1"/>
          </a:p>
        </p:txBody>
      </p:sp>
      <p:sp>
        <p:nvSpPr>
          <p:cNvPr id="8" name="文本框 7"/>
          <p:cNvSpPr txBox="1"/>
          <p:nvPr>
            <p:custDataLst>
              <p:tags r:id="rId7"/>
            </p:custDataLst>
          </p:nvPr>
        </p:nvSpPr>
        <p:spPr>
          <a:xfrm>
            <a:off x="5248275" y="5243830"/>
            <a:ext cx="3635375" cy="953135"/>
          </a:xfrm>
          <a:prstGeom prst="rect">
            <a:avLst/>
          </a:prstGeom>
          <a:noFill/>
        </p:spPr>
        <p:txBody>
          <a:bodyPr wrap="square" rtlCol="0" anchor="t">
            <a:spAutoFit/>
          </a:bodyPr>
          <a:p>
            <a:pPr>
              <a:buNone/>
            </a:pPr>
            <a:r>
              <a:rPr lang="en-US" altLang="zh-CN" sz="2800">
                <a:latin typeface="Times New Roman" panose="02020503050405090304" charset="0"/>
                <a:cs typeface="Times New Roman" panose="02020503050405090304" charset="0"/>
                <a:sym typeface="+mn-ea"/>
              </a:rPr>
              <a:t>Salt will </a:t>
            </a:r>
            <a:r>
              <a:rPr lang="en-US" altLang="zh-CN" sz="2800" u="sng">
                <a:solidFill>
                  <a:srgbClr val="FF0000"/>
                </a:solidFill>
                <a:latin typeface="Times New Roman" panose="02020503050405090304" charset="0"/>
                <a:cs typeface="Times New Roman" panose="02020503050405090304" charset="0"/>
                <a:sym typeface="+mn-ea"/>
              </a:rPr>
              <a:t>keep</a:t>
            </a:r>
            <a:r>
              <a:rPr lang="en-US" altLang="zh-CN" sz="2800">
                <a:latin typeface="Times New Roman" panose="02020503050405090304" charset="0"/>
                <a:cs typeface="Times New Roman" panose="02020503050405090304" charset="0"/>
                <a:sym typeface="+mn-ea"/>
              </a:rPr>
              <a:t> them </a:t>
            </a:r>
            <a:r>
              <a:rPr lang="en-US" altLang="zh-CN" sz="2800" u="sng">
                <a:solidFill>
                  <a:srgbClr val="FF0000"/>
                </a:solidFill>
                <a:latin typeface="Times New Roman" panose="02020503050405090304" charset="0"/>
                <a:cs typeface="Times New Roman" panose="02020503050405090304" charset="0"/>
                <a:sym typeface="+mn-ea"/>
              </a:rPr>
              <a:t>from</a:t>
            </a:r>
            <a:r>
              <a:rPr lang="en-US" altLang="zh-CN" sz="2800">
                <a:latin typeface="Times New Roman" panose="02020503050405090304" charset="0"/>
                <a:cs typeface="Times New Roman" panose="02020503050405090304" charset="0"/>
                <a:sym typeface="+mn-ea"/>
              </a:rPr>
              <a:t> bad things.</a:t>
            </a:r>
            <a:endParaRPr lang="en-US" altLang="zh-CN" sz="2800">
              <a:latin typeface="Times New Roman" panose="02020503050405090304" charset="0"/>
              <a:cs typeface="Times New Roman" panose="02020503050405090304" charset="0"/>
              <a:sym typeface="+mn-ea"/>
            </a:endParaRPr>
          </a:p>
        </p:txBody>
      </p:sp>
      <p:sp>
        <p:nvSpPr>
          <p:cNvPr id="9" name="文本框 8"/>
          <p:cNvSpPr txBox="1"/>
          <p:nvPr>
            <p:custDataLst>
              <p:tags r:id="rId8"/>
            </p:custDataLst>
          </p:nvPr>
        </p:nvSpPr>
        <p:spPr>
          <a:xfrm>
            <a:off x="2060575" y="5226050"/>
            <a:ext cx="2955290" cy="953135"/>
          </a:xfrm>
          <a:prstGeom prst="rect">
            <a:avLst/>
          </a:prstGeom>
          <a:noFill/>
        </p:spPr>
        <p:txBody>
          <a:bodyPr wrap="square" rtlCol="0" anchor="t">
            <a:spAutoFit/>
          </a:bodyPr>
          <a:p>
            <a:pPr>
              <a:buNone/>
            </a:pPr>
            <a:r>
              <a:rPr lang="zh-CN" altLang="en-US" sz="2800">
                <a:latin typeface="Times New Roman" panose="02020503050405090304" charset="0"/>
                <a:cs typeface="Times New Roman" panose="02020503050405090304" charset="0"/>
                <a:sym typeface="+mn-ea"/>
              </a:rPr>
              <a:t>spread salt</a:t>
            </a:r>
            <a:r>
              <a:rPr lang="en-US" altLang="zh-CN" sz="2800">
                <a:latin typeface="Times New Roman" panose="02020503050405090304" charset="0"/>
                <a:cs typeface="Times New Roman" panose="02020503050405090304" charset="0"/>
                <a:sym typeface="+mn-ea"/>
              </a:rPr>
              <a:t> on the doorstep</a:t>
            </a:r>
            <a:endParaRPr lang="en-US" altLang="zh-CN" sz="2800">
              <a:latin typeface="Times New Roman" panose="02020503050405090304" charset="0"/>
              <a:cs typeface="Times New Roman" panose="02020503050405090304" charset="0"/>
              <a:sym typeface="+mn-ea"/>
            </a:endParaRPr>
          </a:p>
        </p:txBody>
      </p:sp>
      <p:grpSp>
        <p:nvGrpSpPr>
          <p:cNvPr id="84" name="组合 83"/>
          <p:cNvGrpSpPr/>
          <p:nvPr>
            <p:custDataLst>
              <p:tags r:id="rId9"/>
            </p:custDataLst>
          </p:nvPr>
        </p:nvGrpSpPr>
        <p:grpSpPr>
          <a:xfrm rot="0">
            <a:off x="8758312" y="1056076"/>
            <a:ext cx="3164312" cy="4009587"/>
            <a:chOff x="3716" y="2184"/>
            <a:chExt cx="11736" cy="14867"/>
          </a:xfrm>
        </p:grpSpPr>
        <p:pic>
          <p:nvPicPr>
            <p:cNvPr id="85" name="图片 84" descr="F:/设计图片素材5/willian-justen-de-vasconcellos-ZB33AVwsA7I-unsplash.jpgwillian-justen-de-vasconcellos-ZB33AVwsA7I-unsplash"/>
            <p:cNvPicPr>
              <a:picLocks noChangeAspect="1"/>
            </p:cNvPicPr>
            <p:nvPr>
              <p:custDataLst>
                <p:tags r:id="rId10"/>
              </p:custDataLst>
            </p:nvPr>
          </p:nvPicPr>
          <p:blipFill>
            <a:blip r:embed="rId11" cstate="email"/>
            <a:srcRect l="583" t="-3" r="583" b="-3"/>
            <a:stretch>
              <a:fillRect/>
            </a:stretch>
          </p:blipFill>
          <p:spPr>
            <a:xfrm>
              <a:off x="4180" y="2584"/>
              <a:ext cx="10961" cy="14175"/>
            </a:xfrm>
            <a:custGeom>
              <a:avLst/>
              <a:gdLst/>
              <a:ahLst/>
              <a:cxnLst>
                <a:cxn ang="3">
                  <a:pos x="hc" y="t"/>
                </a:cxn>
                <a:cxn ang="cd2">
                  <a:pos x="l" y="vc"/>
                </a:cxn>
                <a:cxn ang="cd4">
                  <a:pos x="hc" y="b"/>
                </a:cxn>
                <a:cxn ang="0">
                  <a:pos x="r" y="vc"/>
                </a:cxn>
              </a:cxnLst>
              <a:rect l="l" t="t" r="r" b="b"/>
              <a:pathLst>
                <a:path w="11111" h="14369">
                  <a:moveTo>
                    <a:pt x="0" y="0"/>
                  </a:moveTo>
                  <a:lnTo>
                    <a:pt x="11111" y="0"/>
                  </a:lnTo>
                  <a:lnTo>
                    <a:pt x="11111" y="14369"/>
                  </a:lnTo>
                  <a:lnTo>
                    <a:pt x="0" y="14369"/>
                  </a:lnTo>
                  <a:lnTo>
                    <a:pt x="0" y="0"/>
                  </a:lnTo>
                  <a:close/>
                </a:path>
              </a:pathLst>
            </a:custGeom>
          </p:spPr>
        </p:pic>
        <p:sp>
          <p:nvSpPr>
            <p:cNvPr id="86" name="任意多边形 85"/>
            <p:cNvSpPr/>
            <p:nvPr>
              <p:custDataLst>
                <p:tags r:id="rId12"/>
              </p:custDataLst>
            </p:nvPr>
          </p:nvSpPr>
          <p:spPr>
            <a:xfrm>
              <a:off x="11402" y="13371"/>
              <a:ext cx="4050" cy="3680"/>
            </a:xfrm>
            <a:custGeom>
              <a:avLst/>
              <a:gdLst>
                <a:gd name="connsiteX0" fmla="*/ 6418 w 6418"/>
                <a:gd name="connsiteY0" fmla="*/ 0 h 11687"/>
                <a:gd name="connsiteX1" fmla="*/ 6418 w 6418"/>
                <a:gd name="connsiteY1" fmla="*/ 11687 h 11687"/>
                <a:gd name="connsiteX2" fmla="*/ 0 w 6418"/>
                <a:gd name="connsiteY2" fmla="*/ 11687 h 11687"/>
              </a:gdLst>
              <a:ahLst/>
              <a:cxnLst>
                <a:cxn ang="0">
                  <a:pos x="connsiteX0" y="connsiteY0"/>
                </a:cxn>
                <a:cxn ang="0">
                  <a:pos x="connsiteX1" y="connsiteY1"/>
                </a:cxn>
                <a:cxn ang="0">
                  <a:pos x="connsiteX2" y="connsiteY2"/>
                </a:cxn>
              </a:cxnLst>
              <a:rect l="l" t="t" r="r" b="b"/>
              <a:pathLst>
                <a:path w="6418" h="11687">
                  <a:moveTo>
                    <a:pt x="6418" y="0"/>
                  </a:moveTo>
                  <a:lnTo>
                    <a:pt x="6418" y="11687"/>
                  </a:lnTo>
                  <a:lnTo>
                    <a:pt x="0" y="11687"/>
                  </a:lnTo>
                </a:path>
              </a:pathLst>
            </a:custGeom>
            <a:noFill/>
            <a:ln w="53975">
              <a:solidFill>
                <a:schemeClr val="accent1"/>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87" name="任意多边形 86"/>
            <p:cNvSpPr/>
            <p:nvPr>
              <p:custDataLst>
                <p:tags r:id="rId13"/>
              </p:custDataLst>
            </p:nvPr>
          </p:nvSpPr>
          <p:spPr>
            <a:xfrm flipH="1" flipV="1">
              <a:off x="3716" y="2184"/>
              <a:ext cx="5754" cy="9823"/>
            </a:xfrm>
            <a:custGeom>
              <a:avLst/>
              <a:gdLst>
                <a:gd name="connsiteX0" fmla="*/ 6418 w 6418"/>
                <a:gd name="connsiteY0" fmla="*/ 0 h 11687"/>
                <a:gd name="connsiteX1" fmla="*/ 6418 w 6418"/>
                <a:gd name="connsiteY1" fmla="*/ 11687 h 11687"/>
                <a:gd name="connsiteX2" fmla="*/ 0 w 6418"/>
                <a:gd name="connsiteY2" fmla="*/ 11687 h 11687"/>
              </a:gdLst>
              <a:ahLst/>
              <a:cxnLst>
                <a:cxn ang="0">
                  <a:pos x="connsiteX0" y="connsiteY0"/>
                </a:cxn>
                <a:cxn ang="0">
                  <a:pos x="connsiteX1" y="connsiteY1"/>
                </a:cxn>
                <a:cxn ang="0">
                  <a:pos x="connsiteX2" y="connsiteY2"/>
                </a:cxn>
              </a:cxnLst>
              <a:rect l="l" t="t" r="r" b="b"/>
              <a:pathLst>
                <a:path w="6418" h="11687">
                  <a:moveTo>
                    <a:pt x="6418" y="0"/>
                  </a:moveTo>
                  <a:lnTo>
                    <a:pt x="6418" y="11687"/>
                  </a:lnTo>
                  <a:lnTo>
                    <a:pt x="0" y="11687"/>
                  </a:lnTo>
                </a:path>
              </a:pathLst>
            </a:custGeom>
            <a:noFill/>
            <a:ln w="95250">
              <a:solidFill>
                <a:schemeClr val="accent1"/>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blinds(horizontal)">
                                      <p:cBhvr>
                                        <p:cTn id="7" dur="500"/>
                                        <p:tgtEl>
                                          <p:spTgt spid="8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custDataLst>
              <p:tags r:id="rId1"/>
            </p:custDataLst>
          </p:nvPr>
        </p:nvPicPr>
        <p:blipFill>
          <a:blip r:embed="rId2"/>
          <a:srcRect l="5398" t="37092" r="5335" b="47980"/>
          <a:stretch>
            <a:fillRect/>
          </a:stretch>
        </p:blipFill>
        <p:spPr>
          <a:xfrm>
            <a:off x="155575" y="1022350"/>
            <a:ext cx="8235315" cy="2547620"/>
          </a:xfrm>
          <a:prstGeom prst="rect">
            <a:avLst/>
          </a:prstGeom>
        </p:spPr>
      </p:pic>
      <p:graphicFrame>
        <p:nvGraphicFramePr>
          <p:cNvPr id="2" name="表格 1"/>
          <p:cNvGraphicFramePr>
            <a:graphicFrameLocks noGrp="1"/>
          </p:cNvGraphicFramePr>
          <p:nvPr>
            <p:custDataLst>
              <p:tags r:id="rId3"/>
            </p:custDataLst>
          </p:nvPr>
        </p:nvGraphicFramePr>
        <p:xfrm>
          <a:off x="155575" y="3839210"/>
          <a:ext cx="8235950" cy="2229485"/>
        </p:xfrm>
        <a:graphic>
          <a:graphicData uri="http://schemas.openxmlformats.org/drawingml/2006/table">
            <a:tbl>
              <a:tblPr firstRow="1" bandRow="1">
                <a:tableStyleId>{93296810-A885-4BE3-A3E7-6D5BEEA58F35}</a:tableStyleId>
              </a:tblPr>
              <a:tblGrid>
                <a:gridCol w="1622425"/>
                <a:gridCol w="2772410"/>
                <a:gridCol w="3841115"/>
              </a:tblGrid>
              <a:tr h="830580">
                <a:tc>
                  <a:txBody>
                    <a:bodyPr wrap="square"/>
                    <a:p>
                      <a:pPr algn="ctr">
                        <a:buNone/>
                      </a:pPr>
                      <a:r>
                        <a:rPr lang="en-US" altLang="zh-CN" sz="2800"/>
                        <a:t>Country</a:t>
                      </a:r>
                      <a:endParaRPr lang="en-US" altLang="zh-CN" sz="2800">
                        <a:latin typeface="Times New Roman" panose="02020503050405090304" charset="0"/>
                        <a:cs typeface="Times New Roman" panose="02020503050405090304" charset="0"/>
                      </a:endParaRPr>
                    </a:p>
                  </a:txBody>
                  <a:tcPr vert="horz"/>
                </a:tc>
                <a:tc>
                  <a:txBody>
                    <a:bodyPr wrap="square"/>
                    <a:p>
                      <a:pPr algn="ctr">
                        <a:buNone/>
                      </a:pPr>
                      <a:r>
                        <a:rPr lang="en-US" altLang="zh-CN" sz="2800"/>
                        <a:t>Celebration</a:t>
                      </a:r>
                      <a:endParaRPr lang="en-US" altLang="zh-CN" sz="2800">
                        <a:latin typeface="Times New Roman" panose="02020503050405090304" charset="0"/>
                        <a:cs typeface="Times New Roman" panose="02020503050405090304" charset="0"/>
                      </a:endParaRPr>
                    </a:p>
                  </a:txBody>
                  <a:tcPr vert="horz"/>
                </a:tc>
                <a:tc>
                  <a:txBody>
                    <a:bodyPr wrap="square"/>
                    <a:p>
                      <a:pPr algn="ctr">
                        <a:buNone/>
                      </a:pPr>
                      <a:r>
                        <a:rPr lang="en-US" altLang="zh-CN" sz="2800"/>
                        <a:t>Reason</a:t>
                      </a:r>
                      <a:endParaRPr lang="en-US" altLang="zh-CN" sz="2800">
                        <a:latin typeface="Times New Roman" panose="02020503050405090304" charset="0"/>
                        <a:cs typeface="Times New Roman" panose="02020503050405090304" charset="0"/>
                      </a:endParaRPr>
                    </a:p>
                  </a:txBody>
                  <a:tcPr vert="horz"/>
                </a:tc>
              </a:tr>
              <a:tr h="1398905">
                <a:tc>
                  <a:txBody>
                    <a:bodyPr wrap="square"/>
                    <a:p>
                      <a:pPr>
                        <a:buNone/>
                      </a:pPr>
                      <a:endParaRPr lang="zh-CN" altLang="en-US" sz="2400" b="1">
                        <a:solidFill>
                          <a:srgbClr val="FF0000"/>
                        </a:solidFill>
                        <a:sym typeface="+mn-ea"/>
                      </a:endParaRPr>
                    </a:p>
                    <a:p>
                      <a:pPr>
                        <a:buNone/>
                      </a:pPr>
                      <a:endParaRPr lang="zh-CN" altLang="en-US" sz="2400" b="1">
                        <a:solidFill>
                          <a:srgbClr val="FF0000"/>
                        </a:solidFill>
                        <a:sym typeface="+mn-ea"/>
                      </a:endParaRPr>
                    </a:p>
                    <a:p>
                      <a:pPr algn="ctr">
                        <a:lnSpc>
                          <a:spcPct val="20000"/>
                        </a:lnSpc>
                        <a:buNone/>
                      </a:pPr>
                      <a:r>
                        <a:rPr lang="zh-CN" altLang="en-US" sz="2800" b="1" i="1">
                          <a:solidFill>
                            <a:srgbClr val="FF0000"/>
                          </a:solidFill>
                          <a:latin typeface="Arial Bold Italic" panose="020B0604020202090204" charset="0"/>
                          <a:cs typeface="Arial Bold Italic" panose="020B0604020202090204" charset="0"/>
                          <a:sym typeface="+mn-ea"/>
                        </a:rPr>
                        <a:t>Greece</a:t>
                      </a:r>
                      <a:endParaRPr lang="zh-CN" altLang="en-US" sz="2800" b="1" i="1">
                        <a:solidFill>
                          <a:srgbClr val="FF0000"/>
                        </a:solidFill>
                        <a:latin typeface="Arial Bold Italic" panose="020B0604020202090204" charset="0"/>
                        <a:cs typeface="Arial Bold Italic" panose="020B0604020202090204" charset="0"/>
                        <a:sym typeface="+mn-ea"/>
                      </a:endParaRPr>
                    </a:p>
                  </a:txBody>
                  <a:tcPr vert="horz"/>
                </a:tc>
                <a:tc>
                  <a:txBody>
                    <a:bodyPr wrap="square"/>
                    <a:p>
                      <a:pPr>
                        <a:buNone/>
                      </a:pPr>
                      <a:endParaRPr lang="en-US" altLang="zh-CN" sz="2400" b="0">
                        <a:latin typeface="Times New Roman" panose="02020503050405090304" charset="0"/>
                        <a:cs typeface="Times New Roman" panose="02020503050405090304" charset="0"/>
                        <a:sym typeface="+mn-ea"/>
                      </a:endParaRPr>
                    </a:p>
                  </a:txBody>
                  <a:tcPr vert="horz"/>
                </a:tc>
                <a:tc>
                  <a:txBody>
                    <a:bodyPr wrap="square"/>
                    <a:p>
                      <a:pPr>
                        <a:buNone/>
                      </a:pPr>
                      <a:endParaRPr lang="en-US" altLang="zh-CN" sz="2400">
                        <a:latin typeface="Times New Roman" panose="02020503050405090304" charset="0"/>
                        <a:cs typeface="Times New Roman" panose="02020503050405090304" charset="0"/>
                      </a:endParaRPr>
                    </a:p>
                  </a:txBody>
                  <a:tcPr vert="horz"/>
                </a:tc>
              </a:tr>
            </a:tbl>
          </a:graphicData>
        </a:graphic>
      </p:graphicFrame>
      <p:sp>
        <p:nvSpPr>
          <p:cNvPr id="3" name="椭圆 2"/>
          <p:cNvSpPr/>
          <p:nvPr>
            <p:custDataLst>
              <p:tags r:id="rId4"/>
            </p:custDataLst>
          </p:nvPr>
        </p:nvSpPr>
        <p:spPr>
          <a:xfrm>
            <a:off x="457200" y="609600"/>
            <a:ext cx="200575" cy="235585"/>
          </a:xfrm>
          <a:prstGeom prst="ellipse">
            <a:avLst/>
          </a:prstGeom>
          <a:solidFill>
            <a:srgbClr val="FFFCF3"/>
          </a:solidFill>
          <a:ln w="22225">
            <a:solidFill>
              <a:srgbClr val="3A291D"/>
            </a:solid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en-US" altLang="zh-CN" sz="1200" b="1">
                <a:solidFill>
                  <a:srgbClr val="5F452E"/>
                </a:solidFill>
                <a:cs typeface="+mn-ea"/>
                <a:sym typeface="+mn-lt"/>
              </a:rPr>
              <a:t>4</a:t>
            </a:r>
            <a:endParaRPr lang="en-US" altLang="zh-CN" sz="1200" b="1">
              <a:solidFill>
                <a:srgbClr val="5F452E"/>
              </a:solidFill>
              <a:cs typeface="+mn-ea"/>
              <a:sym typeface="+mn-lt"/>
            </a:endParaRPr>
          </a:p>
        </p:txBody>
      </p:sp>
      <p:sp>
        <p:nvSpPr>
          <p:cNvPr id="4" name="文本框 3"/>
          <p:cNvSpPr txBox="1"/>
          <p:nvPr>
            <p:custDataLst>
              <p:tags r:id="rId5"/>
            </p:custDataLst>
          </p:nvPr>
        </p:nvSpPr>
        <p:spPr>
          <a:xfrm>
            <a:off x="838200" y="337820"/>
            <a:ext cx="2637790" cy="414655"/>
          </a:xfrm>
          <a:prstGeom prst="rect">
            <a:avLst/>
          </a:prstGeom>
          <a:noFill/>
          <a:ln w="38100">
            <a:solidFill>
              <a:schemeClr val="tx1"/>
            </a:solidFill>
          </a:ln>
          <a:extLst>
            <a:ext uri="{909E8E84-426E-40DD-AFC4-6F175D3DCCD1}">
              <a14:hiddenFill xmlns:a14="http://schemas.microsoft.com/office/drawing/2010/main">
                <a:solidFill>
                  <a:schemeClr val="tx1">
                    <a:lumMod val="95000"/>
                    <a:lumOff val="5000"/>
                  </a:schemeClr>
                </a:solidFill>
              </a14:hiddenFill>
            </a:ext>
          </a:extLst>
        </p:spPr>
        <p:txBody>
          <a:bodyPr wrap="square" rtlCol="0" anchor="ctr" anchorCtr="0">
            <a:noAutofit/>
          </a:bodyPr>
          <a:p>
            <a:pPr marL="0" lvl="0" algn="l" rtl="0">
              <a:spcBef>
                <a:spcPct val="0"/>
              </a:spcBef>
              <a:buClrTx/>
              <a:buSzTx/>
              <a:buFontTx/>
              <a:buNone/>
            </a:pPr>
            <a:r>
              <a:rPr lang="en-US" altLang="zh-CN" sz="2400" b="1">
                <a:solidFill>
                  <a:srgbClr val="5F452E"/>
                </a:solidFill>
                <a:cs typeface="+mn-ea"/>
                <a:sym typeface="+mn-lt"/>
              </a:rPr>
              <a:t>While-reading</a:t>
            </a:r>
            <a:endParaRPr lang="zh-CN" altLang="en-US" sz="2400" b="1">
              <a:solidFill>
                <a:srgbClr val="5F452E"/>
              </a:solidFill>
              <a:cs typeface="+mn-ea"/>
              <a:sym typeface="+mn-lt"/>
            </a:endParaRPr>
          </a:p>
        </p:txBody>
      </p:sp>
      <p:sp>
        <p:nvSpPr>
          <p:cNvPr id="6" name="文本框 5"/>
          <p:cNvSpPr txBox="1"/>
          <p:nvPr>
            <p:custDataLst>
              <p:tags r:id="rId6"/>
            </p:custDataLst>
          </p:nvPr>
        </p:nvSpPr>
        <p:spPr>
          <a:xfrm>
            <a:off x="3756660" y="230505"/>
            <a:ext cx="6054090" cy="521970"/>
          </a:xfrm>
          <a:prstGeom prst="rect">
            <a:avLst/>
          </a:prstGeom>
          <a:noFill/>
        </p:spPr>
        <p:txBody>
          <a:bodyPr wrap="square">
            <a:spAutoFit/>
          </a:bodyPr>
          <a:p>
            <a:r>
              <a:rPr lang="en-US" altLang="zh-CN" sz="2800" b="1">
                <a:solidFill>
                  <a:srgbClr val="231F20"/>
                </a:solidFill>
                <a:effectLst/>
              </a:rPr>
              <a:t>Read and fill in the blanks.</a:t>
            </a:r>
            <a:endParaRPr lang="zh-CN" altLang="en-US" sz="2800" b="1"/>
          </a:p>
        </p:txBody>
      </p:sp>
      <p:sp>
        <p:nvSpPr>
          <p:cNvPr id="7" name="文本框 6"/>
          <p:cNvSpPr txBox="1"/>
          <p:nvPr>
            <p:custDataLst>
              <p:tags r:id="rId7"/>
            </p:custDataLst>
          </p:nvPr>
        </p:nvSpPr>
        <p:spPr>
          <a:xfrm>
            <a:off x="4645660" y="4855210"/>
            <a:ext cx="3622675" cy="944880"/>
          </a:xfrm>
          <a:prstGeom prst="rect">
            <a:avLst/>
          </a:prstGeom>
          <a:noFill/>
        </p:spPr>
        <p:txBody>
          <a:bodyPr wrap="square" rtlCol="0" anchor="t">
            <a:noAutofit/>
          </a:bodyPr>
          <a:p>
            <a:pPr>
              <a:buNone/>
            </a:pPr>
            <a:r>
              <a:rPr lang="en-US" altLang="zh-CN" sz="2800">
                <a:latin typeface="Times New Roman" panose="02020503050405090304" charset="0"/>
                <a:cs typeface="Times New Roman" panose="02020503050405090304" charset="0"/>
                <a:sym typeface="+mn-ea"/>
              </a:rPr>
              <a:t>Onions are</a:t>
            </a:r>
            <a:r>
              <a:rPr lang="en-US" altLang="zh-CN" sz="2800">
                <a:solidFill>
                  <a:srgbClr val="FF0000"/>
                </a:solidFill>
                <a:latin typeface="Times New Roman" panose="02020503050405090304" charset="0"/>
                <a:cs typeface="Times New Roman" panose="02020503050405090304" charset="0"/>
                <a:sym typeface="+mn-ea"/>
              </a:rPr>
              <a:t> </a:t>
            </a:r>
            <a:r>
              <a:rPr lang="en-US" altLang="zh-CN" sz="2800" u="sng">
                <a:solidFill>
                  <a:srgbClr val="FF0000"/>
                </a:solidFill>
                <a:latin typeface="Times New Roman" panose="02020503050405090304" charset="0"/>
                <a:cs typeface="Times New Roman" panose="02020503050405090304" charset="0"/>
                <a:sym typeface="+mn-ea"/>
              </a:rPr>
              <a:t>a symbol of </a:t>
            </a:r>
            <a:r>
              <a:rPr lang="en-US" altLang="zh-CN" sz="2800">
                <a:latin typeface="Times New Roman" panose="02020503050405090304" charset="0"/>
                <a:cs typeface="Times New Roman" panose="02020503050405090304" charset="0"/>
                <a:sym typeface="+mn-ea"/>
              </a:rPr>
              <a:t>good luck and health.</a:t>
            </a:r>
            <a:endParaRPr lang="en-US" altLang="zh-CN" sz="2800">
              <a:latin typeface="Times New Roman" panose="02020503050405090304" charset="0"/>
              <a:cs typeface="Times New Roman" panose="02020503050405090304" charset="0"/>
              <a:sym typeface="+mn-ea"/>
            </a:endParaRPr>
          </a:p>
        </p:txBody>
      </p:sp>
      <p:sp>
        <p:nvSpPr>
          <p:cNvPr id="8" name="文本框 7"/>
          <p:cNvSpPr txBox="1"/>
          <p:nvPr>
            <p:custDataLst>
              <p:tags r:id="rId8"/>
            </p:custDataLst>
          </p:nvPr>
        </p:nvSpPr>
        <p:spPr>
          <a:xfrm>
            <a:off x="1924050" y="4935220"/>
            <a:ext cx="2505075" cy="864870"/>
          </a:xfrm>
          <a:prstGeom prst="rect">
            <a:avLst/>
          </a:prstGeom>
          <a:noFill/>
        </p:spPr>
        <p:txBody>
          <a:bodyPr wrap="square" rtlCol="0" anchor="t">
            <a:noAutofit/>
          </a:bodyPr>
          <a:p>
            <a:r>
              <a:rPr lang="en-US" altLang="zh-CN" sz="2800">
                <a:latin typeface="Times New Roman" panose="02020503050405090304" charset="0"/>
                <a:cs typeface="Times New Roman" panose="02020503050405090304" charset="0"/>
                <a:sym typeface="+mn-ea"/>
              </a:rPr>
              <a:t>hang onions on the door</a:t>
            </a:r>
            <a:endParaRPr lang="en-US" altLang="zh-CN" sz="2800">
              <a:latin typeface="Times New Roman" panose="02020503050405090304" charset="0"/>
              <a:cs typeface="Times New Roman" panose="02020503050405090304" charset="0"/>
              <a:sym typeface="+mn-ea"/>
            </a:endParaRPr>
          </a:p>
        </p:txBody>
      </p:sp>
      <p:grpSp>
        <p:nvGrpSpPr>
          <p:cNvPr id="293" name="组合 292"/>
          <p:cNvGrpSpPr/>
          <p:nvPr>
            <p:custDataLst>
              <p:tags r:id="rId9"/>
            </p:custDataLst>
          </p:nvPr>
        </p:nvGrpSpPr>
        <p:grpSpPr>
          <a:xfrm rot="0">
            <a:off x="8485581" y="168302"/>
            <a:ext cx="3914064" cy="5730573"/>
            <a:chOff x="4727" y="2149"/>
            <a:chExt cx="9746" cy="14845"/>
          </a:xfrm>
        </p:grpSpPr>
        <p:sp>
          <p:nvSpPr>
            <p:cNvPr id="294" name="矩形 293"/>
            <p:cNvSpPr/>
            <p:nvPr>
              <p:custDataLst>
                <p:tags r:id="rId10"/>
              </p:custDataLst>
            </p:nvPr>
          </p:nvSpPr>
          <p:spPr bwMode="gray">
            <a:xfrm>
              <a:off x="4727" y="7172"/>
              <a:ext cx="9747" cy="9823"/>
            </a:xfrm>
            <a:prstGeom prst="rect">
              <a:avLst/>
            </a:prstGeom>
            <a:gradFill flip="none" rotWithShape="1">
              <a:gsLst>
                <a:gs pos="0">
                  <a:srgbClr val="F4F4F4"/>
                </a:gs>
                <a:gs pos="80000">
                  <a:srgbClr val="FFFFFF"/>
                </a:gs>
              </a:gsLst>
              <a:lin ang="2700000" scaled="1"/>
              <a:tileRect/>
            </a:gradFill>
            <a:ln w="6350">
              <a:solidFill>
                <a:srgbClr val="F4F4F4"/>
              </a:solidFill>
              <a:round/>
            </a:ln>
            <a:effectLst>
              <a:outerShdw blurRad="279400" dist="101600" dir="2700000" algn="tl" rotWithShape="0">
                <a:prstClr val="black">
                  <a:alpha val="10000"/>
                </a:prstClr>
              </a:outerShdw>
            </a:effectLst>
          </p:spPr>
          <p:txBody>
            <a:bodyPr wrap="square" rtlCol="0" anchor="ctr">
              <a:noAutofit/>
            </a:bodyPr>
            <a:p>
              <a:pPr lvl="0" algn="ctr">
                <a:buClrTx/>
                <a:buSzTx/>
                <a:buFontTx/>
              </a:pPr>
              <a:endParaRPr lang="de-DE" dirty="0">
                <a:sym typeface="+mn-ea"/>
              </a:endParaRPr>
            </a:p>
          </p:txBody>
        </p:sp>
        <p:pic>
          <p:nvPicPr>
            <p:cNvPr id="295" name="图片 294" descr="4"/>
            <p:cNvPicPr>
              <a:picLocks noChangeAspect="1"/>
            </p:cNvPicPr>
            <p:nvPr>
              <p:custDataLst>
                <p:tags r:id="rId11"/>
              </p:custDataLst>
            </p:nvPr>
          </p:nvPicPr>
          <p:blipFill>
            <a:blip r:embed="rId12"/>
            <a:srcRect t="33727"/>
            <a:stretch>
              <a:fillRect/>
            </a:stretch>
          </p:blipFill>
          <p:spPr>
            <a:xfrm>
              <a:off x="8264" y="2149"/>
              <a:ext cx="2675" cy="5610"/>
            </a:xfrm>
            <a:prstGeom prst="rect">
              <a:avLst/>
            </a:prstGeom>
          </p:spPr>
        </p:pic>
        <p:pic>
          <p:nvPicPr>
            <p:cNvPr id="296" name="图片 295" descr="pexels-vlado-paunovic-3034343"/>
            <p:cNvPicPr>
              <a:picLocks noChangeAspect="1"/>
            </p:cNvPicPr>
            <p:nvPr>
              <p:custDataLst>
                <p:tags r:id="rId13"/>
              </p:custDataLst>
            </p:nvPr>
          </p:nvPicPr>
          <p:blipFill>
            <a:blip r:embed="rId14" cstate="email"/>
            <a:srcRect l="13638" t="6546" r="13638" b="6546"/>
            <a:stretch>
              <a:fillRect/>
            </a:stretch>
          </p:blipFill>
          <p:spPr>
            <a:xfrm>
              <a:off x="5327" y="7777"/>
              <a:ext cx="8547" cy="8612"/>
            </a:xfrm>
            <a:custGeom>
              <a:avLst/>
              <a:gdLst/>
              <a:ahLst/>
              <a:cxnLst>
                <a:cxn ang="3">
                  <a:pos x="hc" y="t"/>
                </a:cxn>
                <a:cxn ang="cd2">
                  <a:pos x="l" y="vc"/>
                </a:cxn>
                <a:cxn ang="cd4">
                  <a:pos x="hc" y="b"/>
                </a:cxn>
                <a:cxn ang="0">
                  <a:pos x="r" y="vc"/>
                </a:cxn>
              </a:cxnLst>
              <a:rect l="l" t="t" r="r" b="b"/>
              <a:pathLst>
                <a:path w="3180" h="3204">
                  <a:moveTo>
                    <a:pt x="0" y="0"/>
                  </a:moveTo>
                  <a:lnTo>
                    <a:pt x="3180" y="0"/>
                  </a:lnTo>
                  <a:lnTo>
                    <a:pt x="3180" y="3204"/>
                  </a:lnTo>
                  <a:lnTo>
                    <a:pt x="0" y="3204"/>
                  </a:lnTo>
                  <a:lnTo>
                    <a:pt x="0" y="0"/>
                  </a:lnTo>
                  <a:close/>
                </a:path>
              </a:pathLst>
            </a:custGeom>
            <a:effectLst/>
          </p:spPr>
        </p:pic>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93"/>
                                        </p:tgtEl>
                                        <p:attrNameLst>
                                          <p:attrName>style.visibility</p:attrName>
                                        </p:attrNameLst>
                                      </p:cBhvr>
                                      <p:to>
                                        <p:strVal val="visible"/>
                                      </p:to>
                                    </p:set>
                                    <p:anim calcmode="lin" valueType="num">
                                      <p:cBhvr additive="base">
                                        <p:cTn id="7" dur="500" fill="hold"/>
                                        <p:tgtEl>
                                          <p:spTgt spid="293"/>
                                        </p:tgtEl>
                                        <p:attrNameLst>
                                          <p:attrName>ppt_x</p:attrName>
                                        </p:attrNameLst>
                                      </p:cBhvr>
                                      <p:tavLst>
                                        <p:tav tm="0">
                                          <p:val>
                                            <p:strVal val="#ppt_x"/>
                                          </p:val>
                                        </p:tav>
                                        <p:tav tm="100000">
                                          <p:val>
                                            <p:strVal val="#ppt_x"/>
                                          </p:val>
                                        </p:tav>
                                      </p:tavLst>
                                    </p:anim>
                                    <p:anim calcmode="lin" valueType="num">
                                      <p:cBhvr additive="base">
                                        <p:cTn id="8" dur="500" fill="hold"/>
                                        <p:tgtEl>
                                          <p:spTgt spid="29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custDataLst>
              <p:tags r:id="rId1"/>
            </p:custDataLst>
          </p:nvPr>
        </p:nvPicPr>
        <p:blipFill>
          <a:blip r:embed="rId2"/>
          <a:srcRect l="4343" t="53691" r="2314" b="28383"/>
          <a:stretch>
            <a:fillRect/>
          </a:stretch>
        </p:blipFill>
        <p:spPr>
          <a:xfrm>
            <a:off x="153670" y="1017905"/>
            <a:ext cx="8227060" cy="2666365"/>
          </a:xfrm>
          <a:prstGeom prst="rect">
            <a:avLst/>
          </a:prstGeom>
        </p:spPr>
      </p:pic>
      <p:graphicFrame>
        <p:nvGraphicFramePr>
          <p:cNvPr id="2" name="表格 1"/>
          <p:cNvGraphicFramePr>
            <a:graphicFrameLocks noGrp="1"/>
          </p:cNvGraphicFramePr>
          <p:nvPr>
            <p:custDataLst>
              <p:tags r:id="rId3"/>
            </p:custDataLst>
          </p:nvPr>
        </p:nvGraphicFramePr>
        <p:xfrm>
          <a:off x="323215" y="4410075"/>
          <a:ext cx="8278495" cy="1923415"/>
        </p:xfrm>
        <a:graphic>
          <a:graphicData uri="http://schemas.openxmlformats.org/drawingml/2006/table">
            <a:tbl>
              <a:tblPr firstRow="1" bandRow="1">
                <a:tableStyleId>{93296810-A885-4BE3-A3E7-6D5BEEA58F35}</a:tableStyleId>
              </a:tblPr>
              <a:tblGrid>
                <a:gridCol w="1727200"/>
                <a:gridCol w="2491740"/>
                <a:gridCol w="4059555"/>
              </a:tblGrid>
              <a:tr h="792480">
                <a:tc>
                  <a:txBody>
                    <a:bodyPr wrap="square"/>
                    <a:p>
                      <a:pPr algn="ctr">
                        <a:buNone/>
                      </a:pPr>
                      <a:r>
                        <a:rPr lang="en-US" altLang="zh-CN" sz="2800"/>
                        <a:t>Country</a:t>
                      </a:r>
                      <a:endParaRPr lang="en-US" altLang="zh-CN" sz="2800">
                        <a:latin typeface="Times New Roman" panose="02020503050405090304" charset="0"/>
                        <a:cs typeface="Times New Roman" panose="02020503050405090304" charset="0"/>
                      </a:endParaRPr>
                    </a:p>
                  </a:txBody>
                  <a:tcPr vert="horz"/>
                </a:tc>
                <a:tc>
                  <a:txBody>
                    <a:bodyPr wrap="square"/>
                    <a:p>
                      <a:pPr algn="ctr">
                        <a:buNone/>
                      </a:pPr>
                      <a:r>
                        <a:rPr lang="en-US" altLang="zh-CN" sz="2800"/>
                        <a:t>Celebration</a:t>
                      </a:r>
                      <a:endParaRPr lang="en-US" altLang="zh-CN" sz="2800">
                        <a:latin typeface="Times New Roman" panose="02020503050405090304" charset="0"/>
                        <a:cs typeface="Times New Roman" panose="02020503050405090304" charset="0"/>
                      </a:endParaRPr>
                    </a:p>
                  </a:txBody>
                  <a:tcPr vert="horz"/>
                </a:tc>
                <a:tc>
                  <a:txBody>
                    <a:bodyPr wrap="square"/>
                    <a:p>
                      <a:pPr algn="ctr">
                        <a:buNone/>
                      </a:pPr>
                      <a:r>
                        <a:rPr lang="en-US" altLang="zh-CN" sz="2800"/>
                        <a:t>Reason</a:t>
                      </a:r>
                      <a:endParaRPr lang="en-US" altLang="zh-CN" sz="2800">
                        <a:latin typeface="Times New Roman" panose="02020503050405090304" charset="0"/>
                        <a:cs typeface="Times New Roman" panose="02020503050405090304" charset="0"/>
                      </a:endParaRPr>
                    </a:p>
                  </a:txBody>
                  <a:tcPr vert="horz"/>
                </a:tc>
              </a:tr>
              <a:tr h="1130935">
                <a:tc>
                  <a:txBody>
                    <a:bodyPr wrap="square"/>
                    <a:p>
                      <a:pPr algn="ctr">
                        <a:lnSpc>
                          <a:spcPct val="20000"/>
                        </a:lnSpc>
                        <a:buNone/>
                      </a:pPr>
                      <a:endParaRPr lang="zh-CN" altLang="en-US" sz="2400" b="1" i="1">
                        <a:solidFill>
                          <a:srgbClr val="FF0000"/>
                        </a:solidFill>
                        <a:latin typeface="Arial Bold Italic" panose="020B0604020202090204" charset="0"/>
                        <a:cs typeface="Arial Bold Italic" panose="020B0604020202090204" charset="0"/>
                        <a:sym typeface="+mn-ea"/>
                      </a:endParaRPr>
                    </a:p>
                    <a:p>
                      <a:pPr algn="ctr">
                        <a:lnSpc>
                          <a:spcPct val="20000"/>
                        </a:lnSpc>
                        <a:buNone/>
                      </a:pPr>
                      <a:endParaRPr lang="zh-CN" altLang="en-US" sz="2400" b="1" i="1">
                        <a:solidFill>
                          <a:srgbClr val="FF0000"/>
                        </a:solidFill>
                        <a:latin typeface="Arial Bold Italic" panose="020B0604020202090204" charset="0"/>
                        <a:cs typeface="Arial Bold Italic" panose="020B0604020202090204" charset="0"/>
                        <a:sym typeface="+mn-ea"/>
                      </a:endParaRPr>
                    </a:p>
                    <a:p>
                      <a:pPr algn="ctr">
                        <a:lnSpc>
                          <a:spcPct val="20000"/>
                        </a:lnSpc>
                        <a:buNone/>
                      </a:pPr>
                      <a:endParaRPr lang="zh-CN" altLang="en-US" sz="2400" b="1" i="1">
                        <a:solidFill>
                          <a:srgbClr val="FF0000"/>
                        </a:solidFill>
                        <a:latin typeface="Arial Bold Italic" panose="020B0604020202090204" charset="0"/>
                        <a:cs typeface="Arial Bold Italic" panose="020B0604020202090204" charset="0"/>
                        <a:sym typeface="+mn-ea"/>
                      </a:endParaRPr>
                    </a:p>
                    <a:p>
                      <a:pPr algn="ctr">
                        <a:lnSpc>
                          <a:spcPct val="20000"/>
                        </a:lnSpc>
                        <a:buNone/>
                      </a:pPr>
                      <a:endParaRPr lang="zh-CN" altLang="en-US" sz="2400" b="1" i="1">
                        <a:solidFill>
                          <a:srgbClr val="FF0000"/>
                        </a:solidFill>
                        <a:latin typeface="Arial Bold Italic" panose="020B0604020202090204" charset="0"/>
                        <a:cs typeface="Arial Bold Italic" panose="020B0604020202090204" charset="0"/>
                        <a:sym typeface="+mn-ea"/>
                      </a:endParaRPr>
                    </a:p>
                    <a:p>
                      <a:pPr algn="ctr">
                        <a:lnSpc>
                          <a:spcPct val="20000"/>
                        </a:lnSpc>
                        <a:buNone/>
                      </a:pPr>
                      <a:endParaRPr lang="zh-CN" altLang="en-US" sz="2400" b="1" i="1">
                        <a:solidFill>
                          <a:srgbClr val="FF0000"/>
                        </a:solidFill>
                        <a:latin typeface="Arial Bold Italic" panose="020B0604020202090204" charset="0"/>
                        <a:cs typeface="Arial Bold Italic" panose="020B0604020202090204" charset="0"/>
                        <a:sym typeface="+mn-ea"/>
                      </a:endParaRPr>
                    </a:p>
                    <a:p>
                      <a:pPr algn="ctr">
                        <a:lnSpc>
                          <a:spcPct val="20000"/>
                        </a:lnSpc>
                        <a:buNone/>
                      </a:pPr>
                      <a:endParaRPr lang="zh-CN" altLang="en-US" sz="2400" b="1" i="1">
                        <a:solidFill>
                          <a:srgbClr val="FF0000"/>
                        </a:solidFill>
                        <a:latin typeface="Arial Bold Italic" panose="020B0604020202090204" charset="0"/>
                        <a:cs typeface="Arial Bold Italic" panose="020B0604020202090204" charset="0"/>
                        <a:sym typeface="+mn-ea"/>
                      </a:endParaRPr>
                    </a:p>
                    <a:p>
                      <a:pPr algn="ctr">
                        <a:lnSpc>
                          <a:spcPct val="20000"/>
                        </a:lnSpc>
                        <a:buNone/>
                      </a:pPr>
                      <a:endParaRPr lang="zh-CN" altLang="en-US" sz="2400" b="1" i="1">
                        <a:solidFill>
                          <a:srgbClr val="FF0000"/>
                        </a:solidFill>
                        <a:latin typeface="Arial Bold Italic" panose="020B0604020202090204" charset="0"/>
                        <a:cs typeface="Arial Bold Italic" panose="020B0604020202090204" charset="0"/>
                        <a:sym typeface="+mn-ea"/>
                      </a:endParaRPr>
                    </a:p>
                    <a:p>
                      <a:pPr algn="ctr">
                        <a:lnSpc>
                          <a:spcPct val="20000"/>
                        </a:lnSpc>
                        <a:buNone/>
                      </a:pPr>
                      <a:r>
                        <a:rPr lang="zh-CN" altLang="en-US" sz="2800" b="1" i="1">
                          <a:solidFill>
                            <a:srgbClr val="FF0000"/>
                          </a:solidFill>
                          <a:latin typeface="Arial Bold Italic" panose="020B0604020202090204" charset="0"/>
                          <a:cs typeface="Arial Bold Italic" panose="020B0604020202090204" charset="0"/>
                          <a:sym typeface="+mn-ea"/>
                        </a:rPr>
                        <a:t>Denmark</a:t>
                      </a:r>
                      <a:endParaRPr lang="zh-CN" altLang="en-US" sz="2800" b="1" i="1">
                        <a:solidFill>
                          <a:srgbClr val="FF0000"/>
                        </a:solidFill>
                        <a:latin typeface="Arial Bold Italic" panose="020B0604020202090204" charset="0"/>
                        <a:cs typeface="Arial Bold Italic" panose="020B0604020202090204" charset="0"/>
                        <a:sym typeface="+mn-ea"/>
                      </a:endParaRPr>
                    </a:p>
                  </a:txBody>
                  <a:tcPr vert="horz"/>
                </a:tc>
                <a:tc>
                  <a:txBody>
                    <a:bodyPr wrap="square"/>
                    <a:p>
                      <a:pPr>
                        <a:buNone/>
                      </a:pPr>
                      <a:endParaRPr lang="zh-CN" altLang="en-US" sz="2400" b="0">
                        <a:latin typeface="Times New Roman" panose="02020503050405090304" charset="0"/>
                        <a:cs typeface="Times New Roman" panose="02020503050405090304" charset="0"/>
                        <a:sym typeface="+mn-ea"/>
                      </a:endParaRPr>
                    </a:p>
                  </a:txBody>
                  <a:tcPr vert="horz"/>
                </a:tc>
                <a:tc>
                  <a:txBody>
                    <a:bodyPr wrap="square"/>
                    <a:p>
                      <a:pPr>
                        <a:buNone/>
                      </a:pPr>
                      <a:endParaRPr lang="en-US" altLang="zh-CN" sz="2400">
                        <a:latin typeface="Times New Roman" panose="02020503050405090304" charset="0"/>
                        <a:cs typeface="Times New Roman" panose="02020503050405090304" charset="0"/>
                      </a:endParaRPr>
                    </a:p>
                  </a:txBody>
                  <a:tcPr vert="horz"/>
                </a:tc>
              </a:tr>
            </a:tbl>
          </a:graphicData>
        </a:graphic>
      </p:graphicFrame>
      <p:sp>
        <p:nvSpPr>
          <p:cNvPr id="3" name="椭圆 2"/>
          <p:cNvSpPr/>
          <p:nvPr>
            <p:custDataLst>
              <p:tags r:id="rId4"/>
            </p:custDataLst>
          </p:nvPr>
        </p:nvSpPr>
        <p:spPr>
          <a:xfrm>
            <a:off x="457200" y="609600"/>
            <a:ext cx="200575" cy="235585"/>
          </a:xfrm>
          <a:prstGeom prst="ellipse">
            <a:avLst/>
          </a:prstGeom>
          <a:solidFill>
            <a:srgbClr val="FFFCF3"/>
          </a:solidFill>
          <a:ln w="22225">
            <a:solidFill>
              <a:srgbClr val="3A291D"/>
            </a:solid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en-US" altLang="zh-CN" sz="1200" b="1">
                <a:solidFill>
                  <a:srgbClr val="5F452E"/>
                </a:solidFill>
                <a:cs typeface="+mn-ea"/>
                <a:sym typeface="+mn-lt"/>
              </a:rPr>
              <a:t>4</a:t>
            </a:r>
            <a:endParaRPr lang="en-US" altLang="zh-CN" sz="1200" b="1">
              <a:solidFill>
                <a:srgbClr val="5F452E"/>
              </a:solidFill>
              <a:cs typeface="+mn-ea"/>
              <a:sym typeface="+mn-lt"/>
            </a:endParaRPr>
          </a:p>
        </p:txBody>
      </p:sp>
      <p:sp>
        <p:nvSpPr>
          <p:cNvPr id="4" name="文本框 3"/>
          <p:cNvSpPr txBox="1"/>
          <p:nvPr>
            <p:custDataLst>
              <p:tags r:id="rId5"/>
            </p:custDataLst>
          </p:nvPr>
        </p:nvSpPr>
        <p:spPr>
          <a:xfrm>
            <a:off x="838200" y="194945"/>
            <a:ext cx="2783840" cy="414655"/>
          </a:xfrm>
          <a:prstGeom prst="rect">
            <a:avLst/>
          </a:prstGeom>
          <a:noFill/>
          <a:ln w="38100">
            <a:solidFill>
              <a:schemeClr val="tx1"/>
            </a:solidFill>
          </a:ln>
          <a:extLst>
            <a:ext uri="{909E8E84-426E-40DD-AFC4-6F175D3DCCD1}">
              <a14:hiddenFill xmlns:a14="http://schemas.microsoft.com/office/drawing/2010/main">
                <a:solidFill>
                  <a:schemeClr val="tx1">
                    <a:lumMod val="95000"/>
                    <a:lumOff val="5000"/>
                  </a:schemeClr>
                </a:solidFill>
              </a14:hiddenFill>
            </a:ext>
          </a:extLst>
        </p:spPr>
        <p:txBody>
          <a:bodyPr wrap="square" rtlCol="0" anchor="ctr" anchorCtr="0">
            <a:noAutofit/>
          </a:bodyPr>
          <a:p>
            <a:pPr marL="0" lvl="0" algn="l" rtl="0">
              <a:spcBef>
                <a:spcPct val="0"/>
              </a:spcBef>
              <a:buClrTx/>
              <a:buSzTx/>
              <a:buFontTx/>
              <a:buNone/>
            </a:pPr>
            <a:r>
              <a:rPr lang="en-US" altLang="zh-CN" sz="2400" b="1">
                <a:solidFill>
                  <a:srgbClr val="5F452E"/>
                </a:solidFill>
                <a:cs typeface="+mn-ea"/>
                <a:sym typeface="+mn-lt"/>
              </a:rPr>
              <a:t>While-reading</a:t>
            </a:r>
            <a:endParaRPr lang="zh-CN" altLang="en-US" sz="2400" b="1">
              <a:solidFill>
                <a:srgbClr val="5F452E"/>
              </a:solidFill>
              <a:cs typeface="+mn-ea"/>
              <a:sym typeface="+mn-lt"/>
            </a:endParaRPr>
          </a:p>
        </p:txBody>
      </p:sp>
      <p:sp>
        <p:nvSpPr>
          <p:cNvPr id="6" name="文本框 5"/>
          <p:cNvSpPr txBox="1"/>
          <p:nvPr>
            <p:custDataLst>
              <p:tags r:id="rId6"/>
            </p:custDataLst>
          </p:nvPr>
        </p:nvSpPr>
        <p:spPr>
          <a:xfrm>
            <a:off x="3802380" y="194945"/>
            <a:ext cx="5523230" cy="521970"/>
          </a:xfrm>
          <a:prstGeom prst="rect">
            <a:avLst/>
          </a:prstGeom>
          <a:noFill/>
        </p:spPr>
        <p:txBody>
          <a:bodyPr wrap="square">
            <a:spAutoFit/>
          </a:bodyPr>
          <a:p>
            <a:r>
              <a:rPr lang="en-US" altLang="zh-CN" sz="2800" b="1">
                <a:solidFill>
                  <a:srgbClr val="231F20"/>
                </a:solidFill>
                <a:effectLst/>
              </a:rPr>
              <a:t>Read and fill in the blanks.</a:t>
            </a:r>
            <a:endParaRPr lang="zh-CN" altLang="en-US" sz="2800" b="1"/>
          </a:p>
        </p:txBody>
      </p:sp>
      <p:sp>
        <p:nvSpPr>
          <p:cNvPr id="7" name="文本框 6"/>
          <p:cNvSpPr txBox="1"/>
          <p:nvPr>
            <p:custDataLst>
              <p:tags r:id="rId7"/>
            </p:custDataLst>
          </p:nvPr>
        </p:nvSpPr>
        <p:spPr>
          <a:xfrm>
            <a:off x="4676775" y="5293995"/>
            <a:ext cx="3703955" cy="953135"/>
          </a:xfrm>
          <a:prstGeom prst="rect">
            <a:avLst/>
          </a:prstGeom>
          <a:noFill/>
        </p:spPr>
        <p:txBody>
          <a:bodyPr wrap="square" rtlCol="0" anchor="t">
            <a:spAutoFit/>
          </a:bodyPr>
          <a:p>
            <a:pPr>
              <a:buNone/>
            </a:pPr>
            <a:r>
              <a:rPr lang="en-US" altLang="zh-CN" sz="2800" u="sng">
                <a:solidFill>
                  <a:srgbClr val="FF0000"/>
                </a:solidFill>
                <a:latin typeface="Times New Roman" panose="02020503050405090304" charset="0"/>
                <a:cs typeface="Times New Roman" panose="02020503050405090304" charset="0"/>
                <a:sym typeface="+mn-ea"/>
              </a:rPr>
              <a:t>Get over</a:t>
            </a:r>
            <a:r>
              <a:rPr lang="en-US" altLang="zh-CN" sz="2800">
                <a:latin typeface="Times New Roman" panose="02020503050405090304" charset="0"/>
                <a:cs typeface="Times New Roman" panose="02020503050405090304" charset="0"/>
                <a:sym typeface="+mn-ea"/>
              </a:rPr>
              <a:t> any problems in the year ahead.</a:t>
            </a:r>
            <a:endParaRPr lang="en-US" altLang="zh-CN" sz="2800">
              <a:solidFill>
                <a:srgbClr val="FF0000"/>
              </a:solidFill>
              <a:latin typeface="Times New Roman" panose="02020503050405090304" charset="0"/>
              <a:cs typeface="Times New Roman" panose="02020503050405090304" charset="0"/>
              <a:sym typeface="+mn-ea"/>
            </a:endParaRPr>
          </a:p>
        </p:txBody>
      </p:sp>
      <p:sp>
        <p:nvSpPr>
          <p:cNvPr id="8" name="文本框 7"/>
          <p:cNvSpPr txBox="1"/>
          <p:nvPr>
            <p:custDataLst>
              <p:tags r:id="rId8"/>
            </p:custDataLst>
          </p:nvPr>
        </p:nvSpPr>
        <p:spPr>
          <a:xfrm>
            <a:off x="2136140" y="5293995"/>
            <a:ext cx="2292985" cy="953135"/>
          </a:xfrm>
          <a:prstGeom prst="rect">
            <a:avLst/>
          </a:prstGeom>
          <a:noFill/>
        </p:spPr>
        <p:txBody>
          <a:bodyPr wrap="square" rtlCol="0" anchor="t">
            <a:spAutoFit/>
          </a:bodyPr>
          <a:p>
            <a:pPr>
              <a:buNone/>
            </a:pPr>
            <a:r>
              <a:rPr lang="zh-CN" altLang="en-US" sz="2800">
                <a:latin typeface="Times New Roman" panose="02020503050405090304" charset="0"/>
                <a:cs typeface="Times New Roman" panose="02020503050405090304" charset="0"/>
                <a:sym typeface="+mn-ea"/>
              </a:rPr>
              <a:t>jump off their chairs</a:t>
            </a:r>
            <a:endParaRPr lang="zh-CN" altLang="en-US" sz="2800">
              <a:latin typeface="Times New Roman" panose="02020503050405090304" charset="0"/>
              <a:cs typeface="Times New Roman" panose="02020503050405090304" charset="0"/>
              <a:sym typeface="+mn-ea"/>
            </a:endParaRPr>
          </a:p>
        </p:txBody>
      </p:sp>
      <p:grpSp>
        <p:nvGrpSpPr>
          <p:cNvPr id="194" name="组合 193"/>
          <p:cNvGrpSpPr/>
          <p:nvPr>
            <p:custDataLst>
              <p:tags r:id="rId9"/>
            </p:custDataLst>
          </p:nvPr>
        </p:nvGrpSpPr>
        <p:grpSpPr>
          <a:xfrm rot="0">
            <a:off x="8380730" y="880745"/>
            <a:ext cx="3715155" cy="5625848"/>
            <a:chOff x="4938" y="2191"/>
            <a:chExt cx="9169" cy="14699"/>
          </a:xfrm>
        </p:grpSpPr>
        <p:pic>
          <p:nvPicPr>
            <p:cNvPr id="195" name="图片 194" descr="border"/>
            <p:cNvPicPr>
              <a:picLocks noChangeAspect="1"/>
            </p:cNvPicPr>
            <p:nvPr>
              <p:custDataLst>
                <p:tags r:id="rId10"/>
              </p:custDataLst>
            </p:nvPr>
          </p:nvPicPr>
          <p:blipFill>
            <a:blip r:embed="rId11"/>
            <a:stretch>
              <a:fillRect/>
            </a:stretch>
          </p:blipFill>
          <p:spPr>
            <a:xfrm>
              <a:off x="4938" y="2191"/>
              <a:ext cx="9169" cy="14699"/>
            </a:xfrm>
            <a:prstGeom prst="rect">
              <a:avLst/>
            </a:prstGeom>
          </p:spPr>
        </p:pic>
        <p:pic>
          <p:nvPicPr>
            <p:cNvPr id="196" name="图片 195" descr="F:/素材图片2/xiezuo20241118-152145.pngxiezuo20241118-152145"/>
            <p:cNvPicPr>
              <a:picLocks noChangeAspect="1"/>
            </p:cNvPicPr>
            <p:nvPr>
              <p:custDataLst>
                <p:tags r:id="rId12"/>
              </p:custDataLst>
            </p:nvPr>
          </p:nvPicPr>
          <p:blipFill>
            <a:blip r:embed="rId13" cstate="email"/>
            <a:srcRect l="25411" t="3" r="25411" b="3"/>
            <a:stretch>
              <a:fillRect/>
            </a:stretch>
          </p:blipFill>
          <p:spPr>
            <a:xfrm>
              <a:off x="6513" y="2234"/>
              <a:ext cx="6651" cy="10326"/>
            </a:xfrm>
            <a:custGeom>
              <a:avLst/>
              <a:gdLst/>
              <a:ahLst/>
              <a:cxnLst>
                <a:cxn ang="3">
                  <a:pos x="hc" y="t"/>
                </a:cxn>
                <a:cxn ang="cd2">
                  <a:pos x="l" y="vc"/>
                </a:cxn>
                <a:cxn ang="cd4">
                  <a:pos x="hc" y="b"/>
                </a:cxn>
                <a:cxn ang="0">
                  <a:pos x="r" y="vc"/>
                </a:cxn>
              </a:cxnLst>
              <a:rect l="l" t="t" r="r" b="b"/>
              <a:pathLst>
                <a:path w="3792" h="5712">
                  <a:moveTo>
                    <a:pt x="0" y="0"/>
                  </a:moveTo>
                  <a:lnTo>
                    <a:pt x="3792" y="0"/>
                  </a:lnTo>
                  <a:lnTo>
                    <a:pt x="3792" y="5712"/>
                  </a:lnTo>
                  <a:lnTo>
                    <a:pt x="0" y="5712"/>
                  </a:lnTo>
                  <a:lnTo>
                    <a:pt x="0" y="0"/>
                  </a:lnTo>
                  <a:close/>
                </a:path>
              </a:pathLst>
            </a:custGeom>
          </p:spPr>
        </p:pic>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custDataLst>
              <p:tags r:id="rId1"/>
            </p:custDataLst>
          </p:nvPr>
        </p:nvPicPr>
        <p:blipFill>
          <a:blip r:embed="rId2"/>
          <a:srcRect l="5844" t="73111" r="711"/>
          <a:stretch>
            <a:fillRect/>
          </a:stretch>
        </p:blipFill>
        <p:spPr>
          <a:xfrm>
            <a:off x="334010" y="988060"/>
            <a:ext cx="7928610" cy="2959735"/>
          </a:xfrm>
          <a:prstGeom prst="rect">
            <a:avLst/>
          </a:prstGeom>
        </p:spPr>
      </p:pic>
      <p:graphicFrame>
        <p:nvGraphicFramePr>
          <p:cNvPr id="2" name="表格 1"/>
          <p:cNvGraphicFramePr>
            <a:graphicFrameLocks noGrp="1"/>
          </p:cNvGraphicFramePr>
          <p:nvPr>
            <p:custDataLst>
              <p:tags r:id="rId3"/>
            </p:custDataLst>
          </p:nvPr>
        </p:nvGraphicFramePr>
        <p:xfrm>
          <a:off x="267970" y="4318000"/>
          <a:ext cx="7994650" cy="2059940"/>
        </p:xfrm>
        <a:graphic>
          <a:graphicData uri="http://schemas.openxmlformats.org/drawingml/2006/table">
            <a:tbl>
              <a:tblPr firstRow="1" bandRow="1">
                <a:tableStyleId>{93296810-A885-4BE3-A3E7-6D5BEEA58F35}</a:tableStyleId>
              </a:tblPr>
              <a:tblGrid>
                <a:gridCol w="1720215"/>
                <a:gridCol w="2588895"/>
                <a:gridCol w="3685540"/>
              </a:tblGrid>
              <a:tr h="749300">
                <a:tc>
                  <a:txBody>
                    <a:bodyPr wrap="square"/>
                    <a:p>
                      <a:pPr algn="ctr">
                        <a:buNone/>
                      </a:pPr>
                      <a:r>
                        <a:rPr lang="en-US" altLang="zh-CN" sz="2800"/>
                        <a:t>Country</a:t>
                      </a:r>
                      <a:endParaRPr lang="en-US" altLang="zh-CN" sz="2800">
                        <a:latin typeface="Times New Roman" panose="02020503050405090304" charset="0"/>
                        <a:cs typeface="Times New Roman" panose="02020503050405090304" charset="0"/>
                      </a:endParaRPr>
                    </a:p>
                  </a:txBody>
                  <a:tcPr vert="horz"/>
                </a:tc>
                <a:tc>
                  <a:txBody>
                    <a:bodyPr wrap="square"/>
                    <a:p>
                      <a:pPr algn="ctr">
                        <a:buNone/>
                      </a:pPr>
                      <a:r>
                        <a:rPr lang="en-US" altLang="zh-CN" sz="2800"/>
                        <a:t>Celebration</a:t>
                      </a:r>
                      <a:endParaRPr lang="en-US" altLang="zh-CN" sz="2800">
                        <a:latin typeface="Times New Roman" panose="02020503050405090304" charset="0"/>
                        <a:cs typeface="Times New Roman" panose="02020503050405090304" charset="0"/>
                      </a:endParaRPr>
                    </a:p>
                  </a:txBody>
                  <a:tcPr vert="horz"/>
                </a:tc>
                <a:tc>
                  <a:txBody>
                    <a:bodyPr wrap="square"/>
                    <a:p>
                      <a:pPr algn="ctr">
                        <a:buNone/>
                      </a:pPr>
                      <a:r>
                        <a:rPr lang="en-US" altLang="zh-CN" sz="2800"/>
                        <a:t>Reason</a:t>
                      </a:r>
                      <a:endParaRPr lang="en-US" altLang="zh-CN" sz="2800">
                        <a:latin typeface="Times New Roman" panose="02020503050405090304" charset="0"/>
                        <a:cs typeface="Times New Roman" panose="02020503050405090304" charset="0"/>
                      </a:endParaRPr>
                    </a:p>
                  </a:txBody>
                  <a:tcPr vert="horz"/>
                </a:tc>
              </a:tr>
              <a:tr h="1310640">
                <a:tc>
                  <a:txBody>
                    <a:bodyPr wrap="square"/>
                    <a:p>
                      <a:pPr>
                        <a:buNone/>
                      </a:pPr>
                      <a:endParaRPr lang="zh-CN" altLang="en-US" sz="2000" b="1">
                        <a:solidFill>
                          <a:srgbClr val="FF0000"/>
                        </a:solidFill>
                        <a:sym typeface="+mn-ea"/>
                      </a:endParaRPr>
                    </a:p>
                    <a:p>
                      <a:pPr algn="ctr">
                        <a:buNone/>
                      </a:pPr>
                      <a:r>
                        <a:rPr lang="zh-CN" altLang="en-US" sz="2400" b="1" i="1">
                          <a:solidFill>
                            <a:srgbClr val="FF0000"/>
                          </a:solidFill>
                          <a:latin typeface="Arial Bold Italic" panose="020B0604020202090204" charset="0"/>
                          <a:cs typeface="Arial Bold Italic" panose="020B0604020202090204" charset="0"/>
                          <a:sym typeface="+mn-ea"/>
                        </a:rPr>
                        <a:t>Colombia</a:t>
                      </a:r>
                      <a:endParaRPr lang="zh-CN" altLang="en-US" sz="2400" b="1" i="1">
                        <a:solidFill>
                          <a:srgbClr val="FF0000"/>
                        </a:solidFill>
                        <a:latin typeface="Arial Bold Italic" panose="020B0604020202090204" charset="0"/>
                        <a:cs typeface="Arial Bold Italic" panose="020B0604020202090204" charset="0"/>
                        <a:sym typeface="+mn-ea"/>
                      </a:endParaRPr>
                    </a:p>
                  </a:txBody>
                  <a:tcPr vert="horz"/>
                </a:tc>
                <a:tc>
                  <a:txBody>
                    <a:bodyPr wrap="square"/>
                    <a:p>
                      <a:pPr>
                        <a:buNone/>
                      </a:pPr>
                      <a:r>
                        <a:rPr lang="en-US" altLang="zh-CN" sz="2400" b="0">
                          <a:sym typeface="+mn-ea"/>
                        </a:rPr>
                        <a:t> </a:t>
                      </a:r>
                      <a:endParaRPr lang="zh-CN" altLang="en-US" sz="2400" b="0">
                        <a:latin typeface="Times New Roman" panose="02020503050405090304" charset="0"/>
                        <a:cs typeface="Times New Roman" panose="02020503050405090304" charset="0"/>
                        <a:sym typeface="+mn-ea"/>
                      </a:endParaRPr>
                    </a:p>
                  </a:txBody>
                  <a:tcPr vert="horz"/>
                </a:tc>
                <a:tc>
                  <a:txBody>
                    <a:bodyPr wrap="square"/>
                    <a:p>
                      <a:pPr>
                        <a:buNone/>
                      </a:pPr>
                      <a:endParaRPr lang="en-US" altLang="zh-CN" sz="2400">
                        <a:latin typeface="Times New Roman" panose="02020503050405090304" charset="0"/>
                        <a:cs typeface="Times New Roman" panose="02020503050405090304" charset="0"/>
                      </a:endParaRPr>
                    </a:p>
                  </a:txBody>
                  <a:tcPr vert="horz"/>
                </a:tc>
              </a:tr>
            </a:tbl>
          </a:graphicData>
        </a:graphic>
      </p:graphicFrame>
      <p:sp>
        <p:nvSpPr>
          <p:cNvPr id="3" name="椭圆 2"/>
          <p:cNvSpPr/>
          <p:nvPr>
            <p:custDataLst>
              <p:tags r:id="rId4"/>
            </p:custDataLst>
          </p:nvPr>
        </p:nvSpPr>
        <p:spPr>
          <a:xfrm>
            <a:off x="457200" y="609600"/>
            <a:ext cx="200575" cy="235585"/>
          </a:xfrm>
          <a:prstGeom prst="ellipse">
            <a:avLst/>
          </a:prstGeom>
          <a:solidFill>
            <a:srgbClr val="FFFCF3"/>
          </a:solidFill>
          <a:ln w="22225">
            <a:solidFill>
              <a:srgbClr val="3A291D"/>
            </a:solid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en-US" altLang="zh-CN" sz="1200" b="1">
                <a:solidFill>
                  <a:srgbClr val="5F452E"/>
                </a:solidFill>
                <a:cs typeface="+mn-ea"/>
                <a:sym typeface="+mn-lt"/>
              </a:rPr>
              <a:t>4</a:t>
            </a:r>
            <a:endParaRPr lang="en-US" altLang="zh-CN" sz="1200" b="1">
              <a:solidFill>
                <a:srgbClr val="5F452E"/>
              </a:solidFill>
              <a:cs typeface="+mn-ea"/>
              <a:sym typeface="+mn-lt"/>
            </a:endParaRPr>
          </a:p>
        </p:txBody>
      </p:sp>
      <p:sp>
        <p:nvSpPr>
          <p:cNvPr id="4" name="文本框 3"/>
          <p:cNvSpPr txBox="1"/>
          <p:nvPr>
            <p:custDataLst>
              <p:tags r:id="rId5"/>
            </p:custDataLst>
          </p:nvPr>
        </p:nvSpPr>
        <p:spPr>
          <a:xfrm>
            <a:off x="838200" y="533400"/>
            <a:ext cx="2583815" cy="414655"/>
          </a:xfrm>
          <a:prstGeom prst="rect">
            <a:avLst/>
          </a:prstGeom>
          <a:noFill/>
          <a:ln w="38100">
            <a:solidFill>
              <a:schemeClr val="tx1"/>
            </a:solidFill>
          </a:ln>
          <a:extLst>
            <a:ext uri="{909E8E84-426E-40DD-AFC4-6F175D3DCCD1}">
              <a14:hiddenFill xmlns:a14="http://schemas.microsoft.com/office/drawing/2010/main">
                <a:solidFill>
                  <a:schemeClr val="tx1">
                    <a:lumMod val="95000"/>
                    <a:lumOff val="5000"/>
                  </a:schemeClr>
                </a:solidFill>
              </a14:hiddenFill>
            </a:ext>
          </a:extLst>
        </p:spPr>
        <p:txBody>
          <a:bodyPr wrap="square" rtlCol="0" anchor="ctr" anchorCtr="0">
            <a:noAutofit/>
          </a:bodyPr>
          <a:p>
            <a:pPr marL="0" lvl="0" algn="l" rtl="0">
              <a:spcBef>
                <a:spcPct val="0"/>
              </a:spcBef>
              <a:buClrTx/>
              <a:buSzTx/>
              <a:buFontTx/>
              <a:buNone/>
            </a:pPr>
            <a:r>
              <a:rPr lang="en-US" altLang="zh-CN" sz="2400" b="1">
                <a:solidFill>
                  <a:srgbClr val="5F452E"/>
                </a:solidFill>
                <a:cs typeface="+mn-ea"/>
                <a:sym typeface="+mn-lt"/>
              </a:rPr>
              <a:t>While-reading</a:t>
            </a:r>
            <a:endParaRPr lang="zh-CN" altLang="en-US" sz="2400" b="1">
              <a:solidFill>
                <a:srgbClr val="5F452E"/>
              </a:solidFill>
              <a:cs typeface="+mn-ea"/>
              <a:sym typeface="+mn-lt"/>
            </a:endParaRPr>
          </a:p>
        </p:txBody>
      </p:sp>
      <p:sp>
        <p:nvSpPr>
          <p:cNvPr id="6" name="文本框 5"/>
          <p:cNvSpPr txBox="1"/>
          <p:nvPr>
            <p:custDataLst>
              <p:tags r:id="rId6"/>
            </p:custDataLst>
          </p:nvPr>
        </p:nvSpPr>
        <p:spPr>
          <a:xfrm>
            <a:off x="4419600" y="466090"/>
            <a:ext cx="5734685" cy="521970"/>
          </a:xfrm>
          <a:prstGeom prst="rect">
            <a:avLst/>
          </a:prstGeom>
          <a:noFill/>
        </p:spPr>
        <p:txBody>
          <a:bodyPr wrap="square">
            <a:spAutoFit/>
          </a:bodyPr>
          <a:p>
            <a:r>
              <a:rPr lang="en-US" altLang="zh-CN" sz="2800" b="1">
                <a:solidFill>
                  <a:srgbClr val="231F20"/>
                </a:solidFill>
                <a:effectLst/>
              </a:rPr>
              <a:t>Read and fill in the blanks.</a:t>
            </a:r>
            <a:endParaRPr lang="zh-CN" altLang="en-US" sz="2800" b="1"/>
          </a:p>
        </p:txBody>
      </p:sp>
      <p:sp>
        <p:nvSpPr>
          <p:cNvPr id="7" name="文本框 6"/>
          <p:cNvSpPr txBox="1"/>
          <p:nvPr>
            <p:custDataLst>
              <p:tags r:id="rId7"/>
            </p:custDataLst>
          </p:nvPr>
        </p:nvSpPr>
        <p:spPr>
          <a:xfrm>
            <a:off x="4771390" y="5245100"/>
            <a:ext cx="3330575" cy="956310"/>
          </a:xfrm>
          <a:prstGeom prst="rect">
            <a:avLst/>
          </a:prstGeom>
          <a:noFill/>
        </p:spPr>
        <p:txBody>
          <a:bodyPr wrap="square" rtlCol="0" anchor="t">
            <a:noAutofit/>
          </a:bodyPr>
          <a:p>
            <a:pPr>
              <a:buNone/>
            </a:pPr>
            <a:r>
              <a:rPr lang="en-US" altLang="zh-CN" sz="2800">
                <a:latin typeface="Times New Roman" panose="02020503050405090304" charset="0"/>
                <a:cs typeface="Times New Roman" panose="02020503050405090304" charset="0"/>
                <a:sym typeface="+mn-ea"/>
              </a:rPr>
              <a:t>Hope for a new year with lots of travel.</a:t>
            </a:r>
            <a:endParaRPr lang="en-US" altLang="zh-CN" sz="2800">
              <a:latin typeface="Times New Roman" panose="02020503050405090304" charset="0"/>
              <a:cs typeface="Times New Roman" panose="02020503050405090304" charset="0"/>
              <a:sym typeface="+mn-ea"/>
            </a:endParaRPr>
          </a:p>
        </p:txBody>
      </p:sp>
      <p:sp>
        <p:nvSpPr>
          <p:cNvPr id="8" name="文本框 7"/>
          <p:cNvSpPr txBox="1"/>
          <p:nvPr>
            <p:custDataLst>
              <p:tags r:id="rId8"/>
            </p:custDataLst>
          </p:nvPr>
        </p:nvSpPr>
        <p:spPr>
          <a:xfrm>
            <a:off x="2054860" y="5234305"/>
            <a:ext cx="2583815" cy="967105"/>
          </a:xfrm>
          <a:prstGeom prst="rect">
            <a:avLst/>
          </a:prstGeom>
          <a:noFill/>
        </p:spPr>
        <p:txBody>
          <a:bodyPr wrap="square" rtlCol="0" anchor="t">
            <a:noAutofit/>
          </a:bodyPr>
          <a:p>
            <a:pPr>
              <a:buNone/>
            </a:pPr>
            <a:r>
              <a:rPr lang="zh-CN" altLang="en-US" sz="2800">
                <a:latin typeface="Times New Roman" panose="02020503050405090304" charset="0"/>
                <a:cs typeface="Times New Roman" panose="02020503050405090304" charset="0"/>
                <a:sym typeface="+mn-ea"/>
              </a:rPr>
              <a:t>carry suitcases around the block</a:t>
            </a:r>
            <a:endParaRPr lang="zh-CN" altLang="en-US" sz="2800">
              <a:latin typeface="Times New Roman" panose="02020503050405090304" charset="0"/>
              <a:cs typeface="Times New Roman" panose="02020503050405090304" charset="0"/>
              <a:sym typeface="+mn-ea"/>
            </a:endParaRPr>
          </a:p>
        </p:txBody>
      </p:sp>
      <p:grpSp>
        <p:nvGrpSpPr>
          <p:cNvPr id="705" name="组合 704"/>
          <p:cNvGrpSpPr/>
          <p:nvPr>
            <p:custDataLst>
              <p:tags r:id="rId9"/>
            </p:custDataLst>
          </p:nvPr>
        </p:nvGrpSpPr>
        <p:grpSpPr>
          <a:xfrm rot="0">
            <a:off x="8102553" y="1287684"/>
            <a:ext cx="3664707" cy="3717753"/>
            <a:chOff x="2158" y="2152"/>
            <a:chExt cx="14638" cy="14853"/>
          </a:xfrm>
        </p:grpSpPr>
        <p:sp>
          <p:nvSpPr>
            <p:cNvPr id="706" name="矩形 705"/>
            <p:cNvSpPr/>
            <p:nvPr>
              <p:custDataLst>
                <p:tags r:id="rId10"/>
              </p:custDataLst>
            </p:nvPr>
          </p:nvSpPr>
          <p:spPr>
            <a:xfrm>
              <a:off x="2710" y="2694"/>
              <a:ext cx="12381" cy="12709"/>
            </a:xfrm>
            <a:prstGeom prst="rect">
              <a:avLst/>
            </a:prstGeom>
            <a:solidFill>
              <a:schemeClr val="accent1">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07" name="任意多边形 19"/>
            <p:cNvSpPr/>
            <p:nvPr>
              <p:custDataLst>
                <p:tags r:id="rId11"/>
              </p:custDataLst>
            </p:nvPr>
          </p:nvSpPr>
          <p:spPr>
            <a:xfrm>
              <a:off x="2158" y="2152"/>
              <a:ext cx="2459" cy="1483"/>
            </a:xfrm>
            <a:custGeom>
              <a:avLst/>
              <a:gdLst/>
              <a:ahLst/>
              <a:cxnLst>
                <a:cxn ang="3">
                  <a:pos x="hc" y="t"/>
                </a:cxn>
                <a:cxn ang="cd2">
                  <a:pos x="l" y="vc"/>
                </a:cxn>
                <a:cxn ang="cd4">
                  <a:pos x="hc" y="b"/>
                </a:cxn>
                <a:cxn ang="0">
                  <a:pos x="r" y="vc"/>
                </a:cxn>
              </a:cxnLst>
              <a:rect l="l" t="t" r="r" b="b"/>
              <a:pathLst>
                <a:path w="746" h="450">
                  <a:moveTo>
                    <a:pt x="450" y="0"/>
                  </a:moveTo>
                  <a:lnTo>
                    <a:pt x="746" y="0"/>
                  </a:lnTo>
                  <a:lnTo>
                    <a:pt x="746" y="1"/>
                  </a:lnTo>
                  <a:lnTo>
                    <a:pt x="297" y="450"/>
                  </a:lnTo>
                  <a:lnTo>
                    <a:pt x="0" y="450"/>
                  </a:lnTo>
                  <a:lnTo>
                    <a:pt x="450" y="0"/>
                  </a:lnTo>
                  <a:close/>
                </a:path>
              </a:pathLst>
            </a:custGeom>
            <a:solidFill>
              <a:schemeClr val="accent1">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708" name="任意多边形 6"/>
            <p:cNvSpPr/>
            <p:nvPr>
              <p:custDataLst>
                <p:tags r:id="rId12"/>
              </p:custDataLst>
            </p:nvPr>
          </p:nvSpPr>
          <p:spPr>
            <a:xfrm>
              <a:off x="3780" y="2152"/>
              <a:ext cx="2459" cy="1483"/>
            </a:xfrm>
            <a:custGeom>
              <a:avLst/>
              <a:gdLst/>
              <a:ahLst/>
              <a:cxnLst>
                <a:cxn ang="3">
                  <a:pos x="hc" y="t"/>
                </a:cxn>
                <a:cxn ang="cd2">
                  <a:pos x="l" y="vc"/>
                </a:cxn>
                <a:cxn ang="cd4">
                  <a:pos x="hc" y="b"/>
                </a:cxn>
                <a:cxn ang="0">
                  <a:pos x="r" y="vc"/>
                </a:cxn>
              </a:cxnLst>
              <a:rect l="l" t="t" r="r" b="b"/>
              <a:pathLst>
                <a:path w="746" h="450">
                  <a:moveTo>
                    <a:pt x="450" y="0"/>
                  </a:moveTo>
                  <a:lnTo>
                    <a:pt x="746" y="0"/>
                  </a:lnTo>
                  <a:lnTo>
                    <a:pt x="746" y="1"/>
                  </a:lnTo>
                  <a:lnTo>
                    <a:pt x="297" y="450"/>
                  </a:lnTo>
                  <a:lnTo>
                    <a:pt x="0" y="450"/>
                  </a:lnTo>
                  <a:lnTo>
                    <a:pt x="450" y="0"/>
                  </a:lnTo>
                  <a:close/>
                </a:path>
              </a:pathLst>
            </a:custGeom>
            <a:solidFill>
              <a:schemeClr val="accent1">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709" name="任意多边形 7"/>
            <p:cNvSpPr/>
            <p:nvPr>
              <p:custDataLst>
                <p:tags r:id="rId13"/>
              </p:custDataLst>
            </p:nvPr>
          </p:nvSpPr>
          <p:spPr>
            <a:xfrm>
              <a:off x="5387" y="2152"/>
              <a:ext cx="2459" cy="1483"/>
            </a:xfrm>
            <a:custGeom>
              <a:avLst/>
              <a:gdLst/>
              <a:ahLst/>
              <a:cxnLst>
                <a:cxn ang="3">
                  <a:pos x="hc" y="t"/>
                </a:cxn>
                <a:cxn ang="cd2">
                  <a:pos x="l" y="vc"/>
                </a:cxn>
                <a:cxn ang="cd4">
                  <a:pos x="hc" y="b"/>
                </a:cxn>
                <a:cxn ang="0">
                  <a:pos x="r" y="vc"/>
                </a:cxn>
              </a:cxnLst>
              <a:rect l="l" t="t" r="r" b="b"/>
              <a:pathLst>
                <a:path w="746" h="450">
                  <a:moveTo>
                    <a:pt x="450" y="0"/>
                  </a:moveTo>
                  <a:lnTo>
                    <a:pt x="746" y="0"/>
                  </a:lnTo>
                  <a:lnTo>
                    <a:pt x="746" y="1"/>
                  </a:lnTo>
                  <a:lnTo>
                    <a:pt x="297" y="450"/>
                  </a:lnTo>
                  <a:lnTo>
                    <a:pt x="0" y="450"/>
                  </a:lnTo>
                  <a:lnTo>
                    <a:pt x="450" y="0"/>
                  </a:lnTo>
                  <a:close/>
                </a:path>
              </a:pathLst>
            </a:custGeom>
            <a:solidFill>
              <a:schemeClr val="accent1">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pic>
          <p:nvPicPr>
            <p:cNvPr id="710" name="图片 709" descr="E:/设计图片素材/7965944_模型工作室演示，蓝色背景讲台。.jpg7965944_模型工作室演示，蓝色背景讲台。"/>
            <p:cNvPicPr>
              <a:picLocks noChangeAspect="1"/>
            </p:cNvPicPr>
            <p:nvPr>
              <p:custDataLst>
                <p:tags r:id="rId14"/>
              </p:custDataLst>
            </p:nvPr>
          </p:nvPicPr>
          <p:blipFill>
            <a:blip r:embed="rId15" cstate="print">
              <a:extLst>
                <a:ext uri="{28A0092B-C50C-407E-A947-70E740481C1C}">
                  <a14:useLocalDpi xmlns:a14="http://schemas.microsoft.com/office/drawing/2010/main" val="0"/>
                </a:ext>
              </a:extLst>
            </a:blip>
            <a:srcRect l="1635" t="-3" r="1635" b="-3"/>
            <a:stretch>
              <a:fillRect/>
            </a:stretch>
          </p:blipFill>
          <p:spPr>
            <a:xfrm>
              <a:off x="4416" y="4297"/>
              <a:ext cx="12381" cy="12709"/>
            </a:xfrm>
            <a:custGeom>
              <a:avLst/>
              <a:gdLst/>
              <a:ahLst/>
              <a:cxnLst>
                <a:cxn ang="3">
                  <a:pos x="hc" y="t"/>
                </a:cxn>
                <a:cxn ang="cd2">
                  <a:pos x="l" y="vc"/>
                </a:cxn>
                <a:cxn ang="cd4">
                  <a:pos x="hc" y="b"/>
                </a:cxn>
                <a:cxn ang="0">
                  <a:pos x="r" y="vc"/>
                </a:cxn>
              </a:cxnLst>
              <a:rect l="l" t="t" r="r" b="b"/>
              <a:pathLst>
                <a:path w="2806" h="2880">
                  <a:moveTo>
                    <a:pt x="0" y="0"/>
                  </a:moveTo>
                  <a:lnTo>
                    <a:pt x="2806" y="0"/>
                  </a:lnTo>
                  <a:lnTo>
                    <a:pt x="2806" y="2880"/>
                  </a:lnTo>
                  <a:lnTo>
                    <a:pt x="0" y="2880"/>
                  </a:lnTo>
                  <a:lnTo>
                    <a:pt x="0" y="0"/>
                  </a:lnTo>
                  <a:close/>
                </a:path>
              </a:pathLst>
            </a:custGeom>
            <a:ln>
              <a:solidFill>
                <a:schemeClr val="tx1">
                  <a:lumMod val="40000"/>
                  <a:lumOff val="60000"/>
                  <a:alpha val="20000"/>
                </a:schemeClr>
              </a:solidFill>
            </a:ln>
          </p:spPr>
        </p:pic>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05"/>
                                        </p:tgtEl>
                                        <p:attrNameLst>
                                          <p:attrName>style.visibility</p:attrName>
                                        </p:attrNameLst>
                                      </p:cBhvr>
                                      <p:to>
                                        <p:strVal val="visible"/>
                                      </p:to>
                                    </p:set>
                                    <p:animEffect transition="in" filter="barn(inVertical)">
                                      <p:cBhvr>
                                        <p:cTn id="7" dur="500"/>
                                        <p:tgtEl>
                                          <p:spTgt spid="70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矩形 42"/>
          <p:cNvSpPr/>
          <p:nvPr>
            <p:custDataLst>
              <p:tags r:id="rId1"/>
            </p:custDataLst>
          </p:nvPr>
        </p:nvSpPr>
        <p:spPr bwMode="auto">
          <a:xfrm>
            <a:off x="107950" y="281305"/>
            <a:ext cx="3099435" cy="549275"/>
          </a:xfrm>
          <a:custGeom>
            <a:avLst/>
            <a:gdLst>
              <a:gd name="T0" fmla="*/ 0 w 3118104"/>
              <a:gd name="T1" fmla="*/ 9144 h 548640"/>
              <a:gd name="T2" fmla="*/ 2679192 w 3118104"/>
              <a:gd name="T3" fmla="*/ 0 h 548640"/>
              <a:gd name="T4" fmla="*/ 3118104 w 3118104"/>
              <a:gd name="T5" fmla="*/ 548640 h 548640"/>
              <a:gd name="T6" fmla="*/ 0 w 3118104"/>
              <a:gd name="T7" fmla="*/ 548640 h 548640"/>
              <a:gd name="T8" fmla="*/ 0 w 3118104"/>
              <a:gd name="T9" fmla="*/ 9144 h 5486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18104" h="548640">
                <a:moveTo>
                  <a:pt x="0" y="9144"/>
                </a:moveTo>
                <a:lnTo>
                  <a:pt x="2679192" y="0"/>
                </a:lnTo>
                <a:lnTo>
                  <a:pt x="3118104" y="548640"/>
                </a:lnTo>
                <a:lnTo>
                  <a:pt x="0" y="548640"/>
                </a:lnTo>
                <a:lnTo>
                  <a:pt x="0" y="9144"/>
                </a:lnTo>
                <a:close/>
              </a:path>
            </a:pathLst>
          </a:custGeom>
          <a:solidFill>
            <a:srgbClr val="5DA28D"/>
          </a:solidFill>
          <a:ln>
            <a:noFill/>
          </a:ln>
          <a:extLst>
            <a:ext uri="{91240B29-F687-4F45-9708-019B960494DF}">
              <a14:hiddenLine xmlns:a14="http://schemas.microsoft.com/office/drawing/2010/main" w="9525">
                <a:solidFill>
                  <a:srgbClr val="000000"/>
                </a:solidFill>
                <a:round/>
              </a14:hiddenLine>
            </a:ext>
          </a:extLst>
        </p:spPr>
        <p:txBody>
          <a:bodyPr anchor="ctr" anchorCtr="0"/>
          <a:lstStyle>
            <a:defPPr>
              <a:defRPr lang="zh-CN"/>
            </a:defPPr>
            <a:lvl1pPr marL="0" indent="0" algn="l" defTabSz="1217295" rtl="0" eaLnBrk="1" fontAlgn="base" hangingPunct="1">
              <a:lnSpc>
                <a:spcPct val="100000"/>
              </a:lnSpc>
              <a:spcBef>
                <a:spcPct val="0"/>
              </a:spcBef>
              <a:spcAft>
                <a:spcPct val="0"/>
              </a:spcAft>
              <a:buClrTx/>
              <a:buSzTx/>
              <a:buFontTx/>
              <a:buNone/>
              <a:defRPr lang="zh-CN" altLang="en-US" sz="2400" b="0" i="0" u="none" baseline="0">
                <a:solidFill>
                  <a:schemeClr val="tx1"/>
                </a:solidFill>
                <a:latin typeface="Arial" panose="020B0604020202090204" pitchFamily="34" charset="0"/>
                <a:ea typeface="微软雅黑" charset="-122"/>
              </a:defRPr>
            </a:lvl1pPr>
            <a:lvl2pPr marL="607695" indent="-150495" algn="l" defTabSz="1217295" rtl="0" eaLnBrk="1" fontAlgn="base" hangingPunct="1">
              <a:lnSpc>
                <a:spcPct val="100000"/>
              </a:lnSpc>
              <a:spcBef>
                <a:spcPct val="0"/>
              </a:spcBef>
              <a:spcAft>
                <a:spcPct val="0"/>
              </a:spcAft>
              <a:buClrTx/>
              <a:buSzTx/>
              <a:buFontTx/>
              <a:buNone/>
              <a:defRPr lang="zh-CN" altLang="en-US" sz="2400" b="0" i="0" u="none" baseline="0">
                <a:solidFill>
                  <a:schemeClr val="tx1"/>
                </a:solidFill>
                <a:latin typeface="Arial" panose="020B0604020202090204" pitchFamily="34" charset="0"/>
                <a:ea typeface="微软雅黑" charset="-122"/>
              </a:defRPr>
            </a:lvl2pPr>
            <a:lvl3pPr marL="1217295" indent="-302895" algn="l" defTabSz="1217295" rtl="0" eaLnBrk="1" fontAlgn="base" hangingPunct="1">
              <a:lnSpc>
                <a:spcPct val="100000"/>
              </a:lnSpc>
              <a:spcBef>
                <a:spcPct val="0"/>
              </a:spcBef>
              <a:spcAft>
                <a:spcPct val="0"/>
              </a:spcAft>
              <a:buClrTx/>
              <a:buSzTx/>
              <a:buFontTx/>
              <a:buNone/>
              <a:defRPr lang="zh-CN" altLang="en-US" sz="2400" b="0" i="0" u="none" baseline="0">
                <a:solidFill>
                  <a:schemeClr val="tx1"/>
                </a:solidFill>
                <a:latin typeface="Arial" panose="020B0604020202090204" pitchFamily="34" charset="0"/>
                <a:ea typeface="微软雅黑" charset="-122"/>
              </a:defRPr>
            </a:lvl3pPr>
            <a:lvl4pPr marL="1826895" indent="-455295" algn="l" defTabSz="1217295" rtl="0" eaLnBrk="1" fontAlgn="base" hangingPunct="1">
              <a:lnSpc>
                <a:spcPct val="100000"/>
              </a:lnSpc>
              <a:spcBef>
                <a:spcPct val="0"/>
              </a:spcBef>
              <a:spcAft>
                <a:spcPct val="0"/>
              </a:spcAft>
              <a:buClrTx/>
              <a:buSzTx/>
              <a:buFontTx/>
              <a:buNone/>
              <a:defRPr lang="zh-CN" altLang="en-US" sz="2400" b="0" i="0" u="none" baseline="0">
                <a:solidFill>
                  <a:schemeClr val="tx1"/>
                </a:solidFill>
                <a:latin typeface="Arial" panose="020B0604020202090204" pitchFamily="34" charset="0"/>
                <a:ea typeface="微软雅黑" charset="-122"/>
              </a:defRPr>
            </a:lvl4pPr>
            <a:lvl5pPr marL="2436495" indent="-607695" algn="l" defTabSz="1217295" rtl="0" eaLnBrk="1" fontAlgn="base" hangingPunct="1">
              <a:lnSpc>
                <a:spcPct val="100000"/>
              </a:lnSpc>
              <a:spcBef>
                <a:spcPct val="0"/>
              </a:spcBef>
              <a:spcAft>
                <a:spcPct val="0"/>
              </a:spcAft>
              <a:buClrTx/>
              <a:buSzTx/>
              <a:buFontTx/>
              <a:buNone/>
              <a:defRPr lang="zh-CN" altLang="en-US" sz="2400" b="0" i="0" u="none" baseline="0">
                <a:solidFill>
                  <a:schemeClr val="tx1"/>
                </a:solidFill>
                <a:latin typeface="Arial" panose="020B0604020202090204" pitchFamily="34" charset="0"/>
                <a:ea typeface="微软雅黑" charset="-122"/>
              </a:defRPr>
            </a:lvl5pPr>
          </a:lstStyle>
          <a:p>
            <a:pPr marL="0" marR="0" lvl="0" indent="0" algn="l" defTabSz="1219200" rtl="0" eaLnBrk="1" fontAlgn="base" latinLnBrk="0" hangingPunct="1">
              <a:lnSpc>
                <a:spcPct val="100000"/>
              </a:lnSpc>
              <a:spcBef>
                <a:spcPct val="0"/>
              </a:spcBef>
              <a:spcAft>
                <a:spcPct val="0"/>
              </a:spcAft>
              <a:buClrTx/>
              <a:buSzTx/>
              <a:buFontTx/>
              <a:buNone/>
              <a:defRPr/>
            </a:pPr>
            <a:r>
              <a:rPr lang="en-US" altLang="zh-CN" b="1" noProof="0">
                <a:solidFill>
                  <a:srgbClr val="FFFFFF"/>
                </a:solidFill>
                <a:latin typeface="Arial" panose="020B0604020202090204"/>
                <a:cs typeface="+mn-ea"/>
                <a:sym typeface="+mn-lt"/>
              </a:rPr>
              <a:t>Read for thinking</a:t>
            </a:r>
            <a:endParaRPr kumimoji="0" lang="en-US" altLang="zh-CN" sz="2400" b="0" i="0" u="none" strike="noStrike" kern="0" cap="none" spc="0" normalizeH="0" baseline="0" noProof="0">
              <a:ln>
                <a:noFill/>
              </a:ln>
              <a:solidFill>
                <a:srgbClr val="5F5F5F"/>
              </a:solidFill>
              <a:effectLst/>
              <a:uLnTx/>
              <a:uFillTx/>
              <a:latin typeface="Arial" panose="020B0604020202090204" pitchFamily="34" charset="0"/>
              <a:ea typeface="微软雅黑" charset="-122"/>
              <a:sym typeface="Arial" panose="020B0604020202090204" pitchFamily="34" charset="0"/>
            </a:endParaRPr>
          </a:p>
        </p:txBody>
      </p:sp>
      <p:graphicFrame>
        <p:nvGraphicFramePr>
          <p:cNvPr id="42" name="表格 41"/>
          <p:cNvGraphicFramePr>
            <a:graphicFrameLocks noGrp="1"/>
          </p:cNvGraphicFramePr>
          <p:nvPr>
            <p:custDataLst>
              <p:tags r:id="rId2"/>
            </p:custDataLst>
          </p:nvPr>
        </p:nvGraphicFramePr>
        <p:xfrm>
          <a:off x="79375" y="1639570"/>
          <a:ext cx="7100570" cy="4225290"/>
        </p:xfrm>
        <a:graphic>
          <a:graphicData uri="http://schemas.openxmlformats.org/drawingml/2006/table">
            <a:tbl>
              <a:tblPr firstRow="1" bandRow="1">
                <a:tableStyleId>{5C22544A-7EE6-4342-B048-85BDC9FD1C3A}</a:tableStyleId>
              </a:tblPr>
              <a:tblGrid>
                <a:gridCol w="1506220"/>
                <a:gridCol w="2668905"/>
                <a:gridCol w="2925445"/>
              </a:tblGrid>
              <a:tr h="709930">
                <a:tc>
                  <a:txBody>
                    <a:bodyPr wrap="square"/>
                    <a:lstStyle/>
                    <a:p>
                      <a:pPr algn="ctr">
                        <a:buNone/>
                      </a:pPr>
                      <a:r>
                        <a:rPr lang="en-US" altLang="zh-CN" sz="2800">
                          <a:latin typeface="Times New Roman" panose="02020503050405090304" charset="0"/>
                          <a:cs typeface="Times New Roman" panose="02020503050405090304" charset="0"/>
                        </a:rPr>
                        <a:t>Country</a:t>
                      </a:r>
                      <a:endParaRPr lang="en-US" altLang="zh-CN" sz="2800">
                        <a:latin typeface="Times New Roman" panose="02020503050405090304" charset="0"/>
                        <a:cs typeface="Times New Roman" panose="02020503050405090304" charset="0"/>
                      </a:endParaRPr>
                    </a:p>
                  </a:txBody>
                  <a:tcPr vert="horz"/>
                </a:tc>
                <a:tc>
                  <a:txBody>
                    <a:bodyPr wrap="square"/>
                    <a:lstStyle/>
                    <a:p>
                      <a:pPr algn="ctr">
                        <a:buNone/>
                      </a:pPr>
                      <a:r>
                        <a:rPr lang="en-US" altLang="zh-CN" sz="2800">
                          <a:latin typeface="Times New Roman" panose="02020503050405090304" charset="0"/>
                          <a:cs typeface="Times New Roman" panose="02020503050405090304" charset="0"/>
                        </a:rPr>
                        <a:t>Celebration</a:t>
                      </a:r>
                      <a:endParaRPr lang="en-US" altLang="zh-CN" sz="2800">
                        <a:latin typeface="Times New Roman" panose="02020503050405090304" charset="0"/>
                        <a:cs typeface="Times New Roman" panose="02020503050405090304" charset="0"/>
                      </a:endParaRPr>
                    </a:p>
                  </a:txBody>
                  <a:tcPr vert="horz"/>
                </a:tc>
                <a:tc>
                  <a:txBody>
                    <a:bodyPr wrap="square"/>
                    <a:lstStyle/>
                    <a:p>
                      <a:pPr algn="ctr">
                        <a:buNone/>
                      </a:pPr>
                      <a:r>
                        <a:rPr lang="en-US" altLang="zh-CN" sz="2800">
                          <a:latin typeface="Times New Roman" panose="02020503050405090304" charset="0"/>
                          <a:cs typeface="Times New Roman" panose="02020503050405090304" charset="0"/>
                        </a:rPr>
                        <a:t>Reason</a:t>
                      </a:r>
                      <a:endParaRPr lang="en-US" altLang="zh-CN" sz="2800">
                        <a:latin typeface="Times New Roman" panose="02020503050405090304" charset="0"/>
                        <a:cs typeface="Times New Roman" panose="02020503050405090304" charset="0"/>
                      </a:endParaRPr>
                    </a:p>
                  </a:txBody>
                  <a:tcPr vert="horz"/>
                </a:tc>
              </a:tr>
              <a:tr h="1005840">
                <a:tc>
                  <a:txBody>
                    <a:bodyPr wrap="square"/>
                    <a:lstStyle/>
                    <a:p>
                      <a:pPr>
                        <a:buNone/>
                      </a:pPr>
                      <a:endParaRPr lang="zh-CN" altLang="en-US" sz="2000" b="1">
                        <a:solidFill>
                          <a:srgbClr val="FF0000"/>
                        </a:solidFill>
                        <a:latin typeface="Times New Roman" panose="02020503050405090304" charset="0"/>
                        <a:cs typeface="Times New Roman" panose="02020503050405090304" charset="0"/>
                        <a:sym typeface="+mn-ea"/>
                      </a:endParaRPr>
                    </a:p>
                    <a:p>
                      <a:pPr>
                        <a:buNone/>
                      </a:pPr>
                      <a:r>
                        <a:rPr lang="zh-CN" altLang="en-US" sz="2000" b="1">
                          <a:solidFill>
                            <a:srgbClr val="FF0000"/>
                          </a:solidFill>
                          <a:latin typeface="Times New Roman" panose="02020503050405090304" charset="0"/>
                          <a:cs typeface="Times New Roman" panose="02020503050405090304" charset="0"/>
                          <a:sym typeface="+mn-ea"/>
                        </a:rPr>
                        <a:t>Türkiye</a:t>
                      </a:r>
                      <a:endParaRPr lang="zh-CN" altLang="en-US" sz="2000" b="1">
                        <a:solidFill>
                          <a:srgbClr val="FF0000"/>
                        </a:solidFill>
                        <a:latin typeface="Times New Roman" panose="02020503050405090304" charset="0"/>
                        <a:cs typeface="Times New Roman" panose="02020503050405090304" charset="0"/>
                        <a:sym typeface="+mn-ea"/>
                      </a:endParaRPr>
                    </a:p>
                  </a:txBody>
                  <a:tcPr vert="horz"/>
                </a:tc>
                <a:tc>
                  <a:txBody>
                    <a:bodyPr wrap="square"/>
                    <a:lstStyle/>
                    <a:p>
                      <a:pPr>
                        <a:buNone/>
                      </a:pPr>
                      <a:endParaRPr lang="zh-CN" altLang="en-US" sz="2000" b="0">
                        <a:solidFill>
                          <a:schemeClr val="tx1"/>
                        </a:solidFill>
                        <a:latin typeface="Times New Roman" panose="02020503050405090304" charset="0"/>
                        <a:cs typeface="Times New Roman" panose="02020503050405090304" charset="0"/>
                        <a:sym typeface="+mn-ea"/>
                      </a:endParaRPr>
                    </a:p>
                  </a:txBody>
                  <a:tcPr vert="horz"/>
                </a:tc>
                <a:tc>
                  <a:txBody>
                    <a:bodyPr wrap="square"/>
                    <a:lstStyle/>
                    <a:p>
                      <a:pPr>
                        <a:buNone/>
                      </a:pPr>
                      <a:endParaRPr lang="en-US" altLang="zh-CN" sz="2000">
                        <a:latin typeface="Times New Roman" panose="02020503050405090304" charset="0"/>
                        <a:cs typeface="Times New Roman" panose="02020503050405090304" charset="0"/>
                      </a:endParaRPr>
                    </a:p>
                  </a:txBody>
                  <a:tcPr vert="horz"/>
                </a:tc>
              </a:tr>
              <a:tr h="751840">
                <a:tc>
                  <a:txBody>
                    <a:bodyPr wrap="square"/>
                    <a:lstStyle/>
                    <a:p>
                      <a:pPr>
                        <a:buNone/>
                      </a:pPr>
                      <a:endParaRPr lang="zh-CN" altLang="en-US" sz="2000" b="1">
                        <a:solidFill>
                          <a:srgbClr val="FF0000"/>
                        </a:solidFill>
                        <a:latin typeface="Times New Roman" panose="02020503050405090304" charset="0"/>
                        <a:cs typeface="Times New Roman" panose="02020503050405090304" charset="0"/>
                        <a:sym typeface="+mn-ea"/>
                      </a:endParaRPr>
                    </a:p>
                    <a:p>
                      <a:pPr>
                        <a:buNone/>
                      </a:pPr>
                      <a:r>
                        <a:rPr lang="zh-CN" altLang="en-US" sz="2000" b="1">
                          <a:solidFill>
                            <a:srgbClr val="FF0000"/>
                          </a:solidFill>
                          <a:latin typeface="Times New Roman" panose="02020503050405090304" charset="0"/>
                          <a:cs typeface="Times New Roman" panose="02020503050405090304" charset="0"/>
                          <a:sym typeface="+mn-ea"/>
                        </a:rPr>
                        <a:t>Greece</a:t>
                      </a:r>
                      <a:endParaRPr lang="zh-CN" altLang="en-US" sz="2000" b="1">
                        <a:solidFill>
                          <a:srgbClr val="FF0000"/>
                        </a:solidFill>
                        <a:latin typeface="Times New Roman" panose="02020503050405090304" charset="0"/>
                        <a:cs typeface="Times New Roman" panose="02020503050405090304" charset="0"/>
                        <a:sym typeface="+mn-ea"/>
                      </a:endParaRPr>
                    </a:p>
                  </a:txBody>
                  <a:tcPr vert="horz"/>
                </a:tc>
                <a:tc>
                  <a:txBody>
                    <a:bodyPr wrap="square"/>
                    <a:lstStyle/>
                    <a:p>
                      <a:pPr>
                        <a:buNone/>
                      </a:pPr>
                      <a:endParaRPr lang="en-US" altLang="zh-CN" sz="2000" b="0">
                        <a:latin typeface="Times New Roman" panose="02020503050405090304" charset="0"/>
                        <a:cs typeface="Times New Roman" panose="02020503050405090304" charset="0"/>
                        <a:sym typeface="+mn-ea"/>
                      </a:endParaRPr>
                    </a:p>
                  </a:txBody>
                  <a:tcPr vert="horz"/>
                </a:tc>
                <a:tc>
                  <a:txBody>
                    <a:bodyPr wrap="square"/>
                    <a:lstStyle/>
                    <a:p>
                      <a:pPr>
                        <a:buNone/>
                      </a:pPr>
                      <a:endParaRPr lang="en-US" altLang="zh-CN" sz="2000">
                        <a:latin typeface="Times New Roman" panose="02020503050405090304" charset="0"/>
                        <a:cs typeface="Times New Roman" panose="02020503050405090304" charset="0"/>
                      </a:endParaRPr>
                    </a:p>
                  </a:txBody>
                  <a:tcPr vert="horz"/>
                </a:tc>
              </a:tr>
              <a:tr h="751840">
                <a:tc>
                  <a:txBody>
                    <a:bodyPr wrap="square"/>
                    <a:lstStyle/>
                    <a:p>
                      <a:pPr>
                        <a:buNone/>
                      </a:pPr>
                      <a:endParaRPr lang="zh-CN" altLang="en-US" sz="2000" b="1">
                        <a:solidFill>
                          <a:srgbClr val="FF0000"/>
                        </a:solidFill>
                        <a:latin typeface="Times New Roman" panose="02020503050405090304" charset="0"/>
                        <a:cs typeface="Times New Roman" panose="02020503050405090304" charset="0"/>
                        <a:sym typeface="+mn-ea"/>
                      </a:endParaRPr>
                    </a:p>
                    <a:p>
                      <a:pPr>
                        <a:buNone/>
                      </a:pPr>
                      <a:r>
                        <a:rPr lang="zh-CN" altLang="en-US" sz="2000" b="1">
                          <a:solidFill>
                            <a:srgbClr val="FF0000"/>
                          </a:solidFill>
                          <a:latin typeface="Times New Roman" panose="02020503050405090304" charset="0"/>
                          <a:cs typeface="Times New Roman" panose="02020503050405090304" charset="0"/>
                          <a:sym typeface="+mn-ea"/>
                        </a:rPr>
                        <a:t>Denmark</a:t>
                      </a:r>
                      <a:endParaRPr lang="zh-CN" altLang="en-US" sz="2000" b="1">
                        <a:solidFill>
                          <a:srgbClr val="FF0000"/>
                        </a:solidFill>
                        <a:latin typeface="Times New Roman" panose="02020503050405090304" charset="0"/>
                        <a:cs typeface="Times New Roman" panose="02020503050405090304" charset="0"/>
                        <a:sym typeface="+mn-ea"/>
                      </a:endParaRPr>
                    </a:p>
                  </a:txBody>
                  <a:tcPr vert="horz"/>
                </a:tc>
                <a:tc>
                  <a:txBody>
                    <a:bodyPr wrap="square"/>
                    <a:lstStyle/>
                    <a:p>
                      <a:pPr>
                        <a:buNone/>
                      </a:pPr>
                      <a:endParaRPr lang="zh-CN" altLang="en-US" sz="2000" b="0">
                        <a:latin typeface="Times New Roman" panose="02020503050405090304" charset="0"/>
                        <a:cs typeface="Times New Roman" panose="02020503050405090304" charset="0"/>
                        <a:sym typeface="+mn-ea"/>
                      </a:endParaRPr>
                    </a:p>
                  </a:txBody>
                  <a:tcPr vert="horz"/>
                </a:tc>
                <a:tc>
                  <a:txBody>
                    <a:bodyPr wrap="square"/>
                    <a:lstStyle/>
                    <a:p>
                      <a:pPr>
                        <a:buNone/>
                      </a:pPr>
                      <a:endParaRPr lang="en-US" altLang="zh-CN" sz="2000">
                        <a:latin typeface="Times New Roman" panose="02020503050405090304" charset="0"/>
                        <a:cs typeface="Times New Roman" panose="02020503050405090304" charset="0"/>
                      </a:endParaRPr>
                    </a:p>
                  </a:txBody>
                  <a:tcPr vert="horz"/>
                </a:tc>
              </a:tr>
              <a:tr h="1005840">
                <a:tc>
                  <a:txBody>
                    <a:bodyPr wrap="square"/>
                    <a:lstStyle/>
                    <a:p>
                      <a:pPr>
                        <a:buNone/>
                      </a:pPr>
                      <a:endParaRPr lang="zh-CN" altLang="en-US" sz="2000" b="1">
                        <a:solidFill>
                          <a:srgbClr val="FF0000"/>
                        </a:solidFill>
                        <a:latin typeface="Times New Roman" panose="02020503050405090304" charset="0"/>
                        <a:cs typeface="Times New Roman" panose="02020503050405090304" charset="0"/>
                        <a:sym typeface="+mn-ea"/>
                      </a:endParaRPr>
                    </a:p>
                    <a:p>
                      <a:pPr>
                        <a:buNone/>
                      </a:pPr>
                      <a:r>
                        <a:rPr lang="zh-CN" altLang="en-US" sz="2000" b="1">
                          <a:solidFill>
                            <a:srgbClr val="FF0000"/>
                          </a:solidFill>
                          <a:latin typeface="Times New Roman" panose="02020503050405090304" charset="0"/>
                          <a:cs typeface="Times New Roman" panose="02020503050405090304" charset="0"/>
                          <a:sym typeface="+mn-ea"/>
                        </a:rPr>
                        <a:t>Colombia</a:t>
                      </a:r>
                      <a:endParaRPr lang="zh-CN" altLang="en-US" sz="2000" b="1">
                        <a:solidFill>
                          <a:srgbClr val="FF0000"/>
                        </a:solidFill>
                        <a:latin typeface="Times New Roman" panose="02020503050405090304" charset="0"/>
                        <a:cs typeface="Times New Roman" panose="02020503050405090304" charset="0"/>
                      </a:endParaRPr>
                    </a:p>
                    <a:p>
                      <a:pPr>
                        <a:buNone/>
                      </a:pPr>
                      <a:endParaRPr lang="zh-CN" altLang="en-US" sz="2000" b="1">
                        <a:solidFill>
                          <a:srgbClr val="FF0000"/>
                        </a:solidFill>
                        <a:latin typeface="Times New Roman" panose="02020503050405090304" charset="0"/>
                        <a:cs typeface="Times New Roman" panose="02020503050405090304" charset="0"/>
                      </a:endParaRPr>
                    </a:p>
                  </a:txBody>
                  <a:tcPr vert="horz"/>
                </a:tc>
                <a:tc>
                  <a:txBody>
                    <a:bodyPr wrap="square"/>
                    <a:lstStyle/>
                    <a:p>
                      <a:pPr>
                        <a:buNone/>
                      </a:pPr>
                      <a:r>
                        <a:rPr lang="en-US" altLang="zh-CN" sz="2000" b="0">
                          <a:latin typeface="Times New Roman" panose="02020503050405090304" charset="0"/>
                          <a:cs typeface="Times New Roman" panose="02020503050405090304" charset="0"/>
                          <a:sym typeface="+mn-ea"/>
                        </a:rPr>
                        <a:t> </a:t>
                      </a:r>
                      <a:endParaRPr lang="zh-CN" altLang="en-US" sz="2000" b="0">
                        <a:latin typeface="Times New Roman" panose="02020503050405090304" charset="0"/>
                        <a:cs typeface="Times New Roman" panose="02020503050405090304" charset="0"/>
                        <a:sym typeface="+mn-ea"/>
                      </a:endParaRPr>
                    </a:p>
                  </a:txBody>
                  <a:tcPr vert="horz"/>
                </a:tc>
                <a:tc>
                  <a:txBody>
                    <a:bodyPr wrap="square"/>
                    <a:lstStyle/>
                    <a:p>
                      <a:pPr>
                        <a:buNone/>
                      </a:pPr>
                      <a:endParaRPr lang="en-US" altLang="zh-CN" sz="2000">
                        <a:latin typeface="Times New Roman" panose="02020503050405090304" charset="0"/>
                        <a:cs typeface="Times New Roman" panose="02020503050405090304" charset="0"/>
                      </a:endParaRPr>
                    </a:p>
                  </a:txBody>
                  <a:tcPr vert="horz"/>
                </a:tc>
              </a:tr>
            </a:tbl>
          </a:graphicData>
        </a:graphic>
      </p:graphicFrame>
      <p:sp>
        <p:nvSpPr>
          <p:cNvPr id="43" name="文本框 42"/>
          <p:cNvSpPr txBox="1"/>
          <p:nvPr>
            <p:custDataLst>
              <p:tags r:id="rId3"/>
            </p:custDataLst>
          </p:nvPr>
        </p:nvSpPr>
        <p:spPr>
          <a:xfrm>
            <a:off x="4338320" y="2577465"/>
            <a:ext cx="6096000" cy="706755"/>
          </a:xfrm>
          <a:prstGeom prst="rect">
            <a:avLst/>
          </a:prstGeom>
          <a:noFill/>
        </p:spPr>
        <p:txBody>
          <a:bodyPr wrap="square" rtlCol="0" anchor="t">
            <a:spAutoFit/>
          </a:bodyPr>
          <a:lstStyle/>
          <a:p>
            <a:pPr>
              <a:buNone/>
            </a:pPr>
            <a:r>
              <a:rPr lang="en-US" altLang="zh-CN" sz="2000">
                <a:latin typeface="Times New Roman" panose="02020503050405090304" charset="0"/>
                <a:cs typeface="Times New Roman" panose="02020503050405090304" charset="0"/>
                <a:sym typeface="+mn-ea"/>
              </a:rPr>
              <a:t>Salt will </a:t>
            </a:r>
            <a:r>
              <a:rPr lang="en-US" altLang="zh-CN" sz="2000" u="sng">
                <a:solidFill>
                  <a:srgbClr val="FF0000"/>
                </a:solidFill>
                <a:latin typeface="Times New Roman" panose="02020503050405090304" charset="0"/>
                <a:cs typeface="Times New Roman" panose="02020503050405090304" charset="0"/>
                <a:sym typeface="+mn-ea"/>
              </a:rPr>
              <a:t>keep</a:t>
            </a:r>
            <a:r>
              <a:rPr lang="en-US" altLang="zh-CN" sz="2000">
                <a:latin typeface="Times New Roman" panose="02020503050405090304" charset="0"/>
                <a:cs typeface="Times New Roman" panose="02020503050405090304" charset="0"/>
                <a:sym typeface="+mn-ea"/>
              </a:rPr>
              <a:t> them </a:t>
            </a:r>
            <a:r>
              <a:rPr lang="en-US" altLang="zh-CN" sz="2000" u="sng">
                <a:solidFill>
                  <a:srgbClr val="FF0000"/>
                </a:solidFill>
                <a:latin typeface="Times New Roman" panose="02020503050405090304" charset="0"/>
                <a:cs typeface="Times New Roman" panose="02020503050405090304" charset="0"/>
                <a:sym typeface="+mn-ea"/>
              </a:rPr>
              <a:t>from</a:t>
            </a:r>
            <a:r>
              <a:rPr lang="en-US" altLang="zh-CN" sz="2000">
                <a:latin typeface="Times New Roman" panose="02020503050405090304" charset="0"/>
                <a:cs typeface="Times New Roman" panose="02020503050405090304" charset="0"/>
                <a:sym typeface="+mn-ea"/>
              </a:rPr>
              <a:t> </a:t>
            </a:r>
            <a:endParaRPr lang="en-US" altLang="zh-CN" sz="2000">
              <a:latin typeface="Times New Roman" panose="02020503050405090304" charset="0"/>
              <a:cs typeface="Times New Roman" panose="02020503050405090304" charset="0"/>
              <a:sym typeface="+mn-ea"/>
            </a:endParaRPr>
          </a:p>
          <a:p>
            <a:pPr>
              <a:buNone/>
            </a:pPr>
            <a:r>
              <a:rPr lang="en-US" altLang="zh-CN" sz="2000">
                <a:latin typeface="Times New Roman" panose="02020503050405090304" charset="0"/>
                <a:cs typeface="Times New Roman" panose="02020503050405090304" charset="0"/>
                <a:sym typeface="+mn-ea"/>
              </a:rPr>
              <a:t>bad things.</a:t>
            </a:r>
            <a:endParaRPr lang="en-US" altLang="zh-CN" sz="2000">
              <a:latin typeface="Times New Roman" panose="02020503050405090304" charset="0"/>
              <a:cs typeface="Times New Roman" panose="02020503050405090304" charset="0"/>
              <a:sym typeface="+mn-ea"/>
            </a:endParaRPr>
          </a:p>
        </p:txBody>
      </p:sp>
      <p:sp>
        <p:nvSpPr>
          <p:cNvPr id="44" name="文本框 43"/>
          <p:cNvSpPr txBox="1"/>
          <p:nvPr>
            <p:custDataLst>
              <p:tags r:id="rId4"/>
            </p:custDataLst>
          </p:nvPr>
        </p:nvSpPr>
        <p:spPr>
          <a:xfrm>
            <a:off x="4338320" y="3399790"/>
            <a:ext cx="6096000" cy="706755"/>
          </a:xfrm>
          <a:prstGeom prst="rect">
            <a:avLst/>
          </a:prstGeom>
          <a:noFill/>
        </p:spPr>
        <p:txBody>
          <a:bodyPr wrap="square" rtlCol="0" anchor="t">
            <a:spAutoFit/>
          </a:bodyPr>
          <a:lstStyle/>
          <a:p>
            <a:pPr>
              <a:buNone/>
            </a:pPr>
            <a:r>
              <a:rPr lang="en-US" altLang="zh-CN" sz="2000">
                <a:latin typeface="Times New Roman" panose="02020503050405090304" charset="0"/>
                <a:cs typeface="Times New Roman" panose="02020503050405090304" charset="0"/>
                <a:sym typeface="+mn-ea"/>
              </a:rPr>
              <a:t>Onions are</a:t>
            </a:r>
            <a:r>
              <a:rPr lang="en-US" altLang="zh-CN" sz="2000">
                <a:solidFill>
                  <a:srgbClr val="FF0000"/>
                </a:solidFill>
                <a:latin typeface="Times New Roman" panose="02020503050405090304" charset="0"/>
                <a:cs typeface="Times New Roman" panose="02020503050405090304" charset="0"/>
                <a:sym typeface="+mn-ea"/>
              </a:rPr>
              <a:t> </a:t>
            </a:r>
            <a:r>
              <a:rPr lang="en-US" altLang="zh-CN" sz="2000" u="sng">
                <a:solidFill>
                  <a:srgbClr val="FF0000"/>
                </a:solidFill>
                <a:latin typeface="Times New Roman" panose="02020503050405090304" charset="0"/>
                <a:cs typeface="Times New Roman" panose="02020503050405090304" charset="0"/>
                <a:sym typeface="+mn-ea"/>
              </a:rPr>
              <a:t>a symbol of</a:t>
            </a:r>
            <a:endParaRPr lang="en-US" altLang="zh-CN" sz="2000" u="sng">
              <a:solidFill>
                <a:srgbClr val="FF0000"/>
              </a:solidFill>
              <a:latin typeface="Times New Roman" panose="02020503050405090304" charset="0"/>
              <a:cs typeface="Times New Roman" panose="02020503050405090304" charset="0"/>
              <a:sym typeface="+mn-ea"/>
            </a:endParaRPr>
          </a:p>
          <a:p>
            <a:pPr>
              <a:buNone/>
            </a:pPr>
            <a:r>
              <a:rPr lang="en-US" altLang="zh-CN" sz="2000">
                <a:latin typeface="Times New Roman" panose="02020503050405090304" charset="0"/>
                <a:cs typeface="Times New Roman" panose="02020503050405090304" charset="0"/>
                <a:sym typeface="+mn-ea"/>
              </a:rPr>
              <a:t> good luck and health.</a:t>
            </a:r>
            <a:endParaRPr lang="en-US" altLang="zh-CN" sz="2000">
              <a:latin typeface="Times New Roman" panose="02020503050405090304" charset="0"/>
              <a:cs typeface="Times New Roman" panose="02020503050405090304" charset="0"/>
              <a:sym typeface="+mn-ea"/>
            </a:endParaRPr>
          </a:p>
        </p:txBody>
      </p:sp>
      <p:sp>
        <p:nvSpPr>
          <p:cNvPr id="45" name="文本框 44"/>
          <p:cNvSpPr txBox="1"/>
          <p:nvPr>
            <p:custDataLst>
              <p:tags r:id="rId5"/>
            </p:custDataLst>
          </p:nvPr>
        </p:nvSpPr>
        <p:spPr>
          <a:xfrm>
            <a:off x="4338320" y="4150995"/>
            <a:ext cx="6096000" cy="706755"/>
          </a:xfrm>
          <a:prstGeom prst="rect">
            <a:avLst/>
          </a:prstGeom>
          <a:noFill/>
        </p:spPr>
        <p:txBody>
          <a:bodyPr wrap="square" rtlCol="0" anchor="t">
            <a:spAutoFit/>
          </a:bodyPr>
          <a:lstStyle/>
          <a:p>
            <a:pPr>
              <a:buNone/>
            </a:pPr>
            <a:r>
              <a:rPr lang="en-US" altLang="zh-CN" sz="2000" u="sng">
                <a:solidFill>
                  <a:srgbClr val="FF0000"/>
                </a:solidFill>
                <a:latin typeface="Times New Roman" panose="02020503050405090304" charset="0"/>
                <a:cs typeface="Times New Roman" panose="02020503050405090304" charset="0"/>
                <a:sym typeface="+mn-ea"/>
              </a:rPr>
              <a:t>Get over</a:t>
            </a:r>
            <a:r>
              <a:rPr lang="en-US" altLang="zh-CN" sz="2000">
                <a:latin typeface="Times New Roman" panose="02020503050405090304" charset="0"/>
                <a:cs typeface="Times New Roman" panose="02020503050405090304" charset="0"/>
                <a:sym typeface="+mn-ea"/>
              </a:rPr>
              <a:t> any problems </a:t>
            </a:r>
            <a:endParaRPr lang="en-US" altLang="zh-CN" sz="2000">
              <a:latin typeface="Times New Roman" panose="02020503050405090304" charset="0"/>
              <a:cs typeface="Times New Roman" panose="02020503050405090304" charset="0"/>
              <a:sym typeface="+mn-ea"/>
            </a:endParaRPr>
          </a:p>
          <a:p>
            <a:pPr>
              <a:buNone/>
            </a:pPr>
            <a:r>
              <a:rPr lang="en-US" altLang="zh-CN" sz="2000">
                <a:latin typeface="Times New Roman" panose="02020503050405090304" charset="0"/>
                <a:cs typeface="Times New Roman" panose="02020503050405090304" charset="0"/>
                <a:sym typeface="+mn-ea"/>
              </a:rPr>
              <a:t>in the year ahead.</a:t>
            </a:r>
            <a:endParaRPr lang="zh-CN" altLang="en-US" sz="1800">
              <a:solidFill>
                <a:srgbClr val="FF0000"/>
              </a:solidFill>
              <a:sym typeface="+mn-ea"/>
            </a:endParaRPr>
          </a:p>
        </p:txBody>
      </p:sp>
      <p:sp>
        <p:nvSpPr>
          <p:cNvPr id="46" name="文本框 45"/>
          <p:cNvSpPr txBox="1"/>
          <p:nvPr>
            <p:custDataLst>
              <p:tags r:id="rId6"/>
            </p:custDataLst>
          </p:nvPr>
        </p:nvSpPr>
        <p:spPr>
          <a:xfrm>
            <a:off x="4309745" y="4973320"/>
            <a:ext cx="6096000" cy="706755"/>
          </a:xfrm>
          <a:prstGeom prst="rect">
            <a:avLst/>
          </a:prstGeom>
          <a:noFill/>
        </p:spPr>
        <p:txBody>
          <a:bodyPr wrap="square" rtlCol="0" anchor="t">
            <a:spAutoFit/>
          </a:bodyPr>
          <a:lstStyle/>
          <a:p>
            <a:pPr>
              <a:buNone/>
            </a:pPr>
            <a:r>
              <a:rPr lang="en-US" altLang="zh-CN" sz="2000">
                <a:latin typeface="Times New Roman" panose="02020503050405090304" charset="0"/>
                <a:cs typeface="Times New Roman" panose="02020503050405090304" charset="0"/>
                <a:sym typeface="+mn-ea"/>
              </a:rPr>
              <a:t> Hope for a new year with</a:t>
            </a:r>
            <a:endParaRPr lang="en-US" altLang="zh-CN" sz="2000">
              <a:latin typeface="Times New Roman" panose="02020503050405090304" charset="0"/>
              <a:cs typeface="Times New Roman" panose="02020503050405090304" charset="0"/>
              <a:sym typeface="+mn-ea"/>
            </a:endParaRPr>
          </a:p>
          <a:p>
            <a:pPr>
              <a:buNone/>
            </a:pPr>
            <a:r>
              <a:rPr lang="en-US" altLang="zh-CN" sz="2000">
                <a:latin typeface="Times New Roman" panose="02020503050405090304" charset="0"/>
                <a:cs typeface="Times New Roman" panose="02020503050405090304" charset="0"/>
                <a:sym typeface="+mn-ea"/>
              </a:rPr>
              <a:t> lots of travel.</a:t>
            </a:r>
            <a:endParaRPr lang="en-US" altLang="zh-CN" sz="2000">
              <a:latin typeface="Times New Roman" panose="02020503050405090304" charset="0"/>
              <a:cs typeface="Times New Roman" panose="02020503050405090304" charset="0"/>
              <a:sym typeface="+mn-ea"/>
            </a:endParaRPr>
          </a:p>
        </p:txBody>
      </p:sp>
      <p:sp>
        <p:nvSpPr>
          <p:cNvPr id="47" name="文本框 46"/>
          <p:cNvSpPr txBox="1"/>
          <p:nvPr>
            <p:custDataLst>
              <p:tags r:id="rId7"/>
            </p:custDataLst>
          </p:nvPr>
        </p:nvSpPr>
        <p:spPr>
          <a:xfrm>
            <a:off x="1800225" y="2648585"/>
            <a:ext cx="2618740" cy="706755"/>
          </a:xfrm>
          <a:prstGeom prst="rect">
            <a:avLst/>
          </a:prstGeom>
          <a:noFill/>
        </p:spPr>
        <p:txBody>
          <a:bodyPr wrap="square" rtlCol="0" anchor="t">
            <a:spAutoFit/>
          </a:bodyPr>
          <a:lstStyle/>
          <a:p>
            <a:pPr>
              <a:buNone/>
            </a:pPr>
            <a:r>
              <a:rPr lang="en-US" altLang="zh-CN" sz="2000">
                <a:latin typeface="Times New Roman" panose="02020503050405090304" charset="0"/>
                <a:cs typeface="Times New Roman" panose="02020503050405090304" charset="0"/>
                <a:sym typeface="+mn-ea"/>
              </a:rPr>
              <a:t>    </a:t>
            </a:r>
            <a:r>
              <a:rPr lang="zh-CN" altLang="en-US" sz="2000">
                <a:latin typeface="Times New Roman" panose="02020503050405090304" charset="0"/>
                <a:cs typeface="Times New Roman" panose="02020503050405090304" charset="0"/>
                <a:sym typeface="+mn-ea"/>
              </a:rPr>
              <a:t>spread salt</a:t>
            </a:r>
            <a:endParaRPr lang="zh-CN" altLang="en-US" sz="2000" b="0">
              <a:solidFill>
                <a:schemeClr val="tx1"/>
              </a:solidFill>
              <a:latin typeface="Times New Roman" panose="02020503050405090304" charset="0"/>
              <a:cs typeface="Times New Roman" panose="02020503050405090304" charset="0"/>
              <a:sym typeface="+mn-ea"/>
            </a:endParaRPr>
          </a:p>
          <a:p>
            <a:pPr>
              <a:buNone/>
            </a:pPr>
            <a:r>
              <a:rPr lang="en-US" altLang="zh-CN" sz="2000">
                <a:latin typeface="Times New Roman" panose="02020503050405090304" charset="0"/>
                <a:cs typeface="Times New Roman" panose="02020503050405090304" charset="0"/>
                <a:sym typeface="+mn-ea"/>
              </a:rPr>
              <a:t> on the doorstep</a:t>
            </a:r>
            <a:endParaRPr lang="en-US" altLang="zh-CN" sz="2000">
              <a:latin typeface="Times New Roman" panose="02020503050405090304" charset="0"/>
              <a:cs typeface="Times New Roman" panose="02020503050405090304" charset="0"/>
              <a:sym typeface="+mn-ea"/>
            </a:endParaRPr>
          </a:p>
        </p:txBody>
      </p:sp>
      <p:sp>
        <p:nvSpPr>
          <p:cNvPr id="48" name="文本框 47"/>
          <p:cNvSpPr txBox="1"/>
          <p:nvPr>
            <p:custDataLst>
              <p:tags r:id="rId8"/>
            </p:custDataLst>
          </p:nvPr>
        </p:nvSpPr>
        <p:spPr>
          <a:xfrm>
            <a:off x="1570355" y="3672205"/>
            <a:ext cx="2882900" cy="398780"/>
          </a:xfrm>
          <a:prstGeom prst="rect">
            <a:avLst/>
          </a:prstGeom>
          <a:noFill/>
        </p:spPr>
        <p:txBody>
          <a:bodyPr wrap="square" rtlCol="0" anchor="t">
            <a:spAutoFit/>
          </a:bodyPr>
          <a:lstStyle/>
          <a:p>
            <a:r>
              <a:rPr lang="en-US" altLang="zh-CN" sz="2000">
                <a:latin typeface="Times New Roman" panose="02020503050405090304" charset="0"/>
                <a:cs typeface="Times New Roman" panose="02020503050405090304" charset="0"/>
                <a:sym typeface="+mn-ea"/>
              </a:rPr>
              <a:t>hang onions on the door</a:t>
            </a:r>
            <a:endParaRPr lang="en-US" altLang="zh-CN" sz="2000">
              <a:latin typeface="Times New Roman" panose="02020503050405090304" charset="0"/>
              <a:cs typeface="Times New Roman" panose="02020503050405090304" charset="0"/>
              <a:sym typeface="+mn-ea"/>
            </a:endParaRPr>
          </a:p>
        </p:txBody>
      </p:sp>
      <p:sp>
        <p:nvSpPr>
          <p:cNvPr id="49" name="文本框 48"/>
          <p:cNvSpPr txBox="1"/>
          <p:nvPr>
            <p:custDataLst>
              <p:tags r:id="rId9"/>
            </p:custDataLst>
          </p:nvPr>
        </p:nvSpPr>
        <p:spPr>
          <a:xfrm>
            <a:off x="1685290" y="4458970"/>
            <a:ext cx="2653030" cy="398780"/>
          </a:xfrm>
          <a:prstGeom prst="rect">
            <a:avLst/>
          </a:prstGeom>
          <a:noFill/>
        </p:spPr>
        <p:txBody>
          <a:bodyPr wrap="square" rtlCol="0" anchor="t">
            <a:spAutoFit/>
          </a:bodyPr>
          <a:lstStyle/>
          <a:p>
            <a:pPr>
              <a:buNone/>
            </a:pPr>
            <a:r>
              <a:rPr lang="zh-CN" altLang="en-US" sz="2000">
                <a:latin typeface="Times New Roman" panose="02020503050405090304" charset="0"/>
                <a:cs typeface="Times New Roman" panose="02020503050405090304" charset="0"/>
                <a:sym typeface="+mn-ea"/>
              </a:rPr>
              <a:t>jump off their chairs</a:t>
            </a:r>
            <a:endParaRPr lang="zh-CN" altLang="en-US" sz="2000">
              <a:latin typeface="Times New Roman" panose="02020503050405090304" charset="0"/>
              <a:cs typeface="Times New Roman" panose="02020503050405090304" charset="0"/>
              <a:sym typeface="+mn-ea"/>
            </a:endParaRPr>
          </a:p>
        </p:txBody>
      </p:sp>
      <p:sp>
        <p:nvSpPr>
          <p:cNvPr id="50" name="文本框 49"/>
          <p:cNvSpPr txBox="1"/>
          <p:nvPr>
            <p:custDataLst>
              <p:tags r:id="rId10"/>
            </p:custDataLst>
          </p:nvPr>
        </p:nvSpPr>
        <p:spPr>
          <a:xfrm>
            <a:off x="1751965" y="5127625"/>
            <a:ext cx="2818130" cy="706755"/>
          </a:xfrm>
          <a:prstGeom prst="rect">
            <a:avLst/>
          </a:prstGeom>
          <a:noFill/>
        </p:spPr>
        <p:txBody>
          <a:bodyPr wrap="square" rtlCol="0" anchor="t">
            <a:spAutoFit/>
          </a:bodyPr>
          <a:lstStyle/>
          <a:p>
            <a:pPr>
              <a:buNone/>
            </a:pPr>
            <a:r>
              <a:rPr lang="zh-CN" altLang="en-US" sz="2000">
                <a:latin typeface="Times New Roman" panose="02020503050405090304" charset="0"/>
                <a:cs typeface="Times New Roman" panose="02020503050405090304" charset="0"/>
                <a:sym typeface="+mn-ea"/>
              </a:rPr>
              <a:t>carry suitcases </a:t>
            </a:r>
            <a:endParaRPr lang="zh-CN" altLang="en-US" sz="2000" b="0">
              <a:latin typeface="Times New Roman" panose="02020503050405090304" charset="0"/>
              <a:cs typeface="Times New Roman" panose="02020503050405090304" charset="0"/>
              <a:sym typeface="+mn-ea"/>
            </a:endParaRPr>
          </a:p>
          <a:p>
            <a:pPr>
              <a:buNone/>
            </a:pPr>
            <a:r>
              <a:rPr lang="zh-CN" altLang="en-US" sz="2000">
                <a:latin typeface="Times New Roman" panose="02020503050405090304" charset="0"/>
                <a:cs typeface="Times New Roman" panose="02020503050405090304" charset="0"/>
                <a:sym typeface="+mn-ea"/>
              </a:rPr>
              <a:t>around the block</a:t>
            </a:r>
            <a:endParaRPr lang="zh-CN" altLang="en-US" sz="2000">
              <a:latin typeface="Times New Roman" panose="02020503050405090304" charset="0"/>
              <a:cs typeface="Times New Roman" panose="02020503050405090304" charset="0"/>
              <a:sym typeface="+mn-ea"/>
            </a:endParaRPr>
          </a:p>
        </p:txBody>
      </p:sp>
      <p:sp>
        <p:nvSpPr>
          <p:cNvPr id="51" name="右大括号 50"/>
          <p:cNvSpPr/>
          <p:nvPr>
            <p:custDataLst>
              <p:tags r:id="rId11"/>
            </p:custDataLst>
          </p:nvPr>
        </p:nvSpPr>
        <p:spPr>
          <a:xfrm>
            <a:off x="7208520" y="2572385"/>
            <a:ext cx="298450" cy="3293745"/>
          </a:xfrm>
          <a:prstGeom prst="rightBrace">
            <a:avLst>
              <a:gd name="adj1" fmla="val 84086"/>
              <a:gd name="adj2" fmla="val 50008"/>
            </a:avLst>
          </a:prstGeom>
          <a:ln w="60325" cap="rnd" cmpd="sng">
            <a:solidFill>
              <a:srgbClr val="D73C3C"/>
            </a:solidFill>
            <a:prstDash val="solid"/>
            <a:round/>
          </a:ln>
        </p:spPr>
        <p:style>
          <a:lnRef idx="3">
            <a:schemeClr val="dk1"/>
          </a:lnRef>
          <a:fillRef idx="0">
            <a:schemeClr val="dk1"/>
          </a:fillRef>
          <a:effectRef idx="2">
            <a:schemeClr val="dk1"/>
          </a:effectRef>
          <a:fontRef idx="minor">
            <a:schemeClr val="tx1"/>
          </a:fontRef>
        </p:style>
        <p:txBody>
          <a:bodyPr rtlCol="0" anchor="ctr"/>
          <a:lstStyle/>
          <a:p>
            <a:pPr algn="ctr"/>
            <a:endParaRPr lang="zh-CN" altLang="en-US"/>
          </a:p>
        </p:txBody>
      </p:sp>
      <p:sp>
        <p:nvSpPr>
          <p:cNvPr id="52" name="文本框 51"/>
          <p:cNvSpPr txBox="1"/>
          <p:nvPr>
            <p:custDataLst>
              <p:tags r:id="rId12"/>
            </p:custDataLst>
          </p:nvPr>
        </p:nvSpPr>
        <p:spPr>
          <a:xfrm>
            <a:off x="107950" y="1022985"/>
            <a:ext cx="8920480" cy="521970"/>
          </a:xfrm>
          <a:prstGeom prst="rect">
            <a:avLst/>
          </a:prstGeom>
          <a:noFill/>
        </p:spPr>
        <p:txBody>
          <a:bodyPr wrap="square" rtlCol="0" anchor="t">
            <a:spAutoFit/>
          </a:bodyPr>
          <a:lstStyle/>
          <a:p>
            <a:r>
              <a:rPr lang="en-US" altLang="zh-CN" sz="2800" b="1">
                <a:latin typeface="Times New Roman" panose="02020503050405090304" charset="0"/>
                <a:sym typeface="+mn-ea"/>
              </a:rPr>
              <a:t>Is there anything in common about New Year traditions? </a:t>
            </a:r>
            <a:endParaRPr lang="en-US" altLang="zh-CN" sz="2800" b="1">
              <a:latin typeface="Times New Roman" panose="02020503050405090304" charset="0"/>
              <a:sym typeface="+mn-ea"/>
            </a:endParaRPr>
          </a:p>
        </p:txBody>
      </p:sp>
      <p:sp>
        <p:nvSpPr>
          <p:cNvPr id="53" name="文本框 52"/>
          <p:cNvSpPr txBox="1"/>
          <p:nvPr>
            <p:custDataLst>
              <p:tags r:id="rId13"/>
            </p:custDataLst>
          </p:nvPr>
        </p:nvSpPr>
        <p:spPr>
          <a:xfrm>
            <a:off x="7506970" y="2648585"/>
            <a:ext cx="4286250" cy="2676525"/>
          </a:xfrm>
          <a:prstGeom prst="rect">
            <a:avLst/>
          </a:prstGeom>
          <a:noFill/>
        </p:spPr>
        <p:txBody>
          <a:bodyPr wrap="square" rtlCol="0" anchor="t">
            <a:spAutoFit/>
          </a:bodyPr>
          <a:lstStyle/>
          <a:p>
            <a:r>
              <a:rPr lang="en-US" altLang="zh-CN" sz="2800">
                <a:latin typeface="Times New Roman" panose="02020503050405090304" charset="0"/>
                <a:ea typeface="宋体" pitchFamily="2" charset="-122"/>
                <a:sym typeface="+mn-ea"/>
              </a:rPr>
              <a:t>New Year is a new beginning. </a:t>
            </a:r>
            <a:endParaRPr lang="en-US" altLang="zh-CN" sz="2800">
              <a:latin typeface="Times New Roman" panose="02020503050405090304" charset="0"/>
              <a:ea typeface="宋体" pitchFamily="2" charset="-122"/>
              <a:sym typeface="+mn-ea"/>
            </a:endParaRPr>
          </a:p>
          <a:p>
            <a:endParaRPr lang="en-US" altLang="zh-CN" sz="2800">
              <a:latin typeface="Times New Roman" panose="02020503050405090304" charset="0"/>
              <a:ea typeface="宋体" pitchFamily="2" charset="-122"/>
            </a:endParaRPr>
          </a:p>
          <a:p>
            <a:r>
              <a:rPr lang="en-US" altLang="zh-CN" sz="2800">
                <a:latin typeface="Times New Roman" panose="02020503050405090304" charset="0"/>
                <a:ea typeface="宋体" pitchFamily="2" charset="-122"/>
                <a:sym typeface="+mn-ea"/>
              </a:rPr>
              <a:t>They express good </a:t>
            </a:r>
            <a:endParaRPr lang="en-US" altLang="zh-CN" sz="2800">
              <a:latin typeface="Times New Roman" panose="02020503050405090304" charset="0"/>
              <a:ea typeface="宋体" pitchFamily="2" charset="-122"/>
              <a:sym typeface="+mn-ea"/>
            </a:endParaRPr>
          </a:p>
          <a:p>
            <a:r>
              <a:rPr lang="en-US" altLang="zh-CN" sz="2800">
                <a:latin typeface="Times New Roman" panose="02020503050405090304" charset="0"/>
                <a:ea typeface="宋体" pitchFamily="2" charset="-122"/>
                <a:sym typeface="+mn-ea"/>
              </a:rPr>
              <a:t>expectations for the future. </a:t>
            </a:r>
            <a:endParaRPr lang="en-US" altLang="zh-CN" sz="2800">
              <a:latin typeface="Times New Roman" panose="02020503050405090304" charset="0"/>
              <a:ea typeface="宋体" pitchFamily="2" charset="-122"/>
              <a:sym typeface="+mn-ea"/>
            </a:endParaRPr>
          </a:p>
          <a:p>
            <a:r>
              <a:rPr lang="zh-CN" altLang="en-US" sz="2800">
                <a:latin typeface="Times New Roman" panose="02020503050405090304" charset="0"/>
                <a:ea typeface="宋体" pitchFamily="2" charset="-122"/>
                <a:sym typeface="+mn-ea"/>
              </a:rPr>
              <a:t>对未来美好的期望</a:t>
            </a:r>
            <a:endParaRPr lang="zh-CN" altLang="en-US" sz="2800">
              <a:latin typeface="Times New Roman" panose="02020503050405090304" charset="0"/>
              <a:ea typeface="宋体" pitchFamily="2"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 calcmode="lin" valueType="num">
                                      <p:cBhvr additive="base">
                                        <p:cTn id="7" dur="500" fill="hold"/>
                                        <p:tgtEl>
                                          <p:spTgt spid="51"/>
                                        </p:tgtEl>
                                        <p:attrNameLst>
                                          <p:attrName>ppt_x</p:attrName>
                                        </p:attrNameLst>
                                      </p:cBhvr>
                                      <p:tavLst>
                                        <p:tav tm="0">
                                          <p:val>
                                            <p:strVal val="#ppt_x"/>
                                          </p:val>
                                        </p:tav>
                                        <p:tav tm="100000">
                                          <p:val>
                                            <p:strVal val="#ppt_x"/>
                                          </p:val>
                                        </p:tav>
                                      </p:tavLst>
                                    </p:anim>
                                    <p:anim calcmode="lin" valueType="num">
                                      <p:cBhvr additive="base">
                                        <p:cTn id="8"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53"/>
                                        </p:tgtEl>
                                        <p:attrNameLst>
                                          <p:attrName>style.visibility</p:attrName>
                                        </p:attrNameLst>
                                      </p:cBhvr>
                                      <p:to>
                                        <p:strVal val="visible"/>
                                      </p:to>
                                    </p:set>
                                    <p:anim calcmode="lin" valueType="num">
                                      <p:cBhvr additive="base">
                                        <p:cTn id="13" dur="500"/>
                                        <p:tgtEl>
                                          <p:spTgt spid="53"/>
                                        </p:tgtEl>
                                        <p:attrNameLst>
                                          <p:attrName>ppt_y</p:attrName>
                                        </p:attrNameLst>
                                      </p:cBhvr>
                                      <p:tavLst>
                                        <p:tav tm="0">
                                          <p:val>
                                            <p:strVal val="#ppt_y+#ppt_h*1.125000"/>
                                          </p:val>
                                        </p:tav>
                                        <p:tav tm="100000">
                                          <p:val>
                                            <p:strVal val="#ppt_y"/>
                                          </p:val>
                                        </p:tav>
                                      </p:tavLst>
                                    </p:anim>
                                    <p:animEffect transition="in" filter="wipe(up)">
                                      <p:cBhvr>
                                        <p:cTn id="14"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bldLvl="0" animBg="1"/>
      <p:bldP spid="5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custDataLst>
              <p:tags r:id="rId1"/>
            </p:custDataLst>
          </p:nvPr>
        </p:nvSpPr>
        <p:spPr>
          <a:xfrm>
            <a:off x="288776" y="1676401"/>
            <a:ext cx="11809618" cy="4038600"/>
          </a:xfrm>
          <a:prstGeom prst="rect">
            <a:avLst/>
          </a:prstGeom>
          <a:noFill/>
        </p:spPr>
        <p:txBody>
          <a:bodyPr wrap="square" rtlCol="0" anchor="t">
            <a:noAutofit/>
          </a:bodyPr>
          <a:p>
            <a:pPr marL="431800" indent="-457200"/>
            <a:r>
              <a:rPr lang="en-US" altLang="zh-CN" sz="2800">
                <a:latin typeface="Times New Roman" panose="02020503050405090304" charset="0"/>
                <a:ea typeface="微软雅黑" charset="-122"/>
                <a:sym typeface="+mn-ea"/>
              </a:rPr>
              <a:t>_______1.People in Türkiye like to spread </a:t>
            </a:r>
            <a:r>
              <a:rPr lang="en-US" altLang="zh-CN" sz="2800">
                <a:latin typeface="Times New Roman" panose="02020503050405090304" charset="0"/>
                <a:sym typeface="+mn-ea"/>
              </a:rPr>
              <a:t>sugar</a:t>
            </a:r>
            <a:r>
              <a:rPr lang="en-US" altLang="zh-CN" sz="2800">
                <a:latin typeface="Times New Roman" panose="02020503050405090304" charset="0"/>
                <a:ea typeface="微软雅黑" charset="-122"/>
                <a:sym typeface="+mn-ea"/>
              </a:rPr>
              <a:t> on the ground to welcome the new year.                                    </a:t>
            </a:r>
            <a:endParaRPr lang="en-US" altLang="zh-CN" sz="2800">
              <a:solidFill>
                <a:schemeClr val="tx1"/>
              </a:solidFill>
              <a:latin typeface="Times New Roman" panose="02020503050405090304" charset="0"/>
              <a:ea typeface="微软雅黑" charset="-122"/>
            </a:endParaRPr>
          </a:p>
          <a:p>
            <a:pPr marL="431800" indent="-457200"/>
            <a:r>
              <a:rPr lang="en-US" altLang="zh-CN" sz="2800">
                <a:latin typeface="Times New Roman" panose="02020503050405090304" charset="0"/>
                <a:ea typeface="微软雅黑" charset="-122"/>
                <a:sym typeface="+mn-ea"/>
              </a:rPr>
              <a:t>_______ 2.Greek people think onions can bring them good luck and health.                                                           </a:t>
            </a:r>
            <a:endParaRPr lang="en-US" altLang="zh-CN" sz="2800">
              <a:latin typeface="Times New Roman" panose="02020503050405090304" charset="0"/>
              <a:ea typeface="微软雅黑" charset="-122"/>
              <a:sym typeface="+mn-ea"/>
            </a:endParaRPr>
          </a:p>
          <a:p>
            <a:pPr marL="431800" indent="-457200"/>
            <a:r>
              <a:rPr lang="en-US" altLang="zh-CN" sz="2800">
                <a:latin typeface="Times New Roman" panose="02020503050405090304" charset="0"/>
                <a:ea typeface="微软雅黑" charset="-122"/>
                <a:sym typeface="+mn-ea"/>
              </a:rPr>
              <a:t>_______ 3.People in Denmark sit on chairs quietly to welcome the new </a:t>
            </a:r>
            <a:endParaRPr lang="en-US" altLang="zh-CN" sz="2800">
              <a:latin typeface="Times New Roman" panose="02020503050405090304" charset="0"/>
              <a:ea typeface="微软雅黑" charset="-122"/>
              <a:sym typeface="+mn-ea"/>
            </a:endParaRPr>
          </a:p>
          <a:p>
            <a:pPr marL="431800" indent="-457200"/>
            <a:r>
              <a:rPr lang="en-US" altLang="zh-CN" sz="2800">
                <a:latin typeface="Times New Roman" panose="02020503050405090304" charset="0"/>
                <a:ea typeface="微软雅黑" charset="-122"/>
                <a:sym typeface="+mn-ea"/>
              </a:rPr>
              <a:t>    year.                                                             </a:t>
            </a:r>
            <a:endParaRPr lang="en-US" altLang="zh-CN" sz="2800">
              <a:solidFill>
                <a:schemeClr val="tx1"/>
              </a:solidFill>
              <a:latin typeface="Times New Roman" panose="02020503050405090304" charset="0"/>
              <a:ea typeface="微软雅黑" charset="-122"/>
            </a:endParaRPr>
          </a:p>
          <a:p>
            <a:pPr marL="431800" indent="-457200"/>
            <a:r>
              <a:rPr lang="en-US" altLang="zh-CN" sz="2800">
                <a:latin typeface="Times New Roman" panose="02020503050405090304" charset="0"/>
                <a:ea typeface="微软雅黑" charset="-122"/>
                <a:sym typeface="+mn-ea"/>
              </a:rPr>
              <a:t>_______ 4.In Colombia, people carry suitcases around the block to catch the train home.                                        </a:t>
            </a:r>
            <a:endParaRPr lang="en-US" altLang="zh-CN" sz="2800">
              <a:solidFill>
                <a:schemeClr val="tx1"/>
              </a:solidFill>
              <a:latin typeface="Times New Roman" panose="02020503050405090304" charset="0"/>
              <a:ea typeface="微软雅黑" charset="-122"/>
            </a:endParaRPr>
          </a:p>
          <a:p>
            <a:pPr marL="431800" indent="-457200"/>
            <a:endParaRPr lang="en-US" altLang="zh-CN" sz="2800">
              <a:latin typeface="Times New Roman" panose="02020503050405090304" charset="0"/>
              <a:ea typeface="微软雅黑" charset="-122"/>
              <a:sym typeface="+mn-ea"/>
            </a:endParaRPr>
          </a:p>
          <a:p>
            <a:pPr marL="431800" indent="-457200"/>
            <a:r>
              <a:rPr lang="en-US" altLang="zh-CN" sz="2800">
                <a:latin typeface="Times New Roman" panose="02020503050405090304" charset="0"/>
                <a:ea typeface="微软雅黑" charset="-122"/>
                <a:sym typeface="+mn-ea"/>
              </a:rPr>
              <a:t>_______ 5.The video is about some int</a:t>
            </a:r>
            <a:r>
              <a:rPr lang="en-US" altLang="zh-CN" sz="2800">
                <a:latin typeface="Times New Roman" panose="02020503050405090304" charset="0"/>
                <a:sym typeface="+mn-ea"/>
              </a:rPr>
              <a:t>e</a:t>
            </a:r>
            <a:r>
              <a:rPr lang="en-US" altLang="zh-CN" sz="2800">
                <a:latin typeface="Times New Roman" panose="02020503050405090304" charset="0"/>
                <a:ea typeface="微软雅黑" charset="-122"/>
                <a:sym typeface="+mn-ea"/>
              </a:rPr>
              <a:t>resting New Year celebrations in different countries.</a:t>
            </a:r>
            <a:r>
              <a:rPr lang="en-US" altLang="zh-CN" sz="2800" b="1">
                <a:latin typeface="Times New Roman" panose="02020503050405090304" charset="0"/>
                <a:ea typeface="微软雅黑" charset="-122"/>
                <a:sym typeface="+mn-ea"/>
              </a:rPr>
              <a:t>                   </a:t>
            </a:r>
            <a:endParaRPr lang="en-US" altLang="zh-CN" sz="2800" b="1">
              <a:latin typeface="Times New Roman" panose="02020503050405090304" charset="0"/>
              <a:ea typeface="微软雅黑" charset="-122"/>
              <a:sym typeface="+mn-ea"/>
            </a:endParaRPr>
          </a:p>
        </p:txBody>
      </p:sp>
      <p:sp>
        <p:nvSpPr>
          <p:cNvPr id="11" name="文本框 10"/>
          <p:cNvSpPr txBox="1"/>
          <p:nvPr>
            <p:custDataLst>
              <p:tags r:id="rId2"/>
            </p:custDataLst>
          </p:nvPr>
        </p:nvSpPr>
        <p:spPr>
          <a:xfrm>
            <a:off x="3569335" y="424815"/>
            <a:ext cx="7973060" cy="521970"/>
          </a:xfrm>
          <a:prstGeom prst="rect">
            <a:avLst/>
          </a:prstGeom>
          <a:noFill/>
        </p:spPr>
        <p:txBody>
          <a:bodyPr wrap="square">
            <a:spAutoFit/>
          </a:bodyPr>
          <a:p>
            <a:pPr lvl="0" algn="l">
              <a:buClrTx/>
              <a:buSzTx/>
              <a:buFontTx/>
            </a:pPr>
            <a:r>
              <a:rPr lang="en-US" altLang="zh-CN" sz="2800" b="1">
                <a:solidFill>
                  <a:schemeClr val="tx1"/>
                </a:solidFill>
                <a:latin typeface="Times New Roman" panose="02020503050405090304" charset="0"/>
                <a:ea typeface="等线" panose="02010600030101010101" pitchFamily="2" charset="-122"/>
                <a:sym typeface="+mn-ea"/>
              </a:rPr>
              <a:t>Write a </a:t>
            </a:r>
            <a:r>
              <a:rPr lang="en-US" altLang="zh-CN" sz="2800" b="1">
                <a:solidFill>
                  <a:srgbClr val="FF0000"/>
                </a:solidFill>
                <a:latin typeface="Times New Roman" panose="02020503050405090304" charset="0"/>
                <a:ea typeface="等线" panose="02010600030101010101" pitchFamily="2" charset="-122"/>
                <a:sym typeface="+mn-ea"/>
              </a:rPr>
              <a:t>T</a:t>
            </a:r>
            <a:r>
              <a:rPr lang="en-US" altLang="zh-CN" sz="2800" b="1">
                <a:solidFill>
                  <a:schemeClr val="tx1"/>
                </a:solidFill>
                <a:latin typeface="Times New Roman" panose="02020503050405090304" charset="0"/>
                <a:ea typeface="等线" panose="02010600030101010101" pitchFamily="2" charset="-122"/>
                <a:sym typeface="+mn-ea"/>
              </a:rPr>
              <a:t> if a sentence is true or an </a:t>
            </a:r>
            <a:r>
              <a:rPr lang="en-US" altLang="zh-CN" sz="2800" b="1">
                <a:solidFill>
                  <a:srgbClr val="FF0000"/>
                </a:solidFill>
                <a:latin typeface="Times New Roman" panose="02020503050405090304" charset="0"/>
                <a:ea typeface="等线" panose="02010600030101010101" pitchFamily="2" charset="-122"/>
                <a:sym typeface="+mn-ea"/>
              </a:rPr>
              <a:t>F </a:t>
            </a:r>
            <a:r>
              <a:rPr lang="en-US" altLang="zh-CN" sz="2800" b="1">
                <a:solidFill>
                  <a:schemeClr val="tx1"/>
                </a:solidFill>
                <a:latin typeface="Times New Roman" panose="02020503050405090304" charset="0"/>
                <a:ea typeface="等线" panose="02010600030101010101" pitchFamily="2" charset="-122"/>
                <a:sym typeface="+mn-ea"/>
              </a:rPr>
              <a:t>if it is false.</a:t>
            </a:r>
            <a:endParaRPr lang="en-US" altLang="zh-CN" sz="2800" b="1">
              <a:solidFill>
                <a:schemeClr val="tx1"/>
              </a:solidFill>
              <a:latin typeface="Times New Roman" panose="02020503050405090304" charset="0"/>
              <a:ea typeface="等线" panose="02010600030101010101" pitchFamily="2" charset="-122"/>
              <a:sym typeface="+mn-ea"/>
            </a:endParaRPr>
          </a:p>
        </p:txBody>
      </p:sp>
      <p:cxnSp>
        <p:nvCxnSpPr>
          <p:cNvPr id="12" name="直接连接符 11"/>
          <p:cNvCxnSpPr/>
          <p:nvPr>
            <p:custDataLst>
              <p:tags r:id="rId3"/>
            </p:custDataLst>
          </p:nvPr>
        </p:nvCxnSpPr>
        <p:spPr>
          <a:xfrm flipV="1">
            <a:off x="6475730" y="2157095"/>
            <a:ext cx="889000" cy="0"/>
          </a:xfrm>
          <a:prstGeom prst="line">
            <a:avLst/>
          </a:prstGeom>
          <a:ln w="41275">
            <a:solidFill>
              <a:srgbClr val="FF0000"/>
            </a:solidFill>
          </a:ln>
        </p:spPr>
        <p:style>
          <a:lnRef idx="2">
            <a:schemeClr val="accent1"/>
          </a:lnRef>
          <a:fillRef idx="0">
            <a:srgbClr val="FFFFFF"/>
          </a:fillRef>
          <a:effectRef idx="0">
            <a:srgbClr val="FFFFFF"/>
          </a:effectRef>
          <a:fontRef idx="minor">
            <a:schemeClr val="tx1"/>
          </a:fontRef>
        </p:style>
      </p:cxnSp>
      <p:sp>
        <p:nvSpPr>
          <p:cNvPr id="14" name="文本框 13"/>
          <p:cNvSpPr txBox="1"/>
          <p:nvPr>
            <p:custDataLst>
              <p:tags r:id="rId4"/>
            </p:custDataLst>
          </p:nvPr>
        </p:nvSpPr>
        <p:spPr>
          <a:xfrm>
            <a:off x="6475730" y="1594792"/>
            <a:ext cx="964247" cy="531823"/>
          </a:xfrm>
          <a:prstGeom prst="rect">
            <a:avLst/>
          </a:prstGeom>
          <a:solidFill>
            <a:schemeClr val="bg1"/>
          </a:solidFill>
        </p:spPr>
        <p:txBody>
          <a:bodyPr wrap="square" rtlCol="0" anchor="t">
            <a:noAutofit/>
          </a:bodyPr>
          <a:p>
            <a:r>
              <a:rPr lang="zh-CN" altLang="en-US" sz="2800" b="1">
                <a:solidFill>
                  <a:srgbClr val="FF0000"/>
                </a:solidFill>
                <a:latin typeface="Times New Roman" panose="02020503050405090304" charset="0"/>
                <a:cs typeface="Times New Roman" panose="02020503050405090304" charset="0"/>
              </a:rPr>
              <a:t>s</a:t>
            </a:r>
            <a:r>
              <a:rPr lang="en-US" altLang="zh-CN" sz="2800" b="1">
                <a:solidFill>
                  <a:srgbClr val="FF0000"/>
                </a:solidFill>
                <a:latin typeface="Times New Roman" panose="02020503050405090304" charset="0"/>
                <a:cs typeface="Times New Roman" panose="02020503050405090304" charset="0"/>
              </a:rPr>
              <a:t>alt</a:t>
            </a:r>
            <a:endParaRPr lang="en-US" altLang="zh-CN" sz="2800" b="1">
              <a:solidFill>
                <a:srgbClr val="FF0000"/>
              </a:solidFill>
              <a:latin typeface="Times New Roman" panose="02020503050405090304" charset="0"/>
              <a:cs typeface="Times New Roman" panose="02020503050405090304" charset="0"/>
            </a:endParaRPr>
          </a:p>
        </p:txBody>
      </p:sp>
      <p:sp>
        <p:nvSpPr>
          <p:cNvPr id="15" name="文本框 14"/>
          <p:cNvSpPr txBox="1"/>
          <p:nvPr>
            <p:custDataLst>
              <p:tags r:id="rId5"/>
            </p:custDataLst>
          </p:nvPr>
        </p:nvSpPr>
        <p:spPr>
          <a:xfrm>
            <a:off x="762000" y="1619250"/>
            <a:ext cx="530860" cy="583565"/>
          </a:xfrm>
          <a:prstGeom prst="rect">
            <a:avLst/>
          </a:prstGeom>
          <a:noFill/>
        </p:spPr>
        <p:txBody>
          <a:bodyPr wrap="square" rtlCol="0" anchor="t">
            <a:spAutoFit/>
          </a:bodyPr>
          <a:p>
            <a:r>
              <a:rPr lang="en-US" altLang="zh-CN" sz="3200" b="1">
                <a:solidFill>
                  <a:srgbClr val="FF0000"/>
                </a:solidFill>
                <a:latin typeface="Times New Roman" panose="02020503050405090304" charset="0"/>
                <a:cs typeface="Times New Roman" panose="02020503050405090304" charset="0"/>
              </a:rPr>
              <a:t>F</a:t>
            </a:r>
            <a:endParaRPr lang="en-US" altLang="zh-CN" sz="3200" b="1">
              <a:solidFill>
                <a:srgbClr val="FF0000"/>
              </a:solidFill>
              <a:latin typeface="Times New Roman" panose="02020503050405090304" charset="0"/>
              <a:cs typeface="Times New Roman" panose="02020503050405090304" charset="0"/>
            </a:endParaRPr>
          </a:p>
        </p:txBody>
      </p:sp>
      <p:sp>
        <p:nvSpPr>
          <p:cNvPr id="16" name="文本框 15"/>
          <p:cNvSpPr txBox="1"/>
          <p:nvPr>
            <p:custDataLst>
              <p:tags r:id="rId6"/>
            </p:custDataLst>
          </p:nvPr>
        </p:nvSpPr>
        <p:spPr>
          <a:xfrm>
            <a:off x="762000" y="2502228"/>
            <a:ext cx="530860" cy="583565"/>
          </a:xfrm>
          <a:prstGeom prst="rect">
            <a:avLst/>
          </a:prstGeom>
          <a:noFill/>
        </p:spPr>
        <p:txBody>
          <a:bodyPr wrap="square" rtlCol="0" anchor="t">
            <a:spAutoFit/>
          </a:bodyPr>
          <a:p>
            <a:r>
              <a:rPr lang="en-US" altLang="zh-CN" sz="3200" b="1">
                <a:solidFill>
                  <a:srgbClr val="FF0000"/>
                </a:solidFill>
                <a:latin typeface="Times New Roman" panose="02020503050405090304" charset="0"/>
                <a:cs typeface="Times New Roman" panose="02020503050405090304" charset="0"/>
              </a:rPr>
              <a:t>T</a:t>
            </a:r>
            <a:endParaRPr lang="en-US" altLang="zh-CN" sz="3200" b="1">
              <a:solidFill>
                <a:srgbClr val="FF0000"/>
              </a:solidFill>
              <a:latin typeface="Times New Roman" panose="02020503050405090304" charset="0"/>
              <a:cs typeface="Times New Roman" panose="02020503050405090304" charset="0"/>
            </a:endParaRPr>
          </a:p>
        </p:txBody>
      </p:sp>
      <p:sp>
        <p:nvSpPr>
          <p:cNvPr id="17" name="文本框 16"/>
          <p:cNvSpPr txBox="1"/>
          <p:nvPr>
            <p:custDataLst>
              <p:tags r:id="rId7"/>
            </p:custDataLst>
          </p:nvPr>
        </p:nvSpPr>
        <p:spPr>
          <a:xfrm>
            <a:off x="4724400" y="2966085"/>
            <a:ext cx="3486150" cy="521970"/>
          </a:xfrm>
          <a:prstGeom prst="rect">
            <a:avLst/>
          </a:prstGeom>
          <a:solidFill>
            <a:schemeClr val="bg1"/>
          </a:solidFill>
        </p:spPr>
        <p:txBody>
          <a:bodyPr wrap="square" rtlCol="0" anchor="t">
            <a:spAutoFit/>
          </a:bodyPr>
          <a:p>
            <a:r>
              <a:rPr lang="en-US" sz="2800" b="1">
                <a:solidFill>
                  <a:srgbClr val="FF0000"/>
                </a:solidFill>
                <a:latin typeface="Times New Roman" panose="02020503050405090304" charset="0"/>
                <a:cs typeface="Times New Roman" panose="02020503050405090304" charset="0"/>
              </a:rPr>
              <a:t> jump off their chairs</a:t>
            </a:r>
            <a:endParaRPr lang="en-US" sz="2800" b="1">
              <a:solidFill>
                <a:srgbClr val="FF0000"/>
              </a:solidFill>
              <a:latin typeface="Times New Roman" panose="02020503050405090304" charset="0"/>
              <a:cs typeface="Times New Roman" panose="02020503050405090304" charset="0"/>
            </a:endParaRPr>
          </a:p>
        </p:txBody>
      </p:sp>
      <p:sp>
        <p:nvSpPr>
          <p:cNvPr id="22" name="文本框 21"/>
          <p:cNvSpPr txBox="1"/>
          <p:nvPr>
            <p:custDataLst>
              <p:tags r:id="rId8"/>
            </p:custDataLst>
          </p:nvPr>
        </p:nvSpPr>
        <p:spPr>
          <a:xfrm>
            <a:off x="762000" y="2965789"/>
            <a:ext cx="530860" cy="583565"/>
          </a:xfrm>
          <a:prstGeom prst="rect">
            <a:avLst/>
          </a:prstGeom>
          <a:noFill/>
        </p:spPr>
        <p:txBody>
          <a:bodyPr wrap="square" rtlCol="0" anchor="t">
            <a:spAutoFit/>
          </a:bodyPr>
          <a:p>
            <a:r>
              <a:rPr lang="en-US" altLang="zh-CN" sz="3200" b="1">
                <a:solidFill>
                  <a:srgbClr val="FF0000"/>
                </a:solidFill>
                <a:latin typeface="Times New Roman" panose="02020503050405090304" charset="0"/>
                <a:cs typeface="Times New Roman" panose="02020503050405090304" charset="0"/>
              </a:rPr>
              <a:t>F</a:t>
            </a:r>
            <a:endParaRPr lang="en-US" altLang="zh-CN" sz="3200" b="1">
              <a:solidFill>
                <a:srgbClr val="FF0000"/>
              </a:solidFill>
              <a:latin typeface="Times New Roman" panose="02020503050405090304" charset="0"/>
              <a:cs typeface="Times New Roman" panose="02020503050405090304" charset="0"/>
            </a:endParaRPr>
          </a:p>
        </p:txBody>
      </p:sp>
      <p:cxnSp>
        <p:nvCxnSpPr>
          <p:cNvPr id="25" name="直接连接符 24"/>
          <p:cNvCxnSpPr/>
          <p:nvPr>
            <p:custDataLst>
              <p:tags r:id="rId9"/>
            </p:custDataLst>
          </p:nvPr>
        </p:nvCxnSpPr>
        <p:spPr>
          <a:xfrm flipV="1">
            <a:off x="4800395" y="3426164"/>
            <a:ext cx="3022600" cy="24130"/>
          </a:xfrm>
          <a:prstGeom prst="line">
            <a:avLst/>
          </a:prstGeom>
          <a:ln w="41275">
            <a:solidFill>
              <a:srgbClr val="FF0000"/>
            </a:solidFill>
          </a:ln>
        </p:spPr>
        <p:style>
          <a:lnRef idx="2">
            <a:schemeClr val="accent1"/>
          </a:lnRef>
          <a:fillRef idx="0">
            <a:srgbClr val="FFFFFF"/>
          </a:fillRef>
          <a:effectRef idx="0">
            <a:srgbClr val="FFFFFF"/>
          </a:effectRef>
          <a:fontRef idx="minor">
            <a:schemeClr val="tx1"/>
          </a:fontRef>
        </p:style>
      </p:cxnSp>
      <p:cxnSp>
        <p:nvCxnSpPr>
          <p:cNvPr id="26" name="直接连接符 25"/>
          <p:cNvCxnSpPr/>
          <p:nvPr>
            <p:custDataLst>
              <p:tags r:id="rId10"/>
            </p:custDataLst>
          </p:nvPr>
        </p:nvCxnSpPr>
        <p:spPr>
          <a:xfrm>
            <a:off x="9906000" y="4270999"/>
            <a:ext cx="1716405" cy="11430"/>
          </a:xfrm>
          <a:prstGeom prst="line">
            <a:avLst/>
          </a:prstGeom>
          <a:ln w="41275">
            <a:solidFill>
              <a:srgbClr val="FF0000"/>
            </a:solidFill>
          </a:ln>
        </p:spPr>
        <p:style>
          <a:lnRef idx="2">
            <a:schemeClr val="accent1"/>
          </a:lnRef>
          <a:fillRef idx="0">
            <a:srgbClr val="FFFFFF"/>
          </a:fillRef>
          <a:effectRef idx="0">
            <a:srgbClr val="FFFFFF"/>
          </a:effectRef>
          <a:fontRef idx="minor">
            <a:schemeClr val="tx1"/>
          </a:fontRef>
        </p:style>
      </p:cxnSp>
      <p:sp>
        <p:nvSpPr>
          <p:cNvPr id="27" name="文本框 26"/>
          <p:cNvSpPr txBox="1"/>
          <p:nvPr>
            <p:custDataLst>
              <p:tags r:id="rId11"/>
            </p:custDataLst>
          </p:nvPr>
        </p:nvSpPr>
        <p:spPr>
          <a:xfrm>
            <a:off x="9143849" y="3834808"/>
            <a:ext cx="2778574" cy="523220"/>
          </a:xfrm>
          <a:prstGeom prst="rect">
            <a:avLst/>
          </a:prstGeom>
          <a:solidFill>
            <a:schemeClr val="bg1"/>
          </a:solidFill>
        </p:spPr>
        <p:txBody>
          <a:bodyPr wrap="square" rtlCol="0" anchor="t">
            <a:spAutoFit/>
          </a:bodyPr>
          <a:p>
            <a:r>
              <a:rPr lang="en-US" sz="2800" b="1">
                <a:solidFill>
                  <a:srgbClr val="FF0000"/>
                </a:solidFill>
                <a:latin typeface="Times New Roman" panose="02020503050405090304" charset="0"/>
                <a:cs typeface="Times New Roman" panose="02020503050405090304" charset="0"/>
              </a:rPr>
              <a:t>hope for a new</a:t>
            </a:r>
            <a:endParaRPr lang="en-US" sz="2800" b="1">
              <a:solidFill>
                <a:srgbClr val="FF0000"/>
              </a:solidFill>
              <a:latin typeface="Times New Roman" panose="02020503050405090304" charset="0"/>
              <a:cs typeface="Times New Roman" panose="02020503050405090304" charset="0"/>
            </a:endParaRPr>
          </a:p>
        </p:txBody>
      </p:sp>
      <p:sp>
        <p:nvSpPr>
          <p:cNvPr id="28" name="文本框 27"/>
          <p:cNvSpPr txBox="1"/>
          <p:nvPr>
            <p:custDataLst>
              <p:tags r:id="rId12"/>
            </p:custDataLst>
          </p:nvPr>
        </p:nvSpPr>
        <p:spPr>
          <a:xfrm>
            <a:off x="762000" y="3774483"/>
            <a:ext cx="530860" cy="583565"/>
          </a:xfrm>
          <a:prstGeom prst="rect">
            <a:avLst/>
          </a:prstGeom>
          <a:noFill/>
        </p:spPr>
        <p:txBody>
          <a:bodyPr wrap="square" rtlCol="0" anchor="t">
            <a:spAutoFit/>
          </a:bodyPr>
          <a:p>
            <a:r>
              <a:rPr lang="en-US" altLang="zh-CN" sz="3200" b="1">
                <a:solidFill>
                  <a:srgbClr val="FF0000"/>
                </a:solidFill>
                <a:latin typeface="Times New Roman" panose="02020503050405090304" charset="0"/>
                <a:cs typeface="Times New Roman" panose="02020503050405090304" charset="0"/>
              </a:rPr>
              <a:t>F</a:t>
            </a:r>
            <a:endParaRPr lang="en-US" altLang="zh-CN" sz="3200" b="1">
              <a:solidFill>
                <a:srgbClr val="FF0000"/>
              </a:solidFill>
              <a:latin typeface="Times New Roman" panose="02020503050405090304" charset="0"/>
              <a:cs typeface="Times New Roman" panose="02020503050405090304" charset="0"/>
            </a:endParaRPr>
          </a:p>
        </p:txBody>
      </p:sp>
      <p:sp>
        <p:nvSpPr>
          <p:cNvPr id="29" name="文本框 28"/>
          <p:cNvSpPr txBox="1"/>
          <p:nvPr>
            <p:custDataLst>
              <p:tags r:id="rId13"/>
            </p:custDataLst>
          </p:nvPr>
        </p:nvSpPr>
        <p:spPr>
          <a:xfrm>
            <a:off x="457201" y="4355621"/>
            <a:ext cx="3810000" cy="523220"/>
          </a:xfrm>
          <a:prstGeom prst="rect">
            <a:avLst/>
          </a:prstGeom>
          <a:solidFill>
            <a:schemeClr val="bg1"/>
          </a:solidFill>
        </p:spPr>
        <p:txBody>
          <a:bodyPr wrap="square" rtlCol="0" anchor="t">
            <a:spAutoFit/>
          </a:bodyPr>
          <a:p>
            <a:r>
              <a:rPr lang="en-US" altLang="zh-CN" sz="2800" b="1">
                <a:solidFill>
                  <a:srgbClr val="FF0000"/>
                </a:solidFill>
                <a:latin typeface="Times New Roman" panose="02020503050405090304" charset="0"/>
                <a:cs typeface="Times New Roman" panose="02020503050405090304" charset="0"/>
              </a:rPr>
              <a:t>year with </a:t>
            </a:r>
            <a:r>
              <a:rPr lang="en-US" sz="2800" b="1">
                <a:solidFill>
                  <a:srgbClr val="FF0000"/>
                </a:solidFill>
                <a:latin typeface="Times New Roman" panose="02020503050405090304" charset="0"/>
                <a:cs typeface="Times New Roman" panose="02020503050405090304" charset="0"/>
              </a:rPr>
              <a:t>lots of travel</a:t>
            </a:r>
            <a:endParaRPr lang="en-US" sz="2800" b="1">
              <a:solidFill>
                <a:srgbClr val="FF0000"/>
              </a:solidFill>
              <a:latin typeface="Times New Roman" panose="02020503050405090304" charset="0"/>
              <a:cs typeface="Times New Roman" panose="02020503050405090304" charset="0"/>
            </a:endParaRPr>
          </a:p>
        </p:txBody>
      </p:sp>
      <p:sp>
        <p:nvSpPr>
          <p:cNvPr id="30" name="文本框 29"/>
          <p:cNvSpPr txBox="1"/>
          <p:nvPr>
            <p:custDataLst>
              <p:tags r:id="rId14"/>
            </p:custDataLst>
          </p:nvPr>
        </p:nvSpPr>
        <p:spPr>
          <a:xfrm>
            <a:off x="762000" y="5059413"/>
            <a:ext cx="530860" cy="583565"/>
          </a:xfrm>
          <a:prstGeom prst="rect">
            <a:avLst/>
          </a:prstGeom>
          <a:noFill/>
        </p:spPr>
        <p:txBody>
          <a:bodyPr wrap="square" rtlCol="0" anchor="t">
            <a:spAutoFit/>
          </a:bodyPr>
          <a:p>
            <a:r>
              <a:rPr lang="en-US" altLang="zh-CN" sz="3200" b="1">
                <a:solidFill>
                  <a:srgbClr val="FF0000"/>
                </a:solidFill>
                <a:latin typeface="Times New Roman" panose="02020503050405090304" charset="0"/>
                <a:cs typeface="Times New Roman" panose="02020503050405090304" charset="0"/>
              </a:rPr>
              <a:t>T</a:t>
            </a:r>
            <a:endParaRPr lang="en-US" altLang="zh-CN" sz="3200" b="1">
              <a:solidFill>
                <a:srgbClr val="FF0000"/>
              </a:solidFill>
              <a:latin typeface="Times New Roman" panose="02020503050405090304" charset="0"/>
              <a:cs typeface="Times New Roman" panose="02020503050405090304" charset="0"/>
            </a:endParaRPr>
          </a:p>
        </p:txBody>
      </p:sp>
      <p:sp>
        <p:nvSpPr>
          <p:cNvPr id="31" name="椭圆 30"/>
          <p:cNvSpPr/>
          <p:nvPr>
            <p:custDataLst>
              <p:tags r:id="rId15"/>
            </p:custDataLst>
          </p:nvPr>
        </p:nvSpPr>
        <p:spPr>
          <a:xfrm>
            <a:off x="457200" y="609600"/>
            <a:ext cx="200575" cy="235585"/>
          </a:xfrm>
          <a:prstGeom prst="ellipse">
            <a:avLst/>
          </a:prstGeom>
          <a:solidFill>
            <a:srgbClr val="FFFCF3"/>
          </a:solidFill>
          <a:ln w="22225">
            <a:solidFill>
              <a:srgbClr val="3A291D"/>
            </a:solid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en-US" altLang="zh-CN" sz="1200" b="1">
                <a:solidFill>
                  <a:srgbClr val="5F452E"/>
                </a:solidFill>
                <a:cs typeface="+mn-ea"/>
                <a:sym typeface="+mn-lt"/>
              </a:rPr>
              <a:t>5</a:t>
            </a:r>
            <a:endParaRPr lang="en-US" altLang="zh-CN" sz="1200" b="1">
              <a:solidFill>
                <a:srgbClr val="5F452E"/>
              </a:solidFill>
              <a:cs typeface="+mn-ea"/>
              <a:sym typeface="+mn-lt"/>
            </a:endParaRPr>
          </a:p>
        </p:txBody>
      </p:sp>
      <p:sp>
        <p:nvSpPr>
          <p:cNvPr id="32" name="文本框 31"/>
          <p:cNvSpPr txBox="1"/>
          <p:nvPr>
            <p:custDataLst>
              <p:tags r:id="rId16"/>
            </p:custDataLst>
          </p:nvPr>
        </p:nvSpPr>
        <p:spPr>
          <a:xfrm>
            <a:off x="838200" y="533400"/>
            <a:ext cx="2365375" cy="414655"/>
          </a:xfrm>
          <a:prstGeom prst="rect">
            <a:avLst/>
          </a:prstGeom>
          <a:noFill/>
          <a:ln w="38100">
            <a:solidFill>
              <a:schemeClr val="tx1"/>
            </a:solidFill>
          </a:ln>
          <a:extLst>
            <a:ext uri="{909E8E84-426E-40DD-AFC4-6F175D3DCCD1}">
              <a14:hiddenFill xmlns:a14="http://schemas.microsoft.com/office/drawing/2010/main">
                <a:solidFill>
                  <a:schemeClr val="tx1">
                    <a:lumMod val="95000"/>
                    <a:lumOff val="5000"/>
                  </a:schemeClr>
                </a:solidFill>
              </a14:hiddenFill>
            </a:ext>
          </a:extLst>
        </p:spPr>
        <p:txBody>
          <a:bodyPr wrap="square" rtlCol="0" anchor="ctr" anchorCtr="0">
            <a:noAutofit/>
          </a:bodyPr>
          <a:p>
            <a:pPr marL="0" lvl="0" algn="l" rtl="0">
              <a:spcBef>
                <a:spcPct val="0"/>
              </a:spcBef>
              <a:buClrTx/>
              <a:buSzTx/>
              <a:buFontTx/>
              <a:buNone/>
            </a:pPr>
            <a:r>
              <a:rPr lang="en-US" altLang="zh-CN" sz="2400" b="1">
                <a:solidFill>
                  <a:srgbClr val="5F452E"/>
                </a:solidFill>
                <a:cs typeface="+mn-ea"/>
                <a:sym typeface="+mn-lt"/>
              </a:rPr>
              <a:t>Post-reading</a:t>
            </a:r>
            <a:endParaRPr lang="zh-CN" altLang="en-US" sz="2400" b="1">
              <a:solidFill>
                <a:srgbClr val="5F452E"/>
              </a:solidFill>
              <a:cs typeface="+mn-ea"/>
              <a:sym typeface="+mn-l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800" decel="100000"/>
                                        <p:tgtEl>
                                          <p:spTgt spid="15"/>
                                        </p:tgtEl>
                                      </p:cBhvr>
                                    </p:animEffect>
                                    <p:anim calcmode="lin" valueType="num">
                                      <p:cBhvr>
                                        <p:cTn id="8" dur="800" decel="100000" fill="hold"/>
                                        <p:tgtEl>
                                          <p:spTgt spid="15"/>
                                        </p:tgtEl>
                                        <p:attrNameLst>
                                          <p:attrName>style.rotation</p:attrName>
                                        </p:attrNameLst>
                                      </p:cBhvr>
                                      <p:tavLst>
                                        <p:tav tm="0">
                                          <p:val>
                                            <p:fltVal val="-90"/>
                                          </p:val>
                                        </p:tav>
                                        <p:tav tm="100000">
                                          <p:val>
                                            <p:fltVal val="0"/>
                                          </p:val>
                                        </p:tav>
                                      </p:tavLst>
                                    </p:anim>
                                    <p:anim calcmode="lin" valueType="num">
                                      <p:cBhvr>
                                        <p:cTn id="9" dur="800" decel="100000" fill="hold"/>
                                        <p:tgtEl>
                                          <p:spTgt spid="15"/>
                                        </p:tgtEl>
                                        <p:attrNameLst>
                                          <p:attrName>ppt_x</p:attrName>
                                        </p:attrNameLst>
                                      </p:cBhvr>
                                      <p:tavLst>
                                        <p:tav tm="0">
                                          <p:val>
                                            <p:strVal val="#ppt_x+0.4"/>
                                          </p:val>
                                        </p:tav>
                                        <p:tav tm="100000">
                                          <p:val>
                                            <p:strVal val="#ppt_x-0.05"/>
                                          </p:val>
                                        </p:tav>
                                      </p:tavLst>
                                    </p:anim>
                                    <p:anim calcmode="lin" valueType="num">
                                      <p:cBhvr>
                                        <p:cTn id="10" dur="800" decel="100000" fill="hold"/>
                                        <p:tgtEl>
                                          <p:spTgt spid="15"/>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5"/>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5"/>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30"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800" decel="100000"/>
                                        <p:tgtEl>
                                          <p:spTgt spid="16"/>
                                        </p:tgtEl>
                                      </p:cBhvr>
                                    </p:animEffect>
                                    <p:anim calcmode="lin" valueType="num">
                                      <p:cBhvr>
                                        <p:cTn id="28" dur="800" decel="100000" fill="hold"/>
                                        <p:tgtEl>
                                          <p:spTgt spid="16"/>
                                        </p:tgtEl>
                                        <p:attrNameLst>
                                          <p:attrName>style.rotation</p:attrName>
                                        </p:attrNameLst>
                                      </p:cBhvr>
                                      <p:tavLst>
                                        <p:tav tm="0">
                                          <p:val>
                                            <p:fltVal val="-90"/>
                                          </p:val>
                                        </p:tav>
                                        <p:tav tm="100000">
                                          <p:val>
                                            <p:fltVal val="0"/>
                                          </p:val>
                                        </p:tav>
                                      </p:tavLst>
                                    </p:anim>
                                    <p:anim calcmode="lin" valueType="num">
                                      <p:cBhvr>
                                        <p:cTn id="29" dur="800" decel="100000" fill="hold"/>
                                        <p:tgtEl>
                                          <p:spTgt spid="16"/>
                                        </p:tgtEl>
                                        <p:attrNameLst>
                                          <p:attrName>ppt_x</p:attrName>
                                        </p:attrNameLst>
                                      </p:cBhvr>
                                      <p:tavLst>
                                        <p:tav tm="0">
                                          <p:val>
                                            <p:strVal val="#ppt_x+0.4"/>
                                          </p:val>
                                        </p:tav>
                                        <p:tav tm="100000">
                                          <p:val>
                                            <p:strVal val="#ppt_x-0.05"/>
                                          </p:val>
                                        </p:tav>
                                      </p:tavLst>
                                    </p:anim>
                                    <p:anim calcmode="lin" valueType="num">
                                      <p:cBhvr>
                                        <p:cTn id="30" dur="800" decel="100000" fill="hold"/>
                                        <p:tgtEl>
                                          <p:spTgt spid="16"/>
                                        </p:tgtEl>
                                        <p:attrNameLst>
                                          <p:attrName>ppt_y</p:attrName>
                                        </p:attrNameLst>
                                      </p:cBhvr>
                                      <p:tavLst>
                                        <p:tav tm="0">
                                          <p:val>
                                            <p:strVal val="#ppt_y-0.4"/>
                                          </p:val>
                                        </p:tav>
                                        <p:tav tm="100000">
                                          <p:val>
                                            <p:strVal val="#ppt_y+0.1"/>
                                          </p:val>
                                        </p:tav>
                                      </p:tavLst>
                                    </p:anim>
                                    <p:anim calcmode="lin" valueType="num">
                                      <p:cBhvr>
                                        <p:cTn id="31" dur="200" accel="100000" fill="hold">
                                          <p:stCondLst>
                                            <p:cond delay="800"/>
                                          </p:stCondLst>
                                        </p:cTn>
                                        <p:tgtEl>
                                          <p:spTgt spid="16"/>
                                        </p:tgtEl>
                                        <p:attrNameLst>
                                          <p:attrName>ppt_x</p:attrName>
                                        </p:attrNameLst>
                                      </p:cBhvr>
                                      <p:tavLst>
                                        <p:tav tm="0">
                                          <p:val>
                                            <p:strVal val="#ppt_x-0.05"/>
                                          </p:val>
                                        </p:tav>
                                        <p:tav tm="100000">
                                          <p:val>
                                            <p:strVal val="#ppt_x"/>
                                          </p:val>
                                        </p:tav>
                                      </p:tavLst>
                                    </p:anim>
                                    <p:anim calcmode="lin" valueType="num">
                                      <p:cBhvr>
                                        <p:cTn id="32" dur="200" accel="100000" fill="hold">
                                          <p:stCondLst>
                                            <p:cond delay="800"/>
                                          </p:stCondLst>
                                        </p:cTn>
                                        <p:tgtEl>
                                          <p:spTgt spid="16"/>
                                        </p:tgtEl>
                                        <p:attrNameLst>
                                          <p:attrName>ppt_y</p:attrName>
                                        </p:attrNameLst>
                                      </p:cBhvr>
                                      <p:tavLst>
                                        <p:tav tm="0">
                                          <p:val>
                                            <p:strVal val="#ppt_y+0.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30" presetClass="entr" presetSubtype="0"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800" decel="100000"/>
                                        <p:tgtEl>
                                          <p:spTgt spid="22"/>
                                        </p:tgtEl>
                                      </p:cBhvr>
                                    </p:animEffect>
                                    <p:anim calcmode="lin" valueType="num">
                                      <p:cBhvr>
                                        <p:cTn id="38" dur="800" decel="100000" fill="hold"/>
                                        <p:tgtEl>
                                          <p:spTgt spid="22"/>
                                        </p:tgtEl>
                                        <p:attrNameLst>
                                          <p:attrName>style.rotation</p:attrName>
                                        </p:attrNameLst>
                                      </p:cBhvr>
                                      <p:tavLst>
                                        <p:tav tm="0">
                                          <p:val>
                                            <p:fltVal val="-90"/>
                                          </p:val>
                                        </p:tav>
                                        <p:tav tm="100000">
                                          <p:val>
                                            <p:fltVal val="0"/>
                                          </p:val>
                                        </p:tav>
                                      </p:tavLst>
                                    </p:anim>
                                    <p:anim calcmode="lin" valueType="num">
                                      <p:cBhvr>
                                        <p:cTn id="39" dur="800" decel="100000" fill="hold"/>
                                        <p:tgtEl>
                                          <p:spTgt spid="22"/>
                                        </p:tgtEl>
                                        <p:attrNameLst>
                                          <p:attrName>ppt_x</p:attrName>
                                        </p:attrNameLst>
                                      </p:cBhvr>
                                      <p:tavLst>
                                        <p:tav tm="0">
                                          <p:val>
                                            <p:strVal val="#ppt_x+0.4"/>
                                          </p:val>
                                        </p:tav>
                                        <p:tav tm="100000">
                                          <p:val>
                                            <p:strVal val="#ppt_x-0.05"/>
                                          </p:val>
                                        </p:tav>
                                      </p:tavLst>
                                    </p:anim>
                                    <p:anim calcmode="lin" valueType="num">
                                      <p:cBhvr>
                                        <p:cTn id="40" dur="800" decel="100000" fill="hold"/>
                                        <p:tgtEl>
                                          <p:spTgt spid="22"/>
                                        </p:tgtEl>
                                        <p:attrNameLst>
                                          <p:attrName>ppt_y</p:attrName>
                                        </p:attrNameLst>
                                      </p:cBhvr>
                                      <p:tavLst>
                                        <p:tav tm="0">
                                          <p:val>
                                            <p:strVal val="#ppt_y-0.4"/>
                                          </p:val>
                                        </p:tav>
                                        <p:tav tm="100000">
                                          <p:val>
                                            <p:strVal val="#ppt_y+0.1"/>
                                          </p:val>
                                        </p:tav>
                                      </p:tavLst>
                                    </p:anim>
                                    <p:anim calcmode="lin" valueType="num">
                                      <p:cBhvr>
                                        <p:cTn id="41" dur="200" accel="100000" fill="hold">
                                          <p:stCondLst>
                                            <p:cond delay="800"/>
                                          </p:stCondLst>
                                        </p:cTn>
                                        <p:tgtEl>
                                          <p:spTgt spid="22"/>
                                        </p:tgtEl>
                                        <p:attrNameLst>
                                          <p:attrName>ppt_x</p:attrName>
                                        </p:attrNameLst>
                                      </p:cBhvr>
                                      <p:tavLst>
                                        <p:tav tm="0">
                                          <p:val>
                                            <p:strVal val="#ppt_x-0.05"/>
                                          </p:val>
                                        </p:tav>
                                        <p:tav tm="100000">
                                          <p:val>
                                            <p:strVal val="#ppt_x"/>
                                          </p:val>
                                        </p:tav>
                                      </p:tavLst>
                                    </p:anim>
                                    <p:anim calcmode="lin" valueType="num">
                                      <p:cBhvr>
                                        <p:cTn id="42" dur="200" accel="100000" fill="hold">
                                          <p:stCondLst>
                                            <p:cond delay="800"/>
                                          </p:stCondLst>
                                        </p:cTn>
                                        <p:tgtEl>
                                          <p:spTgt spid="22"/>
                                        </p:tgtEl>
                                        <p:attrNameLst>
                                          <p:attrName>ppt_y</p:attrName>
                                        </p:attrNameLst>
                                      </p:cBhvr>
                                      <p:tavLst>
                                        <p:tav tm="0">
                                          <p:val>
                                            <p:strVal val="#ppt_y+0.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wipe(left)">
                                      <p:cBhvr>
                                        <p:cTn id="47" dur="500"/>
                                        <p:tgtEl>
                                          <p:spTgt spid="25"/>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wipe(down)">
                                      <p:cBhvr>
                                        <p:cTn id="52" dur="500"/>
                                        <p:tgtEl>
                                          <p:spTgt spid="17"/>
                                        </p:tgtEl>
                                      </p:cBhvr>
                                    </p:animEffect>
                                  </p:childTnLst>
                                </p:cTn>
                              </p:par>
                            </p:childTnLst>
                          </p:cTn>
                        </p:par>
                      </p:childTnLst>
                    </p:cTn>
                  </p:par>
                  <p:par>
                    <p:cTn id="53" fill="hold">
                      <p:stCondLst>
                        <p:cond delay="indefinite"/>
                      </p:stCondLst>
                      <p:childTnLst>
                        <p:par>
                          <p:cTn id="54" fill="hold">
                            <p:stCondLst>
                              <p:cond delay="0"/>
                            </p:stCondLst>
                            <p:childTnLst>
                              <p:par>
                                <p:cTn id="55" presetID="30" presetClass="entr" presetSubtype="0" fill="hold" grpId="0" nodeType="clickEffect">
                                  <p:stCondLst>
                                    <p:cond delay="0"/>
                                  </p:stCondLst>
                                  <p:childTnLst>
                                    <p:set>
                                      <p:cBhvr>
                                        <p:cTn id="56" dur="1" fill="hold">
                                          <p:stCondLst>
                                            <p:cond delay="0"/>
                                          </p:stCondLst>
                                        </p:cTn>
                                        <p:tgtEl>
                                          <p:spTgt spid="28"/>
                                        </p:tgtEl>
                                        <p:attrNameLst>
                                          <p:attrName>style.visibility</p:attrName>
                                        </p:attrNameLst>
                                      </p:cBhvr>
                                      <p:to>
                                        <p:strVal val="visible"/>
                                      </p:to>
                                    </p:set>
                                    <p:animEffect transition="in" filter="fade">
                                      <p:cBhvr>
                                        <p:cTn id="57" dur="800" decel="100000"/>
                                        <p:tgtEl>
                                          <p:spTgt spid="28"/>
                                        </p:tgtEl>
                                      </p:cBhvr>
                                    </p:animEffect>
                                    <p:anim calcmode="lin" valueType="num">
                                      <p:cBhvr>
                                        <p:cTn id="58" dur="800" decel="100000" fill="hold"/>
                                        <p:tgtEl>
                                          <p:spTgt spid="28"/>
                                        </p:tgtEl>
                                        <p:attrNameLst>
                                          <p:attrName>style.rotation</p:attrName>
                                        </p:attrNameLst>
                                      </p:cBhvr>
                                      <p:tavLst>
                                        <p:tav tm="0">
                                          <p:val>
                                            <p:fltVal val="-90"/>
                                          </p:val>
                                        </p:tav>
                                        <p:tav tm="100000">
                                          <p:val>
                                            <p:fltVal val="0"/>
                                          </p:val>
                                        </p:tav>
                                      </p:tavLst>
                                    </p:anim>
                                    <p:anim calcmode="lin" valueType="num">
                                      <p:cBhvr>
                                        <p:cTn id="59" dur="800" decel="100000" fill="hold"/>
                                        <p:tgtEl>
                                          <p:spTgt spid="28"/>
                                        </p:tgtEl>
                                        <p:attrNameLst>
                                          <p:attrName>ppt_x</p:attrName>
                                        </p:attrNameLst>
                                      </p:cBhvr>
                                      <p:tavLst>
                                        <p:tav tm="0">
                                          <p:val>
                                            <p:strVal val="#ppt_x+0.4"/>
                                          </p:val>
                                        </p:tav>
                                        <p:tav tm="100000">
                                          <p:val>
                                            <p:strVal val="#ppt_x-0.05"/>
                                          </p:val>
                                        </p:tav>
                                      </p:tavLst>
                                    </p:anim>
                                    <p:anim calcmode="lin" valueType="num">
                                      <p:cBhvr>
                                        <p:cTn id="60" dur="800" decel="100000" fill="hold"/>
                                        <p:tgtEl>
                                          <p:spTgt spid="28"/>
                                        </p:tgtEl>
                                        <p:attrNameLst>
                                          <p:attrName>ppt_y</p:attrName>
                                        </p:attrNameLst>
                                      </p:cBhvr>
                                      <p:tavLst>
                                        <p:tav tm="0">
                                          <p:val>
                                            <p:strVal val="#ppt_y-0.4"/>
                                          </p:val>
                                        </p:tav>
                                        <p:tav tm="100000">
                                          <p:val>
                                            <p:strVal val="#ppt_y+0.1"/>
                                          </p:val>
                                        </p:tav>
                                      </p:tavLst>
                                    </p:anim>
                                    <p:anim calcmode="lin" valueType="num">
                                      <p:cBhvr>
                                        <p:cTn id="61" dur="200" accel="100000" fill="hold">
                                          <p:stCondLst>
                                            <p:cond delay="800"/>
                                          </p:stCondLst>
                                        </p:cTn>
                                        <p:tgtEl>
                                          <p:spTgt spid="28"/>
                                        </p:tgtEl>
                                        <p:attrNameLst>
                                          <p:attrName>ppt_x</p:attrName>
                                        </p:attrNameLst>
                                      </p:cBhvr>
                                      <p:tavLst>
                                        <p:tav tm="0">
                                          <p:val>
                                            <p:strVal val="#ppt_x-0.05"/>
                                          </p:val>
                                        </p:tav>
                                        <p:tav tm="100000">
                                          <p:val>
                                            <p:strVal val="#ppt_x"/>
                                          </p:val>
                                        </p:tav>
                                      </p:tavLst>
                                    </p:anim>
                                    <p:anim calcmode="lin" valueType="num">
                                      <p:cBhvr>
                                        <p:cTn id="62" dur="200" accel="100000" fill="hold">
                                          <p:stCondLst>
                                            <p:cond delay="800"/>
                                          </p:stCondLst>
                                        </p:cTn>
                                        <p:tgtEl>
                                          <p:spTgt spid="28"/>
                                        </p:tgtEl>
                                        <p:attrNameLst>
                                          <p:attrName>ppt_y</p:attrName>
                                        </p:attrNameLst>
                                      </p:cBhvr>
                                      <p:tavLst>
                                        <p:tav tm="0">
                                          <p:val>
                                            <p:strVal val="#ppt_y+0.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wipe(left)">
                                      <p:cBhvr>
                                        <p:cTn id="67" dur="500"/>
                                        <p:tgtEl>
                                          <p:spTgt spid="26"/>
                                        </p:tgtEl>
                                      </p:cBhvr>
                                    </p:animEffect>
                                  </p:childTnLst>
                                </p:cTn>
                              </p:par>
                            </p:childTnLst>
                          </p:cTn>
                        </p:par>
                      </p:childTnLst>
                    </p:cTn>
                  </p:par>
                  <p:par>
                    <p:cTn id="68" fill="hold">
                      <p:stCondLst>
                        <p:cond delay="indefinite"/>
                      </p:stCondLst>
                      <p:childTnLst>
                        <p:par>
                          <p:cTn id="69" fill="hold">
                            <p:stCondLst>
                              <p:cond delay="0"/>
                            </p:stCondLst>
                            <p:childTnLst>
                              <p:par>
                                <p:cTn id="70" presetID="3" presetClass="entr" presetSubtype="10" fill="hold" grpId="0" nodeType="clickEffect">
                                  <p:stCondLst>
                                    <p:cond delay="0"/>
                                  </p:stCondLst>
                                  <p:childTnLst>
                                    <p:set>
                                      <p:cBhvr>
                                        <p:cTn id="71" dur="1" fill="hold">
                                          <p:stCondLst>
                                            <p:cond delay="0"/>
                                          </p:stCondLst>
                                        </p:cTn>
                                        <p:tgtEl>
                                          <p:spTgt spid="27"/>
                                        </p:tgtEl>
                                        <p:attrNameLst>
                                          <p:attrName>style.visibility</p:attrName>
                                        </p:attrNameLst>
                                      </p:cBhvr>
                                      <p:to>
                                        <p:strVal val="visible"/>
                                      </p:to>
                                    </p:set>
                                    <p:animEffect transition="in" filter="blinds(horizontal)">
                                      <p:cBhvr>
                                        <p:cTn id="72" dur="500"/>
                                        <p:tgtEl>
                                          <p:spTgt spid="27"/>
                                        </p:tgtEl>
                                      </p:cBhvr>
                                    </p:animEffect>
                                  </p:childTnLst>
                                </p:cTn>
                              </p:par>
                            </p:childTnLst>
                          </p:cTn>
                        </p:par>
                        <p:par>
                          <p:cTn id="73" fill="hold">
                            <p:stCondLst>
                              <p:cond delay="500"/>
                            </p:stCondLst>
                            <p:childTnLst>
                              <p:par>
                                <p:cTn id="74" presetID="3" presetClass="entr" presetSubtype="10" fill="hold" grpId="0" nodeType="afterEffect">
                                  <p:stCondLst>
                                    <p:cond delay="0"/>
                                  </p:stCondLst>
                                  <p:childTnLst>
                                    <p:set>
                                      <p:cBhvr>
                                        <p:cTn id="75" dur="1" fill="hold">
                                          <p:stCondLst>
                                            <p:cond delay="0"/>
                                          </p:stCondLst>
                                        </p:cTn>
                                        <p:tgtEl>
                                          <p:spTgt spid="29"/>
                                        </p:tgtEl>
                                        <p:attrNameLst>
                                          <p:attrName>style.visibility</p:attrName>
                                        </p:attrNameLst>
                                      </p:cBhvr>
                                      <p:to>
                                        <p:strVal val="visible"/>
                                      </p:to>
                                    </p:set>
                                    <p:animEffect transition="in" filter="blinds(horizontal)">
                                      <p:cBhvr>
                                        <p:cTn id="76" dur="500"/>
                                        <p:tgtEl>
                                          <p:spTgt spid="29"/>
                                        </p:tgtEl>
                                      </p:cBhvr>
                                    </p:animEffect>
                                  </p:childTnLst>
                                </p:cTn>
                              </p:par>
                            </p:childTnLst>
                          </p:cTn>
                        </p:par>
                      </p:childTnLst>
                    </p:cTn>
                  </p:par>
                  <p:par>
                    <p:cTn id="77" fill="hold">
                      <p:stCondLst>
                        <p:cond delay="indefinite"/>
                      </p:stCondLst>
                      <p:childTnLst>
                        <p:par>
                          <p:cTn id="78" fill="hold">
                            <p:stCondLst>
                              <p:cond delay="0"/>
                            </p:stCondLst>
                            <p:childTnLst>
                              <p:par>
                                <p:cTn id="79" presetID="30" presetClass="entr" presetSubtype="0" fill="hold" grpId="0" nodeType="clickEffect">
                                  <p:stCondLst>
                                    <p:cond delay="0"/>
                                  </p:stCondLst>
                                  <p:childTnLst>
                                    <p:set>
                                      <p:cBhvr>
                                        <p:cTn id="80" dur="1" fill="hold">
                                          <p:stCondLst>
                                            <p:cond delay="0"/>
                                          </p:stCondLst>
                                        </p:cTn>
                                        <p:tgtEl>
                                          <p:spTgt spid="30"/>
                                        </p:tgtEl>
                                        <p:attrNameLst>
                                          <p:attrName>style.visibility</p:attrName>
                                        </p:attrNameLst>
                                      </p:cBhvr>
                                      <p:to>
                                        <p:strVal val="visible"/>
                                      </p:to>
                                    </p:set>
                                    <p:animEffect transition="in" filter="fade">
                                      <p:cBhvr>
                                        <p:cTn id="81" dur="800" decel="100000"/>
                                        <p:tgtEl>
                                          <p:spTgt spid="30"/>
                                        </p:tgtEl>
                                      </p:cBhvr>
                                    </p:animEffect>
                                    <p:anim calcmode="lin" valueType="num">
                                      <p:cBhvr>
                                        <p:cTn id="82" dur="800" decel="100000" fill="hold"/>
                                        <p:tgtEl>
                                          <p:spTgt spid="30"/>
                                        </p:tgtEl>
                                        <p:attrNameLst>
                                          <p:attrName>style.rotation</p:attrName>
                                        </p:attrNameLst>
                                      </p:cBhvr>
                                      <p:tavLst>
                                        <p:tav tm="0">
                                          <p:val>
                                            <p:fltVal val="-90"/>
                                          </p:val>
                                        </p:tav>
                                        <p:tav tm="100000">
                                          <p:val>
                                            <p:fltVal val="0"/>
                                          </p:val>
                                        </p:tav>
                                      </p:tavLst>
                                    </p:anim>
                                    <p:anim calcmode="lin" valueType="num">
                                      <p:cBhvr>
                                        <p:cTn id="83" dur="800" decel="100000" fill="hold"/>
                                        <p:tgtEl>
                                          <p:spTgt spid="30"/>
                                        </p:tgtEl>
                                        <p:attrNameLst>
                                          <p:attrName>ppt_x</p:attrName>
                                        </p:attrNameLst>
                                      </p:cBhvr>
                                      <p:tavLst>
                                        <p:tav tm="0">
                                          <p:val>
                                            <p:strVal val="#ppt_x+0.4"/>
                                          </p:val>
                                        </p:tav>
                                        <p:tav tm="100000">
                                          <p:val>
                                            <p:strVal val="#ppt_x-0.05"/>
                                          </p:val>
                                        </p:tav>
                                      </p:tavLst>
                                    </p:anim>
                                    <p:anim calcmode="lin" valueType="num">
                                      <p:cBhvr>
                                        <p:cTn id="84" dur="800" decel="100000" fill="hold"/>
                                        <p:tgtEl>
                                          <p:spTgt spid="30"/>
                                        </p:tgtEl>
                                        <p:attrNameLst>
                                          <p:attrName>ppt_y</p:attrName>
                                        </p:attrNameLst>
                                      </p:cBhvr>
                                      <p:tavLst>
                                        <p:tav tm="0">
                                          <p:val>
                                            <p:strVal val="#ppt_y-0.4"/>
                                          </p:val>
                                        </p:tav>
                                        <p:tav tm="100000">
                                          <p:val>
                                            <p:strVal val="#ppt_y+0.1"/>
                                          </p:val>
                                        </p:tav>
                                      </p:tavLst>
                                    </p:anim>
                                    <p:anim calcmode="lin" valueType="num">
                                      <p:cBhvr>
                                        <p:cTn id="85" dur="200" accel="100000" fill="hold">
                                          <p:stCondLst>
                                            <p:cond delay="800"/>
                                          </p:stCondLst>
                                        </p:cTn>
                                        <p:tgtEl>
                                          <p:spTgt spid="30"/>
                                        </p:tgtEl>
                                        <p:attrNameLst>
                                          <p:attrName>ppt_x</p:attrName>
                                        </p:attrNameLst>
                                      </p:cBhvr>
                                      <p:tavLst>
                                        <p:tav tm="0">
                                          <p:val>
                                            <p:strVal val="#ppt_x-0.05"/>
                                          </p:val>
                                        </p:tav>
                                        <p:tav tm="100000">
                                          <p:val>
                                            <p:strVal val="#ppt_x"/>
                                          </p:val>
                                        </p:tav>
                                      </p:tavLst>
                                    </p:anim>
                                    <p:anim calcmode="lin" valueType="num">
                                      <p:cBhvr>
                                        <p:cTn id="86" dur="200" accel="100000" fill="hold">
                                          <p:stCondLst>
                                            <p:cond delay="800"/>
                                          </p:stCondLst>
                                        </p:cTn>
                                        <p:tgtEl>
                                          <p:spTgt spid="30"/>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ldLvl="0" animBg="1"/>
      <p:bldP spid="15" grpId="0"/>
      <p:bldP spid="16" grpId="0"/>
      <p:bldP spid="17" grpId="0" bldLvl="0" animBg="1"/>
      <p:bldP spid="22" grpId="0"/>
      <p:bldP spid="27" grpId="0" bldLvl="0" animBg="1"/>
      <p:bldP spid="28" grpId="0"/>
      <p:bldP spid="29" grpId="0" bldLvl="0" animBg="1"/>
      <p:bldP spid="3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7582119" y="977520"/>
            <a:ext cx="4228881" cy="656846"/>
          </a:xfrm>
          <a:prstGeom prst="rect">
            <a:avLst/>
          </a:prstGeom>
          <a:noFill/>
        </p:spPr>
        <p:txBody>
          <a:bodyPr wrap="square">
            <a:spAutoFit/>
          </a:bodyPr>
          <a:p>
            <a:pPr algn="l">
              <a:lnSpc>
                <a:spcPct val="150000"/>
              </a:lnSpc>
              <a:spcAft>
                <a:spcPts val="800"/>
              </a:spcAft>
            </a:pPr>
            <a:r>
              <a:rPr lang="en-US" altLang="zh-CN" sz="2800" kern="100">
                <a:effectLst/>
                <a:latin typeface="Times New Roman" panose="02020503050405090304" charset="0"/>
                <a:ea typeface="楷体" panose="02010609060101010101" pitchFamily="49" charset="-122"/>
              </a:rPr>
              <a:t>Q</a:t>
            </a:r>
            <a:r>
              <a:rPr lang="zh-CN" altLang="zh-CN" sz="2800" kern="100">
                <a:effectLst/>
                <a:latin typeface="Times New Roman" panose="02020503050405090304" charset="0"/>
                <a:ea typeface="楷体" panose="02010609060101010101" pitchFamily="49" charset="-122"/>
              </a:rPr>
              <a:t>：</a:t>
            </a:r>
            <a:r>
              <a:rPr lang="en-US" altLang="zh-CN" sz="2800" kern="100">
                <a:effectLst/>
                <a:latin typeface="Times New Roman" panose="02020503050405090304" charset="0"/>
                <a:ea typeface="楷体" panose="02010609060101010101" pitchFamily="49" charset="-122"/>
              </a:rPr>
              <a:t>What’s the video about?</a:t>
            </a:r>
            <a:endParaRPr lang="zh-CN" altLang="en-US" sz="4000"/>
          </a:p>
        </p:txBody>
      </p:sp>
      <p:sp>
        <p:nvSpPr>
          <p:cNvPr id="9" name="文本框 8"/>
          <p:cNvSpPr txBox="1"/>
          <p:nvPr/>
        </p:nvSpPr>
        <p:spPr>
          <a:xfrm>
            <a:off x="7848600" y="2756685"/>
            <a:ext cx="3200400" cy="656846"/>
          </a:xfrm>
          <a:prstGeom prst="rect">
            <a:avLst/>
          </a:prstGeom>
          <a:noFill/>
        </p:spPr>
        <p:txBody>
          <a:bodyPr wrap="square">
            <a:spAutoFit/>
          </a:bodyPr>
          <a:p>
            <a:pPr algn="l">
              <a:lnSpc>
                <a:spcPct val="150000"/>
              </a:lnSpc>
              <a:spcAft>
                <a:spcPts val="800"/>
              </a:spcAft>
            </a:pPr>
            <a:r>
              <a:rPr lang="en-US" altLang="zh-CN" sz="2800" b="1" kern="100">
                <a:solidFill>
                  <a:srgbClr val="FF0000"/>
                </a:solidFill>
                <a:effectLst/>
                <a:latin typeface="Times New Roman" panose="02020503050405090304" charset="0"/>
                <a:ea typeface="楷体" panose="02010609060101010101" pitchFamily="49" charset="-122"/>
              </a:rPr>
              <a:t>The Spring Festival.</a:t>
            </a:r>
            <a:endParaRPr lang="zh-CN" altLang="en-US" sz="4000" b="1">
              <a:solidFill>
                <a:srgbClr val="FF0000"/>
              </a:solidFill>
            </a:endParaRPr>
          </a:p>
        </p:txBody>
      </p:sp>
      <p:sp>
        <p:nvSpPr>
          <p:cNvPr id="11" name="椭圆 10"/>
          <p:cNvSpPr/>
          <p:nvPr>
            <p:custDataLst>
              <p:tags r:id="rId1"/>
            </p:custDataLst>
          </p:nvPr>
        </p:nvSpPr>
        <p:spPr>
          <a:xfrm>
            <a:off x="457200" y="609600"/>
            <a:ext cx="200575" cy="235585"/>
          </a:xfrm>
          <a:prstGeom prst="ellipse">
            <a:avLst/>
          </a:prstGeom>
          <a:solidFill>
            <a:srgbClr val="FFFCF3"/>
          </a:solidFill>
          <a:ln w="22225">
            <a:solidFill>
              <a:srgbClr val="3A291D"/>
            </a:solid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en-US" altLang="zh-CN" sz="1200" b="1">
                <a:solidFill>
                  <a:srgbClr val="5F452E"/>
                </a:solidFill>
                <a:cs typeface="+mn-ea"/>
                <a:sym typeface="+mn-lt"/>
              </a:rPr>
              <a:t>1</a:t>
            </a:r>
            <a:endParaRPr lang="en-US" altLang="zh-CN" sz="1200" b="1">
              <a:solidFill>
                <a:srgbClr val="5F452E"/>
              </a:solidFill>
              <a:cs typeface="+mn-ea"/>
              <a:sym typeface="+mn-lt"/>
            </a:endParaRPr>
          </a:p>
        </p:txBody>
      </p:sp>
      <p:sp>
        <p:nvSpPr>
          <p:cNvPr id="12" name="文本框 11"/>
          <p:cNvSpPr txBox="1"/>
          <p:nvPr>
            <p:custDataLst>
              <p:tags r:id="rId2"/>
            </p:custDataLst>
          </p:nvPr>
        </p:nvSpPr>
        <p:spPr>
          <a:xfrm>
            <a:off x="838201" y="533400"/>
            <a:ext cx="1523999" cy="414655"/>
          </a:xfrm>
          <a:prstGeom prst="rect">
            <a:avLst/>
          </a:prstGeom>
          <a:noFill/>
          <a:ln w="38100">
            <a:solidFill>
              <a:schemeClr val="tx1"/>
            </a:solidFill>
          </a:ln>
          <a:extLst>
            <a:ext uri="{909E8E84-426E-40DD-AFC4-6F175D3DCCD1}">
              <a14:hiddenFill xmlns:a14="http://schemas.microsoft.com/office/drawing/2010/main">
                <a:solidFill>
                  <a:schemeClr val="tx1">
                    <a:lumMod val="95000"/>
                    <a:lumOff val="5000"/>
                  </a:schemeClr>
                </a:solidFill>
              </a14:hiddenFill>
            </a:ext>
          </a:extLst>
        </p:spPr>
        <p:txBody>
          <a:bodyPr wrap="square" rtlCol="0" anchor="ctr" anchorCtr="0">
            <a:noAutofit/>
          </a:bodyPr>
          <a:p>
            <a:pPr marL="0" lvl="0" algn="l" rtl="0">
              <a:spcBef>
                <a:spcPct val="0"/>
              </a:spcBef>
              <a:buClrTx/>
              <a:buSzTx/>
              <a:buFontTx/>
              <a:buNone/>
            </a:pPr>
            <a:r>
              <a:rPr lang="en-US" altLang="zh-CN" sz="2400" b="1">
                <a:solidFill>
                  <a:srgbClr val="5F452E"/>
                </a:solidFill>
                <a:cs typeface="+mn-ea"/>
                <a:sym typeface="+mn-lt"/>
              </a:rPr>
              <a:t>Warm up</a:t>
            </a:r>
            <a:endParaRPr lang="zh-CN" altLang="en-US" sz="2400" b="1">
              <a:solidFill>
                <a:srgbClr val="5F452E"/>
              </a:solidFill>
              <a:cs typeface="+mn-ea"/>
              <a:sym typeface="+mn-lt"/>
            </a:endParaRPr>
          </a:p>
        </p:txBody>
      </p:sp>
      <p:pic>
        <p:nvPicPr>
          <p:cNvPr id="14" name="d61885d1862e7bcf673f9b51ec55ab63">
            <a:hlinkClick r:id="" action="ppaction://media"/>
          </p:cNvPr>
          <p:cNvPicPr>
            <a:picLocks noChangeAspect="1"/>
          </p:cNvPicPr>
          <p:nvPr>
            <a:videoFile r:link="rId3"/>
            <p:extLst>
              <p:ext uri="{DAA4B4D4-6D71-4841-9C94-3DE7FCFB9230}">
                <p14:media xmlns:p14="http://schemas.microsoft.com/office/powerpoint/2010/main" r:embed="rId4"/>
              </p:ext>
            </p:extLst>
          </p:nvPr>
        </p:nvPicPr>
        <p:blipFill>
          <a:blip r:embed="rId5"/>
          <a:stretch>
            <a:fillRect/>
          </a:stretch>
        </p:blipFill>
        <p:spPr>
          <a:xfrm>
            <a:off x="461760" y="1905000"/>
            <a:ext cx="7120359" cy="4592133"/>
          </a:xfrm>
          <a:prstGeom prst="rect">
            <a:avLst/>
          </a:prstGeom>
        </p:spPr>
      </p:pic>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3326" y="1504680"/>
            <a:ext cx="8050530" cy="5353320"/>
          </a:xfrm>
          <a:prstGeom prst="rect">
            <a:avLst/>
          </a:prstGeom>
          <a:noFill/>
          <a:extLst>
            <a:ext uri="{909E8E84-426E-40DD-AFC4-6F175D3DCCD1}">
              <a14:hiddenFill xmlns:a14="http://schemas.microsoft.com/office/drawing/2010/main">
                <a:solidFill>
                  <a:srgbClr val="FFFFFF"/>
                </a:solidFill>
              </a14:hiddenFill>
            </a:ext>
          </a:extLst>
        </p:spPr>
      </p:pic>
      <p:sp>
        <p:nvSpPr>
          <p:cNvPr id="5" name="文本框 4"/>
          <p:cNvSpPr txBox="1"/>
          <p:nvPr/>
        </p:nvSpPr>
        <p:spPr>
          <a:xfrm>
            <a:off x="4709512" y="316313"/>
            <a:ext cx="3404903" cy="661207"/>
          </a:xfrm>
          <a:prstGeom prst="rect">
            <a:avLst/>
          </a:prstGeom>
          <a:noFill/>
        </p:spPr>
        <p:txBody>
          <a:bodyPr wrap="square">
            <a:spAutoFit/>
          </a:bodyPr>
          <a:p>
            <a:pPr algn="l">
              <a:lnSpc>
                <a:spcPct val="150000"/>
              </a:lnSpc>
              <a:spcAft>
                <a:spcPts val="800"/>
              </a:spcAft>
            </a:pPr>
            <a:r>
              <a:rPr lang="en-US" altLang="zh-CN" sz="2800" b="1" kern="100">
                <a:effectLst/>
                <a:latin typeface="Times New Roman" panose="02020503050405090304" charset="0"/>
                <a:ea typeface="楷体" panose="02010609060101010101" pitchFamily="49" charset="-122"/>
              </a:rPr>
              <a:t>Watch and answer</a:t>
            </a:r>
            <a:endParaRPr lang="zh-CN" altLang="en-US" sz="4000" b="1"/>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500"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14"/>
                </p:tgtEl>
              </p:cMediaNode>
            </p:video>
          </p:childTnLst>
        </p:cTn>
      </p:par>
    </p:tnLst>
    <p:bldLst>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p:nvPr>
            <p:custDataLst>
              <p:tags r:id="rId1"/>
            </p:custDataLst>
          </p:nvPr>
        </p:nvPicPr>
        <p:blipFill>
          <a:blip r:embed="rId2"/>
          <a:srcRect l="3065" r="2910"/>
          <a:stretch>
            <a:fillRect/>
          </a:stretch>
        </p:blipFill>
        <p:spPr>
          <a:xfrm>
            <a:off x="3465195" y="-19685"/>
            <a:ext cx="8603615" cy="6769735"/>
          </a:xfrm>
          <a:prstGeom prst="rect">
            <a:avLst/>
          </a:prstGeom>
        </p:spPr>
      </p:pic>
      <p:sp>
        <p:nvSpPr>
          <p:cNvPr id="2" name="文本占位符 1"/>
          <p:cNvSpPr>
            <a:spLocks noGrp="1"/>
          </p:cNvSpPr>
          <p:nvPr>
            <p:ph type="body" sz="quarter" idx="11"/>
            <p:custDataLst>
              <p:tags r:id="rId3"/>
            </p:custDataLst>
          </p:nvPr>
        </p:nvSpPr>
        <p:spPr>
          <a:xfrm>
            <a:off x="748660" y="339082"/>
            <a:ext cx="10080000" cy="515635"/>
          </a:xfrm>
        </p:spPr>
        <p:txBody>
          <a:bodyPr/>
          <a:lstStyle/>
          <a:p>
            <a:r>
              <a:rPr lang="en-US" altLang="zh-CN"/>
              <a:t>Post</a:t>
            </a:r>
            <a:r>
              <a:rPr lang="zh-CN" altLang="en-US"/>
              <a:t>-reading</a:t>
            </a:r>
            <a:endParaRPr lang="zh-CN" altLang="en-US"/>
          </a:p>
        </p:txBody>
      </p:sp>
      <p:sp>
        <p:nvSpPr>
          <p:cNvPr id="8" name="文本框 7"/>
          <p:cNvSpPr txBox="1"/>
          <p:nvPr>
            <p:custDataLst>
              <p:tags r:id="rId4"/>
            </p:custDataLst>
          </p:nvPr>
        </p:nvSpPr>
        <p:spPr>
          <a:xfrm>
            <a:off x="10570210" y="1462405"/>
            <a:ext cx="2111375" cy="521970"/>
          </a:xfrm>
          <a:prstGeom prst="rect">
            <a:avLst/>
          </a:prstGeom>
          <a:noFill/>
        </p:spPr>
        <p:txBody>
          <a:bodyPr wrap="square" rtlCol="0">
            <a:spAutoFit/>
          </a:bodyPr>
          <a:lstStyle/>
          <a:p>
            <a:r>
              <a:rPr lang="en-US" altLang="zh-CN" sz="2800" b="1">
                <a:solidFill>
                  <a:srgbClr val="FF0000"/>
                </a:solidFill>
                <a:latin typeface="Times New Roman" panose="02020503050405090304" charset="0"/>
                <a:cs typeface="Times New Roman" panose="02020503050405090304" charset="0"/>
              </a:rPr>
              <a:t>celebrate</a:t>
            </a:r>
            <a:endParaRPr lang="en-US" altLang="zh-CN" sz="2800" b="1">
              <a:solidFill>
                <a:srgbClr val="FF0000"/>
              </a:solidFill>
              <a:latin typeface="Times New Roman" panose="02020503050405090304" charset="0"/>
              <a:cs typeface="Times New Roman" panose="02020503050405090304" charset="0"/>
            </a:endParaRPr>
          </a:p>
        </p:txBody>
      </p:sp>
      <p:sp>
        <p:nvSpPr>
          <p:cNvPr id="5" name="文本框 4"/>
          <p:cNvSpPr txBox="1"/>
          <p:nvPr>
            <p:custDataLst>
              <p:tags r:id="rId5"/>
            </p:custDataLst>
          </p:nvPr>
        </p:nvSpPr>
        <p:spPr>
          <a:xfrm>
            <a:off x="8840470" y="1981835"/>
            <a:ext cx="2111375" cy="521970"/>
          </a:xfrm>
          <a:prstGeom prst="rect">
            <a:avLst/>
          </a:prstGeom>
          <a:noFill/>
        </p:spPr>
        <p:txBody>
          <a:bodyPr wrap="square" rtlCol="0">
            <a:spAutoFit/>
          </a:bodyPr>
          <a:lstStyle/>
          <a:p>
            <a:r>
              <a:rPr lang="en-US" altLang="zh-CN" sz="2800" b="1">
                <a:solidFill>
                  <a:srgbClr val="FF0000"/>
                </a:solidFill>
                <a:latin typeface="Times New Roman" panose="02020503050405090304" charset="0"/>
                <a:cs typeface="Times New Roman" panose="02020503050405090304" charset="0"/>
              </a:rPr>
              <a:t>spreading</a:t>
            </a:r>
            <a:endParaRPr lang="en-US" altLang="zh-CN" sz="2800" b="1">
              <a:solidFill>
                <a:srgbClr val="FF0000"/>
              </a:solidFill>
              <a:latin typeface="Times New Roman" panose="02020503050405090304" charset="0"/>
              <a:cs typeface="Times New Roman" panose="02020503050405090304" charset="0"/>
            </a:endParaRPr>
          </a:p>
        </p:txBody>
      </p:sp>
      <p:sp>
        <p:nvSpPr>
          <p:cNvPr id="11" name="文本框 10"/>
          <p:cNvSpPr txBox="1"/>
          <p:nvPr>
            <p:custDataLst>
              <p:tags r:id="rId6"/>
            </p:custDataLst>
          </p:nvPr>
        </p:nvSpPr>
        <p:spPr>
          <a:xfrm>
            <a:off x="5418455" y="2907030"/>
            <a:ext cx="3623945" cy="521970"/>
          </a:xfrm>
          <a:prstGeom prst="rect">
            <a:avLst/>
          </a:prstGeom>
          <a:noFill/>
        </p:spPr>
        <p:txBody>
          <a:bodyPr wrap="square" rtlCol="0">
            <a:spAutoFit/>
          </a:bodyPr>
          <a:lstStyle/>
          <a:p>
            <a:r>
              <a:rPr lang="en-US" altLang="zh-CN" sz="2800" b="1">
                <a:solidFill>
                  <a:srgbClr val="FF0000"/>
                </a:solidFill>
                <a:latin typeface="Times New Roman" panose="02020503050405090304" charset="0"/>
                <a:cs typeface="Times New Roman" panose="02020503050405090304" charset="0"/>
              </a:rPr>
              <a:t>keep             from</a:t>
            </a:r>
            <a:endParaRPr lang="en-US" altLang="zh-CN" sz="2800" b="1">
              <a:solidFill>
                <a:srgbClr val="FF0000"/>
              </a:solidFill>
              <a:latin typeface="Times New Roman" panose="02020503050405090304" charset="0"/>
              <a:cs typeface="Times New Roman" panose="02020503050405090304" charset="0"/>
            </a:endParaRPr>
          </a:p>
        </p:txBody>
      </p:sp>
      <p:sp>
        <p:nvSpPr>
          <p:cNvPr id="12" name="文本框 11"/>
          <p:cNvSpPr txBox="1"/>
          <p:nvPr>
            <p:custDataLst>
              <p:tags r:id="rId7"/>
            </p:custDataLst>
          </p:nvPr>
        </p:nvSpPr>
        <p:spPr>
          <a:xfrm>
            <a:off x="6280785" y="3569335"/>
            <a:ext cx="2111375" cy="521970"/>
          </a:xfrm>
          <a:prstGeom prst="rect">
            <a:avLst/>
          </a:prstGeom>
          <a:noFill/>
        </p:spPr>
        <p:txBody>
          <a:bodyPr wrap="square" rtlCol="0">
            <a:spAutoFit/>
          </a:bodyPr>
          <a:lstStyle/>
          <a:p>
            <a:r>
              <a:rPr lang="en-US" altLang="zh-CN" sz="2800" b="1">
                <a:solidFill>
                  <a:srgbClr val="FF0000"/>
                </a:solidFill>
                <a:latin typeface="Times New Roman" panose="02020503050405090304" charset="0"/>
                <a:cs typeface="Times New Roman" panose="02020503050405090304" charset="0"/>
              </a:rPr>
              <a:t>onions</a:t>
            </a:r>
            <a:endParaRPr lang="en-US" altLang="zh-CN" sz="2800" b="1">
              <a:solidFill>
                <a:srgbClr val="FF0000"/>
              </a:solidFill>
              <a:latin typeface="Times New Roman" panose="02020503050405090304" charset="0"/>
              <a:cs typeface="Times New Roman" panose="02020503050405090304" charset="0"/>
            </a:endParaRPr>
          </a:p>
        </p:txBody>
      </p:sp>
      <p:sp>
        <p:nvSpPr>
          <p:cNvPr id="14" name="文本框 13"/>
          <p:cNvSpPr txBox="1"/>
          <p:nvPr>
            <p:custDataLst>
              <p:tags r:id="rId8"/>
            </p:custDataLst>
          </p:nvPr>
        </p:nvSpPr>
        <p:spPr>
          <a:xfrm>
            <a:off x="6945630" y="3832225"/>
            <a:ext cx="2111375" cy="521970"/>
          </a:xfrm>
          <a:prstGeom prst="rect">
            <a:avLst/>
          </a:prstGeom>
          <a:noFill/>
        </p:spPr>
        <p:txBody>
          <a:bodyPr wrap="square" rtlCol="0">
            <a:spAutoFit/>
          </a:bodyPr>
          <a:lstStyle/>
          <a:p>
            <a:r>
              <a:rPr lang="en-US" altLang="zh-CN" sz="2800" b="1">
                <a:solidFill>
                  <a:srgbClr val="FF0000"/>
                </a:solidFill>
                <a:latin typeface="Times New Roman" panose="02020503050405090304" charset="0"/>
                <a:cs typeface="Times New Roman" panose="02020503050405090304" charset="0"/>
              </a:rPr>
              <a:t>tradition</a:t>
            </a:r>
            <a:endParaRPr lang="en-US" altLang="zh-CN" sz="2800" b="1">
              <a:solidFill>
                <a:srgbClr val="FF0000"/>
              </a:solidFill>
              <a:latin typeface="Times New Roman" panose="02020503050405090304" charset="0"/>
              <a:cs typeface="Times New Roman" panose="02020503050405090304" charset="0"/>
            </a:endParaRPr>
          </a:p>
        </p:txBody>
      </p:sp>
      <p:sp>
        <p:nvSpPr>
          <p:cNvPr id="15" name="文本框 14"/>
          <p:cNvSpPr txBox="1"/>
          <p:nvPr>
            <p:custDataLst>
              <p:tags r:id="rId9"/>
            </p:custDataLst>
          </p:nvPr>
        </p:nvSpPr>
        <p:spPr>
          <a:xfrm>
            <a:off x="5418455" y="4157345"/>
            <a:ext cx="2111375" cy="521970"/>
          </a:xfrm>
          <a:prstGeom prst="rect">
            <a:avLst/>
          </a:prstGeom>
          <a:noFill/>
        </p:spPr>
        <p:txBody>
          <a:bodyPr wrap="square" rtlCol="0">
            <a:spAutoFit/>
          </a:bodyPr>
          <a:lstStyle/>
          <a:p>
            <a:r>
              <a:rPr lang="en-US" altLang="zh-CN" sz="2800" b="1">
                <a:solidFill>
                  <a:srgbClr val="FF0000"/>
                </a:solidFill>
                <a:latin typeface="Times New Roman" panose="02020503050405090304" charset="0"/>
                <a:cs typeface="Times New Roman" panose="02020503050405090304" charset="0"/>
              </a:rPr>
              <a:t>midnight</a:t>
            </a:r>
            <a:endParaRPr lang="en-US" altLang="zh-CN" sz="2800" b="1">
              <a:solidFill>
                <a:srgbClr val="FF0000"/>
              </a:solidFill>
              <a:latin typeface="Times New Roman" panose="02020503050405090304" charset="0"/>
              <a:cs typeface="Times New Roman" panose="02020503050405090304" charset="0"/>
            </a:endParaRPr>
          </a:p>
        </p:txBody>
      </p:sp>
      <p:sp>
        <p:nvSpPr>
          <p:cNvPr id="16" name="文本框 15"/>
          <p:cNvSpPr txBox="1"/>
          <p:nvPr>
            <p:custDataLst>
              <p:tags r:id="rId10"/>
            </p:custDataLst>
          </p:nvPr>
        </p:nvSpPr>
        <p:spPr>
          <a:xfrm>
            <a:off x="6455410" y="4757420"/>
            <a:ext cx="2111375" cy="521970"/>
          </a:xfrm>
          <a:prstGeom prst="rect">
            <a:avLst/>
          </a:prstGeom>
          <a:noFill/>
        </p:spPr>
        <p:txBody>
          <a:bodyPr wrap="square" rtlCol="0">
            <a:spAutoFit/>
          </a:bodyPr>
          <a:lstStyle/>
          <a:p>
            <a:r>
              <a:rPr lang="en-US" altLang="zh-CN" sz="2800" b="1">
                <a:solidFill>
                  <a:srgbClr val="FF0000"/>
                </a:solidFill>
                <a:latin typeface="Times New Roman" panose="02020503050405090304" charset="0"/>
                <a:cs typeface="Times New Roman" panose="02020503050405090304" charset="0"/>
              </a:rPr>
              <a:t>strikes</a:t>
            </a:r>
            <a:endParaRPr lang="en-US" altLang="zh-CN" sz="2800" b="1">
              <a:solidFill>
                <a:srgbClr val="FF0000"/>
              </a:solidFill>
              <a:latin typeface="Times New Roman" panose="02020503050405090304" charset="0"/>
              <a:cs typeface="Times New Roman" panose="02020503050405090304" charset="0"/>
            </a:endParaRPr>
          </a:p>
        </p:txBody>
      </p:sp>
      <p:sp>
        <p:nvSpPr>
          <p:cNvPr id="17" name="文本框 16"/>
          <p:cNvSpPr txBox="1"/>
          <p:nvPr>
            <p:custDataLst>
              <p:tags r:id="rId11"/>
            </p:custDataLst>
          </p:nvPr>
        </p:nvSpPr>
        <p:spPr>
          <a:xfrm>
            <a:off x="4834255" y="5682615"/>
            <a:ext cx="1437640" cy="521970"/>
          </a:xfrm>
          <a:prstGeom prst="rect">
            <a:avLst/>
          </a:prstGeom>
          <a:noFill/>
        </p:spPr>
        <p:txBody>
          <a:bodyPr wrap="square" rtlCol="0">
            <a:spAutoFit/>
          </a:bodyPr>
          <a:lstStyle/>
          <a:p>
            <a:r>
              <a:rPr lang="en-US" altLang="zh-CN" sz="2800" b="1">
                <a:solidFill>
                  <a:srgbClr val="FF0000"/>
                </a:solidFill>
                <a:latin typeface="Times New Roman" panose="02020503050405090304" charset="0"/>
                <a:cs typeface="Times New Roman" panose="02020503050405090304" charset="0"/>
              </a:rPr>
              <a:t>block</a:t>
            </a:r>
            <a:endParaRPr lang="en-US" altLang="zh-CN" sz="2800" b="1">
              <a:solidFill>
                <a:srgbClr val="FF0000"/>
              </a:solidFill>
              <a:latin typeface="Times New Roman" panose="02020503050405090304" charset="0"/>
              <a:cs typeface="Times New Roman" panose="0202050305040509030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linds(horizont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linds(horizont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linds(horizontal)">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linds(horizontal)">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blinds(horizontal)">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blinds(horizontal)">
                                      <p:cBhvr>
                                        <p:cTn id="4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5" grpId="0"/>
      <p:bldP spid="11" grpId="0"/>
      <p:bldP spid="12" grpId="0"/>
      <p:bldP spid="14" grpId="0"/>
      <p:bldP spid="15" grpId="0"/>
      <p:bldP spid="16" grpId="0"/>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1"/>
            <p:custDataLst>
              <p:tags r:id="rId1"/>
            </p:custDataLst>
          </p:nvPr>
        </p:nvSpPr>
        <p:spPr/>
        <p:txBody>
          <a:bodyPr/>
          <a:lstStyle/>
          <a:p>
            <a:r>
              <a:rPr lang="en-US" altLang="zh-CN"/>
              <a:t>Post</a:t>
            </a:r>
            <a:r>
              <a:rPr lang="zh-CN" altLang="en-US"/>
              <a:t>-reading </a:t>
            </a:r>
            <a:endParaRPr lang="zh-CN" altLang="en-US"/>
          </a:p>
        </p:txBody>
      </p:sp>
      <p:grpSp>
        <p:nvGrpSpPr>
          <p:cNvPr id="14" name="组合 13"/>
          <p:cNvGrpSpPr/>
          <p:nvPr>
            <p:custDataLst>
              <p:tags r:id="rId2"/>
            </p:custDataLst>
          </p:nvPr>
        </p:nvGrpSpPr>
        <p:grpSpPr>
          <a:xfrm>
            <a:off x="331560" y="880223"/>
            <a:ext cx="622802" cy="622802"/>
            <a:chOff x="5732939" y="2376254"/>
            <a:chExt cx="622883" cy="622883"/>
          </a:xfrm>
        </p:grpSpPr>
        <p:sp>
          <p:nvSpPr>
            <p:cNvPr id="15" name="Shape 2248"/>
            <p:cNvSpPr/>
            <p:nvPr>
              <p:custDataLst>
                <p:tags r:id="rId3"/>
              </p:custDataLst>
            </p:nvPr>
          </p:nvSpPr>
          <p:spPr>
            <a:xfrm flipH="1">
              <a:off x="5732939" y="2376254"/>
              <a:ext cx="622883" cy="62288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AA01"/>
            </a:solidFill>
            <a:ln w="28575" cap="flat">
              <a:noFill/>
              <a:miter lim="400000"/>
            </a:ln>
            <a:effectLst>
              <a:outerShdw blurRad="63500" sx="102000" sy="102000" algn="ctr" rotWithShape="0">
                <a:prstClr val="black">
                  <a:alpha val="40000"/>
                </a:prstClr>
              </a:outerShdw>
            </a:effectLst>
          </p:spPr>
          <p:txBody>
            <a:bodyPr wrap="square" lIns="0" tIns="0" rIns="0" bIns="0" numCol="1" anchor="t">
              <a:noAutofit/>
            </a:bodyPr>
            <a:lstStyle/>
            <a:p>
              <a:endParaRPr>
                <a:solidFill>
                  <a:prstClr val="black"/>
                </a:solidFill>
              </a:endParaRPr>
            </a:p>
          </p:txBody>
        </p:sp>
        <p:sp>
          <p:nvSpPr>
            <p:cNvPr id="16" name="Shape 16845"/>
            <p:cNvSpPr/>
            <p:nvPr>
              <p:custDataLst>
                <p:tags r:id="rId4"/>
              </p:custDataLst>
            </p:nvPr>
          </p:nvSpPr>
          <p:spPr>
            <a:xfrm>
              <a:off x="5822034" y="2444523"/>
              <a:ext cx="441849" cy="479562"/>
            </a:xfrm>
            <a:custGeom>
              <a:avLst/>
              <a:gdLst/>
              <a:ahLst/>
              <a:cxnLst>
                <a:cxn ang="0">
                  <a:pos x="wd2" y="hd2"/>
                </a:cxn>
                <a:cxn ang="5400000">
                  <a:pos x="wd2" y="hd2"/>
                </a:cxn>
                <a:cxn ang="10800000">
                  <a:pos x="wd2" y="hd2"/>
                </a:cxn>
                <a:cxn ang="16200000">
                  <a:pos x="wd2" y="hd2"/>
                </a:cxn>
              </a:cxnLst>
              <a:rect l="0" t="0" r="r" b="b"/>
              <a:pathLst>
                <a:path w="21133" h="21600" extrusionOk="0">
                  <a:moveTo>
                    <a:pt x="10533" y="8436"/>
                  </a:moveTo>
                  <a:cubicBezTo>
                    <a:pt x="12978" y="8436"/>
                    <a:pt x="15016" y="6518"/>
                    <a:pt x="15016" y="4218"/>
                  </a:cubicBezTo>
                  <a:cubicBezTo>
                    <a:pt x="15016" y="1917"/>
                    <a:pt x="12978" y="0"/>
                    <a:pt x="10533" y="0"/>
                  </a:cubicBezTo>
                  <a:cubicBezTo>
                    <a:pt x="8088" y="0"/>
                    <a:pt x="6050" y="1917"/>
                    <a:pt x="6050" y="4218"/>
                  </a:cubicBezTo>
                  <a:cubicBezTo>
                    <a:pt x="6050" y="6518"/>
                    <a:pt x="8088" y="8436"/>
                    <a:pt x="10533" y="8436"/>
                  </a:cubicBezTo>
                  <a:close/>
                  <a:moveTo>
                    <a:pt x="20993" y="14954"/>
                  </a:moveTo>
                  <a:cubicBezTo>
                    <a:pt x="18005" y="10992"/>
                    <a:pt x="18005" y="10992"/>
                    <a:pt x="18005" y="10992"/>
                  </a:cubicBezTo>
                  <a:cubicBezTo>
                    <a:pt x="17733" y="12398"/>
                    <a:pt x="17326" y="13804"/>
                    <a:pt x="16782" y="15209"/>
                  </a:cubicBezTo>
                  <a:cubicBezTo>
                    <a:pt x="17190" y="15593"/>
                    <a:pt x="17190" y="15593"/>
                    <a:pt x="17190" y="15593"/>
                  </a:cubicBezTo>
                  <a:cubicBezTo>
                    <a:pt x="14880" y="16615"/>
                    <a:pt x="14880" y="16615"/>
                    <a:pt x="14880" y="16615"/>
                  </a:cubicBezTo>
                  <a:cubicBezTo>
                    <a:pt x="13929" y="16999"/>
                    <a:pt x="13658" y="18149"/>
                    <a:pt x="14201" y="18916"/>
                  </a:cubicBezTo>
                  <a:cubicBezTo>
                    <a:pt x="14609" y="19683"/>
                    <a:pt x="15831" y="19938"/>
                    <a:pt x="16646" y="19555"/>
                  </a:cubicBezTo>
                  <a:cubicBezTo>
                    <a:pt x="20178" y="18021"/>
                    <a:pt x="20178" y="18021"/>
                    <a:pt x="20178" y="18021"/>
                  </a:cubicBezTo>
                  <a:cubicBezTo>
                    <a:pt x="20858" y="17766"/>
                    <a:pt x="21401" y="15465"/>
                    <a:pt x="20993" y="14954"/>
                  </a:cubicBezTo>
                  <a:close/>
                  <a:moveTo>
                    <a:pt x="13250" y="19555"/>
                  </a:moveTo>
                  <a:cubicBezTo>
                    <a:pt x="12163" y="19811"/>
                    <a:pt x="11076" y="20194"/>
                    <a:pt x="10669" y="20705"/>
                  </a:cubicBezTo>
                  <a:cubicBezTo>
                    <a:pt x="10805" y="18277"/>
                    <a:pt x="11076" y="15721"/>
                    <a:pt x="11212" y="13164"/>
                  </a:cubicBezTo>
                  <a:cubicBezTo>
                    <a:pt x="11484" y="12909"/>
                    <a:pt x="12027" y="12781"/>
                    <a:pt x="12435" y="12525"/>
                  </a:cubicBezTo>
                  <a:cubicBezTo>
                    <a:pt x="12978" y="12398"/>
                    <a:pt x="13386" y="12270"/>
                    <a:pt x="13929" y="12142"/>
                  </a:cubicBezTo>
                  <a:cubicBezTo>
                    <a:pt x="14337" y="11886"/>
                    <a:pt x="14880" y="11759"/>
                    <a:pt x="15288" y="11631"/>
                  </a:cubicBezTo>
                  <a:cubicBezTo>
                    <a:pt x="16239" y="11247"/>
                    <a:pt x="17054" y="10736"/>
                    <a:pt x="17597" y="10353"/>
                  </a:cubicBezTo>
                  <a:cubicBezTo>
                    <a:pt x="17461" y="10097"/>
                    <a:pt x="17190" y="9841"/>
                    <a:pt x="16918" y="9586"/>
                  </a:cubicBezTo>
                  <a:cubicBezTo>
                    <a:pt x="16782" y="9458"/>
                    <a:pt x="16782" y="9458"/>
                    <a:pt x="16646" y="9458"/>
                  </a:cubicBezTo>
                  <a:cubicBezTo>
                    <a:pt x="16239" y="9075"/>
                    <a:pt x="15695" y="8947"/>
                    <a:pt x="15016" y="8947"/>
                  </a:cubicBezTo>
                  <a:cubicBezTo>
                    <a:pt x="13386" y="8947"/>
                    <a:pt x="13386" y="8947"/>
                    <a:pt x="13386" y="8947"/>
                  </a:cubicBezTo>
                  <a:cubicBezTo>
                    <a:pt x="10533" y="10992"/>
                    <a:pt x="10533" y="10992"/>
                    <a:pt x="10533" y="10992"/>
                  </a:cubicBezTo>
                  <a:cubicBezTo>
                    <a:pt x="7816" y="8947"/>
                    <a:pt x="7816" y="8947"/>
                    <a:pt x="7816" y="8947"/>
                  </a:cubicBezTo>
                  <a:cubicBezTo>
                    <a:pt x="6186" y="8947"/>
                    <a:pt x="6186" y="8947"/>
                    <a:pt x="6186" y="8947"/>
                  </a:cubicBezTo>
                  <a:cubicBezTo>
                    <a:pt x="5507" y="8947"/>
                    <a:pt x="4963" y="9075"/>
                    <a:pt x="4420" y="9458"/>
                  </a:cubicBezTo>
                  <a:cubicBezTo>
                    <a:pt x="4420" y="9458"/>
                    <a:pt x="4284" y="9458"/>
                    <a:pt x="4284" y="9586"/>
                  </a:cubicBezTo>
                  <a:cubicBezTo>
                    <a:pt x="4012" y="9841"/>
                    <a:pt x="3741" y="10097"/>
                    <a:pt x="3605" y="10353"/>
                  </a:cubicBezTo>
                  <a:cubicBezTo>
                    <a:pt x="4148" y="10736"/>
                    <a:pt x="4963" y="11247"/>
                    <a:pt x="5914" y="11631"/>
                  </a:cubicBezTo>
                  <a:cubicBezTo>
                    <a:pt x="6322" y="11759"/>
                    <a:pt x="6865" y="11886"/>
                    <a:pt x="7273" y="12142"/>
                  </a:cubicBezTo>
                  <a:cubicBezTo>
                    <a:pt x="7816" y="12270"/>
                    <a:pt x="8224" y="12398"/>
                    <a:pt x="8631" y="12525"/>
                  </a:cubicBezTo>
                  <a:cubicBezTo>
                    <a:pt x="9175" y="12781"/>
                    <a:pt x="9582" y="12909"/>
                    <a:pt x="9990" y="13164"/>
                  </a:cubicBezTo>
                  <a:cubicBezTo>
                    <a:pt x="10126" y="15721"/>
                    <a:pt x="10261" y="18277"/>
                    <a:pt x="10397" y="20705"/>
                  </a:cubicBezTo>
                  <a:cubicBezTo>
                    <a:pt x="9990" y="20194"/>
                    <a:pt x="8903" y="19811"/>
                    <a:pt x="7816" y="19427"/>
                  </a:cubicBezTo>
                  <a:cubicBezTo>
                    <a:pt x="7273" y="20194"/>
                    <a:pt x="6458" y="20578"/>
                    <a:pt x="5643" y="20705"/>
                  </a:cubicBezTo>
                  <a:cubicBezTo>
                    <a:pt x="6593" y="20961"/>
                    <a:pt x="8495" y="21472"/>
                    <a:pt x="10533" y="21600"/>
                  </a:cubicBezTo>
                  <a:cubicBezTo>
                    <a:pt x="10669" y="21600"/>
                    <a:pt x="10669" y="21600"/>
                    <a:pt x="10669" y="21600"/>
                  </a:cubicBezTo>
                  <a:cubicBezTo>
                    <a:pt x="10669" y="21600"/>
                    <a:pt x="10669" y="21600"/>
                    <a:pt x="10669" y="21600"/>
                  </a:cubicBezTo>
                  <a:cubicBezTo>
                    <a:pt x="12707" y="21600"/>
                    <a:pt x="14609" y="20961"/>
                    <a:pt x="15559" y="20705"/>
                  </a:cubicBezTo>
                  <a:cubicBezTo>
                    <a:pt x="14609" y="20705"/>
                    <a:pt x="13793" y="20194"/>
                    <a:pt x="13250" y="19555"/>
                  </a:cubicBezTo>
                  <a:close/>
                  <a:moveTo>
                    <a:pt x="7001" y="18916"/>
                  </a:moveTo>
                  <a:cubicBezTo>
                    <a:pt x="7409" y="18149"/>
                    <a:pt x="7137" y="16999"/>
                    <a:pt x="6322" y="16615"/>
                  </a:cubicBezTo>
                  <a:cubicBezTo>
                    <a:pt x="3876" y="15593"/>
                    <a:pt x="3876" y="15593"/>
                    <a:pt x="3876" y="15593"/>
                  </a:cubicBezTo>
                  <a:cubicBezTo>
                    <a:pt x="4284" y="15082"/>
                    <a:pt x="4284" y="15082"/>
                    <a:pt x="4284" y="15082"/>
                  </a:cubicBezTo>
                  <a:cubicBezTo>
                    <a:pt x="3876" y="13804"/>
                    <a:pt x="3469" y="12398"/>
                    <a:pt x="3061" y="10992"/>
                  </a:cubicBezTo>
                  <a:cubicBezTo>
                    <a:pt x="73" y="14954"/>
                    <a:pt x="73" y="14954"/>
                    <a:pt x="73" y="14954"/>
                  </a:cubicBezTo>
                  <a:cubicBezTo>
                    <a:pt x="-199" y="15465"/>
                    <a:pt x="344" y="17766"/>
                    <a:pt x="888" y="18021"/>
                  </a:cubicBezTo>
                  <a:cubicBezTo>
                    <a:pt x="4556" y="19555"/>
                    <a:pt x="4556" y="19555"/>
                    <a:pt x="4556" y="19555"/>
                  </a:cubicBezTo>
                  <a:cubicBezTo>
                    <a:pt x="5371" y="19938"/>
                    <a:pt x="6458" y="19683"/>
                    <a:pt x="7001" y="18916"/>
                  </a:cubicBezTo>
                  <a:close/>
                </a:path>
              </a:pathLst>
            </a:custGeom>
            <a:solidFill>
              <a:schemeClr val="bg1"/>
            </a:solidFill>
            <a:ln w="12700">
              <a:miter lim="400000"/>
            </a:ln>
          </p:spPr>
          <p:txBody>
            <a:bodyPr lIns="0" tIns="0" rIns="0" bIns="0"/>
            <a:lstStyle/>
            <a:p>
              <a:endParaRPr>
                <a:solidFill>
                  <a:prstClr val="black"/>
                </a:solidFill>
              </a:endParaRPr>
            </a:p>
          </p:txBody>
        </p:sp>
      </p:grpSp>
      <p:sp>
        <p:nvSpPr>
          <p:cNvPr id="17" name="矩形 8"/>
          <p:cNvSpPr>
            <a:spLocks noChangeArrowheads="1"/>
          </p:cNvSpPr>
          <p:nvPr>
            <p:custDataLst>
              <p:tags r:id="rId5"/>
            </p:custDataLst>
          </p:nvPr>
        </p:nvSpPr>
        <p:spPr bwMode="auto">
          <a:xfrm>
            <a:off x="1160145" y="948690"/>
            <a:ext cx="3070225" cy="583565"/>
          </a:xfrm>
          <a:prstGeom prst="rect">
            <a:avLst/>
          </a:prstGeom>
          <a:noFill/>
        </p:spPr>
        <p:txBody>
          <a:bodyPr wrap="square" rtlCol="0">
            <a:spAutoFit/>
          </a:bodyPr>
          <a:lstStyle/>
          <a:p>
            <a:r>
              <a:rPr lang="en-US" altLang="zh-CN" sz="3200" b="1">
                <a:solidFill>
                  <a:srgbClr val="FFAA01"/>
                </a:solidFill>
                <a:latin typeface="Times New Roman" panose="02020503050405090304" charset="0"/>
                <a:ea typeface="黑体" panose="02010609060101010101" charset="-122"/>
                <a:cs typeface="Times New Roman" panose="02020503050405090304" charset="0"/>
              </a:rPr>
              <a:t>Read and talk</a:t>
            </a:r>
            <a:endParaRPr lang="en-US" altLang="zh-CN" sz="3200" b="1">
              <a:solidFill>
                <a:srgbClr val="FFAA01"/>
              </a:solidFill>
              <a:latin typeface="Times New Roman" panose="02020503050405090304" charset="0"/>
              <a:ea typeface="黑体" panose="02010609060101010101" charset="-122"/>
              <a:cs typeface="Times New Roman" panose="02020503050405090304" charset="0"/>
            </a:endParaRPr>
          </a:p>
        </p:txBody>
      </p:sp>
      <p:sp>
        <p:nvSpPr>
          <p:cNvPr id="12" name="Text Box 5"/>
          <p:cNvSpPr txBox="1">
            <a:spLocks noChangeArrowheads="1"/>
          </p:cNvSpPr>
          <p:nvPr>
            <p:custDataLst>
              <p:tags r:id="rId6"/>
            </p:custDataLst>
          </p:nvPr>
        </p:nvSpPr>
        <p:spPr bwMode="auto">
          <a:xfrm>
            <a:off x="254635" y="1521460"/>
            <a:ext cx="8023860" cy="521970"/>
          </a:xfrm>
          <a:prstGeom prst="rect">
            <a:avLst/>
          </a:prstGeom>
          <a:solidFill>
            <a:schemeClr val="bg1"/>
          </a:solidFill>
          <a:ln w="25400">
            <a:solidFill>
              <a:schemeClr val="accent2"/>
            </a:solidFill>
            <a:miter lim="800000"/>
          </a:ln>
        </p:spPr>
        <p:txBody>
          <a:bodyPr wrap="square">
            <a:spAutoFit/>
          </a:bodyPr>
          <a:lstStyle>
            <a:defPPr>
              <a:defRPr lang="zh-CN"/>
            </a:defPPr>
            <a:lvl1pPr algn="l" rtl="0" fontAlgn="base">
              <a:spcBef>
                <a:spcPct val="0"/>
              </a:spcBef>
              <a:spcAft>
                <a:spcPct val="0"/>
              </a:spcAft>
              <a:buFont typeface="Arial" panose="020B0604020202090204" pitchFamily="34" charset="0"/>
              <a:defRPr kern="1200">
                <a:solidFill>
                  <a:schemeClr val="tx1"/>
                </a:solidFill>
                <a:latin typeface="Arial" panose="020B0604020202090204" pitchFamily="34" charset="0"/>
                <a:ea typeface="宋体" pitchFamily="2" charset="-122"/>
                <a:cs typeface="+mn-cs"/>
              </a:defRPr>
            </a:lvl1pPr>
            <a:lvl2pPr marL="457200" algn="l" rtl="0" fontAlgn="base">
              <a:spcBef>
                <a:spcPct val="0"/>
              </a:spcBef>
              <a:spcAft>
                <a:spcPct val="0"/>
              </a:spcAft>
              <a:buFont typeface="Arial" panose="020B0604020202090204" pitchFamily="34" charset="0"/>
              <a:defRPr kern="1200">
                <a:solidFill>
                  <a:schemeClr val="tx1"/>
                </a:solidFill>
                <a:latin typeface="Arial" panose="020B0604020202090204" pitchFamily="34" charset="0"/>
                <a:ea typeface="宋体" pitchFamily="2" charset="-122"/>
                <a:cs typeface="+mn-cs"/>
              </a:defRPr>
            </a:lvl2pPr>
            <a:lvl3pPr marL="914400" algn="l" rtl="0" fontAlgn="base">
              <a:spcBef>
                <a:spcPct val="0"/>
              </a:spcBef>
              <a:spcAft>
                <a:spcPct val="0"/>
              </a:spcAft>
              <a:buFont typeface="Arial" panose="020B0604020202090204" pitchFamily="34" charset="0"/>
              <a:defRPr kern="1200">
                <a:solidFill>
                  <a:schemeClr val="tx1"/>
                </a:solidFill>
                <a:latin typeface="Arial" panose="020B0604020202090204" pitchFamily="34" charset="0"/>
                <a:ea typeface="宋体" pitchFamily="2" charset="-122"/>
                <a:cs typeface="+mn-cs"/>
              </a:defRPr>
            </a:lvl3pPr>
            <a:lvl4pPr marL="1371600" algn="l" rtl="0" fontAlgn="base">
              <a:spcBef>
                <a:spcPct val="0"/>
              </a:spcBef>
              <a:spcAft>
                <a:spcPct val="0"/>
              </a:spcAft>
              <a:buFont typeface="Arial" panose="020B0604020202090204" pitchFamily="34" charset="0"/>
              <a:defRPr kern="1200">
                <a:solidFill>
                  <a:schemeClr val="tx1"/>
                </a:solidFill>
                <a:latin typeface="Arial" panose="020B0604020202090204" pitchFamily="34" charset="0"/>
                <a:ea typeface="宋体" pitchFamily="2" charset="-122"/>
                <a:cs typeface="+mn-cs"/>
              </a:defRPr>
            </a:lvl4pPr>
            <a:lvl5pPr marL="1828800" algn="l" rtl="0" fontAlgn="base">
              <a:spcBef>
                <a:spcPct val="0"/>
              </a:spcBef>
              <a:spcAft>
                <a:spcPct val="0"/>
              </a:spcAft>
              <a:buFont typeface="Arial" panose="020B0604020202090204" pitchFamily="34" charset="0"/>
              <a:defRPr kern="1200">
                <a:solidFill>
                  <a:schemeClr val="tx1"/>
                </a:solidFill>
                <a:latin typeface="Arial" panose="020B0604020202090204" pitchFamily="34" charset="0"/>
                <a:ea typeface="宋体" pitchFamily="2" charset="-122"/>
                <a:cs typeface="+mn-cs"/>
              </a:defRPr>
            </a:lvl5pPr>
            <a:lvl6pPr marL="2286000" algn="l" defTabSz="914400" rtl="0" eaLnBrk="1" latinLnBrk="0" hangingPunct="1">
              <a:defRPr kern="1200">
                <a:solidFill>
                  <a:schemeClr val="tx1"/>
                </a:solidFill>
                <a:latin typeface="Arial" panose="020B0604020202090204" pitchFamily="34" charset="0"/>
                <a:ea typeface="宋体" pitchFamily="2" charset="-122"/>
                <a:cs typeface="+mn-cs"/>
              </a:defRPr>
            </a:lvl6pPr>
            <a:lvl7pPr marL="2743200" algn="l" defTabSz="914400" rtl="0" eaLnBrk="1" latinLnBrk="0" hangingPunct="1">
              <a:defRPr kern="1200">
                <a:solidFill>
                  <a:schemeClr val="tx1"/>
                </a:solidFill>
                <a:latin typeface="Arial" panose="020B0604020202090204" pitchFamily="34" charset="0"/>
                <a:ea typeface="宋体" pitchFamily="2" charset="-122"/>
                <a:cs typeface="+mn-cs"/>
              </a:defRPr>
            </a:lvl7pPr>
            <a:lvl8pPr marL="3200400" algn="l" defTabSz="914400" rtl="0" eaLnBrk="1" latinLnBrk="0" hangingPunct="1">
              <a:defRPr kern="1200">
                <a:solidFill>
                  <a:schemeClr val="tx1"/>
                </a:solidFill>
                <a:latin typeface="Arial" panose="020B0604020202090204" pitchFamily="34" charset="0"/>
                <a:ea typeface="宋体" pitchFamily="2" charset="-122"/>
                <a:cs typeface="+mn-cs"/>
              </a:defRPr>
            </a:lvl8pPr>
            <a:lvl9pPr marL="3657600" algn="l" defTabSz="914400" rtl="0" eaLnBrk="1" latinLnBrk="0" hangingPunct="1">
              <a:defRPr kern="1200">
                <a:solidFill>
                  <a:schemeClr val="tx1"/>
                </a:solidFill>
                <a:latin typeface="Arial" panose="020B0604020202090204" pitchFamily="34" charset="0"/>
                <a:ea typeface="宋体" pitchFamily="2" charset="-122"/>
                <a:cs typeface="+mn-cs"/>
              </a:defRPr>
            </a:lvl9pPr>
          </a:lstStyle>
          <a:p>
            <a:pPr marR="0" algn="ctr" defTabSz="914400" fontAlgn="auto">
              <a:spcBef>
                <a:spcPct val="0"/>
              </a:spcBef>
              <a:spcAft>
                <a:spcPct val="0"/>
              </a:spcAft>
              <a:buClrTx/>
              <a:buSzTx/>
              <a:buFontTx/>
              <a:defRPr/>
            </a:pPr>
            <a:r>
              <a:rPr lang="en-US" altLang="zh-CN" sz="2800" b="1" noProof="0">
                <a:solidFill>
                  <a:srgbClr val="000000"/>
                </a:solidFill>
                <a:latin typeface="Comic Sans MS" panose="030F0902030302020204" pitchFamily="66" charset="0"/>
                <a:ea typeface="华文新魏" panose="02010800040101010101" charset="-122"/>
                <a:cs typeface="Comic Sans MS" panose="030F0902030302020204" pitchFamily="66" charset="0"/>
                <a:sym typeface="+mn-ea"/>
              </a:rPr>
              <a:t>Pair work: Pick one picture and talk about it</a:t>
            </a:r>
            <a:endParaRPr lang="en-US" altLang="zh-CN" sz="2800" b="1" noProof="0">
              <a:solidFill>
                <a:srgbClr val="000000"/>
              </a:solidFill>
              <a:latin typeface="Comic Sans MS" panose="030F0902030302020204" pitchFamily="66" charset="0"/>
              <a:ea typeface="华文新魏" panose="02010800040101010101" charset="-122"/>
              <a:cs typeface="Comic Sans MS" panose="030F0902030302020204" pitchFamily="66" charset="0"/>
              <a:sym typeface="+mn-ea"/>
            </a:endParaRPr>
          </a:p>
        </p:txBody>
      </p:sp>
      <p:pic>
        <p:nvPicPr>
          <p:cNvPr id="6" name="图片 5"/>
          <p:cNvPicPr>
            <a:picLocks noChangeAspect="1"/>
          </p:cNvPicPr>
          <p:nvPr>
            <p:custDataLst>
              <p:tags r:id="rId7"/>
            </p:custDataLst>
          </p:nvPr>
        </p:nvPicPr>
        <p:blipFill>
          <a:blip r:embed="rId8"/>
          <a:stretch>
            <a:fillRect/>
          </a:stretch>
        </p:blipFill>
        <p:spPr>
          <a:xfrm>
            <a:off x="8777605" y="156845"/>
            <a:ext cx="3179445" cy="2167890"/>
          </a:xfrm>
          <a:prstGeom prst="rect">
            <a:avLst/>
          </a:prstGeom>
        </p:spPr>
      </p:pic>
      <p:pic>
        <p:nvPicPr>
          <p:cNvPr id="7" name="图片 6"/>
          <p:cNvPicPr>
            <a:picLocks noChangeAspect="1"/>
          </p:cNvPicPr>
          <p:nvPr>
            <p:custDataLst>
              <p:tags r:id="rId9"/>
            </p:custDataLst>
          </p:nvPr>
        </p:nvPicPr>
        <p:blipFill>
          <a:blip r:embed="rId10"/>
          <a:stretch>
            <a:fillRect/>
          </a:stretch>
        </p:blipFill>
        <p:spPr>
          <a:xfrm>
            <a:off x="8777605" y="2400300"/>
            <a:ext cx="3255645" cy="1981200"/>
          </a:xfrm>
          <a:prstGeom prst="rect">
            <a:avLst/>
          </a:prstGeom>
        </p:spPr>
      </p:pic>
      <p:pic>
        <p:nvPicPr>
          <p:cNvPr id="8" name="图片 7"/>
          <p:cNvPicPr>
            <a:picLocks noChangeAspect="1"/>
          </p:cNvPicPr>
          <p:nvPr>
            <p:custDataLst>
              <p:tags r:id="rId11"/>
            </p:custDataLst>
          </p:nvPr>
        </p:nvPicPr>
        <p:blipFill>
          <a:blip r:embed="rId12"/>
          <a:stretch>
            <a:fillRect/>
          </a:stretch>
        </p:blipFill>
        <p:spPr>
          <a:xfrm>
            <a:off x="8777605" y="4557395"/>
            <a:ext cx="3200400" cy="2074545"/>
          </a:xfrm>
          <a:prstGeom prst="rect">
            <a:avLst/>
          </a:prstGeom>
        </p:spPr>
      </p:pic>
      <p:pic>
        <p:nvPicPr>
          <p:cNvPr id="9" name="图片 8"/>
          <p:cNvPicPr>
            <a:picLocks noChangeAspect="1"/>
          </p:cNvPicPr>
          <p:nvPr>
            <p:custDataLst>
              <p:tags r:id="rId13"/>
            </p:custDataLst>
          </p:nvPr>
        </p:nvPicPr>
        <p:blipFill>
          <a:blip r:embed="rId14"/>
          <a:stretch>
            <a:fillRect/>
          </a:stretch>
        </p:blipFill>
        <p:spPr>
          <a:xfrm>
            <a:off x="5399405" y="4518660"/>
            <a:ext cx="3143250" cy="2103120"/>
          </a:xfrm>
          <a:prstGeom prst="rect">
            <a:avLst/>
          </a:prstGeom>
        </p:spPr>
      </p:pic>
      <p:sp>
        <p:nvSpPr>
          <p:cNvPr id="10" name="文本框 9"/>
          <p:cNvSpPr txBox="1"/>
          <p:nvPr>
            <p:custDataLst>
              <p:tags r:id="rId15"/>
            </p:custDataLst>
          </p:nvPr>
        </p:nvSpPr>
        <p:spPr>
          <a:xfrm>
            <a:off x="331470" y="2136775"/>
            <a:ext cx="7874635" cy="3533140"/>
          </a:xfrm>
          <a:prstGeom prst="rect">
            <a:avLst/>
          </a:prstGeom>
          <a:noFill/>
          <a:ln>
            <a:noFill/>
          </a:ln>
        </p:spPr>
        <p:txBody>
          <a:bodyPr wrap="square" rtlCol="0">
            <a:noAutofit/>
          </a:bodyPr>
          <a:lstStyle/>
          <a:p>
            <a:pPr indent="0" fontAlgn="auto">
              <a:lnSpc>
                <a:spcPct val="150000"/>
              </a:lnSpc>
            </a:pPr>
            <a:r>
              <a:rPr lang="en-US" altLang="zh-CN" sz="2800" b="1">
                <a:solidFill>
                  <a:srgbClr val="0070C0"/>
                </a:solidFill>
                <a:latin typeface="Times New Roman" panose="02020503050405090304" charset="0"/>
                <a:cs typeface="Times New Roman" panose="02020503050405090304" charset="0"/>
              </a:rPr>
              <a:t>A: Look at picture 1/2/3/4. What is/are... doing?</a:t>
            </a:r>
            <a:endParaRPr lang="en-US" altLang="zh-CN" sz="2800" b="1">
              <a:solidFill>
                <a:srgbClr val="0070C0"/>
              </a:solidFill>
              <a:latin typeface="Times New Roman" panose="02020503050405090304" charset="0"/>
              <a:cs typeface="Times New Roman" panose="02020503050405090304" charset="0"/>
            </a:endParaRPr>
          </a:p>
          <a:p>
            <a:pPr indent="0" fontAlgn="auto">
              <a:lnSpc>
                <a:spcPct val="150000"/>
              </a:lnSpc>
            </a:pPr>
            <a:r>
              <a:rPr lang="en-US" altLang="zh-CN" sz="2800" b="1">
                <a:solidFill>
                  <a:srgbClr val="7030A0"/>
                </a:solidFill>
                <a:latin typeface="Times New Roman" panose="02020503050405090304" charset="0"/>
                <a:cs typeface="Times New Roman" panose="02020503050405090304" charset="0"/>
              </a:rPr>
              <a:t>B: He/She is....  /They are... </a:t>
            </a:r>
            <a:endParaRPr lang="en-US" altLang="zh-CN" sz="2800" b="1">
              <a:solidFill>
                <a:srgbClr val="7030A0"/>
              </a:solidFill>
              <a:latin typeface="Times New Roman" panose="02020503050405090304" charset="0"/>
              <a:cs typeface="Times New Roman" panose="02020503050405090304" charset="0"/>
            </a:endParaRPr>
          </a:p>
          <a:p>
            <a:pPr indent="0" fontAlgn="auto">
              <a:lnSpc>
                <a:spcPct val="150000"/>
              </a:lnSpc>
            </a:pPr>
            <a:r>
              <a:rPr lang="en-US" altLang="zh-CN" sz="2800" b="1">
                <a:solidFill>
                  <a:srgbClr val="0070C0"/>
                </a:solidFill>
                <a:latin typeface="Times New Roman" panose="02020503050405090304" charset="0"/>
                <a:cs typeface="Times New Roman" panose="02020503050405090304" charset="0"/>
              </a:rPr>
              <a:t>A: Why does he/she do this? /Why do they do this?</a:t>
            </a:r>
            <a:endParaRPr lang="en-US" altLang="zh-CN" sz="2800" b="1">
              <a:solidFill>
                <a:srgbClr val="0070C0"/>
              </a:solidFill>
              <a:latin typeface="Times New Roman" panose="02020503050405090304" charset="0"/>
              <a:cs typeface="Times New Roman" panose="02020503050405090304" charset="0"/>
            </a:endParaRPr>
          </a:p>
          <a:p>
            <a:pPr indent="0" fontAlgn="auto">
              <a:lnSpc>
                <a:spcPct val="150000"/>
              </a:lnSpc>
            </a:pPr>
            <a:r>
              <a:rPr lang="en-US" altLang="zh-CN" sz="2800" b="1">
                <a:solidFill>
                  <a:srgbClr val="7030A0"/>
                </a:solidFill>
                <a:latin typeface="Times New Roman" panose="02020503050405090304" charset="0"/>
                <a:cs typeface="Times New Roman" panose="02020503050405090304" charset="0"/>
              </a:rPr>
              <a:t>B: ...</a:t>
            </a:r>
            <a:endParaRPr lang="en-US" altLang="zh-CN" sz="2800" b="1">
              <a:solidFill>
                <a:srgbClr val="7030A0"/>
              </a:solidFill>
              <a:latin typeface="Times New Roman" panose="02020503050405090304" charset="0"/>
              <a:cs typeface="Times New Roman" panose="02020503050405090304" charset="0"/>
            </a:endParaRPr>
          </a:p>
          <a:p>
            <a:pPr indent="0" fontAlgn="auto">
              <a:lnSpc>
                <a:spcPct val="150000"/>
              </a:lnSpc>
            </a:pPr>
            <a:r>
              <a:rPr lang="en-US" altLang="zh-CN" sz="2800" b="1">
                <a:solidFill>
                  <a:srgbClr val="0070C0"/>
                </a:solidFill>
                <a:latin typeface="Times New Roman" panose="02020503050405090304" charset="0"/>
                <a:cs typeface="Times New Roman" panose="02020503050405090304" charset="0"/>
              </a:rPr>
              <a:t>A: How interesting! </a:t>
            </a:r>
            <a:endParaRPr lang="en-US" altLang="zh-CN" sz="2800" b="1">
              <a:solidFill>
                <a:srgbClr val="0070C0"/>
              </a:solidFill>
              <a:latin typeface="Times New Roman" panose="02020503050405090304" charset="0"/>
              <a:cs typeface="Times New Roman" panose="02020503050405090304" charset="0"/>
            </a:endParaRPr>
          </a:p>
          <a:p>
            <a:endParaRPr lang="en-US" altLang="zh-CN" sz="2800" b="1">
              <a:solidFill>
                <a:srgbClr val="0070C0"/>
              </a:solidFill>
              <a:latin typeface="Times New Roman" panose="02020503050405090304" charset="0"/>
              <a:cs typeface="Times New Roman" panose="02020503050405090304" charset="0"/>
            </a:endParaRPr>
          </a:p>
        </p:txBody>
      </p:sp>
      <p:sp>
        <p:nvSpPr>
          <p:cNvPr id="11" name="文本框 10"/>
          <p:cNvSpPr txBox="1"/>
          <p:nvPr>
            <p:custDataLst>
              <p:tags r:id="rId16"/>
            </p:custDataLst>
          </p:nvPr>
        </p:nvSpPr>
        <p:spPr>
          <a:xfrm>
            <a:off x="8777605" y="156845"/>
            <a:ext cx="487680" cy="583565"/>
          </a:xfrm>
          <a:prstGeom prst="rect">
            <a:avLst/>
          </a:prstGeom>
          <a:solidFill>
            <a:schemeClr val="bg1"/>
          </a:solidFill>
        </p:spPr>
        <p:txBody>
          <a:bodyPr wrap="square" rtlCol="0">
            <a:spAutoFit/>
          </a:bodyPr>
          <a:lstStyle/>
          <a:p>
            <a:r>
              <a:rPr lang="en-US" altLang="zh-CN" sz="3200" b="1">
                <a:solidFill>
                  <a:srgbClr val="FF0000"/>
                </a:solidFill>
                <a:latin typeface="Times New Roman" panose="02020503050405090304" charset="0"/>
                <a:cs typeface="Times New Roman" panose="02020503050405090304" charset="0"/>
              </a:rPr>
              <a:t>1</a:t>
            </a:r>
            <a:endParaRPr lang="en-US" altLang="zh-CN" sz="3200" b="1">
              <a:solidFill>
                <a:srgbClr val="FF0000"/>
              </a:solidFill>
              <a:latin typeface="Times New Roman" panose="02020503050405090304" charset="0"/>
              <a:cs typeface="Times New Roman" panose="02020503050405090304" charset="0"/>
            </a:endParaRPr>
          </a:p>
        </p:txBody>
      </p:sp>
      <p:sp>
        <p:nvSpPr>
          <p:cNvPr id="13" name="文本框 12"/>
          <p:cNvSpPr txBox="1"/>
          <p:nvPr>
            <p:custDataLst>
              <p:tags r:id="rId17"/>
            </p:custDataLst>
          </p:nvPr>
        </p:nvSpPr>
        <p:spPr>
          <a:xfrm>
            <a:off x="8876030" y="2466975"/>
            <a:ext cx="476885" cy="608965"/>
          </a:xfrm>
          <a:prstGeom prst="rect">
            <a:avLst/>
          </a:prstGeom>
          <a:solidFill>
            <a:schemeClr val="bg1"/>
          </a:solidFill>
        </p:spPr>
        <p:txBody>
          <a:bodyPr wrap="square" rtlCol="0">
            <a:noAutofit/>
          </a:bodyPr>
          <a:lstStyle/>
          <a:p>
            <a:r>
              <a:rPr lang="en-US" altLang="zh-CN" sz="3200" b="1">
                <a:solidFill>
                  <a:srgbClr val="FF0000"/>
                </a:solidFill>
                <a:latin typeface="Times New Roman" panose="02020503050405090304" charset="0"/>
                <a:cs typeface="Times New Roman" panose="02020503050405090304" charset="0"/>
              </a:rPr>
              <a:t>2</a:t>
            </a:r>
            <a:endParaRPr lang="en-US" altLang="zh-CN" sz="3200" b="1">
              <a:solidFill>
                <a:srgbClr val="FF0000"/>
              </a:solidFill>
              <a:latin typeface="Times New Roman" panose="02020503050405090304" charset="0"/>
              <a:cs typeface="Times New Roman" panose="02020503050405090304" charset="0"/>
            </a:endParaRPr>
          </a:p>
        </p:txBody>
      </p:sp>
      <p:sp>
        <p:nvSpPr>
          <p:cNvPr id="18" name="文本框 17"/>
          <p:cNvSpPr txBox="1"/>
          <p:nvPr>
            <p:custDataLst>
              <p:tags r:id="rId18"/>
            </p:custDataLst>
          </p:nvPr>
        </p:nvSpPr>
        <p:spPr>
          <a:xfrm>
            <a:off x="8788400" y="4688205"/>
            <a:ext cx="476885" cy="608965"/>
          </a:xfrm>
          <a:prstGeom prst="rect">
            <a:avLst/>
          </a:prstGeom>
          <a:solidFill>
            <a:schemeClr val="bg1"/>
          </a:solidFill>
        </p:spPr>
        <p:txBody>
          <a:bodyPr wrap="square" rtlCol="0">
            <a:noAutofit/>
          </a:bodyPr>
          <a:lstStyle/>
          <a:p>
            <a:r>
              <a:rPr lang="en-US" altLang="zh-CN" sz="3200" b="1">
                <a:solidFill>
                  <a:srgbClr val="FF0000"/>
                </a:solidFill>
                <a:latin typeface="Times New Roman" panose="02020503050405090304" charset="0"/>
                <a:cs typeface="Times New Roman" panose="02020503050405090304" charset="0"/>
              </a:rPr>
              <a:t>3</a:t>
            </a:r>
            <a:endParaRPr lang="en-US" altLang="zh-CN" sz="3200" b="1">
              <a:solidFill>
                <a:srgbClr val="FF0000"/>
              </a:solidFill>
              <a:latin typeface="Times New Roman" panose="02020503050405090304" charset="0"/>
              <a:cs typeface="Times New Roman" panose="02020503050405090304" charset="0"/>
            </a:endParaRPr>
          </a:p>
        </p:txBody>
      </p:sp>
      <p:sp>
        <p:nvSpPr>
          <p:cNvPr id="19" name="文本框 18"/>
          <p:cNvSpPr txBox="1"/>
          <p:nvPr>
            <p:custDataLst>
              <p:tags r:id="rId19"/>
            </p:custDataLst>
          </p:nvPr>
        </p:nvSpPr>
        <p:spPr>
          <a:xfrm>
            <a:off x="5356225" y="4475480"/>
            <a:ext cx="476885" cy="608965"/>
          </a:xfrm>
          <a:prstGeom prst="rect">
            <a:avLst/>
          </a:prstGeom>
          <a:solidFill>
            <a:schemeClr val="bg1"/>
          </a:solidFill>
        </p:spPr>
        <p:txBody>
          <a:bodyPr wrap="square" rtlCol="0">
            <a:noAutofit/>
          </a:bodyPr>
          <a:lstStyle/>
          <a:p>
            <a:r>
              <a:rPr lang="en-US" altLang="zh-CN" sz="3200" b="1">
                <a:solidFill>
                  <a:srgbClr val="FF0000"/>
                </a:solidFill>
                <a:latin typeface="Times New Roman" panose="02020503050405090304" charset="0"/>
                <a:cs typeface="Times New Roman" panose="02020503050405090304" charset="0"/>
              </a:rPr>
              <a:t>4</a:t>
            </a:r>
            <a:endParaRPr lang="en-US" altLang="zh-CN" sz="3200" b="1">
              <a:solidFill>
                <a:srgbClr val="FF0000"/>
              </a:solidFill>
              <a:latin typeface="Times New Roman" panose="02020503050405090304" charset="0"/>
              <a:cs typeface="Times New Roman" panose="0202050305040509030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ppt_y</p:attrName>
                                        </p:attrNameLst>
                                      </p:cBhvr>
                                      <p:tavLst>
                                        <p:tav tm="0">
                                          <p:val>
                                            <p:strVal val="#ppt_y+#ppt_h*1.125000"/>
                                          </p:val>
                                        </p:tav>
                                        <p:tav tm="100000">
                                          <p:val>
                                            <p:strVal val="#ppt_y"/>
                                          </p:val>
                                        </p:tav>
                                      </p:tavLst>
                                    </p:anim>
                                    <p:animEffect transition="in" filter="wipe(up)">
                                      <p:cBhvr>
                                        <p:cTn id="8" dur="500"/>
                                        <p:tgtEl>
                                          <p:spTgt spid="12"/>
                                        </p:tgtEl>
                                      </p:cBhvr>
                                    </p:animEffect>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linds(horizontal)">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0" grpId="0" bldLvl="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p:cNvSpPr txBox="1"/>
          <p:nvPr>
            <p:custDataLst>
              <p:tags r:id="rId1"/>
            </p:custDataLst>
          </p:nvPr>
        </p:nvSpPr>
        <p:spPr>
          <a:xfrm>
            <a:off x="988060" y="1328420"/>
            <a:ext cx="9563100" cy="953135"/>
          </a:xfrm>
          <a:prstGeom prst="rect">
            <a:avLst/>
          </a:prstGeom>
          <a:noFill/>
        </p:spPr>
        <p:txBody>
          <a:bodyPr wrap="square" rtlCol="0" anchor="t">
            <a:spAutoFit/>
          </a:bodyPr>
          <a:p>
            <a:pPr algn="l">
              <a:lnSpc>
                <a:spcPct val="100000"/>
              </a:lnSpc>
            </a:pPr>
            <a:r>
              <a:rPr lang="en-US" altLang="zh-CN" sz="2800">
                <a:latin typeface="Times New Roman" panose="02020503050405090304" charset="0"/>
                <a:sym typeface="+mn-ea"/>
              </a:rPr>
              <a:t>Which of the celebrations in the four countries interests you most? Why?</a:t>
            </a:r>
            <a:endParaRPr lang="en-US" altLang="zh-CN" sz="2800">
              <a:latin typeface="Times New Roman" panose="02020503050405090304" charset="0"/>
              <a:sym typeface="+mn-ea"/>
            </a:endParaRPr>
          </a:p>
        </p:txBody>
      </p:sp>
      <p:grpSp>
        <p:nvGrpSpPr>
          <p:cNvPr id="26" name="组合 25"/>
          <p:cNvGrpSpPr/>
          <p:nvPr>
            <p:custDataLst>
              <p:tags r:id="rId2"/>
            </p:custDataLst>
          </p:nvPr>
        </p:nvGrpSpPr>
        <p:grpSpPr>
          <a:xfrm>
            <a:off x="487045" y="2796560"/>
            <a:ext cx="2556510" cy="2491740"/>
            <a:chOff x="5602" y="6000"/>
            <a:chExt cx="4026" cy="3924"/>
          </a:xfrm>
          <a:solidFill>
            <a:schemeClr val="accent6"/>
          </a:solidFill>
        </p:grpSpPr>
        <p:pic>
          <p:nvPicPr>
            <p:cNvPr id="20" name="图片 19"/>
            <p:cNvPicPr>
              <a:picLocks noChangeAspect="1"/>
            </p:cNvPicPr>
            <p:nvPr>
              <p:custDataLst>
                <p:tags r:id="rId3"/>
              </p:custDataLst>
            </p:nvPr>
          </p:nvPicPr>
          <p:blipFill>
            <a:blip r:embed="rId4"/>
            <a:stretch>
              <a:fillRect/>
            </a:stretch>
          </p:blipFill>
          <p:spPr>
            <a:xfrm>
              <a:off x="5602" y="6000"/>
              <a:ext cx="4026" cy="2851"/>
            </a:xfrm>
            <a:prstGeom prst="rect">
              <a:avLst/>
            </a:prstGeom>
            <a:grpFill/>
          </p:spPr>
        </p:pic>
        <p:sp>
          <p:nvSpPr>
            <p:cNvPr id="22" name="文本框 21"/>
            <p:cNvSpPr txBox="1"/>
            <p:nvPr>
              <p:custDataLst>
                <p:tags r:id="rId5"/>
              </p:custDataLst>
            </p:nvPr>
          </p:nvSpPr>
          <p:spPr>
            <a:xfrm>
              <a:off x="5667" y="9006"/>
              <a:ext cx="3961" cy="919"/>
            </a:xfrm>
            <a:prstGeom prst="rect">
              <a:avLst/>
            </a:prstGeom>
            <a:grpFill/>
          </p:spPr>
          <p:txBody>
            <a:bodyPr wrap="square" rtlCol="0" anchor="t">
              <a:spAutoFit/>
            </a:bodyPr>
            <a:p>
              <a:pPr algn="ctr"/>
              <a:r>
                <a:rPr lang="zh-CN" altLang="en-US" sz="3200" b="1">
                  <a:latin typeface="Times New Roman" panose="02020503050405090304" charset="0"/>
                  <a:cs typeface="Times New Roman" panose="02020503050405090304" charset="0"/>
                </a:rPr>
                <a:t>Türkiye </a:t>
              </a:r>
              <a:endParaRPr lang="zh-CN" altLang="en-US" sz="3200" b="1">
                <a:latin typeface="Times New Roman" panose="02020503050405090304" charset="0"/>
                <a:cs typeface="Times New Roman" panose="02020503050405090304" charset="0"/>
              </a:endParaRPr>
            </a:p>
          </p:txBody>
        </p:sp>
      </p:grpSp>
      <p:grpSp>
        <p:nvGrpSpPr>
          <p:cNvPr id="27" name="组合 26"/>
          <p:cNvGrpSpPr/>
          <p:nvPr>
            <p:custDataLst>
              <p:tags r:id="rId6"/>
            </p:custDataLst>
          </p:nvPr>
        </p:nvGrpSpPr>
        <p:grpSpPr>
          <a:xfrm>
            <a:off x="3275965" y="2834025"/>
            <a:ext cx="2581910" cy="2469515"/>
            <a:chOff x="10027" y="6035"/>
            <a:chExt cx="4066" cy="3889"/>
          </a:xfrm>
          <a:solidFill>
            <a:schemeClr val="accent6"/>
          </a:solidFill>
        </p:grpSpPr>
        <p:pic>
          <p:nvPicPr>
            <p:cNvPr id="21" name="图片 20"/>
            <p:cNvPicPr>
              <a:picLocks noChangeAspect="1"/>
            </p:cNvPicPr>
            <p:nvPr>
              <p:custDataLst>
                <p:tags r:id="rId7"/>
              </p:custDataLst>
            </p:nvPr>
          </p:nvPicPr>
          <p:blipFill>
            <a:blip r:embed="rId8"/>
            <a:stretch>
              <a:fillRect/>
            </a:stretch>
          </p:blipFill>
          <p:spPr>
            <a:xfrm>
              <a:off x="10027" y="6035"/>
              <a:ext cx="4066" cy="2792"/>
            </a:xfrm>
            <a:prstGeom prst="rect">
              <a:avLst/>
            </a:prstGeom>
            <a:grpFill/>
          </p:spPr>
        </p:pic>
        <p:sp>
          <p:nvSpPr>
            <p:cNvPr id="23" name="文本框 22"/>
            <p:cNvSpPr txBox="1"/>
            <p:nvPr>
              <p:custDataLst>
                <p:tags r:id="rId9"/>
              </p:custDataLst>
            </p:nvPr>
          </p:nvSpPr>
          <p:spPr>
            <a:xfrm>
              <a:off x="10132" y="9006"/>
              <a:ext cx="3961" cy="919"/>
            </a:xfrm>
            <a:prstGeom prst="rect">
              <a:avLst/>
            </a:prstGeom>
            <a:grpFill/>
          </p:spPr>
          <p:txBody>
            <a:bodyPr wrap="square" rtlCol="0" anchor="t">
              <a:spAutoFit/>
            </a:bodyPr>
            <a:p>
              <a:pPr algn="ctr"/>
              <a:r>
                <a:rPr lang="zh-CN" altLang="en-US" sz="3200" b="1">
                  <a:latin typeface="Times New Roman" panose="02020503050405090304" charset="0"/>
                  <a:cs typeface="Times New Roman" panose="02020503050405090304" charset="0"/>
                </a:rPr>
                <a:t>Greece </a:t>
              </a:r>
              <a:endParaRPr lang="zh-CN" altLang="en-US" sz="3200" b="1">
                <a:latin typeface="Times New Roman" panose="02020503050405090304" charset="0"/>
                <a:cs typeface="Times New Roman" panose="02020503050405090304" charset="0"/>
              </a:endParaRPr>
            </a:p>
          </p:txBody>
        </p:sp>
      </p:grpSp>
      <p:grpSp>
        <p:nvGrpSpPr>
          <p:cNvPr id="28" name="组合 27"/>
          <p:cNvGrpSpPr/>
          <p:nvPr>
            <p:custDataLst>
              <p:tags r:id="rId10"/>
            </p:custDataLst>
          </p:nvPr>
        </p:nvGrpSpPr>
        <p:grpSpPr>
          <a:xfrm>
            <a:off x="6044565" y="2827675"/>
            <a:ext cx="2566035" cy="2473325"/>
            <a:chOff x="14272" y="5910"/>
            <a:chExt cx="4041" cy="3895"/>
          </a:xfrm>
          <a:solidFill>
            <a:schemeClr val="accent6"/>
          </a:solidFill>
        </p:grpSpPr>
        <p:pic>
          <p:nvPicPr>
            <p:cNvPr id="24" name="图片 23"/>
            <p:cNvPicPr>
              <a:picLocks noChangeAspect="1"/>
            </p:cNvPicPr>
            <p:nvPr>
              <p:custDataLst>
                <p:tags r:id="rId11"/>
              </p:custDataLst>
            </p:nvPr>
          </p:nvPicPr>
          <p:blipFill>
            <a:blip r:embed="rId12"/>
            <a:stretch>
              <a:fillRect/>
            </a:stretch>
          </p:blipFill>
          <p:spPr>
            <a:xfrm>
              <a:off x="14272" y="5910"/>
              <a:ext cx="4041" cy="2752"/>
            </a:xfrm>
            <a:prstGeom prst="rect">
              <a:avLst/>
            </a:prstGeom>
            <a:grpFill/>
          </p:spPr>
        </p:pic>
        <p:sp>
          <p:nvSpPr>
            <p:cNvPr id="25" name="文本框 24"/>
            <p:cNvSpPr txBox="1"/>
            <p:nvPr>
              <p:custDataLst>
                <p:tags r:id="rId13"/>
              </p:custDataLst>
            </p:nvPr>
          </p:nvSpPr>
          <p:spPr>
            <a:xfrm>
              <a:off x="14471" y="8886"/>
              <a:ext cx="3842" cy="919"/>
            </a:xfrm>
            <a:prstGeom prst="rect">
              <a:avLst/>
            </a:prstGeom>
            <a:grpFill/>
          </p:spPr>
          <p:txBody>
            <a:bodyPr wrap="square" rtlCol="0" anchor="t">
              <a:spAutoFit/>
            </a:bodyPr>
            <a:p>
              <a:pPr algn="ctr"/>
              <a:r>
                <a:rPr lang="zh-CN" altLang="en-US" sz="3200" b="1">
                  <a:latin typeface="Times New Roman" panose="02020503050405090304" charset="0"/>
                  <a:cs typeface="Times New Roman" panose="02020503050405090304" charset="0"/>
                </a:rPr>
                <a:t>Denmark </a:t>
              </a:r>
              <a:endParaRPr lang="zh-CN" altLang="en-US" sz="3200" b="1">
                <a:latin typeface="Times New Roman" panose="02020503050405090304" charset="0"/>
                <a:cs typeface="Times New Roman" panose="02020503050405090304" charset="0"/>
              </a:endParaRPr>
            </a:p>
          </p:txBody>
        </p:sp>
      </p:grpSp>
      <p:grpSp>
        <p:nvGrpSpPr>
          <p:cNvPr id="29" name="组合 28"/>
          <p:cNvGrpSpPr/>
          <p:nvPr>
            <p:custDataLst>
              <p:tags r:id="rId14"/>
            </p:custDataLst>
          </p:nvPr>
        </p:nvGrpSpPr>
        <p:grpSpPr>
          <a:xfrm>
            <a:off x="8839200" y="2769255"/>
            <a:ext cx="2673350" cy="2531745"/>
            <a:chOff x="977" y="6015"/>
            <a:chExt cx="4210" cy="3987"/>
          </a:xfrm>
          <a:solidFill>
            <a:schemeClr val="accent6"/>
          </a:solidFill>
        </p:grpSpPr>
        <p:pic>
          <p:nvPicPr>
            <p:cNvPr id="30" name="图片 29"/>
            <p:cNvPicPr>
              <a:picLocks noChangeAspect="1"/>
            </p:cNvPicPr>
            <p:nvPr>
              <p:custDataLst>
                <p:tags r:id="rId15"/>
              </p:custDataLst>
            </p:nvPr>
          </p:nvPicPr>
          <p:blipFill>
            <a:blip r:embed="rId16">
              <a:clrChange>
                <a:clrFrom>
                  <a:srgbClr val="FFFFFF">
                    <a:alpha val="100000"/>
                  </a:srgbClr>
                </a:clrFrom>
                <a:clrTo>
                  <a:srgbClr val="FFFFFF">
                    <a:alpha val="100000"/>
                    <a:alpha val="0"/>
                  </a:srgbClr>
                </a:clrTo>
              </a:clrChange>
            </a:blip>
            <a:stretch>
              <a:fillRect/>
            </a:stretch>
          </p:blipFill>
          <p:spPr>
            <a:xfrm>
              <a:off x="977" y="6015"/>
              <a:ext cx="4210" cy="2880"/>
            </a:xfrm>
            <a:prstGeom prst="rect">
              <a:avLst/>
            </a:prstGeom>
            <a:grpFill/>
          </p:spPr>
        </p:pic>
        <p:sp>
          <p:nvSpPr>
            <p:cNvPr id="31" name="文本框 30"/>
            <p:cNvSpPr txBox="1"/>
            <p:nvPr>
              <p:custDataLst>
                <p:tags r:id="rId17"/>
              </p:custDataLst>
            </p:nvPr>
          </p:nvSpPr>
          <p:spPr>
            <a:xfrm>
              <a:off x="1466" y="9083"/>
              <a:ext cx="3230" cy="919"/>
            </a:xfrm>
            <a:prstGeom prst="rect">
              <a:avLst/>
            </a:prstGeom>
            <a:grpFill/>
          </p:spPr>
          <p:txBody>
            <a:bodyPr wrap="square" rtlCol="0" anchor="t">
              <a:spAutoFit/>
            </a:bodyPr>
            <a:p>
              <a:pPr algn="ctr"/>
              <a:r>
                <a:rPr lang="zh-CN" altLang="en-US" sz="3200" b="1">
                  <a:latin typeface="Times New Roman" panose="02020503050405090304" charset="0"/>
                  <a:cs typeface="Times New Roman" panose="02020503050405090304" charset="0"/>
                </a:rPr>
                <a:t>Colombia</a:t>
              </a:r>
              <a:endParaRPr lang="zh-CN" altLang="en-US" sz="3200" b="1">
                <a:latin typeface="Times New Roman" panose="02020503050405090304" charset="0"/>
                <a:cs typeface="Times New Roman" panose="02020503050405090304" charset="0"/>
              </a:endParaRPr>
            </a:p>
          </p:txBody>
        </p:sp>
      </p:grpSp>
      <p:sp>
        <p:nvSpPr>
          <p:cNvPr id="32" name="文本框 31"/>
          <p:cNvSpPr txBox="1"/>
          <p:nvPr>
            <p:custDataLst>
              <p:tags r:id="rId18"/>
            </p:custDataLst>
          </p:nvPr>
        </p:nvSpPr>
        <p:spPr>
          <a:xfrm>
            <a:off x="3147146" y="609600"/>
            <a:ext cx="8408193" cy="523220"/>
          </a:xfrm>
          <a:prstGeom prst="rect">
            <a:avLst/>
          </a:prstGeom>
          <a:noFill/>
        </p:spPr>
        <p:txBody>
          <a:bodyPr wrap="square">
            <a:spAutoFit/>
          </a:bodyPr>
          <a:p>
            <a:pPr lvl="0" algn="l">
              <a:buClrTx/>
              <a:buSzTx/>
              <a:buFontTx/>
            </a:pPr>
            <a:r>
              <a:rPr lang="en-US" altLang="zh-CN" sz="2800" b="1">
                <a:latin typeface="Times New Roman" panose="02020503050405090304" charset="0"/>
                <a:ea typeface="等线" panose="02010600030101010101" pitchFamily="2" charset="-122"/>
                <a:sym typeface="+mn-ea"/>
              </a:rPr>
              <a:t>Think about the question below. Share your answers .</a:t>
            </a:r>
            <a:endParaRPr lang="en-US" altLang="zh-CN" sz="2800" b="1">
              <a:latin typeface="Times New Roman" panose="02020503050405090304" charset="0"/>
              <a:ea typeface="等线" panose="02010600030101010101" pitchFamily="2" charset="-122"/>
              <a:sym typeface="+mn-ea"/>
            </a:endParaRPr>
          </a:p>
        </p:txBody>
      </p:sp>
      <p:sp>
        <p:nvSpPr>
          <p:cNvPr id="33" name="椭圆 32"/>
          <p:cNvSpPr/>
          <p:nvPr>
            <p:custDataLst>
              <p:tags r:id="rId19"/>
            </p:custDataLst>
          </p:nvPr>
        </p:nvSpPr>
        <p:spPr>
          <a:xfrm>
            <a:off x="457200" y="609600"/>
            <a:ext cx="200575" cy="235585"/>
          </a:xfrm>
          <a:prstGeom prst="ellipse">
            <a:avLst/>
          </a:prstGeom>
          <a:solidFill>
            <a:srgbClr val="FFFCF3"/>
          </a:solidFill>
          <a:ln w="22225">
            <a:solidFill>
              <a:srgbClr val="3A291D"/>
            </a:solid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en-US" altLang="zh-CN" sz="1200" b="1">
                <a:solidFill>
                  <a:srgbClr val="5F452E"/>
                </a:solidFill>
                <a:cs typeface="+mn-ea"/>
                <a:sym typeface="+mn-lt"/>
              </a:rPr>
              <a:t>5</a:t>
            </a:r>
            <a:endParaRPr lang="en-US" altLang="zh-CN" sz="1200" b="1">
              <a:solidFill>
                <a:srgbClr val="5F452E"/>
              </a:solidFill>
              <a:cs typeface="+mn-ea"/>
              <a:sym typeface="+mn-lt"/>
            </a:endParaRPr>
          </a:p>
        </p:txBody>
      </p:sp>
      <p:sp>
        <p:nvSpPr>
          <p:cNvPr id="34" name="文本框 33"/>
          <p:cNvSpPr txBox="1"/>
          <p:nvPr>
            <p:custDataLst>
              <p:tags r:id="rId20"/>
            </p:custDataLst>
          </p:nvPr>
        </p:nvSpPr>
        <p:spPr>
          <a:xfrm>
            <a:off x="838200" y="533400"/>
            <a:ext cx="2405380" cy="414655"/>
          </a:xfrm>
          <a:prstGeom prst="rect">
            <a:avLst/>
          </a:prstGeom>
          <a:noFill/>
          <a:ln w="38100">
            <a:solidFill>
              <a:schemeClr val="tx1"/>
            </a:solidFill>
          </a:ln>
          <a:extLst>
            <a:ext uri="{909E8E84-426E-40DD-AFC4-6F175D3DCCD1}">
              <a14:hiddenFill xmlns:a14="http://schemas.microsoft.com/office/drawing/2010/main">
                <a:solidFill>
                  <a:schemeClr val="tx1">
                    <a:lumMod val="95000"/>
                    <a:lumOff val="5000"/>
                  </a:schemeClr>
                </a:solidFill>
              </a14:hiddenFill>
            </a:ext>
          </a:extLst>
        </p:spPr>
        <p:txBody>
          <a:bodyPr wrap="square" rtlCol="0" anchor="ctr" anchorCtr="0">
            <a:noAutofit/>
          </a:bodyPr>
          <a:p>
            <a:pPr marL="0" lvl="0" algn="l" rtl="0">
              <a:spcBef>
                <a:spcPct val="0"/>
              </a:spcBef>
              <a:buClrTx/>
              <a:buSzTx/>
              <a:buFontTx/>
              <a:buNone/>
            </a:pPr>
            <a:r>
              <a:rPr lang="en-US" altLang="zh-CN" sz="2400" b="1">
                <a:solidFill>
                  <a:srgbClr val="5F452E"/>
                </a:solidFill>
                <a:cs typeface="+mn-ea"/>
                <a:sym typeface="+mn-lt"/>
              </a:rPr>
              <a:t>Post-reading</a:t>
            </a:r>
            <a:endParaRPr lang="zh-CN" altLang="en-US" sz="2400" b="1">
              <a:solidFill>
                <a:srgbClr val="5F452E"/>
              </a:solidFill>
              <a:cs typeface="+mn-ea"/>
              <a:sym typeface="+mn-l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1000" fill="hold"/>
                                        <p:tgtEl>
                                          <p:spTgt spid="26"/>
                                        </p:tgtEl>
                                        <p:attrNameLst>
                                          <p:attrName>ppt_w</p:attrName>
                                        </p:attrNameLst>
                                      </p:cBhvr>
                                      <p:tavLst>
                                        <p:tav tm="0">
                                          <p:val>
                                            <p:strVal val="#ppt_w*0.70"/>
                                          </p:val>
                                        </p:tav>
                                        <p:tav tm="100000">
                                          <p:val>
                                            <p:strVal val="#ppt_w"/>
                                          </p:val>
                                        </p:tav>
                                      </p:tavLst>
                                    </p:anim>
                                    <p:anim calcmode="lin" valueType="num">
                                      <p:cBhvr>
                                        <p:cTn id="8" dur="1000" fill="hold"/>
                                        <p:tgtEl>
                                          <p:spTgt spid="26"/>
                                        </p:tgtEl>
                                        <p:attrNameLst>
                                          <p:attrName>ppt_h</p:attrName>
                                        </p:attrNameLst>
                                      </p:cBhvr>
                                      <p:tavLst>
                                        <p:tav tm="0">
                                          <p:val>
                                            <p:strVal val="#ppt_h"/>
                                          </p:val>
                                        </p:tav>
                                        <p:tav tm="100000">
                                          <p:val>
                                            <p:strVal val="#ppt_h"/>
                                          </p:val>
                                        </p:tav>
                                      </p:tavLst>
                                    </p:anim>
                                    <p:animEffect transition="in" filter="fade">
                                      <p:cBhvr>
                                        <p:cTn id="9" dur="1000"/>
                                        <p:tgtEl>
                                          <p:spTgt spid="26"/>
                                        </p:tgtEl>
                                      </p:cBhvr>
                                    </p:animEffect>
                                  </p:childTnLst>
                                </p:cTn>
                              </p:par>
                              <p:par>
                                <p:cTn id="10" presetID="55" presetClass="entr" presetSubtype="0" fill="hold" nodeType="with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p:cTn id="12" dur="1000" fill="hold"/>
                                        <p:tgtEl>
                                          <p:spTgt spid="27"/>
                                        </p:tgtEl>
                                        <p:attrNameLst>
                                          <p:attrName>ppt_w</p:attrName>
                                        </p:attrNameLst>
                                      </p:cBhvr>
                                      <p:tavLst>
                                        <p:tav tm="0">
                                          <p:val>
                                            <p:strVal val="#ppt_w*0.70"/>
                                          </p:val>
                                        </p:tav>
                                        <p:tav tm="100000">
                                          <p:val>
                                            <p:strVal val="#ppt_w"/>
                                          </p:val>
                                        </p:tav>
                                      </p:tavLst>
                                    </p:anim>
                                    <p:anim calcmode="lin" valueType="num">
                                      <p:cBhvr>
                                        <p:cTn id="13" dur="1000" fill="hold"/>
                                        <p:tgtEl>
                                          <p:spTgt spid="27"/>
                                        </p:tgtEl>
                                        <p:attrNameLst>
                                          <p:attrName>ppt_h</p:attrName>
                                        </p:attrNameLst>
                                      </p:cBhvr>
                                      <p:tavLst>
                                        <p:tav tm="0">
                                          <p:val>
                                            <p:strVal val="#ppt_h"/>
                                          </p:val>
                                        </p:tav>
                                        <p:tav tm="100000">
                                          <p:val>
                                            <p:strVal val="#ppt_h"/>
                                          </p:val>
                                        </p:tav>
                                      </p:tavLst>
                                    </p:anim>
                                    <p:animEffect transition="in" filter="fade">
                                      <p:cBhvr>
                                        <p:cTn id="14" dur="1000"/>
                                        <p:tgtEl>
                                          <p:spTgt spid="27"/>
                                        </p:tgtEl>
                                      </p:cBhvr>
                                    </p:animEffect>
                                  </p:childTnLst>
                                </p:cTn>
                              </p:par>
                              <p:par>
                                <p:cTn id="15" presetID="55" presetClass="entr" presetSubtype="0" fill="hold" nodeType="withEffect">
                                  <p:stCondLst>
                                    <p:cond delay="0"/>
                                  </p:stCondLst>
                                  <p:childTnLst>
                                    <p:set>
                                      <p:cBhvr>
                                        <p:cTn id="16" dur="1" fill="hold">
                                          <p:stCondLst>
                                            <p:cond delay="0"/>
                                          </p:stCondLst>
                                        </p:cTn>
                                        <p:tgtEl>
                                          <p:spTgt spid="28"/>
                                        </p:tgtEl>
                                        <p:attrNameLst>
                                          <p:attrName>style.visibility</p:attrName>
                                        </p:attrNameLst>
                                      </p:cBhvr>
                                      <p:to>
                                        <p:strVal val="visible"/>
                                      </p:to>
                                    </p:set>
                                    <p:anim calcmode="lin" valueType="num">
                                      <p:cBhvr>
                                        <p:cTn id="17" dur="1000" fill="hold"/>
                                        <p:tgtEl>
                                          <p:spTgt spid="28"/>
                                        </p:tgtEl>
                                        <p:attrNameLst>
                                          <p:attrName>ppt_w</p:attrName>
                                        </p:attrNameLst>
                                      </p:cBhvr>
                                      <p:tavLst>
                                        <p:tav tm="0">
                                          <p:val>
                                            <p:strVal val="#ppt_w*0.70"/>
                                          </p:val>
                                        </p:tav>
                                        <p:tav tm="100000">
                                          <p:val>
                                            <p:strVal val="#ppt_w"/>
                                          </p:val>
                                        </p:tav>
                                      </p:tavLst>
                                    </p:anim>
                                    <p:anim calcmode="lin" valueType="num">
                                      <p:cBhvr>
                                        <p:cTn id="18" dur="1000" fill="hold"/>
                                        <p:tgtEl>
                                          <p:spTgt spid="28"/>
                                        </p:tgtEl>
                                        <p:attrNameLst>
                                          <p:attrName>ppt_h</p:attrName>
                                        </p:attrNameLst>
                                      </p:cBhvr>
                                      <p:tavLst>
                                        <p:tav tm="0">
                                          <p:val>
                                            <p:strVal val="#ppt_h"/>
                                          </p:val>
                                        </p:tav>
                                        <p:tav tm="100000">
                                          <p:val>
                                            <p:strVal val="#ppt_h"/>
                                          </p:val>
                                        </p:tav>
                                      </p:tavLst>
                                    </p:anim>
                                    <p:animEffect transition="in" filter="fade">
                                      <p:cBhvr>
                                        <p:cTn id="19" dur="1000"/>
                                        <p:tgtEl>
                                          <p:spTgt spid="28"/>
                                        </p:tgtEl>
                                      </p:cBhvr>
                                    </p:animEffect>
                                  </p:childTnLst>
                                </p:cTn>
                              </p:par>
                              <p:par>
                                <p:cTn id="20" presetID="55" presetClass="entr" presetSubtype="0" fill="hold" nodeType="withEffect">
                                  <p:stCondLst>
                                    <p:cond delay="0"/>
                                  </p:stCondLst>
                                  <p:childTnLst>
                                    <p:set>
                                      <p:cBhvr>
                                        <p:cTn id="21" dur="1" fill="hold">
                                          <p:stCondLst>
                                            <p:cond delay="0"/>
                                          </p:stCondLst>
                                        </p:cTn>
                                        <p:tgtEl>
                                          <p:spTgt spid="29"/>
                                        </p:tgtEl>
                                        <p:attrNameLst>
                                          <p:attrName>style.visibility</p:attrName>
                                        </p:attrNameLst>
                                      </p:cBhvr>
                                      <p:to>
                                        <p:strVal val="visible"/>
                                      </p:to>
                                    </p:set>
                                    <p:anim calcmode="lin" valueType="num">
                                      <p:cBhvr>
                                        <p:cTn id="22" dur="1000" fill="hold"/>
                                        <p:tgtEl>
                                          <p:spTgt spid="29"/>
                                        </p:tgtEl>
                                        <p:attrNameLst>
                                          <p:attrName>ppt_w</p:attrName>
                                        </p:attrNameLst>
                                      </p:cBhvr>
                                      <p:tavLst>
                                        <p:tav tm="0">
                                          <p:val>
                                            <p:strVal val="#ppt_w*0.70"/>
                                          </p:val>
                                        </p:tav>
                                        <p:tav tm="100000">
                                          <p:val>
                                            <p:strVal val="#ppt_w"/>
                                          </p:val>
                                        </p:tav>
                                      </p:tavLst>
                                    </p:anim>
                                    <p:anim calcmode="lin" valueType="num">
                                      <p:cBhvr>
                                        <p:cTn id="23" dur="1000" fill="hold"/>
                                        <p:tgtEl>
                                          <p:spTgt spid="29"/>
                                        </p:tgtEl>
                                        <p:attrNameLst>
                                          <p:attrName>ppt_h</p:attrName>
                                        </p:attrNameLst>
                                      </p:cBhvr>
                                      <p:tavLst>
                                        <p:tav tm="0">
                                          <p:val>
                                            <p:strVal val="#ppt_h"/>
                                          </p:val>
                                        </p:tav>
                                        <p:tav tm="100000">
                                          <p:val>
                                            <p:strVal val="#ppt_h"/>
                                          </p:val>
                                        </p:tav>
                                      </p:tavLst>
                                    </p:anim>
                                    <p:animEffect transition="in" filter="fade">
                                      <p:cBhvr>
                                        <p:cTn id="24" dur="1000"/>
                                        <p:tgtEl>
                                          <p:spTgt spid="29"/>
                                        </p:tgtEl>
                                      </p:cBhvr>
                                    </p:animEffect>
                                  </p:childTnLst>
                                </p:cTn>
                              </p:par>
                            </p:childTnLst>
                          </p:cTn>
                        </p:par>
                        <p:par>
                          <p:cTn id="25" fill="hold">
                            <p:stCondLst>
                              <p:cond delay="1000"/>
                            </p:stCondLst>
                            <p:childTnLst>
                              <p:par>
                                <p:cTn id="26" presetID="2" presetClass="entr" presetSubtype="4" fill="hold" grpId="0" nodeType="after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additive="base">
                                        <p:cTn id="28" dur="500" fill="hold"/>
                                        <p:tgtEl>
                                          <p:spTgt spid="12"/>
                                        </p:tgtEl>
                                        <p:attrNameLst>
                                          <p:attrName>ppt_x</p:attrName>
                                        </p:attrNameLst>
                                      </p:cBhvr>
                                      <p:tavLst>
                                        <p:tav tm="0">
                                          <p:val>
                                            <p:strVal val="#ppt_x"/>
                                          </p:val>
                                        </p:tav>
                                        <p:tav tm="100000">
                                          <p:val>
                                            <p:strVal val="#ppt_x"/>
                                          </p:val>
                                        </p:tav>
                                      </p:tavLst>
                                    </p:anim>
                                    <p:anim calcmode="lin" valueType="num">
                                      <p:cBhvr additive="base">
                                        <p:cTn id="29"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1"/>
            <p:custDataLst>
              <p:tags r:id="rId1"/>
            </p:custDataLst>
          </p:nvPr>
        </p:nvSpPr>
        <p:spPr>
          <a:xfrm>
            <a:off x="1056005" y="339090"/>
            <a:ext cx="2948940" cy="515620"/>
          </a:xfrm>
        </p:spPr>
        <p:txBody>
          <a:bodyPr/>
          <a:lstStyle/>
          <a:p>
            <a:r>
              <a:rPr lang="en-US" altLang="zh-CN"/>
              <a:t>Post</a:t>
            </a:r>
            <a:r>
              <a:rPr lang="zh-CN" altLang="en-US"/>
              <a:t>-reading </a:t>
            </a:r>
            <a:endParaRPr lang="zh-CN" altLang="en-US"/>
          </a:p>
        </p:txBody>
      </p:sp>
      <p:grpSp>
        <p:nvGrpSpPr>
          <p:cNvPr id="14" name="组合 13"/>
          <p:cNvGrpSpPr/>
          <p:nvPr>
            <p:custDataLst>
              <p:tags r:id="rId2"/>
            </p:custDataLst>
          </p:nvPr>
        </p:nvGrpSpPr>
        <p:grpSpPr>
          <a:xfrm>
            <a:off x="331560" y="880223"/>
            <a:ext cx="622802" cy="622802"/>
            <a:chOff x="5732939" y="2376254"/>
            <a:chExt cx="622883" cy="622883"/>
          </a:xfrm>
        </p:grpSpPr>
        <p:sp>
          <p:nvSpPr>
            <p:cNvPr id="15" name="Shape 2248"/>
            <p:cNvSpPr/>
            <p:nvPr>
              <p:custDataLst>
                <p:tags r:id="rId3"/>
              </p:custDataLst>
            </p:nvPr>
          </p:nvSpPr>
          <p:spPr>
            <a:xfrm flipH="1">
              <a:off x="5732939" y="2376254"/>
              <a:ext cx="622883" cy="62288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AA01"/>
            </a:solidFill>
            <a:ln w="28575" cap="flat">
              <a:noFill/>
              <a:miter lim="400000"/>
            </a:ln>
            <a:effectLst>
              <a:outerShdw blurRad="63500" sx="102000" sy="102000" algn="ctr" rotWithShape="0">
                <a:prstClr val="black">
                  <a:alpha val="40000"/>
                </a:prstClr>
              </a:outerShdw>
            </a:effectLst>
          </p:spPr>
          <p:txBody>
            <a:bodyPr wrap="square" lIns="0" tIns="0" rIns="0" bIns="0" numCol="1" anchor="t">
              <a:noAutofit/>
            </a:bodyPr>
            <a:lstStyle/>
            <a:p>
              <a:endParaRPr>
                <a:solidFill>
                  <a:prstClr val="black"/>
                </a:solidFill>
              </a:endParaRPr>
            </a:p>
          </p:txBody>
        </p:sp>
        <p:sp>
          <p:nvSpPr>
            <p:cNvPr id="16" name="Shape 16845"/>
            <p:cNvSpPr/>
            <p:nvPr>
              <p:custDataLst>
                <p:tags r:id="rId4"/>
              </p:custDataLst>
            </p:nvPr>
          </p:nvSpPr>
          <p:spPr>
            <a:xfrm>
              <a:off x="5822034" y="2444523"/>
              <a:ext cx="441849" cy="479562"/>
            </a:xfrm>
            <a:custGeom>
              <a:avLst/>
              <a:gdLst/>
              <a:ahLst/>
              <a:cxnLst>
                <a:cxn ang="0">
                  <a:pos x="wd2" y="hd2"/>
                </a:cxn>
                <a:cxn ang="5400000">
                  <a:pos x="wd2" y="hd2"/>
                </a:cxn>
                <a:cxn ang="10800000">
                  <a:pos x="wd2" y="hd2"/>
                </a:cxn>
                <a:cxn ang="16200000">
                  <a:pos x="wd2" y="hd2"/>
                </a:cxn>
              </a:cxnLst>
              <a:rect l="0" t="0" r="r" b="b"/>
              <a:pathLst>
                <a:path w="21133" h="21600" extrusionOk="0">
                  <a:moveTo>
                    <a:pt x="10533" y="8436"/>
                  </a:moveTo>
                  <a:cubicBezTo>
                    <a:pt x="12978" y="8436"/>
                    <a:pt x="15016" y="6518"/>
                    <a:pt x="15016" y="4218"/>
                  </a:cubicBezTo>
                  <a:cubicBezTo>
                    <a:pt x="15016" y="1917"/>
                    <a:pt x="12978" y="0"/>
                    <a:pt x="10533" y="0"/>
                  </a:cubicBezTo>
                  <a:cubicBezTo>
                    <a:pt x="8088" y="0"/>
                    <a:pt x="6050" y="1917"/>
                    <a:pt x="6050" y="4218"/>
                  </a:cubicBezTo>
                  <a:cubicBezTo>
                    <a:pt x="6050" y="6518"/>
                    <a:pt x="8088" y="8436"/>
                    <a:pt x="10533" y="8436"/>
                  </a:cubicBezTo>
                  <a:close/>
                  <a:moveTo>
                    <a:pt x="20993" y="14954"/>
                  </a:moveTo>
                  <a:cubicBezTo>
                    <a:pt x="18005" y="10992"/>
                    <a:pt x="18005" y="10992"/>
                    <a:pt x="18005" y="10992"/>
                  </a:cubicBezTo>
                  <a:cubicBezTo>
                    <a:pt x="17733" y="12398"/>
                    <a:pt x="17326" y="13804"/>
                    <a:pt x="16782" y="15209"/>
                  </a:cubicBezTo>
                  <a:cubicBezTo>
                    <a:pt x="17190" y="15593"/>
                    <a:pt x="17190" y="15593"/>
                    <a:pt x="17190" y="15593"/>
                  </a:cubicBezTo>
                  <a:cubicBezTo>
                    <a:pt x="14880" y="16615"/>
                    <a:pt x="14880" y="16615"/>
                    <a:pt x="14880" y="16615"/>
                  </a:cubicBezTo>
                  <a:cubicBezTo>
                    <a:pt x="13929" y="16999"/>
                    <a:pt x="13658" y="18149"/>
                    <a:pt x="14201" y="18916"/>
                  </a:cubicBezTo>
                  <a:cubicBezTo>
                    <a:pt x="14609" y="19683"/>
                    <a:pt x="15831" y="19938"/>
                    <a:pt x="16646" y="19555"/>
                  </a:cubicBezTo>
                  <a:cubicBezTo>
                    <a:pt x="20178" y="18021"/>
                    <a:pt x="20178" y="18021"/>
                    <a:pt x="20178" y="18021"/>
                  </a:cubicBezTo>
                  <a:cubicBezTo>
                    <a:pt x="20858" y="17766"/>
                    <a:pt x="21401" y="15465"/>
                    <a:pt x="20993" y="14954"/>
                  </a:cubicBezTo>
                  <a:close/>
                  <a:moveTo>
                    <a:pt x="13250" y="19555"/>
                  </a:moveTo>
                  <a:cubicBezTo>
                    <a:pt x="12163" y="19811"/>
                    <a:pt x="11076" y="20194"/>
                    <a:pt x="10669" y="20705"/>
                  </a:cubicBezTo>
                  <a:cubicBezTo>
                    <a:pt x="10805" y="18277"/>
                    <a:pt x="11076" y="15721"/>
                    <a:pt x="11212" y="13164"/>
                  </a:cubicBezTo>
                  <a:cubicBezTo>
                    <a:pt x="11484" y="12909"/>
                    <a:pt x="12027" y="12781"/>
                    <a:pt x="12435" y="12525"/>
                  </a:cubicBezTo>
                  <a:cubicBezTo>
                    <a:pt x="12978" y="12398"/>
                    <a:pt x="13386" y="12270"/>
                    <a:pt x="13929" y="12142"/>
                  </a:cubicBezTo>
                  <a:cubicBezTo>
                    <a:pt x="14337" y="11886"/>
                    <a:pt x="14880" y="11759"/>
                    <a:pt x="15288" y="11631"/>
                  </a:cubicBezTo>
                  <a:cubicBezTo>
                    <a:pt x="16239" y="11247"/>
                    <a:pt x="17054" y="10736"/>
                    <a:pt x="17597" y="10353"/>
                  </a:cubicBezTo>
                  <a:cubicBezTo>
                    <a:pt x="17461" y="10097"/>
                    <a:pt x="17190" y="9841"/>
                    <a:pt x="16918" y="9586"/>
                  </a:cubicBezTo>
                  <a:cubicBezTo>
                    <a:pt x="16782" y="9458"/>
                    <a:pt x="16782" y="9458"/>
                    <a:pt x="16646" y="9458"/>
                  </a:cubicBezTo>
                  <a:cubicBezTo>
                    <a:pt x="16239" y="9075"/>
                    <a:pt x="15695" y="8947"/>
                    <a:pt x="15016" y="8947"/>
                  </a:cubicBezTo>
                  <a:cubicBezTo>
                    <a:pt x="13386" y="8947"/>
                    <a:pt x="13386" y="8947"/>
                    <a:pt x="13386" y="8947"/>
                  </a:cubicBezTo>
                  <a:cubicBezTo>
                    <a:pt x="10533" y="10992"/>
                    <a:pt x="10533" y="10992"/>
                    <a:pt x="10533" y="10992"/>
                  </a:cubicBezTo>
                  <a:cubicBezTo>
                    <a:pt x="7816" y="8947"/>
                    <a:pt x="7816" y="8947"/>
                    <a:pt x="7816" y="8947"/>
                  </a:cubicBezTo>
                  <a:cubicBezTo>
                    <a:pt x="6186" y="8947"/>
                    <a:pt x="6186" y="8947"/>
                    <a:pt x="6186" y="8947"/>
                  </a:cubicBezTo>
                  <a:cubicBezTo>
                    <a:pt x="5507" y="8947"/>
                    <a:pt x="4963" y="9075"/>
                    <a:pt x="4420" y="9458"/>
                  </a:cubicBezTo>
                  <a:cubicBezTo>
                    <a:pt x="4420" y="9458"/>
                    <a:pt x="4284" y="9458"/>
                    <a:pt x="4284" y="9586"/>
                  </a:cubicBezTo>
                  <a:cubicBezTo>
                    <a:pt x="4012" y="9841"/>
                    <a:pt x="3741" y="10097"/>
                    <a:pt x="3605" y="10353"/>
                  </a:cubicBezTo>
                  <a:cubicBezTo>
                    <a:pt x="4148" y="10736"/>
                    <a:pt x="4963" y="11247"/>
                    <a:pt x="5914" y="11631"/>
                  </a:cubicBezTo>
                  <a:cubicBezTo>
                    <a:pt x="6322" y="11759"/>
                    <a:pt x="6865" y="11886"/>
                    <a:pt x="7273" y="12142"/>
                  </a:cubicBezTo>
                  <a:cubicBezTo>
                    <a:pt x="7816" y="12270"/>
                    <a:pt x="8224" y="12398"/>
                    <a:pt x="8631" y="12525"/>
                  </a:cubicBezTo>
                  <a:cubicBezTo>
                    <a:pt x="9175" y="12781"/>
                    <a:pt x="9582" y="12909"/>
                    <a:pt x="9990" y="13164"/>
                  </a:cubicBezTo>
                  <a:cubicBezTo>
                    <a:pt x="10126" y="15721"/>
                    <a:pt x="10261" y="18277"/>
                    <a:pt x="10397" y="20705"/>
                  </a:cubicBezTo>
                  <a:cubicBezTo>
                    <a:pt x="9990" y="20194"/>
                    <a:pt x="8903" y="19811"/>
                    <a:pt x="7816" y="19427"/>
                  </a:cubicBezTo>
                  <a:cubicBezTo>
                    <a:pt x="7273" y="20194"/>
                    <a:pt x="6458" y="20578"/>
                    <a:pt x="5643" y="20705"/>
                  </a:cubicBezTo>
                  <a:cubicBezTo>
                    <a:pt x="6593" y="20961"/>
                    <a:pt x="8495" y="21472"/>
                    <a:pt x="10533" y="21600"/>
                  </a:cubicBezTo>
                  <a:cubicBezTo>
                    <a:pt x="10669" y="21600"/>
                    <a:pt x="10669" y="21600"/>
                    <a:pt x="10669" y="21600"/>
                  </a:cubicBezTo>
                  <a:cubicBezTo>
                    <a:pt x="10669" y="21600"/>
                    <a:pt x="10669" y="21600"/>
                    <a:pt x="10669" y="21600"/>
                  </a:cubicBezTo>
                  <a:cubicBezTo>
                    <a:pt x="12707" y="21600"/>
                    <a:pt x="14609" y="20961"/>
                    <a:pt x="15559" y="20705"/>
                  </a:cubicBezTo>
                  <a:cubicBezTo>
                    <a:pt x="14609" y="20705"/>
                    <a:pt x="13793" y="20194"/>
                    <a:pt x="13250" y="19555"/>
                  </a:cubicBezTo>
                  <a:close/>
                  <a:moveTo>
                    <a:pt x="7001" y="18916"/>
                  </a:moveTo>
                  <a:cubicBezTo>
                    <a:pt x="7409" y="18149"/>
                    <a:pt x="7137" y="16999"/>
                    <a:pt x="6322" y="16615"/>
                  </a:cubicBezTo>
                  <a:cubicBezTo>
                    <a:pt x="3876" y="15593"/>
                    <a:pt x="3876" y="15593"/>
                    <a:pt x="3876" y="15593"/>
                  </a:cubicBezTo>
                  <a:cubicBezTo>
                    <a:pt x="4284" y="15082"/>
                    <a:pt x="4284" y="15082"/>
                    <a:pt x="4284" y="15082"/>
                  </a:cubicBezTo>
                  <a:cubicBezTo>
                    <a:pt x="3876" y="13804"/>
                    <a:pt x="3469" y="12398"/>
                    <a:pt x="3061" y="10992"/>
                  </a:cubicBezTo>
                  <a:cubicBezTo>
                    <a:pt x="73" y="14954"/>
                    <a:pt x="73" y="14954"/>
                    <a:pt x="73" y="14954"/>
                  </a:cubicBezTo>
                  <a:cubicBezTo>
                    <a:pt x="-199" y="15465"/>
                    <a:pt x="344" y="17766"/>
                    <a:pt x="888" y="18021"/>
                  </a:cubicBezTo>
                  <a:cubicBezTo>
                    <a:pt x="4556" y="19555"/>
                    <a:pt x="4556" y="19555"/>
                    <a:pt x="4556" y="19555"/>
                  </a:cubicBezTo>
                  <a:cubicBezTo>
                    <a:pt x="5371" y="19938"/>
                    <a:pt x="6458" y="19683"/>
                    <a:pt x="7001" y="18916"/>
                  </a:cubicBezTo>
                  <a:close/>
                </a:path>
              </a:pathLst>
            </a:custGeom>
            <a:solidFill>
              <a:schemeClr val="bg1"/>
            </a:solidFill>
            <a:ln w="12700">
              <a:miter lim="400000"/>
            </a:ln>
          </p:spPr>
          <p:txBody>
            <a:bodyPr lIns="0" tIns="0" rIns="0" bIns="0"/>
            <a:lstStyle/>
            <a:p>
              <a:endParaRPr>
                <a:solidFill>
                  <a:prstClr val="black"/>
                </a:solidFill>
              </a:endParaRPr>
            </a:p>
          </p:txBody>
        </p:sp>
      </p:grpSp>
      <p:sp>
        <p:nvSpPr>
          <p:cNvPr id="23" name="文本框 22"/>
          <p:cNvSpPr txBox="1"/>
          <p:nvPr>
            <p:custDataLst>
              <p:tags r:id="rId5"/>
            </p:custDataLst>
          </p:nvPr>
        </p:nvSpPr>
        <p:spPr>
          <a:xfrm>
            <a:off x="1056005" y="948690"/>
            <a:ext cx="10815320" cy="1044575"/>
          </a:xfrm>
          <a:prstGeom prst="rect">
            <a:avLst/>
          </a:prstGeom>
          <a:noFill/>
        </p:spPr>
        <p:txBody>
          <a:bodyPr wrap="square" rtlCol="0">
            <a:noAutofit/>
          </a:bodyPr>
          <a:lstStyle/>
          <a:p>
            <a:pPr indent="0" fontAlgn="auto">
              <a:lnSpc>
                <a:spcPct val="150000"/>
              </a:lnSpc>
            </a:pPr>
            <a:r>
              <a:rPr lang="en-US" altLang="zh-CN" sz="3200" i="1">
                <a:solidFill>
                  <a:schemeClr val="tx1"/>
                </a:solidFill>
                <a:effectLst>
                  <a:outerShdw blurRad="38100" dist="19050" dir="2700000" algn="tl" rotWithShape="0">
                    <a:schemeClr val="dk1">
                      <a:alpha val="40000"/>
                      <a:alpha val="40000"/>
                    </a:schemeClr>
                  </a:outerShdw>
                </a:effectLst>
                <a:latin typeface="Arial Rounded MT Bold" panose="020F0704030504030204" charset="0"/>
                <a:cs typeface="Arial Rounded MT Bold" panose="020F0704030504030204" charset="0"/>
              </a:rPr>
              <a:t>Do you know any </a:t>
            </a:r>
            <a:r>
              <a:rPr lang="en-US" altLang="zh-CN" sz="3200" i="1">
                <a:solidFill>
                  <a:schemeClr val="accent6"/>
                </a:solidFill>
                <a:effectLst>
                  <a:outerShdw blurRad="38100" dist="19050" dir="2700000" algn="tl" rotWithShape="0">
                    <a:schemeClr val="dk1">
                      <a:alpha val="40000"/>
                      <a:alpha val="40000"/>
                    </a:schemeClr>
                  </a:outerShdw>
                </a:effectLst>
                <a:latin typeface="Arial Rounded MT Bold" panose="020F0704030504030204" charset="0"/>
                <a:cs typeface="Arial Rounded MT Bold" panose="020F0704030504030204" charset="0"/>
              </a:rPr>
              <a:t>Chinese</a:t>
            </a:r>
            <a:r>
              <a:rPr lang="en-US" altLang="zh-CN" sz="3200" i="1">
                <a:solidFill>
                  <a:schemeClr val="tx1"/>
                </a:solidFill>
                <a:effectLst>
                  <a:outerShdw blurRad="38100" dist="19050" dir="2700000" algn="tl" rotWithShape="0">
                    <a:schemeClr val="dk1">
                      <a:alpha val="40000"/>
                      <a:alpha val="40000"/>
                    </a:schemeClr>
                  </a:outerShdw>
                </a:effectLst>
                <a:latin typeface="Arial Rounded MT Bold" panose="020F0704030504030204" charset="0"/>
                <a:cs typeface="Arial Rounded MT Bold" panose="020F0704030504030204" charset="0"/>
              </a:rPr>
              <a:t> ways to celebrate New year? </a:t>
            </a:r>
            <a:r>
              <a:rPr lang="en-US" altLang="zh-CN" sz="3200">
                <a:solidFill>
                  <a:schemeClr val="tx1"/>
                </a:solidFill>
                <a:effectLst>
                  <a:outerShdw blurRad="38100" dist="19050" dir="2700000" algn="tl" rotWithShape="0">
                    <a:schemeClr val="dk1">
                      <a:alpha val="40000"/>
                      <a:alpha val="40000"/>
                    </a:schemeClr>
                  </a:outerShdw>
                </a:effectLst>
              </a:rPr>
              <a:t>Share one with your classmates.</a:t>
            </a:r>
            <a:endParaRPr lang="en-US" altLang="zh-CN" sz="3200">
              <a:solidFill>
                <a:schemeClr val="tx1"/>
              </a:solidFill>
              <a:effectLst>
                <a:outerShdw blurRad="38100" dist="19050" dir="2700000" algn="tl" rotWithShape="0">
                  <a:schemeClr val="dk1">
                    <a:alpha val="40000"/>
                    <a:alpha val="40000"/>
                  </a:schemeClr>
                </a:outerShdw>
              </a:effectLst>
            </a:endParaRPr>
          </a:p>
        </p:txBody>
      </p:sp>
      <p:pic>
        <p:nvPicPr>
          <p:cNvPr id="5" name="图片 4"/>
          <p:cNvPicPr>
            <a:picLocks noChangeAspect="1"/>
          </p:cNvPicPr>
          <p:nvPr>
            <p:custDataLst>
              <p:tags r:id="rId6"/>
            </p:custDataLst>
          </p:nvPr>
        </p:nvPicPr>
        <p:blipFill>
          <a:blip r:embed="rId7"/>
          <a:stretch>
            <a:fillRect/>
          </a:stretch>
        </p:blipFill>
        <p:spPr>
          <a:xfrm>
            <a:off x="8147685" y="2721610"/>
            <a:ext cx="3519170" cy="2705100"/>
          </a:xfrm>
          <a:prstGeom prst="rect">
            <a:avLst/>
          </a:prstGeom>
        </p:spPr>
      </p:pic>
      <p:pic>
        <p:nvPicPr>
          <p:cNvPr id="7" name="图片 6"/>
          <p:cNvPicPr/>
          <p:nvPr>
            <p:custDataLst>
              <p:tags r:id="rId8"/>
            </p:custDataLst>
          </p:nvPr>
        </p:nvPicPr>
        <p:blipFill>
          <a:blip r:embed="rId9"/>
          <a:srcRect l="6617" t="12876"/>
          <a:stretch>
            <a:fillRect/>
          </a:stretch>
        </p:blipFill>
        <p:spPr>
          <a:xfrm>
            <a:off x="4488815" y="2721610"/>
            <a:ext cx="3157855" cy="2705735"/>
          </a:xfrm>
          <a:prstGeom prst="rect">
            <a:avLst/>
          </a:prstGeom>
        </p:spPr>
      </p:pic>
      <p:pic>
        <p:nvPicPr>
          <p:cNvPr id="8" name="图片 7"/>
          <p:cNvPicPr/>
          <p:nvPr>
            <p:custDataLst>
              <p:tags r:id="rId10"/>
            </p:custDataLst>
          </p:nvPr>
        </p:nvPicPr>
        <p:blipFill>
          <a:blip r:embed="rId11"/>
          <a:stretch>
            <a:fillRect/>
          </a:stretch>
        </p:blipFill>
        <p:spPr>
          <a:xfrm>
            <a:off x="260350" y="2896870"/>
            <a:ext cx="3727450" cy="253047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p:tgtEl>
                                          <p:spTgt spid="23"/>
                                        </p:tgtEl>
                                        <p:attrNameLst>
                                          <p:attrName>ppt_y</p:attrName>
                                        </p:attrNameLst>
                                      </p:cBhvr>
                                      <p:tavLst>
                                        <p:tav tm="0">
                                          <p:val>
                                            <p:strVal val="#ppt_y+#ppt_h*1.125000"/>
                                          </p:val>
                                        </p:tav>
                                        <p:tav tm="100000">
                                          <p:val>
                                            <p:strVal val="#ppt_y"/>
                                          </p:val>
                                        </p:tav>
                                      </p:tavLst>
                                    </p:anim>
                                    <p:animEffect transition="in" filter="wipe(up)">
                                      <p:cBhvr>
                                        <p:cTn id="8" dur="500"/>
                                        <p:tgtEl>
                                          <p:spTgt spid="23"/>
                                        </p:tgtEl>
                                      </p:cBhvr>
                                    </p:animEffect>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p:nvPr>
            <p:ph type="body" sz="quarter" idx="11"/>
          </p:nvPr>
        </p:nvSpPr>
        <p:spPr/>
        <p:txBody>
          <a:bodyPr/>
          <a:p>
            <a:r>
              <a:rPr lang="en-US" altLang="zh-CN"/>
              <a:t>What attitude should we hold to different cultures and traditions?</a:t>
            </a:r>
            <a:endParaRPr lang="en-US" altLang="zh-CN"/>
          </a:p>
        </p:txBody>
      </p:sp>
      <p:grpSp>
        <p:nvGrpSpPr>
          <p:cNvPr id="8" name="组合 7"/>
          <p:cNvGrpSpPr/>
          <p:nvPr/>
        </p:nvGrpSpPr>
        <p:grpSpPr>
          <a:xfrm>
            <a:off x="974725" y="1278890"/>
            <a:ext cx="8790305" cy="1308100"/>
            <a:chOff x="3465" y="2479"/>
            <a:chExt cx="13719" cy="1754"/>
          </a:xfrm>
        </p:grpSpPr>
        <p:sp>
          <p:nvSpPr>
            <p:cNvPr id="2" name="圆角矩形标注 1"/>
            <p:cNvSpPr/>
            <p:nvPr/>
          </p:nvSpPr>
          <p:spPr>
            <a:xfrm>
              <a:off x="3465" y="2479"/>
              <a:ext cx="13719" cy="1754"/>
            </a:xfrm>
            <a:prstGeom prst="wedgeRoundRectCallout">
              <a:avLst>
                <a:gd name="adj1" fmla="val -49754"/>
                <a:gd name="adj2" fmla="val 81310"/>
                <a:gd name="adj3" fmla="val 16667"/>
              </a:avLst>
            </a:prstGeom>
          </p:spPr>
          <p:style>
            <a:lnRef idx="2">
              <a:schemeClr val="accent1"/>
            </a:lnRef>
            <a:fillRef idx="2">
              <a:schemeClr val="accent1"/>
            </a:fillRef>
            <a:effectRef idx="0">
              <a:srgbClr val="FFFFFF"/>
            </a:effectRef>
            <a:fontRef idx="minor">
              <a:schemeClr val="lt1"/>
            </a:fontRef>
          </p:style>
          <p:txBody>
            <a:bodyPr rtlCol="0" anchor="ctr"/>
            <a:p>
              <a:pPr algn="ctr"/>
              <a:endParaRPr lang="zh-CN" altLang="en-US"/>
            </a:p>
          </p:txBody>
        </p:sp>
        <p:sp>
          <p:nvSpPr>
            <p:cNvPr id="4" name="文本框 3"/>
            <p:cNvSpPr txBox="1"/>
            <p:nvPr/>
          </p:nvSpPr>
          <p:spPr>
            <a:xfrm>
              <a:off x="3772" y="2479"/>
              <a:ext cx="13348" cy="1472"/>
            </a:xfrm>
            <a:prstGeom prst="rect">
              <a:avLst/>
            </a:prstGeom>
            <a:noFill/>
          </p:spPr>
          <p:txBody>
            <a:bodyPr wrap="square" rtlCol="0">
              <a:noAutofit/>
            </a:bodyPr>
            <a:p>
              <a:r>
                <a:rPr lang="en-US" altLang="zh-CN" sz="2800">
                  <a:solidFill>
                    <a:schemeClr val="bg2"/>
                  </a:solidFill>
                  <a:latin typeface="Arial Rounded MT Bold" panose="020F0704030504030204" charset="0"/>
                  <a:cs typeface="Arial Rounded MT Bold" panose="020F0704030504030204" charset="0"/>
                </a:rPr>
                <a:t>By learning about New year’s celebrations around the world, we can appreciate culture diversity.</a:t>
              </a:r>
              <a:endParaRPr lang="en-US" altLang="zh-CN" sz="2800">
                <a:solidFill>
                  <a:schemeClr val="bg2"/>
                </a:solidFill>
                <a:latin typeface="Arial Rounded MT Bold" panose="020F0704030504030204" charset="0"/>
                <a:cs typeface="Arial Rounded MT Bold" panose="020F0704030504030204" charset="0"/>
              </a:endParaRPr>
            </a:p>
          </p:txBody>
        </p:sp>
      </p:grpSp>
      <p:grpSp>
        <p:nvGrpSpPr>
          <p:cNvPr id="10" name="组合 9"/>
          <p:cNvGrpSpPr/>
          <p:nvPr/>
        </p:nvGrpSpPr>
        <p:grpSpPr>
          <a:xfrm>
            <a:off x="2943944" y="3011082"/>
            <a:ext cx="8396521" cy="1121834"/>
            <a:chOff x="3054" y="5896"/>
            <a:chExt cx="13576" cy="1482"/>
          </a:xfrm>
        </p:grpSpPr>
        <p:sp>
          <p:nvSpPr>
            <p:cNvPr id="9" name="圆角矩形标注 8"/>
            <p:cNvSpPr/>
            <p:nvPr/>
          </p:nvSpPr>
          <p:spPr>
            <a:xfrm>
              <a:off x="3054" y="5896"/>
              <a:ext cx="13576" cy="1482"/>
            </a:xfrm>
            <a:prstGeom prst="wedgeRoundRectCallout">
              <a:avLst>
                <a:gd name="adj1" fmla="val 47322"/>
                <a:gd name="adj2" fmla="val 96441"/>
                <a:gd name="adj3" fmla="val 16667"/>
              </a:avLst>
            </a:prstGeom>
          </p:spPr>
          <p:style>
            <a:lnRef idx="0">
              <a:srgbClr val="FFFFFF"/>
            </a:lnRef>
            <a:fillRef idx="2">
              <a:schemeClr val="accent1"/>
            </a:fillRef>
            <a:effectRef idx="1">
              <a:schemeClr val="accent1"/>
            </a:effectRef>
            <a:fontRef idx="minor">
              <a:schemeClr val="lt1"/>
            </a:fontRef>
          </p:style>
          <p:txBody>
            <a:bodyPr rtlCol="0" anchor="ctr"/>
            <a:p>
              <a:pPr algn="ctr"/>
              <a:endParaRPr lang="zh-CN" altLang="en-US"/>
            </a:p>
          </p:txBody>
        </p:sp>
        <p:sp>
          <p:nvSpPr>
            <p:cNvPr id="5" name="文本框 4"/>
            <p:cNvSpPr txBox="1"/>
            <p:nvPr/>
          </p:nvSpPr>
          <p:spPr>
            <a:xfrm>
              <a:off x="3255" y="6037"/>
              <a:ext cx="13094" cy="1198"/>
            </a:xfrm>
            <a:prstGeom prst="rect">
              <a:avLst/>
            </a:prstGeom>
            <a:noFill/>
          </p:spPr>
          <p:txBody>
            <a:bodyPr wrap="square" rtlCol="0">
              <a:noAutofit/>
            </a:bodyPr>
            <a:p>
              <a:pPr algn="l">
                <a:buClrTx/>
                <a:buSzTx/>
                <a:buFontTx/>
              </a:pPr>
              <a:r>
                <a:rPr lang="en-US" altLang="zh-CN" sz="2800">
                  <a:solidFill>
                    <a:schemeClr val="tx2">
                      <a:lumMod val="90000"/>
                      <a:lumOff val="10000"/>
                    </a:schemeClr>
                  </a:solidFill>
                  <a:latin typeface="Arial Rounded MT Bold" panose="020F0704030504030204" charset="0"/>
                  <a:cs typeface="Arial Rounded MT Bold" panose="020F0704030504030204" charset="0"/>
                </a:rPr>
                <a:t>Each traditions reflects unique culture values and customs.</a:t>
              </a:r>
              <a:endParaRPr lang="en-US" altLang="zh-CN" sz="2800">
                <a:solidFill>
                  <a:schemeClr val="tx2">
                    <a:lumMod val="90000"/>
                    <a:lumOff val="10000"/>
                  </a:schemeClr>
                </a:solidFill>
                <a:latin typeface="Arial Rounded MT Bold" panose="020F0704030504030204" charset="0"/>
                <a:cs typeface="Arial Rounded MT Bold" panose="020F0704030504030204" charset="0"/>
              </a:endParaRPr>
            </a:p>
          </p:txBody>
        </p:sp>
      </p:grpSp>
      <p:grpSp>
        <p:nvGrpSpPr>
          <p:cNvPr id="12" name="组合 11"/>
          <p:cNvGrpSpPr/>
          <p:nvPr/>
        </p:nvGrpSpPr>
        <p:grpSpPr>
          <a:xfrm>
            <a:off x="1181735" y="4812665"/>
            <a:ext cx="3744595" cy="1672590"/>
            <a:chOff x="3717" y="6992"/>
            <a:chExt cx="5897" cy="2634"/>
          </a:xfrm>
        </p:grpSpPr>
        <p:sp>
          <p:nvSpPr>
            <p:cNvPr id="11" name="云形 10"/>
            <p:cNvSpPr/>
            <p:nvPr/>
          </p:nvSpPr>
          <p:spPr>
            <a:xfrm>
              <a:off x="3717" y="6992"/>
              <a:ext cx="5897" cy="2634"/>
            </a:xfrm>
            <a:prstGeom prst="cloud">
              <a:avLst/>
            </a:prstGeom>
          </p:spPr>
          <p:style>
            <a:lnRef idx="2">
              <a:schemeClr val="accent4"/>
            </a:lnRef>
            <a:fillRef idx="2">
              <a:schemeClr val="accent4"/>
            </a:fillRef>
            <a:effectRef idx="0">
              <a:srgbClr val="FFFFFF"/>
            </a:effectRef>
            <a:fontRef idx="minor">
              <a:schemeClr val="lt1"/>
            </a:fontRef>
          </p:style>
          <p:txBody>
            <a:bodyPr rtlCol="0" anchor="ctr"/>
            <a:p>
              <a:pPr algn="ctr"/>
              <a:endParaRPr lang="zh-CN" altLang="en-US"/>
            </a:p>
          </p:txBody>
        </p:sp>
        <p:sp>
          <p:nvSpPr>
            <p:cNvPr id="6" name="文本框 5"/>
            <p:cNvSpPr txBox="1"/>
            <p:nvPr/>
          </p:nvSpPr>
          <p:spPr>
            <a:xfrm>
              <a:off x="4631" y="7721"/>
              <a:ext cx="4890" cy="1429"/>
            </a:xfrm>
            <a:prstGeom prst="rect">
              <a:avLst/>
            </a:prstGeom>
            <a:noFill/>
          </p:spPr>
          <p:txBody>
            <a:bodyPr wrap="square" rtlCol="0">
              <a:noAutofit/>
            </a:bodyPr>
            <a:p>
              <a:pPr algn="l">
                <a:buClrTx/>
                <a:buSzTx/>
                <a:buFontTx/>
              </a:pPr>
              <a:r>
                <a:rPr lang="en-US" altLang="zh-CN" sz="2800">
                  <a:solidFill>
                    <a:schemeClr val="bg2"/>
                  </a:solidFill>
                  <a:effectLst>
                    <a:outerShdw blurRad="38100" dist="38100" dir="2700000" algn="tl">
                      <a:srgbClr val="000000">
                        <a:alpha val="43137"/>
                      </a:srgbClr>
                    </a:outerShdw>
                  </a:effectLst>
                  <a:latin typeface="Arial Rounded MT Bold" panose="020F0704030504030204" charset="0"/>
                  <a:cs typeface="Arial Rounded MT Bold" panose="020F0704030504030204" charset="0"/>
                </a:rPr>
                <a:t>Respect culture diversity</a:t>
              </a:r>
              <a:endParaRPr lang="en-US" altLang="zh-CN" sz="2800">
                <a:solidFill>
                  <a:schemeClr val="bg2"/>
                </a:solidFill>
                <a:effectLst>
                  <a:outerShdw blurRad="38100" dist="38100" dir="2700000" algn="tl">
                    <a:srgbClr val="000000">
                      <a:alpha val="43137"/>
                    </a:srgbClr>
                  </a:outerShdw>
                </a:effectLst>
                <a:latin typeface="Arial Rounded MT Bold" panose="020F0704030504030204" charset="0"/>
                <a:cs typeface="Arial Rounded MT Bold" panose="020F0704030504030204" charset="0"/>
              </a:endParaRPr>
            </a:p>
          </p:txBody>
        </p:sp>
      </p:grpSp>
      <p:grpSp>
        <p:nvGrpSpPr>
          <p:cNvPr id="14" name="组合 13"/>
          <p:cNvGrpSpPr/>
          <p:nvPr/>
        </p:nvGrpSpPr>
        <p:grpSpPr>
          <a:xfrm>
            <a:off x="6469111" y="4813759"/>
            <a:ext cx="4637674" cy="1510829"/>
            <a:chOff x="10292" y="7538"/>
            <a:chExt cx="6255" cy="2422"/>
          </a:xfrm>
        </p:grpSpPr>
        <p:sp>
          <p:nvSpPr>
            <p:cNvPr id="13" name="云形标注 12"/>
            <p:cNvSpPr/>
            <p:nvPr/>
          </p:nvSpPr>
          <p:spPr>
            <a:xfrm>
              <a:off x="10292" y="7538"/>
              <a:ext cx="6255" cy="2422"/>
            </a:xfrm>
            <a:prstGeom prst="cloudCallou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 name="文本框 6"/>
            <p:cNvSpPr txBox="1"/>
            <p:nvPr/>
          </p:nvSpPr>
          <p:spPr>
            <a:xfrm>
              <a:off x="11027" y="7881"/>
              <a:ext cx="5265" cy="1472"/>
            </a:xfrm>
            <a:prstGeom prst="rect">
              <a:avLst/>
            </a:prstGeom>
            <a:noFill/>
          </p:spPr>
          <p:txBody>
            <a:bodyPr wrap="square" rtlCol="0">
              <a:noAutofit/>
            </a:bodyPr>
            <a:p>
              <a:pPr algn="l">
                <a:buClrTx/>
                <a:buSzTx/>
                <a:buFontTx/>
              </a:pPr>
              <a:r>
                <a:rPr lang="en-US" altLang="zh-CN" sz="2800">
                  <a:solidFill>
                    <a:schemeClr val="bg2"/>
                  </a:solidFill>
                  <a:effectLst>
                    <a:outerShdw blurRad="38100" dist="38100" dir="2700000" algn="tl">
                      <a:srgbClr val="000000">
                        <a:alpha val="43137"/>
                      </a:srgbClr>
                    </a:outerShdw>
                  </a:effectLst>
                  <a:latin typeface="Arial Rounded MT Bold" panose="020F0704030504030204" charset="0"/>
                  <a:cs typeface="Arial Rounded MT Bold" panose="020F0704030504030204" charset="0"/>
                </a:rPr>
                <a:t>Keep peace throughout the world</a:t>
              </a:r>
              <a:endParaRPr lang="en-US" altLang="zh-CN" sz="2800">
                <a:solidFill>
                  <a:schemeClr val="bg2"/>
                </a:solidFill>
                <a:effectLst>
                  <a:outerShdw blurRad="38100" dist="38100" dir="2700000" algn="tl">
                    <a:srgbClr val="000000">
                      <a:alpha val="43137"/>
                    </a:srgbClr>
                  </a:outerShdw>
                </a:effectLst>
                <a:latin typeface="Arial Rounded MT Bold" panose="020F0704030504030204" charset="0"/>
                <a:cs typeface="Arial Rounded MT Bold" panose="020F0704030504030204" charset="0"/>
              </a:endParaRPr>
            </a:p>
          </p:txBody>
        </p:sp>
      </p:gr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1"/>
            <p:custDataLst>
              <p:tags r:id="rId1"/>
            </p:custDataLst>
          </p:nvPr>
        </p:nvSpPr>
        <p:spPr>
          <a:xfrm>
            <a:off x="748660" y="339082"/>
            <a:ext cx="10080000" cy="515635"/>
          </a:xfrm>
        </p:spPr>
        <p:txBody>
          <a:bodyPr/>
          <a:lstStyle/>
          <a:p>
            <a:r>
              <a:rPr lang="en-US" altLang="zh-CN"/>
              <a:t>Post</a:t>
            </a:r>
            <a:r>
              <a:rPr lang="zh-CN" altLang="en-US"/>
              <a:t>-reading</a:t>
            </a:r>
            <a:endParaRPr lang="zh-CN" altLang="en-US"/>
          </a:p>
        </p:txBody>
      </p:sp>
      <p:grpSp>
        <p:nvGrpSpPr>
          <p:cNvPr id="3" name="组合 2"/>
          <p:cNvGrpSpPr/>
          <p:nvPr>
            <p:custDataLst>
              <p:tags r:id="rId2"/>
            </p:custDataLst>
          </p:nvPr>
        </p:nvGrpSpPr>
        <p:grpSpPr>
          <a:xfrm>
            <a:off x="331560" y="858633"/>
            <a:ext cx="622802" cy="622802"/>
            <a:chOff x="5732939" y="2376254"/>
            <a:chExt cx="622883" cy="622883"/>
          </a:xfrm>
        </p:grpSpPr>
        <p:sp>
          <p:nvSpPr>
            <p:cNvPr id="6" name="Shape 2248"/>
            <p:cNvSpPr/>
            <p:nvPr>
              <p:custDataLst>
                <p:tags r:id="rId3"/>
              </p:custDataLst>
            </p:nvPr>
          </p:nvSpPr>
          <p:spPr>
            <a:xfrm flipH="1">
              <a:off x="5732939" y="2376254"/>
              <a:ext cx="622883" cy="62288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AA01"/>
            </a:solidFill>
            <a:ln w="28575" cap="flat">
              <a:noFill/>
              <a:miter lim="400000"/>
            </a:ln>
            <a:effectLst>
              <a:outerShdw blurRad="63500" sx="102000" sy="102000" algn="ctr" rotWithShape="0">
                <a:prstClr val="black">
                  <a:alpha val="40000"/>
                </a:prstClr>
              </a:outerShdw>
            </a:effectLst>
          </p:spPr>
          <p:txBody>
            <a:bodyPr wrap="square" lIns="0" tIns="0" rIns="0" bIns="0" numCol="1" anchor="t">
              <a:noAutofit/>
            </a:bodyPr>
            <a:lstStyle/>
            <a:p>
              <a:endParaRPr>
                <a:solidFill>
                  <a:prstClr val="black"/>
                </a:solidFill>
              </a:endParaRPr>
            </a:p>
          </p:txBody>
        </p:sp>
        <p:sp>
          <p:nvSpPr>
            <p:cNvPr id="7" name="Shape 16845"/>
            <p:cNvSpPr/>
            <p:nvPr>
              <p:custDataLst>
                <p:tags r:id="rId4"/>
              </p:custDataLst>
            </p:nvPr>
          </p:nvSpPr>
          <p:spPr>
            <a:xfrm>
              <a:off x="5822034" y="2444523"/>
              <a:ext cx="441849" cy="479562"/>
            </a:xfrm>
            <a:custGeom>
              <a:avLst/>
              <a:gdLst/>
              <a:ahLst/>
              <a:cxnLst>
                <a:cxn ang="0">
                  <a:pos x="wd2" y="hd2"/>
                </a:cxn>
                <a:cxn ang="5400000">
                  <a:pos x="wd2" y="hd2"/>
                </a:cxn>
                <a:cxn ang="10800000">
                  <a:pos x="wd2" y="hd2"/>
                </a:cxn>
                <a:cxn ang="16200000">
                  <a:pos x="wd2" y="hd2"/>
                </a:cxn>
              </a:cxnLst>
              <a:rect l="0" t="0" r="r" b="b"/>
              <a:pathLst>
                <a:path w="21133" h="21600" extrusionOk="0">
                  <a:moveTo>
                    <a:pt x="10533" y="8436"/>
                  </a:moveTo>
                  <a:cubicBezTo>
                    <a:pt x="12978" y="8436"/>
                    <a:pt x="15016" y="6518"/>
                    <a:pt x="15016" y="4218"/>
                  </a:cubicBezTo>
                  <a:cubicBezTo>
                    <a:pt x="15016" y="1917"/>
                    <a:pt x="12978" y="0"/>
                    <a:pt x="10533" y="0"/>
                  </a:cubicBezTo>
                  <a:cubicBezTo>
                    <a:pt x="8088" y="0"/>
                    <a:pt x="6050" y="1917"/>
                    <a:pt x="6050" y="4218"/>
                  </a:cubicBezTo>
                  <a:cubicBezTo>
                    <a:pt x="6050" y="6518"/>
                    <a:pt x="8088" y="8436"/>
                    <a:pt x="10533" y="8436"/>
                  </a:cubicBezTo>
                  <a:close/>
                  <a:moveTo>
                    <a:pt x="20993" y="14954"/>
                  </a:moveTo>
                  <a:cubicBezTo>
                    <a:pt x="18005" y="10992"/>
                    <a:pt x="18005" y="10992"/>
                    <a:pt x="18005" y="10992"/>
                  </a:cubicBezTo>
                  <a:cubicBezTo>
                    <a:pt x="17733" y="12398"/>
                    <a:pt x="17326" y="13804"/>
                    <a:pt x="16782" y="15209"/>
                  </a:cubicBezTo>
                  <a:cubicBezTo>
                    <a:pt x="17190" y="15593"/>
                    <a:pt x="17190" y="15593"/>
                    <a:pt x="17190" y="15593"/>
                  </a:cubicBezTo>
                  <a:cubicBezTo>
                    <a:pt x="14880" y="16615"/>
                    <a:pt x="14880" y="16615"/>
                    <a:pt x="14880" y="16615"/>
                  </a:cubicBezTo>
                  <a:cubicBezTo>
                    <a:pt x="13929" y="16999"/>
                    <a:pt x="13658" y="18149"/>
                    <a:pt x="14201" y="18916"/>
                  </a:cubicBezTo>
                  <a:cubicBezTo>
                    <a:pt x="14609" y="19683"/>
                    <a:pt x="15831" y="19938"/>
                    <a:pt x="16646" y="19555"/>
                  </a:cubicBezTo>
                  <a:cubicBezTo>
                    <a:pt x="20178" y="18021"/>
                    <a:pt x="20178" y="18021"/>
                    <a:pt x="20178" y="18021"/>
                  </a:cubicBezTo>
                  <a:cubicBezTo>
                    <a:pt x="20858" y="17766"/>
                    <a:pt x="21401" y="15465"/>
                    <a:pt x="20993" y="14954"/>
                  </a:cubicBezTo>
                  <a:close/>
                  <a:moveTo>
                    <a:pt x="13250" y="19555"/>
                  </a:moveTo>
                  <a:cubicBezTo>
                    <a:pt x="12163" y="19811"/>
                    <a:pt x="11076" y="20194"/>
                    <a:pt x="10669" y="20705"/>
                  </a:cubicBezTo>
                  <a:cubicBezTo>
                    <a:pt x="10805" y="18277"/>
                    <a:pt x="11076" y="15721"/>
                    <a:pt x="11212" y="13164"/>
                  </a:cubicBezTo>
                  <a:cubicBezTo>
                    <a:pt x="11484" y="12909"/>
                    <a:pt x="12027" y="12781"/>
                    <a:pt x="12435" y="12525"/>
                  </a:cubicBezTo>
                  <a:cubicBezTo>
                    <a:pt x="12978" y="12398"/>
                    <a:pt x="13386" y="12270"/>
                    <a:pt x="13929" y="12142"/>
                  </a:cubicBezTo>
                  <a:cubicBezTo>
                    <a:pt x="14337" y="11886"/>
                    <a:pt x="14880" y="11759"/>
                    <a:pt x="15288" y="11631"/>
                  </a:cubicBezTo>
                  <a:cubicBezTo>
                    <a:pt x="16239" y="11247"/>
                    <a:pt x="17054" y="10736"/>
                    <a:pt x="17597" y="10353"/>
                  </a:cubicBezTo>
                  <a:cubicBezTo>
                    <a:pt x="17461" y="10097"/>
                    <a:pt x="17190" y="9841"/>
                    <a:pt x="16918" y="9586"/>
                  </a:cubicBezTo>
                  <a:cubicBezTo>
                    <a:pt x="16782" y="9458"/>
                    <a:pt x="16782" y="9458"/>
                    <a:pt x="16646" y="9458"/>
                  </a:cubicBezTo>
                  <a:cubicBezTo>
                    <a:pt x="16239" y="9075"/>
                    <a:pt x="15695" y="8947"/>
                    <a:pt x="15016" y="8947"/>
                  </a:cubicBezTo>
                  <a:cubicBezTo>
                    <a:pt x="13386" y="8947"/>
                    <a:pt x="13386" y="8947"/>
                    <a:pt x="13386" y="8947"/>
                  </a:cubicBezTo>
                  <a:cubicBezTo>
                    <a:pt x="10533" y="10992"/>
                    <a:pt x="10533" y="10992"/>
                    <a:pt x="10533" y="10992"/>
                  </a:cubicBezTo>
                  <a:cubicBezTo>
                    <a:pt x="7816" y="8947"/>
                    <a:pt x="7816" y="8947"/>
                    <a:pt x="7816" y="8947"/>
                  </a:cubicBezTo>
                  <a:cubicBezTo>
                    <a:pt x="6186" y="8947"/>
                    <a:pt x="6186" y="8947"/>
                    <a:pt x="6186" y="8947"/>
                  </a:cubicBezTo>
                  <a:cubicBezTo>
                    <a:pt x="5507" y="8947"/>
                    <a:pt x="4963" y="9075"/>
                    <a:pt x="4420" y="9458"/>
                  </a:cubicBezTo>
                  <a:cubicBezTo>
                    <a:pt x="4420" y="9458"/>
                    <a:pt x="4284" y="9458"/>
                    <a:pt x="4284" y="9586"/>
                  </a:cubicBezTo>
                  <a:cubicBezTo>
                    <a:pt x="4012" y="9841"/>
                    <a:pt x="3741" y="10097"/>
                    <a:pt x="3605" y="10353"/>
                  </a:cubicBezTo>
                  <a:cubicBezTo>
                    <a:pt x="4148" y="10736"/>
                    <a:pt x="4963" y="11247"/>
                    <a:pt x="5914" y="11631"/>
                  </a:cubicBezTo>
                  <a:cubicBezTo>
                    <a:pt x="6322" y="11759"/>
                    <a:pt x="6865" y="11886"/>
                    <a:pt x="7273" y="12142"/>
                  </a:cubicBezTo>
                  <a:cubicBezTo>
                    <a:pt x="7816" y="12270"/>
                    <a:pt x="8224" y="12398"/>
                    <a:pt x="8631" y="12525"/>
                  </a:cubicBezTo>
                  <a:cubicBezTo>
                    <a:pt x="9175" y="12781"/>
                    <a:pt x="9582" y="12909"/>
                    <a:pt x="9990" y="13164"/>
                  </a:cubicBezTo>
                  <a:cubicBezTo>
                    <a:pt x="10126" y="15721"/>
                    <a:pt x="10261" y="18277"/>
                    <a:pt x="10397" y="20705"/>
                  </a:cubicBezTo>
                  <a:cubicBezTo>
                    <a:pt x="9990" y="20194"/>
                    <a:pt x="8903" y="19811"/>
                    <a:pt x="7816" y="19427"/>
                  </a:cubicBezTo>
                  <a:cubicBezTo>
                    <a:pt x="7273" y="20194"/>
                    <a:pt x="6458" y="20578"/>
                    <a:pt x="5643" y="20705"/>
                  </a:cubicBezTo>
                  <a:cubicBezTo>
                    <a:pt x="6593" y="20961"/>
                    <a:pt x="8495" y="21472"/>
                    <a:pt x="10533" y="21600"/>
                  </a:cubicBezTo>
                  <a:cubicBezTo>
                    <a:pt x="10669" y="21600"/>
                    <a:pt x="10669" y="21600"/>
                    <a:pt x="10669" y="21600"/>
                  </a:cubicBezTo>
                  <a:cubicBezTo>
                    <a:pt x="10669" y="21600"/>
                    <a:pt x="10669" y="21600"/>
                    <a:pt x="10669" y="21600"/>
                  </a:cubicBezTo>
                  <a:cubicBezTo>
                    <a:pt x="12707" y="21600"/>
                    <a:pt x="14609" y="20961"/>
                    <a:pt x="15559" y="20705"/>
                  </a:cubicBezTo>
                  <a:cubicBezTo>
                    <a:pt x="14609" y="20705"/>
                    <a:pt x="13793" y="20194"/>
                    <a:pt x="13250" y="19555"/>
                  </a:cubicBezTo>
                  <a:close/>
                  <a:moveTo>
                    <a:pt x="7001" y="18916"/>
                  </a:moveTo>
                  <a:cubicBezTo>
                    <a:pt x="7409" y="18149"/>
                    <a:pt x="7137" y="16999"/>
                    <a:pt x="6322" y="16615"/>
                  </a:cubicBezTo>
                  <a:cubicBezTo>
                    <a:pt x="3876" y="15593"/>
                    <a:pt x="3876" y="15593"/>
                    <a:pt x="3876" y="15593"/>
                  </a:cubicBezTo>
                  <a:cubicBezTo>
                    <a:pt x="4284" y="15082"/>
                    <a:pt x="4284" y="15082"/>
                    <a:pt x="4284" y="15082"/>
                  </a:cubicBezTo>
                  <a:cubicBezTo>
                    <a:pt x="3876" y="13804"/>
                    <a:pt x="3469" y="12398"/>
                    <a:pt x="3061" y="10992"/>
                  </a:cubicBezTo>
                  <a:cubicBezTo>
                    <a:pt x="73" y="14954"/>
                    <a:pt x="73" y="14954"/>
                    <a:pt x="73" y="14954"/>
                  </a:cubicBezTo>
                  <a:cubicBezTo>
                    <a:pt x="-199" y="15465"/>
                    <a:pt x="344" y="17766"/>
                    <a:pt x="888" y="18021"/>
                  </a:cubicBezTo>
                  <a:cubicBezTo>
                    <a:pt x="4556" y="19555"/>
                    <a:pt x="4556" y="19555"/>
                    <a:pt x="4556" y="19555"/>
                  </a:cubicBezTo>
                  <a:cubicBezTo>
                    <a:pt x="5371" y="19938"/>
                    <a:pt x="6458" y="19683"/>
                    <a:pt x="7001" y="18916"/>
                  </a:cubicBezTo>
                  <a:close/>
                </a:path>
              </a:pathLst>
            </a:custGeom>
            <a:solidFill>
              <a:schemeClr val="bg1"/>
            </a:solidFill>
            <a:ln w="12700">
              <a:miter lim="400000"/>
            </a:ln>
          </p:spPr>
          <p:txBody>
            <a:bodyPr lIns="0" tIns="0" rIns="0" bIns="0"/>
            <a:lstStyle/>
            <a:p>
              <a:endParaRPr>
                <a:solidFill>
                  <a:prstClr val="black"/>
                </a:solidFill>
              </a:endParaRPr>
            </a:p>
          </p:txBody>
        </p:sp>
      </p:grpSp>
      <p:sp>
        <p:nvSpPr>
          <p:cNvPr id="9" name="矩形 8"/>
          <p:cNvSpPr>
            <a:spLocks noChangeArrowheads="1"/>
          </p:cNvSpPr>
          <p:nvPr>
            <p:custDataLst>
              <p:tags r:id="rId5"/>
            </p:custDataLst>
          </p:nvPr>
        </p:nvSpPr>
        <p:spPr bwMode="auto">
          <a:xfrm>
            <a:off x="1056005" y="876300"/>
            <a:ext cx="4002405" cy="583565"/>
          </a:xfrm>
          <a:prstGeom prst="rect">
            <a:avLst/>
          </a:prstGeom>
          <a:noFill/>
        </p:spPr>
        <p:txBody>
          <a:bodyPr wrap="square" rtlCol="0">
            <a:spAutoFit/>
          </a:bodyPr>
          <a:lstStyle/>
          <a:p>
            <a:r>
              <a:rPr lang="en-US" altLang="zh-CN" sz="3200" b="1">
                <a:solidFill>
                  <a:srgbClr val="FFAA01"/>
                </a:solidFill>
                <a:latin typeface="Times New Roman" panose="02020503050405090304" charset="0"/>
                <a:ea typeface="黑体" panose="02010609060101010101" charset="-122"/>
                <a:cs typeface="Times New Roman" panose="02020503050405090304" charset="0"/>
              </a:rPr>
              <a:t>Let’s appreciate</a:t>
            </a:r>
            <a:endParaRPr lang="en-US" altLang="zh-CN" sz="3200" b="1">
              <a:solidFill>
                <a:srgbClr val="FFAA01"/>
              </a:solidFill>
              <a:latin typeface="Times New Roman" panose="02020503050405090304" charset="0"/>
              <a:ea typeface="黑体" panose="02010609060101010101" charset="-122"/>
              <a:cs typeface="Times New Roman" panose="02020503050405090304" charset="0"/>
            </a:endParaRPr>
          </a:p>
        </p:txBody>
      </p:sp>
      <p:sp>
        <p:nvSpPr>
          <p:cNvPr id="21" name="文本框 20"/>
          <p:cNvSpPr txBox="1"/>
          <p:nvPr>
            <p:custDataLst>
              <p:tags r:id="rId6"/>
            </p:custDataLst>
          </p:nvPr>
        </p:nvSpPr>
        <p:spPr>
          <a:xfrm>
            <a:off x="332105" y="1436370"/>
            <a:ext cx="5713095" cy="946785"/>
          </a:xfrm>
          <a:prstGeom prst="rect">
            <a:avLst/>
          </a:prstGeom>
          <a:noFill/>
        </p:spPr>
        <p:txBody>
          <a:bodyPr wrap="square" rtlCol="0">
            <a:noAutofit/>
          </a:bodyPr>
          <a:lstStyle/>
          <a:p>
            <a:r>
              <a:rPr lang="en-US" altLang="zh-CN" sz="2800">
                <a:solidFill>
                  <a:schemeClr val="accent3"/>
                </a:solidFill>
              </a:rPr>
              <a:t>How does the video script attract viewers?</a:t>
            </a:r>
            <a:endParaRPr lang="en-US" altLang="zh-CN" sz="2800">
              <a:solidFill>
                <a:schemeClr val="accent3"/>
              </a:solidFill>
            </a:endParaRPr>
          </a:p>
        </p:txBody>
      </p:sp>
      <p:grpSp>
        <p:nvGrpSpPr>
          <p:cNvPr id="34" name="组合 33"/>
          <p:cNvGrpSpPr/>
          <p:nvPr>
            <p:custDataLst>
              <p:tags r:id="rId7"/>
            </p:custDataLst>
          </p:nvPr>
        </p:nvGrpSpPr>
        <p:grpSpPr>
          <a:xfrm>
            <a:off x="5990590" y="194310"/>
            <a:ext cx="5966460" cy="6631305"/>
            <a:chOff x="4098469" y="855479"/>
            <a:chExt cx="5993006" cy="6747438"/>
          </a:xfrm>
        </p:grpSpPr>
        <p:sp>
          <p:nvSpPr>
            <p:cNvPr id="30" name="Text Box 3"/>
            <p:cNvSpPr txBox="1"/>
            <p:nvPr>
              <p:custDataLst>
                <p:tags r:id="rId8"/>
              </p:custDataLst>
            </p:nvPr>
          </p:nvSpPr>
          <p:spPr>
            <a:xfrm>
              <a:off x="4154598" y="855479"/>
              <a:ext cx="5891592" cy="6747438"/>
            </a:xfrm>
            <a:prstGeom prst="rect">
              <a:avLst/>
            </a:prstGeom>
            <a:noFill/>
            <a:ln w="79375">
              <a:noFill/>
            </a:ln>
          </p:spPr>
          <p:txBody>
            <a:bodyPr wrap="square" anchor="t">
              <a:spAutoFit/>
            </a:bodyPr>
            <a:lstStyle/>
            <a:p>
              <a:pPr indent="0" fontAlgn="auto">
                <a:spcBef>
                  <a:spcPts val="600"/>
                </a:spcBef>
              </a:pPr>
              <a:r>
                <a:rPr lang="en-US" sz="2000">
                  <a:solidFill>
                    <a:schemeClr val="dk1"/>
                  </a:solidFill>
                  <a:latin typeface="Times New Roman" panose="02020503050405090304" charset="0"/>
                  <a:ea typeface="微软雅黑"/>
                  <a:cs typeface="Times New Roman" panose="02020503050405090304" charset="0"/>
                </a:rPr>
                <a:t>Good evening, ladies and gentlemen. New Year is coming. Let's see how people all over the world are celebrating it.</a:t>
              </a:r>
              <a:endParaRPr lang="en-US" sz="2000">
                <a:solidFill>
                  <a:schemeClr val="dk1"/>
                </a:solidFill>
                <a:latin typeface="Times New Roman" panose="02020503050405090304" charset="0"/>
                <a:ea typeface="微软雅黑"/>
                <a:cs typeface="Times New Roman" panose="02020503050405090304" charset="0"/>
              </a:endParaRPr>
            </a:p>
            <a:p>
              <a:pPr indent="0" fontAlgn="auto">
                <a:spcBef>
                  <a:spcPts val="600"/>
                </a:spcBef>
              </a:pPr>
              <a:r>
                <a:rPr lang="en-US" sz="2000">
                  <a:solidFill>
                    <a:schemeClr val="dk1"/>
                  </a:solidFill>
                  <a:latin typeface="Times New Roman" panose="02020503050405090304" charset="0"/>
                  <a:ea typeface="微软雅黑"/>
                  <a:cs typeface="Times New Roman" panose="02020503050405090304" charset="0"/>
                </a:rPr>
                <a:t>Look at the man spreading salt on his doorstep. This is for good luck and peace. People in Türkiye think salt will keep them from bad things in the coming year. Isn't that interesting?</a:t>
              </a:r>
              <a:endParaRPr lang="en-US" sz="2000">
                <a:solidFill>
                  <a:schemeClr val="dk1"/>
                </a:solidFill>
                <a:latin typeface="Times New Roman" panose="02020503050405090304" charset="0"/>
                <a:ea typeface="微软雅黑"/>
                <a:cs typeface="Times New Roman" panose="02020503050405090304" charset="0"/>
              </a:endParaRPr>
            </a:p>
            <a:p>
              <a:pPr indent="0" fontAlgn="auto">
                <a:spcBef>
                  <a:spcPts val="600"/>
                </a:spcBef>
              </a:pPr>
              <a:r>
                <a:rPr lang="en-US" sz="2000">
                  <a:solidFill>
                    <a:schemeClr val="dk1"/>
                  </a:solidFill>
                  <a:latin typeface="Times New Roman" panose="02020503050405090304" charset="0"/>
                  <a:ea typeface="微软雅黑"/>
                  <a:cs typeface="Times New Roman" panose="02020503050405090304" charset="0"/>
                </a:rPr>
                <a:t>Here in Greece, an old woman is hanging onions on her door. It's a Greek tradition to welcome the new year. Onions are a symbol of good luck and health.</a:t>
              </a:r>
              <a:endParaRPr lang="en-US" sz="2000">
                <a:solidFill>
                  <a:schemeClr val="dk1"/>
                </a:solidFill>
                <a:latin typeface="Times New Roman" panose="02020503050405090304" charset="0"/>
                <a:ea typeface="微软雅黑"/>
                <a:cs typeface="Times New Roman" panose="02020503050405090304" charset="0"/>
              </a:endParaRPr>
            </a:p>
            <a:p>
              <a:pPr indent="0" fontAlgn="auto">
                <a:spcBef>
                  <a:spcPts val="600"/>
                </a:spcBef>
              </a:pPr>
              <a:r>
                <a:rPr lang="en-US" sz="2000">
                  <a:solidFill>
                    <a:schemeClr val="dk1"/>
                  </a:solidFill>
                  <a:latin typeface="Times New Roman" panose="02020503050405090304" charset="0"/>
                  <a:ea typeface="微软雅黑"/>
                  <a:cs typeface="Times New Roman" panose="02020503050405090304" charset="0"/>
                </a:rPr>
                <a:t>It's near midnight in Denmark. Look! The families are all standing on chairs. When the clock strikes 12, they jump off their chairs into the new year, in the hope of getting over any problem in the year ahead!</a:t>
              </a:r>
              <a:endParaRPr lang="en-US" sz="2000">
                <a:solidFill>
                  <a:schemeClr val="dk1"/>
                </a:solidFill>
                <a:latin typeface="Times New Roman" panose="02020503050405090304" charset="0"/>
                <a:ea typeface="微软雅黑"/>
                <a:cs typeface="Times New Roman" panose="02020503050405090304" charset="0"/>
              </a:endParaRPr>
            </a:p>
            <a:p>
              <a:pPr indent="0" fontAlgn="auto">
                <a:spcBef>
                  <a:spcPts val="600"/>
                </a:spcBef>
              </a:pPr>
              <a:r>
                <a:rPr lang="en-US" sz="2000">
                  <a:solidFill>
                    <a:schemeClr val="dk1"/>
                  </a:solidFill>
                  <a:latin typeface="Times New Roman" panose="02020503050405090304" charset="0"/>
                  <a:ea typeface="微软雅黑"/>
                  <a:cs typeface="Times New Roman" panose="02020503050405090304" charset="0"/>
                </a:rPr>
                <a:t>In Colombia, some people are carrying suitcases  around the block. Are they travellers? No! They' re hoping for a new year with lots of travel.</a:t>
              </a:r>
              <a:endParaRPr lang="en-US" sz="2000">
                <a:solidFill>
                  <a:schemeClr val="dk1"/>
                </a:solidFill>
                <a:latin typeface="Times New Roman" panose="02020503050405090304" charset="0"/>
                <a:ea typeface="微软雅黑"/>
                <a:cs typeface="Times New Roman" panose="02020503050405090304" charset="0"/>
              </a:endParaRPr>
            </a:p>
            <a:p>
              <a:pPr indent="0" fontAlgn="auto">
                <a:spcBef>
                  <a:spcPts val="600"/>
                </a:spcBef>
              </a:pPr>
              <a:r>
                <a:rPr lang="en-US" sz="2000">
                  <a:solidFill>
                    <a:schemeClr val="dk1"/>
                  </a:solidFill>
                  <a:latin typeface="Times New Roman" panose="02020503050405090304" charset="0"/>
                  <a:ea typeface="微软雅黑"/>
                  <a:cs typeface="Times New Roman" panose="02020503050405090304" charset="0"/>
                </a:rPr>
                <a:t>The world is full of wonderful and interesting New Year traditions. But wherever you are, Happy New Year!</a:t>
              </a:r>
              <a:endParaRPr lang="en-US" sz="2000">
                <a:solidFill>
                  <a:schemeClr val="dk1"/>
                </a:solidFill>
                <a:latin typeface="Times New Roman" panose="02020503050405090304" charset="0"/>
                <a:ea typeface="微软雅黑"/>
                <a:cs typeface="Times New Roman" panose="02020503050405090304" charset="0"/>
              </a:endParaRPr>
            </a:p>
          </p:txBody>
        </p:sp>
        <p:sp>
          <p:nvSpPr>
            <p:cNvPr id="32" name="Text Box 3"/>
            <p:cNvSpPr txBox="1"/>
            <p:nvPr>
              <p:custDataLst>
                <p:tags r:id="rId9"/>
              </p:custDataLst>
            </p:nvPr>
          </p:nvSpPr>
          <p:spPr>
            <a:xfrm>
              <a:off x="4098469" y="930492"/>
              <a:ext cx="5993006" cy="6553808"/>
            </a:xfrm>
            <a:prstGeom prst="rect">
              <a:avLst/>
            </a:prstGeom>
            <a:noFill/>
            <a:ln w="79375">
              <a:solidFill>
                <a:schemeClr val="accent6">
                  <a:lumMod val="20000"/>
                  <a:lumOff val="80000"/>
                </a:schemeClr>
              </a:solidFill>
            </a:ln>
          </p:spPr>
          <p:txBody>
            <a:bodyPr wrap="square" anchor="t">
              <a:noAutofit/>
            </a:bodyPr>
            <a:lstStyle/>
            <a:p>
              <a:pPr marL="144145">
                <a:lnSpc>
                  <a:spcPct val="120000"/>
                </a:lnSpc>
              </a:pPr>
              <a:endParaRPr lang="zh-CN" altLang="en-US" sz="2800" b="1">
                <a:solidFill>
                  <a:schemeClr val="dk1"/>
                </a:solidFill>
                <a:latin typeface="Times New Roman" panose="02020503050405090304" charset="0"/>
                <a:ea typeface="微软雅黑"/>
                <a:cs typeface="Times New Roman" panose="02020503050405090304" charset="0"/>
              </a:endParaRPr>
            </a:p>
          </p:txBody>
        </p:sp>
      </p:grpSp>
      <p:cxnSp>
        <p:nvCxnSpPr>
          <p:cNvPr id="22" name="直接连接符 21"/>
          <p:cNvCxnSpPr/>
          <p:nvPr>
            <p:custDataLst>
              <p:tags r:id="rId10"/>
            </p:custDataLst>
          </p:nvPr>
        </p:nvCxnSpPr>
        <p:spPr>
          <a:xfrm>
            <a:off x="6165850" y="520065"/>
            <a:ext cx="3694430" cy="0"/>
          </a:xfrm>
          <a:prstGeom prst="line">
            <a:avLst/>
          </a:prstGeom>
          <a:ln w="41275" cap="rnd">
            <a:solidFill>
              <a:schemeClr val="accent3">
                <a:alpha val="97000"/>
              </a:schemeClr>
            </a:solidFill>
            <a:miter lim="800000"/>
          </a:ln>
        </p:spPr>
        <p:style>
          <a:lnRef idx="0">
            <a:srgbClr val="FFFFFF"/>
          </a:lnRef>
          <a:fillRef idx="0">
            <a:srgbClr val="FFFFFF"/>
          </a:fillRef>
          <a:effectRef idx="0">
            <a:srgbClr val="FFFFFF"/>
          </a:effectRef>
          <a:fontRef idx="minor">
            <a:schemeClr val="tx1"/>
          </a:fontRef>
        </p:style>
      </p:cxnSp>
      <p:sp>
        <p:nvSpPr>
          <p:cNvPr id="28" name="圆角矩形 27"/>
          <p:cNvSpPr/>
          <p:nvPr>
            <p:custDataLst>
              <p:tags r:id="rId11"/>
            </p:custDataLst>
          </p:nvPr>
        </p:nvSpPr>
        <p:spPr>
          <a:xfrm>
            <a:off x="507365" y="2369185"/>
            <a:ext cx="2289175" cy="492125"/>
          </a:xfrm>
          <a:prstGeom prst="roundRect">
            <a:avLst/>
          </a:prstGeom>
          <a:solidFill>
            <a:schemeClr val="tx2">
              <a:lumMod val="10000"/>
              <a:lumOff val="90000"/>
            </a:schemeClr>
          </a:solidFill>
          <a:ln>
            <a:solidFill>
              <a:schemeClr val="accent3"/>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l"/>
            <a:r>
              <a:rPr lang="en-US" altLang="zh-CN" sz="2800">
                <a:solidFill>
                  <a:schemeClr val="tx1"/>
                </a:solidFill>
                <a:latin typeface="Times New Roman" panose="02020503050405090304" charset="0"/>
                <a:cs typeface="Times New Roman" panose="02020503050405090304" charset="0"/>
              </a:rPr>
              <a:t>1. Be polite.</a:t>
            </a:r>
            <a:endParaRPr lang="en-US" altLang="zh-CN" sz="2800">
              <a:solidFill>
                <a:schemeClr val="tx1"/>
              </a:solidFill>
              <a:latin typeface="Times New Roman" panose="02020503050405090304" charset="0"/>
              <a:cs typeface="Times New Roman" panose="02020503050405090304" charset="0"/>
            </a:endParaRPr>
          </a:p>
        </p:txBody>
      </p:sp>
      <p:cxnSp>
        <p:nvCxnSpPr>
          <p:cNvPr id="25" name="直接连接符 24"/>
          <p:cNvCxnSpPr/>
          <p:nvPr>
            <p:custDataLst>
              <p:tags r:id="rId12"/>
            </p:custDataLst>
          </p:nvPr>
        </p:nvCxnSpPr>
        <p:spPr>
          <a:xfrm>
            <a:off x="6984365" y="833120"/>
            <a:ext cx="541020" cy="0"/>
          </a:xfrm>
          <a:prstGeom prst="line">
            <a:avLst/>
          </a:prstGeom>
          <a:ln w="41275" cap="rnd">
            <a:solidFill>
              <a:srgbClr val="7030A0">
                <a:alpha val="98000"/>
              </a:srgbClr>
            </a:solidFill>
            <a:miter lim="800000"/>
          </a:ln>
        </p:spPr>
        <p:style>
          <a:lnRef idx="0">
            <a:srgbClr val="FFFFFF"/>
          </a:lnRef>
          <a:fillRef idx="0">
            <a:srgbClr val="FFFFFF"/>
          </a:fillRef>
          <a:effectRef idx="0">
            <a:srgbClr val="FFFFFF"/>
          </a:effectRef>
          <a:fontRef idx="minor">
            <a:schemeClr val="tx1"/>
          </a:fontRef>
        </p:style>
      </p:cxnSp>
      <p:cxnSp>
        <p:nvCxnSpPr>
          <p:cNvPr id="26" name="直接连接符 25"/>
          <p:cNvCxnSpPr/>
          <p:nvPr>
            <p:custDataLst>
              <p:tags r:id="rId13"/>
            </p:custDataLst>
          </p:nvPr>
        </p:nvCxnSpPr>
        <p:spPr>
          <a:xfrm>
            <a:off x="6165850" y="1532255"/>
            <a:ext cx="818515" cy="0"/>
          </a:xfrm>
          <a:prstGeom prst="line">
            <a:avLst/>
          </a:prstGeom>
          <a:ln w="41275" cap="rnd">
            <a:solidFill>
              <a:srgbClr val="7030A0">
                <a:alpha val="98000"/>
              </a:srgbClr>
            </a:solidFill>
            <a:miter lim="800000"/>
          </a:ln>
        </p:spPr>
        <p:style>
          <a:lnRef idx="0">
            <a:srgbClr val="FFFFFF"/>
          </a:lnRef>
          <a:fillRef idx="0">
            <a:srgbClr val="FFFFFF"/>
          </a:fillRef>
          <a:effectRef idx="0">
            <a:srgbClr val="FFFFFF"/>
          </a:effectRef>
          <a:fontRef idx="minor">
            <a:schemeClr val="tx1"/>
          </a:fontRef>
        </p:style>
      </p:cxnSp>
      <p:cxnSp>
        <p:nvCxnSpPr>
          <p:cNvPr id="27" name="直接连接符 26"/>
          <p:cNvCxnSpPr/>
          <p:nvPr>
            <p:custDataLst>
              <p:tags r:id="rId14"/>
            </p:custDataLst>
          </p:nvPr>
        </p:nvCxnSpPr>
        <p:spPr>
          <a:xfrm>
            <a:off x="7807325" y="6397625"/>
            <a:ext cx="4104000" cy="0"/>
          </a:xfrm>
          <a:prstGeom prst="line">
            <a:avLst/>
          </a:prstGeom>
          <a:ln w="41275" cap="rnd">
            <a:solidFill>
              <a:schemeClr val="accent3">
                <a:alpha val="97000"/>
              </a:schemeClr>
            </a:solidFill>
            <a:miter lim="800000"/>
          </a:ln>
        </p:spPr>
        <p:style>
          <a:lnRef idx="0">
            <a:srgbClr val="FFFFFF"/>
          </a:lnRef>
          <a:fillRef idx="0">
            <a:srgbClr val="FFFFFF"/>
          </a:fillRef>
          <a:effectRef idx="0">
            <a:srgbClr val="FFFFFF"/>
          </a:effectRef>
          <a:fontRef idx="minor">
            <a:schemeClr val="tx1"/>
          </a:fontRef>
        </p:style>
      </p:cxnSp>
      <p:cxnSp>
        <p:nvCxnSpPr>
          <p:cNvPr id="29" name="直接连接符 28"/>
          <p:cNvCxnSpPr/>
          <p:nvPr>
            <p:custDataLst>
              <p:tags r:id="rId15"/>
            </p:custDataLst>
          </p:nvPr>
        </p:nvCxnSpPr>
        <p:spPr>
          <a:xfrm>
            <a:off x="9332595" y="3788410"/>
            <a:ext cx="648000" cy="0"/>
          </a:xfrm>
          <a:prstGeom prst="line">
            <a:avLst/>
          </a:prstGeom>
          <a:ln w="41275" cap="rnd">
            <a:solidFill>
              <a:srgbClr val="7030A0">
                <a:alpha val="98000"/>
              </a:srgbClr>
            </a:solidFill>
            <a:miter lim="800000"/>
          </a:ln>
        </p:spPr>
        <p:style>
          <a:lnRef idx="0">
            <a:srgbClr val="FFFFFF"/>
          </a:lnRef>
          <a:fillRef idx="0">
            <a:srgbClr val="FFFFFF"/>
          </a:fillRef>
          <a:effectRef idx="0">
            <a:srgbClr val="FFFFFF"/>
          </a:effectRef>
          <a:fontRef idx="minor">
            <a:schemeClr val="tx1"/>
          </a:fontRef>
        </p:style>
      </p:cxnSp>
      <p:sp>
        <p:nvSpPr>
          <p:cNvPr id="31" name="圆角矩形 30"/>
          <p:cNvSpPr/>
          <p:nvPr>
            <p:custDataLst>
              <p:tags r:id="rId16"/>
            </p:custDataLst>
          </p:nvPr>
        </p:nvSpPr>
        <p:spPr>
          <a:xfrm>
            <a:off x="415290" y="2964815"/>
            <a:ext cx="5420360" cy="1022350"/>
          </a:xfrm>
          <a:prstGeom prst="roundRect">
            <a:avLst/>
          </a:prstGeom>
          <a:solidFill>
            <a:schemeClr val="tx2">
              <a:lumMod val="10000"/>
              <a:lumOff val="90000"/>
            </a:schemeClr>
          </a:solidFill>
          <a:ln>
            <a:solidFill>
              <a:srgbClr val="7030A0"/>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l"/>
            <a:r>
              <a:rPr lang="en-US" altLang="zh-CN" sz="2800">
                <a:solidFill>
                  <a:schemeClr val="tx1"/>
                </a:solidFill>
                <a:latin typeface="Times New Roman" panose="02020503050405090304" charset="0"/>
                <a:cs typeface="Times New Roman" panose="02020503050405090304" charset="0"/>
              </a:rPr>
              <a:t>2. Use imperative sentences to catch the attention of viewers.</a:t>
            </a:r>
            <a:endParaRPr lang="en-US" altLang="zh-CN" sz="2800">
              <a:solidFill>
                <a:schemeClr val="tx1"/>
              </a:solidFill>
              <a:latin typeface="Times New Roman" panose="02020503050405090304" charset="0"/>
              <a:cs typeface="Times New Roman" panose="02020503050405090304" charset="0"/>
            </a:endParaRPr>
          </a:p>
        </p:txBody>
      </p:sp>
      <p:cxnSp>
        <p:nvCxnSpPr>
          <p:cNvPr id="35" name="直接连接符 34"/>
          <p:cNvCxnSpPr/>
          <p:nvPr>
            <p:custDataLst>
              <p:tags r:id="rId17"/>
            </p:custDataLst>
          </p:nvPr>
        </p:nvCxnSpPr>
        <p:spPr>
          <a:xfrm>
            <a:off x="6165850" y="2466975"/>
            <a:ext cx="1641475" cy="0"/>
          </a:xfrm>
          <a:prstGeom prst="line">
            <a:avLst/>
          </a:prstGeom>
          <a:ln w="41275" cap="rnd">
            <a:solidFill>
              <a:srgbClr val="00B050">
                <a:alpha val="98000"/>
              </a:srgbClr>
            </a:solidFill>
            <a:miter lim="800000"/>
          </a:ln>
        </p:spPr>
        <p:style>
          <a:lnRef idx="0">
            <a:srgbClr val="FFFFFF"/>
          </a:lnRef>
          <a:fillRef idx="0">
            <a:srgbClr val="FFFFFF"/>
          </a:fillRef>
          <a:effectRef idx="0">
            <a:srgbClr val="FFFFFF"/>
          </a:effectRef>
          <a:fontRef idx="minor">
            <a:schemeClr val="tx1"/>
          </a:fontRef>
        </p:style>
      </p:cxnSp>
      <p:cxnSp>
        <p:nvCxnSpPr>
          <p:cNvPr id="36" name="直接连接符 35"/>
          <p:cNvCxnSpPr/>
          <p:nvPr>
            <p:custDataLst>
              <p:tags r:id="rId18"/>
            </p:custDataLst>
          </p:nvPr>
        </p:nvCxnSpPr>
        <p:spPr>
          <a:xfrm>
            <a:off x="7983855" y="5423535"/>
            <a:ext cx="2449195" cy="0"/>
          </a:xfrm>
          <a:prstGeom prst="line">
            <a:avLst/>
          </a:prstGeom>
          <a:ln w="41275" cap="rnd">
            <a:solidFill>
              <a:srgbClr val="00B050">
                <a:alpha val="98000"/>
              </a:srgbClr>
            </a:solidFill>
            <a:miter lim="800000"/>
          </a:ln>
        </p:spPr>
        <p:style>
          <a:lnRef idx="0">
            <a:srgbClr val="FFFFFF"/>
          </a:lnRef>
          <a:fillRef idx="0">
            <a:srgbClr val="FFFFFF"/>
          </a:fillRef>
          <a:effectRef idx="0">
            <a:srgbClr val="FFFFFF"/>
          </a:effectRef>
          <a:fontRef idx="minor">
            <a:schemeClr val="tx1"/>
          </a:fontRef>
        </p:style>
      </p:cxnSp>
      <p:sp>
        <p:nvSpPr>
          <p:cNvPr id="37" name="圆角矩形 36"/>
          <p:cNvSpPr/>
          <p:nvPr>
            <p:custDataLst>
              <p:tags r:id="rId19"/>
            </p:custDataLst>
          </p:nvPr>
        </p:nvSpPr>
        <p:spPr>
          <a:xfrm>
            <a:off x="486410" y="4104005"/>
            <a:ext cx="5342890" cy="1172210"/>
          </a:xfrm>
          <a:prstGeom prst="roundRect">
            <a:avLst/>
          </a:prstGeom>
          <a:solidFill>
            <a:schemeClr val="tx2">
              <a:lumMod val="10000"/>
              <a:lumOff val="90000"/>
            </a:schemeClr>
          </a:solidFill>
          <a:ln>
            <a:solidFill>
              <a:srgbClr val="00B050"/>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l"/>
            <a:r>
              <a:rPr lang="en-US" altLang="zh-CN" sz="2800">
                <a:solidFill>
                  <a:schemeClr val="tx1"/>
                </a:solidFill>
                <a:latin typeface="Times New Roman" panose="02020503050405090304" charset="0"/>
                <a:cs typeface="Times New Roman" panose="02020503050405090304" charset="0"/>
              </a:rPr>
              <a:t>3. Use rhetorical questions to emphasize your opinion or attract interest.</a:t>
            </a:r>
            <a:endParaRPr lang="en-US" altLang="zh-CN" sz="2800">
              <a:solidFill>
                <a:schemeClr val="tx1"/>
              </a:solidFill>
              <a:latin typeface="Times New Roman" panose="02020503050405090304" charset="0"/>
              <a:cs typeface="Times New Roman" panose="02020503050405090304" charset="0"/>
            </a:endParaRPr>
          </a:p>
        </p:txBody>
      </p:sp>
      <p:sp>
        <p:nvSpPr>
          <p:cNvPr id="41" name="圆角矩形 40"/>
          <p:cNvSpPr/>
          <p:nvPr>
            <p:custDataLst>
              <p:tags r:id="rId20"/>
            </p:custDataLst>
          </p:nvPr>
        </p:nvSpPr>
        <p:spPr>
          <a:xfrm>
            <a:off x="507365" y="5382260"/>
            <a:ext cx="5342890" cy="1172210"/>
          </a:xfrm>
          <a:prstGeom prst="roundRect">
            <a:avLst/>
          </a:prstGeom>
          <a:solidFill>
            <a:schemeClr val="tx2">
              <a:lumMod val="10000"/>
              <a:lumOff val="90000"/>
            </a:schemeClr>
          </a:solidFill>
          <a:ln>
            <a:solidFill>
              <a:srgbClr val="0070C0"/>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l"/>
            <a:r>
              <a:rPr lang="en-US" altLang="zh-CN" sz="2800">
                <a:solidFill>
                  <a:schemeClr val="tx1"/>
                </a:solidFill>
                <a:latin typeface="Times New Roman" panose="02020503050405090304" charset="0"/>
                <a:cs typeface="Times New Roman" panose="02020503050405090304" charset="0"/>
              </a:rPr>
              <a:t>4. Use the present continuous tense to make you feel real and vivid.</a:t>
            </a:r>
            <a:endParaRPr lang="en-US" altLang="zh-CN" sz="2800">
              <a:solidFill>
                <a:schemeClr val="tx1"/>
              </a:solidFill>
              <a:latin typeface="Times New Roman" panose="02020503050405090304" charset="0"/>
              <a:cs typeface="Times New Roman" panose="02020503050405090304" charset="0"/>
            </a:endParaRPr>
          </a:p>
        </p:txBody>
      </p:sp>
      <p:cxnSp>
        <p:nvCxnSpPr>
          <p:cNvPr id="43" name="直接连接符 42"/>
          <p:cNvCxnSpPr/>
          <p:nvPr>
            <p:custDataLst>
              <p:tags r:id="rId21"/>
            </p:custDataLst>
          </p:nvPr>
        </p:nvCxnSpPr>
        <p:spPr>
          <a:xfrm>
            <a:off x="9332595" y="2828925"/>
            <a:ext cx="1080000" cy="0"/>
          </a:xfrm>
          <a:prstGeom prst="line">
            <a:avLst/>
          </a:prstGeom>
          <a:ln w="41275" cap="rnd">
            <a:solidFill>
              <a:srgbClr val="0070C0">
                <a:alpha val="98000"/>
              </a:srgbClr>
            </a:solidFill>
            <a:miter lim="800000"/>
          </a:ln>
        </p:spPr>
        <p:style>
          <a:lnRef idx="0">
            <a:srgbClr val="FFFFFF"/>
          </a:lnRef>
          <a:fillRef idx="0">
            <a:srgbClr val="FFFFFF"/>
          </a:fillRef>
          <a:effectRef idx="0">
            <a:srgbClr val="FFFFFF"/>
          </a:effectRef>
          <a:fontRef idx="minor">
            <a:schemeClr val="tx1"/>
          </a:fontRef>
        </p:style>
      </p:cxnSp>
      <p:cxnSp>
        <p:nvCxnSpPr>
          <p:cNvPr id="44" name="直接连接符 43"/>
          <p:cNvCxnSpPr/>
          <p:nvPr>
            <p:custDataLst>
              <p:tags r:id="rId22"/>
            </p:custDataLst>
          </p:nvPr>
        </p:nvCxnSpPr>
        <p:spPr>
          <a:xfrm>
            <a:off x="11330940" y="3821430"/>
            <a:ext cx="537210" cy="0"/>
          </a:xfrm>
          <a:prstGeom prst="line">
            <a:avLst/>
          </a:prstGeom>
          <a:ln w="41275" cap="rnd">
            <a:solidFill>
              <a:srgbClr val="0070C0">
                <a:alpha val="98000"/>
              </a:srgbClr>
            </a:solidFill>
            <a:miter lim="800000"/>
          </a:ln>
        </p:spPr>
        <p:style>
          <a:lnRef idx="0">
            <a:srgbClr val="FFFFFF"/>
          </a:lnRef>
          <a:fillRef idx="0">
            <a:srgbClr val="FFFFFF"/>
          </a:fillRef>
          <a:effectRef idx="0">
            <a:srgbClr val="FFFFFF"/>
          </a:effectRef>
          <a:fontRef idx="minor">
            <a:schemeClr val="tx1"/>
          </a:fontRef>
        </p:style>
      </p:cxnSp>
      <p:cxnSp>
        <p:nvCxnSpPr>
          <p:cNvPr id="45" name="直接连接符 44"/>
          <p:cNvCxnSpPr/>
          <p:nvPr>
            <p:custDataLst>
              <p:tags r:id="rId23"/>
            </p:custDataLst>
          </p:nvPr>
        </p:nvCxnSpPr>
        <p:spPr>
          <a:xfrm>
            <a:off x="6165850" y="4100830"/>
            <a:ext cx="1359535" cy="0"/>
          </a:xfrm>
          <a:prstGeom prst="line">
            <a:avLst/>
          </a:prstGeom>
          <a:ln w="41275" cap="rnd">
            <a:solidFill>
              <a:srgbClr val="0070C0">
                <a:alpha val="98000"/>
              </a:srgbClr>
            </a:solidFill>
            <a:miter lim="800000"/>
          </a:ln>
        </p:spPr>
        <p:style>
          <a:lnRef idx="0">
            <a:srgbClr val="FFFFFF"/>
          </a:lnRef>
          <a:fillRef idx="0">
            <a:srgbClr val="FFFFFF"/>
          </a:fillRef>
          <a:effectRef idx="0">
            <a:srgbClr val="FFFFFF"/>
          </a:effectRef>
          <a:fontRef idx="minor">
            <a:schemeClr val="tx1"/>
          </a:fontRef>
        </p:style>
      </p:cxnSp>
      <p:cxnSp>
        <p:nvCxnSpPr>
          <p:cNvPr id="46" name="直接连接符 45"/>
          <p:cNvCxnSpPr/>
          <p:nvPr>
            <p:custDataLst>
              <p:tags r:id="rId24"/>
            </p:custDataLst>
          </p:nvPr>
        </p:nvCxnSpPr>
        <p:spPr>
          <a:xfrm>
            <a:off x="8862695" y="5092700"/>
            <a:ext cx="1332000" cy="0"/>
          </a:xfrm>
          <a:prstGeom prst="line">
            <a:avLst/>
          </a:prstGeom>
          <a:ln w="41275" cap="rnd">
            <a:solidFill>
              <a:srgbClr val="0070C0">
                <a:alpha val="98000"/>
              </a:srgbClr>
            </a:solidFill>
            <a:miter lim="800000"/>
          </a:ln>
        </p:spPr>
        <p:style>
          <a:lnRef idx="0">
            <a:srgbClr val="FFFFFF"/>
          </a:lnRef>
          <a:fillRef idx="0">
            <a:srgbClr val="FFFFFF"/>
          </a:fillRef>
          <a:effectRef idx="0">
            <a:srgbClr val="FFFFFF"/>
          </a:effectRef>
          <a:fontRef idx="minor">
            <a:schemeClr val="tx1"/>
          </a:fontRef>
        </p:style>
      </p:cxnSp>
      <p:sp>
        <p:nvSpPr>
          <p:cNvPr id="47" name="文本框 46"/>
          <p:cNvSpPr txBox="1"/>
          <p:nvPr>
            <p:custDataLst>
              <p:tags r:id="rId25"/>
            </p:custDataLst>
          </p:nvPr>
        </p:nvSpPr>
        <p:spPr>
          <a:xfrm>
            <a:off x="414655" y="1388110"/>
            <a:ext cx="5545455" cy="935355"/>
          </a:xfrm>
          <a:prstGeom prst="rect">
            <a:avLst/>
          </a:prstGeom>
          <a:solidFill>
            <a:srgbClr val="F2F2F2"/>
          </a:solidFill>
        </p:spPr>
        <p:txBody>
          <a:bodyPr wrap="square" rtlCol="0">
            <a:noAutofit/>
          </a:bodyPr>
          <a:lstStyle/>
          <a:p>
            <a:r>
              <a:rPr lang="en-US" altLang="zh-CN" sz="3200" b="1">
                <a:solidFill>
                  <a:schemeClr val="accent3"/>
                </a:solidFill>
              </a:rPr>
              <a:t>Tips</a:t>
            </a:r>
            <a:r>
              <a:rPr lang="en-US" altLang="zh-CN" sz="2800">
                <a:solidFill>
                  <a:schemeClr val="accent3"/>
                </a:solidFill>
              </a:rPr>
              <a:t> of being a good presenter</a:t>
            </a:r>
            <a:endParaRPr lang="en-US" altLang="zh-CN" sz="2800">
              <a:solidFill>
                <a:schemeClr val="accent3"/>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p:tgtEl>
                                          <p:spTgt spid="21"/>
                                        </p:tgtEl>
                                        <p:attrNameLst>
                                          <p:attrName>ppt_y</p:attrName>
                                        </p:attrNameLst>
                                      </p:cBhvr>
                                      <p:tavLst>
                                        <p:tav tm="0">
                                          <p:val>
                                            <p:strVal val="#ppt_y+#ppt_h*1.125000"/>
                                          </p:val>
                                        </p:tav>
                                        <p:tav tm="100000">
                                          <p:val>
                                            <p:strVal val="#ppt_y"/>
                                          </p:val>
                                        </p:tav>
                                      </p:tavLst>
                                    </p:anim>
                                    <p:animEffect transition="in" filter="wipe(up)">
                                      <p:cBhvr>
                                        <p:cTn id="8" dur="500"/>
                                        <p:tgtEl>
                                          <p:spTgt spid="21"/>
                                        </p:tgtEl>
                                      </p:cBhvr>
                                    </p:animEffec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left)">
                                      <p:cBhvr>
                                        <p:cTn id="13" dur="500"/>
                                        <p:tgtEl>
                                          <p:spTgt spid="2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wipe(left)">
                                      <p:cBhvr>
                                        <p:cTn id="18" dur="500"/>
                                        <p:tgtEl>
                                          <p:spTgt spid="2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wipe(down)">
                                      <p:cBhvr>
                                        <p:cTn id="23" dur="500"/>
                                        <p:tgtEl>
                                          <p:spTgt spid="2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wipe(left)">
                                      <p:cBhvr>
                                        <p:cTn id="28" dur="500"/>
                                        <p:tgtEl>
                                          <p:spTgt spid="2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wipe(left)">
                                      <p:cBhvr>
                                        <p:cTn id="33" dur="500"/>
                                        <p:tgtEl>
                                          <p:spTgt spid="26"/>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wipe(left)">
                                      <p:cBhvr>
                                        <p:cTn id="38" dur="500"/>
                                        <p:tgtEl>
                                          <p:spTgt spid="29"/>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wipe(down)">
                                      <p:cBhvr>
                                        <p:cTn id="43" dur="500"/>
                                        <p:tgtEl>
                                          <p:spTgt spid="31"/>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35"/>
                                        </p:tgtEl>
                                        <p:attrNameLst>
                                          <p:attrName>style.visibility</p:attrName>
                                        </p:attrNameLst>
                                      </p:cBhvr>
                                      <p:to>
                                        <p:strVal val="visible"/>
                                      </p:to>
                                    </p:set>
                                    <p:animEffect transition="in" filter="wipe(left)">
                                      <p:cBhvr>
                                        <p:cTn id="48" dur="500"/>
                                        <p:tgtEl>
                                          <p:spTgt spid="35"/>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36"/>
                                        </p:tgtEl>
                                        <p:attrNameLst>
                                          <p:attrName>style.visibility</p:attrName>
                                        </p:attrNameLst>
                                      </p:cBhvr>
                                      <p:to>
                                        <p:strVal val="visible"/>
                                      </p:to>
                                    </p:set>
                                    <p:animEffect transition="in" filter="wipe(left)">
                                      <p:cBhvr>
                                        <p:cTn id="53" dur="500"/>
                                        <p:tgtEl>
                                          <p:spTgt spid="36"/>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grpId="0" nodeType="clickEffect">
                                  <p:stCondLst>
                                    <p:cond delay="0"/>
                                  </p:stCondLst>
                                  <p:childTnLst>
                                    <p:set>
                                      <p:cBhvr>
                                        <p:cTn id="57" dur="1" fill="hold">
                                          <p:stCondLst>
                                            <p:cond delay="0"/>
                                          </p:stCondLst>
                                        </p:cTn>
                                        <p:tgtEl>
                                          <p:spTgt spid="37"/>
                                        </p:tgtEl>
                                        <p:attrNameLst>
                                          <p:attrName>style.visibility</p:attrName>
                                        </p:attrNameLst>
                                      </p:cBhvr>
                                      <p:to>
                                        <p:strVal val="visible"/>
                                      </p:to>
                                    </p:set>
                                    <p:animEffect transition="in" filter="wipe(down)">
                                      <p:cBhvr>
                                        <p:cTn id="58" dur="500"/>
                                        <p:tgtEl>
                                          <p:spTgt spid="37"/>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nodeType="clickEffect">
                                  <p:stCondLst>
                                    <p:cond delay="0"/>
                                  </p:stCondLst>
                                  <p:childTnLst>
                                    <p:set>
                                      <p:cBhvr>
                                        <p:cTn id="62" dur="1" fill="hold">
                                          <p:stCondLst>
                                            <p:cond delay="0"/>
                                          </p:stCondLst>
                                        </p:cTn>
                                        <p:tgtEl>
                                          <p:spTgt spid="43"/>
                                        </p:tgtEl>
                                        <p:attrNameLst>
                                          <p:attrName>style.visibility</p:attrName>
                                        </p:attrNameLst>
                                      </p:cBhvr>
                                      <p:to>
                                        <p:strVal val="visible"/>
                                      </p:to>
                                    </p:set>
                                    <p:animEffect transition="in" filter="wipe(left)">
                                      <p:cBhvr>
                                        <p:cTn id="63" dur="500"/>
                                        <p:tgtEl>
                                          <p:spTgt spid="43"/>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nodeType="clickEffect">
                                  <p:stCondLst>
                                    <p:cond delay="0"/>
                                  </p:stCondLst>
                                  <p:childTnLst>
                                    <p:set>
                                      <p:cBhvr>
                                        <p:cTn id="67" dur="1" fill="hold">
                                          <p:stCondLst>
                                            <p:cond delay="0"/>
                                          </p:stCondLst>
                                        </p:cTn>
                                        <p:tgtEl>
                                          <p:spTgt spid="44"/>
                                        </p:tgtEl>
                                        <p:attrNameLst>
                                          <p:attrName>style.visibility</p:attrName>
                                        </p:attrNameLst>
                                      </p:cBhvr>
                                      <p:to>
                                        <p:strVal val="visible"/>
                                      </p:to>
                                    </p:set>
                                    <p:animEffect transition="in" filter="wipe(left)">
                                      <p:cBhvr>
                                        <p:cTn id="68" dur="500"/>
                                        <p:tgtEl>
                                          <p:spTgt spid="44"/>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nodeType="clickEffect">
                                  <p:stCondLst>
                                    <p:cond delay="0"/>
                                  </p:stCondLst>
                                  <p:childTnLst>
                                    <p:set>
                                      <p:cBhvr>
                                        <p:cTn id="72" dur="1" fill="hold">
                                          <p:stCondLst>
                                            <p:cond delay="0"/>
                                          </p:stCondLst>
                                        </p:cTn>
                                        <p:tgtEl>
                                          <p:spTgt spid="45"/>
                                        </p:tgtEl>
                                        <p:attrNameLst>
                                          <p:attrName>style.visibility</p:attrName>
                                        </p:attrNameLst>
                                      </p:cBhvr>
                                      <p:to>
                                        <p:strVal val="visible"/>
                                      </p:to>
                                    </p:set>
                                    <p:animEffect transition="in" filter="wipe(left)">
                                      <p:cBhvr>
                                        <p:cTn id="73" dur="500"/>
                                        <p:tgtEl>
                                          <p:spTgt spid="45"/>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nodeType="clickEffect">
                                  <p:stCondLst>
                                    <p:cond delay="0"/>
                                  </p:stCondLst>
                                  <p:childTnLst>
                                    <p:set>
                                      <p:cBhvr>
                                        <p:cTn id="77" dur="1" fill="hold">
                                          <p:stCondLst>
                                            <p:cond delay="0"/>
                                          </p:stCondLst>
                                        </p:cTn>
                                        <p:tgtEl>
                                          <p:spTgt spid="46"/>
                                        </p:tgtEl>
                                        <p:attrNameLst>
                                          <p:attrName>style.visibility</p:attrName>
                                        </p:attrNameLst>
                                      </p:cBhvr>
                                      <p:to>
                                        <p:strVal val="visible"/>
                                      </p:to>
                                    </p:set>
                                    <p:animEffect transition="in" filter="wipe(left)">
                                      <p:cBhvr>
                                        <p:cTn id="78" dur="500"/>
                                        <p:tgtEl>
                                          <p:spTgt spid="46"/>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4" fill="hold" grpId="0" nodeType="clickEffect">
                                  <p:stCondLst>
                                    <p:cond delay="0"/>
                                  </p:stCondLst>
                                  <p:childTnLst>
                                    <p:set>
                                      <p:cBhvr>
                                        <p:cTn id="82" dur="1" fill="hold">
                                          <p:stCondLst>
                                            <p:cond delay="0"/>
                                          </p:stCondLst>
                                        </p:cTn>
                                        <p:tgtEl>
                                          <p:spTgt spid="41"/>
                                        </p:tgtEl>
                                        <p:attrNameLst>
                                          <p:attrName>style.visibility</p:attrName>
                                        </p:attrNameLst>
                                      </p:cBhvr>
                                      <p:to>
                                        <p:strVal val="visible"/>
                                      </p:to>
                                    </p:set>
                                    <p:animEffect transition="in" filter="wipe(down)">
                                      <p:cBhvr>
                                        <p:cTn id="83" dur="500"/>
                                        <p:tgtEl>
                                          <p:spTgt spid="41"/>
                                        </p:tgtEl>
                                      </p:cBhvr>
                                    </p:animEffect>
                                  </p:childTnLst>
                                </p:cTn>
                              </p:par>
                            </p:childTnLst>
                          </p:cTn>
                        </p:par>
                      </p:childTnLst>
                    </p:cTn>
                  </p:par>
                  <p:par>
                    <p:cTn id="84" fill="hold">
                      <p:stCondLst>
                        <p:cond delay="indefinite"/>
                      </p:stCondLst>
                      <p:childTnLst>
                        <p:par>
                          <p:cTn id="85" fill="hold">
                            <p:stCondLst>
                              <p:cond delay="0"/>
                            </p:stCondLst>
                            <p:childTnLst>
                              <p:par>
                                <p:cTn id="86" presetID="12" presetClass="entr" presetSubtype="4" fill="hold" grpId="0" nodeType="clickEffect">
                                  <p:stCondLst>
                                    <p:cond delay="0"/>
                                  </p:stCondLst>
                                  <p:childTnLst>
                                    <p:set>
                                      <p:cBhvr>
                                        <p:cTn id="87" dur="1" fill="hold">
                                          <p:stCondLst>
                                            <p:cond delay="0"/>
                                          </p:stCondLst>
                                        </p:cTn>
                                        <p:tgtEl>
                                          <p:spTgt spid="47"/>
                                        </p:tgtEl>
                                        <p:attrNameLst>
                                          <p:attrName>style.visibility</p:attrName>
                                        </p:attrNameLst>
                                      </p:cBhvr>
                                      <p:to>
                                        <p:strVal val="visible"/>
                                      </p:to>
                                    </p:set>
                                    <p:anim calcmode="lin" valueType="num">
                                      <p:cBhvr additive="base">
                                        <p:cTn id="88" dur="500"/>
                                        <p:tgtEl>
                                          <p:spTgt spid="47"/>
                                        </p:tgtEl>
                                        <p:attrNameLst>
                                          <p:attrName>ppt_y</p:attrName>
                                        </p:attrNameLst>
                                      </p:cBhvr>
                                      <p:tavLst>
                                        <p:tav tm="0">
                                          <p:val>
                                            <p:strVal val="#ppt_y+#ppt_h*1.125000"/>
                                          </p:val>
                                        </p:tav>
                                        <p:tav tm="100000">
                                          <p:val>
                                            <p:strVal val="#ppt_y"/>
                                          </p:val>
                                        </p:tav>
                                      </p:tavLst>
                                    </p:anim>
                                    <p:animEffect transition="in" filter="wipe(up)">
                                      <p:cBhvr>
                                        <p:cTn id="89"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8" grpId="0" bldLvl="0" animBg="1"/>
      <p:bldP spid="31" grpId="0" bldLvl="0" animBg="1"/>
      <p:bldP spid="37" grpId="0" bldLvl="0" animBg="1"/>
      <p:bldP spid="41" grpId="0" animBg="1"/>
      <p:bldP spid="4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1840865" y="0"/>
            <a:ext cx="4064000" cy="1014730"/>
          </a:xfrm>
          <a:prstGeom prst="rect">
            <a:avLst/>
          </a:prstGeom>
          <a:noFill/>
        </p:spPr>
        <p:txBody>
          <a:bodyPr wrap="square" rtlCol="0">
            <a:noAutofit/>
          </a:bodyPr>
          <a:lstStyle/>
          <a:p>
            <a:r>
              <a:rPr lang="en-US" altLang="zh-CN" sz="4400" b="1"/>
              <a:t>Homework</a:t>
            </a:r>
            <a:endParaRPr lang="en-US" altLang="zh-CN" sz="4400" b="1"/>
          </a:p>
          <a:p>
            <a:endParaRPr lang="en-US" altLang="zh-CN" sz="4400" b="1"/>
          </a:p>
        </p:txBody>
      </p:sp>
      <p:sp>
        <p:nvSpPr>
          <p:cNvPr id="3" name="文本框 2"/>
          <p:cNvSpPr txBox="1"/>
          <p:nvPr>
            <p:custDataLst>
              <p:tags r:id="rId2"/>
            </p:custDataLst>
          </p:nvPr>
        </p:nvSpPr>
        <p:spPr>
          <a:xfrm>
            <a:off x="155575" y="626110"/>
            <a:ext cx="6186805" cy="2052320"/>
          </a:xfrm>
          <a:prstGeom prst="rect">
            <a:avLst/>
          </a:prstGeom>
          <a:noFill/>
        </p:spPr>
        <p:txBody>
          <a:bodyPr wrap="square" rtlCol="0">
            <a:noAutofit/>
          </a:bodyPr>
          <a:lstStyle/>
          <a:p>
            <a:r>
              <a:rPr lang="en-US" altLang="zh-CN" sz="3200" b="1">
                <a:solidFill>
                  <a:srgbClr val="FF0000"/>
                </a:solidFill>
                <a:latin typeface="Comic Sans MS" panose="030F0902030302020204" pitchFamily="66" charset="0"/>
                <a:cs typeface="Comic Sans MS" panose="030F0902030302020204" pitchFamily="66" charset="0"/>
              </a:rPr>
              <a:t>Must do </a:t>
            </a:r>
            <a:endParaRPr lang="en-US" altLang="zh-CN" sz="3200" b="1">
              <a:solidFill>
                <a:srgbClr val="FF0000"/>
              </a:solidFill>
              <a:latin typeface="Comic Sans MS" panose="030F0902030302020204" pitchFamily="66" charset="0"/>
              <a:cs typeface="Comic Sans MS" panose="030F0902030302020204" pitchFamily="66" charset="0"/>
            </a:endParaRPr>
          </a:p>
          <a:p>
            <a:r>
              <a:rPr lang="en-US" altLang="zh-CN" sz="3200"/>
              <a:t>Introduce some interesting New Year celebrations to your family.</a:t>
            </a:r>
            <a:endParaRPr lang="en-US" altLang="zh-CN" sz="3200"/>
          </a:p>
        </p:txBody>
      </p:sp>
      <p:sp>
        <p:nvSpPr>
          <p:cNvPr id="11" name="文本框 10"/>
          <p:cNvSpPr txBox="1"/>
          <p:nvPr>
            <p:custDataLst>
              <p:tags r:id="rId3"/>
            </p:custDataLst>
          </p:nvPr>
        </p:nvSpPr>
        <p:spPr>
          <a:xfrm>
            <a:off x="298450" y="2709545"/>
            <a:ext cx="4665980" cy="2667000"/>
          </a:xfrm>
          <a:prstGeom prst="rect">
            <a:avLst/>
          </a:prstGeom>
          <a:noFill/>
        </p:spPr>
        <p:txBody>
          <a:bodyPr wrap="square" rtlCol="0">
            <a:noAutofit/>
          </a:bodyPr>
          <a:lstStyle/>
          <a:p>
            <a:r>
              <a:rPr lang="en-US" altLang="zh-CN" sz="3200" b="1" u="sng">
                <a:solidFill>
                  <a:schemeClr val="accent6">
                    <a:lumMod val="75000"/>
                  </a:schemeClr>
                </a:solidFill>
              </a:rPr>
              <a:t>Choose to do </a:t>
            </a:r>
            <a:endParaRPr lang="en-US" altLang="zh-CN" sz="3200" b="1" u="sng">
              <a:solidFill>
                <a:schemeClr val="accent6">
                  <a:lumMod val="75000"/>
                </a:schemeClr>
              </a:solidFill>
            </a:endParaRPr>
          </a:p>
          <a:p>
            <a:r>
              <a:rPr lang="en-US" altLang="zh-CN" sz="3200"/>
              <a:t>Look for more New Year celebrations on the internet.</a:t>
            </a:r>
            <a:endParaRPr lang="en-US" altLang="zh-CN" sz="3200"/>
          </a:p>
          <a:p>
            <a:endParaRPr lang="en-US" altLang="zh-CN" sz="3200"/>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userDrawn="1">
            <p:custDataLst>
              <p:tags r:id="rId1"/>
            </p:custDataLst>
          </p:nvPr>
        </p:nvPicPr>
        <p:blipFill>
          <a:blip r:embed="rId2">
            <a:extLst>
              <a:ext uri="{28A0092B-C50C-407E-A947-70E740481C1C}">
                <a14:useLocalDpi xmlns:a14="http://schemas.microsoft.com/office/drawing/2010/main" val="0"/>
              </a:ext>
            </a:extLst>
          </a:blip>
          <a:srcRect l="43238" t="24395" r="30373" b="50883"/>
          <a:stretch>
            <a:fillRect/>
          </a:stretch>
        </p:blipFill>
        <p:spPr>
          <a:xfrm>
            <a:off x="-81915" y="782320"/>
            <a:ext cx="1306830" cy="1224280"/>
          </a:xfrm>
          <a:prstGeom prst="rect">
            <a:avLst/>
          </a:prstGeom>
        </p:spPr>
      </p:pic>
      <p:sp>
        <p:nvSpPr>
          <p:cNvPr id="6" name="文本占位符 5"/>
          <p:cNvSpPr>
            <a:spLocks noGrp="1"/>
          </p:cNvSpPr>
          <p:nvPr>
            <p:custDataLst>
              <p:tags r:id="rId3"/>
            </p:custDataLst>
          </p:nvPr>
        </p:nvSpPr>
        <p:spPr>
          <a:xfrm>
            <a:off x="371475" y="782320"/>
            <a:ext cx="5974080" cy="3261995"/>
          </a:xfrm>
          <a:prstGeom prst="rect">
            <a:avLst/>
          </a:prstGeom>
          <a:ln w="12700">
            <a:noFill/>
            <a:prstDash val="solid"/>
          </a:ln>
        </p:spPr>
        <p:txBody>
          <a:bodyPr lIns="0" tIns="0" rIns="0" bIns="0" anchor="ctr" anchorCtr="0"/>
          <a:lstStyle>
            <a:lvl1pPr marL="0" indent="0" algn="l" defTabSz="914400" rtl="0" eaLnBrk="1" latinLnBrk="0" hangingPunct="1">
              <a:lnSpc>
                <a:spcPct val="100000"/>
              </a:lnSpc>
              <a:spcBef>
                <a:spcPct val="0"/>
              </a:spcBef>
              <a:buFont typeface="Arial" panose="020B0604020202090204"/>
              <a:buNone/>
              <a:defRPr lang="zh-CN" altLang="en-US" sz="7200" b="1" kern="1200" cap="none" spc="0" baseline="0">
                <a:ln>
                  <a:solidFill>
                    <a:schemeClr val="bg1"/>
                  </a:solidFill>
                </a:ln>
                <a:solidFill>
                  <a:schemeClr val="tx1"/>
                </a:solidFill>
                <a:latin typeface="+mj-lt"/>
                <a:ea typeface="+mj-ea"/>
                <a:cs typeface="+mn-cs"/>
              </a:defRPr>
            </a:lvl1pPr>
            <a:lvl2pPr marL="685800" indent="-228600" algn="l" defTabSz="914400" rtl="0" eaLnBrk="1" latinLnBrk="0" hangingPunct="1">
              <a:lnSpc>
                <a:spcPct val="90000"/>
              </a:lnSpc>
              <a:spcBef>
                <a:spcPts val="500"/>
              </a:spcBef>
              <a:buFont typeface="Arial" panose="020B0604020202090204"/>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a:buChar char="•"/>
              <a:defRPr sz="1800" kern="1200">
                <a:solidFill>
                  <a:schemeClr val="tx1"/>
                </a:solidFill>
                <a:latin typeface="+mn-lt"/>
                <a:ea typeface="+mn-ea"/>
                <a:cs typeface="+mn-cs"/>
              </a:defRPr>
            </a:lvl9pPr>
          </a:lstStyle>
          <a:p>
            <a:pPr algn="ctr"/>
            <a:r>
              <a:rPr lang="en-US" altLang="zh-CN" sz="6600">
                <a:latin typeface="Comic Sans MS" panose="030F0902030302020204" pitchFamily="66" charset="0"/>
                <a:cs typeface="Comic Sans MS" panose="030F0902030302020204" pitchFamily="66" charset="0"/>
              </a:rPr>
              <a:t>Thank you </a:t>
            </a:r>
            <a:endParaRPr lang="en-US" altLang="zh-CN" sz="6600">
              <a:latin typeface="Comic Sans MS" panose="030F0902030302020204" pitchFamily="66" charset="0"/>
              <a:cs typeface="Comic Sans MS" panose="030F0902030302020204" pitchFamily="66" charset="0"/>
            </a:endParaRPr>
          </a:p>
          <a:p>
            <a:pPr algn="ctr"/>
            <a:endParaRPr lang="en-US" altLang="zh-CN" sz="6600">
              <a:latin typeface="Comic Sans MS" panose="030F0902030302020204" pitchFamily="66" charset="0"/>
              <a:cs typeface="Comic Sans MS" panose="030F0902030302020204" pitchFamily="66" charset="0"/>
            </a:endParaRP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1"/>
          <p:cNvSpPr/>
          <p:nvPr>
            <p:custDataLst>
              <p:tags r:id="rId1"/>
            </p:custDataLst>
          </p:nvPr>
        </p:nvSpPr>
        <p:spPr>
          <a:xfrm>
            <a:off x="457200" y="609600"/>
            <a:ext cx="200575" cy="235585"/>
          </a:xfrm>
          <a:prstGeom prst="ellipse">
            <a:avLst/>
          </a:prstGeom>
          <a:solidFill>
            <a:srgbClr val="FFFCF3"/>
          </a:solidFill>
          <a:ln w="22225">
            <a:solidFill>
              <a:srgbClr val="3A291D"/>
            </a:solid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1200" b="1">
                <a:solidFill>
                  <a:srgbClr val="5F452E"/>
                </a:solidFill>
                <a:cs typeface="+mn-ea"/>
                <a:sym typeface="+mn-lt"/>
              </a:rPr>
              <a:t>2</a:t>
            </a:r>
            <a:endParaRPr lang="en-US" altLang="zh-CN" sz="1200" b="1">
              <a:solidFill>
                <a:srgbClr val="5F452E"/>
              </a:solidFill>
              <a:cs typeface="+mn-ea"/>
              <a:sym typeface="+mn-lt"/>
            </a:endParaRPr>
          </a:p>
        </p:txBody>
      </p:sp>
      <p:sp>
        <p:nvSpPr>
          <p:cNvPr id="3" name="文本框 2"/>
          <p:cNvSpPr txBox="1"/>
          <p:nvPr>
            <p:custDataLst>
              <p:tags r:id="rId2"/>
            </p:custDataLst>
          </p:nvPr>
        </p:nvSpPr>
        <p:spPr>
          <a:xfrm>
            <a:off x="838201" y="533400"/>
            <a:ext cx="1523999" cy="414655"/>
          </a:xfrm>
          <a:prstGeom prst="rect">
            <a:avLst/>
          </a:prstGeom>
          <a:noFill/>
          <a:ln w="38100">
            <a:solidFill>
              <a:schemeClr val="tx1"/>
            </a:solidFill>
          </a:ln>
          <a:extLst>
            <a:ext uri="{909E8E84-426E-40DD-AFC4-6F175D3DCCD1}">
              <a14:hiddenFill xmlns:a14="http://schemas.microsoft.com/office/drawing/2010/main">
                <a:solidFill>
                  <a:schemeClr val="tx1">
                    <a:lumMod val="95000"/>
                    <a:lumOff val="5000"/>
                  </a:schemeClr>
                </a:solidFill>
              </a14:hiddenFill>
            </a:ext>
          </a:extLst>
        </p:spPr>
        <p:txBody>
          <a:bodyPr wrap="square" rtlCol="0" anchor="ctr" anchorCtr="0">
            <a:noAutofit/>
          </a:bodyPr>
          <a:lstStyle/>
          <a:p>
            <a:pPr marL="0" lvl="0" algn="l" rtl="0">
              <a:spcBef>
                <a:spcPct val="0"/>
              </a:spcBef>
              <a:buClrTx/>
              <a:buSzTx/>
              <a:buFontTx/>
              <a:buNone/>
            </a:pPr>
            <a:r>
              <a:rPr lang="en-US" altLang="zh-CN" sz="2400" b="1">
                <a:solidFill>
                  <a:srgbClr val="5F452E"/>
                </a:solidFill>
                <a:cs typeface="+mn-ea"/>
                <a:sym typeface="+mn-lt"/>
              </a:rPr>
              <a:t>Warm up</a:t>
            </a:r>
            <a:endParaRPr lang="zh-CN" altLang="en-US" sz="2400" b="1">
              <a:solidFill>
                <a:srgbClr val="5F452E"/>
              </a:solidFill>
              <a:cs typeface="+mn-ea"/>
              <a:sym typeface="+mn-lt"/>
            </a:endParaRPr>
          </a:p>
        </p:txBody>
      </p:sp>
      <p:pic>
        <p:nvPicPr>
          <p:cNvPr id="15" name="Picture 4"/>
          <p:cNvPicPr>
            <a:picLocks noChangeAspect="1" noChangeArrowheads="1"/>
          </p:cNvPicPr>
          <p:nvPr/>
        </p:nvPicPr>
        <p:blipFill>
          <a:blip r:embed="rId3">
            <a:extLst>
              <a:ext uri="{28A0092B-C50C-407E-A947-70E740481C1C}">
                <a14:useLocalDpi xmlns:a14="http://schemas.microsoft.com/office/drawing/2010/main" val="0"/>
              </a:ext>
            </a:extLst>
          </a:blip>
          <a:srcRect l="-191" t="-326" r="79" b="-235"/>
          <a:stretch>
            <a:fillRect/>
          </a:stretch>
        </p:blipFill>
        <p:spPr bwMode="auto">
          <a:xfrm>
            <a:off x="-15240" y="-30754"/>
            <a:ext cx="12192000" cy="688875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1"/>
          <p:cNvSpPr/>
          <p:nvPr>
            <p:custDataLst>
              <p:tags r:id="rId1"/>
            </p:custDataLst>
          </p:nvPr>
        </p:nvSpPr>
        <p:spPr>
          <a:xfrm>
            <a:off x="457200" y="609600"/>
            <a:ext cx="200575" cy="235585"/>
          </a:xfrm>
          <a:prstGeom prst="ellipse">
            <a:avLst/>
          </a:prstGeom>
          <a:solidFill>
            <a:srgbClr val="FFFCF3"/>
          </a:solidFill>
          <a:ln w="22225">
            <a:solidFill>
              <a:srgbClr val="3A291D"/>
            </a:solid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1200" b="1">
                <a:solidFill>
                  <a:srgbClr val="5F452E"/>
                </a:solidFill>
                <a:cs typeface="+mn-ea"/>
                <a:sym typeface="+mn-lt"/>
              </a:rPr>
              <a:t>2</a:t>
            </a:r>
            <a:endParaRPr lang="en-US" altLang="zh-CN" sz="1200" b="1">
              <a:solidFill>
                <a:srgbClr val="5F452E"/>
              </a:solidFill>
              <a:cs typeface="+mn-ea"/>
              <a:sym typeface="+mn-lt"/>
            </a:endParaRPr>
          </a:p>
        </p:txBody>
      </p:sp>
      <p:sp>
        <p:nvSpPr>
          <p:cNvPr id="3" name="文本框 2"/>
          <p:cNvSpPr txBox="1"/>
          <p:nvPr>
            <p:custDataLst>
              <p:tags r:id="rId2"/>
            </p:custDataLst>
          </p:nvPr>
        </p:nvSpPr>
        <p:spPr>
          <a:xfrm>
            <a:off x="838201" y="533400"/>
            <a:ext cx="1523999" cy="414655"/>
          </a:xfrm>
          <a:prstGeom prst="rect">
            <a:avLst/>
          </a:prstGeom>
          <a:noFill/>
          <a:ln w="38100">
            <a:solidFill>
              <a:schemeClr val="tx1"/>
            </a:solidFill>
          </a:ln>
          <a:extLst>
            <a:ext uri="{909E8E84-426E-40DD-AFC4-6F175D3DCCD1}">
              <a14:hiddenFill xmlns:a14="http://schemas.microsoft.com/office/drawing/2010/main">
                <a:solidFill>
                  <a:schemeClr val="tx1">
                    <a:lumMod val="95000"/>
                    <a:lumOff val="5000"/>
                  </a:schemeClr>
                </a:solidFill>
              </a14:hiddenFill>
            </a:ext>
          </a:extLst>
        </p:spPr>
        <p:txBody>
          <a:bodyPr wrap="square" rtlCol="0" anchor="ctr" anchorCtr="0">
            <a:noAutofit/>
          </a:bodyPr>
          <a:lstStyle/>
          <a:p>
            <a:pPr marL="0" lvl="0" algn="l" rtl="0">
              <a:spcBef>
                <a:spcPct val="0"/>
              </a:spcBef>
              <a:buClrTx/>
              <a:buSzTx/>
              <a:buFontTx/>
              <a:buNone/>
            </a:pPr>
            <a:r>
              <a:rPr lang="en-US" altLang="zh-CN" sz="2400" b="1">
                <a:solidFill>
                  <a:srgbClr val="5F452E"/>
                </a:solidFill>
                <a:cs typeface="+mn-ea"/>
                <a:sym typeface="+mn-lt"/>
              </a:rPr>
              <a:t>Warm up</a:t>
            </a:r>
            <a:endParaRPr lang="zh-CN" altLang="en-US" sz="2400" b="1">
              <a:solidFill>
                <a:srgbClr val="5F452E"/>
              </a:solidFill>
              <a:cs typeface="+mn-ea"/>
              <a:sym typeface="+mn-lt"/>
            </a:endParaRPr>
          </a:p>
        </p:txBody>
      </p:sp>
      <p:pic>
        <p:nvPicPr>
          <p:cNvPr id="2052" name="Picture 4"/>
          <p:cNvPicPr>
            <a:picLocks noChangeAspect="1" noChangeArrowheads="1"/>
          </p:cNvPicPr>
          <p:nvPr/>
        </p:nvPicPr>
        <p:blipFill>
          <a:blip r:embed="rId3">
            <a:extLst>
              <a:ext uri="{BEBA8EAE-BF5A-486C-A8C5-ECC9F3942E4B}">
                <a14:imgProps xmlns:a14="http://schemas.microsoft.com/office/drawing/2010/main">
                  <a14:imgLayer r:embed="rId4">
                    <a14:imgEffect>
                      <a14:artisticBlur radius="64"/>
                    </a14:imgEffect>
                  </a14:imgLayer>
                </a14:imgProps>
              </a:ex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p:cNvPicPr>
            <a:picLocks noChangeAspect="1" noChangeArrowheads="1"/>
          </p:cNvPicPr>
          <p:nvPr/>
        </p:nvPicPr>
        <p:blipFill>
          <a:blip r:embed="rId5">
            <a:extLst>
              <a:ext uri="{28A0092B-C50C-407E-A947-70E740481C1C}">
                <a14:useLocalDpi xmlns:a14="http://schemas.microsoft.com/office/drawing/2010/main" val="0"/>
              </a:ext>
            </a:extLst>
          </a:blip>
          <a:srcRect l="21875" t="12714" r="47500" b="38397"/>
          <a:stretch>
            <a:fillRect/>
          </a:stretch>
        </p:blipFill>
        <p:spPr bwMode="auto">
          <a:xfrm>
            <a:off x="3429000" y="1447800"/>
            <a:ext cx="3220046" cy="3048001"/>
          </a:xfrm>
          <a:prstGeom prst="flowChartConnector">
            <a:avLst/>
          </a:prstGeom>
          <a:noFill/>
          <a:extLst>
            <a:ext uri="{909E8E84-426E-40DD-AFC4-6F175D3DCCD1}">
              <a14:hiddenFill xmlns:a14="http://schemas.microsoft.com/office/drawing/2010/main">
                <a:solidFill>
                  <a:srgbClr val="FFFFFF"/>
                </a:solidFill>
              </a14:hiddenFill>
            </a:ext>
          </a:extLst>
        </p:spPr>
      </p:pic>
      <p:sp>
        <p:nvSpPr>
          <p:cNvPr id="4" name="任意多边形: 形状 3"/>
          <p:cNvSpPr/>
          <p:nvPr/>
        </p:nvSpPr>
        <p:spPr>
          <a:xfrm>
            <a:off x="1600200" y="2164080"/>
            <a:ext cx="8782645" cy="1343692"/>
          </a:xfrm>
          <a:custGeom>
            <a:avLst/>
            <a:gdLst>
              <a:gd name="connsiteX0" fmla="*/ 0 w 8782645"/>
              <a:gd name="connsiteY0" fmla="*/ 0 h 1343692"/>
              <a:gd name="connsiteX1" fmla="*/ 8016240 w 8782645"/>
              <a:gd name="connsiteY1" fmla="*/ 1234440 h 1343692"/>
              <a:gd name="connsiteX2" fmla="*/ 8001000 w 8782645"/>
              <a:gd name="connsiteY2" fmla="*/ 1203960 h 1343692"/>
            </a:gdLst>
            <a:ahLst/>
            <a:cxnLst>
              <a:cxn ang="0">
                <a:pos x="connsiteX0" y="connsiteY0"/>
              </a:cxn>
              <a:cxn ang="0">
                <a:pos x="connsiteX1" y="connsiteY1"/>
              </a:cxn>
              <a:cxn ang="0">
                <a:pos x="connsiteX2" y="connsiteY2"/>
              </a:cxn>
            </a:cxnLst>
            <a:rect l="l" t="t" r="r" b="b"/>
            <a:pathLst>
              <a:path w="8782645" h="1343692">
                <a:moveTo>
                  <a:pt x="0" y="0"/>
                </a:moveTo>
                <a:lnTo>
                  <a:pt x="8016240" y="1234440"/>
                </a:lnTo>
                <a:cubicBezTo>
                  <a:pt x="9349740" y="1435100"/>
                  <a:pt x="8675370" y="1319530"/>
                  <a:pt x="8001000" y="1203960"/>
                </a:cubicBezTo>
              </a:path>
            </a:pathLst>
          </a:cu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7215023" y="1213042"/>
            <a:ext cx="1676400" cy="1449086"/>
          </a:xfrm>
          <a:prstGeom prst="flowChartConnector">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5344484" y="4924454"/>
            <a:ext cx="1569720" cy="1569720"/>
          </a:xfrm>
          <a:prstGeom prst="flowChartConnector">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1030" name="Picture 6"/>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6912222" y="3630952"/>
            <a:ext cx="1521334" cy="1521334"/>
          </a:xfrm>
          <a:prstGeom prst="flowChartConnector">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1032" name="Picture 8"/>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1113264" y="2297909"/>
            <a:ext cx="1692524" cy="1499616"/>
          </a:xfrm>
          <a:prstGeom prst="flowChartConnector">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9" name="图片 8"/>
          <p:cNvPicPr>
            <a:picLocks noChangeAspect="1"/>
          </p:cNvPicPr>
          <p:nvPr/>
        </p:nvPicPr>
        <p:blipFill>
          <a:blip r:embed="rId10"/>
          <a:stretch>
            <a:fillRect/>
          </a:stretch>
        </p:blipFill>
        <p:spPr>
          <a:xfrm>
            <a:off x="2514022" y="4573907"/>
            <a:ext cx="1569720" cy="1569720"/>
          </a:xfrm>
          <a:prstGeom prst="flowChartConnector">
            <a:avLst/>
          </a:prstGeom>
          <a:ln>
            <a:solidFill>
              <a:schemeClr val="bg1"/>
            </a:solidFill>
          </a:ln>
        </p:spPr>
      </p:pic>
      <p:sp>
        <p:nvSpPr>
          <p:cNvPr id="10" name="文本框 9"/>
          <p:cNvSpPr txBox="1"/>
          <p:nvPr/>
        </p:nvSpPr>
        <p:spPr>
          <a:xfrm>
            <a:off x="2831496" y="239453"/>
            <a:ext cx="6629400" cy="523220"/>
          </a:xfrm>
          <a:prstGeom prst="rect">
            <a:avLst/>
          </a:prstGeom>
          <a:noFill/>
        </p:spPr>
        <p:txBody>
          <a:bodyPr wrap="square">
            <a:spAutoFit/>
          </a:bodyPr>
          <a:lstStyle/>
          <a:p>
            <a:r>
              <a:rPr lang="en-US" altLang="zh-CN" sz="2800" b="1" kern="100">
                <a:solidFill>
                  <a:schemeClr val="bg1">
                    <a:lumMod val="95000"/>
                  </a:schemeClr>
                </a:solidFill>
                <a:effectLst/>
                <a:latin typeface="Times New Roman" panose="02020503050405090304" charset="0"/>
                <a:ea typeface="楷体" panose="02010609060101010101" pitchFamily="49" charset="-122"/>
              </a:rPr>
              <a:t>Q</a:t>
            </a:r>
            <a:r>
              <a:rPr lang="zh-CN" altLang="zh-CN" sz="2800" b="1" kern="100">
                <a:solidFill>
                  <a:schemeClr val="bg1">
                    <a:lumMod val="95000"/>
                  </a:schemeClr>
                </a:solidFill>
                <a:effectLst/>
                <a:latin typeface="Times New Roman" panose="02020503050405090304" charset="0"/>
                <a:ea typeface="楷体" panose="02010609060101010101" pitchFamily="49" charset="-122"/>
                <a:cs typeface="Times New Roman" panose="02020503050405090304" charset="0"/>
              </a:rPr>
              <a:t>：</a:t>
            </a:r>
            <a:r>
              <a:rPr lang="en-US" altLang="zh-CN" sz="2800" b="1" kern="100">
                <a:solidFill>
                  <a:schemeClr val="bg1">
                    <a:lumMod val="95000"/>
                  </a:schemeClr>
                </a:solidFill>
                <a:effectLst/>
                <a:latin typeface="Times New Roman" panose="02020503050405090304" charset="0"/>
                <a:ea typeface="楷体" panose="02010609060101010101" pitchFamily="49" charset="-122"/>
              </a:rPr>
              <a:t>How do people celebrate them?</a:t>
            </a:r>
            <a:endParaRPr lang="zh-CN" altLang="en-US" sz="4000" b="1">
              <a:solidFill>
                <a:schemeClr val="bg1">
                  <a:lumMod val="95000"/>
                </a:schemeClr>
              </a:solidFill>
            </a:endParaRPr>
          </a:p>
        </p:txBody>
      </p:sp>
      <p:sp>
        <p:nvSpPr>
          <p:cNvPr id="12" name="文本框 11"/>
          <p:cNvSpPr txBox="1"/>
          <p:nvPr/>
        </p:nvSpPr>
        <p:spPr>
          <a:xfrm>
            <a:off x="7319289" y="2625601"/>
            <a:ext cx="3733799" cy="521970"/>
          </a:xfrm>
          <a:prstGeom prst="rect">
            <a:avLst/>
          </a:prstGeom>
          <a:solidFill>
            <a:schemeClr val="accent6">
              <a:lumMod val="75000"/>
            </a:schemeClr>
          </a:solidFill>
        </p:spPr>
        <p:txBody>
          <a:bodyPr wrap="square">
            <a:spAutoFit/>
          </a:bodyPr>
          <a:lstStyle/>
          <a:p>
            <a:r>
              <a:rPr lang="en-US" altLang="zh-CN" sz="2800" b="1" kern="100">
                <a:solidFill>
                  <a:schemeClr val="bg1">
                    <a:lumMod val="95000"/>
                  </a:schemeClr>
                </a:solidFill>
                <a:effectLst/>
                <a:latin typeface="Times New Roman" panose="02020503050405090304" charset="0"/>
                <a:ea typeface="楷体" panose="02010609060101010101" pitchFamily="49" charset="-122"/>
              </a:rPr>
              <a:t>have a big dinner</a:t>
            </a:r>
            <a:endParaRPr lang="zh-CN" altLang="en-US" sz="4000" b="1">
              <a:solidFill>
                <a:schemeClr val="bg1">
                  <a:lumMod val="95000"/>
                </a:schemeClr>
              </a:solidFill>
            </a:endParaRPr>
          </a:p>
        </p:txBody>
      </p:sp>
      <p:sp>
        <p:nvSpPr>
          <p:cNvPr id="13" name="文本框 12"/>
          <p:cNvSpPr txBox="1"/>
          <p:nvPr/>
        </p:nvSpPr>
        <p:spPr>
          <a:xfrm>
            <a:off x="8454329" y="4229813"/>
            <a:ext cx="2133600" cy="523220"/>
          </a:xfrm>
          <a:prstGeom prst="rect">
            <a:avLst/>
          </a:prstGeom>
          <a:solidFill>
            <a:schemeClr val="accent6">
              <a:lumMod val="75000"/>
            </a:schemeClr>
          </a:solidFill>
        </p:spPr>
        <p:txBody>
          <a:bodyPr wrap="square">
            <a:spAutoFit/>
          </a:bodyPr>
          <a:lstStyle/>
          <a:p>
            <a:r>
              <a:rPr lang="en-US" altLang="zh-CN" sz="2800" b="1" kern="100">
                <a:solidFill>
                  <a:schemeClr val="bg1">
                    <a:lumMod val="95000"/>
                  </a:schemeClr>
                </a:solidFill>
                <a:effectLst/>
                <a:latin typeface="Times New Roman" panose="02020503050405090304" charset="0"/>
                <a:ea typeface="楷体" panose="02010609060101010101" pitchFamily="49" charset="-122"/>
              </a:rPr>
              <a:t>clean house</a:t>
            </a:r>
            <a:endParaRPr lang="zh-CN" altLang="en-US" sz="4000" b="1">
              <a:solidFill>
                <a:schemeClr val="bg1">
                  <a:lumMod val="95000"/>
                </a:schemeClr>
              </a:solidFill>
            </a:endParaRPr>
          </a:p>
        </p:txBody>
      </p:sp>
      <p:sp>
        <p:nvSpPr>
          <p:cNvPr id="14" name="文本框 13"/>
          <p:cNvSpPr txBox="1"/>
          <p:nvPr/>
        </p:nvSpPr>
        <p:spPr>
          <a:xfrm>
            <a:off x="3673528" y="1781374"/>
            <a:ext cx="2860964" cy="584775"/>
          </a:xfrm>
          <a:prstGeom prst="rect">
            <a:avLst/>
          </a:prstGeom>
          <a:noFill/>
        </p:spPr>
        <p:txBody>
          <a:bodyPr wrap="square">
            <a:spAutoFit/>
          </a:bodyPr>
          <a:lstStyle/>
          <a:p>
            <a:r>
              <a:rPr lang="en-US" altLang="zh-CN" sz="3200" b="1" kern="100">
                <a:solidFill>
                  <a:schemeClr val="bg1">
                    <a:lumMod val="95000"/>
                  </a:schemeClr>
                </a:solidFill>
                <a:effectLst/>
                <a:latin typeface="Times New Roman" panose="02020503050405090304" charset="0"/>
                <a:ea typeface="楷体" panose="02010609060101010101" pitchFamily="49" charset="-122"/>
              </a:rPr>
              <a:t>Spring Festival</a:t>
            </a:r>
            <a:endParaRPr lang="zh-CN" altLang="en-US" sz="4400" b="1">
              <a:solidFill>
                <a:schemeClr val="bg1">
                  <a:lumMod val="95000"/>
                </a:schemeClr>
              </a:solidFill>
            </a:endParaRPr>
          </a:p>
        </p:txBody>
      </p:sp>
      <p:sp>
        <p:nvSpPr>
          <p:cNvPr id="16" name="文本框 15"/>
          <p:cNvSpPr txBox="1"/>
          <p:nvPr/>
        </p:nvSpPr>
        <p:spPr>
          <a:xfrm>
            <a:off x="629009" y="3835143"/>
            <a:ext cx="2260403" cy="523220"/>
          </a:xfrm>
          <a:prstGeom prst="rect">
            <a:avLst/>
          </a:prstGeom>
          <a:solidFill>
            <a:schemeClr val="accent6">
              <a:lumMod val="75000"/>
            </a:schemeClr>
          </a:solidFill>
        </p:spPr>
        <p:txBody>
          <a:bodyPr wrap="square">
            <a:spAutoFit/>
          </a:bodyPr>
          <a:lstStyle/>
          <a:p>
            <a:r>
              <a:rPr lang="en-US" altLang="zh-CN" sz="2800" b="1" kern="100">
                <a:solidFill>
                  <a:schemeClr val="bg1">
                    <a:lumMod val="95000"/>
                  </a:schemeClr>
                </a:solidFill>
                <a:effectLst/>
                <a:latin typeface="Times New Roman" panose="02020503050405090304" charset="0"/>
                <a:ea typeface="楷体" panose="02010609060101010101" pitchFamily="49" charset="-122"/>
              </a:rPr>
              <a:t>visit relatives</a:t>
            </a:r>
            <a:endParaRPr lang="zh-CN" altLang="en-US" sz="4000" b="1">
              <a:solidFill>
                <a:schemeClr val="bg1">
                  <a:lumMod val="95000"/>
                </a:schemeClr>
              </a:solidFill>
            </a:endParaRPr>
          </a:p>
        </p:txBody>
      </p:sp>
      <p:sp>
        <p:nvSpPr>
          <p:cNvPr id="17" name="文本框 16"/>
          <p:cNvSpPr txBox="1"/>
          <p:nvPr/>
        </p:nvSpPr>
        <p:spPr>
          <a:xfrm>
            <a:off x="5310023" y="6157637"/>
            <a:ext cx="2743200" cy="523220"/>
          </a:xfrm>
          <a:prstGeom prst="rect">
            <a:avLst/>
          </a:prstGeom>
          <a:solidFill>
            <a:schemeClr val="accent6">
              <a:lumMod val="75000"/>
            </a:schemeClr>
          </a:solidFill>
        </p:spPr>
        <p:txBody>
          <a:bodyPr wrap="square">
            <a:spAutoFit/>
          </a:bodyPr>
          <a:lstStyle/>
          <a:p>
            <a:r>
              <a:rPr lang="en-US" altLang="zh-CN" sz="2800" b="1" kern="100">
                <a:solidFill>
                  <a:schemeClr val="bg1">
                    <a:lumMod val="95000"/>
                  </a:schemeClr>
                </a:solidFill>
                <a:effectLst/>
                <a:latin typeface="Times New Roman" panose="02020503050405090304" charset="0"/>
                <a:ea typeface="楷体" panose="02010609060101010101" pitchFamily="49" charset="-122"/>
              </a:rPr>
              <a:t>put up couplets</a:t>
            </a:r>
            <a:endParaRPr lang="zh-CN" altLang="en-US" sz="4000" b="1">
              <a:solidFill>
                <a:schemeClr val="bg1">
                  <a:lumMod val="95000"/>
                </a:schemeClr>
              </a:solidFill>
            </a:endParaRPr>
          </a:p>
        </p:txBody>
      </p:sp>
      <p:sp>
        <p:nvSpPr>
          <p:cNvPr id="19" name="弧形 18"/>
          <p:cNvSpPr/>
          <p:nvPr/>
        </p:nvSpPr>
        <p:spPr>
          <a:xfrm rot="4704693">
            <a:off x="2866297" y="676536"/>
            <a:ext cx="4345451" cy="4486265"/>
          </a:xfrm>
          <a:prstGeom prst="arc">
            <a:avLst>
              <a:gd name="adj1" fmla="val 15855192"/>
              <a:gd name="adj2" fmla="val 6936061"/>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5" name="文本框 14"/>
          <p:cNvSpPr txBox="1"/>
          <p:nvPr/>
        </p:nvSpPr>
        <p:spPr>
          <a:xfrm>
            <a:off x="1468555" y="6183971"/>
            <a:ext cx="3254624" cy="523220"/>
          </a:xfrm>
          <a:prstGeom prst="rect">
            <a:avLst/>
          </a:prstGeom>
          <a:solidFill>
            <a:schemeClr val="accent6">
              <a:lumMod val="75000"/>
            </a:schemeClr>
          </a:solidFill>
        </p:spPr>
        <p:txBody>
          <a:bodyPr wrap="square">
            <a:spAutoFit/>
          </a:bodyPr>
          <a:lstStyle/>
          <a:p>
            <a:r>
              <a:rPr lang="en-US" altLang="zh-CN" sz="2800" b="1" kern="100">
                <a:solidFill>
                  <a:schemeClr val="bg1">
                    <a:lumMod val="95000"/>
                  </a:schemeClr>
                </a:solidFill>
                <a:effectLst/>
                <a:latin typeface="Times New Roman" panose="02020503050405090304" charset="0"/>
                <a:ea typeface="楷体" panose="02010609060101010101" pitchFamily="49" charset="-122"/>
              </a:rPr>
              <a:t>New Year shopping</a:t>
            </a:r>
            <a:endParaRPr lang="zh-CN" altLang="en-US" sz="4000" b="1">
              <a:solidFill>
                <a:schemeClr val="bg1">
                  <a:lumMod val="95000"/>
                </a:schemeClr>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1032"/>
                                        </p:tgtEl>
                                        <p:attrNameLst>
                                          <p:attrName>style.visibility</p:attrName>
                                        </p:attrNameLst>
                                      </p:cBhvr>
                                      <p:to>
                                        <p:strVal val="visible"/>
                                      </p:to>
                                    </p:set>
                                    <p:animEffect transition="in" filter="wipe(right)">
                                      <p:cBhvr>
                                        <p:cTn id="17" dur="500"/>
                                        <p:tgtEl>
                                          <p:spTgt spid="1032"/>
                                        </p:tgtEl>
                                      </p:cBhvr>
                                    </p:animEffect>
                                  </p:childTnLst>
                                </p:cTn>
                              </p:par>
                              <p:par>
                                <p:cTn id="18" presetID="22" presetClass="entr" presetSubtype="2"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right)">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2"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right)">
                                      <p:cBhvr>
                                        <p:cTn id="25" dur="500"/>
                                        <p:tgtEl>
                                          <p:spTgt spid="9"/>
                                        </p:tgtEl>
                                      </p:cBhvr>
                                    </p:animEffect>
                                  </p:childTnLst>
                                </p:cTn>
                              </p:par>
                              <p:par>
                                <p:cTn id="26" presetID="22" presetClass="entr" presetSubtype="2"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right)">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1028"/>
                                        </p:tgtEl>
                                        <p:attrNameLst>
                                          <p:attrName>style.visibility</p:attrName>
                                        </p:attrNameLst>
                                      </p:cBhvr>
                                      <p:to>
                                        <p:strVal val="visible"/>
                                      </p:to>
                                    </p:set>
                                    <p:animEffect transition="in" filter="wipe(up)">
                                      <p:cBhvr>
                                        <p:cTn id="33" dur="500"/>
                                        <p:tgtEl>
                                          <p:spTgt spid="1028"/>
                                        </p:tgtEl>
                                      </p:cBhvr>
                                    </p:animEffect>
                                  </p:childTnLst>
                                </p:cTn>
                              </p:par>
                              <p:par>
                                <p:cTn id="34" presetID="22" presetClass="entr" presetSubtype="1"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up)">
                                      <p:cBhvr>
                                        <p:cTn id="36" dur="500"/>
                                        <p:tgtEl>
                                          <p:spTgt spid="17"/>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1030"/>
                                        </p:tgtEl>
                                        <p:attrNameLst>
                                          <p:attrName>style.visibility</p:attrName>
                                        </p:attrNameLst>
                                      </p:cBhvr>
                                      <p:to>
                                        <p:strVal val="visible"/>
                                      </p:to>
                                    </p:set>
                                    <p:animEffect transition="in" filter="wipe(left)">
                                      <p:cBhvr>
                                        <p:cTn id="41" dur="500"/>
                                        <p:tgtEl>
                                          <p:spTgt spid="1030"/>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wipe(left)">
                                      <p:cBhvr>
                                        <p:cTn id="44" dur="500"/>
                                        <p:tgtEl>
                                          <p:spTgt spid="13"/>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1026"/>
                                        </p:tgtEl>
                                        <p:attrNameLst>
                                          <p:attrName>style.visibility</p:attrName>
                                        </p:attrNameLst>
                                      </p:cBhvr>
                                      <p:to>
                                        <p:strVal val="visible"/>
                                      </p:to>
                                    </p:set>
                                    <p:animEffect transition="in" filter="wipe(left)">
                                      <p:cBhvr>
                                        <p:cTn id="49" dur="500"/>
                                        <p:tgtEl>
                                          <p:spTgt spid="1026"/>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wipe(left)">
                                      <p:cBhvr>
                                        <p:cTn id="5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13" grpId="0" bldLvl="0" animBg="1"/>
      <p:bldP spid="14" grpId="0"/>
      <p:bldP spid="16" grpId="0" bldLvl="0" animBg="1"/>
      <p:bldP spid="17" grpId="0" bldLvl="0" animBg="1"/>
      <p:bldP spid="19" grpId="0" bldLvl="0" animBg="1"/>
      <p:bldP spid="15"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椭圆 4"/>
          <p:cNvSpPr/>
          <p:nvPr>
            <p:custDataLst>
              <p:tags r:id="rId1"/>
            </p:custDataLst>
          </p:nvPr>
        </p:nvSpPr>
        <p:spPr>
          <a:xfrm>
            <a:off x="457200" y="609600"/>
            <a:ext cx="200575" cy="235585"/>
          </a:xfrm>
          <a:prstGeom prst="ellipse">
            <a:avLst/>
          </a:prstGeom>
          <a:solidFill>
            <a:srgbClr val="FFFCF3"/>
          </a:solidFill>
          <a:ln w="22225">
            <a:solidFill>
              <a:srgbClr val="3A291D"/>
            </a:solid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en-US" altLang="zh-CN" sz="1200" b="1">
                <a:solidFill>
                  <a:srgbClr val="5F452E"/>
                </a:solidFill>
                <a:cs typeface="+mn-ea"/>
                <a:sym typeface="+mn-lt"/>
              </a:rPr>
              <a:t>3</a:t>
            </a:r>
            <a:endParaRPr lang="en-US" altLang="zh-CN" sz="1200" b="1">
              <a:solidFill>
                <a:srgbClr val="5F452E"/>
              </a:solidFill>
              <a:cs typeface="+mn-ea"/>
              <a:sym typeface="+mn-lt"/>
            </a:endParaRPr>
          </a:p>
        </p:txBody>
      </p:sp>
      <p:sp>
        <p:nvSpPr>
          <p:cNvPr id="6" name="文本框 5"/>
          <p:cNvSpPr txBox="1"/>
          <p:nvPr>
            <p:custDataLst>
              <p:tags r:id="rId2"/>
            </p:custDataLst>
          </p:nvPr>
        </p:nvSpPr>
        <p:spPr>
          <a:xfrm>
            <a:off x="838200" y="533400"/>
            <a:ext cx="2161540" cy="414655"/>
          </a:xfrm>
          <a:prstGeom prst="rect">
            <a:avLst/>
          </a:prstGeom>
          <a:noFill/>
          <a:ln w="38100">
            <a:solidFill>
              <a:schemeClr val="tx1"/>
            </a:solidFill>
          </a:ln>
          <a:extLst>
            <a:ext uri="{909E8E84-426E-40DD-AFC4-6F175D3DCCD1}">
              <a14:hiddenFill xmlns:a14="http://schemas.microsoft.com/office/drawing/2010/main">
                <a:solidFill>
                  <a:schemeClr val="tx1">
                    <a:lumMod val="95000"/>
                    <a:lumOff val="5000"/>
                  </a:schemeClr>
                </a:solidFill>
              </a14:hiddenFill>
            </a:ext>
          </a:extLst>
        </p:spPr>
        <p:txBody>
          <a:bodyPr wrap="square" rtlCol="0" anchor="ctr" anchorCtr="0">
            <a:noAutofit/>
          </a:bodyPr>
          <a:p>
            <a:pPr marL="0" lvl="0" algn="l" rtl="0">
              <a:spcBef>
                <a:spcPct val="0"/>
              </a:spcBef>
              <a:buClrTx/>
              <a:buSzTx/>
              <a:buFontTx/>
              <a:buNone/>
            </a:pPr>
            <a:r>
              <a:rPr lang="en-US" altLang="zh-CN" sz="2400" b="1">
                <a:solidFill>
                  <a:srgbClr val="5F452E"/>
                </a:solidFill>
                <a:cs typeface="+mn-ea"/>
                <a:sym typeface="+mn-lt"/>
              </a:rPr>
              <a:t>Pre-reading</a:t>
            </a:r>
            <a:endParaRPr lang="zh-CN" altLang="en-US" sz="2400" b="1">
              <a:solidFill>
                <a:srgbClr val="5F452E"/>
              </a:solidFill>
              <a:cs typeface="+mn-ea"/>
              <a:sym typeface="+mn-lt"/>
            </a:endParaRPr>
          </a:p>
        </p:txBody>
      </p:sp>
      <p:pic>
        <p:nvPicPr>
          <p:cNvPr id="7" name="图片 6"/>
          <p:cNvPicPr>
            <a:picLocks noChangeAspect="1"/>
          </p:cNvPicPr>
          <p:nvPr>
            <p:custDataLst>
              <p:tags r:id="rId3"/>
            </p:custDataLst>
          </p:nvPr>
        </p:nvPicPr>
        <p:blipFill>
          <a:blip r:embed="rId4"/>
          <a:srcRect r="4105"/>
          <a:stretch>
            <a:fillRect/>
          </a:stretch>
        </p:blipFill>
        <p:spPr>
          <a:xfrm>
            <a:off x="298450" y="1779270"/>
            <a:ext cx="6452870" cy="3026410"/>
          </a:xfrm>
          <a:prstGeom prst="rect">
            <a:avLst/>
          </a:prstGeom>
        </p:spPr>
      </p:pic>
      <p:sp>
        <p:nvSpPr>
          <p:cNvPr id="8" name="文本框 7"/>
          <p:cNvSpPr txBox="1"/>
          <p:nvPr>
            <p:custDataLst>
              <p:tags r:id="rId5"/>
            </p:custDataLst>
          </p:nvPr>
        </p:nvSpPr>
        <p:spPr>
          <a:xfrm>
            <a:off x="7207250" y="2885440"/>
            <a:ext cx="6322060" cy="505460"/>
          </a:xfrm>
          <a:prstGeom prst="rect">
            <a:avLst/>
          </a:prstGeom>
          <a:noFill/>
        </p:spPr>
        <p:txBody>
          <a:bodyPr wrap="square" rtlCol="0">
            <a:noAutofit/>
          </a:bodyPr>
          <a:p>
            <a:r>
              <a:rPr lang="en-US" altLang="zh-CN" sz="2800">
                <a:latin typeface="Times New Roman" panose="02020503050405090304" charset="0"/>
                <a:cs typeface="Times New Roman" panose="02020503050405090304" charset="0"/>
              </a:rPr>
              <a:t>It is _____________________.</a:t>
            </a:r>
            <a:endParaRPr lang="en-US" altLang="zh-CN" sz="2800">
              <a:latin typeface="Times New Roman" panose="02020503050405090304" charset="0"/>
              <a:cs typeface="Times New Roman" panose="02020503050405090304" charset="0"/>
            </a:endParaRPr>
          </a:p>
        </p:txBody>
      </p:sp>
      <p:sp>
        <p:nvSpPr>
          <p:cNvPr id="9" name="文本框 8"/>
          <p:cNvSpPr txBox="1"/>
          <p:nvPr>
            <p:custDataLst>
              <p:tags r:id="rId6"/>
            </p:custDataLst>
          </p:nvPr>
        </p:nvSpPr>
        <p:spPr>
          <a:xfrm>
            <a:off x="8089900" y="2812968"/>
            <a:ext cx="3016695" cy="523220"/>
          </a:xfrm>
          <a:prstGeom prst="rect">
            <a:avLst/>
          </a:prstGeom>
          <a:noFill/>
        </p:spPr>
        <p:txBody>
          <a:bodyPr wrap="square" rtlCol="0">
            <a:spAutoFit/>
          </a:bodyPr>
          <a:p>
            <a:r>
              <a:rPr lang="en-US" altLang="zh-CN" sz="2800" b="1">
                <a:solidFill>
                  <a:srgbClr val="FF0000"/>
                </a:solidFill>
                <a:latin typeface="Times New Roman" panose="02020503050405090304" charset="0"/>
                <a:cs typeface="Times New Roman" panose="02020503050405090304" charset="0"/>
              </a:rPr>
              <a:t>the video script</a:t>
            </a:r>
            <a:endParaRPr lang="en-US" altLang="zh-CN" sz="2800" b="1">
              <a:solidFill>
                <a:srgbClr val="FF0000"/>
              </a:solidFill>
              <a:latin typeface="Times New Roman" panose="02020503050405090304" charset="0"/>
              <a:cs typeface="Times New Roman" panose="02020503050405090304" charset="0"/>
            </a:endParaRPr>
          </a:p>
        </p:txBody>
      </p:sp>
      <p:sp>
        <p:nvSpPr>
          <p:cNvPr id="20" name="矩形 19"/>
          <p:cNvSpPr/>
          <p:nvPr>
            <p:custDataLst>
              <p:tags r:id="rId7"/>
            </p:custDataLst>
          </p:nvPr>
        </p:nvSpPr>
        <p:spPr>
          <a:xfrm>
            <a:off x="3343275" y="399847"/>
            <a:ext cx="7763510" cy="681990"/>
          </a:xfrm>
          <a:prstGeom prst="rect">
            <a:avLst/>
          </a:prstGeom>
          <a:noFill/>
          <a:ln w="9525">
            <a:noFill/>
          </a:ln>
        </p:spPr>
        <p:txBody>
          <a:bodyPr>
            <a:noAutofit/>
          </a:bodyPr>
          <a:p>
            <a:pPr marL="0" marR="0" lvl="0" indent="0" algn="l" defTabSz="1217295" rtl="0" eaLnBrk="1" fontAlgn="base" latinLnBrk="0" hangingPunct="1">
              <a:lnSpc>
                <a:spcPct val="130000"/>
              </a:lnSpc>
              <a:spcBef>
                <a:spcPct val="0"/>
              </a:spcBef>
              <a:spcAft>
                <a:spcPct val="0"/>
              </a:spcAft>
              <a:buClrTx/>
              <a:buSzTx/>
              <a:buFontTx/>
              <a:buNone/>
              <a:defRPr/>
            </a:pPr>
            <a:endParaRPr lang="en-US" altLang="zh-CN" sz="2800" b="1">
              <a:latin typeface="Times New Roman" panose="02020503050405090304" charset="0"/>
              <a:cs typeface="Times New Roman" panose="02020503050405090304" charset="0"/>
            </a:endParaRPr>
          </a:p>
        </p:txBody>
      </p:sp>
      <p:cxnSp>
        <p:nvCxnSpPr>
          <p:cNvPr id="23" name="直接箭头连接符 22"/>
          <p:cNvCxnSpPr/>
          <p:nvPr>
            <p:custDataLst>
              <p:tags r:id="rId8"/>
            </p:custDataLst>
          </p:nvPr>
        </p:nvCxnSpPr>
        <p:spPr>
          <a:xfrm>
            <a:off x="1177521" y="3805908"/>
            <a:ext cx="708660" cy="1456690"/>
          </a:xfrm>
          <a:prstGeom prst="straightConnector1">
            <a:avLst/>
          </a:prstGeom>
          <a:ln w="2857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24" name="圆角矩形 3"/>
          <p:cNvSpPr/>
          <p:nvPr>
            <p:custDataLst>
              <p:tags r:id="rId9"/>
            </p:custDataLst>
          </p:nvPr>
        </p:nvSpPr>
        <p:spPr>
          <a:xfrm>
            <a:off x="1885950" y="4971415"/>
            <a:ext cx="3494405" cy="925195"/>
          </a:xfrm>
          <a:prstGeom prst="roundRect">
            <a:avLst/>
          </a:prstGeom>
          <a:solidFill>
            <a:schemeClr val="bg1"/>
          </a:solidFill>
          <a:ln w="28575" cmpd="sng">
            <a:solidFill>
              <a:schemeClr val="accent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r>
              <a:rPr lang="en-US" altLang="zh-CN" sz="2400" b="1">
                <a:solidFill>
                  <a:schemeClr val="tx1"/>
                </a:solidFill>
                <a:cs typeface="Times New Roman" panose="02020503050405090304" charset="0"/>
              </a:rPr>
              <a:t>script</a:t>
            </a:r>
            <a:r>
              <a:rPr lang="en-US" altLang="zh-CN" sz="2400" b="0" i="0">
                <a:solidFill>
                  <a:schemeClr val="tx1"/>
                </a:solidFill>
                <a:effectLst/>
              </a:rPr>
              <a:t> /skrɪpt/</a:t>
            </a:r>
            <a:r>
              <a:rPr lang="zh-CN" altLang="en-US" sz="2400" b="0" i="0">
                <a:solidFill>
                  <a:schemeClr val="tx1"/>
                </a:solidFill>
                <a:effectLst/>
              </a:rPr>
              <a:t>视频脚本</a:t>
            </a:r>
            <a:r>
              <a:rPr lang="en-US" altLang="zh-CN" sz="2400" b="0" i="0">
                <a:solidFill>
                  <a:schemeClr val="tx1"/>
                </a:solidFill>
                <a:effectLst/>
              </a:rPr>
              <a:t> </a:t>
            </a:r>
            <a:endParaRPr lang="zh-CN" altLang="en-US" sz="2400">
              <a:solidFill>
                <a:schemeClr val="tx1"/>
              </a:solidFill>
            </a:endParaRPr>
          </a:p>
        </p:txBody>
      </p:sp>
      <p:pic>
        <p:nvPicPr>
          <p:cNvPr id="21" name="Picture 10"/>
          <p:cNvPicPr>
            <a:picLocks noChangeAspect="1" noChangeArrowheads="1"/>
          </p:cNvPicPr>
          <p:nvPr>
            <p:custDataLst>
              <p:tags r:id="rId10"/>
            </p:custDataLst>
          </p:nvPr>
        </p:nvPicPr>
        <p:blipFill>
          <a:blip r:embed="rId11">
            <a:extLst>
              <a:ext uri="{28A0092B-C50C-407E-A947-70E740481C1C}">
                <a14:useLocalDpi xmlns:a14="http://schemas.microsoft.com/office/drawing/2010/main" val="0"/>
              </a:ext>
            </a:extLst>
          </a:blip>
          <a:stretch>
            <a:fillRect/>
          </a:stretch>
        </p:blipFill>
        <p:spPr bwMode="auto">
          <a:xfrm rot="16200000">
            <a:off x="1793240" y="-276860"/>
            <a:ext cx="3310890" cy="6898005"/>
          </a:xfrm>
          <a:prstGeom prst="rect">
            <a:avLst/>
          </a:prstGeom>
          <a:noFill/>
          <a:extLst>
            <a:ext uri="{909E8E84-426E-40DD-AFC4-6F175D3DCCD1}">
              <a14:hiddenFill xmlns:a14="http://schemas.microsoft.com/office/drawing/2010/main">
                <a:solidFill>
                  <a:srgbClr val="FFFFFF"/>
                </a:solidFill>
              </a14:hiddenFill>
            </a:ext>
          </a:extLst>
        </p:spPr>
      </p:pic>
      <p:pic>
        <p:nvPicPr>
          <p:cNvPr id="25" name="图片 24"/>
          <p:cNvPicPr>
            <a:picLocks noChangeAspect="1"/>
          </p:cNvPicPr>
          <p:nvPr>
            <p:custDataLst>
              <p:tags r:id="rId12"/>
            </p:custDataLst>
          </p:nvPr>
        </p:nvPicPr>
        <p:blipFill>
          <a:blip r:embed="rId13"/>
          <a:stretch>
            <a:fillRect/>
          </a:stretch>
        </p:blipFill>
        <p:spPr>
          <a:xfrm>
            <a:off x="5053965" y="1856740"/>
            <a:ext cx="1168400" cy="1028700"/>
          </a:xfrm>
          <a:prstGeom prst="rect">
            <a:avLst/>
          </a:prstGeom>
        </p:spPr>
      </p:pic>
      <p:sp>
        <p:nvSpPr>
          <p:cNvPr id="28" name="圆角矩形 27"/>
          <p:cNvSpPr/>
          <p:nvPr/>
        </p:nvSpPr>
        <p:spPr>
          <a:xfrm>
            <a:off x="7207250" y="1435100"/>
            <a:ext cx="4668520" cy="1097280"/>
          </a:xfrm>
          <a:prstGeom prst="roundRect">
            <a:avLst/>
          </a:prstGeom>
        </p:spPr>
        <p:style>
          <a:lnRef idx="2">
            <a:schemeClr val="accent1"/>
          </a:lnRef>
          <a:fillRef idx="2">
            <a:schemeClr val="accent1"/>
          </a:fillRef>
          <a:effectRef idx="0">
            <a:srgbClr val="FFFFFF"/>
          </a:effectRef>
          <a:fontRef idx="minor">
            <a:schemeClr val="lt1"/>
          </a:fontRef>
        </p:style>
        <p:txBody>
          <a:bodyPr rtlCol="0" anchor="ctr"/>
          <a:p>
            <a:pPr algn="l"/>
            <a:r>
              <a:rPr lang="en-US" altLang="zh-CN" sz="3200">
                <a:solidFill>
                  <a:schemeClr val="tx1"/>
                </a:solidFill>
                <a:latin typeface="Times New Roman" panose="02020503050405090304" charset="0"/>
                <a:cs typeface="Times New Roman" panose="02020503050405090304" charset="0"/>
                <a:sym typeface="+mn-ea"/>
              </a:rPr>
              <a:t>What is the text type of the passage?</a:t>
            </a:r>
            <a:endParaRPr lang="en-US" altLang="zh-CN" sz="3200">
              <a:solidFill>
                <a:schemeClr val="tx1"/>
              </a:solidFill>
              <a:latin typeface="Times New Roman" panose="02020503050405090304" charset="0"/>
              <a:cs typeface="Times New Roman" panose="02020503050405090304" charset="0"/>
              <a:sym typeface="+mn-ea"/>
            </a:endParaRPr>
          </a:p>
        </p:txBody>
      </p:sp>
      <p:sp>
        <p:nvSpPr>
          <p:cNvPr id="32" name="文本框 31"/>
          <p:cNvSpPr txBox="1"/>
          <p:nvPr/>
        </p:nvSpPr>
        <p:spPr>
          <a:xfrm>
            <a:off x="6222365" y="3077845"/>
            <a:ext cx="452755" cy="505460"/>
          </a:xfrm>
          <a:prstGeom prst="rect">
            <a:avLst/>
          </a:prstGeom>
          <a:noFill/>
          <a:ln w="50800" cmpd="sng">
            <a:solidFill>
              <a:schemeClr val="accent3">
                <a:lumMod val="75000"/>
              </a:schemeClr>
            </a:solidFill>
            <a:prstDash val="sysDash"/>
          </a:ln>
        </p:spPr>
        <p:txBody>
          <a:bodyPr vert="eaVert" wrap="square" rtlCol="0">
            <a:noAutofit/>
          </a:bodyPr>
          <a:p>
            <a:endParaRPr lang="zh-CN" altLang="en-US"/>
          </a:p>
        </p:txBody>
      </p:sp>
      <p:sp>
        <p:nvSpPr>
          <p:cNvPr id="33" name="文本框 32"/>
          <p:cNvSpPr txBox="1"/>
          <p:nvPr/>
        </p:nvSpPr>
        <p:spPr>
          <a:xfrm>
            <a:off x="854710" y="3510280"/>
            <a:ext cx="519430" cy="295910"/>
          </a:xfrm>
          <a:prstGeom prst="rect">
            <a:avLst/>
          </a:prstGeom>
          <a:noFill/>
          <a:ln w="50800" cmpd="sng">
            <a:solidFill>
              <a:schemeClr val="accent3">
                <a:lumMod val="75000"/>
              </a:schemeClr>
            </a:solidFill>
            <a:prstDash val="sysDash"/>
          </a:ln>
        </p:spPr>
        <p:txBody>
          <a:bodyPr vert="eaVert" wrap="square" rtlCol="0">
            <a:noAutofit/>
          </a:bodyPr>
          <a:p>
            <a:endParaRPr lang="zh-CN" alt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500" fill="hold"/>
                                        <p:tgtEl>
                                          <p:spTgt spid="25"/>
                                        </p:tgtEl>
                                        <p:attrNameLst>
                                          <p:attrName>ppt_x</p:attrName>
                                        </p:attrNameLst>
                                      </p:cBhvr>
                                      <p:tavLst>
                                        <p:tav tm="0">
                                          <p:val>
                                            <p:strVal val="#ppt_x"/>
                                          </p:val>
                                        </p:tav>
                                        <p:tav tm="100000">
                                          <p:val>
                                            <p:strVal val="#ppt_x"/>
                                          </p:val>
                                        </p:tav>
                                      </p:tavLst>
                                    </p:anim>
                                    <p:anim calcmode="lin" valueType="num">
                                      <p:cBhvr additive="base">
                                        <p:cTn id="1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 calcmode="lin" valueType="num">
                                      <p:cBhvr additive="base">
                                        <p:cTn id="17" dur="500" fill="hold"/>
                                        <p:tgtEl>
                                          <p:spTgt spid="28"/>
                                        </p:tgtEl>
                                        <p:attrNameLst>
                                          <p:attrName>ppt_x</p:attrName>
                                        </p:attrNameLst>
                                      </p:cBhvr>
                                      <p:tavLst>
                                        <p:tav tm="0">
                                          <p:val>
                                            <p:strVal val="#ppt_x"/>
                                          </p:val>
                                        </p:tav>
                                        <p:tav tm="100000">
                                          <p:val>
                                            <p:strVal val="#ppt_x"/>
                                          </p:val>
                                        </p:tav>
                                      </p:tavLst>
                                    </p:anim>
                                    <p:anim calcmode="lin" valueType="num">
                                      <p:cBhvr additive="base">
                                        <p:cTn id="18" dur="500" fill="hold"/>
                                        <p:tgtEl>
                                          <p:spTgt spid="28"/>
                                        </p:tgtEl>
                                        <p:attrNameLst>
                                          <p:attrName>ppt_y</p:attrName>
                                        </p:attrNameLst>
                                      </p:cBhvr>
                                      <p:tavLst>
                                        <p:tav tm="0">
                                          <p:val>
                                            <p:strVal val="1+#ppt_h/2"/>
                                          </p:val>
                                        </p:tav>
                                        <p:tav tm="100000">
                                          <p:val>
                                            <p:strVal val="#ppt_y"/>
                                          </p:val>
                                        </p:tav>
                                      </p:tavLst>
                                    </p:anim>
                                  </p:childTnLst>
                                </p:cTn>
                              </p:par>
                              <p:par>
                                <p:cTn id="19" presetID="16" presetClass="entr" presetSubtype="21"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32"/>
                                        </p:tgtEl>
                                        <p:attrNameLst>
                                          <p:attrName>style.visibility</p:attrName>
                                        </p:attrNameLst>
                                      </p:cBhvr>
                                      <p:to>
                                        <p:strVal val="visible"/>
                                      </p:to>
                                    </p:set>
                                    <p:anim calcmode="lin" valueType="num">
                                      <p:cBhvr additive="base">
                                        <p:cTn id="26" dur="500" fill="hold"/>
                                        <p:tgtEl>
                                          <p:spTgt spid="32"/>
                                        </p:tgtEl>
                                        <p:attrNameLst>
                                          <p:attrName>ppt_x</p:attrName>
                                        </p:attrNameLst>
                                      </p:cBhvr>
                                      <p:tavLst>
                                        <p:tav tm="0">
                                          <p:val>
                                            <p:strVal val="#ppt_x"/>
                                          </p:val>
                                        </p:tav>
                                        <p:tav tm="100000">
                                          <p:val>
                                            <p:strVal val="#ppt_x"/>
                                          </p:val>
                                        </p:tav>
                                      </p:tavLst>
                                    </p:anim>
                                    <p:anim calcmode="lin" valueType="num">
                                      <p:cBhvr additive="base">
                                        <p:cTn id="27" dur="500" fill="hold"/>
                                        <p:tgtEl>
                                          <p:spTgt spid="32"/>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33"/>
                                        </p:tgtEl>
                                        <p:attrNameLst>
                                          <p:attrName>style.visibility</p:attrName>
                                        </p:attrNameLst>
                                      </p:cBhvr>
                                      <p:to>
                                        <p:strVal val="visible"/>
                                      </p:to>
                                    </p:set>
                                    <p:anim calcmode="lin" valueType="num">
                                      <p:cBhvr additive="base">
                                        <p:cTn id="30" dur="500" fill="hold"/>
                                        <p:tgtEl>
                                          <p:spTgt spid="33"/>
                                        </p:tgtEl>
                                        <p:attrNameLst>
                                          <p:attrName>ppt_x</p:attrName>
                                        </p:attrNameLst>
                                      </p:cBhvr>
                                      <p:tavLst>
                                        <p:tav tm="0">
                                          <p:val>
                                            <p:strVal val="#ppt_x"/>
                                          </p:val>
                                        </p:tav>
                                        <p:tav tm="100000">
                                          <p:val>
                                            <p:strVal val="#ppt_x"/>
                                          </p:val>
                                        </p:tav>
                                      </p:tavLst>
                                    </p:anim>
                                    <p:anim calcmode="lin" valueType="num">
                                      <p:cBhvr additive="base">
                                        <p:cTn id="31"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nodeType="click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blinds(horizontal)">
                                      <p:cBhvr>
                                        <p:cTn id="36" dur="500"/>
                                        <p:tgtEl>
                                          <p:spTgt spid="23"/>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blinds(horizontal)">
                                      <p:cBhvr>
                                        <p:cTn id="39" dur="500"/>
                                        <p:tgtEl>
                                          <p:spTgt spid="24"/>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barn(inVertical)">
                                      <p:cBhvr>
                                        <p:cTn id="4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2" grpId="0" animBg="1"/>
      <p:bldP spid="33" grpId="0" animBg="1"/>
      <p:bldP spid="24" grpId="0" animBg="1"/>
      <p:bldP spid="9"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椭圆 11"/>
          <p:cNvSpPr/>
          <p:nvPr>
            <p:custDataLst>
              <p:tags r:id="rId1"/>
            </p:custDataLst>
          </p:nvPr>
        </p:nvSpPr>
        <p:spPr>
          <a:xfrm>
            <a:off x="457200" y="609600"/>
            <a:ext cx="200575" cy="235585"/>
          </a:xfrm>
          <a:prstGeom prst="ellipse">
            <a:avLst/>
          </a:prstGeom>
          <a:solidFill>
            <a:srgbClr val="FFFCF3"/>
          </a:solidFill>
          <a:ln w="22225">
            <a:solidFill>
              <a:srgbClr val="3A291D"/>
            </a:solid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en-US" altLang="zh-CN" sz="1200" b="1">
                <a:solidFill>
                  <a:srgbClr val="5F452E"/>
                </a:solidFill>
                <a:cs typeface="+mn-ea"/>
                <a:sym typeface="+mn-lt"/>
              </a:rPr>
              <a:t>3</a:t>
            </a:r>
            <a:endParaRPr lang="en-US" altLang="zh-CN" sz="1200" b="1">
              <a:solidFill>
                <a:srgbClr val="5F452E"/>
              </a:solidFill>
              <a:cs typeface="+mn-ea"/>
              <a:sym typeface="+mn-lt"/>
            </a:endParaRPr>
          </a:p>
        </p:txBody>
      </p:sp>
      <p:sp>
        <p:nvSpPr>
          <p:cNvPr id="13" name="文本框 12"/>
          <p:cNvSpPr txBox="1"/>
          <p:nvPr>
            <p:custDataLst>
              <p:tags r:id="rId2"/>
            </p:custDataLst>
          </p:nvPr>
        </p:nvSpPr>
        <p:spPr>
          <a:xfrm>
            <a:off x="838200" y="533400"/>
            <a:ext cx="1944370" cy="414655"/>
          </a:xfrm>
          <a:prstGeom prst="rect">
            <a:avLst/>
          </a:prstGeom>
          <a:noFill/>
          <a:ln w="38100">
            <a:solidFill>
              <a:schemeClr val="tx1"/>
            </a:solidFill>
          </a:ln>
          <a:extLst>
            <a:ext uri="{909E8E84-426E-40DD-AFC4-6F175D3DCCD1}">
              <a14:hiddenFill xmlns:a14="http://schemas.microsoft.com/office/drawing/2010/main">
                <a:solidFill>
                  <a:schemeClr val="tx1">
                    <a:lumMod val="95000"/>
                    <a:lumOff val="5000"/>
                  </a:schemeClr>
                </a:solidFill>
              </a14:hiddenFill>
            </a:ext>
          </a:extLst>
        </p:spPr>
        <p:txBody>
          <a:bodyPr wrap="square" rtlCol="0" anchor="ctr" anchorCtr="0">
            <a:noAutofit/>
          </a:bodyPr>
          <a:p>
            <a:pPr marL="0" lvl="0" algn="l" rtl="0">
              <a:spcBef>
                <a:spcPct val="0"/>
              </a:spcBef>
              <a:buClrTx/>
              <a:buSzTx/>
              <a:buFontTx/>
              <a:buNone/>
            </a:pPr>
            <a:r>
              <a:rPr lang="en-US" altLang="zh-CN" sz="2400" b="1">
                <a:solidFill>
                  <a:srgbClr val="5F452E"/>
                </a:solidFill>
                <a:cs typeface="+mn-ea"/>
                <a:sym typeface="+mn-lt"/>
              </a:rPr>
              <a:t>Pre-reading</a:t>
            </a:r>
            <a:endParaRPr lang="zh-CN" altLang="en-US" sz="2400" b="1">
              <a:solidFill>
                <a:srgbClr val="5F452E"/>
              </a:solidFill>
              <a:cs typeface="+mn-ea"/>
              <a:sym typeface="+mn-lt"/>
            </a:endParaRPr>
          </a:p>
        </p:txBody>
      </p:sp>
      <p:pic>
        <p:nvPicPr>
          <p:cNvPr id="2" name="图片 1"/>
          <p:cNvPicPr>
            <a:picLocks noChangeAspect="1"/>
          </p:cNvPicPr>
          <p:nvPr>
            <p:custDataLst>
              <p:tags r:id="rId3"/>
            </p:custDataLst>
          </p:nvPr>
        </p:nvPicPr>
        <p:blipFill>
          <a:blip r:embed="rId4"/>
          <a:stretch>
            <a:fillRect/>
          </a:stretch>
        </p:blipFill>
        <p:spPr>
          <a:xfrm>
            <a:off x="712872" y="2328518"/>
            <a:ext cx="5935133" cy="2594603"/>
          </a:xfrm>
          <a:prstGeom prst="rect">
            <a:avLst/>
          </a:prstGeom>
        </p:spPr>
      </p:pic>
      <p:sp>
        <p:nvSpPr>
          <p:cNvPr id="10" name="文本框 9"/>
          <p:cNvSpPr txBox="1"/>
          <p:nvPr>
            <p:custDataLst>
              <p:tags r:id="rId5"/>
            </p:custDataLst>
          </p:nvPr>
        </p:nvSpPr>
        <p:spPr>
          <a:xfrm>
            <a:off x="6736905" y="2956702"/>
            <a:ext cx="6897370" cy="954107"/>
          </a:xfrm>
          <a:prstGeom prst="rect">
            <a:avLst/>
          </a:prstGeom>
          <a:noFill/>
        </p:spPr>
        <p:txBody>
          <a:bodyPr wrap="square" rtlCol="0">
            <a:spAutoFit/>
          </a:bodyPr>
          <a:p>
            <a:r>
              <a:rPr lang="en-US" altLang="zh-CN" sz="2800">
                <a:latin typeface="Times New Roman" panose="02020503050405090304" charset="0"/>
                <a:cs typeface="Times New Roman" panose="02020503050405090304" charset="0"/>
              </a:rPr>
              <a:t>It is about ___________  </a:t>
            </a:r>
            <a:endParaRPr lang="en-US" altLang="zh-CN" sz="2800">
              <a:latin typeface="Times New Roman" panose="02020503050405090304" charset="0"/>
              <a:cs typeface="Times New Roman" panose="02020503050405090304" charset="0"/>
            </a:endParaRPr>
          </a:p>
          <a:p>
            <a:r>
              <a:rPr lang="en-US" altLang="zh-CN" sz="2800">
                <a:latin typeface="Times New Roman" panose="02020503050405090304" charset="0"/>
                <a:cs typeface="Times New Roman" panose="02020503050405090304" charset="0"/>
              </a:rPr>
              <a:t>___________  around the world.</a:t>
            </a:r>
            <a:endParaRPr lang="en-US" altLang="zh-CN" sz="2800">
              <a:latin typeface="Times New Roman" panose="02020503050405090304" charset="0"/>
              <a:cs typeface="Times New Roman" panose="02020503050405090304" charset="0"/>
            </a:endParaRPr>
          </a:p>
        </p:txBody>
      </p:sp>
      <p:sp>
        <p:nvSpPr>
          <p:cNvPr id="11" name="文本框 10"/>
          <p:cNvSpPr txBox="1"/>
          <p:nvPr>
            <p:custDataLst>
              <p:tags r:id="rId6"/>
            </p:custDataLst>
          </p:nvPr>
        </p:nvSpPr>
        <p:spPr>
          <a:xfrm>
            <a:off x="8413305" y="2892111"/>
            <a:ext cx="2123440" cy="523220"/>
          </a:xfrm>
          <a:prstGeom prst="rect">
            <a:avLst/>
          </a:prstGeom>
          <a:noFill/>
        </p:spPr>
        <p:txBody>
          <a:bodyPr wrap="square" rtlCol="0">
            <a:spAutoFit/>
          </a:bodyPr>
          <a:p>
            <a:r>
              <a:rPr lang="en-US" altLang="zh-CN" sz="2800" b="1">
                <a:solidFill>
                  <a:srgbClr val="FF0000"/>
                </a:solidFill>
                <a:latin typeface="Times New Roman" panose="02020503050405090304" charset="0"/>
                <a:cs typeface="Times New Roman" panose="02020503050405090304" charset="0"/>
              </a:rPr>
              <a:t>New Year</a:t>
            </a:r>
            <a:endParaRPr lang="en-US" altLang="zh-CN" sz="2800" b="1">
              <a:solidFill>
                <a:srgbClr val="FF0000"/>
              </a:solidFill>
              <a:latin typeface="Times New Roman" panose="02020503050405090304" charset="0"/>
              <a:cs typeface="Times New Roman" panose="02020503050405090304" charset="0"/>
            </a:endParaRPr>
          </a:p>
        </p:txBody>
      </p:sp>
      <p:sp>
        <p:nvSpPr>
          <p:cNvPr id="15" name="文本框 14"/>
          <p:cNvSpPr txBox="1"/>
          <p:nvPr>
            <p:custDataLst>
              <p:tags r:id="rId7"/>
            </p:custDataLst>
          </p:nvPr>
        </p:nvSpPr>
        <p:spPr>
          <a:xfrm>
            <a:off x="6673215" y="1795780"/>
            <a:ext cx="5518785" cy="720725"/>
          </a:xfrm>
          <a:prstGeom prst="rect">
            <a:avLst/>
          </a:prstGeom>
          <a:noFill/>
        </p:spPr>
        <p:txBody>
          <a:bodyPr wrap="square" rtlCol="0" anchor="t">
            <a:noAutofit/>
          </a:bodyPr>
          <a:p>
            <a:r>
              <a:rPr lang="en-US" altLang="zh-CN" sz="2800">
                <a:latin typeface="Times New Roman" panose="02020503050405090304" charset="0"/>
                <a:cs typeface="Times New Roman" panose="02020503050405090304" charset="0"/>
                <a:sym typeface="+mn-ea"/>
              </a:rPr>
              <a:t>What </a:t>
            </a:r>
            <a:r>
              <a:rPr lang="en-US" altLang="zh-CN" sz="2800">
                <a:latin typeface="Times New Roman" panose="02020503050405090304" charset="0"/>
                <a:cs typeface="Times New Roman" panose="02020503050405090304" charset="0"/>
                <a:sym typeface="+mn-ea"/>
              </a:rPr>
              <a:t>is the passage about? </a:t>
            </a:r>
            <a:endParaRPr lang="en-US" altLang="zh-CN" sz="2800">
              <a:latin typeface="Times New Roman" panose="02020503050405090304" charset="0"/>
              <a:cs typeface="Times New Roman" panose="02020503050405090304" charset="0"/>
              <a:sym typeface="+mn-ea"/>
            </a:endParaRPr>
          </a:p>
        </p:txBody>
      </p:sp>
      <p:sp>
        <p:nvSpPr>
          <p:cNvPr id="16" name="矩形 15"/>
          <p:cNvSpPr/>
          <p:nvPr>
            <p:custDataLst>
              <p:tags r:id="rId8"/>
            </p:custDataLst>
          </p:nvPr>
        </p:nvSpPr>
        <p:spPr>
          <a:xfrm>
            <a:off x="2971800" y="724332"/>
            <a:ext cx="7763510" cy="681990"/>
          </a:xfrm>
          <a:prstGeom prst="rect">
            <a:avLst/>
          </a:prstGeom>
          <a:noFill/>
          <a:ln w="9525">
            <a:noFill/>
          </a:ln>
        </p:spPr>
        <p:txBody>
          <a:bodyPr>
            <a:noAutofit/>
          </a:bodyPr>
          <a:p>
            <a:pPr marL="0" marR="0" lvl="0" indent="0" algn="l" defTabSz="1217295" rtl="0" eaLnBrk="1" fontAlgn="base" latinLnBrk="0" hangingPunct="1">
              <a:lnSpc>
                <a:spcPct val="130000"/>
              </a:lnSpc>
              <a:spcBef>
                <a:spcPct val="0"/>
              </a:spcBef>
              <a:spcAft>
                <a:spcPct val="0"/>
              </a:spcAft>
              <a:buClrTx/>
              <a:buSzTx/>
              <a:buFontTx/>
              <a:buNone/>
              <a:defRPr/>
            </a:pPr>
            <a:r>
              <a:rPr lang="en-US" altLang="zh-CN" sz="2800" b="1">
                <a:latin typeface="Times New Roman" panose="02020503050405090304" charset="0"/>
                <a:cs typeface="Times New Roman" panose="02020503050405090304" charset="0"/>
                <a:sym typeface="+mn-ea"/>
              </a:rPr>
              <a:t>Amy is watching a video. Here is the video script.</a:t>
            </a:r>
            <a:endParaRPr lang="en-US" altLang="zh-CN" sz="2800" b="1">
              <a:latin typeface="Times New Roman" panose="02020503050405090304" charset="0"/>
              <a:cs typeface="Times New Roman" panose="02020503050405090304" charset="0"/>
            </a:endParaRPr>
          </a:p>
        </p:txBody>
      </p:sp>
      <p:sp>
        <p:nvSpPr>
          <p:cNvPr id="17" name="文本框 16"/>
          <p:cNvSpPr txBox="1"/>
          <p:nvPr>
            <p:custDataLst>
              <p:tags r:id="rId9"/>
            </p:custDataLst>
          </p:nvPr>
        </p:nvSpPr>
        <p:spPr>
          <a:xfrm>
            <a:off x="6736905" y="3449462"/>
            <a:ext cx="2465705" cy="523220"/>
          </a:xfrm>
          <a:prstGeom prst="rect">
            <a:avLst/>
          </a:prstGeom>
          <a:noFill/>
        </p:spPr>
        <p:txBody>
          <a:bodyPr wrap="square" rtlCol="0" anchor="t">
            <a:spAutoFit/>
          </a:bodyPr>
          <a:p>
            <a:r>
              <a:rPr lang="en-US" altLang="zh-CN" sz="2800" b="1">
                <a:solidFill>
                  <a:srgbClr val="FF0000"/>
                </a:solidFill>
                <a:latin typeface="Times New Roman" panose="02020503050405090304" charset="0"/>
                <a:cs typeface="Times New Roman" panose="02020503050405090304" charset="0"/>
                <a:sym typeface="+mn-ea"/>
              </a:rPr>
              <a:t>celebrations</a:t>
            </a:r>
            <a:endParaRPr lang="en-US" altLang="zh-CN" sz="2800" b="1">
              <a:solidFill>
                <a:srgbClr val="FF0000"/>
              </a:solidFill>
              <a:latin typeface="Times New Roman" panose="02020503050405090304" charset="0"/>
              <a:cs typeface="Times New Roman" panose="02020503050405090304" charset="0"/>
              <a:sym typeface="+mn-ea"/>
            </a:endParaRPr>
          </a:p>
        </p:txBody>
      </p:sp>
      <p:pic>
        <p:nvPicPr>
          <p:cNvPr id="1034" name="Picture 10"/>
          <p:cNvPicPr>
            <a:picLocks noChangeAspect="1" noChangeArrowheads="1"/>
          </p:cNvPicPr>
          <p:nvPr>
            <p:custDataLst>
              <p:tags r:id="rId10"/>
            </p:custDataLst>
          </p:nvPr>
        </p:nvPicPr>
        <p:blipFill>
          <a:blip r:embed="rId11">
            <a:extLst>
              <a:ext uri="{28A0092B-C50C-407E-A947-70E740481C1C}">
                <a14:useLocalDpi xmlns:a14="http://schemas.microsoft.com/office/drawing/2010/main" val="0"/>
              </a:ext>
            </a:extLst>
          </a:blip>
          <a:stretch>
            <a:fillRect/>
          </a:stretch>
        </p:blipFill>
        <p:spPr bwMode="auto">
          <a:xfrm rot="16200000">
            <a:off x="1793653" y="568548"/>
            <a:ext cx="3365500" cy="6343205"/>
          </a:xfrm>
          <a:prstGeom prst="rect">
            <a:avLst/>
          </a:prstGeom>
          <a:noFill/>
          <a:extLst>
            <a:ext uri="{909E8E84-426E-40DD-AFC4-6F175D3DCCD1}">
              <a14:hiddenFill xmlns:a14="http://schemas.microsoft.com/office/drawing/2010/main">
                <a:solidFill>
                  <a:srgbClr val="FFFFFF"/>
                </a:solidFill>
              </a14:hiddenFill>
            </a:ext>
          </a:extLst>
        </p:spPr>
      </p:pic>
      <p:sp>
        <p:nvSpPr>
          <p:cNvPr id="18" name="椭圆 17"/>
          <p:cNvSpPr/>
          <p:nvPr>
            <p:custDataLst>
              <p:tags r:id="rId12"/>
            </p:custDataLst>
          </p:nvPr>
        </p:nvSpPr>
        <p:spPr>
          <a:xfrm>
            <a:off x="1014709" y="2886038"/>
            <a:ext cx="2133600" cy="695362"/>
          </a:xfrm>
          <a:prstGeom prst="ellipse">
            <a:avLst/>
          </a:prstGeom>
          <a:noFill/>
          <a:ln>
            <a:solidFill>
              <a:schemeClr val="accent5">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3" name="直接箭头连接符 2"/>
          <p:cNvCxnSpPr>
            <a:stCxn id="18" idx="6"/>
          </p:cNvCxnSpPr>
          <p:nvPr>
            <p:custDataLst>
              <p:tags r:id="rId13"/>
            </p:custDataLst>
          </p:nvPr>
        </p:nvCxnSpPr>
        <p:spPr>
          <a:xfrm>
            <a:off x="3172418" y="3386119"/>
            <a:ext cx="2133600" cy="1033481"/>
          </a:xfrm>
          <a:prstGeom prst="straightConnector1">
            <a:avLst/>
          </a:prstGeom>
          <a:ln w="28575">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4" name="圆角矩形 3"/>
          <p:cNvSpPr/>
          <p:nvPr>
            <p:custDataLst>
              <p:tags r:id="rId14"/>
            </p:custDataLst>
          </p:nvPr>
        </p:nvSpPr>
        <p:spPr>
          <a:xfrm>
            <a:off x="5118735" y="4164330"/>
            <a:ext cx="4640580" cy="1170305"/>
          </a:xfrm>
          <a:prstGeom prst="roundRect">
            <a:avLst/>
          </a:prstGeom>
          <a:solidFill>
            <a:schemeClr val="bg1"/>
          </a:solidFill>
          <a:ln w="28575" cmpd="sng">
            <a:solidFill>
              <a:schemeClr val="accent5">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000" b="1">
                <a:solidFill>
                  <a:schemeClr val="tx1"/>
                </a:solidFill>
                <a:latin typeface="Times New Roman" panose="02020503050405090304" charset="0"/>
                <a:cs typeface="Times New Roman" panose="02020503050405090304" charset="0"/>
              </a:rPr>
              <a:t>Reading Skill 1:</a:t>
            </a:r>
            <a:endParaRPr lang="en-US" altLang="zh-CN" sz="2000" b="1">
              <a:solidFill>
                <a:schemeClr val="tx1"/>
              </a:solidFill>
              <a:latin typeface="Times New Roman" panose="02020503050405090304" charset="0"/>
              <a:cs typeface="Times New Roman" panose="02020503050405090304" charset="0"/>
            </a:endParaRPr>
          </a:p>
          <a:p>
            <a:pPr algn="ctr"/>
            <a:r>
              <a:rPr lang="zh-CN" altLang="en-US" sz="2000">
                <a:solidFill>
                  <a:schemeClr val="tx1"/>
                </a:solidFill>
              </a:rPr>
              <a:t>标题和图片</a:t>
            </a:r>
            <a:endParaRPr lang="zh-CN" altLang="en-US" sz="2000">
              <a:solidFill>
                <a:schemeClr val="tx1"/>
              </a:solidFill>
            </a:endParaRPr>
          </a:p>
          <a:p>
            <a:pPr algn="ctr"/>
            <a:r>
              <a:rPr lang="zh-CN" altLang="en-US" sz="2000">
                <a:solidFill>
                  <a:schemeClr val="tx1"/>
                </a:solidFill>
              </a:rPr>
              <a:t>可以帮助我们了解文章大意</a:t>
            </a:r>
            <a:r>
              <a:rPr lang="zh-CN" altLang="en-US">
                <a:solidFill>
                  <a:schemeClr val="tx1"/>
                </a:solidFill>
              </a:rPr>
              <a:t>。</a:t>
            </a:r>
            <a:endParaRPr lang="zh-CN" altLang="en-US">
              <a:solidFill>
                <a:schemeClr val="tx1"/>
              </a:solidFill>
            </a:endParaRPr>
          </a:p>
        </p:txBody>
      </p:sp>
      <p:pic>
        <p:nvPicPr>
          <p:cNvPr id="4" name="图片 3"/>
          <p:cNvPicPr>
            <a:picLocks noChangeAspect="1"/>
          </p:cNvPicPr>
          <p:nvPr>
            <p:custDataLst>
              <p:tags r:id="rId15"/>
            </p:custDataLst>
          </p:nvPr>
        </p:nvPicPr>
        <p:blipFill>
          <a:blip r:embed="rId16"/>
          <a:stretch>
            <a:fillRect/>
          </a:stretch>
        </p:blipFill>
        <p:spPr>
          <a:xfrm>
            <a:off x="5129857" y="2363341"/>
            <a:ext cx="1168465" cy="1028741"/>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heel(1)">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7" grpId="0"/>
      <p:bldP spid="18" grpId="0" bldLvl="0" animBg="1"/>
      <p:bldP spid="14"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custDataLst>
              <p:tags r:id="rId1"/>
            </p:custDataLst>
          </p:nvPr>
        </p:nvPicPr>
        <p:blipFill>
          <a:blip r:embed="rId2"/>
          <a:stretch>
            <a:fillRect/>
          </a:stretch>
        </p:blipFill>
        <p:spPr>
          <a:xfrm>
            <a:off x="83185" y="918210"/>
            <a:ext cx="4908550" cy="5327015"/>
          </a:xfrm>
          <a:prstGeom prst="rect">
            <a:avLst/>
          </a:prstGeom>
          <a:ln w="101600">
            <a:solidFill>
              <a:srgbClr val="F8A649"/>
            </a:solidFill>
          </a:ln>
        </p:spPr>
      </p:pic>
      <p:sp>
        <p:nvSpPr>
          <p:cNvPr id="8" name="文本框 7"/>
          <p:cNvSpPr txBox="1"/>
          <p:nvPr>
            <p:custDataLst>
              <p:tags r:id="rId3"/>
            </p:custDataLst>
          </p:nvPr>
        </p:nvSpPr>
        <p:spPr>
          <a:xfrm>
            <a:off x="83185" y="842010"/>
            <a:ext cx="528320" cy="460375"/>
          </a:xfrm>
          <a:prstGeom prst="rect">
            <a:avLst/>
          </a:prstGeom>
          <a:noFill/>
        </p:spPr>
        <p:txBody>
          <a:bodyPr wrap="square" rtlCol="0">
            <a:spAutoFit/>
          </a:bodyPr>
          <a:lstStyle/>
          <a:p>
            <a:r>
              <a:rPr lang="en-US" altLang="zh-CN" sz="2400" b="1">
                <a:solidFill>
                  <a:srgbClr val="FF0000"/>
                </a:solidFill>
              </a:rPr>
              <a:t>1</a:t>
            </a:r>
            <a:endParaRPr lang="en-US" altLang="zh-CN" sz="2400" b="1">
              <a:solidFill>
                <a:srgbClr val="FF0000"/>
              </a:solidFill>
            </a:endParaRPr>
          </a:p>
        </p:txBody>
      </p:sp>
      <p:sp>
        <p:nvSpPr>
          <p:cNvPr id="9" name="文本框 8"/>
          <p:cNvSpPr txBox="1"/>
          <p:nvPr>
            <p:custDataLst>
              <p:tags r:id="rId4"/>
            </p:custDataLst>
          </p:nvPr>
        </p:nvSpPr>
        <p:spPr>
          <a:xfrm>
            <a:off x="106045" y="1685925"/>
            <a:ext cx="528320" cy="460375"/>
          </a:xfrm>
          <a:prstGeom prst="rect">
            <a:avLst/>
          </a:prstGeom>
          <a:noFill/>
        </p:spPr>
        <p:txBody>
          <a:bodyPr wrap="square" rtlCol="0">
            <a:spAutoFit/>
          </a:bodyPr>
          <a:lstStyle/>
          <a:p>
            <a:r>
              <a:rPr lang="en-US" altLang="zh-CN" sz="2400" b="1">
                <a:solidFill>
                  <a:srgbClr val="FF0000"/>
                </a:solidFill>
              </a:rPr>
              <a:t>2</a:t>
            </a:r>
            <a:endParaRPr lang="en-US" altLang="zh-CN" sz="2400" b="1">
              <a:solidFill>
                <a:srgbClr val="FF0000"/>
              </a:solidFill>
            </a:endParaRPr>
          </a:p>
        </p:txBody>
      </p:sp>
      <p:sp>
        <p:nvSpPr>
          <p:cNvPr id="10" name="文本框 9"/>
          <p:cNvSpPr txBox="1"/>
          <p:nvPr>
            <p:custDataLst>
              <p:tags r:id="rId5"/>
            </p:custDataLst>
          </p:nvPr>
        </p:nvSpPr>
        <p:spPr>
          <a:xfrm>
            <a:off x="106045" y="2749550"/>
            <a:ext cx="528320" cy="460375"/>
          </a:xfrm>
          <a:prstGeom prst="rect">
            <a:avLst/>
          </a:prstGeom>
          <a:noFill/>
        </p:spPr>
        <p:txBody>
          <a:bodyPr wrap="square" rtlCol="0">
            <a:spAutoFit/>
          </a:bodyPr>
          <a:lstStyle/>
          <a:p>
            <a:r>
              <a:rPr lang="en-US" altLang="zh-CN" sz="2400" b="1">
                <a:solidFill>
                  <a:srgbClr val="FF0000"/>
                </a:solidFill>
              </a:rPr>
              <a:t>3</a:t>
            </a:r>
            <a:endParaRPr lang="en-US" altLang="zh-CN" sz="2400" b="1">
              <a:solidFill>
                <a:srgbClr val="FF0000"/>
              </a:solidFill>
            </a:endParaRPr>
          </a:p>
        </p:txBody>
      </p:sp>
      <p:sp>
        <p:nvSpPr>
          <p:cNvPr id="11" name="文本框 10"/>
          <p:cNvSpPr txBox="1"/>
          <p:nvPr>
            <p:custDataLst>
              <p:tags r:id="rId6"/>
            </p:custDataLst>
          </p:nvPr>
        </p:nvSpPr>
        <p:spPr>
          <a:xfrm>
            <a:off x="95250" y="4719320"/>
            <a:ext cx="528320" cy="460375"/>
          </a:xfrm>
          <a:prstGeom prst="rect">
            <a:avLst/>
          </a:prstGeom>
          <a:noFill/>
        </p:spPr>
        <p:txBody>
          <a:bodyPr wrap="square" rtlCol="0">
            <a:spAutoFit/>
          </a:bodyPr>
          <a:lstStyle/>
          <a:p>
            <a:r>
              <a:rPr lang="en-US" altLang="zh-CN" sz="2400" b="1">
                <a:solidFill>
                  <a:srgbClr val="FF0000"/>
                </a:solidFill>
              </a:rPr>
              <a:t>5</a:t>
            </a:r>
            <a:endParaRPr lang="en-US" altLang="zh-CN" sz="2400" b="1">
              <a:solidFill>
                <a:srgbClr val="FF0000"/>
              </a:solidFill>
            </a:endParaRPr>
          </a:p>
        </p:txBody>
      </p:sp>
      <p:sp>
        <p:nvSpPr>
          <p:cNvPr id="12" name="文本框 11"/>
          <p:cNvSpPr txBox="1"/>
          <p:nvPr>
            <p:custDataLst>
              <p:tags r:id="rId7"/>
            </p:custDataLst>
          </p:nvPr>
        </p:nvSpPr>
        <p:spPr>
          <a:xfrm>
            <a:off x="95250" y="3613785"/>
            <a:ext cx="528320" cy="460375"/>
          </a:xfrm>
          <a:prstGeom prst="rect">
            <a:avLst/>
          </a:prstGeom>
          <a:noFill/>
        </p:spPr>
        <p:txBody>
          <a:bodyPr wrap="square" rtlCol="0">
            <a:spAutoFit/>
          </a:bodyPr>
          <a:lstStyle/>
          <a:p>
            <a:r>
              <a:rPr lang="en-US" altLang="zh-CN" sz="2400" b="1">
                <a:solidFill>
                  <a:srgbClr val="FF0000"/>
                </a:solidFill>
              </a:rPr>
              <a:t>4</a:t>
            </a:r>
            <a:endParaRPr lang="en-US" altLang="zh-CN" sz="2400" b="1">
              <a:solidFill>
                <a:srgbClr val="FF0000"/>
              </a:solidFill>
            </a:endParaRPr>
          </a:p>
        </p:txBody>
      </p:sp>
      <p:sp>
        <p:nvSpPr>
          <p:cNvPr id="14" name="文本框 13"/>
          <p:cNvSpPr txBox="1"/>
          <p:nvPr>
            <p:custDataLst>
              <p:tags r:id="rId8"/>
            </p:custDataLst>
          </p:nvPr>
        </p:nvSpPr>
        <p:spPr>
          <a:xfrm>
            <a:off x="84455" y="5537835"/>
            <a:ext cx="528320" cy="460375"/>
          </a:xfrm>
          <a:prstGeom prst="rect">
            <a:avLst/>
          </a:prstGeom>
          <a:noFill/>
        </p:spPr>
        <p:txBody>
          <a:bodyPr wrap="square" rtlCol="0">
            <a:spAutoFit/>
          </a:bodyPr>
          <a:lstStyle/>
          <a:p>
            <a:r>
              <a:rPr lang="en-US" altLang="zh-CN" sz="2400" b="1">
                <a:solidFill>
                  <a:srgbClr val="FF0000"/>
                </a:solidFill>
              </a:rPr>
              <a:t>6</a:t>
            </a:r>
            <a:endParaRPr lang="en-US" altLang="zh-CN" sz="2400" b="1">
              <a:solidFill>
                <a:srgbClr val="FF0000"/>
              </a:solidFill>
            </a:endParaRPr>
          </a:p>
        </p:txBody>
      </p:sp>
      <p:sp>
        <p:nvSpPr>
          <p:cNvPr id="51202" name="矩形 42"/>
          <p:cNvSpPr/>
          <p:nvPr>
            <p:custDataLst>
              <p:tags r:id="rId9"/>
            </p:custDataLst>
          </p:nvPr>
        </p:nvSpPr>
        <p:spPr bwMode="auto">
          <a:xfrm>
            <a:off x="0" y="281305"/>
            <a:ext cx="3099435" cy="549275"/>
          </a:xfrm>
          <a:custGeom>
            <a:avLst/>
            <a:gdLst>
              <a:gd name="T0" fmla="*/ 0 w 3118104"/>
              <a:gd name="T1" fmla="*/ 9144 h 548640"/>
              <a:gd name="T2" fmla="*/ 2679192 w 3118104"/>
              <a:gd name="T3" fmla="*/ 0 h 548640"/>
              <a:gd name="T4" fmla="*/ 3118104 w 3118104"/>
              <a:gd name="T5" fmla="*/ 548640 h 548640"/>
              <a:gd name="T6" fmla="*/ 0 w 3118104"/>
              <a:gd name="T7" fmla="*/ 548640 h 548640"/>
              <a:gd name="T8" fmla="*/ 0 w 3118104"/>
              <a:gd name="T9" fmla="*/ 9144 h 5486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18104" h="548640">
                <a:moveTo>
                  <a:pt x="0" y="9144"/>
                </a:moveTo>
                <a:lnTo>
                  <a:pt x="2679192" y="0"/>
                </a:lnTo>
                <a:lnTo>
                  <a:pt x="3118104" y="548640"/>
                </a:lnTo>
                <a:lnTo>
                  <a:pt x="0" y="548640"/>
                </a:lnTo>
                <a:lnTo>
                  <a:pt x="0" y="9144"/>
                </a:lnTo>
                <a:close/>
              </a:path>
            </a:pathLst>
          </a:custGeom>
          <a:solidFill>
            <a:srgbClr val="5DA28D"/>
          </a:solidFill>
          <a:ln>
            <a:noFill/>
          </a:ln>
          <a:extLst>
            <a:ext uri="{91240B29-F687-4F45-9708-019B960494DF}">
              <a14:hiddenLine xmlns:a14="http://schemas.microsoft.com/office/drawing/2010/main" w="9525">
                <a:solidFill>
                  <a:srgbClr val="000000"/>
                </a:solidFill>
                <a:round/>
              </a14:hiddenLine>
            </a:ext>
          </a:extLst>
        </p:spPr>
        <p:txBody>
          <a:bodyPr anchor="ctr" anchorCtr="0"/>
          <a:lstStyle>
            <a:defPPr>
              <a:defRPr lang="zh-CN"/>
            </a:defPPr>
            <a:lvl1pPr marL="0" indent="0" algn="l" defTabSz="1217295" rtl="0" eaLnBrk="1" fontAlgn="base" hangingPunct="1">
              <a:lnSpc>
                <a:spcPct val="100000"/>
              </a:lnSpc>
              <a:spcBef>
                <a:spcPct val="0"/>
              </a:spcBef>
              <a:spcAft>
                <a:spcPct val="0"/>
              </a:spcAft>
              <a:buClrTx/>
              <a:buSzTx/>
              <a:buFontTx/>
              <a:buNone/>
              <a:defRPr lang="zh-CN" altLang="en-US" sz="2400" b="0" i="0" u="none" baseline="0">
                <a:solidFill>
                  <a:schemeClr val="tx1"/>
                </a:solidFill>
                <a:latin typeface="Arial" panose="020B0604020202090204" pitchFamily="34" charset="0"/>
                <a:ea typeface="微软雅黑" charset="-122"/>
              </a:defRPr>
            </a:lvl1pPr>
            <a:lvl2pPr marL="607695" indent="-150495" algn="l" defTabSz="1217295" rtl="0" eaLnBrk="1" fontAlgn="base" hangingPunct="1">
              <a:lnSpc>
                <a:spcPct val="100000"/>
              </a:lnSpc>
              <a:spcBef>
                <a:spcPct val="0"/>
              </a:spcBef>
              <a:spcAft>
                <a:spcPct val="0"/>
              </a:spcAft>
              <a:buClrTx/>
              <a:buSzTx/>
              <a:buFontTx/>
              <a:buNone/>
              <a:defRPr lang="zh-CN" altLang="en-US" sz="2400" b="0" i="0" u="none" baseline="0">
                <a:solidFill>
                  <a:schemeClr val="tx1"/>
                </a:solidFill>
                <a:latin typeface="Arial" panose="020B0604020202090204" pitchFamily="34" charset="0"/>
                <a:ea typeface="微软雅黑" charset="-122"/>
              </a:defRPr>
            </a:lvl2pPr>
            <a:lvl3pPr marL="1217295" indent="-302895" algn="l" defTabSz="1217295" rtl="0" eaLnBrk="1" fontAlgn="base" hangingPunct="1">
              <a:lnSpc>
                <a:spcPct val="100000"/>
              </a:lnSpc>
              <a:spcBef>
                <a:spcPct val="0"/>
              </a:spcBef>
              <a:spcAft>
                <a:spcPct val="0"/>
              </a:spcAft>
              <a:buClrTx/>
              <a:buSzTx/>
              <a:buFontTx/>
              <a:buNone/>
              <a:defRPr lang="zh-CN" altLang="en-US" sz="2400" b="0" i="0" u="none" baseline="0">
                <a:solidFill>
                  <a:schemeClr val="tx1"/>
                </a:solidFill>
                <a:latin typeface="Arial" panose="020B0604020202090204" pitchFamily="34" charset="0"/>
                <a:ea typeface="微软雅黑" charset="-122"/>
              </a:defRPr>
            </a:lvl3pPr>
            <a:lvl4pPr marL="1826895" indent="-455295" algn="l" defTabSz="1217295" rtl="0" eaLnBrk="1" fontAlgn="base" hangingPunct="1">
              <a:lnSpc>
                <a:spcPct val="100000"/>
              </a:lnSpc>
              <a:spcBef>
                <a:spcPct val="0"/>
              </a:spcBef>
              <a:spcAft>
                <a:spcPct val="0"/>
              </a:spcAft>
              <a:buClrTx/>
              <a:buSzTx/>
              <a:buFontTx/>
              <a:buNone/>
              <a:defRPr lang="zh-CN" altLang="en-US" sz="2400" b="0" i="0" u="none" baseline="0">
                <a:solidFill>
                  <a:schemeClr val="tx1"/>
                </a:solidFill>
                <a:latin typeface="Arial" panose="020B0604020202090204" pitchFamily="34" charset="0"/>
                <a:ea typeface="微软雅黑" charset="-122"/>
              </a:defRPr>
            </a:lvl4pPr>
            <a:lvl5pPr marL="2436495" indent="-607695" algn="l" defTabSz="1217295" rtl="0" eaLnBrk="1" fontAlgn="base" hangingPunct="1">
              <a:lnSpc>
                <a:spcPct val="100000"/>
              </a:lnSpc>
              <a:spcBef>
                <a:spcPct val="0"/>
              </a:spcBef>
              <a:spcAft>
                <a:spcPct val="0"/>
              </a:spcAft>
              <a:buClrTx/>
              <a:buSzTx/>
              <a:buFontTx/>
              <a:buNone/>
              <a:defRPr lang="zh-CN" altLang="en-US" sz="2400" b="0" i="0" u="none" baseline="0">
                <a:solidFill>
                  <a:schemeClr val="tx1"/>
                </a:solidFill>
                <a:latin typeface="Arial" panose="020B0604020202090204" pitchFamily="34" charset="0"/>
                <a:ea typeface="微软雅黑" charset="-122"/>
              </a:defRPr>
            </a:lvl5pPr>
          </a:lstStyle>
          <a:p>
            <a:pPr marL="0" marR="0" lvl="0" indent="0" algn="l" defTabSz="1219200" rtl="0" eaLnBrk="1" fontAlgn="base" latinLnBrk="0" hangingPunct="1">
              <a:lnSpc>
                <a:spcPct val="100000"/>
              </a:lnSpc>
              <a:spcBef>
                <a:spcPct val="0"/>
              </a:spcBef>
              <a:spcAft>
                <a:spcPct val="0"/>
              </a:spcAft>
              <a:buClrTx/>
              <a:buSzTx/>
              <a:buFontTx/>
              <a:buNone/>
              <a:defRPr/>
            </a:pPr>
            <a:r>
              <a:rPr lang="en-US" altLang="zh-CN" b="1" noProof="0">
                <a:solidFill>
                  <a:srgbClr val="FFFFFF"/>
                </a:solidFill>
                <a:latin typeface="Arial" panose="020B0604020202090204"/>
                <a:cs typeface="+mn-ea"/>
                <a:sym typeface="+mn-lt"/>
              </a:rPr>
              <a:t>Read for structure</a:t>
            </a:r>
            <a:endParaRPr kumimoji="0" lang="en-US" altLang="zh-CN" sz="2400" b="0" i="0" u="none" strike="noStrike" kern="0" cap="none" spc="0" normalizeH="0" baseline="0" noProof="0">
              <a:ln>
                <a:noFill/>
              </a:ln>
              <a:solidFill>
                <a:srgbClr val="5F5F5F"/>
              </a:solidFill>
              <a:effectLst/>
              <a:uLnTx/>
              <a:uFillTx/>
              <a:latin typeface="Arial" panose="020B0604020202090204" pitchFamily="34" charset="0"/>
              <a:ea typeface="微软雅黑" charset="-122"/>
              <a:sym typeface="Arial" panose="020B0604020202090204" pitchFamily="34" charset="0"/>
            </a:endParaRPr>
          </a:p>
        </p:txBody>
      </p:sp>
      <p:sp>
        <p:nvSpPr>
          <p:cNvPr id="3" name="文本框 2"/>
          <p:cNvSpPr txBox="1"/>
          <p:nvPr>
            <p:custDataLst>
              <p:tags r:id="rId10"/>
            </p:custDataLst>
          </p:nvPr>
        </p:nvSpPr>
        <p:spPr>
          <a:xfrm>
            <a:off x="5156835" y="918210"/>
            <a:ext cx="6096000" cy="1198880"/>
          </a:xfrm>
          <a:prstGeom prst="rect">
            <a:avLst/>
          </a:prstGeom>
          <a:noFill/>
        </p:spPr>
        <p:txBody>
          <a:bodyPr wrap="square" rtlCol="0" anchor="t">
            <a:spAutoFit/>
          </a:bodyPr>
          <a:lstStyle/>
          <a:p>
            <a:r>
              <a:rPr lang="en-US" altLang="en-GB" sz="3200" b="1" smtClean="0">
                <a:solidFill>
                  <a:prstClr val="black"/>
                </a:solidFill>
                <a:effectLst>
                  <a:glow rad="127000">
                    <a:srgbClr val="FFFF00"/>
                  </a:glow>
                </a:effectLst>
                <a:latin typeface="Times New Roman" panose="02020503050405090304" charset="0"/>
                <a:ea typeface="Times New Roman" panose="02020503050405090304" charset="0"/>
                <a:cs typeface="Arial" panose="020B0604020202090204"/>
                <a:sym typeface="+mn-ea"/>
              </a:rPr>
              <a:t> </a:t>
            </a:r>
            <a:r>
              <a:rPr lang="en-US" altLang="zh-CN" sz="3600" b="1" smtClean="0">
                <a:effectLst>
                  <a:glow rad="127000">
                    <a:srgbClr val="FFFF00"/>
                  </a:glow>
                </a:effectLst>
                <a:latin typeface="Times New Roman" panose="02020503050405090304" charset="0"/>
                <a:ea typeface="Times New Roman" panose="02020503050405090304" charset="0"/>
                <a:cs typeface="Calibri" panose="020F0502020204030204" charset="0"/>
                <a:sym typeface="+mn-ea"/>
              </a:rPr>
              <a:t>Match the main idea with each paragraph</a:t>
            </a:r>
            <a:r>
              <a:rPr lang="en-US" altLang="zh-CN" sz="3200" b="1" smtClean="0">
                <a:effectLst>
                  <a:glow rad="127000">
                    <a:srgbClr val="FFFF00"/>
                  </a:glow>
                </a:effectLst>
                <a:latin typeface="Times New Roman" panose="02020503050405090304" charset="0"/>
                <a:ea typeface="Times New Roman" panose="02020503050405090304" charset="0"/>
                <a:cs typeface="Calibri" panose="020F0502020204030204" charset="0"/>
                <a:sym typeface="+mn-ea"/>
              </a:rPr>
              <a:t>.</a:t>
            </a:r>
            <a:endParaRPr lang="en-US" altLang="zh-CN" sz="3200" b="1" smtClean="0">
              <a:effectLst>
                <a:glow rad="127000">
                  <a:srgbClr val="FFFF00"/>
                </a:glow>
              </a:effectLst>
              <a:latin typeface="Times New Roman" panose="02020503050405090304" charset="0"/>
              <a:ea typeface="Times New Roman" panose="02020503050405090304" charset="0"/>
              <a:cs typeface="Calibri" panose="020F0502020204030204" charset="0"/>
              <a:sym typeface="+mn-ea"/>
            </a:endParaRPr>
          </a:p>
        </p:txBody>
      </p:sp>
      <p:sp>
        <p:nvSpPr>
          <p:cNvPr id="4" name="文本框 3"/>
          <p:cNvSpPr txBox="1"/>
          <p:nvPr>
            <p:custDataLst>
              <p:tags r:id="rId11"/>
            </p:custDataLst>
          </p:nvPr>
        </p:nvSpPr>
        <p:spPr>
          <a:xfrm>
            <a:off x="5361305" y="2117090"/>
            <a:ext cx="1773555" cy="3415030"/>
          </a:xfrm>
          <a:prstGeom prst="rect">
            <a:avLst/>
          </a:prstGeom>
          <a:noFill/>
        </p:spPr>
        <p:txBody>
          <a:bodyPr wrap="square" rtlCol="0" anchor="t">
            <a:spAutoFit/>
          </a:bodyPr>
          <a:lstStyle/>
          <a:p>
            <a:pPr marL="0" indent="0">
              <a:lnSpc>
                <a:spcPct val="150000"/>
              </a:lnSpc>
              <a:buNone/>
            </a:pPr>
            <a:r>
              <a:rPr lang="en-US" altLang="zh-CN" sz="2400" b="1">
                <a:latin typeface="Times New Roman" panose="02020503050405090304" charset="0"/>
                <a:cs typeface="Times New Roman" panose="02020503050405090304" charset="0"/>
                <a:sym typeface="+mn-ea"/>
              </a:rPr>
              <a:t>Para.1</a:t>
            </a:r>
            <a:endParaRPr lang="en-US" altLang="zh-CN" sz="2400" b="1">
              <a:solidFill>
                <a:schemeClr val="tx1"/>
              </a:solidFill>
              <a:latin typeface="Times New Roman" panose="02020503050405090304" charset="0"/>
              <a:cs typeface="Times New Roman" panose="02020503050405090304" charset="0"/>
            </a:endParaRPr>
          </a:p>
          <a:p>
            <a:pPr marL="0" indent="0">
              <a:lnSpc>
                <a:spcPct val="150000"/>
              </a:lnSpc>
              <a:buNone/>
            </a:pPr>
            <a:r>
              <a:rPr lang="en-US" altLang="zh-CN" sz="2400" b="1">
                <a:latin typeface="Times New Roman" panose="02020503050405090304" charset="0"/>
                <a:cs typeface="Times New Roman" panose="02020503050405090304" charset="0"/>
                <a:sym typeface="+mn-ea"/>
              </a:rPr>
              <a:t>Para.2</a:t>
            </a:r>
            <a:endParaRPr lang="en-US" altLang="zh-CN" sz="2400" b="1">
              <a:solidFill>
                <a:schemeClr val="tx1"/>
              </a:solidFill>
              <a:latin typeface="Times New Roman" panose="02020503050405090304" charset="0"/>
              <a:cs typeface="Times New Roman" panose="02020503050405090304" charset="0"/>
            </a:endParaRPr>
          </a:p>
          <a:p>
            <a:pPr marL="0" indent="0">
              <a:lnSpc>
                <a:spcPct val="150000"/>
              </a:lnSpc>
              <a:buNone/>
            </a:pPr>
            <a:r>
              <a:rPr lang="en-US" altLang="zh-CN" sz="2400" b="1">
                <a:latin typeface="Times New Roman" panose="02020503050405090304" charset="0"/>
                <a:cs typeface="Times New Roman" panose="02020503050405090304" charset="0"/>
                <a:sym typeface="+mn-ea"/>
              </a:rPr>
              <a:t>Para.3</a:t>
            </a:r>
            <a:endParaRPr lang="en-US" altLang="zh-CN" sz="2400" b="1">
              <a:solidFill>
                <a:schemeClr val="tx1"/>
              </a:solidFill>
              <a:latin typeface="Times New Roman" panose="02020503050405090304" charset="0"/>
              <a:cs typeface="Times New Roman" panose="02020503050405090304" charset="0"/>
            </a:endParaRPr>
          </a:p>
          <a:p>
            <a:pPr marL="0" indent="0">
              <a:lnSpc>
                <a:spcPct val="150000"/>
              </a:lnSpc>
              <a:buNone/>
            </a:pPr>
            <a:r>
              <a:rPr lang="en-US" altLang="zh-CN" sz="2400" b="1">
                <a:latin typeface="Times New Roman" panose="02020503050405090304" charset="0"/>
                <a:cs typeface="Times New Roman" panose="02020503050405090304" charset="0"/>
                <a:sym typeface="+mn-ea"/>
              </a:rPr>
              <a:t>Para.4</a:t>
            </a:r>
            <a:endParaRPr lang="en-US" altLang="zh-CN" sz="2400" b="1">
              <a:solidFill>
                <a:schemeClr val="tx1"/>
              </a:solidFill>
              <a:latin typeface="Times New Roman" panose="02020503050405090304" charset="0"/>
              <a:cs typeface="Times New Roman" panose="02020503050405090304" charset="0"/>
            </a:endParaRPr>
          </a:p>
          <a:p>
            <a:pPr marL="0" indent="0">
              <a:lnSpc>
                <a:spcPct val="150000"/>
              </a:lnSpc>
              <a:buNone/>
            </a:pPr>
            <a:r>
              <a:rPr lang="en-US" altLang="zh-CN" sz="2400" b="1">
                <a:latin typeface="Times New Roman" panose="02020503050405090304" charset="0"/>
                <a:cs typeface="Times New Roman" panose="02020503050405090304" charset="0"/>
                <a:sym typeface="+mn-ea"/>
              </a:rPr>
              <a:t>Para.5</a:t>
            </a:r>
            <a:endParaRPr lang="en-US" altLang="zh-CN" sz="2400" b="1">
              <a:solidFill>
                <a:schemeClr val="tx1"/>
              </a:solidFill>
              <a:latin typeface="Times New Roman" panose="02020503050405090304" charset="0"/>
              <a:cs typeface="Times New Roman" panose="02020503050405090304" charset="0"/>
            </a:endParaRPr>
          </a:p>
          <a:p>
            <a:pPr marL="0" indent="0">
              <a:lnSpc>
                <a:spcPct val="150000"/>
              </a:lnSpc>
              <a:buNone/>
            </a:pPr>
            <a:r>
              <a:rPr lang="en-US" altLang="zh-CN" sz="2400" b="1">
                <a:latin typeface="Times New Roman" panose="02020503050405090304" charset="0"/>
                <a:cs typeface="Times New Roman" panose="02020503050405090304" charset="0"/>
                <a:sym typeface="+mn-ea"/>
              </a:rPr>
              <a:t>Para.6</a:t>
            </a:r>
            <a:endParaRPr lang="en-US" altLang="zh-CN" sz="2400" b="1">
              <a:latin typeface="Times New Roman" panose="02020503050405090304" charset="0"/>
              <a:cs typeface="Times New Roman" panose="02020503050405090304" charset="0"/>
              <a:sym typeface="+mn-ea"/>
            </a:endParaRPr>
          </a:p>
        </p:txBody>
      </p:sp>
      <p:sp>
        <p:nvSpPr>
          <p:cNvPr id="5" name="文本框 4"/>
          <p:cNvSpPr txBox="1"/>
          <p:nvPr>
            <p:custDataLst>
              <p:tags r:id="rId12"/>
            </p:custDataLst>
          </p:nvPr>
        </p:nvSpPr>
        <p:spPr>
          <a:xfrm>
            <a:off x="7639050" y="2503170"/>
            <a:ext cx="4122420" cy="2676525"/>
          </a:xfrm>
          <a:prstGeom prst="rect">
            <a:avLst/>
          </a:prstGeom>
          <a:noFill/>
        </p:spPr>
        <p:txBody>
          <a:bodyPr wrap="square" rtlCol="0">
            <a:spAutoFit/>
          </a:bodyPr>
          <a:lstStyle/>
          <a:p>
            <a:r>
              <a:rPr lang="en-US" altLang="zh-CN" sz="2400" b="1">
                <a:latin typeface="Times New Roman" panose="02020503050405090304" charset="0"/>
                <a:cs typeface="Times New Roman" panose="02020503050405090304" charset="0"/>
              </a:rPr>
              <a:t>introduction to the topic </a:t>
            </a:r>
            <a:endParaRPr lang="en-US" altLang="zh-CN" sz="2400" b="1">
              <a:latin typeface="Times New Roman" panose="02020503050405090304" charset="0"/>
              <a:cs typeface="Times New Roman" panose="02020503050405090304" charset="0"/>
            </a:endParaRPr>
          </a:p>
          <a:p>
            <a:r>
              <a:rPr lang="en-US" altLang="zh-CN" sz="2400" b="1">
                <a:latin typeface="Times New Roman" panose="02020503050405090304" charset="0"/>
                <a:cs typeface="Times New Roman" panose="02020503050405090304" charset="0"/>
              </a:rPr>
              <a:t>of the video</a:t>
            </a:r>
            <a:endParaRPr lang="en-US" altLang="zh-CN" sz="2400" b="1">
              <a:latin typeface="Times New Roman" panose="02020503050405090304" charset="0"/>
              <a:cs typeface="Times New Roman" panose="02020503050405090304" charset="0"/>
            </a:endParaRPr>
          </a:p>
          <a:p>
            <a:endParaRPr lang="en-US" altLang="zh-CN" sz="2400" b="1">
              <a:latin typeface="Times New Roman" panose="02020503050405090304" charset="0"/>
              <a:cs typeface="Times New Roman" panose="02020503050405090304" charset="0"/>
            </a:endParaRPr>
          </a:p>
          <a:p>
            <a:r>
              <a:rPr lang="en-US" altLang="zh-CN" sz="2400" b="1">
                <a:latin typeface="Times New Roman" panose="02020503050405090304" charset="0"/>
                <a:cs typeface="Times New Roman" panose="02020503050405090304" charset="0"/>
              </a:rPr>
              <a:t>New Year celebrations </a:t>
            </a:r>
            <a:endParaRPr lang="en-US" altLang="zh-CN" sz="2400" b="1">
              <a:latin typeface="Times New Roman" panose="02020503050405090304" charset="0"/>
              <a:cs typeface="Times New Roman" panose="02020503050405090304" charset="0"/>
            </a:endParaRPr>
          </a:p>
          <a:p>
            <a:r>
              <a:rPr lang="en-US" altLang="zh-CN" sz="2400" b="1">
                <a:latin typeface="Times New Roman" panose="02020503050405090304" charset="0"/>
                <a:cs typeface="Times New Roman" panose="02020503050405090304" charset="0"/>
              </a:rPr>
              <a:t>around the world</a:t>
            </a:r>
            <a:endParaRPr lang="en-US" altLang="zh-CN" sz="2400" b="1">
              <a:latin typeface="Times New Roman" panose="02020503050405090304" charset="0"/>
              <a:cs typeface="Times New Roman" panose="02020503050405090304" charset="0"/>
            </a:endParaRPr>
          </a:p>
          <a:p>
            <a:endParaRPr lang="en-US" altLang="zh-CN" sz="2400" b="1">
              <a:latin typeface="Times New Roman" panose="02020503050405090304" charset="0"/>
              <a:cs typeface="Times New Roman" panose="02020503050405090304" charset="0"/>
            </a:endParaRPr>
          </a:p>
          <a:p>
            <a:r>
              <a:rPr lang="en-US" altLang="zh-CN" sz="2400" b="1">
                <a:latin typeface="Times New Roman" panose="02020503050405090304" charset="0"/>
                <a:cs typeface="Times New Roman" panose="02020503050405090304" charset="0"/>
              </a:rPr>
              <a:t>conclusion and best wishes</a:t>
            </a:r>
            <a:endParaRPr lang="en-US" altLang="zh-CN" sz="2400" b="1">
              <a:latin typeface="Times New Roman" panose="02020503050405090304" charset="0"/>
              <a:cs typeface="Times New Roman" panose="02020503050405090304" charset="0"/>
            </a:endParaRPr>
          </a:p>
        </p:txBody>
      </p:sp>
      <p:cxnSp>
        <p:nvCxnSpPr>
          <p:cNvPr id="25" name="直接连接符 24"/>
          <p:cNvCxnSpPr/>
          <p:nvPr>
            <p:custDataLst>
              <p:tags r:id="rId13"/>
            </p:custDataLst>
          </p:nvPr>
        </p:nvCxnSpPr>
        <p:spPr>
          <a:xfrm>
            <a:off x="6431280" y="2527300"/>
            <a:ext cx="1188720" cy="287655"/>
          </a:xfrm>
          <a:prstGeom prst="line">
            <a:avLst/>
          </a:prstGeom>
          <a:ln w="25400">
            <a:solidFill>
              <a:srgbClr val="C00000"/>
            </a:solidFill>
          </a:ln>
        </p:spPr>
        <p:style>
          <a:lnRef idx="2">
            <a:schemeClr val="accent1"/>
          </a:lnRef>
          <a:fillRef idx="0">
            <a:srgbClr val="FFFFFF"/>
          </a:fillRef>
          <a:effectRef idx="0">
            <a:srgbClr val="FFFFFF"/>
          </a:effectRef>
          <a:fontRef idx="minor">
            <a:schemeClr val="tx1"/>
          </a:fontRef>
        </p:style>
      </p:cxnSp>
      <p:cxnSp>
        <p:nvCxnSpPr>
          <p:cNvPr id="13" name="直接连接符 12"/>
          <p:cNvCxnSpPr>
            <a:endCxn id="5" idx="1"/>
          </p:cNvCxnSpPr>
          <p:nvPr>
            <p:custDataLst>
              <p:tags r:id="rId14"/>
            </p:custDataLst>
          </p:nvPr>
        </p:nvCxnSpPr>
        <p:spPr>
          <a:xfrm>
            <a:off x="6325870" y="3054350"/>
            <a:ext cx="1313180" cy="787400"/>
          </a:xfrm>
          <a:prstGeom prst="line">
            <a:avLst/>
          </a:prstGeom>
          <a:ln w="25400">
            <a:solidFill>
              <a:srgbClr val="C00000"/>
            </a:solidFill>
          </a:ln>
        </p:spPr>
        <p:style>
          <a:lnRef idx="2">
            <a:schemeClr val="accent1"/>
          </a:lnRef>
          <a:fillRef idx="0">
            <a:srgbClr val="FFFFFF"/>
          </a:fillRef>
          <a:effectRef idx="0">
            <a:srgbClr val="FFFFFF"/>
          </a:effectRef>
          <a:fontRef idx="minor">
            <a:schemeClr val="tx1"/>
          </a:fontRef>
        </p:style>
      </p:cxnSp>
      <p:cxnSp>
        <p:nvCxnSpPr>
          <p:cNvPr id="15" name="直接连接符 14"/>
          <p:cNvCxnSpPr>
            <a:endCxn id="5" idx="1"/>
          </p:cNvCxnSpPr>
          <p:nvPr>
            <p:custDataLst>
              <p:tags r:id="rId15"/>
            </p:custDataLst>
          </p:nvPr>
        </p:nvCxnSpPr>
        <p:spPr>
          <a:xfrm>
            <a:off x="6325870" y="3609340"/>
            <a:ext cx="1313180" cy="232410"/>
          </a:xfrm>
          <a:prstGeom prst="line">
            <a:avLst/>
          </a:prstGeom>
          <a:ln w="25400">
            <a:solidFill>
              <a:srgbClr val="C00000"/>
            </a:solidFill>
          </a:ln>
        </p:spPr>
        <p:style>
          <a:lnRef idx="2">
            <a:schemeClr val="accent1"/>
          </a:lnRef>
          <a:fillRef idx="0">
            <a:srgbClr val="FFFFFF"/>
          </a:fillRef>
          <a:effectRef idx="0">
            <a:srgbClr val="FFFFFF"/>
          </a:effectRef>
          <a:fontRef idx="minor">
            <a:schemeClr val="tx1"/>
          </a:fontRef>
        </p:style>
      </p:cxnSp>
      <p:cxnSp>
        <p:nvCxnSpPr>
          <p:cNvPr id="16" name="直接连接符 15"/>
          <p:cNvCxnSpPr>
            <a:endCxn id="5" idx="1"/>
          </p:cNvCxnSpPr>
          <p:nvPr>
            <p:custDataLst>
              <p:tags r:id="rId16"/>
            </p:custDataLst>
          </p:nvPr>
        </p:nvCxnSpPr>
        <p:spPr>
          <a:xfrm flipV="1">
            <a:off x="6325870" y="3841750"/>
            <a:ext cx="1313180" cy="331470"/>
          </a:xfrm>
          <a:prstGeom prst="line">
            <a:avLst/>
          </a:prstGeom>
          <a:ln w="25400">
            <a:solidFill>
              <a:srgbClr val="C00000"/>
            </a:solidFill>
          </a:ln>
        </p:spPr>
        <p:style>
          <a:lnRef idx="2">
            <a:schemeClr val="accent1"/>
          </a:lnRef>
          <a:fillRef idx="0">
            <a:srgbClr val="FFFFFF"/>
          </a:fillRef>
          <a:effectRef idx="0">
            <a:srgbClr val="FFFFFF"/>
          </a:effectRef>
          <a:fontRef idx="minor">
            <a:schemeClr val="tx1"/>
          </a:fontRef>
        </p:style>
      </p:cxnSp>
      <p:cxnSp>
        <p:nvCxnSpPr>
          <p:cNvPr id="21" name="直接连接符 20"/>
          <p:cNvCxnSpPr>
            <a:endCxn id="5" idx="1"/>
          </p:cNvCxnSpPr>
          <p:nvPr>
            <p:custDataLst>
              <p:tags r:id="rId17"/>
            </p:custDataLst>
          </p:nvPr>
        </p:nvCxnSpPr>
        <p:spPr>
          <a:xfrm flipV="1">
            <a:off x="6325870" y="3841750"/>
            <a:ext cx="1313180" cy="810895"/>
          </a:xfrm>
          <a:prstGeom prst="line">
            <a:avLst/>
          </a:prstGeom>
          <a:ln w="25400">
            <a:solidFill>
              <a:srgbClr val="C00000"/>
            </a:solidFill>
          </a:ln>
        </p:spPr>
        <p:style>
          <a:lnRef idx="2">
            <a:schemeClr val="accent1"/>
          </a:lnRef>
          <a:fillRef idx="0">
            <a:srgbClr val="FFFFFF"/>
          </a:fillRef>
          <a:effectRef idx="0">
            <a:srgbClr val="FFFFFF"/>
          </a:effectRef>
          <a:fontRef idx="minor">
            <a:schemeClr val="tx1"/>
          </a:fontRef>
        </p:style>
      </p:cxnSp>
      <p:cxnSp>
        <p:nvCxnSpPr>
          <p:cNvPr id="22" name="直接连接符 21"/>
          <p:cNvCxnSpPr/>
          <p:nvPr>
            <p:custDataLst>
              <p:tags r:id="rId18"/>
            </p:custDataLst>
          </p:nvPr>
        </p:nvCxnSpPr>
        <p:spPr>
          <a:xfrm flipV="1">
            <a:off x="6461125" y="4999990"/>
            <a:ext cx="1264285" cy="334010"/>
          </a:xfrm>
          <a:prstGeom prst="line">
            <a:avLst/>
          </a:prstGeom>
          <a:ln w="25400">
            <a:solidFill>
              <a:srgbClr val="C00000"/>
            </a:solidFill>
          </a:ln>
        </p:spPr>
        <p:style>
          <a:lnRef idx="2">
            <a:schemeClr val="accent1"/>
          </a:lnRef>
          <a:fillRef idx="0">
            <a:srgbClr val="FFFFFF"/>
          </a:fillRef>
          <a:effectRef idx="0">
            <a:srgbClr val="FFFFFF"/>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500" fill="hold"/>
                                        <p:tgtEl>
                                          <p:spTgt spid="12"/>
                                        </p:tgtEl>
                                        <p:attrNameLst>
                                          <p:attrName>ppt_x</p:attrName>
                                        </p:attrNameLst>
                                      </p:cBhvr>
                                      <p:tavLst>
                                        <p:tav tm="0">
                                          <p:val>
                                            <p:strVal val="#ppt_x"/>
                                          </p:val>
                                        </p:tav>
                                        <p:tav tm="100000">
                                          <p:val>
                                            <p:strVal val="#ppt_x"/>
                                          </p:val>
                                        </p:tav>
                                      </p:tavLst>
                                    </p:anim>
                                    <p:anim calcmode="lin" valueType="num">
                                      <p:cBhvr additive="base">
                                        <p:cTn id="23" dur="500" fill="hold"/>
                                        <p:tgtEl>
                                          <p:spTgt spid="12"/>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grpId="0" nodeType="after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additive="base">
                                        <p:cTn id="32" dur="500" fill="hold"/>
                                        <p:tgtEl>
                                          <p:spTgt spid="14"/>
                                        </p:tgtEl>
                                        <p:attrNameLst>
                                          <p:attrName>ppt_x</p:attrName>
                                        </p:attrNameLst>
                                      </p:cBhvr>
                                      <p:tavLst>
                                        <p:tav tm="0">
                                          <p:val>
                                            <p:strVal val="#ppt_x"/>
                                          </p:val>
                                        </p:tav>
                                        <p:tav tm="100000">
                                          <p:val>
                                            <p:strVal val="#ppt_x"/>
                                          </p:val>
                                        </p:tav>
                                      </p:tavLst>
                                    </p:anim>
                                    <p:anim calcmode="lin" valueType="num">
                                      <p:cBhvr additive="base">
                                        <p:cTn id="3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3"/>
                                        </p:tgtEl>
                                        <p:attrNameLst>
                                          <p:attrName>style.visibility</p:attrName>
                                        </p:attrNameLst>
                                      </p:cBhvr>
                                      <p:to>
                                        <p:strVal val="visible"/>
                                      </p:to>
                                    </p:set>
                                    <p:anim calcmode="lin" valueType="num">
                                      <p:cBhvr additive="base">
                                        <p:cTn id="38" dur="500" fill="hold"/>
                                        <p:tgtEl>
                                          <p:spTgt spid="3"/>
                                        </p:tgtEl>
                                        <p:attrNameLst>
                                          <p:attrName>ppt_x</p:attrName>
                                        </p:attrNameLst>
                                      </p:cBhvr>
                                      <p:tavLst>
                                        <p:tav tm="0">
                                          <p:val>
                                            <p:strVal val="#ppt_x"/>
                                          </p:val>
                                        </p:tav>
                                        <p:tav tm="100000">
                                          <p:val>
                                            <p:strVal val="#ppt_x"/>
                                          </p:val>
                                        </p:tav>
                                      </p:tavLst>
                                    </p:anim>
                                    <p:anim calcmode="lin" valueType="num">
                                      <p:cBhvr additive="base">
                                        <p:cTn id="39" dur="500" fill="hold"/>
                                        <p:tgtEl>
                                          <p:spTgt spid="3"/>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0"/>
                                  </p:stCondLst>
                                  <p:childTnLst>
                                    <p:set>
                                      <p:cBhvr>
                                        <p:cTn id="41" dur="1" fill="hold">
                                          <p:stCondLst>
                                            <p:cond delay="0"/>
                                          </p:stCondLst>
                                        </p:cTn>
                                        <p:tgtEl>
                                          <p:spTgt spid="4"/>
                                        </p:tgtEl>
                                        <p:attrNameLst>
                                          <p:attrName>style.visibility</p:attrName>
                                        </p:attrNameLst>
                                      </p:cBhvr>
                                      <p:to>
                                        <p:strVal val="visible"/>
                                      </p:to>
                                    </p:set>
                                    <p:anim calcmode="lin" valueType="num">
                                      <p:cBhvr additive="base">
                                        <p:cTn id="42" dur="500" fill="hold"/>
                                        <p:tgtEl>
                                          <p:spTgt spid="4"/>
                                        </p:tgtEl>
                                        <p:attrNameLst>
                                          <p:attrName>ppt_x</p:attrName>
                                        </p:attrNameLst>
                                      </p:cBhvr>
                                      <p:tavLst>
                                        <p:tav tm="0">
                                          <p:val>
                                            <p:strVal val="#ppt_x"/>
                                          </p:val>
                                        </p:tav>
                                        <p:tav tm="100000">
                                          <p:val>
                                            <p:strVal val="#ppt_x"/>
                                          </p:val>
                                        </p:tav>
                                      </p:tavLst>
                                    </p:anim>
                                    <p:anim calcmode="lin" valueType="num">
                                      <p:cBhvr additive="base">
                                        <p:cTn id="43" dur="500" fill="hold"/>
                                        <p:tgtEl>
                                          <p:spTgt spid="4"/>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0"/>
                                  </p:stCondLst>
                                  <p:childTnLst>
                                    <p:set>
                                      <p:cBhvr>
                                        <p:cTn id="45" dur="1" fill="hold">
                                          <p:stCondLst>
                                            <p:cond delay="0"/>
                                          </p:stCondLst>
                                        </p:cTn>
                                        <p:tgtEl>
                                          <p:spTgt spid="5"/>
                                        </p:tgtEl>
                                        <p:attrNameLst>
                                          <p:attrName>style.visibility</p:attrName>
                                        </p:attrNameLst>
                                      </p:cBhvr>
                                      <p:to>
                                        <p:strVal val="visible"/>
                                      </p:to>
                                    </p:set>
                                    <p:anim calcmode="lin" valueType="num">
                                      <p:cBhvr additive="base">
                                        <p:cTn id="46" dur="500" fill="hold"/>
                                        <p:tgtEl>
                                          <p:spTgt spid="5"/>
                                        </p:tgtEl>
                                        <p:attrNameLst>
                                          <p:attrName>ppt_x</p:attrName>
                                        </p:attrNameLst>
                                      </p:cBhvr>
                                      <p:tavLst>
                                        <p:tav tm="0">
                                          <p:val>
                                            <p:strVal val="#ppt_x"/>
                                          </p:val>
                                        </p:tav>
                                        <p:tav tm="100000">
                                          <p:val>
                                            <p:strVal val="#ppt_x"/>
                                          </p:val>
                                        </p:tav>
                                      </p:tavLst>
                                    </p:anim>
                                    <p:anim calcmode="lin" valueType="num">
                                      <p:cBhvr additive="base">
                                        <p:cTn id="4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25"/>
                                        </p:tgtEl>
                                        <p:attrNameLst>
                                          <p:attrName>style.visibility</p:attrName>
                                        </p:attrNameLst>
                                      </p:cBhvr>
                                      <p:to>
                                        <p:strVal val="visible"/>
                                      </p:to>
                                    </p:set>
                                    <p:anim calcmode="lin" valueType="num">
                                      <p:cBhvr additive="base">
                                        <p:cTn id="52" dur="500" fill="hold"/>
                                        <p:tgtEl>
                                          <p:spTgt spid="25"/>
                                        </p:tgtEl>
                                        <p:attrNameLst>
                                          <p:attrName>ppt_x</p:attrName>
                                        </p:attrNameLst>
                                      </p:cBhvr>
                                      <p:tavLst>
                                        <p:tav tm="0">
                                          <p:val>
                                            <p:strVal val="#ppt_x"/>
                                          </p:val>
                                        </p:tav>
                                        <p:tav tm="100000">
                                          <p:val>
                                            <p:strVal val="#ppt_x"/>
                                          </p:val>
                                        </p:tav>
                                      </p:tavLst>
                                    </p:anim>
                                    <p:anim calcmode="lin" valueType="num">
                                      <p:cBhvr additive="base">
                                        <p:cTn id="53"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nodeType="clickEffect">
                                  <p:stCondLst>
                                    <p:cond delay="0"/>
                                  </p:stCondLst>
                                  <p:childTnLst>
                                    <p:set>
                                      <p:cBhvr>
                                        <p:cTn id="57" dur="1" fill="hold">
                                          <p:stCondLst>
                                            <p:cond delay="0"/>
                                          </p:stCondLst>
                                        </p:cTn>
                                        <p:tgtEl>
                                          <p:spTgt spid="13"/>
                                        </p:tgtEl>
                                        <p:attrNameLst>
                                          <p:attrName>style.visibility</p:attrName>
                                        </p:attrNameLst>
                                      </p:cBhvr>
                                      <p:to>
                                        <p:strVal val="visible"/>
                                      </p:to>
                                    </p:set>
                                    <p:anim calcmode="lin" valueType="num">
                                      <p:cBhvr additive="base">
                                        <p:cTn id="58" dur="500" fill="hold"/>
                                        <p:tgtEl>
                                          <p:spTgt spid="13"/>
                                        </p:tgtEl>
                                        <p:attrNameLst>
                                          <p:attrName>ppt_x</p:attrName>
                                        </p:attrNameLst>
                                      </p:cBhvr>
                                      <p:tavLst>
                                        <p:tav tm="0">
                                          <p:val>
                                            <p:strVal val="#ppt_x"/>
                                          </p:val>
                                        </p:tav>
                                        <p:tav tm="100000">
                                          <p:val>
                                            <p:strVal val="#ppt_x"/>
                                          </p:val>
                                        </p:tav>
                                      </p:tavLst>
                                    </p:anim>
                                    <p:anim calcmode="lin" valueType="num">
                                      <p:cBhvr additive="base">
                                        <p:cTn id="59" dur="500" fill="hold"/>
                                        <p:tgtEl>
                                          <p:spTgt spid="13"/>
                                        </p:tgtEl>
                                        <p:attrNameLst>
                                          <p:attrName>ppt_y</p:attrName>
                                        </p:attrNameLst>
                                      </p:cBhvr>
                                      <p:tavLst>
                                        <p:tav tm="0">
                                          <p:val>
                                            <p:strVal val="1+#ppt_h/2"/>
                                          </p:val>
                                        </p:tav>
                                        <p:tav tm="100000">
                                          <p:val>
                                            <p:strVal val="#ppt_y"/>
                                          </p:val>
                                        </p:tav>
                                      </p:tavLst>
                                    </p:anim>
                                  </p:childTnLst>
                                </p:cTn>
                              </p:par>
                              <p:par>
                                <p:cTn id="60" presetID="2" presetClass="entr" presetSubtype="4" fill="hold" nodeType="withEffect">
                                  <p:stCondLst>
                                    <p:cond delay="0"/>
                                  </p:stCondLst>
                                  <p:childTnLst>
                                    <p:set>
                                      <p:cBhvr>
                                        <p:cTn id="61" dur="1" fill="hold">
                                          <p:stCondLst>
                                            <p:cond delay="0"/>
                                          </p:stCondLst>
                                        </p:cTn>
                                        <p:tgtEl>
                                          <p:spTgt spid="15"/>
                                        </p:tgtEl>
                                        <p:attrNameLst>
                                          <p:attrName>style.visibility</p:attrName>
                                        </p:attrNameLst>
                                      </p:cBhvr>
                                      <p:to>
                                        <p:strVal val="visible"/>
                                      </p:to>
                                    </p:set>
                                    <p:anim calcmode="lin" valueType="num">
                                      <p:cBhvr additive="base">
                                        <p:cTn id="62" dur="500" fill="hold"/>
                                        <p:tgtEl>
                                          <p:spTgt spid="15"/>
                                        </p:tgtEl>
                                        <p:attrNameLst>
                                          <p:attrName>ppt_x</p:attrName>
                                        </p:attrNameLst>
                                      </p:cBhvr>
                                      <p:tavLst>
                                        <p:tav tm="0">
                                          <p:val>
                                            <p:strVal val="#ppt_x"/>
                                          </p:val>
                                        </p:tav>
                                        <p:tav tm="100000">
                                          <p:val>
                                            <p:strVal val="#ppt_x"/>
                                          </p:val>
                                        </p:tav>
                                      </p:tavLst>
                                    </p:anim>
                                    <p:anim calcmode="lin" valueType="num">
                                      <p:cBhvr additive="base">
                                        <p:cTn id="63" dur="500" fill="hold"/>
                                        <p:tgtEl>
                                          <p:spTgt spid="15"/>
                                        </p:tgtEl>
                                        <p:attrNameLst>
                                          <p:attrName>ppt_y</p:attrName>
                                        </p:attrNameLst>
                                      </p:cBhvr>
                                      <p:tavLst>
                                        <p:tav tm="0">
                                          <p:val>
                                            <p:strVal val="1+#ppt_h/2"/>
                                          </p:val>
                                        </p:tav>
                                        <p:tav tm="100000">
                                          <p:val>
                                            <p:strVal val="#ppt_y"/>
                                          </p:val>
                                        </p:tav>
                                      </p:tavLst>
                                    </p:anim>
                                  </p:childTnLst>
                                </p:cTn>
                              </p:par>
                              <p:par>
                                <p:cTn id="64" presetID="2" presetClass="entr" presetSubtype="4" fill="hold" nodeType="withEffect">
                                  <p:stCondLst>
                                    <p:cond delay="0"/>
                                  </p:stCondLst>
                                  <p:childTnLst>
                                    <p:set>
                                      <p:cBhvr>
                                        <p:cTn id="65" dur="1" fill="hold">
                                          <p:stCondLst>
                                            <p:cond delay="0"/>
                                          </p:stCondLst>
                                        </p:cTn>
                                        <p:tgtEl>
                                          <p:spTgt spid="16"/>
                                        </p:tgtEl>
                                        <p:attrNameLst>
                                          <p:attrName>style.visibility</p:attrName>
                                        </p:attrNameLst>
                                      </p:cBhvr>
                                      <p:to>
                                        <p:strVal val="visible"/>
                                      </p:to>
                                    </p:set>
                                    <p:anim calcmode="lin" valueType="num">
                                      <p:cBhvr additive="base">
                                        <p:cTn id="66" dur="500" fill="hold"/>
                                        <p:tgtEl>
                                          <p:spTgt spid="16"/>
                                        </p:tgtEl>
                                        <p:attrNameLst>
                                          <p:attrName>ppt_x</p:attrName>
                                        </p:attrNameLst>
                                      </p:cBhvr>
                                      <p:tavLst>
                                        <p:tav tm="0">
                                          <p:val>
                                            <p:strVal val="#ppt_x"/>
                                          </p:val>
                                        </p:tav>
                                        <p:tav tm="100000">
                                          <p:val>
                                            <p:strVal val="#ppt_x"/>
                                          </p:val>
                                        </p:tav>
                                      </p:tavLst>
                                    </p:anim>
                                    <p:anim calcmode="lin" valueType="num">
                                      <p:cBhvr additive="base">
                                        <p:cTn id="67" dur="500" fill="hold"/>
                                        <p:tgtEl>
                                          <p:spTgt spid="16"/>
                                        </p:tgtEl>
                                        <p:attrNameLst>
                                          <p:attrName>ppt_y</p:attrName>
                                        </p:attrNameLst>
                                      </p:cBhvr>
                                      <p:tavLst>
                                        <p:tav tm="0">
                                          <p:val>
                                            <p:strVal val="1+#ppt_h/2"/>
                                          </p:val>
                                        </p:tav>
                                        <p:tav tm="100000">
                                          <p:val>
                                            <p:strVal val="#ppt_y"/>
                                          </p:val>
                                        </p:tav>
                                      </p:tavLst>
                                    </p:anim>
                                  </p:childTnLst>
                                </p:cTn>
                              </p:par>
                              <p:par>
                                <p:cTn id="68" presetID="2" presetClass="entr" presetSubtype="4" fill="hold" nodeType="withEffect">
                                  <p:stCondLst>
                                    <p:cond delay="0"/>
                                  </p:stCondLst>
                                  <p:childTnLst>
                                    <p:set>
                                      <p:cBhvr>
                                        <p:cTn id="69" dur="1" fill="hold">
                                          <p:stCondLst>
                                            <p:cond delay="0"/>
                                          </p:stCondLst>
                                        </p:cTn>
                                        <p:tgtEl>
                                          <p:spTgt spid="21"/>
                                        </p:tgtEl>
                                        <p:attrNameLst>
                                          <p:attrName>style.visibility</p:attrName>
                                        </p:attrNameLst>
                                      </p:cBhvr>
                                      <p:to>
                                        <p:strVal val="visible"/>
                                      </p:to>
                                    </p:set>
                                    <p:anim calcmode="lin" valueType="num">
                                      <p:cBhvr additive="base">
                                        <p:cTn id="70" dur="500" fill="hold"/>
                                        <p:tgtEl>
                                          <p:spTgt spid="21"/>
                                        </p:tgtEl>
                                        <p:attrNameLst>
                                          <p:attrName>ppt_x</p:attrName>
                                        </p:attrNameLst>
                                      </p:cBhvr>
                                      <p:tavLst>
                                        <p:tav tm="0">
                                          <p:val>
                                            <p:strVal val="#ppt_x"/>
                                          </p:val>
                                        </p:tav>
                                        <p:tav tm="100000">
                                          <p:val>
                                            <p:strVal val="#ppt_x"/>
                                          </p:val>
                                        </p:tav>
                                      </p:tavLst>
                                    </p:anim>
                                    <p:anim calcmode="lin" valueType="num">
                                      <p:cBhvr additive="base">
                                        <p:cTn id="71"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2" presetClass="entr" presetSubtype="4" fill="hold" nodeType="clickEffect">
                                  <p:stCondLst>
                                    <p:cond delay="0"/>
                                  </p:stCondLst>
                                  <p:childTnLst>
                                    <p:set>
                                      <p:cBhvr>
                                        <p:cTn id="75" dur="1" fill="hold">
                                          <p:stCondLst>
                                            <p:cond delay="0"/>
                                          </p:stCondLst>
                                        </p:cTn>
                                        <p:tgtEl>
                                          <p:spTgt spid="22"/>
                                        </p:tgtEl>
                                        <p:attrNameLst>
                                          <p:attrName>style.visibility</p:attrName>
                                        </p:attrNameLst>
                                      </p:cBhvr>
                                      <p:to>
                                        <p:strVal val="visible"/>
                                      </p:to>
                                    </p:set>
                                    <p:anim calcmode="lin" valueType="num">
                                      <p:cBhvr additive="base">
                                        <p:cTn id="76" dur="500" fill="hold"/>
                                        <p:tgtEl>
                                          <p:spTgt spid="22"/>
                                        </p:tgtEl>
                                        <p:attrNameLst>
                                          <p:attrName>ppt_x</p:attrName>
                                        </p:attrNameLst>
                                      </p:cBhvr>
                                      <p:tavLst>
                                        <p:tav tm="0">
                                          <p:val>
                                            <p:strVal val="#ppt_x"/>
                                          </p:val>
                                        </p:tav>
                                        <p:tav tm="100000">
                                          <p:val>
                                            <p:strVal val="#ppt_x"/>
                                          </p:val>
                                        </p:tav>
                                      </p:tavLst>
                                    </p:anim>
                                    <p:anim calcmode="lin" valueType="num">
                                      <p:cBhvr additive="base">
                                        <p:cTn id="77"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2" grpId="0"/>
      <p:bldP spid="11" grpId="0"/>
      <p:bldP spid="14" grpId="0"/>
      <p:bldP spid="3" grpId="0"/>
      <p:bldP spid="4"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椭圆 11"/>
          <p:cNvSpPr/>
          <p:nvPr>
            <p:custDataLst>
              <p:tags r:id="rId1"/>
            </p:custDataLst>
          </p:nvPr>
        </p:nvSpPr>
        <p:spPr>
          <a:xfrm>
            <a:off x="457200" y="609600"/>
            <a:ext cx="200575" cy="235585"/>
          </a:xfrm>
          <a:prstGeom prst="ellipse">
            <a:avLst/>
          </a:prstGeom>
          <a:solidFill>
            <a:srgbClr val="FFFCF3"/>
          </a:solidFill>
          <a:ln w="22225">
            <a:solidFill>
              <a:srgbClr val="3A291D"/>
            </a:solid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r>
              <a:rPr lang="en-US" altLang="zh-CN" sz="1200" b="1">
                <a:solidFill>
                  <a:srgbClr val="5F452E"/>
                </a:solidFill>
                <a:cs typeface="+mn-ea"/>
                <a:sym typeface="+mn-lt"/>
              </a:rPr>
              <a:t>4</a:t>
            </a:r>
            <a:endParaRPr lang="en-US" altLang="zh-CN" sz="1200" b="1">
              <a:solidFill>
                <a:srgbClr val="5F452E"/>
              </a:solidFill>
              <a:cs typeface="+mn-ea"/>
              <a:sym typeface="+mn-lt"/>
            </a:endParaRPr>
          </a:p>
        </p:txBody>
      </p:sp>
      <p:sp>
        <p:nvSpPr>
          <p:cNvPr id="13" name="文本框 12"/>
          <p:cNvSpPr txBox="1"/>
          <p:nvPr>
            <p:custDataLst>
              <p:tags r:id="rId2"/>
            </p:custDataLst>
          </p:nvPr>
        </p:nvSpPr>
        <p:spPr>
          <a:xfrm>
            <a:off x="838200" y="533400"/>
            <a:ext cx="2464435" cy="414655"/>
          </a:xfrm>
          <a:prstGeom prst="rect">
            <a:avLst/>
          </a:prstGeom>
          <a:noFill/>
          <a:ln w="38100">
            <a:solidFill>
              <a:schemeClr val="tx1"/>
            </a:solidFill>
          </a:ln>
          <a:extLst>
            <a:ext uri="{909E8E84-426E-40DD-AFC4-6F175D3DCCD1}">
              <a14:hiddenFill xmlns:a14="http://schemas.microsoft.com/office/drawing/2010/main">
                <a:solidFill>
                  <a:schemeClr val="tx1">
                    <a:lumMod val="95000"/>
                    <a:lumOff val="5000"/>
                  </a:schemeClr>
                </a:solidFill>
              </a14:hiddenFill>
            </a:ext>
          </a:extLst>
        </p:spPr>
        <p:txBody>
          <a:bodyPr wrap="square" rtlCol="0" anchor="ctr" anchorCtr="0">
            <a:noAutofit/>
          </a:bodyPr>
          <a:p>
            <a:pPr marL="0" lvl="0" algn="l" rtl="0">
              <a:spcBef>
                <a:spcPct val="0"/>
              </a:spcBef>
              <a:buClrTx/>
              <a:buSzTx/>
              <a:buFontTx/>
              <a:buNone/>
            </a:pPr>
            <a:r>
              <a:rPr lang="en-US" altLang="zh-CN" sz="2400" b="1">
                <a:solidFill>
                  <a:srgbClr val="5F452E"/>
                </a:solidFill>
                <a:cs typeface="+mn-ea"/>
                <a:sym typeface="+mn-lt"/>
              </a:rPr>
              <a:t>While-reading</a:t>
            </a:r>
            <a:endParaRPr lang="zh-CN" altLang="en-US" sz="2400" b="1">
              <a:solidFill>
                <a:srgbClr val="5F452E"/>
              </a:solidFill>
              <a:cs typeface="+mn-ea"/>
              <a:sym typeface="+mn-lt"/>
            </a:endParaRPr>
          </a:p>
        </p:txBody>
      </p:sp>
      <p:sp>
        <p:nvSpPr>
          <p:cNvPr id="21" name="矩形 20"/>
          <p:cNvSpPr/>
          <p:nvPr>
            <p:custDataLst>
              <p:tags r:id="rId3"/>
            </p:custDataLst>
          </p:nvPr>
        </p:nvSpPr>
        <p:spPr>
          <a:xfrm>
            <a:off x="3429000" y="344170"/>
            <a:ext cx="7763510" cy="681990"/>
          </a:xfrm>
          <a:prstGeom prst="rect">
            <a:avLst/>
          </a:prstGeom>
          <a:noFill/>
          <a:ln w="9525">
            <a:noFill/>
          </a:ln>
        </p:spPr>
        <p:txBody>
          <a:bodyPr>
            <a:noAutofit/>
          </a:bodyPr>
          <a:p>
            <a:pPr marL="0" marR="0" lvl="0" indent="0" algn="l" defTabSz="1217295" rtl="0" eaLnBrk="1" fontAlgn="base" latinLnBrk="0" hangingPunct="1">
              <a:lnSpc>
                <a:spcPct val="130000"/>
              </a:lnSpc>
              <a:spcBef>
                <a:spcPct val="0"/>
              </a:spcBef>
              <a:spcAft>
                <a:spcPct val="0"/>
              </a:spcAft>
              <a:buClrTx/>
              <a:buSzTx/>
              <a:buFontTx/>
              <a:buNone/>
              <a:defRPr/>
            </a:pPr>
            <a:r>
              <a:rPr lang="en-US" altLang="zh-CN" sz="2800" b="1">
                <a:latin typeface="Times New Roman" panose="02020503050405090304" charset="0"/>
                <a:cs typeface="Times New Roman" panose="02020503050405090304" charset="0"/>
                <a:sym typeface="+mn-ea"/>
              </a:rPr>
              <a:t>Match the main idea with each paragraph.</a:t>
            </a:r>
            <a:endParaRPr lang="en-US" altLang="zh-CN" sz="2800" b="1">
              <a:latin typeface="Times New Roman" panose="02020503050405090304" charset="0"/>
              <a:cs typeface="Times New Roman" panose="02020503050405090304" charset="0"/>
            </a:endParaRPr>
          </a:p>
        </p:txBody>
      </p:sp>
      <p:pic>
        <p:nvPicPr>
          <p:cNvPr id="24" name="图片 23"/>
          <p:cNvPicPr>
            <a:picLocks noChangeAspect="1"/>
          </p:cNvPicPr>
          <p:nvPr>
            <p:custDataLst>
              <p:tags r:id="rId4"/>
            </p:custDataLst>
          </p:nvPr>
        </p:nvPicPr>
        <p:blipFill>
          <a:blip r:embed="rId5"/>
          <a:stretch>
            <a:fillRect/>
          </a:stretch>
        </p:blipFill>
        <p:spPr>
          <a:xfrm>
            <a:off x="3352800" y="1219200"/>
            <a:ext cx="4756301" cy="5100955"/>
          </a:xfrm>
          <a:prstGeom prst="rect">
            <a:avLst/>
          </a:prstGeom>
        </p:spPr>
      </p:pic>
      <p:sp>
        <p:nvSpPr>
          <p:cNvPr id="25" name="圆角矩形 3"/>
          <p:cNvSpPr/>
          <p:nvPr>
            <p:custDataLst>
              <p:tags r:id="rId6"/>
            </p:custDataLst>
          </p:nvPr>
        </p:nvSpPr>
        <p:spPr>
          <a:xfrm>
            <a:off x="3470021" y="1219200"/>
            <a:ext cx="4639080" cy="757556"/>
          </a:xfrm>
          <a:prstGeom prst="roundRect">
            <a:avLst>
              <a:gd name="adj" fmla="val 50000"/>
            </a:avLst>
          </a:prstGeom>
          <a:noFill/>
          <a:ln w="28575" cmpd="sng">
            <a:solidFill>
              <a:schemeClr val="accent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27" name="文本框 26"/>
          <p:cNvSpPr txBox="1"/>
          <p:nvPr>
            <p:custDataLst>
              <p:tags r:id="rId7"/>
            </p:custDataLst>
          </p:nvPr>
        </p:nvSpPr>
        <p:spPr>
          <a:xfrm>
            <a:off x="8133444" y="1307994"/>
            <a:ext cx="1773555" cy="579967"/>
          </a:xfrm>
          <a:prstGeom prst="rect">
            <a:avLst/>
          </a:prstGeom>
          <a:noFill/>
        </p:spPr>
        <p:txBody>
          <a:bodyPr wrap="square" rtlCol="0" anchor="t">
            <a:spAutoFit/>
          </a:bodyPr>
          <a:p>
            <a:pPr marL="0" indent="0">
              <a:lnSpc>
                <a:spcPct val="150000"/>
              </a:lnSpc>
              <a:buNone/>
            </a:pPr>
            <a:r>
              <a:rPr lang="en-US" altLang="zh-CN" sz="2400" b="1">
                <a:solidFill>
                  <a:schemeClr val="accent6"/>
                </a:solidFill>
                <a:latin typeface="Times New Roman" panose="02020503050405090304" charset="0"/>
                <a:cs typeface="Times New Roman" panose="02020503050405090304" charset="0"/>
                <a:sym typeface="+mn-ea"/>
              </a:rPr>
              <a:t>Para.1</a:t>
            </a:r>
            <a:endParaRPr lang="en-US" altLang="zh-CN" sz="2400" b="1">
              <a:solidFill>
                <a:schemeClr val="accent6"/>
              </a:solidFill>
              <a:latin typeface="Times New Roman" panose="02020503050405090304" charset="0"/>
              <a:cs typeface="Times New Roman" panose="02020503050405090304" charset="0"/>
              <a:sym typeface="+mn-ea"/>
            </a:endParaRPr>
          </a:p>
        </p:txBody>
      </p:sp>
      <p:sp>
        <p:nvSpPr>
          <p:cNvPr id="28" name="文本框 27"/>
          <p:cNvSpPr txBox="1"/>
          <p:nvPr>
            <p:custDataLst>
              <p:tags r:id="rId8"/>
            </p:custDataLst>
          </p:nvPr>
        </p:nvSpPr>
        <p:spPr>
          <a:xfrm>
            <a:off x="8133444" y="2141749"/>
            <a:ext cx="1773555" cy="579967"/>
          </a:xfrm>
          <a:prstGeom prst="rect">
            <a:avLst/>
          </a:prstGeom>
          <a:noFill/>
        </p:spPr>
        <p:txBody>
          <a:bodyPr wrap="square" rtlCol="0" anchor="t">
            <a:spAutoFit/>
          </a:bodyPr>
          <a:p>
            <a:pPr marL="0" indent="0">
              <a:lnSpc>
                <a:spcPct val="150000"/>
              </a:lnSpc>
              <a:buNone/>
            </a:pPr>
            <a:r>
              <a:rPr lang="en-US" altLang="zh-CN" sz="2400" b="1">
                <a:solidFill>
                  <a:schemeClr val="accent4"/>
                </a:solidFill>
                <a:latin typeface="Times New Roman" panose="02020503050405090304" charset="0"/>
                <a:cs typeface="Times New Roman" panose="02020503050405090304" charset="0"/>
                <a:sym typeface="+mn-ea"/>
              </a:rPr>
              <a:t>Para.2</a:t>
            </a:r>
            <a:endParaRPr lang="en-US" altLang="zh-CN" sz="2400" b="1">
              <a:solidFill>
                <a:schemeClr val="accent4"/>
              </a:solidFill>
              <a:latin typeface="Times New Roman" panose="02020503050405090304" charset="0"/>
              <a:cs typeface="Times New Roman" panose="02020503050405090304" charset="0"/>
              <a:sym typeface="+mn-ea"/>
            </a:endParaRPr>
          </a:p>
        </p:txBody>
      </p:sp>
      <p:sp>
        <p:nvSpPr>
          <p:cNvPr id="29" name="文本框 28"/>
          <p:cNvSpPr txBox="1"/>
          <p:nvPr>
            <p:custDataLst>
              <p:tags r:id="rId9"/>
            </p:custDataLst>
          </p:nvPr>
        </p:nvSpPr>
        <p:spPr>
          <a:xfrm>
            <a:off x="8133444" y="3083665"/>
            <a:ext cx="1773555" cy="579967"/>
          </a:xfrm>
          <a:prstGeom prst="rect">
            <a:avLst/>
          </a:prstGeom>
          <a:noFill/>
        </p:spPr>
        <p:txBody>
          <a:bodyPr wrap="square" rtlCol="0" anchor="t">
            <a:spAutoFit/>
          </a:bodyPr>
          <a:p>
            <a:pPr marL="0" indent="0">
              <a:lnSpc>
                <a:spcPct val="150000"/>
              </a:lnSpc>
              <a:buNone/>
            </a:pPr>
            <a:r>
              <a:rPr lang="en-US" altLang="zh-CN" sz="2400" b="1">
                <a:solidFill>
                  <a:schemeClr val="accent4"/>
                </a:solidFill>
                <a:latin typeface="Times New Roman" panose="02020503050405090304" charset="0"/>
                <a:cs typeface="Times New Roman" panose="02020503050405090304" charset="0"/>
                <a:sym typeface="+mn-ea"/>
              </a:rPr>
              <a:t>Para.3</a:t>
            </a:r>
            <a:endParaRPr lang="en-US" altLang="zh-CN" sz="2400" b="1">
              <a:solidFill>
                <a:schemeClr val="accent4"/>
              </a:solidFill>
              <a:latin typeface="Times New Roman" panose="02020503050405090304" charset="0"/>
              <a:cs typeface="Times New Roman" panose="02020503050405090304" charset="0"/>
              <a:sym typeface="+mn-ea"/>
            </a:endParaRPr>
          </a:p>
        </p:txBody>
      </p:sp>
      <p:sp>
        <p:nvSpPr>
          <p:cNvPr id="30" name="文本框 29"/>
          <p:cNvSpPr txBox="1"/>
          <p:nvPr>
            <p:custDataLst>
              <p:tags r:id="rId10"/>
            </p:custDataLst>
          </p:nvPr>
        </p:nvSpPr>
        <p:spPr>
          <a:xfrm>
            <a:off x="8133444" y="4105381"/>
            <a:ext cx="1773555" cy="579967"/>
          </a:xfrm>
          <a:prstGeom prst="rect">
            <a:avLst/>
          </a:prstGeom>
          <a:noFill/>
        </p:spPr>
        <p:txBody>
          <a:bodyPr wrap="square" rtlCol="0" anchor="t">
            <a:spAutoFit/>
          </a:bodyPr>
          <a:p>
            <a:pPr marL="0" indent="0">
              <a:lnSpc>
                <a:spcPct val="150000"/>
              </a:lnSpc>
              <a:buNone/>
            </a:pPr>
            <a:r>
              <a:rPr lang="en-US" altLang="zh-CN" sz="2400" b="1">
                <a:solidFill>
                  <a:schemeClr val="accent4"/>
                </a:solidFill>
                <a:latin typeface="Times New Roman" panose="02020503050405090304" charset="0"/>
                <a:cs typeface="Times New Roman" panose="02020503050405090304" charset="0"/>
                <a:sym typeface="+mn-ea"/>
              </a:rPr>
              <a:t>Para.4</a:t>
            </a:r>
            <a:endParaRPr lang="en-US" altLang="zh-CN" sz="2400" b="1">
              <a:solidFill>
                <a:schemeClr val="accent4"/>
              </a:solidFill>
              <a:latin typeface="Times New Roman" panose="02020503050405090304" charset="0"/>
              <a:cs typeface="Times New Roman" panose="02020503050405090304" charset="0"/>
              <a:sym typeface="+mn-ea"/>
            </a:endParaRPr>
          </a:p>
        </p:txBody>
      </p:sp>
      <p:sp>
        <p:nvSpPr>
          <p:cNvPr id="31" name="文本框 30"/>
          <p:cNvSpPr txBox="1"/>
          <p:nvPr>
            <p:custDataLst>
              <p:tags r:id="rId11"/>
            </p:custDataLst>
          </p:nvPr>
        </p:nvSpPr>
        <p:spPr>
          <a:xfrm>
            <a:off x="8133444" y="4938183"/>
            <a:ext cx="1773555" cy="579967"/>
          </a:xfrm>
          <a:prstGeom prst="rect">
            <a:avLst/>
          </a:prstGeom>
          <a:noFill/>
        </p:spPr>
        <p:txBody>
          <a:bodyPr wrap="square" rtlCol="0" anchor="t">
            <a:spAutoFit/>
          </a:bodyPr>
          <a:p>
            <a:pPr marL="0" indent="0">
              <a:lnSpc>
                <a:spcPct val="150000"/>
              </a:lnSpc>
              <a:buNone/>
            </a:pPr>
            <a:r>
              <a:rPr lang="en-US" altLang="zh-CN" sz="2400" b="1">
                <a:solidFill>
                  <a:schemeClr val="accent4"/>
                </a:solidFill>
                <a:latin typeface="Times New Roman" panose="02020503050405090304" charset="0"/>
                <a:cs typeface="Times New Roman" panose="02020503050405090304" charset="0"/>
                <a:sym typeface="+mn-ea"/>
              </a:rPr>
              <a:t>Para.5</a:t>
            </a:r>
            <a:endParaRPr lang="en-US" altLang="zh-CN" sz="2400" b="1">
              <a:solidFill>
                <a:schemeClr val="accent4"/>
              </a:solidFill>
              <a:latin typeface="Times New Roman" panose="02020503050405090304" charset="0"/>
              <a:cs typeface="Times New Roman" panose="02020503050405090304" charset="0"/>
              <a:sym typeface="+mn-ea"/>
            </a:endParaRPr>
          </a:p>
        </p:txBody>
      </p:sp>
      <p:sp>
        <p:nvSpPr>
          <p:cNvPr id="32" name="文本框 31"/>
          <p:cNvSpPr txBox="1"/>
          <p:nvPr>
            <p:custDataLst>
              <p:tags r:id="rId12"/>
            </p:custDataLst>
          </p:nvPr>
        </p:nvSpPr>
        <p:spPr>
          <a:xfrm>
            <a:off x="8226322" y="5603874"/>
            <a:ext cx="1773555" cy="579967"/>
          </a:xfrm>
          <a:prstGeom prst="rect">
            <a:avLst/>
          </a:prstGeom>
          <a:noFill/>
        </p:spPr>
        <p:txBody>
          <a:bodyPr wrap="square" rtlCol="0" anchor="t">
            <a:spAutoFit/>
          </a:bodyPr>
          <a:p>
            <a:pPr marL="0" indent="0">
              <a:lnSpc>
                <a:spcPct val="150000"/>
              </a:lnSpc>
              <a:buNone/>
            </a:pPr>
            <a:r>
              <a:rPr lang="en-US" altLang="zh-CN" sz="2400" b="1">
                <a:solidFill>
                  <a:srgbClr val="62A475"/>
                </a:solidFill>
                <a:latin typeface="Times New Roman" panose="02020503050405090304" charset="0"/>
                <a:cs typeface="Times New Roman" panose="02020503050405090304" charset="0"/>
                <a:sym typeface="+mn-ea"/>
              </a:rPr>
              <a:t>Para.6</a:t>
            </a:r>
            <a:endParaRPr lang="en-US" altLang="zh-CN" sz="2400" b="1">
              <a:solidFill>
                <a:srgbClr val="62A475"/>
              </a:solidFill>
              <a:latin typeface="Times New Roman" panose="02020503050405090304" charset="0"/>
              <a:cs typeface="Times New Roman" panose="02020503050405090304" charset="0"/>
              <a:sym typeface="+mn-ea"/>
            </a:endParaRPr>
          </a:p>
        </p:txBody>
      </p:sp>
      <p:sp>
        <p:nvSpPr>
          <p:cNvPr id="33" name="圆角矩形 3"/>
          <p:cNvSpPr/>
          <p:nvPr>
            <p:custDataLst>
              <p:tags r:id="rId13"/>
            </p:custDataLst>
          </p:nvPr>
        </p:nvSpPr>
        <p:spPr>
          <a:xfrm>
            <a:off x="3470021" y="2055493"/>
            <a:ext cx="4639080" cy="994411"/>
          </a:xfrm>
          <a:prstGeom prst="roundRect">
            <a:avLst>
              <a:gd name="adj" fmla="val 50000"/>
            </a:avLst>
          </a:prstGeom>
          <a:noFill/>
          <a:ln w="28575" cmpd="sng">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accent4"/>
              </a:solidFill>
            </a:endParaRPr>
          </a:p>
        </p:txBody>
      </p:sp>
      <p:sp>
        <p:nvSpPr>
          <p:cNvPr id="34" name="圆角矩形 3"/>
          <p:cNvSpPr/>
          <p:nvPr>
            <p:custDataLst>
              <p:tags r:id="rId14"/>
            </p:custDataLst>
          </p:nvPr>
        </p:nvSpPr>
        <p:spPr>
          <a:xfrm>
            <a:off x="3470021" y="3128642"/>
            <a:ext cx="4639080" cy="708663"/>
          </a:xfrm>
          <a:prstGeom prst="roundRect">
            <a:avLst>
              <a:gd name="adj" fmla="val 50000"/>
            </a:avLst>
          </a:prstGeom>
          <a:noFill/>
          <a:ln w="28575" cmpd="sng">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35" name="圆角矩形 3"/>
          <p:cNvSpPr/>
          <p:nvPr>
            <p:custDataLst>
              <p:tags r:id="rId15"/>
            </p:custDataLst>
          </p:nvPr>
        </p:nvSpPr>
        <p:spPr>
          <a:xfrm>
            <a:off x="3470021" y="3939535"/>
            <a:ext cx="4639080" cy="932819"/>
          </a:xfrm>
          <a:prstGeom prst="roundRect">
            <a:avLst>
              <a:gd name="adj" fmla="val 50000"/>
            </a:avLst>
          </a:prstGeom>
          <a:noFill/>
          <a:ln w="28575" cmpd="sng">
            <a:solidFill>
              <a:srgbClr val="7030A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36" name="圆角矩形 3"/>
          <p:cNvSpPr/>
          <p:nvPr>
            <p:custDataLst>
              <p:tags r:id="rId16"/>
            </p:custDataLst>
          </p:nvPr>
        </p:nvSpPr>
        <p:spPr>
          <a:xfrm>
            <a:off x="3470021" y="4938183"/>
            <a:ext cx="4639080" cy="733215"/>
          </a:xfrm>
          <a:prstGeom prst="roundRect">
            <a:avLst>
              <a:gd name="adj" fmla="val 50000"/>
            </a:avLst>
          </a:prstGeom>
          <a:noFill/>
          <a:ln w="28575" cmpd="sng">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37" name="圆角矩形 3"/>
          <p:cNvSpPr/>
          <p:nvPr>
            <p:custDataLst>
              <p:tags r:id="rId17"/>
            </p:custDataLst>
          </p:nvPr>
        </p:nvSpPr>
        <p:spPr>
          <a:xfrm>
            <a:off x="3470021" y="5770668"/>
            <a:ext cx="4639080" cy="549487"/>
          </a:xfrm>
          <a:prstGeom prst="roundRect">
            <a:avLst>
              <a:gd name="adj" fmla="val 50000"/>
            </a:avLst>
          </a:prstGeom>
          <a:noFill/>
          <a:ln w="28575" cmpd="sng">
            <a:solidFill>
              <a:srgbClr val="62A475"/>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2" name="文本框 1"/>
          <p:cNvSpPr txBox="1"/>
          <p:nvPr>
            <p:custDataLst>
              <p:tags r:id="rId18"/>
            </p:custDataLst>
          </p:nvPr>
        </p:nvSpPr>
        <p:spPr>
          <a:xfrm>
            <a:off x="9270033" y="1279587"/>
            <a:ext cx="3129009" cy="830997"/>
          </a:xfrm>
          <a:prstGeom prst="rect">
            <a:avLst/>
          </a:prstGeom>
          <a:noFill/>
        </p:spPr>
        <p:txBody>
          <a:bodyPr wrap="square" rtlCol="0">
            <a:spAutoFit/>
          </a:bodyPr>
          <a:p>
            <a:r>
              <a:rPr lang="en-US" altLang="zh-CN" sz="2400" b="1">
                <a:solidFill>
                  <a:schemeClr val="accent6"/>
                </a:solidFill>
                <a:latin typeface="Times New Roman" panose="02020503050405090304" charset="0"/>
                <a:cs typeface="Times New Roman" panose="02020503050405090304" charset="0"/>
              </a:rPr>
              <a:t>introduction to the topic of the video</a:t>
            </a:r>
            <a:endParaRPr lang="en-US" altLang="zh-CN" sz="2400" b="1">
              <a:solidFill>
                <a:schemeClr val="accent6"/>
              </a:solidFill>
              <a:latin typeface="Times New Roman" panose="02020503050405090304" charset="0"/>
              <a:cs typeface="Times New Roman" panose="02020503050405090304" charset="0"/>
            </a:endParaRPr>
          </a:p>
        </p:txBody>
      </p:sp>
      <p:sp>
        <p:nvSpPr>
          <p:cNvPr id="3" name="文本框 2"/>
          <p:cNvSpPr txBox="1"/>
          <p:nvPr>
            <p:custDataLst>
              <p:tags r:id="rId19"/>
            </p:custDataLst>
          </p:nvPr>
        </p:nvSpPr>
        <p:spPr>
          <a:xfrm>
            <a:off x="9551310" y="5417598"/>
            <a:ext cx="2566457" cy="830997"/>
          </a:xfrm>
          <a:prstGeom prst="rect">
            <a:avLst/>
          </a:prstGeom>
          <a:noFill/>
        </p:spPr>
        <p:txBody>
          <a:bodyPr wrap="square" rtlCol="0">
            <a:spAutoFit/>
          </a:bodyPr>
          <a:p>
            <a:r>
              <a:rPr lang="en-US" altLang="zh-CN" sz="2400" b="1">
                <a:solidFill>
                  <a:srgbClr val="62A475"/>
                </a:solidFill>
                <a:latin typeface="Times New Roman" panose="02020503050405090304" charset="0"/>
                <a:cs typeface="Times New Roman" panose="02020503050405090304" charset="0"/>
              </a:rPr>
              <a:t>conclusion and best wishes</a:t>
            </a:r>
            <a:endParaRPr lang="en-US" altLang="zh-CN" sz="2400" b="1">
              <a:solidFill>
                <a:srgbClr val="62A475"/>
              </a:solidFill>
              <a:latin typeface="Times New Roman" panose="02020503050405090304" charset="0"/>
              <a:cs typeface="Times New Roman" panose="02020503050405090304" charset="0"/>
            </a:endParaRPr>
          </a:p>
        </p:txBody>
      </p:sp>
      <p:sp>
        <p:nvSpPr>
          <p:cNvPr id="4" name="文本框 3"/>
          <p:cNvSpPr txBox="1"/>
          <p:nvPr>
            <p:custDataLst>
              <p:tags r:id="rId20"/>
            </p:custDataLst>
          </p:nvPr>
        </p:nvSpPr>
        <p:spPr>
          <a:xfrm>
            <a:off x="9403188" y="2882808"/>
            <a:ext cx="2714579" cy="1200329"/>
          </a:xfrm>
          <a:prstGeom prst="rect">
            <a:avLst/>
          </a:prstGeom>
          <a:noFill/>
        </p:spPr>
        <p:txBody>
          <a:bodyPr wrap="square" rtlCol="0">
            <a:spAutoFit/>
          </a:bodyPr>
          <a:p>
            <a:r>
              <a:rPr lang="en-US" altLang="zh-CN" sz="2400" b="1">
                <a:solidFill>
                  <a:schemeClr val="accent4"/>
                </a:solidFill>
                <a:latin typeface="Times New Roman" panose="02020503050405090304" charset="0"/>
                <a:cs typeface="Times New Roman" panose="02020503050405090304" charset="0"/>
              </a:rPr>
              <a:t>New Year celebrations around the world</a:t>
            </a:r>
            <a:endParaRPr lang="en-US" altLang="zh-CN" sz="2400" b="1">
              <a:solidFill>
                <a:schemeClr val="accent4"/>
              </a:solidFill>
              <a:latin typeface="Times New Roman" panose="02020503050405090304" charset="0"/>
              <a:cs typeface="Times New Roman" panose="02020503050405090304" charset="0"/>
            </a:endParaRPr>
          </a:p>
        </p:txBody>
      </p:sp>
      <p:sp>
        <p:nvSpPr>
          <p:cNvPr id="5" name="右箭头 1"/>
          <p:cNvSpPr/>
          <p:nvPr>
            <p:custDataLst>
              <p:tags r:id="rId21"/>
            </p:custDataLst>
          </p:nvPr>
        </p:nvSpPr>
        <p:spPr>
          <a:xfrm>
            <a:off x="2645832" y="1430925"/>
            <a:ext cx="682625" cy="264160"/>
          </a:xfrm>
          <a:prstGeom prst="right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右箭头 6"/>
          <p:cNvSpPr/>
          <p:nvPr>
            <p:custDataLst>
              <p:tags r:id="rId22"/>
            </p:custDataLst>
          </p:nvPr>
        </p:nvSpPr>
        <p:spPr>
          <a:xfrm>
            <a:off x="2517775" y="5983922"/>
            <a:ext cx="682625" cy="264160"/>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右大括号 6"/>
          <p:cNvSpPr/>
          <p:nvPr>
            <p:custDataLst>
              <p:tags r:id="rId23"/>
            </p:custDataLst>
          </p:nvPr>
        </p:nvSpPr>
        <p:spPr>
          <a:xfrm rot="10800000">
            <a:off x="2623666" y="2055492"/>
            <a:ext cx="500533" cy="3548381"/>
          </a:xfrm>
          <a:prstGeom prst="rightBrace">
            <a:avLst>
              <a:gd name="adj1" fmla="val 84086"/>
              <a:gd name="adj2" fmla="val 50008"/>
            </a:avLst>
          </a:prstGeom>
          <a:ln w="60325" cap="rnd" cmpd="sng">
            <a:solidFill>
              <a:schemeClr val="accent4"/>
            </a:solidFill>
            <a:prstDash val="solid"/>
            <a:round/>
          </a:ln>
        </p:spPr>
        <p:style>
          <a:lnRef idx="3">
            <a:schemeClr val="dk1"/>
          </a:lnRef>
          <a:fillRef idx="0">
            <a:schemeClr val="dk1"/>
          </a:fillRef>
          <a:effectRef idx="2">
            <a:schemeClr val="dk1"/>
          </a:effectRef>
          <a:fontRef idx="minor">
            <a:schemeClr val="tx1"/>
          </a:fontRef>
        </p:style>
        <p:txBody>
          <a:bodyPr rtlCol="0" anchor="ctr"/>
          <a:p>
            <a:pPr algn="ctr"/>
            <a:endParaRPr lang="zh-CN" altLang="en-US"/>
          </a:p>
        </p:txBody>
      </p:sp>
      <p:sp>
        <p:nvSpPr>
          <p:cNvPr id="8" name="文本框 7"/>
          <p:cNvSpPr txBox="1"/>
          <p:nvPr>
            <p:custDataLst>
              <p:tags r:id="rId24"/>
            </p:custDataLst>
          </p:nvPr>
        </p:nvSpPr>
        <p:spPr>
          <a:xfrm>
            <a:off x="705167" y="1371600"/>
            <a:ext cx="1882140" cy="460375"/>
          </a:xfrm>
          <a:prstGeom prst="rect">
            <a:avLst/>
          </a:prstGeom>
          <a:solidFill>
            <a:schemeClr val="accent6">
              <a:lumMod val="60000"/>
              <a:lumOff val="40000"/>
            </a:schemeClr>
          </a:solidFill>
          <a:ln>
            <a:solidFill>
              <a:schemeClr val="accent6"/>
            </a:solidFill>
          </a:ln>
        </p:spPr>
        <p:txBody>
          <a:bodyPr wrap="square" rtlCol="0">
            <a:spAutoFit/>
          </a:bodyPr>
          <a:p>
            <a:r>
              <a:rPr lang="en-US" altLang="zh-CN" sz="2400" b="1">
                <a:latin typeface="Times New Roman" panose="02020503050405090304" charset="0"/>
                <a:cs typeface="Times New Roman" panose="02020503050405090304" charset="0"/>
              </a:rPr>
              <a:t>Introduction</a:t>
            </a:r>
            <a:endParaRPr lang="en-US" altLang="zh-CN" sz="2400" b="1">
              <a:latin typeface="Times New Roman" panose="02020503050405090304" charset="0"/>
              <a:cs typeface="Times New Roman" panose="02020503050405090304" charset="0"/>
            </a:endParaRPr>
          </a:p>
        </p:txBody>
      </p:sp>
      <p:sp>
        <p:nvSpPr>
          <p:cNvPr id="9" name="文本框 8"/>
          <p:cNvSpPr txBox="1"/>
          <p:nvPr>
            <p:custDataLst>
              <p:tags r:id="rId25"/>
            </p:custDataLst>
          </p:nvPr>
        </p:nvSpPr>
        <p:spPr>
          <a:xfrm>
            <a:off x="705168" y="3433444"/>
            <a:ext cx="1639570" cy="460375"/>
          </a:xfrm>
          <a:prstGeom prst="rect">
            <a:avLst/>
          </a:prstGeom>
          <a:solidFill>
            <a:schemeClr val="accent4">
              <a:lumMod val="60000"/>
              <a:lumOff val="40000"/>
            </a:schemeClr>
          </a:solidFill>
          <a:ln>
            <a:solidFill>
              <a:schemeClr val="accent4"/>
            </a:solidFill>
          </a:ln>
        </p:spPr>
        <p:txBody>
          <a:bodyPr wrap="square" rtlCol="0">
            <a:spAutoFit/>
          </a:bodyPr>
          <a:p>
            <a:r>
              <a:rPr lang="en-US" altLang="zh-CN" sz="2400" b="1">
                <a:latin typeface="Times New Roman" panose="02020503050405090304" charset="0"/>
                <a:cs typeface="Times New Roman" panose="02020503050405090304" charset="0"/>
              </a:rPr>
              <a:t>Main body</a:t>
            </a:r>
            <a:endParaRPr lang="en-US" altLang="zh-CN" sz="2400" b="1">
              <a:latin typeface="Times New Roman" panose="02020503050405090304" charset="0"/>
              <a:cs typeface="Times New Roman" panose="02020503050405090304" charset="0"/>
            </a:endParaRPr>
          </a:p>
        </p:txBody>
      </p:sp>
      <p:sp>
        <p:nvSpPr>
          <p:cNvPr id="10" name="文本框 9"/>
          <p:cNvSpPr txBox="1"/>
          <p:nvPr>
            <p:custDataLst>
              <p:tags r:id="rId26"/>
            </p:custDataLst>
          </p:nvPr>
        </p:nvSpPr>
        <p:spPr>
          <a:xfrm>
            <a:off x="715963" y="5893857"/>
            <a:ext cx="1628775" cy="460375"/>
          </a:xfrm>
          <a:prstGeom prst="rect">
            <a:avLst/>
          </a:prstGeom>
          <a:solidFill>
            <a:srgbClr val="00B050"/>
          </a:solidFill>
        </p:spPr>
        <p:txBody>
          <a:bodyPr wrap="square" rtlCol="0">
            <a:spAutoFit/>
          </a:bodyPr>
          <a:p>
            <a:r>
              <a:rPr lang="en-US" altLang="zh-CN" sz="2400" b="1">
                <a:latin typeface="Times New Roman" panose="02020503050405090304" charset="0"/>
                <a:cs typeface="Times New Roman" panose="02020503050405090304" charset="0"/>
              </a:rPr>
              <a:t>conclusion</a:t>
            </a:r>
            <a:endParaRPr lang="en-US" altLang="zh-CN" sz="2400" b="1">
              <a:latin typeface="Times New Roman" panose="02020503050405090304" charset="0"/>
              <a:cs typeface="Times New Roman" panose="0202050305040509030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 presetClass="entr" presetSubtype="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childTnLst>
                          </p:cTn>
                        </p:par>
                        <p:par>
                          <p:cTn id="18" fill="hold">
                            <p:stCondLst>
                              <p:cond delay="500"/>
                            </p:stCondLst>
                            <p:childTnLst>
                              <p:par>
                                <p:cTn id="19" presetID="1" presetClass="entr" presetSubtype="0"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par>
                          <p:cTn id="27" fill="hold">
                            <p:stCondLst>
                              <p:cond delay="500"/>
                            </p:stCondLst>
                            <p:childTnLst>
                              <p:par>
                                <p:cTn id="28" presetID="1" presetClass="entr" presetSubtype="0" fill="hold" grpId="0" nodeType="afterEffect">
                                  <p:stCondLst>
                                    <p:cond delay="0"/>
                                  </p:stCondLst>
                                  <p:childTnLst>
                                    <p:set>
                                      <p:cBhvr>
                                        <p:cTn id="29"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6" grpId="0" bldLvl="0" animBg="1"/>
      <p:bldP spid="7" grpId="0" bldLvl="0" animBg="1"/>
      <p:bldP spid="8" grpId="0" bldLvl="0" animBg="1"/>
      <p:bldP spid="9" grpId="0" bldLvl="0" animBg="1"/>
      <p:bldP spid="10"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Box 3"/>
          <p:cNvSpPr txBox="1"/>
          <p:nvPr>
            <p:custDataLst>
              <p:tags r:id="rId1"/>
            </p:custDataLst>
          </p:nvPr>
        </p:nvSpPr>
        <p:spPr>
          <a:xfrm>
            <a:off x="1082040" y="629920"/>
            <a:ext cx="10156190" cy="1568450"/>
          </a:xfrm>
          <a:prstGeom prst="rect">
            <a:avLst/>
          </a:prstGeom>
          <a:noFill/>
          <a:ln w="79375">
            <a:noFill/>
          </a:ln>
        </p:spPr>
        <p:txBody>
          <a:bodyPr wrap="square" anchor="t">
            <a:spAutoFit/>
          </a:bodyPr>
          <a:lstStyle/>
          <a:p>
            <a:pPr indent="0" fontAlgn="auto">
              <a:lnSpc>
                <a:spcPct val="150000"/>
              </a:lnSpc>
              <a:spcBef>
                <a:spcPts val="600"/>
              </a:spcBef>
            </a:pPr>
            <a:r>
              <a:rPr lang="en-US" sz="3200" b="1">
                <a:solidFill>
                  <a:schemeClr val="dk1"/>
                </a:solidFill>
                <a:latin typeface="Times New Roman Bold" panose="02020503050405090304" charset="0"/>
                <a:ea typeface="微软雅黑"/>
                <a:cs typeface="Times New Roman Bold" panose="02020503050405090304" charset="0"/>
              </a:rPr>
              <a:t>Good evening, ladies and gentlemen. New Year is coming. Let's see how people all over the world are celebrating it.</a:t>
            </a:r>
            <a:endParaRPr lang="en-US" sz="3200" b="1">
              <a:solidFill>
                <a:schemeClr val="dk1"/>
              </a:solidFill>
              <a:latin typeface="Times New Roman Bold" panose="02020503050405090304" charset="0"/>
              <a:ea typeface="微软雅黑"/>
              <a:cs typeface="Times New Roman Bold" panose="02020503050405090304" charset="0"/>
            </a:endParaRPr>
          </a:p>
        </p:txBody>
      </p:sp>
      <p:sp>
        <p:nvSpPr>
          <p:cNvPr id="32" name="Text Box 3"/>
          <p:cNvSpPr txBox="1"/>
          <p:nvPr>
            <p:custDataLst>
              <p:tags r:id="rId2"/>
            </p:custDataLst>
          </p:nvPr>
        </p:nvSpPr>
        <p:spPr>
          <a:xfrm>
            <a:off x="1082040" y="815975"/>
            <a:ext cx="10431780" cy="1367790"/>
          </a:xfrm>
          <a:prstGeom prst="rect">
            <a:avLst/>
          </a:prstGeom>
          <a:noFill/>
          <a:ln w="79375">
            <a:solidFill>
              <a:schemeClr val="accent6">
                <a:lumMod val="20000"/>
                <a:lumOff val="80000"/>
              </a:schemeClr>
            </a:solidFill>
          </a:ln>
        </p:spPr>
        <p:txBody>
          <a:bodyPr wrap="square" anchor="t">
            <a:noAutofit/>
          </a:bodyPr>
          <a:lstStyle/>
          <a:p>
            <a:pPr marL="144145">
              <a:lnSpc>
                <a:spcPct val="120000"/>
              </a:lnSpc>
            </a:pPr>
            <a:endParaRPr lang="zh-CN" altLang="en-US" sz="2800" b="1">
              <a:solidFill>
                <a:schemeClr val="dk1"/>
              </a:solidFill>
              <a:latin typeface="Times New Roman" panose="02020503050405090304" charset="0"/>
              <a:ea typeface="微软雅黑"/>
              <a:cs typeface="Times New Roman" panose="02020503050405090304" charset="0"/>
            </a:endParaRPr>
          </a:p>
        </p:txBody>
      </p:sp>
      <p:sp>
        <p:nvSpPr>
          <p:cNvPr id="5" name="矩形 4"/>
          <p:cNvSpPr/>
          <p:nvPr>
            <p:custDataLst>
              <p:tags r:id="rId3"/>
            </p:custDataLst>
          </p:nvPr>
        </p:nvSpPr>
        <p:spPr>
          <a:xfrm>
            <a:off x="965835" y="373380"/>
            <a:ext cx="1390015" cy="521970"/>
          </a:xfrm>
          <a:prstGeom prst="rect">
            <a:avLst/>
          </a:prstGeom>
          <a:noFill/>
          <a:ln>
            <a:noFill/>
          </a:ln>
        </p:spPr>
        <p:txBody>
          <a:bodyPr wrap="none" rtlCol="0" anchor="t">
            <a:noAutofit/>
          </a:bodyPr>
          <a:lstStyle/>
          <a:p>
            <a:pPr indent="0" algn="ctr" fontAlgn="auto">
              <a:lnSpc>
                <a:spcPct val="50000"/>
              </a:lnSpc>
              <a:spcBef>
                <a:spcPct val="0"/>
              </a:spcBef>
              <a:spcAft>
                <a:spcPct val="0"/>
              </a:spcAft>
            </a:pPr>
            <a:r>
              <a:rPr lang="en-US" altLang="zh-CN" sz="2800" b="1">
                <a:solidFill>
                  <a:schemeClr val="accent1"/>
                </a:solidFill>
                <a:effectLst>
                  <a:outerShdw blurRad="38100" dist="25400" dir="5400000" algn="ctr" rotWithShape="0">
                    <a:srgbClr val="6E747A">
                      <a:alpha val="43000"/>
                    </a:srgbClr>
                  </a:outerShdw>
                </a:effectLst>
              </a:rPr>
              <a:t>Para 1</a:t>
            </a:r>
            <a:endParaRPr lang="en-US" altLang="zh-CN" sz="2800" b="1">
              <a:solidFill>
                <a:schemeClr val="accent1"/>
              </a:solidFill>
              <a:effectLst>
                <a:outerShdw blurRad="38100" dist="25400" dir="5400000" algn="ctr" rotWithShape="0">
                  <a:srgbClr val="6E747A">
                    <a:alpha val="43000"/>
                  </a:srgbClr>
                </a:outerShdw>
              </a:effectLst>
            </a:endParaRPr>
          </a:p>
          <a:p>
            <a:pPr indent="0" algn="ctr" fontAlgn="auto">
              <a:lnSpc>
                <a:spcPct val="50000"/>
              </a:lnSpc>
              <a:spcBef>
                <a:spcPct val="0"/>
              </a:spcBef>
              <a:spcAft>
                <a:spcPct val="0"/>
              </a:spcAft>
            </a:pPr>
            <a:endParaRPr lang="en-US" altLang="zh-CN" sz="2800" b="1">
              <a:solidFill>
                <a:schemeClr val="accent1"/>
              </a:solidFill>
              <a:effectLst>
                <a:outerShdw blurRad="38100" dist="25400" dir="5400000" algn="ctr" rotWithShape="0">
                  <a:srgbClr val="6E747A">
                    <a:alpha val="43000"/>
                  </a:srgbClr>
                </a:outerShdw>
              </a:effectLst>
            </a:endParaRPr>
          </a:p>
          <a:p>
            <a:pPr indent="0" algn="ctr" fontAlgn="auto">
              <a:lnSpc>
                <a:spcPct val="50000"/>
              </a:lnSpc>
              <a:spcBef>
                <a:spcPct val="0"/>
              </a:spcBef>
              <a:spcAft>
                <a:spcPct val="0"/>
              </a:spcAft>
            </a:pPr>
            <a:endParaRPr lang="en-US" altLang="zh-CN" sz="2800" b="1">
              <a:solidFill>
                <a:schemeClr val="accent1"/>
              </a:solidFill>
              <a:effectLst>
                <a:outerShdw blurRad="38100" dist="25400" dir="5400000" algn="ctr" rotWithShape="0">
                  <a:srgbClr val="6E747A">
                    <a:alpha val="43000"/>
                  </a:srgbClr>
                </a:outerShdw>
              </a:effectLst>
            </a:endParaRPr>
          </a:p>
          <a:p>
            <a:pPr indent="0" algn="ctr" fontAlgn="auto">
              <a:lnSpc>
                <a:spcPct val="50000"/>
              </a:lnSpc>
              <a:spcBef>
                <a:spcPct val="0"/>
              </a:spcBef>
              <a:spcAft>
                <a:spcPct val="0"/>
              </a:spcAft>
            </a:pPr>
            <a:endParaRPr lang="en-US" altLang="zh-CN" sz="2800" b="1">
              <a:solidFill>
                <a:schemeClr val="accent1"/>
              </a:solidFill>
              <a:effectLst>
                <a:outerShdw blurRad="38100" dist="25400" dir="5400000" algn="ctr" rotWithShape="0">
                  <a:srgbClr val="6E747A">
                    <a:alpha val="43000"/>
                  </a:srgbClr>
                </a:outerShdw>
              </a:effectLst>
            </a:endParaRPr>
          </a:p>
        </p:txBody>
      </p:sp>
      <p:sp>
        <p:nvSpPr>
          <p:cNvPr id="4" name="文本框 3"/>
          <p:cNvSpPr txBox="1"/>
          <p:nvPr/>
        </p:nvSpPr>
        <p:spPr>
          <a:xfrm>
            <a:off x="806450" y="2470150"/>
            <a:ext cx="10706735" cy="1076325"/>
          </a:xfrm>
          <a:prstGeom prst="rect">
            <a:avLst/>
          </a:prstGeom>
          <a:noFill/>
        </p:spPr>
        <p:txBody>
          <a:bodyPr wrap="square" rtlCol="0">
            <a:spAutoFit/>
          </a:bodyPr>
          <a:p>
            <a:r>
              <a:rPr lang="en-US" altLang="zh-CN" sz="3200">
                <a:solidFill>
                  <a:schemeClr val="accent1">
                    <a:lumMod val="75000"/>
                  </a:schemeClr>
                </a:solidFill>
                <a:latin typeface="Arial Rounded MT Bold" panose="020F0704030504030204" charset="0"/>
                <a:cs typeface="Arial Rounded MT Bold" panose="020F0704030504030204" charset="0"/>
              </a:rPr>
              <a:t>As a video script, what are the differences of the passage from others?</a:t>
            </a:r>
            <a:endParaRPr lang="en-US" altLang="zh-CN" sz="3200">
              <a:solidFill>
                <a:schemeClr val="accent1">
                  <a:lumMod val="75000"/>
                </a:schemeClr>
              </a:solidFill>
              <a:latin typeface="Arial Rounded MT Bold" panose="020F0704030504030204" charset="0"/>
              <a:cs typeface="Arial Rounded MT Bold" panose="020F0704030504030204" charset="0"/>
            </a:endParaRPr>
          </a:p>
        </p:txBody>
      </p:sp>
      <p:sp>
        <p:nvSpPr>
          <p:cNvPr id="6" name="文本框 5"/>
          <p:cNvSpPr txBox="1"/>
          <p:nvPr/>
        </p:nvSpPr>
        <p:spPr>
          <a:xfrm>
            <a:off x="885825" y="4139565"/>
            <a:ext cx="6195060" cy="916305"/>
          </a:xfrm>
          <a:prstGeom prst="rect">
            <a:avLst/>
          </a:prstGeom>
          <a:noFill/>
        </p:spPr>
        <p:txBody>
          <a:bodyPr wrap="square" rtlCol="0">
            <a:noAutofit/>
          </a:bodyPr>
          <a:p>
            <a:r>
              <a:rPr lang="en-US" altLang="zh-CN" sz="3200">
                <a:latin typeface="Times New Roman Regular" panose="02020503050405090304" charset="0"/>
                <a:cs typeface="Times New Roman Regular" panose="02020503050405090304" charset="0"/>
              </a:rPr>
              <a:t>Greetings at the beginning</a:t>
            </a:r>
            <a:endParaRPr lang="en-US" altLang="zh-CN" sz="3200">
              <a:latin typeface="Times New Roman Regular" panose="02020503050405090304" charset="0"/>
              <a:cs typeface="Times New Roman Regular" panose="02020503050405090304" charset="0"/>
            </a:endParaRPr>
          </a:p>
          <a:p>
            <a:r>
              <a:rPr lang="en-US" altLang="zh-CN" sz="3200">
                <a:latin typeface="Times New Roman Regular" panose="02020503050405090304" charset="0"/>
                <a:cs typeface="Times New Roman Regular" panose="02020503050405090304" charset="0"/>
              </a:rPr>
              <a:t>Conversational intonation</a:t>
            </a:r>
            <a:endParaRPr lang="en-US" altLang="zh-CN" sz="3200">
              <a:latin typeface="Times New Roman Regular" panose="02020503050405090304" charset="0"/>
              <a:cs typeface="Times New Roman Regular" panose="02020503050405090304" charset="0"/>
            </a:endParaRPr>
          </a:p>
        </p:txBody>
      </p:sp>
      <p:grpSp>
        <p:nvGrpSpPr>
          <p:cNvPr id="8" name="组合 7"/>
          <p:cNvGrpSpPr/>
          <p:nvPr>
            <p:custDataLst>
              <p:tags r:id="rId4"/>
            </p:custDataLst>
          </p:nvPr>
        </p:nvGrpSpPr>
        <p:grpSpPr>
          <a:xfrm>
            <a:off x="6458585" y="3705225"/>
            <a:ext cx="4777105" cy="2767157"/>
            <a:chOff x="5181600" y="2526211"/>
            <a:chExt cx="4409123" cy="2767115"/>
          </a:xfrm>
        </p:grpSpPr>
        <p:sp>
          <p:nvSpPr>
            <p:cNvPr id="10" name="文本框 9"/>
            <p:cNvSpPr txBox="1"/>
            <p:nvPr>
              <p:custDataLst>
                <p:tags r:id="rId5"/>
              </p:custDataLst>
            </p:nvPr>
          </p:nvSpPr>
          <p:spPr>
            <a:xfrm>
              <a:off x="5678804" y="3048000"/>
              <a:ext cx="3911919" cy="2245326"/>
            </a:xfrm>
            <a:prstGeom prst="rect">
              <a:avLst/>
            </a:prstGeom>
            <a:noFill/>
            <a:ln w="28575">
              <a:solidFill>
                <a:srgbClr val="FF0000"/>
              </a:solidFill>
              <a:prstDash val="solid"/>
            </a:ln>
          </p:spPr>
          <p:txBody>
            <a:bodyPr wrap="square" rtlCol="0" anchor="t">
              <a:spAutoFit/>
            </a:bodyPr>
            <a:p>
              <a:r>
                <a:rPr lang="en-US" altLang="zh-CN" sz="2800">
                  <a:latin typeface="Times New Roman" panose="02020503050405090304" charset="0"/>
                  <a:cs typeface="Times New Roman" panose="02020503050405090304" charset="0"/>
                </a:rPr>
                <a:t>“Ladies and gentlemen” is a common way to address a group of people, especially in a formal, public setting.</a:t>
              </a:r>
              <a:endParaRPr lang="en-US" altLang="zh-CN" sz="2800">
                <a:latin typeface="Times New Roman" panose="02020503050405090304" charset="0"/>
                <a:cs typeface="Times New Roman" panose="02020503050405090304" charset="0"/>
              </a:endParaRPr>
            </a:p>
          </p:txBody>
        </p:sp>
        <p:sp>
          <p:nvSpPr>
            <p:cNvPr id="11" name="文本框 10"/>
            <p:cNvSpPr txBox="1"/>
            <p:nvPr>
              <p:custDataLst>
                <p:tags r:id="rId6"/>
              </p:custDataLst>
            </p:nvPr>
          </p:nvSpPr>
          <p:spPr>
            <a:xfrm>
              <a:off x="5181600" y="2526211"/>
              <a:ext cx="1971675" cy="521962"/>
            </a:xfrm>
            <a:prstGeom prst="rect">
              <a:avLst/>
            </a:prstGeom>
            <a:noFill/>
          </p:spPr>
          <p:txBody>
            <a:bodyPr wrap="square" rtlCol="0">
              <a:spAutoFit/>
            </a:bodyPr>
            <a:p>
              <a:r>
                <a:rPr lang="en-US" altLang="zh-CN" sz="2800" b="1">
                  <a:solidFill>
                    <a:srgbClr val="FF0000"/>
                  </a:solidFill>
                  <a:latin typeface="Viner Hand ITC" panose="03070502030502020203" pitchFamily="66" charset="0"/>
                  <a:cs typeface="Times New Roman" panose="02020503050405090304" charset="0"/>
                </a:rPr>
                <a:t>Tip</a:t>
              </a:r>
              <a:endParaRPr lang="en-US" altLang="zh-CN" sz="2800" b="1">
                <a:solidFill>
                  <a:srgbClr val="FF0000"/>
                </a:solidFill>
                <a:latin typeface="Viner Hand ITC" panose="03070502030502020203" pitchFamily="66" charset="0"/>
                <a:cs typeface="Times New Roman" panose="02020503050405090304" charset="0"/>
              </a:endParaRPr>
            </a:p>
          </p:txBody>
        </p:sp>
      </p:grpSp>
      <p:sp>
        <p:nvSpPr>
          <p:cNvPr id="18" name="矩形 8"/>
          <p:cNvSpPr>
            <a:spLocks noChangeArrowheads="1"/>
          </p:cNvSpPr>
          <p:nvPr>
            <p:custDataLst>
              <p:tags r:id="rId7"/>
            </p:custDataLst>
          </p:nvPr>
        </p:nvSpPr>
        <p:spPr bwMode="auto">
          <a:xfrm>
            <a:off x="2355850" y="126365"/>
            <a:ext cx="5702935" cy="583565"/>
          </a:xfrm>
          <a:prstGeom prst="rect">
            <a:avLst/>
          </a:prstGeom>
          <a:noFill/>
        </p:spPr>
        <p:txBody>
          <a:bodyPr wrap="square" rtlCol="0">
            <a:spAutoFit/>
          </a:bodyPr>
          <a:p>
            <a:r>
              <a:rPr lang="en-US" altLang="zh-CN" sz="3200" b="1">
                <a:solidFill>
                  <a:srgbClr val="FFAA01"/>
                </a:solidFill>
                <a:latin typeface="Times New Roman" panose="02020503050405090304" charset="0"/>
                <a:ea typeface="黑体" panose="02010609060101010101" charset="-122"/>
                <a:cs typeface="Times New Roman" panose="02020503050405090304" charset="0"/>
              </a:rPr>
              <a:t>Read and answer</a:t>
            </a:r>
            <a:endParaRPr lang="en-US" altLang="zh-CN" sz="3200" b="1">
              <a:solidFill>
                <a:srgbClr val="FFAA01"/>
              </a:solidFill>
              <a:latin typeface="Times New Roman" panose="02020503050405090304" charset="0"/>
              <a:ea typeface="黑体" panose="02010609060101010101" charset="-122"/>
              <a:cs typeface="Times New Roman" panose="02020503050405090304" charset="0"/>
            </a:endParaRPr>
          </a:p>
        </p:txBody>
      </p:sp>
      <p:cxnSp>
        <p:nvCxnSpPr>
          <p:cNvPr id="19" name="直接连接符 18"/>
          <p:cNvCxnSpPr/>
          <p:nvPr/>
        </p:nvCxnSpPr>
        <p:spPr>
          <a:xfrm>
            <a:off x="1287780" y="1389380"/>
            <a:ext cx="6103620" cy="0"/>
          </a:xfrm>
          <a:prstGeom prst="line">
            <a:avLst/>
          </a:prstGeom>
          <a:ln w="60325">
            <a:solidFill>
              <a:schemeClr val="accent3"/>
            </a:solidFill>
          </a:ln>
        </p:spPr>
        <p:style>
          <a:lnRef idx="2">
            <a:schemeClr val="accent1"/>
          </a:lnRef>
          <a:fillRef idx="0">
            <a:srgbClr val="FFFFFF"/>
          </a:fillRef>
          <a:effectRef idx="0">
            <a:srgbClr val="FFFFFF"/>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blinds(horizontal)">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tags/tag1.xml><?xml version="1.0" encoding="utf-8"?>
<p:tagLst xmlns:p="http://schemas.openxmlformats.org/presentationml/2006/main">
  <p:tag name="AS_UNIQUEID" val="513"/>
</p:tagLst>
</file>

<file path=ppt/tags/tag10.xml><?xml version="1.0" encoding="utf-8"?>
<p:tagLst xmlns:p="http://schemas.openxmlformats.org/presentationml/2006/main">
  <p:tag name="AS_UNIQUEID" val="622"/>
</p:tagLst>
</file>

<file path=ppt/tags/tag100.xml><?xml version="1.0" encoding="utf-8"?>
<p:tagLst xmlns:p="http://schemas.openxmlformats.org/presentationml/2006/main">
  <p:tag name="AS_UNIQUEID" val="450"/>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101.xml><?xml version="1.0" encoding="utf-8"?>
<p:tagLst xmlns:p="http://schemas.openxmlformats.org/presentationml/2006/main">
  <p:tag name="AS_UNIQUEID" val="451"/>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102.xml><?xml version="1.0" encoding="utf-8"?>
<p:tagLst xmlns:p="http://schemas.openxmlformats.org/presentationml/2006/main">
  <p:tag name="AS_UNIQUEID" val="452"/>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103.xml><?xml version="1.0" encoding="utf-8"?>
<p:tagLst xmlns:p="http://schemas.openxmlformats.org/presentationml/2006/main">
  <p:tag name="AS_UNIQUEID" val="453"/>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104.xml><?xml version="1.0" encoding="utf-8"?>
<p:tagLst xmlns:p="http://schemas.openxmlformats.org/presentationml/2006/main">
  <p:tag name="AS_UNIQUEID" val="454"/>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105.xml><?xml version="1.0" encoding="utf-8"?>
<p:tagLst xmlns:p="http://schemas.openxmlformats.org/presentationml/2006/main">
  <p:tag name="AS_UNIQUEID" val="455"/>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106.xml><?xml version="1.0" encoding="utf-8"?>
<p:tagLst xmlns:p="http://schemas.openxmlformats.org/presentationml/2006/main">
  <p:tag name="AS_UNIQUEID" val="456"/>
  <p:tag name="KSO_WM_BEAUTIFY_FLAG" val=""/>
</p:tagLst>
</file>

<file path=ppt/tags/tag107.xml><?xml version="1.0" encoding="utf-8"?>
<p:tagLst xmlns:p="http://schemas.openxmlformats.org/presentationml/2006/main">
  <p:tag name="AS_UNIQUEID" val="457"/>
</p:tagLst>
</file>

<file path=ppt/tags/tag108.xml><?xml version="1.0" encoding="utf-8"?>
<p:tagLst xmlns:p="http://schemas.openxmlformats.org/presentationml/2006/main">
  <p:tag name="AS_UNIQUEID" val="458"/>
</p:tagLst>
</file>

<file path=ppt/tags/tag109.xml><?xml version="1.0" encoding="utf-8"?>
<p:tagLst xmlns:p="http://schemas.openxmlformats.org/presentationml/2006/main">
  <p:tag name="AS_UNIQUEID" val="459"/>
</p:tagLst>
</file>

<file path=ppt/tags/tag11.xml><?xml version="1.0" encoding="utf-8"?>
<p:tagLst xmlns:p="http://schemas.openxmlformats.org/presentationml/2006/main">
  <p:tag name="AS_UNIQUEID" val="623"/>
</p:tagLst>
</file>

<file path=ppt/tags/tag110.xml><?xml version="1.0" encoding="utf-8"?>
<p:tagLst xmlns:p="http://schemas.openxmlformats.org/presentationml/2006/main">
  <p:tag name="AS_UNIQUEID" val="460"/>
  <p:tag name="KSO_WM_BEAUTIFY_FLAG" val=""/>
</p:tagLst>
</file>

<file path=ppt/tags/tag111.xml><?xml version="1.0" encoding="utf-8"?>
<p:tagLst xmlns:p="http://schemas.openxmlformats.org/presentationml/2006/main">
  <p:tag name="AS_UNIQUEID" val="461"/>
  <p:tag name="KSO_WM_BEAUTIFY_FLAG" val=""/>
</p:tagLst>
</file>

<file path=ppt/tags/tag112.xml><?xml version="1.0" encoding="utf-8"?>
<p:tagLst xmlns:p="http://schemas.openxmlformats.org/presentationml/2006/main">
  <p:tag name="AS_UNIQUEID" val="462"/>
  <p:tag name="KSO_WM_BEAUTIFY_FLAG" val=""/>
</p:tagLst>
</file>

<file path=ppt/tags/tag113.xml><?xml version="1.0" encoding="utf-8"?>
<p:tagLst xmlns:p="http://schemas.openxmlformats.org/presentationml/2006/main">
  <p:tag name="AS_UNIQUEID" val="463"/>
  <p:tag name="KSO_WM_BEAUTIFY_FLAG" val=""/>
</p:tagLst>
</file>

<file path=ppt/tags/tag114.xml><?xml version="1.0" encoding="utf-8"?>
<p:tagLst xmlns:p="http://schemas.openxmlformats.org/presentationml/2006/main">
  <p:tag name="AS_UNIQUEID" val="464"/>
  <p:tag name="KSO_WM_BEAUTIFY_FLAG" val=""/>
</p:tagLst>
</file>

<file path=ppt/tags/tag115.xml><?xml version="1.0" encoding="utf-8"?>
<p:tagLst xmlns:p="http://schemas.openxmlformats.org/presentationml/2006/main">
  <p:tag name="AS_UNIQUEID" val="465"/>
  <p:tag name="KSO_WM_BEAUTIFY_FLAG" val=""/>
</p:tagLst>
</file>

<file path=ppt/tags/tag116.xml><?xml version="1.0" encoding="utf-8"?>
<p:tagLst xmlns:p="http://schemas.openxmlformats.org/presentationml/2006/main">
  <p:tag name="AS_UNIQUEID" val="877"/>
  <p:tag name="KSO_WM_DIAGRAM_VIRTUALLY_FRAME" val="{&quot;height&quot;:327.25,&quot;left&quot;:90,&quot;top&quot;:96.1,&quot;width&quot;:749.5}"/>
</p:tagLst>
</file>

<file path=ppt/tags/tag117.xml><?xml version="1.0" encoding="utf-8"?>
<p:tagLst xmlns:p="http://schemas.openxmlformats.org/presentationml/2006/main">
  <p:tag name="AS_UNIQUEID" val="878"/>
  <p:tag name="KSO_WM_DIAGRAM_VIRTUALLY_FRAME" val="{&quot;height&quot;:327.25,&quot;left&quot;:90,&quot;top&quot;:96.1,&quot;width&quot;:749.5}"/>
</p:tagLst>
</file>

<file path=ppt/tags/tag118.xml><?xml version="1.0" encoding="utf-8"?>
<p:tagLst xmlns:p="http://schemas.openxmlformats.org/presentationml/2006/main">
  <p:tag name="AS_UNIQUEID" val="442"/>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119.xml><?xml version="1.0" encoding="utf-8"?>
<p:tagLst xmlns:p="http://schemas.openxmlformats.org/presentationml/2006/main">
  <p:tag name="AS_UNIQUEID" val="879"/>
</p:tagLst>
</file>

<file path=ppt/tags/tag12.xml><?xml version="1.0" encoding="utf-8"?>
<p:tagLst xmlns:p="http://schemas.openxmlformats.org/presentationml/2006/main">
  <p:tag name="AS_UNIQUEID" val="624"/>
</p:tagLst>
</file>

<file path=ppt/tags/tag120.xml><?xml version="1.0" encoding="utf-8"?>
<p:tagLst xmlns:p="http://schemas.openxmlformats.org/presentationml/2006/main">
  <p:tag name="AS_UNIQUEID" val="437"/>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121.xml><?xml version="1.0" encoding="utf-8"?>
<p:tagLst xmlns:p="http://schemas.openxmlformats.org/presentationml/2006/main">
  <p:tag name="AS_UNIQUEID" val="458"/>
</p:tagLst>
</file>

<file path=ppt/tags/tag122.xml><?xml version="1.0" encoding="utf-8"?>
<p:tagLst xmlns:p="http://schemas.openxmlformats.org/presentationml/2006/main">
  <p:tag name="AS_UNIQUEID" val="458"/>
</p:tagLst>
</file>

<file path=ppt/tags/tag123.xml><?xml version="1.0" encoding="utf-8"?>
<p:tagLst xmlns:p="http://schemas.openxmlformats.org/presentationml/2006/main">
  <p:tag name="AS_UNIQUEID" val="458"/>
</p:tagLst>
</file>

<file path=ppt/tags/tag124.xml><?xml version="1.0" encoding="utf-8"?>
<p:tagLst xmlns:p="http://schemas.openxmlformats.org/presentationml/2006/main">
  <p:tag name="AS_UNIQUEID" val="458"/>
</p:tagLst>
</file>

<file path=ppt/tags/tag125.xml><?xml version="1.0" encoding="utf-8"?>
<p:tagLst xmlns:p="http://schemas.openxmlformats.org/presentationml/2006/main">
  <p:tag name="AS_UNIQUEID" val="458"/>
</p:tagLst>
</file>

<file path=ppt/tags/tag126.xml><?xml version="1.0" encoding="utf-8"?>
<p:tagLst xmlns:p="http://schemas.openxmlformats.org/presentationml/2006/main">
  <p:tag name="AS_UNIQUEID" val="458"/>
</p:tagLst>
</file>

<file path=ppt/tags/tag127.xml><?xml version="1.0" encoding="utf-8"?>
<p:tagLst xmlns:p="http://schemas.openxmlformats.org/presentationml/2006/main">
  <p:tag name="AS_UNIQUEID" val="437"/>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128.xml><?xml version="1.0" encoding="utf-8"?>
<p:tagLst xmlns:p="http://schemas.openxmlformats.org/presentationml/2006/main">
  <p:tag name="AS_UNIQUEID" val="437"/>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129.xml><?xml version="1.0" encoding="utf-8"?>
<p:tagLst xmlns:p="http://schemas.openxmlformats.org/presentationml/2006/main">
  <p:tag name="AS_UNIQUEID" val="437"/>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13.xml><?xml version="1.0" encoding="utf-8"?>
<p:tagLst xmlns:p="http://schemas.openxmlformats.org/presentationml/2006/main">
  <p:tag name="AS_UNIQUEID" val="626"/>
</p:tagLst>
</file>

<file path=ppt/tags/tag130.xml><?xml version="1.0" encoding="utf-8"?>
<p:tagLst xmlns:p="http://schemas.openxmlformats.org/presentationml/2006/main">
  <p:tag name="AS_UNIQUEID" val="437"/>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131.xml><?xml version="1.0" encoding="utf-8"?>
<p:tagLst xmlns:p="http://schemas.openxmlformats.org/presentationml/2006/main">
  <p:tag name="AS_UNIQUEID" val="437"/>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132.xml><?xml version="1.0" encoding="utf-8"?>
<p:tagLst xmlns:p="http://schemas.openxmlformats.org/presentationml/2006/main">
  <p:tag name="AS_UNIQUEID" val="459"/>
</p:tagLst>
</file>

<file path=ppt/tags/tag133.xml><?xml version="1.0" encoding="utf-8"?>
<p:tagLst xmlns:p="http://schemas.openxmlformats.org/presentationml/2006/main">
  <p:tag name="AS_UNIQUEID" val="459"/>
</p:tagLst>
</file>

<file path=ppt/tags/tag134.xml><?xml version="1.0" encoding="utf-8"?>
<p:tagLst xmlns:p="http://schemas.openxmlformats.org/presentationml/2006/main">
  <p:tag name="AS_UNIQUEID" val="459"/>
</p:tagLst>
</file>

<file path=ppt/tags/tag135.xml><?xml version="1.0" encoding="utf-8"?>
<p:tagLst xmlns:p="http://schemas.openxmlformats.org/presentationml/2006/main">
  <p:tag name="AS_UNIQUEID" val="478"/>
</p:tagLst>
</file>

<file path=ppt/tags/tag136.xml><?xml version="1.0" encoding="utf-8"?>
<p:tagLst xmlns:p="http://schemas.openxmlformats.org/presentationml/2006/main">
  <p:tag name="AS_UNIQUEID" val="479"/>
</p:tagLst>
</file>

<file path=ppt/tags/tag137.xml><?xml version="1.0" encoding="utf-8"?>
<p:tagLst xmlns:p="http://schemas.openxmlformats.org/presentationml/2006/main">
  <p:tag name="AS_UNIQUEID" val="319"/>
</p:tagLst>
</file>

<file path=ppt/tags/tag138.xml><?xml version="1.0" encoding="utf-8"?>
<p:tagLst xmlns:p="http://schemas.openxmlformats.org/presentationml/2006/main">
  <p:tag name="AS_UNIQUEID" val="480"/>
</p:tagLst>
</file>

<file path=ppt/tags/tag139.xml><?xml version="1.0" encoding="utf-8"?>
<p:tagLst xmlns:p="http://schemas.openxmlformats.org/presentationml/2006/main">
  <p:tag name="AS_UNIQUEID" val="481"/>
</p:tagLst>
</file>

<file path=ppt/tags/tag14.xml><?xml version="1.0" encoding="utf-8"?>
<p:tagLst xmlns:p="http://schemas.openxmlformats.org/presentationml/2006/main">
  <p:tag name="AS_UNIQUEID" val="627"/>
</p:tagLst>
</file>

<file path=ppt/tags/tag140.xml><?xml version="1.0" encoding="utf-8"?>
<p:tagLst xmlns:p="http://schemas.openxmlformats.org/presentationml/2006/main">
  <p:tag name="AS_UNIQUEID" val="482"/>
</p:tagLst>
</file>

<file path=ppt/tags/tag141.xml><?xml version="1.0" encoding="utf-8"?>
<p:tagLst xmlns:p="http://schemas.openxmlformats.org/presentationml/2006/main">
  <p:tag name="AS_UNIQUEID" val="1032"/>
  <p:tag name="KSO_WM_UNIT_FILL_FORE_SCHEMECOLOR_INDEX" val="16"/>
  <p:tag name="KSO_WM_UNIT_FILL_FORE_SCHEMECOLOR_INDEX_BRIGHTNESS" val="0.8"/>
  <p:tag name="KSO_WM_UNIT_FILL_TYPE" val="1"/>
</p:tagLst>
</file>

<file path=ppt/tags/tag142.xml><?xml version="1.0" encoding="utf-8"?>
<p:tagLst xmlns:p="http://schemas.openxmlformats.org/presentationml/2006/main">
  <p:tag name="AS_UNIQUEID" val="1032"/>
  <p:tag name="KSO_WM_UNIT_FILL_FORE_SCHEMECOLOR_INDEX" val="16"/>
  <p:tag name="KSO_WM_UNIT_FILL_FORE_SCHEMECOLOR_INDEX_BRIGHTNESS" val="0.8"/>
  <p:tag name="KSO_WM_UNIT_FILL_TYPE" val="1"/>
</p:tagLst>
</file>

<file path=ppt/tags/tag143.xml><?xml version="1.0" encoding="utf-8"?>
<p:tagLst xmlns:p="http://schemas.openxmlformats.org/presentationml/2006/main">
  <p:tag name="AS_UNIQUEID" val="2733"/>
</p:tagLst>
</file>

<file path=ppt/tags/tag144.xml><?xml version="1.0" encoding="utf-8"?>
<p:tagLst xmlns:p="http://schemas.openxmlformats.org/presentationml/2006/main">
  <p:tag name="AS_UNIQUEID" val="885"/>
</p:tagLst>
</file>

<file path=ppt/tags/tag145.xml><?xml version="1.0" encoding="utf-8"?>
<p:tagLst xmlns:p="http://schemas.openxmlformats.org/presentationml/2006/main">
  <p:tag name="AS_UNIQUEID" val="502"/>
</p:tagLst>
</file>

<file path=ppt/tags/tag146.xml><?xml version="1.0" encoding="utf-8"?>
<p:tagLst xmlns:p="http://schemas.openxmlformats.org/presentationml/2006/main">
  <p:tag name="AS_UNIQUEID" val="503"/>
</p:tagLst>
</file>

<file path=ppt/tags/tag147.xml><?xml version="1.0" encoding="utf-8"?>
<p:tagLst xmlns:p="http://schemas.openxmlformats.org/presentationml/2006/main">
  <p:tag name="AS_UNIQUEID" val="1311"/>
</p:tagLst>
</file>

<file path=ppt/tags/tag148.xml><?xml version="1.0" encoding="utf-8"?>
<p:tagLst xmlns:p="http://schemas.openxmlformats.org/presentationml/2006/main">
  <p:tag name="AS_UNIQUEID" val="887"/>
</p:tagLst>
</file>

<file path=ppt/tags/tag149.xml><?xml version="1.0" encoding="utf-8"?>
<p:tagLst xmlns:p="http://schemas.openxmlformats.org/presentationml/2006/main">
  <p:tag name="AS_UNIQUEID" val="888"/>
</p:tagLst>
</file>

<file path=ppt/tags/tag15.xml><?xml version="1.0" encoding="utf-8"?>
<p:tagLst xmlns:p="http://schemas.openxmlformats.org/presentationml/2006/main">
  <p:tag name="AS_UNIQUEID" val="628"/>
</p:tagLst>
</file>

<file path=ppt/tags/tag150.xml><?xml version="1.0" encoding="utf-8"?>
<p:tagLst xmlns:p="http://schemas.openxmlformats.org/presentationml/2006/main">
  <p:tag name="AS_UNIQUEID" val="889"/>
</p:tagLst>
</file>

<file path=ppt/tags/tag151.xml><?xml version="1.0" encoding="utf-8"?>
<p:tagLst xmlns:p="http://schemas.openxmlformats.org/presentationml/2006/main">
  <p:tag name="AS_UNIQUEID" val="890"/>
</p:tagLst>
</file>

<file path=ppt/tags/tag152.xml><?xml version="1.0" encoding="utf-8"?>
<p:tagLst xmlns:p="http://schemas.openxmlformats.org/presentationml/2006/main">
  <p:tag name="AS_UNIQUEID" val="891"/>
</p:tagLst>
</file>

<file path=ppt/tags/tag153.xml><?xml version="1.0" encoding="utf-8"?>
<p:tagLst xmlns:p="http://schemas.openxmlformats.org/presentationml/2006/main">
  <p:tag name="AS_UNIQUEID" val="892"/>
</p:tagLst>
</file>

<file path=ppt/tags/tag154.xml><?xml version="1.0" encoding="utf-8"?>
<p:tagLst xmlns:p="http://schemas.openxmlformats.org/presentationml/2006/main">
  <p:tag name="AS_UNIQUEID" val="893"/>
  <p:tag name="KSO_WM_DIAGRAM_VIRTUALLY_FRAME" val="{&quot;height&quot;:327.25,&quot;left&quot;:90,&quot;top&quot;:96.1,&quot;width&quot;:749.5}"/>
</p:tagLst>
</file>

<file path=ppt/tags/tag155.xml><?xml version="1.0" encoding="utf-8"?>
<p:tagLst xmlns:p="http://schemas.openxmlformats.org/presentationml/2006/main">
  <p:tag name="AS_UNIQUEID" val="894"/>
  <p:tag name="KSO_WM_DIAGRAM_VIRTUALLY_FRAME" val="{&quot;height&quot;:327.25,&quot;left&quot;:90,&quot;top&quot;:96.1,&quot;width&quot;:749.5}"/>
</p:tagLst>
</file>

<file path=ppt/tags/tag156.xml><?xml version="1.0" encoding="utf-8"?>
<p:tagLst xmlns:p="http://schemas.openxmlformats.org/presentationml/2006/main">
  <p:tag name="AS_UNIQUEID" val="897"/>
</p:tagLst>
</file>

<file path=ppt/tags/tag157.xml><?xml version="1.0" encoding="utf-8"?>
<p:tagLst xmlns:p="http://schemas.openxmlformats.org/presentationml/2006/main">
  <p:tag name="AS_UNIQUEID" val="898"/>
</p:tagLst>
</file>

<file path=ppt/tags/tag158.xml><?xml version="1.0" encoding="utf-8"?>
<p:tagLst xmlns:p="http://schemas.openxmlformats.org/presentationml/2006/main">
  <p:tag name="AS_UNIQUEID" val="540"/>
  <p:tag name="KSO_WM_BEAUTIFY_FLAG" val=""/>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 name="KSO_WM_UNIT_PLACING_PICTURE_USER_VIEWPORT" val="{&quot;height&quot;:9258,&quot;width&quot;:15149}"/>
</p:tagLst>
</file>

<file path=ppt/tags/tag159.xml><?xml version="1.0" encoding="utf-8"?>
<p:tagLst xmlns:p="http://schemas.openxmlformats.org/presentationml/2006/main">
  <p:tag name="AS_UNIQUEID" val="899"/>
</p:tagLst>
</file>

<file path=ppt/tags/tag16.xml><?xml version="1.0" encoding="utf-8"?>
<p:tagLst xmlns:p="http://schemas.openxmlformats.org/presentationml/2006/main">
  <p:tag name="AS_UNIQUEID" val="629"/>
</p:tagLst>
</file>

<file path=ppt/tags/tag160.xml><?xml version="1.0" encoding="utf-8"?>
<p:tagLst xmlns:p="http://schemas.openxmlformats.org/presentationml/2006/main">
  <p:tag name="AS_UNIQUEID" val="541"/>
  <p:tag name="KSO_WM_BEAUTIFY_FLAG" val=""/>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161.xml><?xml version="1.0" encoding="utf-8"?>
<p:tagLst xmlns:p="http://schemas.openxmlformats.org/presentationml/2006/main">
  <p:tag name="AS_UNIQUEID" val="900"/>
</p:tagLst>
</file>

<file path=ppt/tags/tag162.xml><?xml version="1.0" encoding="utf-8"?>
<p:tagLst xmlns:p="http://schemas.openxmlformats.org/presentationml/2006/main">
  <p:tag name="AS_UNIQUEID" val="901"/>
</p:tagLst>
</file>

<file path=ppt/tags/tag163.xml><?xml version="1.0" encoding="utf-8"?>
<p:tagLst xmlns:p="http://schemas.openxmlformats.org/presentationml/2006/main">
  <p:tag name="AS_UNIQUEID" val="541"/>
  <p:tag name="KSO_WM_BEAUTIFY_FLAG" val=""/>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164.xml><?xml version="1.0" encoding="utf-8"?>
<p:tagLst xmlns:p="http://schemas.openxmlformats.org/presentationml/2006/main">
  <p:tag name="AS_UNIQUEID" val="902"/>
</p:tagLst>
</file>

<file path=ppt/tags/tag165.xml><?xml version="1.0" encoding="utf-8"?>
<p:tagLst xmlns:p="http://schemas.openxmlformats.org/presentationml/2006/main">
  <p:tag name="AS_UNIQUEID" val="576"/>
  <p:tag name="KSO_WM_BEAUTIFY_FLAG" val=""/>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 name="KSO_WM_UNIT_PLACING_PICTURE_USER_VIEWPORT" val="{&quot;height&quot;:9259,&quot;width&quot;:15149}"/>
</p:tagLst>
</file>

<file path=ppt/tags/tag166.xml><?xml version="1.0" encoding="utf-8"?>
<p:tagLst xmlns:p="http://schemas.openxmlformats.org/presentationml/2006/main">
  <p:tag name="AS_UNIQUEID" val="903"/>
</p:tagLst>
</file>

<file path=ppt/tags/tag167.xml><?xml version="1.0" encoding="utf-8"?>
<p:tagLst xmlns:p="http://schemas.openxmlformats.org/presentationml/2006/main">
  <p:tag name="AS_UNIQUEID" val="541"/>
  <p:tag name="KSO_WM_BEAUTIFY_FLAG" val=""/>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168.xml><?xml version="1.0" encoding="utf-8"?>
<p:tagLst xmlns:p="http://schemas.openxmlformats.org/presentationml/2006/main">
  <p:tag name="AS_UNIQUEID" val="904"/>
</p:tagLst>
</file>

<file path=ppt/tags/tag169.xml><?xml version="1.0" encoding="utf-8"?>
<p:tagLst xmlns:p="http://schemas.openxmlformats.org/presentationml/2006/main">
  <p:tag name="AS_UNIQUEID" val="905"/>
  <p:tag name="KSO_WM_DIAGRAM_VIRTUALLY_FRAME" val="{&quot;height&quot;:327.25,&quot;left&quot;:90,&quot;top&quot;:96.1,&quot;width&quot;:749.5}"/>
</p:tagLst>
</file>

<file path=ppt/tags/tag17.xml><?xml version="1.0" encoding="utf-8"?>
<p:tagLst xmlns:p="http://schemas.openxmlformats.org/presentationml/2006/main">
  <p:tag name="AS_UNIQUEID" val="630"/>
</p:tagLst>
</file>

<file path=ppt/tags/tag170.xml><?xml version="1.0" encoding="utf-8"?>
<p:tagLst xmlns:p="http://schemas.openxmlformats.org/presentationml/2006/main">
  <p:tag name="AS_UNIQUEID" val="906"/>
  <p:tag name="KSO_WM_DIAGRAM_VIRTUALLY_FRAME" val="{&quot;height&quot;:327.25,&quot;left&quot;:90,&quot;top&quot;:96.1,&quot;width&quot;:749.5}"/>
</p:tagLst>
</file>

<file path=ppt/tags/tag171.xml><?xml version="1.0" encoding="utf-8"?>
<p:tagLst xmlns:p="http://schemas.openxmlformats.org/presentationml/2006/main">
  <p:tag name="AS_UNIQUEID" val="907"/>
</p:tagLst>
</file>

<file path=ppt/tags/tag172.xml><?xml version="1.0" encoding="utf-8"?>
<p:tagLst xmlns:p="http://schemas.openxmlformats.org/presentationml/2006/main">
  <p:tag name="AS_UNIQUEID" val="908"/>
</p:tagLst>
</file>

<file path=ppt/tags/tag173.xml><?xml version="1.0" encoding="utf-8"?>
<p:tagLst xmlns:p="http://schemas.openxmlformats.org/presentationml/2006/main">
  <p:tag name="AS_UNIQUEID" val="541"/>
  <p:tag name="KSO_WM_BEAUTIFY_FLAG" val=""/>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174.xml><?xml version="1.0" encoding="utf-8"?>
<p:tagLst xmlns:p="http://schemas.openxmlformats.org/presentationml/2006/main">
  <p:tag name="AS_UNIQUEID" val="909"/>
</p:tagLst>
</file>

<file path=ppt/tags/tag175.xml><?xml version="1.0" encoding="utf-8"?>
<p:tagLst xmlns:p="http://schemas.openxmlformats.org/presentationml/2006/main">
  <p:tag name="AS_UNIQUEID" val="2749"/>
</p:tagLst>
</file>

<file path=ppt/tags/tag176.xml><?xml version="1.0" encoding="utf-8"?>
<p:tagLst xmlns:p="http://schemas.openxmlformats.org/presentationml/2006/main">
  <p:tag name="AS_UNIQUEID" val="2750"/>
</p:tagLst>
</file>

<file path=ppt/tags/tag177.xml><?xml version="1.0" encoding="utf-8"?>
<p:tagLst xmlns:p="http://schemas.openxmlformats.org/presentationml/2006/main">
  <p:tag name="AS_UNIQUEID" val="588"/>
  <p:tag name="KSO_WM_BEAUTIFY_FLAG" val=""/>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178.xml><?xml version="1.0" encoding="utf-8"?>
<p:tagLst xmlns:p="http://schemas.openxmlformats.org/presentationml/2006/main">
  <p:tag name="AS_UNIQUEID" val="589"/>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STATE" val="0"/>
  <p:tag name="KSO_WM_UNIT_MEDIACOVER_TRANSPARENCY" val="0.5"/>
</p:tagLst>
</file>

<file path=ppt/tags/tag179.xml><?xml version="1.0" encoding="utf-8"?>
<p:tagLst xmlns:p="http://schemas.openxmlformats.org/presentationml/2006/main">
  <p:tag name="AS_UNIQUEID" val="590"/>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18.xml><?xml version="1.0" encoding="utf-8"?>
<p:tagLst xmlns:p="http://schemas.openxmlformats.org/presentationml/2006/main">
  <p:tag name="AS_UNIQUEID" val="632"/>
</p:tagLst>
</file>

<file path=ppt/tags/tag180.xml><?xml version="1.0" encoding="utf-8"?>
<p:tagLst xmlns:p="http://schemas.openxmlformats.org/presentationml/2006/main">
  <p:tag name="AS_UNIQUEID" val="591"/>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181.xml><?xml version="1.0" encoding="utf-8"?>
<p:tagLst xmlns:p="http://schemas.openxmlformats.org/presentationml/2006/main">
  <p:tag name="AS_UNIQUEID" val="592"/>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182.xml><?xml version="1.0" encoding="utf-8"?>
<p:tagLst xmlns:p="http://schemas.openxmlformats.org/presentationml/2006/main">
  <p:tag name="AS_UNIQUEID" val="593"/>
  <p:tag name="KSO_WM_BEAUTIFY_FLAG" val=""/>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183.xml><?xml version="1.0" encoding="utf-8"?>
<p:tagLst xmlns:p="http://schemas.openxmlformats.org/presentationml/2006/main">
  <p:tag name="AS_UNIQUEID" val="594"/>
  <p:tag name="KSO_WM_BEAUTIFY_FLAG" val=""/>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184.xml><?xml version="1.0" encoding="utf-8"?>
<p:tagLst xmlns:p="http://schemas.openxmlformats.org/presentationml/2006/main">
  <p:tag name="AS_UNIQUEID" val="595"/>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STATE" val="0"/>
  <p:tag name="KSO_WM_UNIT_MEDIACOVER_TRANSPARENCY" val="0.5"/>
</p:tagLst>
</file>

<file path=ppt/tags/tag185.xml><?xml version="1.0" encoding="utf-8"?>
<p:tagLst xmlns:p="http://schemas.openxmlformats.org/presentationml/2006/main">
  <p:tag name="AS_UNIQUEID" val="596"/>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STATE" val="0"/>
  <p:tag name="KSO_WM_UNIT_MEDIACOVER_TRANSPARENCY" val="0.5"/>
</p:tagLst>
</file>

<file path=ppt/tags/tag186.xml><?xml version="1.0" encoding="utf-8"?>
<p:tagLst xmlns:p="http://schemas.openxmlformats.org/presentationml/2006/main">
  <p:tag name="AS_UNIQUEID" val="597"/>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STATE" val="0"/>
  <p:tag name="KSO_WM_UNIT_MEDIACOVER_TRANSPARENCY" val="0.5"/>
</p:tagLst>
</file>

<file path=ppt/tags/tag187.xml><?xml version="1.0" encoding="utf-8"?>
<p:tagLst xmlns:p="http://schemas.openxmlformats.org/presentationml/2006/main">
  <p:tag name="AS_UNIQUEID" val="598"/>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STATE" val="0"/>
  <p:tag name="KSO_WM_UNIT_MEDIACOVER_TRANSPARENCY" val="0.5"/>
</p:tagLst>
</file>

<file path=ppt/tags/tag188.xml><?xml version="1.0" encoding="utf-8"?>
<p:tagLst xmlns:p="http://schemas.openxmlformats.org/presentationml/2006/main">
  <p:tag name="AS_UNIQUEID" val="599"/>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STATE" val="0"/>
  <p:tag name="KSO_WM_UNIT_MEDIACOVER_TRANSPARENCY" val="0.5"/>
</p:tagLst>
</file>

<file path=ppt/tags/tag189.xml><?xml version="1.0" encoding="utf-8"?>
<p:tagLst xmlns:p="http://schemas.openxmlformats.org/presentationml/2006/main">
  <p:tag name="AS_UNIQUEID" val="600"/>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STATE" val="0"/>
  <p:tag name="KSO_WM_UNIT_MEDIACOVER_TRANSPARENCY" val="0.5"/>
</p:tagLst>
</file>

<file path=ppt/tags/tag19.xml><?xml version="1.0" encoding="utf-8"?>
<p:tagLst xmlns:p="http://schemas.openxmlformats.org/presentationml/2006/main">
  <p:tag name="AS_UNIQUEID" val="633"/>
</p:tagLst>
</file>

<file path=ppt/tags/tag190.xml><?xml version="1.0" encoding="utf-8"?>
<p:tagLst xmlns:p="http://schemas.openxmlformats.org/presentationml/2006/main">
  <p:tag name="AS_UNIQUEID" val="601"/>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STATE" val="0"/>
  <p:tag name="KSO_WM_UNIT_MEDIACOVER_TRANSPARENCY" val="0.5"/>
</p:tagLst>
</file>

<file path=ppt/tags/tag191.xml><?xml version="1.0" encoding="utf-8"?>
<p:tagLst xmlns:p="http://schemas.openxmlformats.org/presentationml/2006/main">
  <p:tag name="AS_UNIQUEID" val="602"/>
  <p:tag name="KSO_WM_BEAUTIFY_FLAG" val=""/>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192.xml><?xml version="1.0" encoding="utf-8"?>
<p:tagLst xmlns:p="http://schemas.openxmlformats.org/presentationml/2006/main">
  <p:tag name="AS_UNIQUEID" val="603"/>
  <p:tag name="KSO_WM_BEAUTIFY_FLAG" val=""/>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193.xml><?xml version="1.0" encoding="utf-8"?>
<p:tagLst xmlns:p="http://schemas.openxmlformats.org/presentationml/2006/main">
  <p:tag name="AS_UNIQUEID" val="604"/>
  <p:tag name="KSO_WM_BEAUTIFY_FLAG" val=""/>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194.xml><?xml version="1.0" encoding="utf-8"?>
<p:tagLst xmlns:p="http://schemas.openxmlformats.org/presentationml/2006/main">
  <p:tag name="AS_UNIQUEID" val="605"/>
  <p:tag name="KSO_WM_BEAUTIFY_FLAG" val=""/>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195.xml><?xml version="1.0" encoding="utf-8"?>
<p:tagLst xmlns:p="http://schemas.openxmlformats.org/presentationml/2006/main">
  <p:tag name="AS_UNIQUEID" val="606"/>
  <p:tag name="KSO_WM_BEAUTIFY_FLAG" val=""/>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196.xml><?xml version="1.0" encoding="utf-8"?>
<p:tagLst xmlns:p="http://schemas.openxmlformats.org/presentationml/2006/main">
  <p:tag name="AS_UNIQUEID" val="607"/>
  <p:tag name="KSO_WM_BEAUTIFY_FLAG" val=""/>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197.xml><?xml version="1.0" encoding="utf-8"?>
<p:tagLst xmlns:p="http://schemas.openxmlformats.org/presentationml/2006/main">
  <p:tag name="AS_UNIQUEID" val="608"/>
  <p:tag name="KSO_WM_BEAUTIFY_FLAG" val=""/>
</p:tagLst>
</file>

<file path=ppt/tags/tag198.xml><?xml version="1.0" encoding="utf-8"?>
<p:tagLst xmlns:p="http://schemas.openxmlformats.org/presentationml/2006/main">
  <p:tag name="AS_UNIQUEID" val="609"/>
</p:tagLst>
</file>

<file path=ppt/tags/tag199.xml><?xml version="1.0" encoding="utf-8"?>
<p:tagLst xmlns:p="http://schemas.openxmlformats.org/presentationml/2006/main">
  <p:tag name="AS_UNIQUEID" val="610"/>
</p:tagLst>
</file>

<file path=ppt/tags/tag2.xml><?xml version="1.0" encoding="utf-8"?>
<p:tagLst xmlns:p="http://schemas.openxmlformats.org/presentationml/2006/main">
  <p:tag name="AS_UNIQUEID" val="558"/>
</p:tagLst>
</file>

<file path=ppt/tags/tag20.xml><?xml version="1.0" encoding="utf-8"?>
<p:tagLst xmlns:p="http://schemas.openxmlformats.org/presentationml/2006/main">
  <p:tag name="AS_UNIQUEID" val="634"/>
</p:tagLst>
</file>

<file path=ppt/tags/tag200.xml><?xml version="1.0" encoding="utf-8"?>
<p:tagLst xmlns:p="http://schemas.openxmlformats.org/presentationml/2006/main">
  <p:tag name="AS_UNIQUEID" val="611"/>
</p:tagLst>
</file>

<file path=ppt/tags/tag201.xml><?xml version="1.0" encoding="utf-8"?>
<p:tagLst xmlns:p="http://schemas.openxmlformats.org/presentationml/2006/main">
  <p:tag name="AS_UNIQUEID" val="612"/>
</p:tagLst>
</file>

<file path=ppt/tags/tag202.xml><?xml version="1.0" encoding="utf-8"?>
<p:tagLst xmlns:p="http://schemas.openxmlformats.org/presentationml/2006/main">
  <p:tag name="AS_UNIQUEID" val="2749"/>
</p:tagLst>
</file>

<file path=ppt/tags/tag203.xml><?xml version="1.0" encoding="utf-8"?>
<p:tagLst xmlns:p="http://schemas.openxmlformats.org/presentationml/2006/main">
  <p:tag name="AS_UNIQUEID" val="2750"/>
</p:tagLst>
</file>

<file path=ppt/tags/tag204.xml><?xml version="1.0" encoding="utf-8"?>
<p:tagLst xmlns:p="http://schemas.openxmlformats.org/presentationml/2006/main">
  <p:tag name="AS_UNIQUEID" val="991"/>
</p:tagLst>
</file>

<file path=ppt/tags/tag205.xml><?xml version="1.0" encoding="utf-8"?>
<p:tagLst xmlns:p="http://schemas.openxmlformats.org/presentationml/2006/main">
  <p:tag name="AS_UNIQUEID" val="630"/>
  <p:tag name="KSO_WM_UNIT_TABLE_BEAUTIFY" val="smartTable{143dc806-7938-4142-9b86-5cc295a57ae8}"/>
  <p:tag name="TABLE_ENDDRAG_ORIGIN_RECT" val="593*351"/>
  <p:tag name="TABLE_ENDDRAG_RECT" val="343*89*593*351"/>
</p:tagLst>
</file>

<file path=ppt/tags/tag206.xml><?xml version="1.0" encoding="utf-8"?>
<p:tagLst xmlns:p="http://schemas.openxmlformats.org/presentationml/2006/main">
  <p:tag name="AS_UNIQUEID" val="992"/>
  <p:tag name="KSO_WM_DIAGRAM_VIRTUALLY_FRAME" val="{&quot;height&quot;:327.25,&quot;left&quot;:90,&quot;top&quot;:96.1,&quot;width&quot;:749.5}"/>
</p:tagLst>
</file>

<file path=ppt/tags/tag207.xml><?xml version="1.0" encoding="utf-8"?>
<p:tagLst xmlns:p="http://schemas.openxmlformats.org/presentationml/2006/main">
  <p:tag name="AS_UNIQUEID" val="993"/>
  <p:tag name="KSO_WM_DIAGRAM_VIRTUALLY_FRAME" val="{&quot;height&quot;:327.25,&quot;left&quot;:90,&quot;top&quot;:96.1,&quot;width&quot;:749.5}"/>
</p:tagLst>
</file>

<file path=ppt/tags/tag208.xml><?xml version="1.0" encoding="utf-8"?>
<p:tagLst xmlns:p="http://schemas.openxmlformats.org/presentationml/2006/main">
  <p:tag name="AS_UNIQUEID" val="994"/>
</p:tagLst>
</file>

<file path=ppt/tags/tag209.xml><?xml version="1.0" encoding="utf-8"?>
<p:tagLst xmlns:p="http://schemas.openxmlformats.org/presentationml/2006/main">
  <p:tag name="AS_UNIQUEID" val="2749"/>
</p:tagLst>
</file>

<file path=ppt/tags/tag21.xml><?xml version="1.0" encoding="utf-8"?>
<p:tagLst xmlns:p="http://schemas.openxmlformats.org/presentationml/2006/main">
  <p:tag name="AS_UNIQUEID" val="635"/>
</p:tagLst>
</file>

<file path=ppt/tags/tag210.xml><?xml version="1.0" encoding="utf-8"?>
<p:tagLst xmlns:p="http://schemas.openxmlformats.org/presentationml/2006/main">
  <p:tag name="AS_UNIQUEID" val="2750"/>
</p:tagLst>
</file>

<file path=ppt/tags/tag211.xml><?xml version="1.0" encoding="utf-8"?>
<p:tagLst xmlns:p="http://schemas.openxmlformats.org/presentationml/2006/main">
  <p:tag name="AS_UNIQUEID" val="996"/>
</p:tagLst>
</file>

<file path=ppt/tags/tag212.xml><?xml version="1.0" encoding="utf-8"?>
<p:tagLst xmlns:p="http://schemas.openxmlformats.org/presentationml/2006/main">
  <p:tag name="AS_UNIQUEID" val="630"/>
  <p:tag name="KSO_WM_UNIT_TABLE_BEAUTIFY" val="smartTable{0551d8b6-e2a2-48dc-a8d1-ca0c1939bab8}"/>
  <p:tag name="TABLE_ENDDRAG_ORIGIN_RECT" val="683*206"/>
  <p:tag name="TABLE_ENDDRAG_RECT" val="14*317*684*206"/>
</p:tagLst>
</file>

<file path=ppt/tags/tag213.xml><?xml version="1.0" encoding="utf-8"?>
<p:tagLst xmlns:p="http://schemas.openxmlformats.org/presentationml/2006/main">
  <p:tag name="AS_UNIQUEID" val="997"/>
  <p:tag name="KSO_WM_DIAGRAM_VIRTUALLY_FRAME" val="{&quot;height&quot;:327.25,&quot;left&quot;:90,&quot;top&quot;:96.1,&quot;width&quot;:749.5}"/>
</p:tagLst>
</file>

<file path=ppt/tags/tag214.xml><?xml version="1.0" encoding="utf-8"?>
<p:tagLst xmlns:p="http://schemas.openxmlformats.org/presentationml/2006/main">
  <p:tag name="AS_UNIQUEID" val="998"/>
  <p:tag name="KSO_WM_DIAGRAM_VIRTUALLY_FRAME" val="{&quot;height&quot;:327.25,&quot;left&quot;:90,&quot;top&quot;:96.1,&quot;width&quot;:749.5}"/>
</p:tagLst>
</file>

<file path=ppt/tags/tag215.xml><?xml version="1.0" encoding="utf-8"?>
<p:tagLst xmlns:p="http://schemas.openxmlformats.org/presentationml/2006/main">
  <p:tag name="AS_UNIQUEID" val="999"/>
</p:tagLst>
</file>

<file path=ppt/tags/tag216.xml><?xml version="1.0" encoding="utf-8"?>
<p:tagLst xmlns:p="http://schemas.openxmlformats.org/presentationml/2006/main">
  <p:tag name="AS_UNIQUEID" val="631"/>
</p:tagLst>
</file>

<file path=ppt/tags/tag217.xml><?xml version="1.0" encoding="utf-8"?>
<p:tagLst xmlns:p="http://schemas.openxmlformats.org/presentationml/2006/main">
  <p:tag name="AS_UNIQUEID" val="635"/>
</p:tagLst>
</file>

<file path=ppt/tags/tag218.xml><?xml version="1.0" encoding="utf-8"?>
<p:tagLst xmlns:p="http://schemas.openxmlformats.org/presentationml/2006/main">
  <p:tag name="KSO_WM_UNIT_PIC_EFFECT" val="1"/>
</p:tagLst>
</file>

<file path=ppt/tags/tag219.xml><?xml version="1.0" encoding="utf-8"?>
<p:tagLst xmlns:p="http://schemas.openxmlformats.org/presentationml/2006/main">
  <p:tag name="KSO_WM_UNIT_VALUE" val="2498*1932"/>
  <p:tag name="KSO_WM_UNIT_HIGHLIGHT" val="0"/>
  <p:tag name="KSO_WM_UNIT_COMPATIBLE" val="0"/>
  <p:tag name="KSO_WM_UNIT_DIAGRAM_ISNUMVISUAL" val="0"/>
  <p:tag name="KSO_WM_UNIT_DIAGRAM_ISREFERUNIT" val="0"/>
  <p:tag name="KSO_WM_UNIT_TYPE" val="d"/>
  <p:tag name="KSO_WM_UNIT_INDEX" val="1"/>
  <p:tag name="KSO_WM_UNIT_ID" val="custom20235077_1*d*1"/>
  <p:tag name="KSO_WM_TEMPLATE_CATEGORY" val="custom"/>
  <p:tag name="KSO_WM_TEMPLATE_INDEX" val="20235077"/>
  <p:tag name="KSO_WM_UNIT_LAYERLEVEL" val="1"/>
  <p:tag name="KSO_WM_TAG_VERSION" val="3.0"/>
  <p:tag name="KSO_WM_BEAUTIFY_FLAG" val="#wm#"/>
  <p:tag name="KSO_WM_UNIT_PIC_EFFECT" val="1"/>
</p:tagLst>
</file>

<file path=ppt/tags/tag22.xml><?xml version="1.0" encoding="utf-8"?>
<p:tagLst xmlns:p="http://schemas.openxmlformats.org/presentationml/2006/main">
  <p:tag name="AS_UNIQUEID" val="637"/>
</p:tagLst>
</file>

<file path=ppt/tags/tag2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custom20235077_1*i*1"/>
  <p:tag name="KSO_WM_TEMPLATE_CATEGORY" val="custom"/>
  <p:tag name="KSO_WM_TEMPLATE_INDEX" val="20235077"/>
  <p:tag name="KSO_WM_UNIT_LAYERLEVEL" val="1"/>
  <p:tag name="KSO_WM_TAG_VERSION" val="3.0"/>
  <p:tag name="KSO_WM_BEAUTIFY_FLAG" val="#wm#"/>
  <p:tag name="KSO_WM_UNIT_PIC_EFFECT" val="1"/>
</p:tagLst>
</file>

<file path=ppt/tags/tag2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custom20235077_1*i*2"/>
  <p:tag name="KSO_WM_TEMPLATE_CATEGORY" val="custom"/>
  <p:tag name="KSO_WM_TEMPLATE_INDEX" val="20235077"/>
  <p:tag name="KSO_WM_UNIT_LAYERLEVEL" val="1"/>
  <p:tag name="KSO_WM_TAG_VERSION" val="3.0"/>
  <p:tag name="KSO_WM_BEAUTIFY_FLAG" val="#wm#"/>
  <p:tag name="KSO_WM_UNIT_PIC_EFFECT" val="1"/>
</p:tagLst>
</file>

<file path=ppt/tags/tag222.xml><?xml version="1.0" encoding="utf-8"?>
<p:tagLst xmlns:p="http://schemas.openxmlformats.org/presentationml/2006/main">
  <p:tag name="AS_UNIQUEID" val="2749"/>
</p:tagLst>
</file>

<file path=ppt/tags/tag223.xml><?xml version="1.0" encoding="utf-8"?>
<p:tagLst xmlns:p="http://schemas.openxmlformats.org/presentationml/2006/main">
  <p:tag name="AS_UNIQUEID" val="2750"/>
</p:tagLst>
</file>

<file path=ppt/tags/tag224.xml><?xml version="1.0" encoding="utf-8"?>
<p:tagLst xmlns:p="http://schemas.openxmlformats.org/presentationml/2006/main">
  <p:tag name="AS_UNIQUEID" val="1001"/>
</p:tagLst>
</file>

<file path=ppt/tags/tag225.xml><?xml version="1.0" encoding="utf-8"?>
<p:tagLst xmlns:p="http://schemas.openxmlformats.org/presentationml/2006/main">
  <p:tag name="AS_UNIQUEID" val="630"/>
  <p:tag name="KSO_WM_UNIT_TABLE_BEAUTIFY" val="smartTable{108d35fa-61d0-4ce5-9d89-3ae21a468d70}"/>
  <p:tag name="TABLE_ENDDRAG_ORIGIN_RECT" val="648*192"/>
  <p:tag name="TABLE_ENDDRAG_RECT" val="12*302*648*192"/>
</p:tagLst>
</file>

<file path=ppt/tags/tag226.xml><?xml version="1.0" encoding="utf-8"?>
<p:tagLst xmlns:p="http://schemas.openxmlformats.org/presentationml/2006/main">
  <p:tag name="AS_UNIQUEID" val="1002"/>
  <p:tag name="KSO_WM_DIAGRAM_VIRTUALLY_FRAME" val="{&quot;height&quot;:327.25,&quot;left&quot;:90,&quot;top&quot;:96.1,&quot;width&quot;:749.5}"/>
</p:tagLst>
</file>

<file path=ppt/tags/tag227.xml><?xml version="1.0" encoding="utf-8"?>
<p:tagLst xmlns:p="http://schemas.openxmlformats.org/presentationml/2006/main">
  <p:tag name="AS_UNIQUEID" val="1003"/>
  <p:tag name="KSO_WM_DIAGRAM_VIRTUALLY_FRAME" val="{&quot;height&quot;:327.25,&quot;left&quot;:90,&quot;top&quot;:96.1,&quot;width&quot;:749.5}"/>
</p:tagLst>
</file>

<file path=ppt/tags/tag228.xml><?xml version="1.0" encoding="utf-8"?>
<p:tagLst xmlns:p="http://schemas.openxmlformats.org/presentationml/2006/main">
  <p:tag name="AS_UNIQUEID" val="1004"/>
</p:tagLst>
</file>

<file path=ppt/tags/tag229.xml><?xml version="1.0" encoding="utf-8"?>
<p:tagLst xmlns:p="http://schemas.openxmlformats.org/presentationml/2006/main">
  <p:tag name="AS_UNIQUEID" val="632"/>
</p:tagLst>
</file>

<file path=ppt/tags/tag23.xml><?xml version="1.0" encoding="utf-8"?>
<p:tagLst xmlns:p="http://schemas.openxmlformats.org/presentationml/2006/main">
  <p:tag name="AS_UNIQUEID" val="638"/>
</p:tagLst>
</file>

<file path=ppt/tags/tag230.xml><?xml version="1.0" encoding="utf-8"?>
<p:tagLst xmlns:p="http://schemas.openxmlformats.org/presentationml/2006/main">
  <p:tag name="AS_UNIQUEID" val="636"/>
</p:tagLst>
</file>

<file path=ppt/tags/tag231.xml><?xml version="1.0" encoding="utf-8"?>
<p:tagLst xmlns:p="http://schemas.openxmlformats.org/presentationml/2006/main">
  <p:tag name="KSO_WM_UNIT_PIC_EFFECT" val="1"/>
</p:tagLst>
</file>

<file path=ppt/tags/tag232.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1"/>
  <p:tag name="KSO_WM_UNIT_ID" val="custom20238480_1*i*1"/>
  <p:tag name="KSO_WM_TEMPLATE_CATEGORY" val="custom"/>
  <p:tag name="KSO_WM_TEMPLATE_INDEX" val="20238480"/>
  <p:tag name="KSO_WM_UNIT_LAYERLEVEL" val="1"/>
  <p:tag name="KSO_WM_TAG_VERSION" val="3.0"/>
  <p:tag name="KSO_WM_UNIT_PIC_EFFECT" val="1"/>
</p:tagLst>
</file>

<file path=ppt/tags/tag233.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2"/>
  <p:tag name="KSO_WM_UNIT_ID" val="custom20238480_1*i*2"/>
  <p:tag name="KSO_WM_TEMPLATE_CATEGORY" val="custom"/>
  <p:tag name="KSO_WM_TEMPLATE_INDEX" val="20238480"/>
  <p:tag name="KSO_WM_UNIT_LAYERLEVEL" val="1"/>
  <p:tag name="KSO_WM_TAG_VERSION" val="3.0"/>
  <p:tag name="KSO_WM_UNIT_PIC_EFFECT" val="1"/>
</p:tagLst>
</file>

<file path=ppt/tags/tag234.xml><?xml version="1.0" encoding="utf-8"?>
<p:tagLst xmlns:p="http://schemas.openxmlformats.org/presentationml/2006/main">
  <p:tag name="KSO_WM_BEAUTIFY_FLAG" val="#wm#"/>
  <p:tag name="KSO_WM_UNIT_VALUE" val="1518*1506"/>
  <p:tag name="KSO_WM_UNIT_HIGHLIGHT" val="0"/>
  <p:tag name="KSO_WM_UNIT_COMPATIBLE" val="0"/>
  <p:tag name="KSO_WM_UNIT_DIAGRAM_ISNUMVISUAL" val="0"/>
  <p:tag name="KSO_WM_UNIT_DIAGRAM_ISREFERUNIT" val="0"/>
  <p:tag name="KSO_WM_UNIT_TYPE" val="d"/>
  <p:tag name="KSO_WM_UNIT_INDEX" val="1"/>
  <p:tag name="KSO_WM_UNIT_ID" val="custom20238480_1*d*1"/>
  <p:tag name="KSO_WM_TEMPLATE_CATEGORY" val="custom"/>
  <p:tag name="KSO_WM_TEMPLATE_INDEX" val="20238480"/>
  <p:tag name="KSO_WM_UNIT_LAYERLEVEL" val="1"/>
  <p:tag name="KSO_WM_TAG_VERSION" val="3.0"/>
  <p:tag name="KSO_WM_UNIT_PIC_EFFECT" val="1"/>
</p:tagLst>
</file>

<file path=ppt/tags/tag235.xml><?xml version="1.0" encoding="utf-8"?>
<p:tagLst xmlns:p="http://schemas.openxmlformats.org/presentationml/2006/main">
  <p:tag name="AS_UNIQUEID" val="2749"/>
</p:tagLst>
</file>

<file path=ppt/tags/tag236.xml><?xml version="1.0" encoding="utf-8"?>
<p:tagLst xmlns:p="http://schemas.openxmlformats.org/presentationml/2006/main">
  <p:tag name="AS_UNIQUEID" val="2750"/>
</p:tagLst>
</file>

<file path=ppt/tags/tag237.xml><?xml version="1.0" encoding="utf-8"?>
<p:tagLst xmlns:p="http://schemas.openxmlformats.org/presentationml/2006/main">
  <p:tag name="AS_UNIQUEID" val="1006"/>
</p:tagLst>
</file>

<file path=ppt/tags/tag238.xml><?xml version="1.0" encoding="utf-8"?>
<p:tagLst xmlns:p="http://schemas.openxmlformats.org/presentationml/2006/main">
  <p:tag name="AS_UNIQUEID" val="630"/>
  <p:tag name="KSO_WM_UNIT_TABLE_BEAUTIFY" val="smartTable{c7e8fa20-f515-4ce3-a16f-eedf390eff68}"/>
  <p:tag name="TABLE_ENDDRAG_ORIGIN_RECT" val="679*165"/>
  <p:tag name="TABLE_ENDDRAG_RECT" val="25*347*679*165"/>
</p:tagLst>
</file>

<file path=ppt/tags/tag239.xml><?xml version="1.0" encoding="utf-8"?>
<p:tagLst xmlns:p="http://schemas.openxmlformats.org/presentationml/2006/main">
  <p:tag name="AS_UNIQUEID" val="1007"/>
  <p:tag name="KSO_WM_DIAGRAM_VIRTUALLY_FRAME" val="{&quot;height&quot;:327.25,&quot;left&quot;:90,&quot;top&quot;:96.1,&quot;width&quot;:749.5}"/>
</p:tagLst>
</file>

<file path=ppt/tags/tag24.xml><?xml version="1.0" encoding="utf-8"?>
<p:tagLst xmlns:p="http://schemas.openxmlformats.org/presentationml/2006/main">
  <p:tag name="AS_UNIQUEID" val="639"/>
</p:tagLst>
</file>

<file path=ppt/tags/tag240.xml><?xml version="1.0" encoding="utf-8"?>
<p:tagLst xmlns:p="http://schemas.openxmlformats.org/presentationml/2006/main">
  <p:tag name="AS_UNIQUEID" val="1008"/>
  <p:tag name="KSO_WM_DIAGRAM_VIRTUALLY_FRAME" val="{&quot;height&quot;:327.25,&quot;left&quot;:90,&quot;top&quot;:96.1,&quot;width&quot;:749.5}"/>
</p:tagLst>
</file>

<file path=ppt/tags/tag241.xml><?xml version="1.0" encoding="utf-8"?>
<p:tagLst xmlns:p="http://schemas.openxmlformats.org/presentationml/2006/main">
  <p:tag name="AS_UNIQUEID" val="1009"/>
</p:tagLst>
</file>

<file path=ppt/tags/tag242.xml><?xml version="1.0" encoding="utf-8"?>
<p:tagLst xmlns:p="http://schemas.openxmlformats.org/presentationml/2006/main">
  <p:tag name="AS_UNIQUEID" val="633"/>
</p:tagLst>
</file>

<file path=ppt/tags/tag243.xml><?xml version="1.0" encoding="utf-8"?>
<p:tagLst xmlns:p="http://schemas.openxmlformats.org/presentationml/2006/main">
  <p:tag name="AS_UNIQUEID" val="637"/>
</p:tagLst>
</file>

<file path=ppt/tags/tag244.xml><?xml version="1.0" encoding="utf-8"?>
<p:tagLst xmlns:p="http://schemas.openxmlformats.org/presentationml/2006/main">
  <p:tag name="KSO_WM_UNIT_PIC_EFFECT" val="1"/>
</p:tagLst>
</file>

<file path=ppt/tags/tag245.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1"/>
  <p:tag name="KSO_WM_UNIT_ID" val="custom20238550_1*i*1"/>
  <p:tag name="KSO_WM_TEMPLATE_CATEGORY" val="custom"/>
  <p:tag name="KSO_WM_TEMPLATE_INDEX" val="20238550"/>
  <p:tag name="KSO_WM_UNIT_LAYERLEVEL" val="1"/>
  <p:tag name="KSO_WM_TAG_VERSION" val="3.0"/>
  <p:tag name="KSO_WM_UNIT_PIC_EFFECT" val="1"/>
</p:tagLst>
</file>

<file path=ppt/tags/tag246.xml><?xml version="1.0" encoding="utf-8"?>
<p:tagLst xmlns:p="http://schemas.openxmlformats.org/presentationml/2006/main">
  <p:tag name="KSO_WM_BEAUTIFY_FLAG" val="#wm#"/>
  <p:tag name="KSO_WM_UNIT_VALUE" val="1722*1172"/>
  <p:tag name="KSO_WM_UNIT_HIGHLIGHT" val="0"/>
  <p:tag name="KSO_WM_UNIT_COMPATIBLE" val="0"/>
  <p:tag name="KSO_WM_UNIT_DIAGRAM_ISNUMVISUAL" val="0"/>
  <p:tag name="KSO_WM_UNIT_DIAGRAM_ISREFERUNIT" val="0"/>
  <p:tag name="KSO_WM_UNIT_TYPE" val="d"/>
  <p:tag name="KSO_WM_UNIT_INDEX" val="1"/>
  <p:tag name="KSO_WM_UNIT_ID" val="custom20238550_1*d*1"/>
  <p:tag name="KSO_WM_TEMPLATE_CATEGORY" val="custom"/>
  <p:tag name="KSO_WM_TEMPLATE_INDEX" val="20238550"/>
  <p:tag name="KSO_WM_UNIT_LAYERLEVEL" val="1"/>
  <p:tag name="KSO_WM_TAG_VERSION" val="3.0"/>
  <p:tag name="KSO_WM_UNIT_PIC_EFFECT" val="1"/>
</p:tagLst>
</file>

<file path=ppt/tags/tag247.xml><?xml version="1.0" encoding="utf-8"?>
<p:tagLst xmlns:p="http://schemas.openxmlformats.org/presentationml/2006/main">
  <p:tag name="AS_UNIQUEID" val="2749"/>
</p:tagLst>
</file>

<file path=ppt/tags/tag248.xml><?xml version="1.0" encoding="utf-8"?>
<p:tagLst xmlns:p="http://schemas.openxmlformats.org/presentationml/2006/main">
  <p:tag name="AS_UNIQUEID" val="2750"/>
</p:tagLst>
</file>

<file path=ppt/tags/tag249.xml><?xml version="1.0" encoding="utf-8"?>
<p:tagLst xmlns:p="http://schemas.openxmlformats.org/presentationml/2006/main">
  <p:tag name="AS_UNIQUEID" val="1011"/>
</p:tagLst>
</file>

<file path=ppt/tags/tag25.xml><?xml version="1.0" encoding="utf-8"?>
<p:tagLst xmlns:p="http://schemas.openxmlformats.org/presentationml/2006/main">
  <p:tag name="AS_UNIQUEID" val="668"/>
</p:tagLst>
</file>

<file path=ppt/tags/tag250.xml><?xml version="1.0" encoding="utf-8"?>
<p:tagLst xmlns:p="http://schemas.openxmlformats.org/presentationml/2006/main">
  <p:tag name="AS_UNIQUEID" val="630"/>
  <p:tag name="KSO_WM_UNIT_TABLE_BEAUTIFY" val="smartTable{a2626630-d98f-4ee1-baeb-c6877fb961a4}"/>
  <p:tag name="TABLE_ENDDRAG_ORIGIN_RECT" val="624*112"/>
  <p:tag name="TABLE_ENDDRAG_RECT" val="26*366*624*112"/>
</p:tagLst>
</file>

<file path=ppt/tags/tag251.xml><?xml version="1.0" encoding="utf-8"?>
<p:tagLst xmlns:p="http://schemas.openxmlformats.org/presentationml/2006/main">
  <p:tag name="AS_UNIQUEID" val="1012"/>
  <p:tag name="KSO_WM_DIAGRAM_VIRTUALLY_FRAME" val="{&quot;height&quot;:327.25,&quot;left&quot;:90,&quot;top&quot;:96.1,&quot;width&quot;:749.5}"/>
</p:tagLst>
</file>

<file path=ppt/tags/tag252.xml><?xml version="1.0" encoding="utf-8"?>
<p:tagLst xmlns:p="http://schemas.openxmlformats.org/presentationml/2006/main">
  <p:tag name="AS_UNIQUEID" val="1013"/>
  <p:tag name="KSO_WM_DIAGRAM_VIRTUALLY_FRAME" val="{&quot;height&quot;:327.25,&quot;left&quot;:90,&quot;top&quot;:96.1,&quot;width&quot;:749.5}"/>
</p:tagLst>
</file>

<file path=ppt/tags/tag253.xml><?xml version="1.0" encoding="utf-8"?>
<p:tagLst xmlns:p="http://schemas.openxmlformats.org/presentationml/2006/main">
  <p:tag name="AS_UNIQUEID" val="1014"/>
</p:tagLst>
</file>

<file path=ppt/tags/tag254.xml><?xml version="1.0" encoding="utf-8"?>
<p:tagLst xmlns:p="http://schemas.openxmlformats.org/presentationml/2006/main">
  <p:tag name="AS_UNIQUEID" val="634"/>
</p:tagLst>
</file>

<file path=ppt/tags/tag255.xml><?xml version="1.0" encoding="utf-8"?>
<p:tagLst xmlns:p="http://schemas.openxmlformats.org/presentationml/2006/main">
  <p:tag name="AS_UNIQUEID" val="638"/>
</p:tagLst>
</file>

<file path=ppt/tags/tag256.xml><?xml version="1.0" encoding="utf-8"?>
<p:tagLst xmlns:p="http://schemas.openxmlformats.org/presentationml/2006/main">
  <p:tag name="KSO_WM_UNIT_PIC_EFFECT" val="1"/>
</p:tagLst>
</file>

<file path=ppt/tags/tag2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custom20238564_1*i*1"/>
  <p:tag name="KSO_WM_TEMPLATE_CATEGORY" val="custom"/>
  <p:tag name="KSO_WM_TEMPLATE_INDEX" val="20238564"/>
  <p:tag name="KSO_WM_UNIT_LAYERLEVEL" val="1"/>
  <p:tag name="KSO_WM_TAG_VERSION" val="3.0"/>
  <p:tag name="KSO_WM_BEAUTIFY_FLAG" val="#wm#"/>
  <p:tag name="KSO_WM_UNIT_PIC_EFFECT" val="1"/>
</p:tagLst>
</file>

<file path=ppt/tags/tag2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custom20238564_1*i*2"/>
  <p:tag name="KSO_WM_TEMPLATE_CATEGORY" val="custom"/>
  <p:tag name="KSO_WM_TEMPLATE_INDEX" val="20238564"/>
  <p:tag name="KSO_WM_UNIT_LAYERLEVEL" val="1"/>
  <p:tag name="KSO_WM_TAG_VERSION" val="3.0"/>
  <p:tag name="KSO_WM_BEAUTIFY_FLAG" val="#wm#"/>
  <p:tag name="KSO_WM_UNIT_PIC_EFFECT" val="1"/>
</p:tagLst>
</file>

<file path=ppt/tags/tag2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custom20238564_1*i*3"/>
  <p:tag name="KSO_WM_TEMPLATE_CATEGORY" val="custom"/>
  <p:tag name="KSO_WM_TEMPLATE_INDEX" val="20238564"/>
  <p:tag name="KSO_WM_UNIT_LAYERLEVEL" val="1"/>
  <p:tag name="KSO_WM_TAG_VERSION" val="3.0"/>
  <p:tag name="KSO_WM_BEAUTIFY_FLAG" val="#wm#"/>
  <p:tag name="KSO_WM_UNIT_PIC_EFFECT" val="1"/>
</p:tagLst>
</file>

<file path=ppt/tags/tag26.xml><?xml version="1.0" encoding="utf-8"?>
<p:tagLst xmlns:p="http://schemas.openxmlformats.org/presentationml/2006/main">
  <p:tag name="AS_UNIQUEID" val="669"/>
</p:tagLst>
</file>

<file path=ppt/tags/tag2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custom20238564_1*i*4"/>
  <p:tag name="KSO_WM_TEMPLATE_CATEGORY" val="custom"/>
  <p:tag name="KSO_WM_TEMPLATE_INDEX" val="20238564"/>
  <p:tag name="KSO_WM_UNIT_LAYERLEVEL" val="1"/>
  <p:tag name="KSO_WM_TAG_VERSION" val="3.0"/>
  <p:tag name="KSO_WM_BEAUTIFY_FLAG" val="#wm#"/>
  <p:tag name="KSO_WM_UNIT_PIC_EFFECT" val="1"/>
</p:tagLst>
</file>

<file path=ppt/tags/tag261.xml><?xml version="1.0" encoding="utf-8"?>
<p:tagLst xmlns:p="http://schemas.openxmlformats.org/presentationml/2006/main">
  <p:tag name="KSO_WM_UNIT_VALUE" val="2240*2182"/>
  <p:tag name="KSO_WM_UNIT_HIGHLIGHT" val="0"/>
  <p:tag name="KSO_WM_UNIT_COMPATIBLE" val="0"/>
  <p:tag name="KSO_WM_UNIT_DIAGRAM_ISNUMVISUAL" val="0"/>
  <p:tag name="KSO_WM_UNIT_DIAGRAM_ISREFERUNIT" val="0"/>
  <p:tag name="KSO_WM_UNIT_TYPE" val="d"/>
  <p:tag name="KSO_WM_UNIT_INDEX" val="1"/>
  <p:tag name="KSO_WM_UNIT_ID" val="custom20238564_1*d*1"/>
  <p:tag name="KSO_WM_TEMPLATE_CATEGORY" val="custom"/>
  <p:tag name="KSO_WM_TEMPLATE_INDEX" val="20238564"/>
  <p:tag name="KSO_WM_UNIT_LAYERLEVEL" val="1"/>
  <p:tag name="KSO_WM_TAG_VERSION" val="3.0"/>
  <p:tag name="KSO_WM_BEAUTIFY_FLAG" val="#wm#"/>
  <p:tag name="KSO_WM_UNIT_PIC_EFFECT" val="1"/>
</p:tagLst>
</file>

<file path=ppt/tags/tag262.xml><?xml version="1.0" encoding="utf-8"?>
<p:tagLst xmlns:p="http://schemas.openxmlformats.org/presentationml/2006/main">
  <p:tag name="AS_UNIQUEID" val="2749"/>
</p:tagLst>
</file>

<file path=ppt/tags/tag263.xml><?xml version="1.0" encoding="utf-8"?>
<p:tagLst xmlns:p="http://schemas.openxmlformats.org/presentationml/2006/main">
  <p:tag name="AS_UNIQUEID" val="2750"/>
</p:tagLst>
</file>

<file path=ppt/tags/tag264.xml><?xml version="1.0" encoding="utf-8"?>
<p:tagLst xmlns:p="http://schemas.openxmlformats.org/presentationml/2006/main">
  <p:tag name="AS_UNIQUEID" val="648"/>
  <p:tag name="KSO_WM_BEAUTIFY_FLAG" val=""/>
</p:tagLst>
</file>

<file path=ppt/tags/tag265.xml><?xml version="1.0" encoding="utf-8"?>
<p:tagLst xmlns:p="http://schemas.openxmlformats.org/presentationml/2006/main">
  <p:tag name="AS_UNIQUEID" val="649"/>
  <p:tag name="KSO_WM_UNIT_TABLE_BEAUTIFY" val="smartTable{7683aa21-7501-44f6-b58d-caa522642866}"/>
  <p:tag name="TABLE_ENDDRAG_ORIGIN_RECT" val="559*332"/>
  <p:tag name="TABLE_ENDDRAG_RECT" val="8*135*559*332"/>
</p:tagLst>
</file>

<file path=ppt/tags/tag266.xml><?xml version="1.0" encoding="utf-8"?>
<p:tagLst xmlns:p="http://schemas.openxmlformats.org/presentationml/2006/main">
  <p:tag name="AS_UNIQUEID" val="650"/>
</p:tagLst>
</file>

<file path=ppt/tags/tag267.xml><?xml version="1.0" encoding="utf-8"?>
<p:tagLst xmlns:p="http://schemas.openxmlformats.org/presentationml/2006/main">
  <p:tag name="AS_UNIQUEID" val="651"/>
</p:tagLst>
</file>

<file path=ppt/tags/tag268.xml><?xml version="1.0" encoding="utf-8"?>
<p:tagLst xmlns:p="http://schemas.openxmlformats.org/presentationml/2006/main">
  <p:tag name="AS_UNIQUEID" val="652"/>
</p:tagLst>
</file>

<file path=ppt/tags/tag269.xml><?xml version="1.0" encoding="utf-8"?>
<p:tagLst xmlns:p="http://schemas.openxmlformats.org/presentationml/2006/main">
  <p:tag name="AS_UNIQUEID" val="653"/>
</p:tagLst>
</file>

<file path=ppt/tags/tag27.xml><?xml version="1.0" encoding="utf-8"?>
<p:tagLst xmlns:p="http://schemas.openxmlformats.org/presentationml/2006/main">
  <p:tag name="AS_UNIQUEID" val="670"/>
</p:tagLst>
</file>

<file path=ppt/tags/tag270.xml><?xml version="1.0" encoding="utf-8"?>
<p:tagLst xmlns:p="http://schemas.openxmlformats.org/presentationml/2006/main">
  <p:tag name="AS_UNIQUEID" val="654"/>
</p:tagLst>
</file>

<file path=ppt/tags/tag271.xml><?xml version="1.0" encoding="utf-8"?>
<p:tagLst xmlns:p="http://schemas.openxmlformats.org/presentationml/2006/main">
  <p:tag name="AS_UNIQUEID" val="655"/>
</p:tagLst>
</file>

<file path=ppt/tags/tag272.xml><?xml version="1.0" encoding="utf-8"?>
<p:tagLst xmlns:p="http://schemas.openxmlformats.org/presentationml/2006/main">
  <p:tag name="AS_UNIQUEID" val="656"/>
</p:tagLst>
</file>

<file path=ppt/tags/tag273.xml><?xml version="1.0" encoding="utf-8"?>
<p:tagLst xmlns:p="http://schemas.openxmlformats.org/presentationml/2006/main">
  <p:tag name="AS_UNIQUEID" val="657"/>
</p:tagLst>
</file>

<file path=ppt/tags/tag274.xml><?xml version="1.0" encoding="utf-8"?>
<p:tagLst xmlns:p="http://schemas.openxmlformats.org/presentationml/2006/main">
  <p:tag name="AS_UNIQUEID" val="319"/>
</p:tagLst>
</file>

<file path=ppt/tags/tag275.xml><?xml version="1.0" encoding="utf-8"?>
<p:tagLst xmlns:p="http://schemas.openxmlformats.org/presentationml/2006/main">
  <p:tag name="AS_UNIQUEID" val="658"/>
</p:tagLst>
</file>

<file path=ppt/tags/tag276.xml><?xml version="1.0" encoding="utf-8"?>
<p:tagLst xmlns:p="http://schemas.openxmlformats.org/presentationml/2006/main">
  <p:tag name="AS_UNIQUEID" val="659"/>
</p:tagLst>
</file>

<file path=ppt/tags/tag277.xml><?xml version="1.0" encoding="utf-8"?>
<p:tagLst xmlns:p="http://schemas.openxmlformats.org/presentationml/2006/main">
  <p:tag name="AS_UNIQUEID" val="666"/>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278.xml><?xml version="1.0" encoding="utf-8"?>
<p:tagLst xmlns:p="http://schemas.openxmlformats.org/presentationml/2006/main">
  <p:tag name="AS_UNIQUEID" val="1016"/>
</p:tagLst>
</file>

<file path=ppt/tags/tag279.xml><?xml version="1.0" encoding="utf-8"?>
<p:tagLst xmlns:p="http://schemas.openxmlformats.org/presentationml/2006/main">
  <p:tag name="AS_UNIQUEID" val="668"/>
  <p:tag name="KSO_WM_BEAUTIFY_FLAG" val=""/>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STATE" val="0"/>
  <p:tag name="KSO_WM_UNIT_MEDIACOVER_TRANSPARENCY" val="0.5"/>
</p:tagLst>
</file>

<file path=ppt/tags/tag28.xml><?xml version="1.0" encoding="utf-8"?>
<p:tagLst xmlns:p="http://schemas.openxmlformats.org/presentationml/2006/main">
  <p:tag name="AS_UNIQUEID" val="671"/>
</p:tagLst>
</file>

<file path=ppt/tags/tag280.xml><?xml version="1.0" encoding="utf-8"?>
<p:tagLst xmlns:p="http://schemas.openxmlformats.org/presentationml/2006/main">
  <p:tag name="AS_UNIQUEID" val="669"/>
  <p:tag name="KSO_WM_BEAUTIFY_FLAG" val=""/>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281.xml><?xml version="1.0" encoding="utf-8"?>
<p:tagLst xmlns:p="http://schemas.openxmlformats.org/presentationml/2006/main">
  <p:tag name="AS_UNIQUEID" val="670"/>
  <p:tag name="KSO_WM_BEAUTIFY_FLAG" val=""/>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STATE" val="0"/>
  <p:tag name="KSO_WM_UNIT_MEDIACOVER_TRANSPARENCY" val="0.5"/>
</p:tagLst>
</file>

<file path=ppt/tags/tag282.xml><?xml version="1.0" encoding="utf-8"?>
<p:tagLst xmlns:p="http://schemas.openxmlformats.org/presentationml/2006/main">
  <p:tag name="AS_UNIQUEID" val="670"/>
  <p:tag name="KSO_WM_BEAUTIFY_FLAG" val=""/>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STATE" val="0"/>
  <p:tag name="KSO_WM_UNIT_MEDIACOVER_TRANSPARENCY" val="0.5"/>
</p:tagLst>
</file>

<file path=ppt/tags/tag283.xml><?xml version="1.0" encoding="utf-8"?>
<p:tagLst xmlns:p="http://schemas.openxmlformats.org/presentationml/2006/main">
  <p:tag name="AS_UNIQUEID" val="673"/>
  <p:tag name="KSO_WM_BEAUTIFY_FLAG" val=""/>
</p:tagLst>
</file>

<file path=ppt/tags/tag284.xml><?xml version="1.0" encoding="utf-8"?>
<p:tagLst xmlns:p="http://schemas.openxmlformats.org/presentationml/2006/main">
  <p:tag name="AS_UNIQUEID" val="678"/>
  <p:tag name="KSO_WM_BEAUTIFY_FLAG" val=""/>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STATE" val="0"/>
  <p:tag name="KSO_WM_UNIT_MEDIACOVER_TRANSPARENCY" val="0.5"/>
</p:tagLst>
</file>

<file path=ppt/tags/tag285.xml><?xml version="1.0" encoding="utf-8"?>
<p:tagLst xmlns:p="http://schemas.openxmlformats.org/presentationml/2006/main">
  <p:tag name="AS_UNIQUEID" val="672"/>
  <p:tag name="KSO_WM_BEAUTIFY_FLAG" val=""/>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STATE" val="0"/>
  <p:tag name="KSO_WM_UNIT_MEDIACOVER_TRANSPARENCY" val="0.5"/>
</p:tagLst>
</file>

<file path=ppt/tags/tag286.xml><?xml version="1.0" encoding="utf-8"?>
<p:tagLst xmlns:p="http://schemas.openxmlformats.org/presentationml/2006/main">
  <p:tag name="AS_UNIQUEID" val="674"/>
  <p:tag name="KSO_WM_BEAUTIFY_FLAG" val=""/>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STATE" val="0"/>
  <p:tag name="KSO_WM_UNIT_MEDIACOVER_TRANSPARENCY" val="0.5"/>
</p:tagLst>
</file>

<file path=ppt/tags/tag287.xml><?xml version="1.0" encoding="utf-8"?>
<p:tagLst xmlns:p="http://schemas.openxmlformats.org/presentationml/2006/main">
  <p:tag name="AS_UNIQUEID" val="676"/>
  <p:tag name="KSO_WM_BEAUTIFY_FLAG" val=""/>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STATE" val="0"/>
  <p:tag name="KSO_WM_UNIT_MEDIACOVER_TRANSPARENCY" val="0.5"/>
</p:tagLst>
</file>

<file path=ppt/tags/tag288.xml><?xml version="1.0" encoding="utf-8"?>
<p:tagLst xmlns:p="http://schemas.openxmlformats.org/presentationml/2006/main">
  <p:tag name="AS_UNIQUEID" val="679"/>
  <p:tag name="KSO_WM_BEAUTIFY_FLAG" val=""/>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STATE" val="0"/>
  <p:tag name="KSO_WM_UNIT_MEDIACOVER_TRANSPARENCY" val="0.5"/>
</p:tagLst>
</file>

<file path=ppt/tags/tag289.xml><?xml version="1.0" encoding="utf-8"?>
<p:tagLst xmlns:p="http://schemas.openxmlformats.org/presentationml/2006/main">
  <p:tag name="AS_UNIQUEID" val="676"/>
  <p:tag name="KSO_WM_BEAUTIFY_FLAG" val=""/>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STATE" val="0"/>
  <p:tag name="KSO_WM_UNIT_MEDIACOVER_TRANSPARENCY" val="0.5"/>
</p:tagLst>
</file>

<file path=ppt/tags/tag29.xml><?xml version="1.0" encoding="utf-8"?>
<p:tagLst xmlns:p="http://schemas.openxmlformats.org/presentationml/2006/main">
  <p:tag name="AS_UNIQUEID" val="672"/>
</p:tagLst>
</file>

<file path=ppt/tags/tag290.xml><?xml version="1.0" encoding="utf-8"?>
<p:tagLst xmlns:p="http://schemas.openxmlformats.org/presentationml/2006/main">
  <p:tag name="AS_UNIQUEID" val="680"/>
  <p:tag name="KSO_WM_BEAUTIFY_FLAG" val=""/>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STATE" val="0"/>
  <p:tag name="KSO_WM_UNIT_MEDIACOVER_TRANSPARENCY" val="0.5"/>
</p:tagLst>
</file>

<file path=ppt/tags/tag291.xml><?xml version="1.0" encoding="utf-8"?>
<p:tagLst xmlns:p="http://schemas.openxmlformats.org/presentationml/2006/main">
  <p:tag name="AS_UNIQUEID" val="1017"/>
  <p:tag name="KSO_WM_DIAGRAM_VIRTUALLY_FRAME" val="{&quot;height&quot;:327.25,&quot;left&quot;:90,&quot;top&quot;:96.1,&quot;width&quot;:749.5}"/>
</p:tagLst>
</file>

<file path=ppt/tags/tag292.xml><?xml version="1.0" encoding="utf-8"?>
<p:tagLst xmlns:p="http://schemas.openxmlformats.org/presentationml/2006/main">
  <p:tag name="AS_UNIQUEID" val="1018"/>
  <p:tag name="KSO_WM_DIAGRAM_VIRTUALLY_FRAME" val="{&quot;height&quot;:327.25,&quot;left&quot;:90,&quot;top&quot;:96.1,&quot;width&quot;:749.5}"/>
</p:tagLst>
</file>

<file path=ppt/tags/tag293.xml><?xml version="1.0" encoding="utf-8"?>
<p:tagLst xmlns:p="http://schemas.openxmlformats.org/presentationml/2006/main">
  <p:tag name="AS_UNIQUEID" val="2846"/>
</p:tagLst>
</file>

<file path=ppt/tags/tag294.xml><?xml version="1.0" encoding="utf-8"?>
<p:tagLst xmlns:p="http://schemas.openxmlformats.org/presentationml/2006/main">
  <p:tag name="AS_UNIQUEID" val="2847"/>
</p:tagLst>
</file>

<file path=ppt/tags/tag295.xml><?xml version="1.0" encoding="utf-8"?>
<p:tagLst xmlns:p="http://schemas.openxmlformats.org/presentationml/2006/main">
  <p:tag name="AS_UNIQUEID" val="2848"/>
</p:tagLst>
</file>

<file path=ppt/tags/tag296.xml><?xml version="1.0" encoding="utf-8"?>
<p:tagLst xmlns:p="http://schemas.openxmlformats.org/presentationml/2006/main">
  <p:tag name="AS_UNIQUEID" val="2849"/>
</p:tagLst>
</file>

<file path=ppt/tags/tag297.xml><?xml version="1.0" encoding="utf-8"?>
<p:tagLst xmlns:p="http://schemas.openxmlformats.org/presentationml/2006/main">
  <p:tag name="AS_UNIQUEID" val="2850"/>
</p:tagLst>
</file>

<file path=ppt/tags/tag298.xml><?xml version="1.0" encoding="utf-8"?>
<p:tagLst xmlns:p="http://schemas.openxmlformats.org/presentationml/2006/main">
  <p:tag name="AS_UNIQUEID" val="2851"/>
</p:tagLst>
</file>

<file path=ppt/tags/tag299.xml><?xml version="1.0" encoding="utf-8"?>
<p:tagLst xmlns:p="http://schemas.openxmlformats.org/presentationml/2006/main">
  <p:tag name="AS_UNIQUEID" val="2852"/>
</p:tagLst>
</file>

<file path=ppt/tags/tag3.xml><?xml version="1.0" encoding="utf-8"?>
<p:tagLst xmlns:p="http://schemas.openxmlformats.org/presentationml/2006/main">
  <p:tag name="AS_UNIQUEID" val="612"/>
</p:tagLst>
</file>

<file path=ppt/tags/tag30.xml><?xml version="1.0" encoding="utf-8"?>
<p:tagLst xmlns:p="http://schemas.openxmlformats.org/presentationml/2006/main">
  <p:tag name="AS_UNIQUEID" val="2689"/>
</p:tagLst>
</file>

<file path=ppt/tags/tag300.xml><?xml version="1.0" encoding="utf-8"?>
<p:tagLst xmlns:p="http://schemas.openxmlformats.org/presentationml/2006/main">
  <p:tag name="AS_UNIQUEID" val="2853"/>
</p:tagLst>
</file>

<file path=ppt/tags/tag301.xml><?xml version="1.0" encoding="utf-8"?>
<p:tagLst xmlns:p="http://schemas.openxmlformats.org/presentationml/2006/main">
  <p:tag name="AS_UNIQUEID" val="2854"/>
</p:tagLst>
</file>

<file path=ppt/tags/tag302.xml><?xml version="1.0" encoding="utf-8"?>
<p:tagLst xmlns:p="http://schemas.openxmlformats.org/presentationml/2006/main">
  <p:tag name="AS_UNIQUEID" val="2855"/>
</p:tagLst>
</file>

<file path=ppt/tags/tag303.xml><?xml version="1.0" encoding="utf-8"?>
<p:tagLst xmlns:p="http://schemas.openxmlformats.org/presentationml/2006/main">
  <p:tag name="AS_UNIQUEID" val="2777"/>
</p:tagLst>
</file>

<file path=ppt/tags/tag304.xml><?xml version="1.0" encoding="utf-8"?>
<p:tagLst xmlns:p="http://schemas.openxmlformats.org/presentationml/2006/main">
  <p:tag name="AS_UNIQUEID" val="1308"/>
</p:tagLst>
</file>

<file path=ppt/tags/tag305.xml><?xml version="1.0" encoding="utf-8"?>
<p:tagLst xmlns:p="http://schemas.openxmlformats.org/presentationml/2006/main">
  <p:tag name="AS_UNIQUEID" val="1309"/>
</p:tagLst>
</file>

<file path=ppt/tags/tag306.xml><?xml version="1.0" encoding="utf-8"?>
<p:tagLst xmlns:p="http://schemas.openxmlformats.org/presentationml/2006/main">
  <p:tag name="AS_UNIQUEID" val="1310"/>
</p:tagLst>
</file>

<file path=ppt/tags/tag307.xml><?xml version="1.0" encoding="utf-8"?>
<p:tagLst xmlns:p="http://schemas.openxmlformats.org/presentationml/2006/main">
  <p:tag name="AS_UNIQUEID" val="1311"/>
</p:tagLst>
</file>

<file path=ppt/tags/tag308.xml><?xml version="1.0" encoding="utf-8"?>
<p:tagLst xmlns:p="http://schemas.openxmlformats.org/presentationml/2006/main">
  <p:tag name="AS_UNIQUEID" val="2778"/>
</p:tagLst>
</file>

<file path=ppt/tags/tag309.xml><?xml version="1.0" encoding="utf-8"?>
<p:tagLst xmlns:p="http://schemas.openxmlformats.org/presentationml/2006/main">
  <p:tag name="AS_UNIQUEID" val="2779"/>
</p:tagLst>
</file>

<file path=ppt/tags/tag31.xml><?xml version="1.0" encoding="utf-8"?>
<p:tagLst xmlns:p="http://schemas.openxmlformats.org/presentationml/2006/main">
  <p:tag name="AS_UNIQUEID" val="2690"/>
</p:tagLst>
</file>

<file path=ppt/tags/tag310.xml><?xml version="1.0" encoding="utf-8"?>
<p:tagLst xmlns:p="http://schemas.openxmlformats.org/presentationml/2006/main">
  <p:tag name="AS_UNIQUEID" val="2780"/>
</p:tagLst>
</file>

<file path=ppt/tags/tag311.xml><?xml version="1.0" encoding="utf-8"?>
<p:tagLst xmlns:p="http://schemas.openxmlformats.org/presentationml/2006/main">
  <p:tag name="AS_UNIQUEID" val="2781"/>
</p:tagLst>
</file>

<file path=ppt/tags/tag312.xml><?xml version="1.0" encoding="utf-8"?>
<p:tagLst xmlns:p="http://schemas.openxmlformats.org/presentationml/2006/main">
  <p:tag name="AS_UNIQUEID" val="2782"/>
</p:tagLst>
</file>

<file path=ppt/tags/tag313.xml><?xml version="1.0" encoding="utf-8"?>
<p:tagLst xmlns:p="http://schemas.openxmlformats.org/presentationml/2006/main">
  <p:tag name="AS_UNIQUEID" val="2783"/>
</p:tagLst>
</file>

<file path=ppt/tags/tag314.xml><?xml version="1.0" encoding="utf-8"?>
<p:tagLst xmlns:p="http://schemas.openxmlformats.org/presentationml/2006/main">
  <p:tag name="AS_UNIQUEID" val="2784"/>
</p:tagLst>
</file>

<file path=ppt/tags/tag315.xml><?xml version="1.0" encoding="utf-8"?>
<p:tagLst xmlns:p="http://schemas.openxmlformats.org/presentationml/2006/main">
  <p:tag name="AS_UNIQUEID" val="2785"/>
</p:tagLst>
</file>

<file path=ppt/tags/tag316.xml><?xml version="1.0" encoding="utf-8"?>
<p:tagLst xmlns:p="http://schemas.openxmlformats.org/presentationml/2006/main">
  <p:tag name="AS_UNIQUEID" val="2786"/>
</p:tagLst>
</file>

<file path=ppt/tags/tag317.xml><?xml version="1.0" encoding="utf-8"?>
<p:tagLst xmlns:p="http://schemas.openxmlformats.org/presentationml/2006/main">
  <p:tag name="AS_UNIQUEID" val="2787"/>
</p:tagLst>
</file>

<file path=ppt/tags/tag318.xml><?xml version="1.0" encoding="utf-8"?>
<p:tagLst xmlns:p="http://schemas.openxmlformats.org/presentationml/2006/main">
  <p:tag name="AS_UNIQUEID" val="687"/>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319.xml><?xml version="1.0" encoding="utf-8"?>
<p:tagLst xmlns:p="http://schemas.openxmlformats.org/presentationml/2006/main">
  <p:tag name="AS_UNIQUEID" val="688"/>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32.xml><?xml version="1.0" encoding="utf-8"?>
<p:tagLst xmlns:p="http://schemas.openxmlformats.org/presentationml/2006/main">
  <p:tag name="AS_UNIQUEID" val="2691"/>
</p:tagLst>
</file>

<file path=ppt/tags/tag320.xml><?xml version="1.0" encoding="utf-8"?>
<p:tagLst xmlns:p="http://schemas.openxmlformats.org/presentationml/2006/main">
  <p:tag name="AS_UNIQUEID" val="689"/>
  <p:tag name="KSO_WM_BEAUTIFY_FLAG" val=""/>
</p:tagLst>
</file>

<file path=ppt/tags/tag321.xml><?xml version="1.0" encoding="utf-8"?>
<p:tagLst xmlns:p="http://schemas.openxmlformats.org/presentationml/2006/main">
  <p:tag name="AS_UNIQUEID" val="690"/>
  <p:tag name="KSO_WM_BEAUTIFY_FLAG" val=""/>
</p:tagLst>
</file>

<file path=ppt/tags/tag322.xml><?xml version="1.0" encoding="utf-8"?>
<p:tagLst xmlns:p="http://schemas.openxmlformats.org/presentationml/2006/main">
  <p:tag name="AS_UNIQUEID" val="691"/>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STATE" val="0"/>
  <p:tag name="KSO_WM_UNIT_MEDIACOVER_TRANSPARENCY" val="0.5"/>
</p:tagLst>
</file>

<file path=ppt/tags/tag323.xml><?xml version="1.0" encoding="utf-8"?>
<p:tagLst xmlns:p="http://schemas.openxmlformats.org/presentationml/2006/main">
  <p:tag name="AS_UNIQUEID" val="692"/>
  <p:tag name="KSO_WM_BEAUTIFY_FLAG" val=""/>
</p:tagLst>
</file>

<file path=ppt/tags/tag324.xml><?xml version="1.0" encoding="utf-8"?>
<p:tagLst xmlns:p="http://schemas.openxmlformats.org/presentationml/2006/main">
  <p:tag name="AS_UNIQUEID" val="693"/>
  <p:tag name="KSO_WM_BEAUTIFY_FLAG" val=""/>
</p:tagLst>
</file>

<file path=ppt/tags/tag325.xml><?xml version="1.0" encoding="utf-8"?>
<p:tagLst xmlns:p="http://schemas.openxmlformats.org/presentationml/2006/main">
  <p:tag name="AS_UNIQUEID" val="694"/>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STATE" val="0"/>
  <p:tag name="KSO_WM_UNIT_MEDIACOVER_TRANSPARENCY" val="0.5"/>
</p:tagLst>
</file>

<file path=ppt/tags/tag326.xml><?xml version="1.0" encoding="utf-8"?>
<p:tagLst xmlns:p="http://schemas.openxmlformats.org/presentationml/2006/main">
  <p:tag name="AS_UNIQUEID" val="695"/>
  <p:tag name="KSO_WM_BEAUTIFY_FLAG" val=""/>
</p:tagLst>
</file>

<file path=ppt/tags/tag327.xml><?xml version="1.0" encoding="utf-8"?>
<p:tagLst xmlns:p="http://schemas.openxmlformats.org/presentationml/2006/main">
  <p:tag name="AS_UNIQUEID" val="696"/>
  <p:tag name="KSO_WM_BEAUTIFY_FLAG" val=""/>
</p:tagLst>
</file>

<file path=ppt/tags/tag328.xml><?xml version="1.0" encoding="utf-8"?>
<p:tagLst xmlns:p="http://schemas.openxmlformats.org/presentationml/2006/main">
  <p:tag name="AS_UNIQUEID" val="697"/>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STATE" val="0"/>
  <p:tag name="KSO_WM_UNIT_MEDIACOVER_TRANSPARENCY" val="0.5"/>
</p:tagLst>
</file>

<file path=ppt/tags/tag329.xml><?xml version="1.0" encoding="utf-8"?>
<p:tagLst xmlns:p="http://schemas.openxmlformats.org/presentationml/2006/main">
  <p:tag name="AS_UNIQUEID" val="698"/>
  <p:tag name="KSO_WM_BEAUTIFY_FLAG" val=""/>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a*1"/>
  <p:tag name="KSO_WM_UNIT_LAYERLEVEL" val="1"/>
  <p:tag name="KSO_WM_TAG_VERSION" val="3.0"/>
  <p:tag name="KSO_WM_BEAUTIFY_FLAG" val="#wm#"/>
  <p:tag name="KSO_WM_UNIT_ISCONTENTSTITLE" val="0"/>
  <p:tag name="KSO_WM_UNIT_ISNUMDGMTITLE" val="0"/>
  <p:tag name="KSO_WM_UNIT_PRESET_TEXT" val="单击此处编辑母版标题样式"/>
  <p:tag name="KSO_WM_UNIT_NOCLEAR" val="0"/>
  <p:tag name="KSO_WM_UNIT_VALUE" val="20"/>
  <p:tag name="KSO_WM_UNIT_TYPE" val="a"/>
  <p:tag name="KSO_WM_UNIT_INDEX" val="1"/>
</p:tagLst>
</file>

<file path=ppt/tags/tag330.xml><?xml version="1.0" encoding="utf-8"?>
<p:tagLst xmlns:p="http://schemas.openxmlformats.org/presentationml/2006/main">
  <p:tag name="AS_UNIQUEID" val="699"/>
  <p:tag name="KSO_WM_BEAUTIFY_FLAG" val=""/>
</p:tagLst>
</file>

<file path=ppt/tags/tag331.xml><?xml version="1.0" encoding="utf-8"?>
<p:tagLst xmlns:p="http://schemas.openxmlformats.org/presentationml/2006/main">
  <p:tag name="AS_UNIQUEID" val="1025"/>
</p:tagLst>
</file>

<file path=ppt/tags/tag332.xml><?xml version="1.0" encoding="utf-8"?>
<p:tagLst xmlns:p="http://schemas.openxmlformats.org/presentationml/2006/main">
  <p:tag name="AS_UNIQUEID" val="1026"/>
  <p:tag name="KSO_WM_DIAGRAM_VIRTUALLY_FRAME" val="{&quot;height&quot;:327.25,&quot;left&quot;:90,&quot;top&quot;:96.1,&quot;width&quot;:749.5}"/>
</p:tagLst>
</file>

<file path=ppt/tags/tag333.xml><?xml version="1.0" encoding="utf-8"?>
<p:tagLst xmlns:p="http://schemas.openxmlformats.org/presentationml/2006/main">
  <p:tag name="AS_UNIQUEID" val="1027"/>
  <p:tag name="KSO_WM_DIAGRAM_VIRTUALLY_FRAME" val="{&quot;height&quot;:327.25,&quot;left&quot;:90,&quot;top&quot;:96.1,&quot;width&quot;:749.5}"/>
</p:tagLst>
</file>

<file path=ppt/tags/tag334.xml><?xml version="1.0" encoding="utf-8"?>
<p:tagLst xmlns:p="http://schemas.openxmlformats.org/presentationml/2006/main">
  <p:tag name="AS_UNIQUEID" val="2818"/>
</p:tagLst>
</file>

<file path=ppt/tags/tag335.xml><?xml version="1.0" encoding="utf-8"?>
<p:tagLst xmlns:p="http://schemas.openxmlformats.org/presentationml/2006/main">
  <p:tag name="AS_UNIQUEID" val="1308"/>
</p:tagLst>
</file>

<file path=ppt/tags/tag336.xml><?xml version="1.0" encoding="utf-8"?>
<p:tagLst xmlns:p="http://schemas.openxmlformats.org/presentationml/2006/main">
  <p:tag name="AS_UNIQUEID" val="1309"/>
</p:tagLst>
</file>

<file path=ppt/tags/tag337.xml><?xml version="1.0" encoding="utf-8"?>
<p:tagLst xmlns:p="http://schemas.openxmlformats.org/presentationml/2006/main">
  <p:tag name="AS_UNIQUEID" val="1310"/>
</p:tagLst>
</file>

<file path=ppt/tags/tag338.xml><?xml version="1.0" encoding="utf-8"?>
<p:tagLst xmlns:p="http://schemas.openxmlformats.org/presentationml/2006/main">
  <p:tag name="AS_UNIQUEID" val="2819"/>
</p:tagLst>
</file>

<file path=ppt/tags/tag339.xml><?xml version="1.0" encoding="utf-8"?>
<p:tagLst xmlns:p="http://schemas.openxmlformats.org/presentationml/2006/main">
  <p:tag name="AS_UNIQUEID" val="2820"/>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340.xml><?xml version="1.0" encoding="utf-8"?>
<p:tagLst xmlns:p="http://schemas.openxmlformats.org/presentationml/2006/main">
  <p:tag name="AS_UNIQUEID" val="2821"/>
</p:tagLst>
</file>

<file path=ppt/tags/tag341.xml><?xml version="1.0" encoding="utf-8"?>
<p:tagLst xmlns:p="http://schemas.openxmlformats.org/presentationml/2006/main">
  <p:tag name="AS_UNIQUEID" val="2822"/>
</p:tagLst>
</file>

<file path=ppt/tags/tag342.xml><?xml version="1.0" encoding="utf-8"?>
<p:tagLst xmlns:p="http://schemas.openxmlformats.org/presentationml/2006/main">
  <p:tag name="AS_UNIQUEID" val="2857"/>
</p:tagLst>
</file>

<file path=ppt/tags/tag343.xml><?xml version="1.0" encoding="utf-8"?>
<p:tagLst xmlns:p="http://schemas.openxmlformats.org/presentationml/2006/main">
  <p:tag name="AS_UNIQUEID" val="1308"/>
</p:tagLst>
</file>

<file path=ppt/tags/tag344.xml><?xml version="1.0" encoding="utf-8"?>
<p:tagLst xmlns:p="http://schemas.openxmlformats.org/presentationml/2006/main">
  <p:tag name="AS_UNIQUEID" val="1309"/>
</p:tagLst>
</file>

<file path=ppt/tags/tag345.xml><?xml version="1.0" encoding="utf-8"?>
<p:tagLst xmlns:p="http://schemas.openxmlformats.org/presentationml/2006/main">
  <p:tag name="AS_UNIQUEID" val="1310"/>
</p:tagLst>
</file>

<file path=ppt/tags/tag346.xml><?xml version="1.0" encoding="utf-8"?>
<p:tagLst xmlns:p="http://schemas.openxmlformats.org/presentationml/2006/main">
  <p:tag name="AS_UNIQUEID" val="1311"/>
</p:tagLst>
</file>

<file path=ppt/tags/tag347.xml><?xml version="1.0" encoding="utf-8"?>
<p:tagLst xmlns:p="http://schemas.openxmlformats.org/presentationml/2006/main">
  <p:tag name="AS_UNIQUEID" val="2858"/>
</p:tagLst>
</file>

<file path=ppt/tags/tag348.xml><?xml version="1.0" encoding="utf-8"?>
<p:tagLst xmlns:p="http://schemas.openxmlformats.org/presentationml/2006/main">
  <p:tag name="AS_UNIQUEID" val="1321"/>
</p:tagLst>
</file>

<file path=ppt/tags/tag349.xml><?xml version="1.0" encoding="utf-8"?>
<p:tagLst xmlns:p="http://schemas.openxmlformats.org/presentationml/2006/main">
  <p:tag name="AS_UNIQUEID" val="1032"/>
  <p:tag name="KSO_WM_UNIT_FILL_FORE_SCHEMECOLOR_INDEX" val="16"/>
  <p:tag name="KSO_WM_UNIT_FILL_FORE_SCHEMECOLOR_INDEX_BRIGHTNESS" val="0.8"/>
  <p:tag name="KSO_WM_UNIT_FILL_TYPE" val="1"/>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350.xml><?xml version="1.0" encoding="utf-8"?>
<p:tagLst xmlns:p="http://schemas.openxmlformats.org/presentationml/2006/main">
  <p:tag name="AS_UNIQUEID" val="1032"/>
  <p:tag name="KSO_WM_UNIT_FILL_FORE_SCHEMECOLOR_INDEX" val="16"/>
  <p:tag name="KSO_WM_UNIT_FILL_FORE_SCHEMECOLOR_INDEX_BRIGHTNESS" val="0.8"/>
  <p:tag name="KSO_WM_UNIT_FILL_TYPE" val="1"/>
</p:tagLst>
</file>

<file path=ppt/tags/tag351.xml><?xml version="1.0" encoding="utf-8"?>
<p:tagLst xmlns:p="http://schemas.openxmlformats.org/presentationml/2006/main">
  <p:tag name="AS_UNIQUEID" val="2859"/>
</p:tagLst>
</file>

<file path=ppt/tags/tag352.xml><?xml version="1.0" encoding="utf-8"?>
<p:tagLst xmlns:p="http://schemas.openxmlformats.org/presentationml/2006/main">
  <p:tag name="AS_UNIQUEID" val="2860"/>
</p:tagLst>
</file>

<file path=ppt/tags/tag353.xml><?xml version="1.0" encoding="utf-8"?>
<p:tagLst xmlns:p="http://schemas.openxmlformats.org/presentationml/2006/main">
  <p:tag name="AS_UNIQUEID" val="2861"/>
</p:tagLst>
</file>

<file path=ppt/tags/tag354.xml><?xml version="1.0" encoding="utf-8"?>
<p:tagLst xmlns:p="http://schemas.openxmlformats.org/presentationml/2006/main">
  <p:tag name="AS_UNIQUEID" val="2862"/>
</p:tagLst>
</file>

<file path=ppt/tags/tag355.xml><?xml version="1.0" encoding="utf-8"?>
<p:tagLst xmlns:p="http://schemas.openxmlformats.org/presentationml/2006/main">
  <p:tag name="AS_UNIQUEID" val="2863"/>
</p:tagLst>
</file>

<file path=ppt/tags/tag356.xml><?xml version="1.0" encoding="utf-8"?>
<p:tagLst xmlns:p="http://schemas.openxmlformats.org/presentationml/2006/main">
  <p:tag name="AS_UNIQUEID" val="2864"/>
</p:tagLst>
</file>

<file path=ppt/tags/tag357.xml><?xml version="1.0" encoding="utf-8"?>
<p:tagLst xmlns:p="http://schemas.openxmlformats.org/presentationml/2006/main">
  <p:tag name="AS_UNIQUEID" val="2865"/>
</p:tagLst>
</file>

<file path=ppt/tags/tag358.xml><?xml version="1.0" encoding="utf-8"?>
<p:tagLst xmlns:p="http://schemas.openxmlformats.org/presentationml/2006/main">
  <p:tag name="AS_UNIQUEID" val="2867"/>
</p:tagLst>
</file>

<file path=ppt/tags/tag359.xml><?xml version="1.0" encoding="utf-8"?>
<p:tagLst xmlns:p="http://schemas.openxmlformats.org/presentationml/2006/main">
  <p:tag name="AS_UNIQUEID" val="2868"/>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360.xml><?xml version="1.0" encoding="utf-8"?>
<p:tagLst xmlns:p="http://schemas.openxmlformats.org/presentationml/2006/main">
  <p:tag name="AS_UNIQUEID" val="2869"/>
</p:tagLst>
</file>

<file path=ppt/tags/tag361.xml><?xml version="1.0" encoding="utf-8"?>
<p:tagLst xmlns:p="http://schemas.openxmlformats.org/presentationml/2006/main">
  <p:tag name="AS_UNIQUEID" val="2870"/>
</p:tagLst>
</file>

<file path=ppt/tags/tag362.xml><?xml version="1.0" encoding="utf-8"?>
<p:tagLst xmlns:p="http://schemas.openxmlformats.org/presentationml/2006/main">
  <p:tag name="AS_UNIQUEID" val="2871"/>
</p:tagLst>
</file>

<file path=ppt/tags/tag363.xml><?xml version="1.0" encoding="utf-8"?>
<p:tagLst xmlns:p="http://schemas.openxmlformats.org/presentationml/2006/main">
  <p:tag name="AS_UNIQUEID" val="2872"/>
</p:tagLst>
</file>

<file path=ppt/tags/tag364.xml><?xml version="1.0" encoding="utf-8"?>
<p:tagLst xmlns:p="http://schemas.openxmlformats.org/presentationml/2006/main">
  <p:tag name="AS_UNIQUEID" val="2873"/>
</p:tagLst>
</file>

<file path=ppt/tags/tag365.xml><?xml version="1.0" encoding="utf-8"?>
<p:tagLst xmlns:p="http://schemas.openxmlformats.org/presentationml/2006/main">
  <p:tag name="AS_UNIQUEID" val="2874"/>
</p:tagLst>
</file>

<file path=ppt/tags/tag366.xml><?xml version="1.0" encoding="utf-8"?>
<p:tagLst xmlns:p="http://schemas.openxmlformats.org/presentationml/2006/main">
  <p:tag name="AS_UNIQUEID" val="2875"/>
</p:tagLst>
</file>

<file path=ppt/tags/tag367.xml><?xml version="1.0" encoding="utf-8"?>
<p:tagLst xmlns:p="http://schemas.openxmlformats.org/presentationml/2006/main">
  <p:tag name="AS_UNIQUEID" val="2894"/>
</p:tagLst>
</file>

<file path=ppt/tags/tag368.xml><?xml version="1.0" encoding="utf-8"?>
<p:tagLst xmlns:p="http://schemas.openxmlformats.org/presentationml/2006/main">
  <p:tag name="AS_UNIQUEID" val="2895"/>
</p:tagLst>
</file>

<file path=ppt/tags/tag369.xml><?xml version="1.0" encoding="utf-8"?>
<p:tagLst xmlns:p="http://schemas.openxmlformats.org/presentationml/2006/main">
  <p:tag name="AS_UNIQUEID" val="2896"/>
</p:tagLst>
</file>

<file path=ppt/tags/tag37.xml><?xml version="1.0" encoding="utf-8"?>
<p:tagLst xmlns:p="http://schemas.openxmlformats.org/presentationml/2006/main">
  <p:tag name="AS_UNIQUEID" val="741"/>
</p:tagLst>
</file>

<file path=ppt/tags/tag370.xml><?xml version="1.0" encoding="utf-8"?>
<p:tagLst xmlns:p="http://schemas.openxmlformats.org/presentationml/2006/main">
  <p:tag name="AS_UNIQUEID" val="623"/>
  <p:tag name="KSO_WM_BEAUTIFY_FLAG" val=""/>
</p:tagLst>
</file>

<file path=ppt/tags/tag371.xml><?xml version="1.0" encoding="utf-8"?>
<p:tagLst xmlns:p="http://schemas.openxmlformats.org/presentationml/2006/main">
  <p:tag name="AS_UNIQUEID" val="933"/>
  <p:tag name="KSO_WM_BEAUTIFY_FLAG" val=""/>
</p:tagLst>
</file>

<file path=ppt/tags/tag372.xml><?xml version="1.0" encoding="utf-8"?>
<p:tagLst xmlns:p="http://schemas.openxmlformats.org/presentationml/2006/main">
  <p:tag name="AS_UNIQUEID" val="918"/>
</p:tagLst>
</file>

<file path=ppt/tags/tag373.xml><?xml version="1.0" encoding="utf-8"?>
<p:tagLst xmlns:p="http://schemas.openxmlformats.org/presentationml/2006/main">
  <p:tag name="AS_UNIQUEID" val="919"/>
</p:tagLst>
</file>

<file path=ppt/tags/tag374.xml><?xml version="1.0" encoding="utf-8"?>
<p:tagLst xmlns:p="http://schemas.openxmlformats.org/presentationml/2006/main">
  <p:tag name="AS_UNIQUEID" val="920"/>
</p:tagLst>
</file>

<file path=ppt/tags/tag375.xml><?xml version="1.0" encoding="utf-8"?>
<p:tagLst xmlns:p="http://schemas.openxmlformats.org/presentationml/2006/main">
  <p:tag name="AS_UNIQUEID" val="921"/>
</p:tagLst>
</file>

<file path=ppt/tags/tag376.xml><?xml version="1.0" encoding="utf-8"?>
<p:tagLst xmlns:p="http://schemas.openxmlformats.org/presentationml/2006/main">
  <p:tag name="AS_UNIQUEID" val="922"/>
</p:tagLst>
</file>

<file path=ppt/tags/tag377.xml><?xml version="1.0" encoding="utf-8"?>
<p:tagLst xmlns:p="http://schemas.openxmlformats.org/presentationml/2006/main">
  <p:tag name="AS_UNIQUEID" val="923"/>
</p:tagLst>
</file>

<file path=ppt/tags/tag378.xml><?xml version="1.0" encoding="utf-8"?>
<p:tagLst xmlns:p="http://schemas.openxmlformats.org/presentationml/2006/main">
  <p:tag name="AS_UNIQUEID" val="925"/>
</p:tagLst>
</file>

<file path=ppt/tags/tag379.xml><?xml version="1.0" encoding="utf-8"?>
<p:tagLst xmlns:p="http://schemas.openxmlformats.org/presentationml/2006/main">
  <p:tag name="AS_UNIQUEID" val="926"/>
</p:tagLst>
</file>

<file path=ppt/tags/tag38.xml><?xml version="1.0" encoding="utf-8"?>
<p:tagLst xmlns:p="http://schemas.openxmlformats.org/presentationml/2006/main">
  <p:tag name="AS_UNIQUEID" val="742"/>
</p:tagLst>
</file>

<file path=ppt/tags/tag380.xml><?xml version="1.0" encoding="utf-8"?>
<p:tagLst xmlns:p="http://schemas.openxmlformats.org/presentationml/2006/main">
  <p:tag name="AS_UNIQUEID" val="927"/>
</p:tagLst>
</file>

<file path=ppt/tags/tag381.xml><?xml version="1.0" encoding="utf-8"?>
<p:tagLst xmlns:p="http://schemas.openxmlformats.org/presentationml/2006/main">
  <p:tag name="AS_UNIQUEID" val="928"/>
</p:tagLst>
</file>

<file path=ppt/tags/tag382.xml><?xml version="1.0" encoding="utf-8"?>
<p:tagLst xmlns:p="http://schemas.openxmlformats.org/presentationml/2006/main">
  <p:tag name="AS_OS" val="Unix 3.10 unknown"/>
  <p:tag name="AS_RELEASE_DATE" val="2023.03.31"/>
  <p:tag name="AS_TITLE" val="Aspose.Slides for Java"/>
  <p:tag name="AS_VERSION" val="23.3"/>
  <p:tag name="COMMONDATA" val="eyJjb3VudCI6NDIsImhkaWQiOiIzMTNkNWVjYzFhMjBmMTdiMzY5MGFkN2RhYWFkZDM3OSIsInVzZXJDb3VudCI6MX0="/>
  <p:tag name="ISPRING_FIRST_PUBLISH" val="1"/>
  <p:tag name="ISPRING_PRESENTATION_TITLE" val="PowerPoint 演示文稿"/>
  <p:tag name="RESOURCE_RECORD_KEY" val="{&quot;29&quot;:[20426272]}"/>
</p:tagLst>
</file>

<file path=ppt/tags/tag39.xml><?xml version="1.0" encoding="utf-8"?>
<p:tagLst xmlns:p="http://schemas.openxmlformats.org/presentationml/2006/main">
  <p:tag name="AS_UNIQUEID" val="743"/>
</p:tagLst>
</file>

<file path=ppt/tags/tag4.xml><?xml version="1.0" encoding="utf-8"?>
<p:tagLst xmlns:p="http://schemas.openxmlformats.org/presentationml/2006/main">
  <p:tag name="AS_UNIQUEID" val="613"/>
</p:tagLst>
</file>

<file path=ppt/tags/tag40.xml><?xml version="1.0" encoding="utf-8"?>
<p:tagLst xmlns:p="http://schemas.openxmlformats.org/presentationml/2006/main">
  <p:tag name="AS_UNIQUEID" val="744"/>
</p:tagLst>
</file>

<file path=ppt/tags/tag41.xml><?xml version="1.0" encoding="utf-8"?>
<p:tagLst xmlns:p="http://schemas.openxmlformats.org/presentationml/2006/main">
  <p:tag name="AS_UNIQUEID" val="745"/>
</p:tagLst>
</file>

<file path=ppt/tags/tag42.xml><?xml version="1.0" encoding="utf-8"?>
<p:tagLst xmlns:p="http://schemas.openxmlformats.org/presentationml/2006/main">
  <p:tag name="AS_UNIQUEID" val="746"/>
</p:tagLst>
</file>

<file path=ppt/tags/tag43.xml><?xml version="1.0" encoding="utf-8"?>
<p:tagLst xmlns:p="http://schemas.openxmlformats.org/presentationml/2006/main">
  <p:tag name="AS_UNIQUEID" val="747"/>
</p:tagLst>
</file>

<file path=ppt/tags/tag44.xml><?xml version="1.0" encoding="utf-8"?>
<p:tagLst xmlns:p="http://schemas.openxmlformats.org/presentationml/2006/main">
  <p:tag name="AS_UNIQUEID" val="748"/>
</p:tagLst>
</file>

<file path=ppt/tags/tag45.xml><?xml version="1.0" encoding="utf-8"?>
<p:tagLst xmlns:p="http://schemas.openxmlformats.org/presentationml/2006/main">
  <p:tag name="AS_UNIQUEID" val="749"/>
</p:tagLst>
</file>

<file path=ppt/tags/tag46.xml><?xml version="1.0" encoding="utf-8"?>
<p:tagLst xmlns:p="http://schemas.openxmlformats.org/presentationml/2006/main">
  <p:tag name="AS_UNIQUEID" val="750"/>
</p:tagLst>
</file>

<file path=ppt/tags/tag47.xml><?xml version="1.0" encoding="utf-8"?>
<p:tagLst xmlns:p="http://schemas.openxmlformats.org/presentationml/2006/main">
  <p:tag name="AS_UNIQUEID" val="751"/>
</p:tagLst>
</file>

<file path=ppt/tags/tag48.xml><?xml version="1.0" encoding="utf-8"?>
<p:tagLst xmlns:p="http://schemas.openxmlformats.org/presentationml/2006/main">
  <p:tag name="AS_UNIQUEID" val="752"/>
</p:tagLst>
</file>

<file path=ppt/tags/tag49.xml><?xml version="1.0" encoding="utf-8"?>
<p:tagLst xmlns:p="http://schemas.openxmlformats.org/presentationml/2006/main">
  <p:tag name="AS_UNIQUEID" val="753"/>
</p:tagLst>
</file>

<file path=ppt/tags/tag5.xml><?xml version="1.0" encoding="utf-8"?>
<p:tagLst xmlns:p="http://schemas.openxmlformats.org/presentationml/2006/main">
  <p:tag name="AS_UNIQUEID" val="614"/>
</p:tagLst>
</file>

<file path=ppt/tags/tag50.xml><?xml version="1.0" encoding="utf-8"?>
<p:tagLst xmlns:p="http://schemas.openxmlformats.org/presentationml/2006/main">
  <p:tag name="AS_UNIQUEID" val="754"/>
</p:tagLst>
</file>

<file path=ppt/tags/tag51.xml><?xml version="1.0" encoding="utf-8"?>
<p:tagLst xmlns:p="http://schemas.openxmlformats.org/presentationml/2006/main">
  <p:tag name="AS_UNIQUEID" val="755"/>
</p:tagLst>
</file>

<file path=ppt/tags/tag52.xml><?xml version="1.0" encoding="utf-8"?>
<p:tagLst xmlns:p="http://schemas.openxmlformats.org/presentationml/2006/main">
  <p:tag name="AS_UNIQUEID" val="756"/>
</p:tagLst>
</file>

<file path=ppt/tags/tag53.xml><?xml version="1.0" encoding="utf-8"?>
<p:tagLst xmlns:p="http://schemas.openxmlformats.org/presentationml/2006/main">
  <p:tag name="AS_UNIQUEID" val="757"/>
</p:tagLst>
</file>

<file path=ppt/tags/tag54.xml><?xml version="1.0" encoding="utf-8"?>
<p:tagLst xmlns:p="http://schemas.openxmlformats.org/presentationml/2006/main">
  <p:tag name="AS_UNIQUEID" val="758"/>
</p:tagLst>
</file>

<file path=ppt/tags/tag55.xml><?xml version="1.0" encoding="utf-8"?>
<p:tagLst xmlns:p="http://schemas.openxmlformats.org/presentationml/2006/main">
  <p:tag name="AS_UNIQUEID" val="759"/>
</p:tagLst>
</file>

<file path=ppt/tags/tag56.xml><?xml version="1.0" encoding="utf-8"?>
<p:tagLst xmlns:p="http://schemas.openxmlformats.org/presentationml/2006/main">
  <p:tag name="AS_UNIQUEID" val="760"/>
</p:tagLst>
</file>

<file path=ppt/tags/tag57.xml><?xml version="1.0" encoding="utf-8"?>
<p:tagLst xmlns:p="http://schemas.openxmlformats.org/presentationml/2006/main">
  <p:tag name="AS_UNIQUEID" val="761"/>
</p:tagLst>
</file>

<file path=ppt/tags/tag58.xml><?xml version="1.0" encoding="utf-8"?>
<p:tagLst xmlns:p="http://schemas.openxmlformats.org/presentationml/2006/main">
  <p:tag name="AS_UNIQUEID" val="762"/>
</p:tagLst>
</file>

<file path=ppt/tags/tag59.xml><?xml version="1.0" encoding="utf-8"?>
<p:tagLst xmlns:p="http://schemas.openxmlformats.org/presentationml/2006/main">
  <p:tag name="AS_UNIQUEID" val="763"/>
</p:tagLst>
</file>

<file path=ppt/tags/tag6.xml><?xml version="1.0" encoding="utf-8"?>
<p:tagLst xmlns:p="http://schemas.openxmlformats.org/presentationml/2006/main">
  <p:tag name="AS_UNIQUEID" val="615"/>
</p:tagLst>
</file>

<file path=ppt/tags/tag60.xml><?xml version="1.0" encoding="utf-8"?>
<p:tagLst xmlns:p="http://schemas.openxmlformats.org/presentationml/2006/main">
  <p:tag name="AS_UNIQUEID" val="2680"/>
</p:tagLst>
</file>

<file path=ppt/tags/tag61.xml><?xml version="1.0" encoding="utf-8"?>
<p:tagLst xmlns:p="http://schemas.openxmlformats.org/presentationml/2006/main">
  <p:tag name="AS_UNIQUEID" val="2693"/>
</p:tagLst>
</file>

<file path=ppt/tags/tag62.xml><?xml version="1.0" encoding="utf-8"?>
<p:tagLst xmlns:p="http://schemas.openxmlformats.org/presentationml/2006/main">
  <p:tag name="AS_UNIQUEID" val="930"/>
</p:tagLst>
</file>

<file path=ppt/tags/tag63.xml><?xml version="1.0" encoding="utf-8"?>
<p:tagLst xmlns:p="http://schemas.openxmlformats.org/presentationml/2006/main">
  <p:tag name="AS_UNIQUEID" val="931"/>
  <p:tag name="KSO_WM_UNIT_PLACING_PICTURE_USER_VIEWPORT" val="{&quot;height&quot;:6000,&quot;width&quot;:14400}"/>
</p:tagLst>
</file>

<file path=ppt/tags/tag64.xml><?xml version="1.0" encoding="utf-8"?>
<p:tagLst xmlns:p="http://schemas.openxmlformats.org/presentationml/2006/main">
  <p:tag name="AS_UNIQUEID" val="932"/>
</p:tagLst>
</file>

<file path=ppt/tags/tag65.xml><?xml version="1.0" encoding="utf-8"?>
<p:tagLst xmlns:p="http://schemas.openxmlformats.org/presentationml/2006/main">
  <p:tag name="AS_UNIQUEID" val="933"/>
</p:tagLst>
</file>

<file path=ppt/tags/tag66.xml><?xml version="1.0" encoding="utf-8"?>
<p:tagLst xmlns:p="http://schemas.openxmlformats.org/presentationml/2006/main">
  <p:tag name="AS_UNIQUEID" val="934"/>
</p:tagLst>
</file>

<file path=ppt/tags/tag67.xml><?xml version="1.0" encoding="utf-8"?>
<p:tagLst xmlns:p="http://schemas.openxmlformats.org/presentationml/2006/main">
  <p:tag name="AS_UNIQUEID" val="933"/>
  <p:tag name="KSO_WM_BEAUTIFY_FLAG" val=""/>
</p:tagLst>
</file>

<file path=ppt/tags/tag68.xml><?xml version="1.0" encoding="utf-8"?>
<p:tagLst xmlns:p="http://schemas.openxmlformats.org/presentationml/2006/main">
  <p:tag name="KSO_WM_DIAGRAM_VIRTUALLY_FRAME" val="{&quot;height&quot;:327.25,&quot;left&quot;:90,&quot;top&quot;:96.1,&quot;width&quot;:749.5}"/>
</p:tagLst>
</file>

<file path=ppt/tags/tag69.xml><?xml version="1.0" encoding="utf-8"?>
<p:tagLst xmlns:p="http://schemas.openxmlformats.org/presentationml/2006/main">
  <p:tag name="KSO_WM_DIAGRAM_VIRTUALLY_FRAME" val="{&quot;height&quot;:327.25,&quot;left&quot;:90,&quot;top&quot;:96.1,&quot;width&quot;:749.5}"/>
</p:tagLst>
</file>

<file path=ppt/tags/tag7.xml><?xml version="1.0" encoding="utf-8"?>
<p:tagLst xmlns:p="http://schemas.openxmlformats.org/presentationml/2006/main">
  <p:tag name="AS_UNIQUEID" val="616"/>
</p:tagLst>
</file>

<file path=ppt/tags/tag70.xml><?xml version="1.0" encoding="utf-8"?>
<p:tagLst xmlns:p="http://schemas.openxmlformats.org/presentationml/2006/main">
  <p:tag name="AS_UNIQUEID" val="2698"/>
</p:tagLst>
</file>

<file path=ppt/tags/tag71.xml><?xml version="1.0" encoding="utf-8"?>
<p:tagLst xmlns:p="http://schemas.openxmlformats.org/presentationml/2006/main">
  <p:tag name="AS_UNIQUEID" val="2699"/>
</p:tagLst>
</file>

<file path=ppt/tags/tag72.xml><?xml version="1.0" encoding="utf-8"?>
<p:tagLst xmlns:p="http://schemas.openxmlformats.org/presentationml/2006/main">
  <p:tag name="KSO_WM_DIAGRAM_VIRTUALLY_FRAME" val="{&quot;height&quot;:327.25,&quot;left&quot;:90,&quot;top&quot;:96.1,&quot;width&quot;:749.5}"/>
</p:tagLst>
</file>

<file path=ppt/tags/tag73.xml><?xml version="1.0" encoding="utf-8"?>
<p:tagLst xmlns:p="http://schemas.openxmlformats.org/presentationml/2006/main">
  <p:tag name="KSO_WM_DIAGRAM_VIRTUALLY_FRAME" val="{&quot;height&quot;:327.25,&quot;left&quot;:90,&quot;top&quot;:96.1,&quot;width&quot;:749.5}"/>
</p:tagLst>
</file>

<file path=ppt/tags/tag74.xml><?xml version="1.0" encoding="utf-8"?>
<p:tagLst xmlns:p="http://schemas.openxmlformats.org/presentationml/2006/main">
  <p:tag name="KSO_WM_DIAGRAM_VIRTUALLY_FRAME" val="{&quot;height&quot;:327.25,&quot;left&quot;:90,&quot;top&quot;:96.1,&quot;width&quot;:749.5}"/>
</p:tagLst>
</file>

<file path=ppt/tags/tag75.xml><?xml version="1.0" encoding="utf-8"?>
<p:tagLst xmlns:p="http://schemas.openxmlformats.org/presentationml/2006/main">
  <p:tag name="KSO_WM_DIAGRAM_VIRTUALLY_FRAME" val="{&quot;height&quot;:327.25,&quot;left&quot;:90,&quot;top&quot;:96.1,&quot;width&quot;:749.5}"/>
</p:tagLst>
</file>

<file path=ppt/tags/tag76.xml><?xml version="1.0" encoding="utf-8"?>
<p:tagLst xmlns:p="http://schemas.openxmlformats.org/presentationml/2006/main">
  <p:tag name="AS_UNIQUEID" val="865"/>
  <p:tag name="KSO_WM_DIAGRAM_VIRTUALLY_FRAME" val="{&quot;height&quot;:327.25,&quot;left&quot;:90,&quot;top&quot;:96.1,&quot;width&quot;:749.5}"/>
</p:tagLst>
</file>

<file path=ppt/tags/tag77.xml><?xml version="1.0" encoding="utf-8"?>
<p:tagLst xmlns:p="http://schemas.openxmlformats.org/presentationml/2006/main">
  <p:tag name="AS_UNIQUEID" val="866"/>
  <p:tag name="KSO_WM_DIAGRAM_VIRTUALLY_FRAME" val="{&quot;height&quot;:327.25,&quot;left&quot;:90,&quot;top&quot;:96.1,&quot;width&quot;:749.5}"/>
</p:tagLst>
</file>

<file path=ppt/tags/tag78.xml><?xml version="1.0" encoding="utf-8"?>
<p:tagLst xmlns:p="http://schemas.openxmlformats.org/presentationml/2006/main">
  <p:tag name="AS_UNIQUEID" val="867"/>
</p:tagLst>
</file>

<file path=ppt/tags/tag79.xml><?xml version="1.0" encoding="utf-8"?>
<p:tagLst xmlns:p="http://schemas.openxmlformats.org/presentationml/2006/main">
  <p:tag name="AS_UNIQUEID" val="435"/>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8.xml><?xml version="1.0" encoding="utf-8"?>
<p:tagLst xmlns:p="http://schemas.openxmlformats.org/presentationml/2006/main">
  <p:tag name="AS_UNIQUEID" val="618"/>
</p:tagLst>
</file>

<file path=ppt/tags/tag80.xml><?xml version="1.0" encoding="utf-8"?>
<p:tagLst xmlns:p="http://schemas.openxmlformats.org/presentationml/2006/main">
  <p:tag name="AS_UNIQUEID" val="436"/>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81.xml><?xml version="1.0" encoding="utf-8"?>
<p:tagLst xmlns:p="http://schemas.openxmlformats.org/presentationml/2006/main">
  <p:tag name="AS_UNIQUEID" val="442"/>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82.xml><?xml version="1.0" encoding="utf-8"?>
<p:tagLst xmlns:p="http://schemas.openxmlformats.org/presentationml/2006/main">
  <p:tag name="AS_UNIQUEID" val="870"/>
</p:tagLst>
</file>

<file path=ppt/tags/tag83.xml><?xml version="1.0" encoding="utf-8"?>
<p:tagLst xmlns:p="http://schemas.openxmlformats.org/presentationml/2006/main">
  <p:tag name="AS_UNIQUEID" val="437"/>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84.xml><?xml version="1.0" encoding="utf-8"?>
<p:tagLst xmlns:p="http://schemas.openxmlformats.org/presentationml/2006/main">
  <p:tag name="AS_UNIQUEID" val="868"/>
</p:tagLst>
</file>

<file path=ppt/tags/tag85.xml><?xml version="1.0" encoding="utf-8"?>
<p:tagLst xmlns:p="http://schemas.openxmlformats.org/presentationml/2006/main">
  <p:tag name="AS_UNIQUEID" val="871"/>
</p:tagLst>
</file>

<file path=ppt/tags/tag86.xml><?xml version="1.0" encoding="utf-8"?>
<p:tagLst xmlns:p="http://schemas.openxmlformats.org/presentationml/2006/main">
  <p:tag name="AS_UNIQUEID" val="857"/>
  <p:tag name="KSO_WM_DIAGRAM_VIRTUALLY_FRAME" val="{&quot;height&quot;:327.25,&quot;left&quot;:90,&quot;top&quot;:96.1,&quot;width&quot;:749.5}"/>
</p:tagLst>
</file>

<file path=ppt/tags/tag87.xml><?xml version="1.0" encoding="utf-8"?>
<p:tagLst xmlns:p="http://schemas.openxmlformats.org/presentationml/2006/main">
  <p:tag name="AS_UNIQUEID" val="858"/>
  <p:tag name="KSO_WM_DIAGRAM_VIRTUALLY_FRAME" val="{&quot;height&quot;:327.25,&quot;left&quot;:90,&quot;top&quot;:96.1,&quot;width&quot;:749.5}"/>
</p:tagLst>
</file>

<file path=ppt/tags/tag88.xml><?xml version="1.0" encoding="utf-8"?>
<p:tagLst xmlns:p="http://schemas.openxmlformats.org/presentationml/2006/main">
  <p:tag name="AS_UNIQUEID" val="859"/>
</p:tagLst>
</file>

<file path=ppt/tags/tag89.xml><?xml version="1.0" encoding="utf-8"?>
<p:tagLst xmlns:p="http://schemas.openxmlformats.org/presentationml/2006/main">
  <p:tag name="AS_UNIQUEID" val="435"/>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9.xml><?xml version="1.0" encoding="utf-8"?>
<p:tagLst xmlns:p="http://schemas.openxmlformats.org/presentationml/2006/main">
  <p:tag name="AS_UNIQUEID" val="621"/>
</p:tagLst>
</file>

<file path=ppt/tags/tag90.xml><?xml version="1.0" encoding="utf-8"?>
<p:tagLst xmlns:p="http://schemas.openxmlformats.org/presentationml/2006/main">
  <p:tag name="AS_UNIQUEID" val="436"/>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91.xml><?xml version="1.0" encoding="utf-8"?>
<p:tagLst xmlns:p="http://schemas.openxmlformats.org/presentationml/2006/main">
  <p:tag name="AS_UNIQUEID" val="439"/>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92.xml><?xml version="1.0" encoding="utf-8"?>
<p:tagLst xmlns:p="http://schemas.openxmlformats.org/presentationml/2006/main">
  <p:tag name="AS_UNIQUEID" val="442"/>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93.xml><?xml version="1.0" encoding="utf-8"?>
<p:tagLst xmlns:p="http://schemas.openxmlformats.org/presentationml/2006/main">
  <p:tag name="AS_UNIQUEID" val="443"/>
</p:tagLst>
</file>

<file path=ppt/tags/tag94.xml><?xml version="1.0" encoding="utf-8"?>
<p:tagLst xmlns:p="http://schemas.openxmlformats.org/presentationml/2006/main">
  <p:tag name="AS_UNIQUEID" val="860"/>
</p:tagLst>
</file>

<file path=ppt/tags/tag95.xml><?xml version="1.0" encoding="utf-8"?>
<p:tagLst xmlns:p="http://schemas.openxmlformats.org/presentationml/2006/main">
  <p:tag name="AS_UNIQUEID" val="861"/>
</p:tagLst>
</file>

<file path=ppt/tags/tag96.xml><?xml version="1.0" encoding="utf-8"?>
<p:tagLst xmlns:p="http://schemas.openxmlformats.org/presentationml/2006/main">
  <p:tag name="AS_UNIQUEID" val="862"/>
</p:tagLst>
</file>

<file path=ppt/tags/tag97.xml><?xml version="1.0" encoding="utf-8"?>
<p:tagLst xmlns:p="http://schemas.openxmlformats.org/presentationml/2006/main">
  <p:tag name="AS_UNIQUEID" val="437"/>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98.xml><?xml version="1.0" encoding="utf-8"?>
<p:tagLst xmlns:p="http://schemas.openxmlformats.org/presentationml/2006/main">
  <p:tag name="AS_UNIQUEID" val="863"/>
</p:tagLst>
</file>

<file path=ppt/tags/tag99.xml><?xml version="1.0" encoding="utf-8"?>
<p:tagLst xmlns:p="http://schemas.openxmlformats.org/presentationml/2006/main">
  <p:tag name="AS_UNIQUEID" val="449"/>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heme/theme1.xml><?xml version="1.0" encoding="utf-8"?>
<a:theme xmlns:a="http://schemas.openxmlformats.org/drawingml/2006/main" name="Office 主题">
  <a:themeElements>
    <a:clrScheme name="自定义 1">
      <a:dk1>
        <a:sysClr val="windowText" lastClr="000000"/>
      </a:dk1>
      <a:lt1>
        <a:srgbClr val="FFFFFF"/>
      </a:lt1>
      <a:dk2>
        <a:srgbClr val="291F44"/>
      </a:dk2>
      <a:lt2>
        <a:srgbClr val="F2F2F2"/>
      </a:lt2>
      <a:accent1>
        <a:srgbClr val="624C7A"/>
      </a:accent1>
      <a:accent2>
        <a:srgbClr val="282A65"/>
      </a:accent2>
      <a:accent3>
        <a:srgbClr val="FE1118"/>
      </a:accent3>
      <a:accent4>
        <a:srgbClr val="627097"/>
      </a:accent4>
      <a:accent5>
        <a:srgbClr val="102A4B"/>
      </a:accent5>
      <a:accent6>
        <a:srgbClr val="E74401"/>
      </a:accent6>
      <a:hlink>
        <a:srgbClr val="0563C1"/>
      </a:hlink>
      <a:folHlink>
        <a:srgbClr val="954F72"/>
      </a:folHlink>
    </a:clrScheme>
    <a:fontScheme name="自定义 2">
      <a:majorFont>
        <a:latin typeface="Arial"/>
        <a:ea typeface="微软雅黑"/>
        <a:cs typeface="Arial"/>
      </a:majorFont>
      <a:minorFont>
        <a:latin typeface="Arial"/>
        <a:ea typeface="微软雅黑"/>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DengXian Light"/>
        <a:ea typeface="Arial"/>
        <a:cs typeface="Arial"/>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DengXian"/>
        <a:ea typeface="Arial"/>
        <a:cs typeface="Arial"/>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DengXian Light"/>
        <a:ea typeface="Arial"/>
        <a:cs typeface="Arial"/>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DengXian"/>
        <a:ea typeface="Arial"/>
        <a:cs typeface="Arial"/>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5826</Words>
  <Application>WPS 文字</Application>
  <PresentationFormat/>
  <Paragraphs>495</Paragraphs>
  <Slides>27</Slides>
  <Notes>2</Notes>
  <HiddenSlides>0</HiddenSlides>
  <MMClips>2</MMClips>
  <ScaleCrop>false</ScaleCrop>
  <HeadingPairs>
    <vt:vector size="6" baseType="variant">
      <vt:variant>
        <vt:lpstr>已用的字体</vt:lpstr>
      </vt:variant>
      <vt:variant>
        <vt:i4>34</vt:i4>
      </vt:variant>
      <vt:variant>
        <vt:lpstr>主题</vt:lpstr>
      </vt:variant>
      <vt:variant>
        <vt:i4>1</vt:i4>
      </vt:variant>
      <vt:variant>
        <vt:lpstr>幻灯片标题</vt:lpstr>
      </vt:variant>
      <vt:variant>
        <vt:i4>27</vt:i4>
      </vt:variant>
    </vt:vector>
  </HeadingPairs>
  <TitlesOfParts>
    <vt:vector size="62" baseType="lpstr">
      <vt:lpstr>Arial</vt:lpstr>
      <vt:lpstr>宋体</vt:lpstr>
      <vt:lpstr>Wingdings</vt:lpstr>
      <vt:lpstr>Arial</vt:lpstr>
      <vt:lpstr>Times New Roman Regular</vt:lpstr>
      <vt:lpstr>Comic Sans MS</vt:lpstr>
      <vt:lpstr>Times New Roman</vt:lpstr>
      <vt:lpstr>楷体</vt:lpstr>
      <vt:lpstr>汉仪楷体KW</vt:lpstr>
      <vt:lpstr>微软雅黑</vt:lpstr>
      <vt:lpstr>汉仪旗黑</vt:lpstr>
      <vt:lpstr>Calibri</vt:lpstr>
      <vt:lpstr>Times New Roman Bold</vt:lpstr>
      <vt:lpstr>微软雅黑</vt:lpstr>
      <vt:lpstr>Arial Rounded MT Bold</vt:lpstr>
      <vt:lpstr>Viner Hand ITC</vt:lpstr>
      <vt:lpstr>黑体</vt:lpstr>
      <vt:lpstr>宋体</vt:lpstr>
      <vt:lpstr>Arial Unicode MS</vt:lpstr>
      <vt:lpstr>DengXian</vt:lpstr>
      <vt:lpstr>汉仪中等线KW</vt:lpstr>
      <vt:lpstr>汉仪书宋二KW</vt:lpstr>
      <vt:lpstr>Arial Bold Italic</vt:lpstr>
      <vt:lpstr>等线</vt:lpstr>
      <vt:lpstr>汉仪中黑KW</vt:lpstr>
      <vt:lpstr>华文新魏</vt:lpstr>
      <vt:lpstr>Helvetica Neue</vt:lpstr>
      <vt:lpstr>苹方-简</vt:lpstr>
      <vt:lpstr>宋体-简</vt:lpstr>
      <vt:lpstr>华文新魏</vt:lpstr>
      <vt:lpstr>微软雅黑</vt:lpstr>
      <vt:lpstr>楷体</vt:lpstr>
      <vt:lpstr>等线</vt:lpstr>
      <vt:lpstr>黑体</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学科网</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rbm.xkw.com</dc:creator>
  <cp:lastModifiedBy>此意自佳</cp:lastModifiedBy>
  <cp:revision>7</cp:revision>
  <dcterms:created xsi:type="dcterms:W3CDTF">2024-12-10T07:03:00Z</dcterms:created>
  <dcterms:modified xsi:type="dcterms:W3CDTF">2024-12-10T07:03:00Z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lbum">
    <vt:lpwstr>rbm.xkw.com</vt:lpwstr>
  </property>
  <property fmtid="{D5CDD505-2E9C-101B-9397-08002B2CF9AE}" pid="3" name="author">
    <vt:lpwstr>rbm.xkw.com</vt:lpwstr>
  </property>
  <property fmtid="{D5CDD505-2E9C-101B-9397-08002B2CF9AE}" pid="4" name="company">
    <vt:lpwstr>学科网</vt:lpwstr>
  </property>
  <property fmtid="{D5CDD505-2E9C-101B-9397-08002B2CF9AE}" pid="5" name="copyright">
    <vt:lpwstr>学科网版权所有</vt:lpwstr>
  </property>
  <property fmtid="{D5CDD505-2E9C-101B-9397-08002B2CF9AE}" pid="6" name="ICV">
    <vt:lpwstr>AD1B0DC6335903AC46E95367374F169E_43</vt:lpwstr>
  </property>
  <property fmtid="{D5CDD505-2E9C-101B-9397-08002B2CF9AE}" pid="7" name="KSOProductBuildVer">
    <vt:lpwstr>2052-6.13.2.8918</vt:lpwstr>
  </property>
</Properties>
</file>