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1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62" autoAdjust="0"/>
    <p:restoredTop sz="94660"/>
  </p:normalViewPr>
  <p:slideViewPr>
    <p:cSldViewPr>
      <p:cViewPr varScale="1">
        <p:scale>
          <a:sx n="65" d="100"/>
          <a:sy n="65" d="100"/>
        </p:scale>
        <p:origin x="-19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ECBDA-9A46-4DAC-8F60-A7A67EA1F600}" type="datetimeFigureOut">
              <a:rPr lang="zh-CN" altLang="en-US" smtClean="0"/>
              <a:t>2015/1/17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3CCF-7D92-4665-89AF-30E1B3E6E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dministrator\AppData\Roaming\Tencent\Users\512352893\QQ\WinTemp\RichOle\LUK{TLE7TBDR39FHUDVO0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4763529" cy="1916831"/>
          </a:xfrm>
          <a:prstGeom prst="rect">
            <a:avLst/>
          </a:prstGeom>
          <a:noFill/>
        </p:spPr>
      </p:pic>
      <p:pic>
        <p:nvPicPr>
          <p:cNvPr id="5122" name="Picture 2" descr="C:\Users\Administrator\AppData\Roaming\Tencent\Users\512352893\QQ\WinTemp\RichOle\XQ`]{[CH])CMHDL99TPBMB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758209" cy="2664296"/>
          </a:xfrm>
          <a:prstGeom prst="rect">
            <a:avLst/>
          </a:prstGeom>
          <a:noFill/>
        </p:spPr>
      </p:pic>
      <p:pic>
        <p:nvPicPr>
          <p:cNvPr id="5123" name="Picture 3" descr="C:\Users\Administrator\AppData\Roaming\Tencent\Users\512352893\QQ\WinTemp\RichOle\SGY0$TE[GO}9O4DQ~QB`%0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060848"/>
            <a:ext cx="4139952" cy="2903030"/>
          </a:xfrm>
          <a:prstGeom prst="rect">
            <a:avLst/>
          </a:prstGeom>
          <a:noFill/>
        </p:spPr>
      </p:pic>
      <p:pic>
        <p:nvPicPr>
          <p:cNvPr id="5124" name="Picture 4" descr="C:\Users\Administrator\AppData\Roaming\Tencent\Users\512352893\QQ\WinTemp\RichOle\P1D`8OECSJ(T{RGHURJEZ)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4753305" cy="2276872"/>
          </a:xfrm>
          <a:prstGeom prst="rect">
            <a:avLst/>
          </a:prstGeom>
          <a:noFill/>
        </p:spPr>
      </p:pic>
      <p:pic>
        <p:nvPicPr>
          <p:cNvPr id="5125" name="Picture 5" descr="C:\Users\Administrator\AppData\Roaming\Tencent\Users\512352893\QQ\WinTemp\RichOle\%XU3Y@9RNCNLA)32]W~`_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3385" y="0"/>
            <a:ext cx="4120615" cy="2636912"/>
          </a:xfrm>
          <a:prstGeom prst="rect">
            <a:avLst/>
          </a:prstGeom>
          <a:noFill/>
        </p:spPr>
      </p:pic>
      <p:pic>
        <p:nvPicPr>
          <p:cNvPr id="5126" name="Picture 6" descr="C:\Users\Administrator\AppData\Roaming\Tencent\Users\512352893\QQ\WinTemp\RichOle\(2$_BNWS9N{LF150L43R0X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581128"/>
            <a:ext cx="4067944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AppData\Roaming\Tencent\Users\512352893\QQ\WinTemp\RichOle\LUK{TLE7TBDR39FHUDVO0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1" cy="3679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AppData\Roaming\Tencent\Users\512352893\QQ\WinTemp\RichOle\XQ`]{[CH])CMHDL99TPBM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3" y="764704"/>
            <a:ext cx="913061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AppData\Roaming\Tencent\Users\512352893\QQ\WinTemp\RichOle\P1D`8OECSJ(T{RGHURJEZ)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380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istrator\AppData\Roaming\Tencent\Users\512352893\QQ\WinTemp\RichOle\%XU3Y@9RNCNLA)32]W~`_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3999" cy="5851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AppData\Roaming\Tencent\Users\512352893\QQ\WinTemp\RichOle\SGY0$TE[GO}9O4DQ~QB`%0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11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AppData\Roaming\Tencent\Users\512352893\QQ\WinTemp\RichOle\(2$_BNWS9N{LF150L43R0X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2</cp:revision>
  <dcterms:created xsi:type="dcterms:W3CDTF">2015-01-17T04:06:39Z</dcterms:created>
  <dcterms:modified xsi:type="dcterms:W3CDTF">2015-01-17T04:23:59Z</dcterms:modified>
</cp:coreProperties>
</file>